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1"/>
  </p:notesMasterIdLst>
  <p:sldIdLst>
    <p:sldId id="480" r:id="rId2"/>
    <p:sldId id="534" r:id="rId3"/>
    <p:sldId id="543" r:id="rId4"/>
    <p:sldId id="276" r:id="rId5"/>
    <p:sldId id="271" r:id="rId6"/>
    <p:sldId id="551" r:id="rId7"/>
    <p:sldId id="552" r:id="rId8"/>
    <p:sldId id="553" r:id="rId9"/>
    <p:sldId id="554" r:id="rId10"/>
    <p:sldId id="555" r:id="rId11"/>
    <p:sldId id="556" r:id="rId12"/>
    <p:sldId id="557" r:id="rId13"/>
    <p:sldId id="558" r:id="rId14"/>
    <p:sldId id="559" r:id="rId15"/>
    <p:sldId id="560" r:id="rId16"/>
    <p:sldId id="561" r:id="rId17"/>
    <p:sldId id="587" r:id="rId18"/>
    <p:sldId id="562" r:id="rId19"/>
    <p:sldId id="563" r:id="rId20"/>
    <p:sldId id="564" r:id="rId21"/>
    <p:sldId id="565" r:id="rId22"/>
    <p:sldId id="566" r:id="rId23"/>
    <p:sldId id="567" r:id="rId24"/>
    <p:sldId id="568" r:id="rId25"/>
    <p:sldId id="569" r:id="rId26"/>
    <p:sldId id="570" r:id="rId27"/>
    <p:sldId id="571" r:id="rId28"/>
    <p:sldId id="572" r:id="rId29"/>
    <p:sldId id="588" r:id="rId30"/>
    <p:sldId id="573" r:id="rId31"/>
    <p:sldId id="574" r:id="rId32"/>
    <p:sldId id="575" r:id="rId33"/>
    <p:sldId id="576" r:id="rId34"/>
    <p:sldId id="577" r:id="rId35"/>
    <p:sldId id="578" r:id="rId36"/>
    <p:sldId id="579" r:id="rId37"/>
    <p:sldId id="580" r:id="rId38"/>
    <p:sldId id="581" r:id="rId39"/>
    <p:sldId id="582" r:id="rId40"/>
    <p:sldId id="583" r:id="rId41"/>
    <p:sldId id="584" r:id="rId42"/>
    <p:sldId id="585" r:id="rId43"/>
    <p:sldId id="586" r:id="rId44"/>
    <p:sldId id="589" r:id="rId45"/>
    <p:sldId id="590" r:id="rId46"/>
    <p:sldId id="591" r:id="rId47"/>
    <p:sldId id="535" r:id="rId48"/>
    <p:sldId id="349" r:id="rId49"/>
    <p:sldId id="303" r:id="rId50"/>
  </p:sldIdLst>
  <p:sldSz cx="12192000" cy="6858000"/>
  <p:notesSz cx="6858000" cy="9144000"/>
  <p:defaultTextStyle>
    <a:defPPr>
      <a:defRPr lang="ar-SA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9003429-EDD9-4E83-AD32-57E8C1936E97}" v="1" dt="2023-07-25T13:14:17.6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microsoft.com/office/2016/11/relationships/changesInfo" Target="changesInfos/changesInfo1.xml"/><Relationship Id="rId8" Type="http://schemas.openxmlformats.org/officeDocument/2006/relationships/slide" Target="slides/slide7.xml"/><Relationship Id="rId51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microsoft.com/office/2015/10/relationships/revisionInfo" Target="revisionInfo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ery tawfeeq" userId="19a96e0e89ed5f52" providerId="LiveId" clId="{CCD7F503-EB2F-4B74-912B-D1EA7CE43CD7}"/>
    <pc:docChg chg="undo redo custSel addSld delSld modSld">
      <pc:chgData name="shery tawfeeq" userId="19a96e0e89ed5f52" providerId="LiveId" clId="{CCD7F503-EB2F-4B74-912B-D1EA7CE43CD7}" dt="2023-07-22T14:32:14.561" v="2693" actId="1037"/>
      <pc:docMkLst>
        <pc:docMk/>
      </pc:docMkLst>
      <pc:sldChg chg="modSp mod">
        <pc:chgData name="shery tawfeeq" userId="19a96e0e89ed5f52" providerId="LiveId" clId="{CCD7F503-EB2F-4B74-912B-D1EA7CE43CD7}" dt="2023-07-22T14:17:33.364" v="2307" actId="20577"/>
        <pc:sldMkLst>
          <pc:docMk/>
          <pc:sldMk cId="701632073" sldId="303"/>
        </pc:sldMkLst>
        <pc:spChg chg="mod">
          <ac:chgData name="shery tawfeeq" userId="19a96e0e89ed5f52" providerId="LiveId" clId="{CCD7F503-EB2F-4B74-912B-D1EA7CE43CD7}" dt="2023-07-22T14:17:33.364" v="2307" actId="20577"/>
          <ac:spMkLst>
            <pc:docMk/>
            <pc:sldMk cId="701632073" sldId="303"/>
            <ac:spMk id="10" creationId="{844810E4-E8A9-2051-4D02-31024B944D7B}"/>
          </ac:spMkLst>
        </pc:spChg>
      </pc:sldChg>
      <pc:sldChg chg="modSp mod">
        <pc:chgData name="shery tawfeeq" userId="19a96e0e89ed5f52" providerId="LiveId" clId="{CCD7F503-EB2F-4B74-912B-D1EA7CE43CD7}" dt="2023-07-22T14:17:24.953" v="2306" actId="20577"/>
        <pc:sldMkLst>
          <pc:docMk/>
          <pc:sldMk cId="739020463" sldId="535"/>
        </pc:sldMkLst>
        <pc:spChg chg="mod">
          <ac:chgData name="shery tawfeeq" userId="19a96e0e89ed5f52" providerId="LiveId" clId="{CCD7F503-EB2F-4B74-912B-D1EA7CE43CD7}" dt="2023-07-22T14:17:24.953" v="2306" actId="20577"/>
          <ac:spMkLst>
            <pc:docMk/>
            <pc:sldMk cId="739020463" sldId="535"/>
            <ac:spMk id="6" creationId="{05E43288-C9C0-B2CA-0970-EB4E627B30CA}"/>
          </ac:spMkLst>
        </pc:spChg>
      </pc:sldChg>
      <pc:sldChg chg="modSp">
        <pc:chgData name="shery tawfeeq" userId="19a96e0e89ed5f52" providerId="LiveId" clId="{CCD7F503-EB2F-4B74-912B-D1EA7CE43CD7}" dt="2023-07-22T09:42:25.568" v="57" actId="1440"/>
        <pc:sldMkLst>
          <pc:docMk/>
          <pc:sldMk cId="4290344070" sldId="555"/>
        </pc:sldMkLst>
        <pc:picChg chg="mod">
          <ac:chgData name="shery tawfeeq" userId="19a96e0e89ed5f52" providerId="LiveId" clId="{CCD7F503-EB2F-4B74-912B-D1EA7CE43CD7}" dt="2023-07-22T09:42:25.568" v="57" actId="1440"/>
          <ac:picMkLst>
            <pc:docMk/>
            <pc:sldMk cId="4290344070" sldId="555"/>
            <ac:picMk id="33794" creationId="{88E4AFB1-CF7E-F0FD-0956-350C18D263EF}"/>
          </ac:picMkLst>
        </pc:picChg>
      </pc:sldChg>
      <pc:sldChg chg="modSp">
        <pc:chgData name="shery tawfeeq" userId="19a96e0e89ed5f52" providerId="LiveId" clId="{CCD7F503-EB2F-4B74-912B-D1EA7CE43CD7}" dt="2023-07-22T09:42:35.809" v="58" actId="1440"/>
        <pc:sldMkLst>
          <pc:docMk/>
          <pc:sldMk cId="3232118529" sldId="556"/>
        </pc:sldMkLst>
        <pc:picChg chg="mod">
          <ac:chgData name="shery tawfeeq" userId="19a96e0e89ed5f52" providerId="LiveId" clId="{CCD7F503-EB2F-4B74-912B-D1EA7CE43CD7}" dt="2023-07-22T09:42:35.809" v="58" actId="1440"/>
          <ac:picMkLst>
            <pc:docMk/>
            <pc:sldMk cId="3232118529" sldId="556"/>
            <ac:picMk id="32770" creationId="{E65624AF-CE44-3C08-DC4B-1ED32A9B8CBD}"/>
          </ac:picMkLst>
        </pc:picChg>
      </pc:sldChg>
      <pc:sldChg chg="addSp modSp">
        <pc:chgData name="shery tawfeeq" userId="19a96e0e89ed5f52" providerId="LiveId" clId="{CCD7F503-EB2F-4B74-912B-D1EA7CE43CD7}" dt="2023-07-22T09:42:18.192" v="56" actId="1440"/>
        <pc:sldMkLst>
          <pc:docMk/>
          <pc:sldMk cId="192805285" sldId="558"/>
        </pc:sldMkLst>
        <pc:picChg chg="add mod">
          <ac:chgData name="shery tawfeeq" userId="19a96e0e89ed5f52" providerId="LiveId" clId="{CCD7F503-EB2F-4B74-912B-D1EA7CE43CD7}" dt="2023-07-22T09:42:18.192" v="56" actId="1440"/>
          <ac:picMkLst>
            <pc:docMk/>
            <pc:sldMk cId="192805285" sldId="558"/>
            <ac:picMk id="30722" creationId="{42629859-1A1A-D831-FEA3-0A92311F58AF}"/>
          </ac:picMkLst>
        </pc:picChg>
      </pc:sldChg>
      <pc:sldChg chg="addSp delSp modSp mod">
        <pc:chgData name="shery tawfeeq" userId="19a96e0e89ed5f52" providerId="LiveId" clId="{CCD7F503-EB2F-4B74-912B-D1EA7CE43CD7}" dt="2023-07-22T09:48:28.309" v="199" actId="1035"/>
        <pc:sldMkLst>
          <pc:docMk/>
          <pc:sldMk cId="781160517" sldId="559"/>
        </pc:sldMkLst>
        <pc:spChg chg="mod">
          <ac:chgData name="shery tawfeeq" userId="19a96e0e89ed5f52" providerId="LiveId" clId="{CCD7F503-EB2F-4B74-912B-D1EA7CE43CD7}" dt="2023-07-22T09:45:28.814" v="136" actId="1036"/>
          <ac:spMkLst>
            <pc:docMk/>
            <pc:sldMk cId="781160517" sldId="559"/>
            <ac:spMk id="24" creationId="{6083F8E2-699C-9C01-0329-7C9299434C08}"/>
          </ac:spMkLst>
        </pc:spChg>
        <pc:picChg chg="del">
          <ac:chgData name="shery tawfeeq" userId="19a96e0e89ed5f52" providerId="LiveId" clId="{CCD7F503-EB2F-4B74-912B-D1EA7CE43CD7}" dt="2023-07-22T09:45:31.294" v="137" actId="478"/>
          <ac:picMkLst>
            <pc:docMk/>
            <pc:sldMk cId="781160517" sldId="559"/>
            <ac:picMk id="1026" creationId="{219FF3FD-F34E-A22A-586F-FFE737303BDC}"/>
          </ac:picMkLst>
        </pc:picChg>
        <pc:picChg chg="add mod">
          <ac:chgData name="shery tawfeeq" userId="19a96e0e89ed5f52" providerId="LiveId" clId="{CCD7F503-EB2F-4B74-912B-D1EA7CE43CD7}" dt="2023-07-22T09:48:28.309" v="199" actId="1035"/>
          <ac:picMkLst>
            <pc:docMk/>
            <pc:sldMk cId="781160517" sldId="559"/>
            <ac:picMk id="29698" creationId="{60FDB07F-53A5-6578-911C-F0BCF20D7B7D}"/>
          </ac:picMkLst>
        </pc:picChg>
      </pc:sldChg>
      <pc:sldChg chg="addSp delSp modSp mod">
        <pc:chgData name="shery tawfeeq" userId="19a96e0e89ed5f52" providerId="LiveId" clId="{CCD7F503-EB2F-4B74-912B-D1EA7CE43CD7}" dt="2023-07-22T09:56:08.810" v="275" actId="1036"/>
        <pc:sldMkLst>
          <pc:docMk/>
          <pc:sldMk cId="624215233" sldId="560"/>
        </pc:sldMkLst>
        <pc:spChg chg="mod">
          <ac:chgData name="shery tawfeeq" userId="19a96e0e89ed5f52" providerId="LiveId" clId="{CCD7F503-EB2F-4B74-912B-D1EA7CE43CD7}" dt="2023-07-22T09:51:44.989" v="222" actId="207"/>
          <ac:spMkLst>
            <pc:docMk/>
            <pc:sldMk cId="624215233" sldId="560"/>
            <ac:spMk id="24" creationId="{6083F8E2-699C-9C01-0329-7C9299434C08}"/>
          </ac:spMkLst>
        </pc:spChg>
        <pc:picChg chg="del">
          <ac:chgData name="shery tawfeeq" userId="19a96e0e89ed5f52" providerId="LiveId" clId="{CCD7F503-EB2F-4B74-912B-D1EA7CE43CD7}" dt="2023-07-22T09:51:49.240" v="223" actId="478"/>
          <ac:picMkLst>
            <pc:docMk/>
            <pc:sldMk cId="624215233" sldId="560"/>
            <ac:picMk id="1026" creationId="{219FF3FD-F34E-A22A-586F-FFE737303BDC}"/>
          </ac:picMkLst>
        </pc:picChg>
        <pc:picChg chg="add mod">
          <ac:chgData name="shery tawfeeq" userId="19a96e0e89ed5f52" providerId="LiveId" clId="{CCD7F503-EB2F-4B74-912B-D1EA7CE43CD7}" dt="2023-07-22T09:56:08.810" v="275" actId="1036"/>
          <ac:picMkLst>
            <pc:docMk/>
            <pc:sldMk cId="624215233" sldId="560"/>
            <ac:picMk id="28674" creationId="{0CC407EE-432A-8DC3-52E7-252582DA74DF}"/>
          </ac:picMkLst>
        </pc:picChg>
      </pc:sldChg>
      <pc:sldChg chg="addSp delSp modSp mod">
        <pc:chgData name="shery tawfeeq" userId="19a96e0e89ed5f52" providerId="LiveId" clId="{CCD7F503-EB2F-4B74-912B-D1EA7CE43CD7}" dt="2023-07-22T11:14:38.951" v="439" actId="14100"/>
        <pc:sldMkLst>
          <pc:docMk/>
          <pc:sldMk cId="3747094187" sldId="561"/>
        </pc:sldMkLst>
        <pc:spChg chg="mod">
          <ac:chgData name="shery tawfeeq" userId="19a96e0e89ed5f52" providerId="LiveId" clId="{CCD7F503-EB2F-4B74-912B-D1EA7CE43CD7}" dt="2023-07-22T10:00:12.018" v="358" actId="1038"/>
          <ac:spMkLst>
            <pc:docMk/>
            <pc:sldMk cId="3747094187" sldId="561"/>
            <ac:spMk id="24" creationId="{6083F8E2-699C-9C01-0329-7C9299434C08}"/>
          </ac:spMkLst>
        </pc:spChg>
        <pc:picChg chg="del">
          <ac:chgData name="shery tawfeeq" userId="19a96e0e89ed5f52" providerId="LiveId" clId="{CCD7F503-EB2F-4B74-912B-D1EA7CE43CD7}" dt="2023-07-22T10:00:04.514" v="291" actId="478"/>
          <ac:picMkLst>
            <pc:docMk/>
            <pc:sldMk cId="3747094187" sldId="561"/>
            <ac:picMk id="1026" creationId="{219FF3FD-F34E-A22A-586F-FFE737303BDC}"/>
          </ac:picMkLst>
        </pc:picChg>
        <pc:picChg chg="add mod">
          <ac:chgData name="shery tawfeeq" userId="19a96e0e89ed5f52" providerId="LiveId" clId="{CCD7F503-EB2F-4B74-912B-D1EA7CE43CD7}" dt="2023-07-22T11:14:38.951" v="439" actId="14100"/>
          <ac:picMkLst>
            <pc:docMk/>
            <pc:sldMk cId="3747094187" sldId="561"/>
            <ac:picMk id="27650" creationId="{6C35B0A9-72E7-02A1-02DD-DF7BB3488282}"/>
          </ac:picMkLst>
        </pc:picChg>
      </pc:sldChg>
      <pc:sldChg chg="addSp delSp modSp mod">
        <pc:chgData name="shery tawfeeq" userId="19a96e0e89ed5f52" providerId="LiveId" clId="{CCD7F503-EB2F-4B74-912B-D1EA7CE43CD7}" dt="2023-07-22T11:21:58.476" v="500" actId="14100"/>
        <pc:sldMkLst>
          <pc:docMk/>
          <pc:sldMk cId="1973641403" sldId="562"/>
        </pc:sldMkLst>
        <pc:spChg chg="mod">
          <ac:chgData name="shery tawfeeq" userId="19a96e0e89ed5f52" providerId="LiveId" clId="{CCD7F503-EB2F-4B74-912B-D1EA7CE43CD7}" dt="2023-07-22T11:20:39.374" v="483" actId="1035"/>
          <ac:spMkLst>
            <pc:docMk/>
            <pc:sldMk cId="1973641403" sldId="562"/>
            <ac:spMk id="24" creationId="{6083F8E2-699C-9C01-0329-7C9299434C08}"/>
          </ac:spMkLst>
        </pc:spChg>
        <pc:picChg chg="del">
          <ac:chgData name="shery tawfeeq" userId="19a96e0e89ed5f52" providerId="LiveId" clId="{CCD7F503-EB2F-4B74-912B-D1EA7CE43CD7}" dt="2023-07-22T11:20:20.701" v="460" actId="478"/>
          <ac:picMkLst>
            <pc:docMk/>
            <pc:sldMk cId="1973641403" sldId="562"/>
            <ac:picMk id="1026" creationId="{219FF3FD-F34E-A22A-586F-FFE737303BDC}"/>
          </ac:picMkLst>
        </pc:picChg>
        <pc:picChg chg="add mod">
          <ac:chgData name="shery tawfeeq" userId="19a96e0e89ed5f52" providerId="LiveId" clId="{CCD7F503-EB2F-4B74-912B-D1EA7CE43CD7}" dt="2023-07-22T11:21:58.476" v="500" actId="14100"/>
          <ac:picMkLst>
            <pc:docMk/>
            <pc:sldMk cId="1973641403" sldId="562"/>
            <ac:picMk id="26626" creationId="{69729785-C234-ADD5-BE45-180EAEDD06DA}"/>
          </ac:picMkLst>
        </pc:picChg>
      </pc:sldChg>
      <pc:sldChg chg="addSp delSp modSp mod">
        <pc:chgData name="shery tawfeeq" userId="19a96e0e89ed5f52" providerId="LiveId" clId="{CCD7F503-EB2F-4B74-912B-D1EA7CE43CD7}" dt="2023-07-22T11:26:18.733" v="672" actId="1440"/>
        <pc:sldMkLst>
          <pc:docMk/>
          <pc:sldMk cId="2742023160" sldId="563"/>
        </pc:sldMkLst>
        <pc:spChg chg="mod">
          <ac:chgData name="shery tawfeeq" userId="19a96e0e89ed5f52" providerId="LiveId" clId="{CCD7F503-EB2F-4B74-912B-D1EA7CE43CD7}" dt="2023-07-22T11:24:41.272" v="648" actId="1038"/>
          <ac:spMkLst>
            <pc:docMk/>
            <pc:sldMk cId="2742023160" sldId="563"/>
            <ac:spMk id="24" creationId="{6083F8E2-699C-9C01-0329-7C9299434C08}"/>
          </ac:spMkLst>
        </pc:spChg>
        <pc:picChg chg="del">
          <ac:chgData name="shery tawfeeq" userId="19a96e0e89ed5f52" providerId="LiveId" clId="{CCD7F503-EB2F-4B74-912B-D1EA7CE43CD7}" dt="2023-07-22T11:24:09.277" v="515" actId="478"/>
          <ac:picMkLst>
            <pc:docMk/>
            <pc:sldMk cId="2742023160" sldId="563"/>
            <ac:picMk id="1026" creationId="{219FF3FD-F34E-A22A-586F-FFE737303BDC}"/>
          </ac:picMkLst>
        </pc:picChg>
        <pc:picChg chg="add mod">
          <ac:chgData name="shery tawfeeq" userId="19a96e0e89ed5f52" providerId="LiveId" clId="{CCD7F503-EB2F-4B74-912B-D1EA7CE43CD7}" dt="2023-07-22T11:26:18.733" v="672" actId="1440"/>
          <ac:picMkLst>
            <pc:docMk/>
            <pc:sldMk cId="2742023160" sldId="563"/>
            <ac:picMk id="25602" creationId="{C559B9D9-93CC-DE2A-8782-594A0BD33792}"/>
          </ac:picMkLst>
        </pc:picChg>
      </pc:sldChg>
      <pc:sldChg chg="addSp delSp modSp mod">
        <pc:chgData name="shery tawfeeq" userId="19a96e0e89ed5f52" providerId="LiveId" clId="{CCD7F503-EB2F-4B74-912B-D1EA7CE43CD7}" dt="2023-07-22T11:29:15.591" v="735" actId="1038"/>
        <pc:sldMkLst>
          <pc:docMk/>
          <pc:sldMk cId="1542803978" sldId="564"/>
        </pc:sldMkLst>
        <pc:spChg chg="mod">
          <ac:chgData name="shery tawfeeq" userId="19a96e0e89ed5f52" providerId="LiveId" clId="{CCD7F503-EB2F-4B74-912B-D1EA7CE43CD7}" dt="2023-07-22T11:29:15.591" v="735" actId="1038"/>
          <ac:spMkLst>
            <pc:docMk/>
            <pc:sldMk cId="1542803978" sldId="564"/>
            <ac:spMk id="24" creationId="{6083F8E2-699C-9C01-0329-7C9299434C08}"/>
          </ac:spMkLst>
        </pc:spChg>
        <pc:picChg chg="del">
          <ac:chgData name="shery tawfeeq" userId="19a96e0e89ed5f52" providerId="LiveId" clId="{CCD7F503-EB2F-4B74-912B-D1EA7CE43CD7}" dt="2023-07-22T11:28:11.636" v="679" actId="478"/>
          <ac:picMkLst>
            <pc:docMk/>
            <pc:sldMk cId="1542803978" sldId="564"/>
            <ac:picMk id="1026" creationId="{219FF3FD-F34E-A22A-586F-FFE737303BDC}"/>
          </ac:picMkLst>
        </pc:picChg>
        <pc:picChg chg="add mod">
          <ac:chgData name="shery tawfeeq" userId="19a96e0e89ed5f52" providerId="LiveId" clId="{CCD7F503-EB2F-4B74-912B-D1EA7CE43CD7}" dt="2023-07-22T11:29:05.549" v="696" actId="1440"/>
          <ac:picMkLst>
            <pc:docMk/>
            <pc:sldMk cId="1542803978" sldId="564"/>
            <ac:picMk id="24578" creationId="{29176140-30A0-B199-DAF0-766EDDB6BA08}"/>
          </ac:picMkLst>
        </pc:picChg>
      </pc:sldChg>
      <pc:sldChg chg="addSp delSp modSp mod">
        <pc:chgData name="shery tawfeeq" userId="19a96e0e89ed5f52" providerId="LiveId" clId="{CCD7F503-EB2F-4B74-912B-D1EA7CE43CD7}" dt="2023-07-22T11:32:09.237" v="860" actId="1037"/>
        <pc:sldMkLst>
          <pc:docMk/>
          <pc:sldMk cId="3984741160" sldId="565"/>
        </pc:sldMkLst>
        <pc:spChg chg="mod">
          <ac:chgData name="shery tawfeeq" userId="19a96e0e89ed5f52" providerId="LiveId" clId="{CCD7F503-EB2F-4B74-912B-D1EA7CE43CD7}" dt="2023-07-22T11:31:17.556" v="822" actId="1037"/>
          <ac:spMkLst>
            <pc:docMk/>
            <pc:sldMk cId="3984741160" sldId="565"/>
            <ac:spMk id="24" creationId="{6083F8E2-699C-9C01-0329-7C9299434C08}"/>
          </ac:spMkLst>
        </pc:spChg>
        <pc:picChg chg="del">
          <ac:chgData name="shery tawfeeq" userId="19a96e0e89ed5f52" providerId="LiveId" clId="{CCD7F503-EB2F-4B74-912B-D1EA7CE43CD7}" dt="2023-07-22T11:31:04.791" v="750" actId="478"/>
          <ac:picMkLst>
            <pc:docMk/>
            <pc:sldMk cId="3984741160" sldId="565"/>
            <ac:picMk id="1026" creationId="{219FF3FD-F34E-A22A-586F-FFE737303BDC}"/>
          </ac:picMkLst>
        </pc:picChg>
        <pc:picChg chg="add mod">
          <ac:chgData name="shery tawfeeq" userId="19a96e0e89ed5f52" providerId="LiveId" clId="{CCD7F503-EB2F-4B74-912B-D1EA7CE43CD7}" dt="2023-07-22T11:32:09.237" v="860" actId="1037"/>
          <ac:picMkLst>
            <pc:docMk/>
            <pc:sldMk cId="3984741160" sldId="565"/>
            <ac:picMk id="23554" creationId="{2147573D-8634-DDE2-8FBF-982ACCB46C84}"/>
          </ac:picMkLst>
        </pc:picChg>
      </pc:sldChg>
      <pc:sldChg chg="addSp delSp modSp mod">
        <pc:chgData name="shery tawfeeq" userId="19a96e0e89ed5f52" providerId="LiveId" clId="{CCD7F503-EB2F-4B74-912B-D1EA7CE43CD7}" dt="2023-07-22T12:22:52.443" v="907" actId="1036"/>
        <pc:sldMkLst>
          <pc:docMk/>
          <pc:sldMk cId="3710796372" sldId="566"/>
        </pc:sldMkLst>
        <pc:spChg chg="mod">
          <ac:chgData name="shery tawfeeq" userId="19a96e0e89ed5f52" providerId="LiveId" clId="{CCD7F503-EB2F-4B74-912B-D1EA7CE43CD7}" dt="2023-07-22T11:37:20.785" v="891" actId="1037"/>
          <ac:spMkLst>
            <pc:docMk/>
            <pc:sldMk cId="3710796372" sldId="566"/>
            <ac:spMk id="24" creationId="{6083F8E2-699C-9C01-0329-7C9299434C08}"/>
          </ac:spMkLst>
        </pc:spChg>
        <pc:picChg chg="del">
          <ac:chgData name="shery tawfeeq" userId="19a96e0e89ed5f52" providerId="LiveId" clId="{CCD7F503-EB2F-4B74-912B-D1EA7CE43CD7}" dt="2023-07-22T11:34:45.860" v="862" actId="478"/>
          <ac:picMkLst>
            <pc:docMk/>
            <pc:sldMk cId="3710796372" sldId="566"/>
            <ac:picMk id="1026" creationId="{219FF3FD-F34E-A22A-586F-FFE737303BDC}"/>
          </ac:picMkLst>
        </pc:picChg>
        <pc:picChg chg="add mod">
          <ac:chgData name="shery tawfeeq" userId="19a96e0e89ed5f52" providerId="LiveId" clId="{CCD7F503-EB2F-4B74-912B-D1EA7CE43CD7}" dt="2023-07-22T12:22:52.443" v="907" actId="1036"/>
          <ac:picMkLst>
            <pc:docMk/>
            <pc:sldMk cId="3710796372" sldId="566"/>
            <ac:picMk id="22530" creationId="{FB8DD5B8-3E1E-F43A-F330-52559E372C06}"/>
          </ac:picMkLst>
        </pc:picChg>
      </pc:sldChg>
      <pc:sldChg chg="addSp delSp modSp mod">
        <pc:chgData name="shery tawfeeq" userId="19a96e0e89ed5f52" providerId="LiveId" clId="{CCD7F503-EB2F-4B74-912B-D1EA7CE43CD7}" dt="2023-07-22T12:27:09.880" v="1032" actId="1036"/>
        <pc:sldMkLst>
          <pc:docMk/>
          <pc:sldMk cId="3267376378" sldId="567"/>
        </pc:sldMkLst>
        <pc:spChg chg="mod">
          <ac:chgData name="shery tawfeeq" userId="19a96e0e89ed5f52" providerId="LiveId" clId="{CCD7F503-EB2F-4B74-912B-D1EA7CE43CD7}" dt="2023-07-22T12:26:08.224" v="994" actId="1038"/>
          <ac:spMkLst>
            <pc:docMk/>
            <pc:sldMk cId="3267376378" sldId="567"/>
            <ac:spMk id="24" creationId="{6083F8E2-699C-9C01-0329-7C9299434C08}"/>
          </ac:spMkLst>
        </pc:spChg>
        <pc:picChg chg="del">
          <ac:chgData name="shery tawfeeq" userId="19a96e0e89ed5f52" providerId="LiveId" clId="{CCD7F503-EB2F-4B74-912B-D1EA7CE43CD7}" dt="2023-07-22T12:25:54.059" v="915" actId="478"/>
          <ac:picMkLst>
            <pc:docMk/>
            <pc:sldMk cId="3267376378" sldId="567"/>
            <ac:picMk id="1026" creationId="{219FF3FD-F34E-A22A-586F-FFE737303BDC}"/>
          </ac:picMkLst>
        </pc:picChg>
        <pc:picChg chg="add mod">
          <ac:chgData name="shery tawfeeq" userId="19a96e0e89ed5f52" providerId="LiveId" clId="{CCD7F503-EB2F-4B74-912B-D1EA7CE43CD7}" dt="2023-07-22T12:27:09.880" v="1032" actId="1036"/>
          <ac:picMkLst>
            <pc:docMk/>
            <pc:sldMk cId="3267376378" sldId="567"/>
            <ac:picMk id="21506" creationId="{428E7BC2-ADBB-5F39-0DA6-6D09D9B2C162}"/>
          </ac:picMkLst>
        </pc:picChg>
      </pc:sldChg>
      <pc:sldChg chg="addSp delSp modSp mod">
        <pc:chgData name="shery tawfeeq" userId="19a96e0e89ed5f52" providerId="LiveId" clId="{CCD7F503-EB2F-4B74-912B-D1EA7CE43CD7}" dt="2023-07-22T12:34:34.952" v="1097" actId="1036"/>
        <pc:sldMkLst>
          <pc:docMk/>
          <pc:sldMk cId="339242875" sldId="568"/>
        </pc:sldMkLst>
        <pc:spChg chg="mod">
          <ac:chgData name="shery tawfeeq" userId="19a96e0e89ed5f52" providerId="LiveId" clId="{CCD7F503-EB2F-4B74-912B-D1EA7CE43CD7}" dt="2023-07-22T12:33:28.122" v="1069" actId="1035"/>
          <ac:spMkLst>
            <pc:docMk/>
            <pc:sldMk cId="339242875" sldId="568"/>
            <ac:spMk id="24" creationId="{6083F8E2-699C-9C01-0329-7C9299434C08}"/>
          </ac:spMkLst>
        </pc:spChg>
        <pc:picChg chg="del">
          <ac:chgData name="shery tawfeeq" userId="19a96e0e89ed5f52" providerId="LiveId" clId="{CCD7F503-EB2F-4B74-912B-D1EA7CE43CD7}" dt="2023-07-22T12:31:38.356" v="1034" actId="478"/>
          <ac:picMkLst>
            <pc:docMk/>
            <pc:sldMk cId="339242875" sldId="568"/>
            <ac:picMk id="1026" creationId="{219FF3FD-F34E-A22A-586F-FFE737303BDC}"/>
          </ac:picMkLst>
        </pc:picChg>
        <pc:picChg chg="add mod">
          <ac:chgData name="shery tawfeeq" userId="19a96e0e89ed5f52" providerId="LiveId" clId="{CCD7F503-EB2F-4B74-912B-D1EA7CE43CD7}" dt="2023-07-22T12:34:34.952" v="1097" actId="1036"/>
          <ac:picMkLst>
            <pc:docMk/>
            <pc:sldMk cId="339242875" sldId="568"/>
            <ac:picMk id="20482" creationId="{5DBF58BA-0CFE-50E8-FE14-6B6E43881B4C}"/>
          </ac:picMkLst>
        </pc:picChg>
      </pc:sldChg>
      <pc:sldChg chg="addSp delSp modSp mod">
        <pc:chgData name="shery tawfeeq" userId="19a96e0e89ed5f52" providerId="LiveId" clId="{CCD7F503-EB2F-4B74-912B-D1EA7CE43CD7}" dt="2023-07-22T12:37:30.605" v="1256" actId="1037"/>
        <pc:sldMkLst>
          <pc:docMk/>
          <pc:sldMk cId="344020854" sldId="569"/>
        </pc:sldMkLst>
        <pc:spChg chg="mod">
          <ac:chgData name="shery tawfeeq" userId="19a96e0e89ed5f52" providerId="LiveId" clId="{CCD7F503-EB2F-4B74-912B-D1EA7CE43CD7}" dt="2023-07-22T12:36:41.217" v="1200" actId="1038"/>
          <ac:spMkLst>
            <pc:docMk/>
            <pc:sldMk cId="344020854" sldId="569"/>
            <ac:spMk id="24" creationId="{6083F8E2-699C-9C01-0329-7C9299434C08}"/>
          </ac:spMkLst>
        </pc:spChg>
        <pc:picChg chg="del">
          <ac:chgData name="shery tawfeeq" userId="19a96e0e89ed5f52" providerId="LiveId" clId="{CCD7F503-EB2F-4B74-912B-D1EA7CE43CD7}" dt="2023-07-22T12:35:16.425" v="1101" actId="478"/>
          <ac:picMkLst>
            <pc:docMk/>
            <pc:sldMk cId="344020854" sldId="569"/>
            <ac:picMk id="1026" creationId="{219FF3FD-F34E-A22A-586F-FFE737303BDC}"/>
          </ac:picMkLst>
        </pc:picChg>
        <pc:picChg chg="add mod">
          <ac:chgData name="shery tawfeeq" userId="19a96e0e89ed5f52" providerId="LiveId" clId="{CCD7F503-EB2F-4B74-912B-D1EA7CE43CD7}" dt="2023-07-22T12:37:30.605" v="1256" actId="1037"/>
          <ac:picMkLst>
            <pc:docMk/>
            <pc:sldMk cId="344020854" sldId="569"/>
            <ac:picMk id="19458" creationId="{31B897CF-4DE0-22F3-FA06-873BB7313E39}"/>
          </ac:picMkLst>
        </pc:picChg>
      </pc:sldChg>
      <pc:sldChg chg="delSp modSp mod">
        <pc:chgData name="shery tawfeeq" userId="19a96e0e89ed5f52" providerId="LiveId" clId="{CCD7F503-EB2F-4B74-912B-D1EA7CE43CD7}" dt="2023-07-22T12:41:22.407" v="1292" actId="207"/>
        <pc:sldMkLst>
          <pc:docMk/>
          <pc:sldMk cId="3175395020" sldId="570"/>
        </pc:sldMkLst>
        <pc:spChg chg="mod">
          <ac:chgData name="shery tawfeeq" userId="19a96e0e89ed5f52" providerId="LiveId" clId="{CCD7F503-EB2F-4B74-912B-D1EA7CE43CD7}" dt="2023-07-22T12:41:22.407" v="1292" actId="207"/>
          <ac:spMkLst>
            <pc:docMk/>
            <pc:sldMk cId="3175395020" sldId="570"/>
            <ac:spMk id="24" creationId="{6083F8E2-699C-9C01-0329-7C9299434C08}"/>
          </ac:spMkLst>
        </pc:spChg>
        <pc:picChg chg="del">
          <ac:chgData name="shery tawfeeq" userId="19a96e0e89ed5f52" providerId="LiveId" clId="{CCD7F503-EB2F-4B74-912B-D1EA7CE43CD7}" dt="2023-07-22T12:39:15.528" v="1258" actId="478"/>
          <ac:picMkLst>
            <pc:docMk/>
            <pc:sldMk cId="3175395020" sldId="570"/>
            <ac:picMk id="1026" creationId="{219FF3FD-F34E-A22A-586F-FFE737303BDC}"/>
          </ac:picMkLst>
        </pc:picChg>
      </pc:sldChg>
      <pc:sldChg chg="addSp delSp modSp mod">
        <pc:chgData name="shery tawfeeq" userId="19a96e0e89ed5f52" providerId="LiveId" clId="{CCD7F503-EB2F-4B74-912B-D1EA7CE43CD7}" dt="2023-07-22T12:47:09.581" v="1355" actId="1038"/>
        <pc:sldMkLst>
          <pc:docMk/>
          <pc:sldMk cId="3896849767" sldId="571"/>
        </pc:sldMkLst>
        <pc:spChg chg="mod">
          <ac:chgData name="shery tawfeeq" userId="19a96e0e89ed5f52" providerId="LiveId" clId="{CCD7F503-EB2F-4B74-912B-D1EA7CE43CD7}" dt="2023-07-22T12:43:50.426" v="1327" actId="1035"/>
          <ac:spMkLst>
            <pc:docMk/>
            <pc:sldMk cId="3896849767" sldId="571"/>
            <ac:spMk id="24" creationId="{6083F8E2-699C-9C01-0329-7C9299434C08}"/>
          </ac:spMkLst>
        </pc:spChg>
        <pc:picChg chg="del">
          <ac:chgData name="shery tawfeeq" userId="19a96e0e89ed5f52" providerId="LiveId" clId="{CCD7F503-EB2F-4B74-912B-D1EA7CE43CD7}" dt="2023-07-22T12:42:24.917" v="1294" actId="478"/>
          <ac:picMkLst>
            <pc:docMk/>
            <pc:sldMk cId="3896849767" sldId="571"/>
            <ac:picMk id="1026" creationId="{219FF3FD-F34E-A22A-586F-FFE737303BDC}"/>
          </ac:picMkLst>
        </pc:picChg>
        <pc:picChg chg="add mod">
          <ac:chgData name="shery tawfeeq" userId="19a96e0e89ed5f52" providerId="LiveId" clId="{CCD7F503-EB2F-4B74-912B-D1EA7CE43CD7}" dt="2023-07-22T12:47:09.581" v="1355" actId="1038"/>
          <ac:picMkLst>
            <pc:docMk/>
            <pc:sldMk cId="3896849767" sldId="571"/>
            <ac:picMk id="17410" creationId="{9A57C2B5-59ED-8977-6117-6EC5715BD009}"/>
          </ac:picMkLst>
        </pc:picChg>
      </pc:sldChg>
      <pc:sldChg chg="addSp delSp modSp mod">
        <pc:chgData name="shery tawfeeq" userId="19a96e0e89ed5f52" providerId="LiveId" clId="{CCD7F503-EB2F-4B74-912B-D1EA7CE43CD7}" dt="2023-07-22T12:51:39.346" v="1485" actId="1440"/>
        <pc:sldMkLst>
          <pc:docMk/>
          <pc:sldMk cId="1152997474" sldId="572"/>
        </pc:sldMkLst>
        <pc:spChg chg="mod">
          <ac:chgData name="shery tawfeeq" userId="19a96e0e89ed5f52" providerId="LiveId" clId="{CCD7F503-EB2F-4B74-912B-D1EA7CE43CD7}" dt="2023-07-22T12:50:20.075" v="1426" actId="1038"/>
          <ac:spMkLst>
            <pc:docMk/>
            <pc:sldMk cId="1152997474" sldId="572"/>
            <ac:spMk id="24" creationId="{6083F8E2-699C-9C01-0329-7C9299434C08}"/>
          </ac:spMkLst>
        </pc:spChg>
        <pc:picChg chg="del mod">
          <ac:chgData name="shery tawfeeq" userId="19a96e0e89ed5f52" providerId="LiveId" clId="{CCD7F503-EB2F-4B74-912B-D1EA7CE43CD7}" dt="2023-07-22T12:47:41.991" v="1358" actId="478"/>
          <ac:picMkLst>
            <pc:docMk/>
            <pc:sldMk cId="1152997474" sldId="572"/>
            <ac:picMk id="1026" creationId="{219FF3FD-F34E-A22A-586F-FFE737303BDC}"/>
          </ac:picMkLst>
        </pc:picChg>
        <pc:picChg chg="add mod">
          <ac:chgData name="shery tawfeeq" userId="19a96e0e89ed5f52" providerId="LiveId" clId="{CCD7F503-EB2F-4B74-912B-D1EA7CE43CD7}" dt="2023-07-22T12:51:39.346" v="1485" actId="1440"/>
          <ac:picMkLst>
            <pc:docMk/>
            <pc:sldMk cId="1152997474" sldId="572"/>
            <ac:picMk id="16386" creationId="{1B6CB296-6202-DBE1-7B7F-33DB36BC0C30}"/>
          </ac:picMkLst>
        </pc:picChg>
      </pc:sldChg>
      <pc:sldChg chg="addSp delSp modSp mod">
        <pc:chgData name="shery tawfeeq" userId="19a96e0e89ed5f52" providerId="LiveId" clId="{CCD7F503-EB2F-4B74-912B-D1EA7CE43CD7}" dt="2023-07-22T14:18:54.977" v="2360" actId="1036"/>
        <pc:sldMkLst>
          <pc:docMk/>
          <pc:sldMk cId="515478349" sldId="573"/>
        </pc:sldMkLst>
        <pc:spChg chg="mod">
          <ac:chgData name="shery tawfeeq" userId="19a96e0e89ed5f52" providerId="LiveId" clId="{CCD7F503-EB2F-4B74-912B-D1EA7CE43CD7}" dt="2023-07-22T12:57:12.681" v="1510" actId="207"/>
          <ac:spMkLst>
            <pc:docMk/>
            <pc:sldMk cId="515478349" sldId="573"/>
            <ac:spMk id="24" creationId="{6083F8E2-699C-9C01-0329-7C9299434C08}"/>
          </ac:spMkLst>
        </pc:spChg>
        <pc:picChg chg="del">
          <ac:chgData name="shery tawfeeq" userId="19a96e0e89ed5f52" providerId="LiveId" clId="{CCD7F503-EB2F-4B74-912B-D1EA7CE43CD7}" dt="2023-07-22T12:57:15.060" v="1511" actId="478"/>
          <ac:picMkLst>
            <pc:docMk/>
            <pc:sldMk cId="515478349" sldId="573"/>
            <ac:picMk id="1026" creationId="{219FF3FD-F34E-A22A-586F-FFE737303BDC}"/>
          </ac:picMkLst>
        </pc:picChg>
        <pc:picChg chg="add mod">
          <ac:chgData name="shery tawfeeq" userId="19a96e0e89ed5f52" providerId="LiveId" clId="{CCD7F503-EB2F-4B74-912B-D1EA7CE43CD7}" dt="2023-07-22T14:18:54.977" v="2360" actId="1036"/>
          <ac:picMkLst>
            <pc:docMk/>
            <pc:sldMk cId="515478349" sldId="573"/>
            <ac:picMk id="15362" creationId="{6CB6A102-EA36-6CBF-91D1-EA89F654BAEE}"/>
          </ac:picMkLst>
        </pc:picChg>
      </pc:sldChg>
      <pc:sldChg chg="delSp modSp mod">
        <pc:chgData name="shery tawfeeq" userId="19a96e0e89ed5f52" providerId="LiveId" clId="{CCD7F503-EB2F-4B74-912B-D1EA7CE43CD7}" dt="2023-07-22T13:01:10.816" v="1560" actId="1035"/>
        <pc:sldMkLst>
          <pc:docMk/>
          <pc:sldMk cId="1621270135" sldId="574"/>
        </pc:sldMkLst>
        <pc:spChg chg="mod">
          <ac:chgData name="shery tawfeeq" userId="19a96e0e89ed5f52" providerId="LiveId" clId="{CCD7F503-EB2F-4B74-912B-D1EA7CE43CD7}" dt="2023-07-22T13:01:10.816" v="1560" actId="1035"/>
          <ac:spMkLst>
            <pc:docMk/>
            <pc:sldMk cId="1621270135" sldId="574"/>
            <ac:spMk id="24" creationId="{6083F8E2-699C-9C01-0329-7C9299434C08}"/>
          </ac:spMkLst>
        </pc:spChg>
        <pc:picChg chg="del">
          <ac:chgData name="shery tawfeeq" userId="19a96e0e89ed5f52" providerId="LiveId" clId="{CCD7F503-EB2F-4B74-912B-D1EA7CE43CD7}" dt="2023-07-22T12:58:17.700" v="1515" actId="478"/>
          <ac:picMkLst>
            <pc:docMk/>
            <pc:sldMk cId="1621270135" sldId="574"/>
            <ac:picMk id="1026" creationId="{219FF3FD-F34E-A22A-586F-FFE737303BDC}"/>
          </ac:picMkLst>
        </pc:picChg>
      </pc:sldChg>
      <pc:sldChg chg="addSp delSp modSp mod">
        <pc:chgData name="shery tawfeeq" userId="19a96e0e89ed5f52" providerId="LiveId" clId="{CCD7F503-EB2F-4B74-912B-D1EA7CE43CD7}" dt="2023-07-22T14:20:01.486" v="2369" actId="1036"/>
        <pc:sldMkLst>
          <pc:docMk/>
          <pc:sldMk cId="3608314872" sldId="575"/>
        </pc:sldMkLst>
        <pc:spChg chg="mod">
          <ac:chgData name="shery tawfeeq" userId="19a96e0e89ed5f52" providerId="LiveId" clId="{CCD7F503-EB2F-4B74-912B-D1EA7CE43CD7}" dt="2023-07-22T13:03:29.799" v="1670" actId="1036"/>
          <ac:spMkLst>
            <pc:docMk/>
            <pc:sldMk cId="3608314872" sldId="575"/>
            <ac:spMk id="24" creationId="{6083F8E2-699C-9C01-0329-7C9299434C08}"/>
          </ac:spMkLst>
        </pc:spChg>
        <pc:picChg chg="del">
          <ac:chgData name="shery tawfeeq" userId="19a96e0e89ed5f52" providerId="LiveId" clId="{CCD7F503-EB2F-4B74-912B-D1EA7CE43CD7}" dt="2023-07-22T13:03:14.966" v="1575" actId="478"/>
          <ac:picMkLst>
            <pc:docMk/>
            <pc:sldMk cId="3608314872" sldId="575"/>
            <ac:picMk id="1026" creationId="{219FF3FD-F34E-A22A-586F-FFE737303BDC}"/>
          </ac:picMkLst>
        </pc:picChg>
        <pc:picChg chg="add mod">
          <ac:chgData name="shery tawfeeq" userId="19a96e0e89ed5f52" providerId="LiveId" clId="{CCD7F503-EB2F-4B74-912B-D1EA7CE43CD7}" dt="2023-07-22T14:20:01.486" v="2369" actId="1036"/>
          <ac:picMkLst>
            <pc:docMk/>
            <pc:sldMk cId="3608314872" sldId="575"/>
            <ac:picMk id="13314" creationId="{60526807-9EB7-9CD4-F7C6-C81B65CC5B82}"/>
          </ac:picMkLst>
        </pc:picChg>
      </pc:sldChg>
      <pc:sldChg chg="addSp delSp modSp mod">
        <pc:chgData name="shery tawfeeq" userId="19a96e0e89ed5f52" providerId="LiveId" clId="{CCD7F503-EB2F-4B74-912B-D1EA7CE43CD7}" dt="2023-07-22T14:21:46.396" v="2431" actId="14100"/>
        <pc:sldMkLst>
          <pc:docMk/>
          <pc:sldMk cId="1084963004" sldId="576"/>
        </pc:sldMkLst>
        <pc:spChg chg="mod">
          <ac:chgData name="shery tawfeeq" userId="19a96e0e89ed5f52" providerId="LiveId" clId="{CCD7F503-EB2F-4B74-912B-D1EA7CE43CD7}" dt="2023-07-22T13:04:29.639" v="1677" actId="207"/>
          <ac:spMkLst>
            <pc:docMk/>
            <pc:sldMk cId="1084963004" sldId="576"/>
            <ac:spMk id="24" creationId="{6083F8E2-699C-9C01-0329-7C9299434C08}"/>
          </ac:spMkLst>
        </pc:spChg>
        <pc:picChg chg="del">
          <ac:chgData name="shery tawfeeq" userId="19a96e0e89ed5f52" providerId="LiveId" clId="{CCD7F503-EB2F-4B74-912B-D1EA7CE43CD7}" dt="2023-07-22T13:03:51.693" v="1671" actId="478"/>
          <ac:picMkLst>
            <pc:docMk/>
            <pc:sldMk cId="1084963004" sldId="576"/>
            <ac:picMk id="1026" creationId="{219FF3FD-F34E-A22A-586F-FFE737303BDC}"/>
          </ac:picMkLst>
        </pc:picChg>
        <pc:picChg chg="add mod">
          <ac:chgData name="shery tawfeeq" userId="19a96e0e89ed5f52" providerId="LiveId" clId="{CCD7F503-EB2F-4B74-912B-D1EA7CE43CD7}" dt="2023-07-22T14:21:46.396" v="2431" actId="14100"/>
          <ac:picMkLst>
            <pc:docMk/>
            <pc:sldMk cId="1084963004" sldId="576"/>
            <ac:picMk id="12290" creationId="{1BA85CD0-AA4E-788E-6AEC-9866E69CF24E}"/>
          </ac:picMkLst>
        </pc:picChg>
      </pc:sldChg>
      <pc:sldChg chg="addSp delSp modSp mod">
        <pc:chgData name="shery tawfeeq" userId="19a96e0e89ed5f52" providerId="LiveId" clId="{CCD7F503-EB2F-4B74-912B-D1EA7CE43CD7}" dt="2023-07-22T14:23:26.092" v="2463" actId="1036"/>
        <pc:sldMkLst>
          <pc:docMk/>
          <pc:sldMk cId="3617909372" sldId="577"/>
        </pc:sldMkLst>
        <pc:spChg chg="mod">
          <ac:chgData name="shery tawfeeq" userId="19a96e0e89ed5f52" providerId="LiveId" clId="{CCD7F503-EB2F-4B74-912B-D1EA7CE43CD7}" dt="2023-07-22T13:06:00.598" v="1784" actId="207"/>
          <ac:spMkLst>
            <pc:docMk/>
            <pc:sldMk cId="3617909372" sldId="577"/>
            <ac:spMk id="24" creationId="{6083F8E2-699C-9C01-0329-7C9299434C08}"/>
          </ac:spMkLst>
        </pc:spChg>
        <pc:picChg chg="del">
          <ac:chgData name="shery tawfeeq" userId="19a96e0e89ed5f52" providerId="LiveId" clId="{CCD7F503-EB2F-4B74-912B-D1EA7CE43CD7}" dt="2023-07-22T13:05:09.079" v="1679" actId="478"/>
          <ac:picMkLst>
            <pc:docMk/>
            <pc:sldMk cId="3617909372" sldId="577"/>
            <ac:picMk id="1026" creationId="{219FF3FD-F34E-A22A-586F-FFE737303BDC}"/>
          </ac:picMkLst>
        </pc:picChg>
        <pc:picChg chg="add mod">
          <ac:chgData name="shery tawfeeq" userId="19a96e0e89ed5f52" providerId="LiveId" clId="{CCD7F503-EB2F-4B74-912B-D1EA7CE43CD7}" dt="2023-07-22T14:23:26.092" v="2463" actId="1036"/>
          <ac:picMkLst>
            <pc:docMk/>
            <pc:sldMk cId="3617909372" sldId="577"/>
            <ac:picMk id="11266" creationId="{DBE7B79D-D3AD-CBFB-C648-131137E1992A}"/>
          </ac:picMkLst>
        </pc:picChg>
      </pc:sldChg>
      <pc:sldChg chg="addSp delSp modSp mod">
        <pc:chgData name="shery tawfeeq" userId="19a96e0e89ed5f52" providerId="LiveId" clId="{CCD7F503-EB2F-4B74-912B-D1EA7CE43CD7}" dt="2023-07-22T14:20:46.234" v="2413" actId="1036"/>
        <pc:sldMkLst>
          <pc:docMk/>
          <pc:sldMk cId="3997957312" sldId="578"/>
        </pc:sldMkLst>
        <pc:spChg chg="mod">
          <ac:chgData name="shery tawfeeq" userId="19a96e0e89ed5f52" providerId="LiveId" clId="{CCD7F503-EB2F-4B74-912B-D1EA7CE43CD7}" dt="2023-07-22T13:10:56.710" v="1790" actId="207"/>
          <ac:spMkLst>
            <pc:docMk/>
            <pc:sldMk cId="3997957312" sldId="578"/>
            <ac:spMk id="24" creationId="{6083F8E2-699C-9C01-0329-7C9299434C08}"/>
          </ac:spMkLst>
        </pc:spChg>
        <pc:picChg chg="del">
          <ac:chgData name="shery tawfeeq" userId="19a96e0e89ed5f52" providerId="LiveId" clId="{CCD7F503-EB2F-4B74-912B-D1EA7CE43CD7}" dt="2023-07-22T13:11:36.864" v="1791" actId="478"/>
          <ac:picMkLst>
            <pc:docMk/>
            <pc:sldMk cId="3997957312" sldId="578"/>
            <ac:picMk id="1026" creationId="{219FF3FD-F34E-A22A-586F-FFE737303BDC}"/>
          </ac:picMkLst>
        </pc:picChg>
        <pc:picChg chg="add mod">
          <ac:chgData name="shery tawfeeq" userId="19a96e0e89ed5f52" providerId="LiveId" clId="{CCD7F503-EB2F-4B74-912B-D1EA7CE43CD7}" dt="2023-07-22T14:20:46.234" v="2413" actId="1036"/>
          <ac:picMkLst>
            <pc:docMk/>
            <pc:sldMk cId="3997957312" sldId="578"/>
            <ac:picMk id="10242" creationId="{9D45A80C-6335-00C8-C113-05551B02001C}"/>
          </ac:picMkLst>
        </pc:picChg>
      </pc:sldChg>
      <pc:sldChg chg="addSp delSp modSp mod">
        <pc:chgData name="shery tawfeeq" userId="19a96e0e89ed5f52" providerId="LiveId" clId="{CCD7F503-EB2F-4B74-912B-D1EA7CE43CD7}" dt="2023-07-22T14:25:25.131" v="2490" actId="1440"/>
        <pc:sldMkLst>
          <pc:docMk/>
          <pc:sldMk cId="4135068605" sldId="579"/>
        </pc:sldMkLst>
        <pc:spChg chg="mod">
          <ac:chgData name="shery tawfeeq" userId="19a96e0e89ed5f52" providerId="LiveId" clId="{CCD7F503-EB2F-4B74-912B-D1EA7CE43CD7}" dt="2023-07-22T13:14:47.761" v="1898" actId="1038"/>
          <ac:spMkLst>
            <pc:docMk/>
            <pc:sldMk cId="4135068605" sldId="579"/>
            <ac:spMk id="24" creationId="{6083F8E2-699C-9C01-0329-7C9299434C08}"/>
          </ac:spMkLst>
        </pc:spChg>
        <pc:picChg chg="del">
          <ac:chgData name="shery tawfeeq" userId="19a96e0e89ed5f52" providerId="LiveId" clId="{CCD7F503-EB2F-4B74-912B-D1EA7CE43CD7}" dt="2023-07-22T13:14:50.365" v="1899" actId="478"/>
          <ac:picMkLst>
            <pc:docMk/>
            <pc:sldMk cId="4135068605" sldId="579"/>
            <ac:picMk id="1026" creationId="{219FF3FD-F34E-A22A-586F-FFE737303BDC}"/>
          </ac:picMkLst>
        </pc:picChg>
        <pc:picChg chg="add mod">
          <ac:chgData name="shery tawfeeq" userId="19a96e0e89ed5f52" providerId="LiveId" clId="{CCD7F503-EB2F-4B74-912B-D1EA7CE43CD7}" dt="2023-07-22T14:25:25.131" v="2490" actId="1440"/>
          <ac:picMkLst>
            <pc:docMk/>
            <pc:sldMk cId="4135068605" sldId="579"/>
            <ac:picMk id="9218" creationId="{97382B48-1741-DF32-4073-B9B372112FEE}"/>
          </ac:picMkLst>
        </pc:picChg>
      </pc:sldChg>
      <pc:sldChg chg="addSp delSp modSp mod">
        <pc:chgData name="shery tawfeeq" userId="19a96e0e89ed5f52" providerId="LiveId" clId="{CCD7F503-EB2F-4B74-912B-D1EA7CE43CD7}" dt="2023-07-22T14:26:40.196" v="2515" actId="1440"/>
        <pc:sldMkLst>
          <pc:docMk/>
          <pc:sldMk cId="4096344547" sldId="580"/>
        </pc:sldMkLst>
        <pc:spChg chg="mod">
          <ac:chgData name="shery tawfeeq" userId="19a96e0e89ed5f52" providerId="LiveId" clId="{CCD7F503-EB2F-4B74-912B-D1EA7CE43CD7}" dt="2023-07-22T13:16:44.187" v="1939" actId="1036"/>
          <ac:spMkLst>
            <pc:docMk/>
            <pc:sldMk cId="4096344547" sldId="580"/>
            <ac:spMk id="24" creationId="{6083F8E2-699C-9C01-0329-7C9299434C08}"/>
          </ac:spMkLst>
        </pc:spChg>
        <pc:picChg chg="del">
          <ac:chgData name="shery tawfeeq" userId="19a96e0e89ed5f52" providerId="LiveId" clId="{CCD7F503-EB2F-4B74-912B-D1EA7CE43CD7}" dt="2023-07-22T13:16:32.248" v="1906" actId="478"/>
          <ac:picMkLst>
            <pc:docMk/>
            <pc:sldMk cId="4096344547" sldId="580"/>
            <ac:picMk id="1026" creationId="{219FF3FD-F34E-A22A-586F-FFE737303BDC}"/>
          </ac:picMkLst>
        </pc:picChg>
        <pc:picChg chg="add mod">
          <ac:chgData name="shery tawfeeq" userId="19a96e0e89ed5f52" providerId="LiveId" clId="{CCD7F503-EB2F-4B74-912B-D1EA7CE43CD7}" dt="2023-07-22T14:26:40.196" v="2515" actId="1440"/>
          <ac:picMkLst>
            <pc:docMk/>
            <pc:sldMk cId="4096344547" sldId="580"/>
            <ac:picMk id="8194" creationId="{E46523F8-C52D-A942-9E8C-012913B83327}"/>
          </ac:picMkLst>
        </pc:picChg>
      </pc:sldChg>
      <pc:sldChg chg="delSp modSp mod">
        <pc:chgData name="shery tawfeeq" userId="19a96e0e89ed5f52" providerId="LiveId" clId="{CCD7F503-EB2F-4B74-912B-D1EA7CE43CD7}" dt="2023-07-22T13:21:34.992" v="1968" actId="207"/>
        <pc:sldMkLst>
          <pc:docMk/>
          <pc:sldMk cId="1285295294" sldId="581"/>
        </pc:sldMkLst>
        <pc:spChg chg="mod">
          <ac:chgData name="shery tawfeeq" userId="19a96e0e89ed5f52" providerId="LiveId" clId="{CCD7F503-EB2F-4B74-912B-D1EA7CE43CD7}" dt="2023-07-22T13:21:34.992" v="1968" actId="207"/>
          <ac:spMkLst>
            <pc:docMk/>
            <pc:sldMk cId="1285295294" sldId="581"/>
            <ac:spMk id="24" creationId="{6083F8E2-699C-9C01-0329-7C9299434C08}"/>
          </ac:spMkLst>
        </pc:spChg>
        <pc:picChg chg="del">
          <ac:chgData name="shery tawfeeq" userId="19a96e0e89ed5f52" providerId="LiveId" clId="{CCD7F503-EB2F-4B74-912B-D1EA7CE43CD7}" dt="2023-07-22T13:17:38.529" v="1941" actId="478"/>
          <ac:picMkLst>
            <pc:docMk/>
            <pc:sldMk cId="1285295294" sldId="581"/>
            <ac:picMk id="1026" creationId="{219FF3FD-F34E-A22A-586F-FFE737303BDC}"/>
          </ac:picMkLst>
        </pc:picChg>
      </pc:sldChg>
      <pc:sldChg chg="addSp delSp modSp mod">
        <pc:chgData name="shery tawfeeq" userId="19a96e0e89ed5f52" providerId="LiveId" clId="{CCD7F503-EB2F-4B74-912B-D1EA7CE43CD7}" dt="2023-07-22T14:27:51.930" v="2587" actId="1440"/>
        <pc:sldMkLst>
          <pc:docMk/>
          <pc:sldMk cId="3361817513" sldId="582"/>
        </pc:sldMkLst>
        <pc:spChg chg="mod">
          <ac:chgData name="shery tawfeeq" userId="19a96e0e89ed5f52" providerId="LiveId" clId="{CCD7F503-EB2F-4B74-912B-D1EA7CE43CD7}" dt="2023-07-22T13:55:52.705" v="2017" actId="1035"/>
          <ac:spMkLst>
            <pc:docMk/>
            <pc:sldMk cId="3361817513" sldId="582"/>
            <ac:spMk id="24" creationId="{6083F8E2-699C-9C01-0329-7C9299434C08}"/>
          </ac:spMkLst>
        </pc:spChg>
        <pc:picChg chg="del">
          <ac:chgData name="shery tawfeeq" userId="19a96e0e89ed5f52" providerId="LiveId" clId="{CCD7F503-EB2F-4B74-912B-D1EA7CE43CD7}" dt="2023-07-22T13:54:54.465" v="1974" actId="478"/>
          <ac:picMkLst>
            <pc:docMk/>
            <pc:sldMk cId="3361817513" sldId="582"/>
            <ac:picMk id="1026" creationId="{219FF3FD-F34E-A22A-586F-FFE737303BDC}"/>
          </ac:picMkLst>
        </pc:picChg>
        <pc:picChg chg="add mod">
          <ac:chgData name="shery tawfeeq" userId="19a96e0e89ed5f52" providerId="LiveId" clId="{CCD7F503-EB2F-4B74-912B-D1EA7CE43CD7}" dt="2023-07-22T14:27:51.930" v="2587" actId="1440"/>
          <ac:picMkLst>
            <pc:docMk/>
            <pc:sldMk cId="3361817513" sldId="582"/>
            <ac:picMk id="6146" creationId="{E735FFF0-5541-361F-E68B-33556677B270}"/>
          </ac:picMkLst>
        </pc:picChg>
      </pc:sldChg>
      <pc:sldChg chg="addSp delSp modSp mod">
        <pc:chgData name="shery tawfeeq" userId="19a96e0e89ed5f52" providerId="LiveId" clId="{CCD7F503-EB2F-4B74-912B-D1EA7CE43CD7}" dt="2023-07-22T14:28:47.909" v="2596" actId="1036"/>
        <pc:sldMkLst>
          <pc:docMk/>
          <pc:sldMk cId="461187705" sldId="583"/>
        </pc:sldMkLst>
        <pc:spChg chg="mod">
          <ac:chgData name="shery tawfeeq" userId="19a96e0e89ed5f52" providerId="LiveId" clId="{CCD7F503-EB2F-4B74-912B-D1EA7CE43CD7}" dt="2023-07-22T13:58:32.731" v="2082" actId="1038"/>
          <ac:spMkLst>
            <pc:docMk/>
            <pc:sldMk cId="461187705" sldId="583"/>
            <ac:spMk id="24" creationId="{6083F8E2-699C-9C01-0329-7C9299434C08}"/>
          </ac:spMkLst>
        </pc:spChg>
        <pc:spChg chg="mod">
          <ac:chgData name="shery tawfeeq" userId="19a96e0e89ed5f52" providerId="LiveId" clId="{CCD7F503-EB2F-4B74-912B-D1EA7CE43CD7}" dt="2023-07-22T13:57:56.114" v="2027" actId="1076"/>
          <ac:spMkLst>
            <pc:docMk/>
            <pc:sldMk cId="461187705" sldId="583"/>
            <ac:spMk id="25" creationId="{FE1BA4EE-2B88-B99F-6A81-884E42CCA968}"/>
          </ac:spMkLst>
        </pc:spChg>
        <pc:picChg chg="del">
          <ac:chgData name="shery tawfeeq" userId="19a96e0e89ed5f52" providerId="LiveId" clId="{CCD7F503-EB2F-4B74-912B-D1EA7CE43CD7}" dt="2023-07-22T13:57:53.177" v="2025" actId="478"/>
          <ac:picMkLst>
            <pc:docMk/>
            <pc:sldMk cId="461187705" sldId="583"/>
            <ac:picMk id="1026" creationId="{219FF3FD-F34E-A22A-586F-FFE737303BDC}"/>
          </ac:picMkLst>
        </pc:picChg>
        <pc:picChg chg="add mod">
          <ac:chgData name="shery tawfeeq" userId="19a96e0e89ed5f52" providerId="LiveId" clId="{CCD7F503-EB2F-4B74-912B-D1EA7CE43CD7}" dt="2023-07-22T14:28:47.909" v="2596" actId="1036"/>
          <ac:picMkLst>
            <pc:docMk/>
            <pc:sldMk cId="461187705" sldId="583"/>
            <ac:picMk id="5122" creationId="{BDD8FED7-9674-19EC-2303-96AEF035962A}"/>
          </ac:picMkLst>
        </pc:picChg>
      </pc:sldChg>
      <pc:sldChg chg="addSp delSp modSp mod">
        <pc:chgData name="shery tawfeeq" userId="19a96e0e89ed5f52" providerId="LiveId" clId="{CCD7F503-EB2F-4B74-912B-D1EA7CE43CD7}" dt="2023-07-22T14:29:57.618" v="2659" actId="1035"/>
        <pc:sldMkLst>
          <pc:docMk/>
          <pc:sldMk cId="789358595" sldId="584"/>
        </pc:sldMkLst>
        <pc:spChg chg="mod">
          <ac:chgData name="shery tawfeeq" userId="19a96e0e89ed5f52" providerId="LiveId" clId="{CCD7F503-EB2F-4B74-912B-D1EA7CE43CD7}" dt="2023-07-22T14:00:28.522" v="2094" actId="115"/>
          <ac:spMkLst>
            <pc:docMk/>
            <pc:sldMk cId="789358595" sldId="584"/>
            <ac:spMk id="24" creationId="{6083F8E2-699C-9C01-0329-7C9299434C08}"/>
          </ac:spMkLst>
        </pc:spChg>
        <pc:spChg chg="mod">
          <ac:chgData name="shery tawfeeq" userId="19a96e0e89ed5f52" providerId="LiveId" clId="{CCD7F503-EB2F-4B74-912B-D1EA7CE43CD7}" dt="2023-07-22T14:29:27.975" v="2599" actId="14100"/>
          <ac:spMkLst>
            <pc:docMk/>
            <pc:sldMk cId="789358595" sldId="584"/>
            <ac:spMk id="25" creationId="{FE1BA4EE-2B88-B99F-6A81-884E42CCA968}"/>
          </ac:spMkLst>
        </pc:spChg>
        <pc:picChg chg="del">
          <ac:chgData name="shery tawfeeq" userId="19a96e0e89ed5f52" providerId="LiveId" clId="{CCD7F503-EB2F-4B74-912B-D1EA7CE43CD7}" dt="2023-07-22T14:00:31.216" v="2095" actId="478"/>
          <ac:picMkLst>
            <pc:docMk/>
            <pc:sldMk cId="789358595" sldId="584"/>
            <ac:picMk id="1026" creationId="{219FF3FD-F34E-A22A-586F-FFE737303BDC}"/>
          </ac:picMkLst>
        </pc:picChg>
        <pc:picChg chg="add del mod">
          <ac:chgData name="shery tawfeeq" userId="19a96e0e89ed5f52" providerId="LiveId" clId="{CCD7F503-EB2F-4B74-912B-D1EA7CE43CD7}" dt="2023-07-22T14:29:30.155" v="2600"/>
          <ac:picMkLst>
            <pc:docMk/>
            <pc:sldMk cId="789358595" sldId="584"/>
            <ac:picMk id="4098" creationId="{8126F7AA-98EB-CA60-9E08-F960F961D7C2}"/>
          </ac:picMkLst>
        </pc:picChg>
        <pc:picChg chg="add mod">
          <ac:chgData name="shery tawfeeq" userId="19a96e0e89ed5f52" providerId="LiveId" clId="{CCD7F503-EB2F-4B74-912B-D1EA7CE43CD7}" dt="2023-07-22T14:29:57.618" v="2659" actId="1035"/>
          <ac:picMkLst>
            <pc:docMk/>
            <pc:sldMk cId="789358595" sldId="584"/>
            <ac:picMk id="4100" creationId="{F0BCB362-E79B-EC1E-9154-B9B20F29E389}"/>
          </ac:picMkLst>
        </pc:picChg>
      </pc:sldChg>
      <pc:sldChg chg="delSp modSp mod">
        <pc:chgData name="shery tawfeeq" userId="19a96e0e89ed5f52" providerId="LiveId" clId="{CCD7F503-EB2F-4B74-912B-D1EA7CE43CD7}" dt="2023-07-22T14:02:44.409" v="2129" actId="207"/>
        <pc:sldMkLst>
          <pc:docMk/>
          <pc:sldMk cId="370032295" sldId="585"/>
        </pc:sldMkLst>
        <pc:spChg chg="mod">
          <ac:chgData name="shery tawfeeq" userId="19a96e0e89ed5f52" providerId="LiveId" clId="{CCD7F503-EB2F-4B74-912B-D1EA7CE43CD7}" dt="2023-07-22T14:02:44.409" v="2129" actId="207"/>
          <ac:spMkLst>
            <pc:docMk/>
            <pc:sldMk cId="370032295" sldId="585"/>
            <ac:spMk id="24" creationId="{6083F8E2-699C-9C01-0329-7C9299434C08}"/>
          </ac:spMkLst>
        </pc:spChg>
        <pc:picChg chg="del">
          <ac:chgData name="shery tawfeeq" userId="19a96e0e89ed5f52" providerId="LiveId" clId="{CCD7F503-EB2F-4B74-912B-D1EA7CE43CD7}" dt="2023-07-22T14:01:32.294" v="2101" actId="478"/>
          <ac:picMkLst>
            <pc:docMk/>
            <pc:sldMk cId="370032295" sldId="585"/>
            <ac:picMk id="1026" creationId="{219FF3FD-F34E-A22A-586F-FFE737303BDC}"/>
          </ac:picMkLst>
        </pc:picChg>
      </pc:sldChg>
      <pc:sldChg chg="addSp delSp modSp mod">
        <pc:chgData name="shery tawfeeq" userId="19a96e0e89ed5f52" providerId="LiveId" clId="{CCD7F503-EB2F-4B74-912B-D1EA7CE43CD7}" dt="2023-07-22T14:31:02.991" v="2678" actId="14100"/>
        <pc:sldMkLst>
          <pc:docMk/>
          <pc:sldMk cId="3599709615" sldId="586"/>
        </pc:sldMkLst>
        <pc:spChg chg="add del">
          <ac:chgData name="shery tawfeeq" userId="19a96e0e89ed5f52" providerId="LiveId" clId="{CCD7F503-EB2F-4B74-912B-D1EA7CE43CD7}" dt="2023-07-22T14:30:31.396" v="2661" actId="22"/>
          <ac:spMkLst>
            <pc:docMk/>
            <pc:sldMk cId="3599709615" sldId="586"/>
            <ac:spMk id="3" creationId="{145000AF-6028-B5A2-3879-622748B79887}"/>
          </ac:spMkLst>
        </pc:spChg>
        <pc:spChg chg="mod">
          <ac:chgData name="shery tawfeeq" userId="19a96e0e89ed5f52" providerId="LiveId" clId="{CCD7F503-EB2F-4B74-912B-D1EA7CE43CD7}" dt="2023-07-22T14:06:03.412" v="2220" actId="1035"/>
          <ac:spMkLst>
            <pc:docMk/>
            <pc:sldMk cId="3599709615" sldId="586"/>
            <ac:spMk id="24" creationId="{6083F8E2-699C-9C01-0329-7C9299434C08}"/>
          </ac:spMkLst>
        </pc:spChg>
        <pc:picChg chg="del">
          <ac:chgData name="shery tawfeeq" userId="19a96e0e89ed5f52" providerId="LiveId" clId="{CCD7F503-EB2F-4B74-912B-D1EA7CE43CD7}" dt="2023-07-22T14:04:23.067" v="2134" actId="478"/>
          <ac:picMkLst>
            <pc:docMk/>
            <pc:sldMk cId="3599709615" sldId="586"/>
            <ac:picMk id="1026" creationId="{219FF3FD-F34E-A22A-586F-FFE737303BDC}"/>
          </ac:picMkLst>
        </pc:picChg>
        <pc:picChg chg="add mod">
          <ac:chgData name="shery tawfeeq" userId="19a96e0e89ed5f52" providerId="LiveId" clId="{CCD7F503-EB2F-4B74-912B-D1EA7CE43CD7}" dt="2023-07-22T14:31:02.991" v="2678" actId="14100"/>
          <ac:picMkLst>
            <pc:docMk/>
            <pc:sldMk cId="3599709615" sldId="586"/>
            <ac:picMk id="2050" creationId="{80F97E79-84A2-CFB4-0626-A968927FBEDA}"/>
          </ac:picMkLst>
        </pc:picChg>
      </pc:sldChg>
      <pc:sldChg chg="modSp add mod">
        <pc:chgData name="shery tawfeeq" userId="19a96e0e89ed5f52" providerId="LiveId" clId="{CCD7F503-EB2F-4B74-912B-D1EA7CE43CD7}" dt="2023-07-22T11:16:28.247" v="446" actId="20577"/>
        <pc:sldMkLst>
          <pc:docMk/>
          <pc:sldMk cId="2557834728" sldId="587"/>
        </pc:sldMkLst>
        <pc:spChg chg="mod">
          <ac:chgData name="shery tawfeeq" userId="19a96e0e89ed5f52" providerId="LiveId" clId="{CCD7F503-EB2F-4B74-912B-D1EA7CE43CD7}" dt="2023-07-22T11:16:28.247" v="446" actId="20577"/>
          <ac:spMkLst>
            <pc:docMk/>
            <pc:sldMk cId="2557834728" sldId="587"/>
            <ac:spMk id="34" creationId="{FFBC9732-D32E-DCF9-3982-D4B68F971747}"/>
          </ac:spMkLst>
        </pc:spChg>
      </pc:sldChg>
      <pc:sldChg chg="modSp add mod">
        <pc:chgData name="shery tawfeeq" userId="19a96e0e89ed5f52" providerId="LiveId" clId="{CCD7F503-EB2F-4B74-912B-D1EA7CE43CD7}" dt="2023-07-22T12:52:25.565" v="1491"/>
        <pc:sldMkLst>
          <pc:docMk/>
          <pc:sldMk cId="105739854" sldId="588"/>
        </pc:sldMkLst>
        <pc:spChg chg="mod">
          <ac:chgData name="shery tawfeeq" userId="19a96e0e89ed5f52" providerId="LiveId" clId="{CCD7F503-EB2F-4B74-912B-D1EA7CE43CD7}" dt="2023-07-22T12:52:25.565" v="1491"/>
          <ac:spMkLst>
            <pc:docMk/>
            <pc:sldMk cId="105739854" sldId="588"/>
            <ac:spMk id="34" creationId="{FFBC9732-D32E-DCF9-3982-D4B68F971747}"/>
          </ac:spMkLst>
        </pc:spChg>
      </pc:sldChg>
      <pc:sldChg chg="addSp delSp modSp add mod">
        <pc:chgData name="shery tawfeeq" userId="19a96e0e89ed5f52" providerId="LiveId" clId="{CCD7F503-EB2F-4B74-912B-D1EA7CE43CD7}" dt="2023-07-22T14:32:14.561" v="2693" actId="1037"/>
        <pc:sldMkLst>
          <pc:docMk/>
          <pc:sldMk cId="826409691" sldId="589"/>
        </pc:sldMkLst>
        <pc:spChg chg="mod">
          <ac:chgData name="shery tawfeeq" userId="19a96e0e89ed5f52" providerId="LiveId" clId="{CCD7F503-EB2F-4B74-912B-D1EA7CE43CD7}" dt="2023-07-22T14:13:42.385" v="2273" actId="1036"/>
          <ac:spMkLst>
            <pc:docMk/>
            <pc:sldMk cId="826409691" sldId="589"/>
            <ac:spMk id="24" creationId="{6083F8E2-699C-9C01-0329-7C9299434C08}"/>
          </ac:spMkLst>
        </pc:spChg>
        <pc:picChg chg="del">
          <ac:chgData name="shery tawfeeq" userId="19a96e0e89ed5f52" providerId="LiveId" clId="{CCD7F503-EB2F-4B74-912B-D1EA7CE43CD7}" dt="2023-07-22T14:13:21.923" v="2227" actId="478"/>
          <ac:picMkLst>
            <pc:docMk/>
            <pc:sldMk cId="826409691" sldId="589"/>
            <ac:picMk id="1026" creationId="{219FF3FD-F34E-A22A-586F-FFE737303BDC}"/>
          </ac:picMkLst>
        </pc:picChg>
        <pc:picChg chg="add mod">
          <ac:chgData name="shery tawfeeq" userId="19a96e0e89ed5f52" providerId="LiveId" clId="{CCD7F503-EB2F-4B74-912B-D1EA7CE43CD7}" dt="2023-07-22T14:32:14.561" v="2693" actId="1037"/>
          <ac:picMkLst>
            <pc:docMk/>
            <pc:sldMk cId="826409691" sldId="589"/>
            <ac:picMk id="39938" creationId="{954FDF8C-B4AF-352E-4E7E-743BE63DA8C8}"/>
          </ac:picMkLst>
        </pc:picChg>
      </pc:sldChg>
      <pc:sldChg chg="delSp modSp add mod">
        <pc:chgData name="shery tawfeeq" userId="19a96e0e89ed5f52" providerId="LiveId" clId="{CCD7F503-EB2F-4B74-912B-D1EA7CE43CD7}" dt="2023-07-22T14:17:02.657" v="2304" actId="1038"/>
        <pc:sldMkLst>
          <pc:docMk/>
          <pc:sldMk cId="669038734" sldId="590"/>
        </pc:sldMkLst>
        <pc:spChg chg="mod">
          <ac:chgData name="shery tawfeeq" userId="19a96e0e89ed5f52" providerId="LiveId" clId="{CCD7F503-EB2F-4B74-912B-D1EA7CE43CD7}" dt="2023-07-22T14:17:02.657" v="2304" actId="1038"/>
          <ac:spMkLst>
            <pc:docMk/>
            <pc:sldMk cId="669038734" sldId="590"/>
            <ac:spMk id="24" creationId="{6083F8E2-699C-9C01-0329-7C9299434C08}"/>
          </ac:spMkLst>
        </pc:spChg>
        <pc:picChg chg="del">
          <ac:chgData name="shery tawfeeq" userId="19a96e0e89ed5f52" providerId="LiveId" clId="{CCD7F503-EB2F-4B74-912B-D1EA7CE43CD7}" dt="2023-07-22T14:15:42.476" v="2275" actId="478"/>
          <ac:picMkLst>
            <pc:docMk/>
            <pc:sldMk cId="669038734" sldId="590"/>
            <ac:picMk id="1026" creationId="{219FF3FD-F34E-A22A-586F-FFE737303BDC}"/>
          </ac:picMkLst>
        </pc:picChg>
      </pc:sldChg>
      <pc:sldChg chg="add del">
        <pc:chgData name="shery tawfeeq" userId="19a96e0e89ed5f52" providerId="LiveId" clId="{CCD7F503-EB2F-4B74-912B-D1EA7CE43CD7}" dt="2023-07-22T14:17:12.788" v="2305" actId="2696"/>
        <pc:sldMkLst>
          <pc:docMk/>
          <pc:sldMk cId="2690780615" sldId="591"/>
        </pc:sldMkLst>
      </pc:sldChg>
    </pc:docChg>
  </pc:docChgLst>
  <pc:docChgLst>
    <pc:chgData name="shery tawfeeq" userId="19a96e0e89ed5f52" providerId="LiveId" clId="{E9003429-EDD9-4E83-AD32-57E8C1936E97}"/>
    <pc:docChg chg="undo custSel addSld modSld">
      <pc:chgData name="shery tawfeeq" userId="19a96e0e89ed5f52" providerId="LiveId" clId="{E9003429-EDD9-4E83-AD32-57E8C1936E97}" dt="2023-07-25T13:15:23.796" v="151" actId="1035"/>
      <pc:docMkLst>
        <pc:docMk/>
      </pc:docMkLst>
      <pc:sldChg chg="modSp mod">
        <pc:chgData name="shery tawfeeq" userId="19a96e0e89ed5f52" providerId="LiveId" clId="{E9003429-EDD9-4E83-AD32-57E8C1936E97}" dt="2023-07-22T22:24:40.809" v="1" actId="21"/>
        <pc:sldMkLst>
          <pc:docMk/>
          <pc:sldMk cId="35546312" sldId="552"/>
        </pc:sldMkLst>
        <pc:spChg chg="mod">
          <ac:chgData name="shery tawfeeq" userId="19a96e0e89ed5f52" providerId="LiveId" clId="{E9003429-EDD9-4E83-AD32-57E8C1936E97}" dt="2023-07-22T22:24:40.809" v="1" actId="21"/>
          <ac:spMkLst>
            <pc:docMk/>
            <pc:sldMk cId="35546312" sldId="552"/>
            <ac:spMk id="24" creationId="{6083F8E2-699C-9C01-0329-7C9299434C08}"/>
          </ac:spMkLst>
        </pc:spChg>
      </pc:sldChg>
      <pc:sldChg chg="modSp mod">
        <pc:chgData name="shery tawfeeq" userId="19a96e0e89ed5f52" providerId="LiveId" clId="{E9003429-EDD9-4E83-AD32-57E8C1936E97}" dt="2023-07-23T22:00:49.664" v="98" actId="20577"/>
        <pc:sldMkLst>
          <pc:docMk/>
          <pc:sldMk cId="2742023160" sldId="563"/>
        </pc:sldMkLst>
        <pc:spChg chg="mod">
          <ac:chgData name="shery tawfeeq" userId="19a96e0e89ed5f52" providerId="LiveId" clId="{E9003429-EDD9-4E83-AD32-57E8C1936E97}" dt="2023-07-23T22:00:49.664" v="98" actId="20577"/>
          <ac:spMkLst>
            <pc:docMk/>
            <pc:sldMk cId="2742023160" sldId="563"/>
            <ac:spMk id="24" creationId="{6083F8E2-699C-9C01-0329-7C9299434C08}"/>
          </ac:spMkLst>
        </pc:spChg>
      </pc:sldChg>
      <pc:sldChg chg="modSp mod">
        <pc:chgData name="shery tawfeeq" userId="19a96e0e89ed5f52" providerId="LiveId" clId="{E9003429-EDD9-4E83-AD32-57E8C1936E97}" dt="2023-07-23T11:59:09.376" v="96" actId="115"/>
        <pc:sldMkLst>
          <pc:docMk/>
          <pc:sldMk cId="3997957312" sldId="578"/>
        </pc:sldMkLst>
        <pc:spChg chg="mod">
          <ac:chgData name="shery tawfeeq" userId="19a96e0e89ed5f52" providerId="LiveId" clId="{E9003429-EDD9-4E83-AD32-57E8C1936E97}" dt="2023-07-23T11:59:09.376" v="96" actId="115"/>
          <ac:spMkLst>
            <pc:docMk/>
            <pc:sldMk cId="3997957312" sldId="578"/>
            <ac:spMk id="24" creationId="{6083F8E2-699C-9C01-0329-7C9299434C08}"/>
          </ac:spMkLst>
        </pc:spChg>
      </pc:sldChg>
      <pc:sldChg chg="modSp mod">
        <pc:chgData name="shery tawfeeq" userId="19a96e0e89ed5f52" providerId="LiveId" clId="{E9003429-EDD9-4E83-AD32-57E8C1936E97}" dt="2023-07-23T11:58:54.722" v="95" actId="207"/>
        <pc:sldMkLst>
          <pc:docMk/>
          <pc:sldMk cId="4135068605" sldId="579"/>
        </pc:sldMkLst>
        <pc:spChg chg="mod">
          <ac:chgData name="shery tawfeeq" userId="19a96e0e89ed5f52" providerId="LiveId" clId="{E9003429-EDD9-4E83-AD32-57E8C1936E97}" dt="2023-07-23T11:58:54.722" v="95" actId="207"/>
          <ac:spMkLst>
            <pc:docMk/>
            <pc:sldMk cId="4135068605" sldId="579"/>
            <ac:spMk id="24" creationId="{6083F8E2-699C-9C01-0329-7C9299434C08}"/>
          </ac:spMkLst>
        </pc:spChg>
      </pc:sldChg>
      <pc:sldChg chg="modSp mod">
        <pc:chgData name="shery tawfeeq" userId="19a96e0e89ed5f52" providerId="LiveId" clId="{E9003429-EDD9-4E83-AD32-57E8C1936E97}" dt="2023-07-23T11:58:28.357" v="93" actId="207"/>
        <pc:sldMkLst>
          <pc:docMk/>
          <pc:sldMk cId="4096344547" sldId="580"/>
        </pc:sldMkLst>
        <pc:spChg chg="mod">
          <ac:chgData name="shery tawfeeq" userId="19a96e0e89ed5f52" providerId="LiveId" clId="{E9003429-EDD9-4E83-AD32-57E8C1936E97}" dt="2023-07-23T11:58:28.357" v="93" actId="207"/>
          <ac:spMkLst>
            <pc:docMk/>
            <pc:sldMk cId="4096344547" sldId="580"/>
            <ac:spMk id="24" creationId="{6083F8E2-699C-9C01-0329-7C9299434C08}"/>
          </ac:spMkLst>
        </pc:spChg>
      </pc:sldChg>
      <pc:sldChg chg="modSp mod">
        <pc:chgData name="shery tawfeeq" userId="19a96e0e89ed5f52" providerId="LiveId" clId="{E9003429-EDD9-4E83-AD32-57E8C1936E97}" dt="2023-07-23T11:58:02.242" v="91" actId="115"/>
        <pc:sldMkLst>
          <pc:docMk/>
          <pc:sldMk cId="1285295294" sldId="581"/>
        </pc:sldMkLst>
        <pc:spChg chg="mod">
          <ac:chgData name="shery tawfeeq" userId="19a96e0e89ed5f52" providerId="LiveId" clId="{E9003429-EDD9-4E83-AD32-57E8C1936E97}" dt="2023-07-23T11:58:02.242" v="91" actId="115"/>
          <ac:spMkLst>
            <pc:docMk/>
            <pc:sldMk cId="1285295294" sldId="581"/>
            <ac:spMk id="24" creationId="{6083F8E2-699C-9C01-0329-7C9299434C08}"/>
          </ac:spMkLst>
        </pc:spChg>
      </pc:sldChg>
      <pc:sldChg chg="modSp mod">
        <pc:chgData name="shery tawfeeq" userId="19a96e0e89ed5f52" providerId="LiveId" clId="{E9003429-EDD9-4E83-AD32-57E8C1936E97}" dt="2023-07-23T11:18:50.498" v="82" actId="207"/>
        <pc:sldMkLst>
          <pc:docMk/>
          <pc:sldMk cId="3361817513" sldId="582"/>
        </pc:sldMkLst>
        <pc:spChg chg="mod">
          <ac:chgData name="shery tawfeeq" userId="19a96e0e89ed5f52" providerId="LiveId" clId="{E9003429-EDD9-4E83-AD32-57E8C1936E97}" dt="2023-07-23T11:18:50.498" v="82" actId="207"/>
          <ac:spMkLst>
            <pc:docMk/>
            <pc:sldMk cId="3361817513" sldId="582"/>
            <ac:spMk id="24" creationId="{6083F8E2-699C-9C01-0329-7C9299434C08}"/>
          </ac:spMkLst>
        </pc:spChg>
      </pc:sldChg>
      <pc:sldChg chg="modSp mod">
        <pc:chgData name="shery tawfeeq" userId="19a96e0e89ed5f52" providerId="LiveId" clId="{E9003429-EDD9-4E83-AD32-57E8C1936E97}" dt="2023-07-23T11:17:46.389" v="73" actId="115"/>
        <pc:sldMkLst>
          <pc:docMk/>
          <pc:sldMk cId="461187705" sldId="583"/>
        </pc:sldMkLst>
        <pc:spChg chg="mod">
          <ac:chgData name="shery tawfeeq" userId="19a96e0e89ed5f52" providerId="LiveId" clId="{E9003429-EDD9-4E83-AD32-57E8C1936E97}" dt="2023-07-23T11:17:46.389" v="73" actId="115"/>
          <ac:spMkLst>
            <pc:docMk/>
            <pc:sldMk cId="461187705" sldId="583"/>
            <ac:spMk id="24" creationId="{6083F8E2-699C-9C01-0329-7C9299434C08}"/>
          </ac:spMkLst>
        </pc:spChg>
      </pc:sldChg>
      <pc:sldChg chg="modSp mod">
        <pc:chgData name="shery tawfeeq" userId="19a96e0e89ed5f52" providerId="LiveId" clId="{E9003429-EDD9-4E83-AD32-57E8C1936E97}" dt="2023-07-23T12:07:19.111" v="97" actId="207"/>
        <pc:sldMkLst>
          <pc:docMk/>
          <pc:sldMk cId="789358595" sldId="584"/>
        </pc:sldMkLst>
        <pc:spChg chg="mod">
          <ac:chgData name="shery tawfeeq" userId="19a96e0e89ed5f52" providerId="LiveId" clId="{E9003429-EDD9-4E83-AD32-57E8C1936E97}" dt="2023-07-23T12:07:19.111" v="97" actId="207"/>
          <ac:spMkLst>
            <pc:docMk/>
            <pc:sldMk cId="789358595" sldId="584"/>
            <ac:spMk id="24" creationId="{6083F8E2-699C-9C01-0329-7C9299434C08}"/>
          </ac:spMkLst>
        </pc:spChg>
      </pc:sldChg>
      <pc:sldChg chg="modSp mod">
        <pc:chgData name="shery tawfeeq" userId="19a96e0e89ed5f52" providerId="LiveId" clId="{E9003429-EDD9-4E83-AD32-57E8C1936E97}" dt="2023-07-23T11:15:22.554" v="67" actId="207"/>
        <pc:sldMkLst>
          <pc:docMk/>
          <pc:sldMk cId="370032295" sldId="585"/>
        </pc:sldMkLst>
        <pc:spChg chg="mod">
          <ac:chgData name="shery tawfeeq" userId="19a96e0e89ed5f52" providerId="LiveId" clId="{E9003429-EDD9-4E83-AD32-57E8C1936E97}" dt="2023-07-23T11:15:22.554" v="67" actId="207"/>
          <ac:spMkLst>
            <pc:docMk/>
            <pc:sldMk cId="370032295" sldId="585"/>
            <ac:spMk id="24" creationId="{6083F8E2-699C-9C01-0329-7C9299434C08}"/>
          </ac:spMkLst>
        </pc:spChg>
      </pc:sldChg>
      <pc:sldChg chg="modSp mod">
        <pc:chgData name="shery tawfeeq" userId="19a96e0e89ed5f52" providerId="LiveId" clId="{E9003429-EDD9-4E83-AD32-57E8C1936E97}" dt="2023-07-23T22:02:08.206" v="99" actId="20577"/>
        <pc:sldMkLst>
          <pc:docMk/>
          <pc:sldMk cId="3599709615" sldId="586"/>
        </pc:sldMkLst>
        <pc:spChg chg="mod">
          <ac:chgData name="shery tawfeeq" userId="19a96e0e89ed5f52" providerId="LiveId" clId="{E9003429-EDD9-4E83-AD32-57E8C1936E97}" dt="2023-07-23T22:02:08.206" v="99" actId="20577"/>
          <ac:spMkLst>
            <pc:docMk/>
            <pc:sldMk cId="3599709615" sldId="586"/>
            <ac:spMk id="24" creationId="{6083F8E2-699C-9C01-0329-7C9299434C08}"/>
          </ac:spMkLst>
        </pc:spChg>
      </pc:sldChg>
      <pc:sldChg chg="modSp mod">
        <pc:chgData name="shery tawfeeq" userId="19a96e0e89ed5f52" providerId="LiveId" clId="{E9003429-EDD9-4E83-AD32-57E8C1936E97}" dt="2023-07-23T11:10:23.963" v="29" actId="207"/>
        <pc:sldMkLst>
          <pc:docMk/>
          <pc:sldMk cId="826409691" sldId="589"/>
        </pc:sldMkLst>
        <pc:spChg chg="mod">
          <ac:chgData name="shery tawfeeq" userId="19a96e0e89ed5f52" providerId="LiveId" clId="{E9003429-EDD9-4E83-AD32-57E8C1936E97}" dt="2023-07-23T11:10:23.963" v="29" actId="207"/>
          <ac:spMkLst>
            <pc:docMk/>
            <pc:sldMk cId="826409691" sldId="589"/>
            <ac:spMk id="24" creationId="{6083F8E2-699C-9C01-0329-7C9299434C08}"/>
          </ac:spMkLst>
        </pc:spChg>
      </pc:sldChg>
      <pc:sldChg chg="modSp mod">
        <pc:chgData name="shery tawfeeq" userId="19a96e0e89ed5f52" providerId="LiveId" clId="{E9003429-EDD9-4E83-AD32-57E8C1936E97}" dt="2023-07-23T11:08:46.425" v="13" actId="115"/>
        <pc:sldMkLst>
          <pc:docMk/>
          <pc:sldMk cId="669038734" sldId="590"/>
        </pc:sldMkLst>
        <pc:spChg chg="mod">
          <ac:chgData name="shery tawfeeq" userId="19a96e0e89ed5f52" providerId="LiveId" clId="{E9003429-EDD9-4E83-AD32-57E8C1936E97}" dt="2023-07-23T11:08:46.425" v="13" actId="115"/>
          <ac:spMkLst>
            <pc:docMk/>
            <pc:sldMk cId="669038734" sldId="590"/>
            <ac:spMk id="24" creationId="{6083F8E2-699C-9C01-0329-7C9299434C08}"/>
          </ac:spMkLst>
        </pc:spChg>
      </pc:sldChg>
      <pc:sldChg chg="modSp add mod">
        <pc:chgData name="shery tawfeeq" userId="19a96e0e89ed5f52" providerId="LiveId" clId="{E9003429-EDD9-4E83-AD32-57E8C1936E97}" dt="2023-07-25T13:15:23.796" v="151" actId="1035"/>
        <pc:sldMkLst>
          <pc:docMk/>
          <pc:sldMk cId="2244685028" sldId="591"/>
        </pc:sldMkLst>
        <pc:spChg chg="mod">
          <ac:chgData name="shery tawfeeq" userId="19a96e0e89ed5f52" providerId="LiveId" clId="{E9003429-EDD9-4E83-AD32-57E8C1936E97}" dt="2023-07-25T13:15:23.796" v="151" actId="1035"/>
          <ac:spMkLst>
            <pc:docMk/>
            <pc:sldMk cId="2244685028" sldId="591"/>
            <ac:spMk id="48" creationId="{050976E4-0CF2-BA00-34CA-2F9419409B9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endParaRPr lang="ar-SA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fld id="{14C974B5-601C-46AB-831E-DFC3366C0719}" type="datetimeFigureOut">
              <a:rPr lang="ar-SA" smtClean="0"/>
              <a:t>08/01/1445</a:t>
            </a:fld>
            <a:endParaRPr lang="ar-SA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ar-SA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S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endParaRPr lang="ar-S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fld id="{2809A127-AA69-436A-B9EF-1A1D55511491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7572970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6302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4154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A69D9-72BC-8B16-9584-58331D2DF3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ar-SA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29BDCE-BF7E-42AC-BD47-0941CAA007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ar-SA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982498-DB26-90C5-B8F1-EC560E971A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64CEB-2627-474C-9007-F176393DB811}" type="datetimeFigureOut">
              <a:rPr lang="ar-SA" smtClean="0"/>
              <a:t>08/01/1445</a:t>
            </a:fld>
            <a:endParaRPr lang="ar-SA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ACB83E-CD8E-A7AB-E1C7-D79C1E6EB6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D59E22-7D68-780B-A429-31C7A58B64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5A037-2DE5-4DC3-85E4-5C8677DEB754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8499144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DD9E5F-031A-CED7-9A7C-B762FC53DE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ar-SA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4FAB3D-D5B8-DF76-E688-DFE8D752FA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SA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1C8F6C-B5DC-050F-B89E-8F91DD8C17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64CEB-2627-474C-9007-F176393DB811}" type="datetimeFigureOut">
              <a:rPr lang="ar-SA" smtClean="0"/>
              <a:t>08/01/1445</a:t>
            </a:fld>
            <a:endParaRPr lang="ar-SA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F08E20-554B-1903-62D5-FF1F5F573A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B117D-7A49-A2DC-3387-501EABA59E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5A037-2DE5-4DC3-85E4-5C8677DEB754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20842950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CBFE70-2054-93ED-DE76-1674FD83E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ar-SA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BED55A-633B-9A66-C949-C4F818A1C8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FB7D04-FE45-F034-89A7-6451B0795F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64CEB-2627-474C-9007-F176393DB811}" type="datetimeFigureOut">
              <a:rPr lang="ar-SA" smtClean="0"/>
              <a:t>08/01/1445</a:t>
            </a:fld>
            <a:endParaRPr lang="ar-SA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1A8869-CBF4-F2D1-CCDE-F5B43135BF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59D119-E541-27CD-B2D6-8FDE966BED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5A037-2DE5-4DC3-85E4-5C8677DEB754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8467034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9C444-2936-34B9-162A-150D08ABF8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ar-SA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CDF177-5559-D67B-8733-6B6C143BD12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SA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7951B0-B399-00F6-E24B-C215DD15F6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SA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5EDAFF-4F5C-AE94-FCEB-B138B32104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64CEB-2627-474C-9007-F176393DB811}" type="datetimeFigureOut">
              <a:rPr lang="ar-SA" smtClean="0"/>
              <a:t>08/01/1445</a:t>
            </a:fld>
            <a:endParaRPr lang="ar-SA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2E681F-C046-AFCA-266D-EB9CACEC4E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CAB1CD-DB1B-0B50-3842-839B97D5C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5A037-2DE5-4DC3-85E4-5C8677DEB754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8496008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52F1B1-C445-1D27-C132-1ACE0B43CD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ar-SA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766FBF-FC6B-842D-897F-871DF3EB40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456325-E4D3-392A-43B4-9D74DE61AA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SA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0212B39-0EAC-8541-FBB8-6F09B0CBA16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23BBDC-12FC-58D5-D4B3-F238E258B2E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SA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4484339-10F6-130B-E18F-DFA429F74F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64CEB-2627-474C-9007-F176393DB811}" type="datetimeFigureOut">
              <a:rPr lang="ar-SA" smtClean="0"/>
              <a:t>08/01/1445</a:t>
            </a:fld>
            <a:endParaRPr lang="ar-SA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AC86C2-3BBD-BEA6-5234-59094F17E0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BF5820-3923-9562-BA78-7EA0F4301A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5A037-2DE5-4DC3-85E4-5C8677DEB754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6916010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C92FB1-8D95-2FDA-0B6C-CD5C7AED96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ar-SA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239490-3BC9-317B-182D-F13FF40F77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64CEB-2627-474C-9007-F176393DB811}" type="datetimeFigureOut">
              <a:rPr lang="ar-SA" smtClean="0"/>
              <a:t>08/01/1445</a:t>
            </a:fld>
            <a:endParaRPr lang="ar-SA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9743C2-241E-AE79-60C4-1386636168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F05EB6-71DF-8E8D-CAB5-D2D938313A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5A037-2DE5-4DC3-85E4-5C8677DEB754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41627686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B0CD21C-3056-B8FD-B67E-918AC3EC7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64CEB-2627-474C-9007-F176393DB811}" type="datetimeFigureOut">
              <a:rPr lang="ar-SA" smtClean="0"/>
              <a:t>08/01/1445</a:t>
            </a:fld>
            <a:endParaRPr lang="ar-SA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F623581-91D6-60E5-4282-D8D1A58A66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E9451F-44FB-9298-240B-6E17A2952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5A037-2DE5-4DC3-85E4-5C8677DEB754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24783144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CB69F-3088-FC8B-EC5F-8A95D36D35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ar-SA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30E57-C2AD-C571-FB52-326FF396FD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SA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674D25-4BE0-6DDF-6B9A-433D8C4AB6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0585DD-ADB0-D8A9-EDDD-39155F57BE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64CEB-2627-474C-9007-F176393DB811}" type="datetimeFigureOut">
              <a:rPr lang="ar-SA" smtClean="0"/>
              <a:t>08/01/1445</a:t>
            </a:fld>
            <a:endParaRPr lang="ar-SA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833C57-CEA9-64FD-52D5-D0F175310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1B701A-3214-0C70-B522-F8F5495251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5A037-2DE5-4DC3-85E4-5C8677DEB754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40056730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2C1F59-10E7-52BE-0E3E-79EE8BF037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ar-SA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7D0ED6D-D32A-992F-1A5C-2A4D2571A81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ar-SA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E85945-E97F-21C0-1804-0825991A42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D04C62-3650-6974-ABE6-F9417551E4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64CEB-2627-474C-9007-F176393DB811}" type="datetimeFigureOut">
              <a:rPr lang="ar-SA" smtClean="0"/>
              <a:t>08/01/1445</a:t>
            </a:fld>
            <a:endParaRPr lang="ar-SA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47E9E8-2F65-FBF2-CBA1-50E1BC5F72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FBA07E-9B51-E3C6-B02C-DE604A5DD1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5A037-2DE5-4DC3-85E4-5C8677DEB754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42904761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813D1-D19B-1BCD-D135-25CA6E4E61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ar-SA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B196B6-3CEC-A9FD-9F2E-9B258CE5E6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SA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0DD737-4F65-98FA-9327-972AA790FC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64CEB-2627-474C-9007-F176393DB811}" type="datetimeFigureOut">
              <a:rPr lang="ar-SA" smtClean="0"/>
              <a:t>08/01/1445</a:t>
            </a:fld>
            <a:endParaRPr lang="ar-SA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CEB7B3-C911-BBCC-4978-0F177AC5A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FD43D1-882C-32DA-5848-6A3A672B5C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5A037-2DE5-4DC3-85E4-5C8677DEB754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16572136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A239390-B80F-8E55-4263-F8113800235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ar-SA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8FDCEB-98AD-808E-B081-1507F0EF8AA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SA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8571CC-32C1-9B82-FBDD-8DDC5702DA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64CEB-2627-474C-9007-F176393DB811}" type="datetimeFigureOut">
              <a:rPr lang="ar-SA" smtClean="0"/>
              <a:t>08/01/1445</a:t>
            </a:fld>
            <a:endParaRPr lang="ar-SA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765F5A-99BD-4FD9-EEED-E074F29FA1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BF6520-817F-D479-C200-AB774F744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5A037-2DE5-4DC3-85E4-5C8677DEB754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2005632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98674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bg>
      <p:bgPr>
        <a:gradFill>
          <a:gsLst>
            <a:gs pos="1000">
              <a:schemeClr val="bg1"/>
            </a:gs>
            <a:gs pos="100000">
              <a:srgbClr val="F5F5F5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D87B024-DF46-4DF2-934F-975B0169D37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344320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6A67A1-AA69-46FE-9FEA-358EC9C58E6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420432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150257C-F063-4712-86B9-6B30CE114C0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790897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276163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076653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07FD486-CCC8-D778-C0D9-ED1AB22AB6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ar-SA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576012-DDBC-A27B-9466-054E9096C2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SA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69D4B0-3F06-F258-1976-038B08B0B7F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864CEB-2627-474C-9007-F176393DB811}" type="datetimeFigureOut">
              <a:rPr lang="ar-SA" smtClean="0"/>
              <a:t>08/01/1445</a:t>
            </a:fld>
            <a:endParaRPr lang="ar-SA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2E321F-AB80-2817-7919-E0752672349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ar-SA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1F71F4-593A-F8EF-FCFD-8687BD452CD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55A037-2DE5-4DC3-85E4-5C8677DEB754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215627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ar-SA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9.png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5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Relationship Id="rId9" Type="http://schemas.openxmlformats.org/officeDocument/2006/relationships/image" Target="../media/image8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6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9.png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8.sv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7.png"/><Relationship Id="rId7" Type="http://schemas.openxmlformats.org/officeDocument/2006/relationships/image" Target="../media/image8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7.png"/><Relationship Id="rId7" Type="http://schemas.openxmlformats.org/officeDocument/2006/relationships/image" Target="../media/image8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7.png"/><Relationship Id="rId7" Type="http://schemas.openxmlformats.org/officeDocument/2006/relationships/image" Target="../media/image8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7.png"/><Relationship Id="rId7" Type="http://schemas.openxmlformats.org/officeDocument/2006/relationships/image" Target="../media/image8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7.png"/><Relationship Id="rId7" Type="http://schemas.openxmlformats.org/officeDocument/2006/relationships/image" Target="../media/image8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7.png"/><Relationship Id="rId7" Type="http://schemas.openxmlformats.org/officeDocument/2006/relationships/image" Target="../media/image8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8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7.png"/><Relationship Id="rId7" Type="http://schemas.openxmlformats.org/officeDocument/2006/relationships/image" Target="../media/image8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17.png"/><Relationship Id="rId7" Type="http://schemas.openxmlformats.org/officeDocument/2006/relationships/image" Target="../media/image8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17.png"/><Relationship Id="rId7" Type="http://schemas.openxmlformats.org/officeDocument/2006/relationships/image" Target="../media/image8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17.png"/><Relationship Id="rId7" Type="http://schemas.openxmlformats.org/officeDocument/2006/relationships/image" Target="../media/image8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8.sv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17.png"/><Relationship Id="rId7" Type="http://schemas.openxmlformats.org/officeDocument/2006/relationships/image" Target="../media/image8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image" Target="../media/image17.png"/><Relationship Id="rId7" Type="http://schemas.openxmlformats.org/officeDocument/2006/relationships/image" Target="../media/image8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17.png"/><Relationship Id="rId7" Type="http://schemas.openxmlformats.org/officeDocument/2006/relationships/image" Target="../media/image8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17.png"/><Relationship Id="rId7" Type="http://schemas.openxmlformats.org/officeDocument/2006/relationships/image" Target="../media/image8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17.png"/><Relationship Id="rId7" Type="http://schemas.openxmlformats.org/officeDocument/2006/relationships/image" Target="../media/image8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17.png"/><Relationship Id="rId7" Type="http://schemas.openxmlformats.org/officeDocument/2006/relationships/image" Target="../media/image8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jpeg"/><Relationship Id="rId3" Type="http://schemas.openxmlformats.org/officeDocument/2006/relationships/image" Target="../media/image17.png"/><Relationship Id="rId7" Type="http://schemas.openxmlformats.org/officeDocument/2006/relationships/image" Target="../media/image8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jpeg"/><Relationship Id="rId3" Type="http://schemas.openxmlformats.org/officeDocument/2006/relationships/image" Target="../media/image17.png"/><Relationship Id="rId7" Type="http://schemas.openxmlformats.org/officeDocument/2006/relationships/image" Target="../media/image8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8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17.png"/><Relationship Id="rId7" Type="http://schemas.openxmlformats.org/officeDocument/2006/relationships/image" Target="../media/image8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eg"/><Relationship Id="rId3" Type="http://schemas.openxmlformats.org/officeDocument/2006/relationships/image" Target="../media/image17.png"/><Relationship Id="rId7" Type="http://schemas.openxmlformats.org/officeDocument/2006/relationships/image" Target="../media/image8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8.sv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jpeg"/><Relationship Id="rId3" Type="http://schemas.openxmlformats.org/officeDocument/2006/relationships/image" Target="../media/image17.png"/><Relationship Id="rId7" Type="http://schemas.openxmlformats.org/officeDocument/2006/relationships/image" Target="../media/image8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8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17.png"/><Relationship Id="rId7" Type="http://schemas.openxmlformats.org/officeDocument/2006/relationships/image" Target="../media/image8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image" Target="../media/image17.png"/><Relationship Id="rId7" Type="http://schemas.openxmlformats.org/officeDocument/2006/relationships/image" Target="../media/image8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jpeg"/><Relationship Id="rId3" Type="http://schemas.openxmlformats.org/officeDocument/2006/relationships/image" Target="../media/image17.png"/><Relationship Id="rId7" Type="http://schemas.openxmlformats.org/officeDocument/2006/relationships/image" Target="../media/image8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17.png"/><Relationship Id="rId7" Type="http://schemas.openxmlformats.org/officeDocument/2006/relationships/image" Target="../media/image8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jpeg"/><Relationship Id="rId3" Type="http://schemas.openxmlformats.org/officeDocument/2006/relationships/image" Target="../media/image17.png"/><Relationship Id="rId7" Type="http://schemas.openxmlformats.org/officeDocument/2006/relationships/image" Target="../media/image8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jpeg"/><Relationship Id="rId3" Type="http://schemas.openxmlformats.org/officeDocument/2006/relationships/image" Target="../media/image17.png"/><Relationship Id="rId7" Type="http://schemas.openxmlformats.org/officeDocument/2006/relationships/image" Target="../media/image8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8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openxmlformats.org/officeDocument/2006/relationships/image" Target="../media/image17.png"/><Relationship Id="rId7" Type="http://schemas.openxmlformats.org/officeDocument/2006/relationships/image" Target="../media/image8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3" Type="http://schemas.openxmlformats.org/officeDocument/2006/relationships/image" Target="../media/image17.png"/><Relationship Id="rId7" Type="http://schemas.openxmlformats.org/officeDocument/2006/relationships/image" Target="../media/image8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jpeg"/><Relationship Id="rId3" Type="http://schemas.openxmlformats.org/officeDocument/2006/relationships/image" Target="../media/image17.png"/><Relationship Id="rId7" Type="http://schemas.openxmlformats.org/officeDocument/2006/relationships/image" Target="../media/image8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8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3" Type="http://schemas.openxmlformats.org/officeDocument/2006/relationships/image" Target="../media/image17.png"/><Relationship Id="rId7" Type="http://schemas.openxmlformats.org/officeDocument/2006/relationships/image" Target="../media/image8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jpeg"/><Relationship Id="rId3" Type="http://schemas.openxmlformats.org/officeDocument/2006/relationships/image" Target="../media/image17.png"/><Relationship Id="rId7" Type="http://schemas.openxmlformats.org/officeDocument/2006/relationships/image" Target="../media/image8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8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6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9.png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jpeg"/><Relationship Id="rId3" Type="http://schemas.openxmlformats.org/officeDocument/2006/relationships/image" Target="../media/image6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9.png"/><Relationship Id="rId5" Type="http://schemas.openxmlformats.org/officeDocument/2006/relationships/image" Target="../media/image8.svg"/><Relationship Id="rId4" Type="http://schemas.openxmlformats.org/officeDocument/2006/relationships/image" Target="../media/image7.png"/><Relationship Id="rId9" Type="http://schemas.openxmlformats.org/officeDocument/2006/relationships/image" Target="../media/image51.jpeg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3" Type="http://schemas.openxmlformats.org/officeDocument/2006/relationships/image" Target="../media/image53.png"/><Relationship Id="rId7" Type="http://schemas.openxmlformats.org/officeDocument/2006/relationships/image" Target="../media/image3.pn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54.svg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55.jpeg"/><Relationship Id="rId7" Type="http://schemas.openxmlformats.org/officeDocument/2006/relationships/image" Target="../media/image4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3.png"/><Relationship Id="rId5" Type="http://schemas.openxmlformats.org/officeDocument/2006/relationships/image" Target="../media/image8.svg"/><Relationship Id="rId4" Type="http://schemas.openxmlformats.org/officeDocument/2006/relationships/image" Target="../media/image7.png"/><Relationship Id="rId9" Type="http://schemas.openxmlformats.org/officeDocument/2006/relationships/image" Target="../media/image10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FE9AD2FE-2C27-43F0-9E30-395F3F19C8D7}"/>
              </a:ext>
            </a:extLst>
          </p:cNvPr>
          <p:cNvGrpSpPr/>
          <p:nvPr/>
        </p:nvGrpSpPr>
        <p:grpSpPr>
          <a:xfrm>
            <a:off x="321733" y="0"/>
            <a:ext cx="2024825" cy="1879600"/>
            <a:chOff x="321733" y="0"/>
            <a:chExt cx="2024825" cy="1879600"/>
          </a:xfrm>
          <a:solidFill>
            <a:schemeClr val="bg1">
              <a:alpha val="7000"/>
            </a:schemeClr>
          </a:solidFill>
        </p:grpSpPr>
        <p:sp>
          <p:nvSpPr>
            <p:cNvPr id="15" name="Parallelogram 14">
              <a:extLst>
                <a:ext uri="{FF2B5EF4-FFF2-40B4-BE49-F238E27FC236}">
                  <a16:creationId xmlns:a16="http://schemas.microsoft.com/office/drawing/2014/main" id="{545A7692-E471-48BC-B2BD-8C3680ED3070}"/>
                </a:ext>
              </a:extLst>
            </p:cNvPr>
            <p:cNvSpPr/>
            <p:nvPr/>
          </p:nvSpPr>
          <p:spPr>
            <a:xfrm>
              <a:off x="321733" y="0"/>
              <a:ext cx="1821625" cy="1100667"/>
            </a:xfrm>
            <a:prstGeom prst="parallelogram">
              <a:avLst>
                <a:gd name="adj" fmla="val 97502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Parallelogram 15">
              <a:extLst>
                <a:ext uri="{FF2B5EF4-FFF2-40B4-BE49-F238E27FC236}">
                  <a16:creationId xmlns:a16="http://schemas.microsoft.com/office/drawing/2014/main" id="{E29F94B0-C402-4ECC-BDB4-83596E27C981}"/>
                </a:ext>
              </a:extLst>
            </p:cNvPr>
            <p:cNvSpPr/>
            <p:nvPr/>
          </p:nvSpPr>
          <p:spPr>
            <a:xfrm>
              <a:off x="524933" y="778933"/>
              <a:ext cx="1821625" cy="1100667"/>
            </a:xfrm>
            <a:prstGeom prst="parallelogram">
              <a:avLst>
                <a:gd name="adj" fmla="val 97502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6F79225B-5887-A63D-A3C0-DBCB4C41A4BF}"/>
              </a:ext>
            </a:extLst>
          </p:cNvPr>
          <p:cNvSpPr/>
          <p:nvPr/>
        </p:nvSpPr>
        <p:spPr>
          <a:xfrm flipV="1">
            <a:off x="4889591" y="11536"/>
            <a:ext cx="1549309" cy="2063750"/>
          </a:xfrm>
          <a:custGeom>
            <a:avLst/>
            <a:gdLst>
              <a:gd name="connsiteX0" fmla="*/ 0 w 2133509"/>
              <a:gd name="connsiteY0" fmla="*/ 2781300 h 2781300"/>
              <a:gd name="connsiteX1" fmla="*/ 1066755 w 2133509"/>
              <a:gd name="connsiteY1" fmla="*/ 0 h 2781300"/>
              <a:gd name="connsiteX2" fmla="*/ 2133509 w 2133509"/>
              <a:gd name="connsiteY2" fmla="*/ 2781300 h 2781300"/>
              <a:gd name="connsiteX3" fmla="*/ 0 w 2133509"/>
              <a:gd name="connsiteY3" fmla="*/ 2781300 h 2781300"/>
              <a:gd name="connsiteX0" fmla="*/ 0 w 2133509"/>
              <a:gd name="connsiteY0" fmla="*/ 1670050 h 1670050"/>
              <a:gd name="connsiteX1" fmla="*/ 647655 w 2133509"/>
              <a:gd name="connsiteY1" fmla="*/ 0 h 1670050"/>
              <a:gd name="connsiteX2" fmla="*/ 2133509 w 2133509"/>
              <a:gd name="connsiteY2" fmla="*/ 1670050 h 1670050"/>
              <a:gd name="connsiteX3" fmla="*/ 0 w 2133509"/>
              <a:gd name="connsiteY3" fmla="*/ 1670050 h 1670050"/>
              <a:gd name="connsiteX0" fmla="*/ 0 w 2158909"/>
              <a:gd name="connsiteY0" fmla="*/ 1562100 h 1670050"/>
              <a:gd name="connsiteX1" fmla="*/ 673055 w 2158909"/>
              <a:gd name="connsiteY1" fmla="*/ 0 h 1670050"/>
              <a:gd name="connsiteX2" fmla="*/ 2158909 w 2158909"/>
              <a:gd name="connsiteY2" fmla="*/ 1670050 h 1670050"/>
              <a:gd name="connsiteX3" fmla="*/ 0 w 2158909"/>
              <a:gd name="connsiteY3" fmla="*/ 1562100 h 1670050"/>
              <a:gd name="connsiteX0" fmla="*/ 0 w 2158909"/>
              <a:gd name="connsiteY0" fmla="*/ 1644650 h 1752600"/>
              <a:gd name="connsiteX1" fmla="*/ 647655 w 2158909"/>
              <a:gd name="connsiteY1" fmla="*/ 0 h 1752600"/>
              <a:gd name="connsiteX2" fmla="*/ 2158909 w 2158909"/>
              <a:gd name="connsiteY2" fmla="*/ 1752600 h 1752600"/>
              <a:gd name="connsiteX3" fmla="*/ 0 w 2158909"/>
              <a:gd name="connsiteY3" fmla="*/ 1644650 h 1752600"/>
              <a:gd name="connsiteX0" fmla="*/ 0 w 1549309"/>
              <a:gd name="connsiteY0" fmla="*/ 1644650 h 1644650"/>
              <a:gd name="connsiteX1" fmla="*/ 647655 w 1549309"/>
              <a:gd name="connsiteY1" fmla="*/ 0 h 1644650"/>
              <a:gd name="connsiteX2" fmla="*/ 1549309 w 1549309"/>
              <a:gd name="connsiteY2" fmla="*/ 1612900 h 1644650"/>
              <a:gd name="connsiteX3" fmla="*/ 0 w 1549309"/>
              <a:gd name="connsiteY3" fmla="*/ 1644650 h 1644650"/>
              <a:gd name="connsiteX0" fmla="*/ 0 w 1549309"/>
              <a:gd name="connsiteY0" fmla="*/ 1644650 h 1644650"/>
              <a:gd name="connsiteX1" fmla="*/ 647655 w 1549309"/>
              <a:gd name="connsiteY1" fmla="*/ 0 h 1644650"/>
              <a:gd name="connsiteX2" fmla="*/ 1549309 w 1549309"/>
              <a:gd name="connsiteY2" fmla="*/ 1638300 h 1644650"/>
              <a:gd name="connsiteX3" fmla="*/ 0 w 1549309"/>
              <a:gd name="connsiteY3" fmla="*/ 1644650 h 1644650"/>
              <a:gd name="connsiteX0" fmla="*/ 0 w 1549309"/>
              <a:gd name="connsiteY0" fmla="*/ 2063750 h 2063750"/>
              <a:gd name="connsiteX1" fmla="*/ 812755 w 1549309"/>
              <a:gd name="connsiteY1" fmla="*/ 0 h 2063750"/>
              <a:gd name="connsiteX2" fmla="*/ 1549309 w 1549309"/>
              <a:gd name="connsiteY2" fmla="*/ 2057400 h 2063750"/>
              <a:gd name="connsiteX3" fmla="*/ 0 w 1549309"/>
              <a:gd name="connsiteY3" fmla="*/ 2063750 h 2063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49309" h="2063750">
                <a:moveTo>
                  <a:pt x="0" y="2063750"/>
                </a:moveTo>
                <a:lnTo>
                  <a:pt x="812755" y="0"/>
                </a:lnTo>
                <a:lnTo>
                  <a:pt x="1549309" y="2057400"/>
                </a:lnTo>
                <a:lnTo>
                  <a:pt x="0" y="2063750"/>
                </a:lnTo>
                <a:close/>
              </a:path>
            </a:pathLst>
          </a:custGeom>
          <a:solidFill>
            <a:srgbClr val="2D395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6080053" y="3089084"/>
            <a:ext cx="55089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2D395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Prepared by Dr. Sherihan Mohamed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E3948B05-7CE6-E480-29B8-35C2C64D07A6}"/>
              </a:ext>
            </a:extLst>
          </p:cNvPr>
          <p:cNvSpPr/>
          <p:nvPr/>
        </p:nvSpPr>
        <p:spPr>
          <a:xfrm>
            <a:off x="-57150" y="-19050"/>
            <a:ext cx="7452000" cy="6912000"/>
          </a:xfrm>
          <a:custGeom>
            <a:avLst/>
            <a:gdLst>
              <a:gd name="connsiteX0" fmla="*/ 0 w 6153150"/>
              <a:gd name="connsiteY0" fmla="*/ 0 h 6991350"/>
              <a:gd name="connsiteX1" fmla="*/ 6153150 w 6153150"/>
              <a:gd name="connsiteY1" fmla="*/ 0 h 6991350"/>
              <a:gd name="connsiteX2" fmla="*/ 6153150 w 6153150"/>
              <a:gd name="connsiteY2" fmla="*/ 6991350 h 6991350"/>
              <a:gd name="connsiteX3" fmla="*/ 0 w 6153150"/>
              <a:gd name="connsiteY3" fmla="*/ 6991350 h 6991350"/>
              <a:gd name="connsiteX4" fmla="*/ 0 w 6153150"/>
              <a:gd name="connsiteY4" fmla="*/ 0 h 6991350"/>
              <a:gd name="connsiteX0" fmla="*/ 0 w 7372350"/>
              <a:gd name="connsiteY0" fmla="*/ 0 h 6991350"/>
              <a:gd name="connsiteX1" fmla="*/ 6153150 w 7372350"/>
              <a:gd name="connsiteY1" fmla="*/ 0 h 6991350"/>
              <a:gd name="connsiteX2" fmla="*/ 7372350 w 7372350"/>
              <a:gd name="connsiteY2" fmla="*/ 6991350 h 6991350"/>
              <a:gd name="connsiteX3" fmla="*/ 0 w 7372350"/>
              <a:gd name="connsiteY3" fmla="*/ 6991350 h 6991350"/>
              <a:gd name="connsiteX4" fmla="*/ 0 w 7372350"/>
              <a:gd name="connsiteY4" fmla="*/ 0 h 6991350"/>
              <a:gd name="connsiteX0" fmla="*/ 0 w 7372350"/>
              <a:gd name="connsiteY0" fmla="*/ 0 h 6991350"/>
              <a:gd name="connsiteX1" fmla="*/ 3124200 w 7372350"/>
              <a:gd name="connsiteY1" fmla="*/ 800100 h 6991350"/>
              <a:gd name="connsiteX2" fmla="*/ 7372350 w 7372350"/>
              <a:gd name="connsiteY2" fmla="*/ 6991350 h 6991350"/>
              <a:gd name="connsiteX3" fmla="*/ 0 w 7372350"/>
              <a:gd name="connsiteY3" fmla="*/ 6991350 h 6991350"/>
              <a:gd name="connsiteX4" fmla="*/ 0 w 7372350"/>
              <a:gd name="connsiteY4" fmla="*/ 0 h 6991350"/>
              <a:gd name="connsiteX0" fmla="*/ 0 w 7372350"/>
              <a:gd name="connsiteY0" fmla="*/ 0 h 6991350"/>
              <a:gd name="connsiteX1" fmla="*/ 4724400 w 7372350"/>
              <a:gd name="connsiteY1" fmla="*/ 152400 h 6991350"/>
              <a:gd name="connsiteX2" fmla="*/ 7372350 w 7372350"/>
              <a:gd name="connsiteY2" fmla="*/ 6991350 h 6991350"/>
              <a:gd name="connsiteX3" fmla="*/ 0 w 7372350"/>
              <a:gd name="connsiteY3" fmla="*/ 6991350 h 6991350"/>
              <a:gd name="connsiteX4" fmla="*/ 0 w 7372350"/>
              <a:gd name="connsiteY4" fmla="*/ 0 h 6991350"/>
              <a:gd name="connsiteX0" fmla="*/ 857250 w 7372350"/>
              <a:gd name="connsiteY0" fmla="*/ 438150 h 6838950"/>
              <a:gd name="connsiteX1" fmla="*/ 4724400 w 7372350"/>
              <a:gd name="connsiteY1" fmla="*/ 0 h 6838950"/>
              <a:gd name="connsiteX2" fmla="*/ 7372350 w 7372350"/>
              <a:gd name="connsiteY2" fmla="*/ 6838950 h 6838950"/>
              <a:gd name="connsiteX3" fmla="*/ 0 w 7372350"/>
              <a:gd name="connsiteY3" fmla="*/ 6838950 h 6838950"/>
              <a:gd name="connsiteX4" fmla="*/ 857250 w 7372350"/>
              <a:gd name="connsiteY4" fmla="*/ 438150 h 6838950"/>
              <a:gd name="connsiteX0" fmla="*/ 38100 w 7372350"/>
              <a:gd name="connsiteY0" fmla="*/ 0 h 6896100"/>
              <a:gd name="connsiteX1" fmla="*/ 4724400 w 7372350"/>
              <a:gd name="connsiteY1" fmla="*/ 57150 h 6896100"/>
              <a:gd name="connsiteX2" fmla="*/ 7372350 w 7372350"/>
              <a:gd name="connsiteY2" fmla="*/ 6896100 h 6896100"/>
              <a:gd name="connsiteX3" fmla="*/ 0 w 7372350"/>
              <a:gd name="connsiteY3" fmla="*/ 6896100 h 6896100"/>
              <a:gd name="connsiteX4" fmla="*/ 38100 w 7372350"/>
              <a:gd name="connsiteY4" fmla="*/ 0 h 6896100"/>
              <a:gd name="connsiteX0" fmla="*/ 0 w 7334250"/>
              <a:gd name="connsiteY0" fmla="*/ 0 h 6896100"/>
              <a:gd name="connsiteX1" fmla="*/ 4686300 w 7334250"/>
              <a:gd name="connsiteY1" fmla="*/ 57150 h 6896100"/>
              <a:gd name="connsiteX2" fmla="*/ 7334250 w 7334250"/>
              <a:gd name="connsiteY2" fmla="*/ 6896100 h 6896100"/>
              <a:gd name="connsiteX3" fmla="*/ 800100 w 7334250"/>
              <a:gd name="connsiteY3" fmla="*/ 6305550 h 6896100"/>
              <a:gd name="connsiteX4" fmla="*/ 0 w 7334250"/>
              <a:gd name="connsiteY4" fmla="*/ 0 h 6896100"/>
              <a:gd name="connsiteX0" fmla="*/ 38100 w 7372350"/>
              <a:gd name="connsiteY0" fmla="*/ 0 h 6915150"/>
              <a:gd name="connsiteX1" fmla="*/ 4724400 w 7372350"/>
              <a:gd name="connsiteY1" fmla="*/ 57150 h 6915150"/>
              <a:gd name="connsiteX2" fmla="*/ 7372350 w 7372350"/>
              <a:gd name="connsiteY2" fmla="*/ 6896100 h 6915150"/>
              <a:gd name="connsiteX3" fmla="*/ 0 w 7372350"/>
              <a:gd name="connsiteY3" fmla="*/ 6915150 h 6915150"/>
              <a:gd name="connsiteX4" fmla="*/ 38100 w 7372350"/>
              <a:gd name="connsiteY4" fmla="*/ 0 h 6915150"/>
              <a:gd name="connsiteX0" fmla="*/ 38100 w 7372350"/>
              <a:gd name="connsiteY0" fmla="*/ 19050 h 6934200"/>
              <a:gd name="connsiteX1" fmla="*/ 4743450 w 7372350"/>
              <a:gd name="connsiteY1" fmla="*/ 0 h 6934200"/>
              <a:gd name="connsiteX2" fmla="*/ 7372350 w 7372350"/>
              <a:gd name="connsiteY2" fmla="*/ 6915150 h 6934200"/>
              <a:gd name="connsiteX3" fmla="*/ 0 w 7372350"/>
              <a:gd name="connsiteY3" fmla="*/ 6934200 h 6934200"/>
              <a:gd name="connsiteX4" fmla="*/ 38100 w 7372350"/>
              <a:gd name="connsiteY4" fmla="*/ 19050 h 6934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72350" h="6934200">
                <a:moveTo>
                  <a:pt x="38100" y="19050"/>
                </a:moveTo>
                <a:lnTo>
                  <a:pt x="4743450" y="0"/>
                </a:lnTo>
                <a:lnTo>
                  <a:pt x="7372350" y="6915150"/>
                </a:lnTo>
                <a:lnTo>
                  <a:pt x="0" y="6934200"/>
                </a:lnTo>
                <a:lnTo>
                  <a:pt x="38100" y="19050"/>
                </a:lnTo>
                <a:close/>
              </a:path>
            </a:pathLst>
          </a:custGeom>
          <a:blipFill dpi="0" rotWithShape="1">
            <a:blip r:embed="rId3">
              <a:alphaModFix amt="76000"/>
            </a:blip>
            <a:srcRect/>
            <a:stretch>
              <a:fillRect t="-1000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6E4CC76-2D0D-6204-3FBC-B0856D8E8836}"/>
              </a:ext>
            </a:extLst>
          </p:cNvPr>
          <p:cNvSpPr txBox="1"/>
          <p:nvPr/>
        </p:nvSpPr>
        <p:spPr>
          <a:xfrm>
            <a:off x="6000535" y="2334584"/>
            <a:ext cx="572432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Digital Content Direction</a:t>
            </a: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15C30772-0DD8-7BE1-E943-20DE696CFBEA}"/>
              </a:ext>
            </a:extLst>
          </p:cNvPr>
          <p:cNvSpPr/>
          <p:nvPr/>
        </p:nvSpPr>
        <p:spPr>
          <a:xfrm>
            <a:off x="7254957" y="6053023"/>
            <a:ext cx="2795865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rgbClr val="852F4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Lecture 7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7B1083B8-7F24-C9AF-FA88-CAB8BE99D4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993573" y="-394321"/>
            <a:ext cx="2876694" cy="2544327"/>
          </a:xfrm>
          <a:prstGeom prst="rect">
            <a:avLst/>
          </a:prstGeom>
        </p:spPr>
      </p:pic>
      <p:sp>
        <p:nvSpPr>
          <p:cNvPr id="35" name="Parallelogram 34">
            <a:extLst>
              <a:ext uri="{FF2B5EF4-FFF2-40B4-BE49-F238E27FC236}">
                <a16:creationId xmlns:a16="http://schemas.microsoft.com/office/drawing/2014/main" id="{F07AC106-4C88-A6D7-90B1-96971027FAFA}"/>
              </a:ext>
            </a:extLst>
          </p:cNvPr>
          <p:cNvSpPr/>
          <p:nvPr/>
        </p:nvSpPr>
        <p:spPr>
          <a:xfrm rot="4043456">
            <a:off x="-1206319" y="4333960"/>
            <a:ext cx="5381392" cy="134671"/>
          </a:xfrm>
          <a:prstGeom prst="parallelogram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ight Triangle 28">
            <a:extLst>
              <a:ext uri="{FF2B5EF4-FFF2-40B4-BE49-F238E27FC236}">
                <a16:creationId xmlns:a16="http://schemas.microsoft.com/office/drawing/2014/main" id="{BB8EAA74-C5DA-C10D-66E7-603034FB0A86}"/>
              </a:ext>
            </a:extLst>
          </p:cNvPr>
          <p:cNvSpPr/>
          <p:nvPr/>
        </p:nvSpPr>
        <p:spPr>
          <a:xfrm>
            <a:off x="-29157" y="1756704"/>
            <a:ext cx="2084784" cy="5143500"/>
          </a:xfrm>
          <a:prstGeom prst="rtTriangle">
            <a:avLst/>
          </a:prstGeom>
          <a:solidFill>
            <a:srgbClr val="2D395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7" name="Graphic 46">
            <a:extLst>
              <a:ext uri="{FF2B5EF4-FFF2-40B4-BE49-F238E27FC236}">
                <a16:creationId xmlns:a16="http://schemas.microsoft.com/office/drawing/2014/main" id="{D4AF3B79-7C62-249A-6AAB-EA6585FAC59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13679" y="372325"/>
            <a:ext cx="2457656" cy="67087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548C98E-2681-80B2-D538-6E9D64FBB626}"/>
              </a:ext>
            </a:extLst>
          </p:cNvPr>
          <p:cNvSpPr txBox="1"/>
          <p:nvPr/>
        </p:nvSpPr>
        <p:spPr>
          <a:xfrm>
            <a:off x="7168243" y="5557597"/>
            <a:ext cx="1593201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2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DGM 733</a:t>
            </a:r>
          </a:p>
        </p:txBody>
      </p:sp>
    </p:spTree>
    <p:extLst>
      <p:ext uri="{BB962C8B-B14F-4D97-AF65-F5344CB8AC3E}">
        <p14:creationId xmlns:p14="http://schemas.microsoft.com/office/powerpoint/2010/main" val="37749847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8D6FEC8-BEE1-472C-B140-88A9A17FC355}"/>
              </a:ext>
            </a:extLst>
          </p:cNvPr>
          <p:cNvSpPr/>
          <p:nvPr/>
        </p:nvSpPr>
        <p:spPr>
          <a:xfrm>
            <a:off x="973394" y="2"/>
            <a:ext cx="11218607" cy="3170902"/>
          </a:xfrm>
          <a:prstGeom prst="rect">
            <a:avLst/>
          </a:prstGeom>
          <a:gradFill flip="none" rotWithShape="1">
            <a:gsLst>
              <a:gs pos="0">
                <a:srgbClr val="8E5A6D">
                  <a:shade val="30000"/>
                  <a:satMod val="115000"/>
                </a:srgbClr>
              </a:gs>
              <a:gs pos="50000">
                <a:srgbClr val="8E5A6D">
                  <a:shade val="67500"/>
                  <a:satMod val="115000"/>
                </a:srgbClr>
              </a:gs>
              <a:gs pos="100000">
                <a:srgbClr val="8E5A6D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8E5A6D"/>
              </a:solidFill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1423125" y="1685495"/>
            <a:ext cx="9345750" cy="413853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8E5A6D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238059" y="696638"/>
            <a:ext cx="46665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Lecture 6 Conclusion: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367466" y="258375"/>
            <a:ext cx="1404457" cy="1166000"/>
          </a:xfrm>
          <a:prstGeom prst="rect">
            <a:avLst/>
          </a:prstGeom>
          <a:solidFill>
            <a:srgbClr val="8E5A6D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404790" y="496583"/>
            <a:ext cx="12747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Lecture 7</a:t>
            </a:r>
            <a:endParaRPr lang="en-US" sz="3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49" name="Graphic 48">
            <a:extLst>
              <a:ext uri="{FF2B5EF4-FFF2-40B4-BE49-F238E27FC236}">
                <a16:creationId xmlns:a16="http://schemas.microsoft.com/office/drawing/2014/main" id="{8A26B39C-8EEE-33C3-70B5-EA9EF63899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50" name="Graphic 49">
            <a:extLst>
              <a:ext uri="{FF2B5EF4-FFF2-40B4-BE49-F238E27FC236}">
                <a16:creationId xmlns:a16="http://schemas.microsoft.com/office/drawing/2014/main" id="{581C5057-C7BD-4A2A-C8D2-792FA9789B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pic>
        <p:nvPicPr>
          <p:cNvPr id="54" name="Graphic 53">
            <a:extLst>
              <a:ext uri="{FF2B5EF4-FFF2-40B4-BE49-F238E27FC236}">
                <a16:creationId xmlns:a16="http://schemas.microsoft.com/office/drawing/2014/main" id="{A208CE84-6815-1F7D-D972-D0947E7DC8D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175057" y="248508"/>
            <a:ext cx="2649477" cy="116600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6A39E13-1A13-2FC5-E84B-6F3BEB64633B}"/>
              </a:ext>
            </a:extLst>
          </p:cNvPr>
          <p:cNvSpPr txBox="1"/>
          <p:nvPr/>
        </p:nvSpPr>
        <p:spPr>
          <a:xfrm>
            <a:off x="1901007" y="1834783"/>
            <a:ext cx="598092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l"/>
            <a:r>
              <a:rPr lang="en-US" sz="3200" b="1" u="sng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Remember the last Lecture we talk about:</a:t>
            </a:r>
          </a:p>
          <a:p>
            <a:pPr lvl="0" algn="ctr"/>
            <a:r>
              <a:rPr lang="en-US" sz="2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(</a:t>
            </a:r>
            <a:r>
              <a:rPr lang="en-US" sz="2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Audiences and Target Audiences</a:t>
            </a:r>
            <a:r>
              <a:rPr lang="en-US" sz="2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)</a:t>
            </a:r>
          </a:p>
          <a:p>
            <a:pPr lvl="0"/>
            <a:r>
              <a:rPr lang="en-GB" sz="2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* Key Concepts of </a:t>
            </a:r>
            <a:r>
              <a:rPr lang="en-GB" sz="22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Audience</a:t>
            </a:r>
            <a:r>
              <a:rPr lang="en-GB" sz="2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 Research.</a:t>
            </a:r>
          </a:p>
          <a:p>
            <a:pPr lvl="0"/>
            <a:r>
              <a:rPr lang="en-GB" sz="2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* </a:t>
            </a:r>
            <a:r>
              <a:rPr lang="en-GB" sz="22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Audience</a:t>
            </a:r>
            <a:r>
              <a:rPr lang="en-GB" sz="2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 Trends in an Era of Media Convergence.</a:t>
            </a:r>
          </a:p>
          <a:p>
            <a:pPr lvl="0"/>
            <a:r>
              <a:rPr lang="en-GB" sz="2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* Identifying and Reaching </a:t>
            </a:r>
            <a:r>
              <a:rPr lang="en-GB" sz="22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Target Audience</a:t>
            </a:r>
            <a:r>
              <a:rPr lang="en-GB" sz="2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.</a:t>
            </a:r>
          </a:p>
          <a:p>
            <a:pPr lvl="0"/>
            <a:r>
              <a:rPr lang="en-GB" sz="2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* Audience Analytics.</a:t>
            </a:r>
          </a:p>
          <a:p>
            <a:pPr lvl="0"/>
            <a:r>
              <a:rPr lang="en-US" sz="2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* Conclusion.</a:t>
            </a:r>
          </a:p>
          <a:p>
            <a:r>
              <a:rPr lang="en-US" sz="2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* References.</a:t>
            </a:r>
            <a:endParaRPr lang="en-GB" sz="2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aiandra GD" panose="020E0502030308020204" pitchFamily="34" charset="0"/>
              <a:ea typeface="Microsoft GothicNeo Light" panose="020B0300000101010101" pitchFamily="34" charset="-127"/>
              <a:cs typeface="Microsoft GothicNeo Light" panose="020B0300000101010101" pitchFamily="34" charset="-127"/>
            </a:endParaRPr>
          </a:p>
        </p:txBody>
      </p:sp>
      <p:pic>
        <p:nvPicPr>
          <p:cNvPr id="7" name="Picture 2" descr="Checklist Vector Icon Check Mark Icon Stock Vector (Royalty Free) 776817508  | Shutterstock">
            <a:extLst>
              <a:ext uri="{FF2B5EF4-FFF2-40B4-BE49-F238E27FC236}">
                <a16:creationId xmlns:a16="http://schemas.microsoft.com/office/drawing/2014/main" id="{358FF7C3-94B6-31EA-D5E6-7DF28F2A404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406"/>
          <a:stretch/>
        </p:blipFill>
        <p:spPr bwMode="auto">
          <a:xfrm>
            <a:off x="7716528" y="2419224"/>
            <a:ext cx="2476500" cy="2496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2012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0AD33B2-84DB-498D-99BC-48015ABD3174}"/>
              </a:ext>
            </a:extLst>
          </p:cNvPr>
          <p:cNvSpPr/>
          <p:nvPr/>
        </p:nvSpPr>
        <p:spPr>
          <a:xfrm>
            <a:off x="1133854" y="1397680"/>
            <a:ext cx="4955591" cy="4414561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 dirty="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D8874CC3-C908-C74E-416C-60682547F8C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497" b="22497"/>
          <a:stretch/>
        </p:blipFill>
        <p:spPr>
          <a:xfrm>
            <a:off x="6089445" y="1428065"/>
            <a:ext cx="4955591" cy="2674154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AC2650A-C51A-9ACB-723B-68D89C868D01}"/>
              </a:ext>
            </a:extLst>
          </p:cNvPr>
          <p:cNvSpPr/>
          <p:nvPr/>
        </p:nvSpPr>
        <p:spPr>
          <a:xfrm>
            <a:off x="1278287" y="2669158"/>
            <a:ext cx="4553512" cy="16476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20000"/>
              </a:lnSpc>
            </a:pPr>
            <a:r>
              <a:rPr lang="en-GB" sz="4400" spc="-3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Social Media in Content Production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54B34D3-F436-A1EE-53D3-534D66D793CE}"/>
              </a:ext>
            </a:extLst>
          </p:cNvPr>
          <p:cNvSpPr txBox="1"/>
          <p:nvPr/>
        </p:nvSpPr>
        <p:spPr>
          <a:xfrm>
            <a:off x="6216457" y="4080568"/>
            <a:ext cx="49555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Lecture 7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5E018C8-E6D9-8F68-BAC6-E298E84AEBAC}"/>
              </a:ext>
            </a:extLst>
          </p:cNvPr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1AA9ED9C-DF1B-B035-D2EF-1F612766F0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pic>
        <p:nvPicPr>
          <p:cNvPr id="31" name="Graphic 30">
            <a:extLst>
              <a:ext uri="{FF2B5EF4-FFF2-40B4-BE49-F238E27FC236}">
                <a16:creationId xmlns:a16="http://schemas.microsoft.com/office/drawing/2014/main" id="{7233D040-6FA4-2E5E-D560-449F9497F7F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425756" y="425241"/>
            <a:ext cx="2362200" cy="142875"/>
          </a:xfrm>
          <a:prstGeom prst="rect">
            <a:avLst/>
          </a:prstGeom>
        </p:spPr>
      </p:pic>
      <p:pic>
        <p:nvPicPr>
          <p:cNvPr id="32" name="Graphic 31">
            <a:extLst>
              <a:ext uri="{FF2B5EF4-FFF2-40B4-BE49-F238E27FC236}">
                <a16:creationId xmlns:a16="http://schemas.microsoft.com/office/drawing/2014/main" id="{8D8D2E0B-635C-AB80-336C-3A6DEA4EF6B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33" name="Graphic 32">
            <a:extLst>
              <a:ext uri="{FF2B5EF4-FFF2-40B4-BE49-F238E27FC236}">
                <a16:creationId xmlns:a16="http://schemas.microsoft.com/office/drawing/2014/main" id="{303FF488-B6EE-3706-3C57-3034AEEEFE3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4224519"/>
      </p:ext>
    </p:extLst>
  </p:cSld>
  <p:clrMapOvr>
    <a:masterClrMapping/>
  </p:clrMapOvr>
  <p:transition spd="slow">
    <p:comb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8D6FEC8-BEE1-472C-B140-88A9A17FC355}"/>
              </a:ext>
            </a:extLst>
          </p:cNvPr>
          <p:cNvSpPr/>
          <p:nvPr/>
        </p:nvSpPr>
        <p:spPr>
          <a:xfrm>
            <a:off x="973394" y="2"/>
            <a:ext cx="11218607" cy="3170902"/>
          </a:xfrm>
          <a:prstGeom prst="rect">
            <a:avLst/>
          </a:prstGeom>
          <a:gradFill flip="none" rotWithShape="1">
            <a:gsLst>
              <a:gs pos="0">
                <a:srgbClr val="8E5A6D">
                  <a:shade val="30000"/>
                  <a:satMod val="115000"/>
                </a:srgbClr>
              </a:gs>
              <a:gs pos="50000">
                <a:srgbClr val="8E5A6D">
                  <a:shade val="67500"/>
                  <a:satMod val="115000"/>
                </a:srgbClr>
              </a:gs>
              <a:gs pos="100000">
                <a:srgbClr val="8E5A6D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8E5A6D"/>
              </a:solidFill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1423125" y="1685495"/>
            <a:ext cx="9345750" cy="413853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8E5A6D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238060" y="696638"/>
            <a:ext cx="39020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Lecture Outlines: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367466" y="258375"/>
            <a:ext cx="1404457" cy="1166000"/>
          </a:xfrm>
          <a:prstGeom prst="rect">
            <a:avLst/>
          </a:prstGeom>
          <a:solidFill>
            <a:srgbClr val="8E5A6D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404790" y="496583"/>
            <a:ext cx="12747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Lecture 7</a:t>
            </a:r>
            <a:endParaRPr lang="en-US" sz="3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1827910" y="2220361"/>
            <a:ext cx="615909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(</a:t>
            </a:r>
            <a:r>
              <a:rPr lang="en-US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Social Media in Content Production</a:t>
            </a:r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)</a:t>
            </a:r>
          </a:p>
          <a:p>
            <a:pPr lvl="0"/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* Which </a:t>
            </a:r>
            <a:r>
              <a:rPr lang="en-GB" sz="28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Platform </a:t>
            </a:r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Should a </a:t>
            </a:r>
            <a:r>
              <a:rPr lang="en-GB" sz="28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Content Producer </a:t>
            </a:r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Use? When? Why?</a:t>
            </a:r>
          </a:p>
          <a:p>
            <a:pPr lvl="0"/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* Social Media </a:t>
            </a:r>
            <a:r>
              <a:rPr lang="en-GB" sz="28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Monitoring/Listening</a:t>
            </a:r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.</a:t>
            </a:r>
          </a:p>
          <a:p>
            <a:pPr lvl="0"/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* Social Media </a:t>
            </a:r>
            <a:r>
              <a:rPr lang="en-GB" sz="28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Strategy</a:t>
            </a:r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.</a:t>
            </a:r>
          </a:p>
          <a:p>
            <a:pPr lvl="0"/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* Conclusion.</a:t>
            </a:r>
          </a:p>
          <a:p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* References.</a:t>
            </a:r>
          </a:p>
        </p:txBody>
      </p:sp>
      <p:pic>
        <p:nvPicPr>
          <p:cNvPr id="49" name="Graphic 48">
            <a:extLst>
              <a:ext uri="{FF2B5EF4-FFF2-40B4-BE49-F238E27FC236}">
                <a16:creationId xmlns:a16="http://schemas.microsoft.com/office/drawing/2014/main" id="{8A26B39C-8EEE-33C3-70B5-EA9EF63899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50" name="Graphic 49">
            <a:extLst>
              <a:ext uri="{FF2B5EF4-FFF2-40B4-BE49-F238E27FC236}">
                <a16:creationId xmlns:a16="http://schemas.microsoft.com/office/drawing/2014/main" id="{581C5057-C7BD-4A2A-C8D2-792FA9789B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pic>
        <p:nvPicPr>
          <p:cNvPr id="54" name="Graphic 53">
            <a:extLst>
              <a:ext uri="{FF2B5EF4-FFF2-40B4-BE49-F238E27FC236}">
                <a16:creationId xmlns:a16="http://schemas.microsoft.com/office/drawing/2014/main" id="{A208CE84-6815-1F7D-D972-D0947E7DC8D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175057" y="248508"/>
            <a:ext cx="2649477" cy="1166001"/>
          </a:xfrm>
          <a:prstGeom prst="rect">
            <a:avLst/>
          </a:prstGeom>
        </p:spPr>
      </p:pic>
      <p:pic>
        <p:nvPicPr>
          <p:cNvPr id="1026" name="Picture 2" descr="Article writing Images and Stock Photos. 22,548 Article writing photography  and royalty free pictures available to download from thousands of stock  photo providers.">
            <a:extLst>
              <a:ext uri="{FF2B5EF4-FFF2-40B4-BE49-F238E27FC236}">
                <a16:creationId xmlns:a16="http://schemas.microsoft.com/office/drawing/2014/main" id="{10EA2E3C-C07D-53E4-B575-2BB6D612B1D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399"/>
          <a:stretch/>
        </p:blipFill>
        <p:spPr bwMode="auto">
          <a:xfrm>
            <a:off x="7875037" y="2408748"/>
            <a:ext cx="2209800" cy="2273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9261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9D0A813-852E-427D-AC34-C1F0054B73D8}"/>
              </a:ext>
            </a:extLst>
          </p:cNvPr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9EB14D2-E346-45AF-85E7-47BD70DC3AAA}"/>
              </a:ext>
            </a:extLst>
          </p:cNvPr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04AD71DD-ADB0-9694-FD1A-34ACE3FE1D52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432041" y="1117694"/>
            <a:ext cx="1635847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B4F228A3-EED8-B72A-55D3-01A30D9488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FFBC9732-D32E-DCF9-3982-D4B68F971747}"/>
              </a:ext>
            </a:extLst>
          </p:cNvPr>
          <p:cNvSpPr/>
          <p:nvPr/>
        </p:nvSpPr>
        <p:spPr>
          <a:xfrm>
            <a:off x="1054359" y="4884389"/>
            <a:ext cx="5013529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GB" sz="28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Which Platform Should a Content Producer Use? When? Why?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C7D257D7-D9C6-8F63-F8F8-E2BE53F2E2DB}"/>
              </a:ext>
            </a:extLst>
          </p:cNvPr>
          <p:cNvSpPr txBox="1"/>
          <p:nvPr/>
        </p:nvSpPr>
        <p:spPr>
          <a:xfrm>
            <a:off x="6301339" y="1259391"/>
            <a:ext cx="46041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Digital Content Direction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AB738525-DD8E-2E85-F385-345FF64341EB}"/>
              </a:ext>
            </a:extLst>
          </p:cNvPr>
          <p:cNvSpPr txBox="1"/>
          <p:nvPr/>
        </p:nvSpPr>
        <p:spPr>
          <a:xfrm>
            <a:off x="4501989" y="1297955"/>
            <a:ext cx="1542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Lecture 7</a:t>
            </a:r>
          </a:p>
        </p:txBody>
      </p:sp>
      <p:pic>
        <p:nvPicPr>
          <p:cNvPr id="48" name="Graphic 47">
            <a:extLst>
              <a:ext uri="{FF2B5EF4-FFF2-40B4-BE49-F238E27FC236}">
                <a16:creationId xmlns:a16="http://schemas.microsoft.com/office/drawing/2014/main" id="{5139C814-1734-ECD2-FD52-4EF9E25D75C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49" name="Graphic 48">
            <a:extLst>
              <a:ext uri="{FF2B5EF4-FFF2-40B4-BE49-F238E27FC236}">
                <a16:creationId xmlns:a16="http://schemas.microsoft.com/office/drawing/2014/main" id="{6D34B332-A224-F9C2-4FCE-5377D8EB46D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388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780519" y="500900"/>
            <a:ext cx="941329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4079386" cy="4952309"/>
          </a:xfrm>
          <a:prstGeom prst="roundRect">
            <a:avLst>
              <a:gd name="adj" fmla="val 6140"/>
            </a:avLst>
          </a:prstGeom>
          <a:blipFill dpi="0" rotWithShape="1">
            <a:blip r:embed="rId3"/>
            <a:srcRect/>
            <a:stretch>
              <a:fillRect/>
            </a:stretch>
          </a:blipFill>
          <a:ln w="3810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1" y="1285191"/>
            <a:ext cx="9334963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083F8E2-699C-9C01-0329-7C9299434C08}"/>
              </a:ext>
            </a:extLst>
          </p:cNvPr>
          <p:cNvSpPr txBox="1"/>
          <p:nvPr/>
        </p:nvSpPr>
        <p:spPr>
          <a:xfrm>
            <a:off x="1546079" y="1557576"/>
            <a:ext cx="5610501" cy="36254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These are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not easy questions to answer,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not least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because social media is dynamic. </a:t>
            </a:r>
          </a:p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The nature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and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number of platforms,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the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technology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and the 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devices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that support them, and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the formats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that work best on them,</a:t>
            </a:r>
            <a:r>
              <a:rPr lang="en-GB" sz="22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are in continual flux. </a:t>
            </a:r>
            <a:endParaRPr lang="en-US" sz="2200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0000101010101" pitchFamily="34" charset="-127"/>
              <a:ea typeface="Microsoft GothicNeo" panose="020B0500000101010101" pitchFamily="34" charset="-127"/>
              <a:cs typeface="Microsoft GothicNeo" panose="020B0500000101010101" pitchFamily="34" charset="-127"/>
            </a:endParaRPr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pic>
        <p:nvPicPr>
          <p:cNvPr id="1028" name="Picture 4" descr="Social media networks content creating and sharing. Online communication.  Internet meme, meme culture trends, best viral content production concept.  Bright vibrant violet vector isolated illustration Stock Vector | Adobe  Stock">
            <a:extLst>
              <a:ext uri="{FF2B5EF4-FFF2-40B4-BE49-F238E27FC236}">
                <a16:creationId xmlns:a16="http://schemas.microsoft.com/office/drawing/2014/main" id="{39AAC8F1-D025-7C8E-0654-30E9FB989A0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28" r="2022"/>
          <a:stretch/>
        </p:blipFill>
        <p:spPr bwMode="auto">
          <a:xfrm>
            <a:off x="7427171" y="2223919"/>
            <a:ext cx="2676016" cy="2411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85887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780519" y="500900"/>
            <a:ext cx="941329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4079386" cy="4952309"/>
          </a:xfrm>
          <a:prstGeom prst="roundRect">
            <a:avLst>
              <a:gd name="adj" fmla="val 6140"/>
            </a:avLst>
          </a:prstGeom>
          <a:blipFill dpi="0" rotWithShape="1">
            <a:blip r:embed="rId3"/>
            <a:srcRect/>
            <a:stretch>
              <a:fillRect/>
            </a:stretch>
          </a:blipFill>
          <a:ln w="3810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1" y="1285191"/>
            <a:ext cx="9334963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083F8E2-699C-9C01-0329-7C9299434C08}"/>
              </a:ext>
            </a:extLst>
          </p:cNvPr>
          <p:cNvSpPr txBox="1"/>
          <p:nvPr/>
        </p:nvSpPr>
        <p:spPr>
          <a:xfrm>
            <a:off x="4606521" y="1342971"/>
            <a:ext cx="5610501" cy="41925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0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</a:t>
            </a:r>
            <a:r>
              <a:rPr lang="en-GB" sz="20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TikTok 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and</a:t>
            </a:r>
            <a:r>
              <a:rPr lang="en-GB" sz="20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Snapchat 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base their content</a:t>
            </a:r>
            <a:r>
              <a:rPr lang="en-GB" sz="2000" u="sng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on the ephemeral and the pictorial.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</a:t>
            </a:r>
            <a:r>
              <a:rPr lang="en-GB" sz="20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Instagram 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and</a:t>
            </a:r>
            <a:r>
              <a:rPr lang="en-GB" sz="20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Pinterest 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too</a:t>
            </a:r>
            <a:r>
              <a:rPr lang="en-GB" sz="20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are largely visual 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in terms of how they communicate.</a:t>
            </a:r>
            <a:r>
              <a:rPr lang="en-GB" sz="20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YouTube 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is </a:t>
            </a:r>
            <a:r>
              <a:rPr lang="en-GB" sz="20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 video streaming platform. </a:t>
            </a:r>
            <a:r>
              <a:rPr lang="en-GB" sz="20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Facebook,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</a:t>
            </a:r>
            <a:r>
              <a:rPr lang="en-GB" sz="20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LinkedIn, Reddit 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and</a:t>
            </a:r>
            <a:r>
              <a:rPr lang="en-GB" sz="20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Twitter 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use</a:t>
            </a:r>
            <a:r>
              <a:rPr lang="en-GB" sz="20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a combination of visual and text-based content, 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perhaps more closely akin to traditional journalism than other channels. </a:t>
            </a:r>
            <a:endParaRPr lang="en-US" sz="2000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0000101010101" pitchFamily="34" charset="-127"/>
              <a:ea typeface="Microsoft GothicNeo" panose="020B0500000101010101" pitchFamily="34" charset="-127"/>
              <a:cs typeface="Microsoft GothicNeo" panose="020B0500000101010101" pitchFamily="34" charset="-127"/>
            </a:endParaRPr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pic>
        <p:nvPicPr>
          <p:cNvPr id="2" name="Picture 2" descr="How You Can Accelerate Content Production For Your Social Media Pages |  DrumUp Blog">
            <a:extLst>
              <a:ext uri="{FF2B5EF4-FFF2-40B4-BE49-F238E27FC236}">
                <a16:creationId xmlns:a16="http://schemas.microsoft.com/office/drawing/2014/main" id="{FE66AA18-113C-66F4-2808-D13417282E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7986" y="2232731"/>
            <a:ext cx="2583455" cy="2287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463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780519" y="500900"/>
            <a:ext cx="941329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4079386" cy="4952309"/>
          </a:xfrm>
          <a:prstGeom prst="roundRect">
            <a:avLst>
              <a:gd name="adj" fmla="val 6140"/>
            </a:avLst>
          </a:prstGeom>
          <a:blipFill dpi="0" rotWithShape="1">
            <a:blip r:embed="rId3"/>
            <a:srcRect/>
            <a:stretch>
              <a:fillRect/>
            </a:stretch>
          </a:blipFill>
          <a:ln w="3810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1" y="1285191"/>
            <a:ext cx="9334963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083F8E2-699C-9C01-0329-7C9299434C08}"/>
              </a:ext>
            </a:extLst>
          </p:cNvPr>
          <p:cNvSpPr txBox="1"/>
          <p:nvPr/>
        </p:nvSpPr>
        <p:spPr>
          <a:xfrm>
            <a:off x="1620727" y="1772181"/>
            <a:ext cx="5610501" cy="33505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4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Some forms </a:t>
            </a:r>
            <a:r>
              <a:rPr lang="en-GB" sz="24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of</a:t>
            </a:r>
            <a:r>
              <a:rPr lang="en-GB" sz="24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social media, </a:t>
            </a:r>
            <a:r>
              <a:rPr lang="en-GB" sz="24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such as</a:t>
            </a:r>
            <a:r>
              <a:rPr lang="en-GB" sz="24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blogs </a:t>
            </a:r>
            <a:r>
              <a:rPr lang="en-GB" sz="24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and</a:t>
            </a:r>
            <a:r>
              <a:rPr lang="en-GB" sz="24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podcasts, </a:t>
            </a:r>
            <a:r>
              <a:rPr lang="en-GB" sz="24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are</a:t>
            </a:r>
            <a:r>
              <a:rPr lang="en-GB" sz="24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relatively passive, </a:t>
            </a:r>
            <a:r>
              <a:rPr lang="en-GB" sz="24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in that</a:t>
            </a:r>
            <a:r>
              <a:rPr lang="en-GB" sz="24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they require users to search for content </a:t>
            </a:r>
            <a:r>
              <a:rPr lang="en-GB" sz="24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on whichever blogging or podcasting platform they use. </a:t>
            </a:r>
            <a:endParaRPr lang="en-US" sz="2400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0000101010101" pitchFamily="34" charset="-127"/>
              <a:ea typeface="Microsoft GothicNeo" panose="020B0500000101010101" pitchFamily="34" charset="-127"/>
              <a:cs typeface="Microsoft GothicNeo" panose="020B0500000101010101" pitchFamily="34" charset="-127"/>
            </a:endParaRPr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pic>
        <p:nvPicPr>
          <p:cNvPr id="35842" name="Picture 2" descr="Social Media Map - BrandMentions Wiki">
            <a:extLst>
              <a:ext uri="{FF2B5EF4-FFF2-40B4-BE49-F238E27FC236}">
                <a16:creationId xmlns:a16="http://schemas.microsoft.com/office/drawing/2014/main" id="{49867840-2508-0DF0-0165-494DFC0486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065" y="2407294"/>
            <a:ext cx="2388638" cy="2132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52495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780519" y="500900"/>
            <a:ext cx="941329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4079386" cy="4952309"/>
          </a:xfrm>
          <a:prstGeom prst="roundRect">
            <a:avLst>
              <a:gd name="adj" fmla="val 6140"/>
            </a:avLst>
          </a:prstGeom>
          <a:blipFill dpi="0" rotWithShape="1">
            <a:blip r:embed="rId3"/>
            <a:srcRect/>
            <a:stretch>
              <a:fillRect/>
            </a:stretch>
          </a:blipFill>
          <a:ln w="3810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1" y="1285191"/>
            <a:ext cx="9334963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083F8E2-699C-9C01-0329-7C9299434C08}"/>
              </a:ext>
            </a:extLst>
          </p:cNvPr>
          <p:cNvSpPr txBox="1"/>
          <p:nvPr/>
        </p:nvSpPr>
        <p:spPr>
          <a:xfrm>
            <a:off x="4559873" y="1996123"/>
            <a:ext cx="5610501" cy="27965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4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</a:t>
            </a:r>
            <a:r>
              <a:rPr lang="en-GB" sz="24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Others, such as</a:t>
            </a:r>
            <a:r>
              <a:rPr lang="en-GB" sz="24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Facebook, Instagram </a:t>
            </a:r>
            <a:r>
              <a:rPr lang="en-GB" sz="24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and</a:t>
            </a:r>
            <a:r>
              <a:rPr lang="en-GB" sz="24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Twitter, </a:t>
            </a:r>
            <a:r>
              <a:rPr lang="en-GB" sz="24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are more active and are inherently dialogic: if you have the app, you will have content suggestions sent to you 24/7.</a:t>
            </a:r>
            <a:endParaRPr lang="en-US" sz="2400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0000101010101" pitchFamily="34" charset="-127"/>
              <a:ea typeface="Microsoft GothicNeo" panose="020B0500000101010101" pitchFamily="34" charset="-127"/>
              <a:cs typeface="Microsoft GothicNeo" panose="020B0500000101010101" pitchFamily="34" charset="-127"/>
            </a:endParaRPr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pic>
        <p:nvPicPr>
          <p:cNvPr id="34818" name="Picture 2" descr="A Complete Guide to Social Media Customer Service">
            <a:extLst>
              <a:ext uri="{FF2B5EF4-FFF2-40B4-BE49-F238E27FC236}">
                <a16:creationId xmlns:a16="http://schemas.microsoft.com/office/drawing/2014/main" id="{4B695E84-4894-3474-B8ED-ED79EEBDC1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0182" y="2556596"/>
            <a:ext cx="2575247" cy="2071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49704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780519" y="500900"/>
            <a:ext cx="941329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4079386" cy="4952309"/>
          </a:xfrm>
          <a:prstGeom prst="roundRect">
            <a:avLst>
              <a:gd name="adj" fmla="val 6140"/>
            </a:avLst>
          </a:prstGeom>
          <a:blipFill dpi="0" rotWithShape="1">
            <a:blip r:embed="rId3"/>
            <a:srcRect/>
            <a:stretch>
              <a:fillRect/>
            </a:stretch>
          </a:blipFill>
          <a:ln w="3810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1" y="1285191"/>
            <a:ext cx="9334963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083F8E2-699C-9C01-0329-7C9299434C08}"/>
              </a:ext>
            </a:extLst>
          </p:cNvPr>
          <p:cNvSpPr txBox="1"/>
          <p:nvPr/>
        </p:nvSpPr>
        <p:spPr>
          <a:xfrm>
            <a:off x="1630058" y="1837498"/>
            <a:ext cx="5610501" cy="30791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</a:t>
            </a:r>
            <a:r>
              <a:rPr lang="en-GB" sz="22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In recent years,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we’ve seen the rise of platforms such as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TikTok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and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Snapchat,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which deal in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very short, ephemeral pictures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and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video,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and the reduced screen size of devices such as the Apple Watch. </a:t>
            </a:r>
            <a:endParaRPr lang="en-US" sz="2200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0000101010101" pitchFamily="34" charset="-127"/>
              <a:ea typeface="Microsoft GothicNeo" panose="020B0500000101010101" pitchFamily="34" charset="-127"/>
              <a:cs typeface="Microsoft GothicNeo" panose="020B0500000101010101" pitchFamily="34" charset="-127"/>
            </a:endParaRPr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pic>
        <p:nvPicPr>
          <p:cNvPr id="33794" name="Picture 2" descr="10 Tips for an Effective TikTok Campaign - Ampfluence | #1 Instagram Growth  Service">
            <a:extLst>
              <a:ext uri="{FF2B5EF4-FFF2-40B4-BE49-F238E27FC236}">
                <a16:creationId xmlns:a16="http://schemas.microsoft.com/office/drawing/2014/main" id="{88E4AFB1-CF7E-F0FD-0956-350C18D263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3075" y="2267338"/>
            <a:ext cx="2155371" cy="2304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03440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780519" y="500900"/>
            <a:ext cx="941329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4079386" cy="4952309"/>
          </a:xfrm>
          <a:prstGeom prst="roundRect">
            <a:avLst>
              <a:gd name="adj" fmla="val 6140"/>
            </a:avLst>
          </a:prstGeom>
          <a:blipFill dpi="0" rotWithShape="1">
            <a:blip r:embed="rId3"/>
            <a:srcRect/>
            <a:stretch>
              <a:fillRect/>
            </a:stretch>
          </a:blipFill>
          <a:ln w="3810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1" y="1285191"/>
            <a:ext cx="9334963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083F8E2-699C-9C01-0329-7C9299434C08}"/>
              </a:ext>
            </a:extLst>
          </p:cNvPr>
          <p:cNvSpPr txBox="1"/>
          <p:nvPr/>
        </p:nvSpPr>
        <p:spPr>
          <a:xfrm>
            <a:off x="4671835" y="1370962"/>
            <a:ext cx="5414558" cy="41925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0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These platforms 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have led, in part, to the rise of what is termed</a:t>
            </a:r>
            <a:r>
              <a:rPr lang="en-GB" sz="20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‘glance journalism’, 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that is journalism that can be consumed in one brief look at a small screen</a:t>
            </a:r>
            <a:r>
              <a:rPr lang="en-GB" sz="20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. the speed 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at which this kind of ultra-brief news</a:t>
            </a:r>
            <a:r>
              <a:rPr lang="en-GB" sz="20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is consumed 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makes platforms such as Facebook and Twitter </a:t>
            </a:r>
            <a:r>
              <a:rPr lang="en-GB" sz="20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seem voluminous 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and</a:t>
            </a:r>
            <a:r>
              <a:rPr lang="en-GB" sz="20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in terms of how much content they provide for the user.</a:t>
            </a:r>
            <a:endParaRPr lang="en-US" sz="2000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0000101010101" pitchFamily="34" charset="-127"/>
              <a:ea typeface="Microsoft GothicNeo" panose="020B0500000101010101" pitchFamily="34" charset="-127"/>
              <a:cs typeface="Microsoft GothicNeo" panose="020B0500000101010101" pitchFamily="34" charset="-127"/>
            </a:endParaRPr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pic>
        <p:nvPicPr>
          <p:cNvPr id="32770" name="Picture 2" descr="How to Develop a Social Media Strategy That Drives Brand Awareness &amp; ROI |  Digital Marketing Institute">
            <a:extLst>
              <a:ext uri="{FF2B5EF4-FFF2-40B4-BE49-F238E27FC236}">
                <a16:creationId xmlns:a16="http://schemas.microsoft.com/office/drawing/2014/main" id="{E65624AF-CE44-3C08-DC4B-1ED32A9B8C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1513" y="2230013"/>
            <a:ext cx="2593910" cy="225800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21185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780519" y="500900"/>
            <a:ext cx="941329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4079386" cy="4952309"/>
          </a:xfrm>
          <a:prstGeom prst="roundRect">
            <a:avLst>
              <a:gd name="adj" fmla="val 6140"/>
            </a:avLst>
          </a:prstGeom>
          <a:blipFill dpi="0" rotWithShape="1">
            <a:blip r:embed="rId3"/>
            <a:srcRect/>
            <a:stretch>
              <a:fillRect/>
            </a:stretch>
          </a:blipFill>
          <a:ln w="3810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1" y="1285191"/>
            <a:ext cx="9334963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083F8E2-699C-9C01-0329-7C9299434C08}"/>
              </a:ext>
            </a:extLst>
          </p:cNvPr>
          <p:cNvSpPr txBox="1"/>
          <p:nvPr/>
        </p:nvSpPr>
        <p:spPr>
          <a:xfrm>
            <a:off x="1546079" y="1361631"/>
            <a:ext cx="8502990" cy="409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Over time,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platforms will change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as they compete for 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audience share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and to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remain relevant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in the face of changing technology and the rise of new competitors. As such,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any recommendation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in terms of exactly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what kind of content to produce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and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why on any platform is likely self-defeating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as the key to understanding and working in the social media space is adaptability and a willingness to embrace change, not necessarily knowledge of any particular platform. </a:t>
            </a:r>
            <a:endParaRPr lang="en-US" sz="2200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0000101010101" pitchFamily="34" charset="-127"/>
              <a:ea typeface="Microsoft GothicNeo" panose="020B0500000101010101" pitchFamily="34" charset="-127"/>
              <a:cs typeface="Microsoft GothicNeo" panose="020B0500000101010101" pitchFamily="34" charset="-127"/>
            </a:endParaRPr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15556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780519" y="500900"/>
            <a:ext cx="941329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4079386" cy="4952309"/>
          </a:xfrm>
          <a:prstGeom prst="roundRect">
            <a:avLst>
              <a:gd name="adj" fmla="val 6140"/>
            </a:avLst>
          </a:prstGeom>
          <a:blipFill dpi="0" rotWithShape="1">
            <a:blip r:embed="rId3"/>
            <a:srcRect/>
            <a:stretch>
              <a:fillRect/>
            </a:stretch>
          </a:blipFill>
          <a:ln w="3810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1" y="1285191"/>
            <a:ext cx="9334963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083F8E2-699C-9C01-0329-7C9299434C08}"/>
              </a:ext>
            </a:extLst>
          </p:cNvPr>
          <p:cNvSpPr txBox="1"/>
          <p:nvPr/>
        </p:nvSpPr>
        <p:spPr>
          <a:xfrm>
            <a:off x="1546079" y="1557576"/>
            <a:ext cx="5610501" cy="37308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0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There is</a:t>
            </a:r>
            <a:r>
              <a:rPr lang="en-GB" sz="20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no one size, 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one time</a:t>
            </a:r>
            <a:r>
              <a:rPr lang="en-GB" sz="20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‘how to’ answer; 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what is needed is</a:t>
            </a:r>
            <a:r>
              <a:rPr lang="en-GB" sz="20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a metacognitive overview approach 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to</a:t>
            </a:r>
            <a:r>
              <a:rPr lang="en-GB" sz="20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social media 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that </a:t>
            </a:r>
            <a:r>
              <a:rPr lang="en-GB" sz="20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acknowledges its dynamism, 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is committed to understanding</a:t>
            </a:r>
            <a:r>
              <a:rPr lang="en-GB" sz="20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the modality 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and</a:t>
            </a:r>
            <a:r>
              <a:rPr lang="en-GB" sz="20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functionality 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of each platform and how</a:t>
            </a:r>
            <a:r>
              <a:rPr lang="en-GB" sz="20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the demographic 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makeup of each coincides with a content producer’s target audience(s). </a:t>
            </a:r>
            <a:endParaRPr lang="en-US" sz="2000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0000101010101" pitchFamily="34" charset="-127"/>
              <a:ea typeface="Microsoft GothicNeo" panose="020B0500000101010101" pitchFamily="34" charset="-127"/>
              <a:cs typeface="Microsoft GothicNeo" panose="020B0500000101010101" pitchFamily="34" charset="-127"/>
            </a:endParaRPr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pic>
        <p:nvPicPr>
          <p:cNvPr id="30722" name="Picture 2" descr="How To Grab Own Piece Of Market With Social Media Platform | Blog  OpenGeeksLab">
            <a:extLst>
              <a:ext uri="{FF2B5EF4-FFF2-40B4-BE49-F238E27FC236}">
                <a16:creationId xmlns:a16="http://schemas.microsoft.com/office/drawing/2014/main" id="{42629859-1A1A-D831-FEA3-0A92311F58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1598" y="2472609"/>
            <a:ext cx="2536802" cy="194076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8052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780519" y="500900"/>
            <a:ext cx="941329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4079386" cy="4952309"/>
          </a:xfrm>
          <a:prstGeom prst="roundRect">
            <a:avLst>
              <a:gd name="adj" fmla="val 6140"/>
            </a:avLst>
          </a:prstGeom>
          <a:blipFill dpi="0" rotWithShape="1">
            <a:blip r:embed="rId3"/>
            <a:srcRect/>
            <a:stretch>
              <a:fillRect/>
            </a:stretch>
          </a:blipFill>
          <a:ln w="3810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1" y="1285191"/>
            <a:ext cx="9334963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083F8E2-699C-9C01-0329-7C9299434C08}"/>
              </a:ext>
            </a:extLst>
          </p:cNvPr>
          <p:cNvSpPr txBox="1"/>
          <p:nvPr/>
        </p:nvSpPr>
        <p:spPr>
          <a:xfrm>
            <a:off x="4587858" y="2033439"/>
            <a:ext cx="5610501" cy="27965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4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Research into </a:t>
            </a:r>
            <a:r>
              <a:rPr lang="en-GB" sz="24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the behaviour of </a:t>
            </a:r>
            <a:r>
              <a:rPr lang="en-GB" sz="24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those audiences, </a:t>
            </a:r>
            <a:r>
              <a:rPr lang="en-GB" sz="24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their wants and preferences</a:t>
            </a:r>
            <a:r>
              <a:rPr lang="en-GB" sz="24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is essential, </a:t>
            </a:r>
            <a:r>
              <a:rPr lang="en-GB" sz="24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and</a:t>
            </a:r>
            <a:r>
              <a:rPr lang="en-GB" sz="24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possible, </a:t>
            </a:r>
            <a:r>
              <a:rPr lang="en-GB" sz="24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thanks to the analytics derived from and provided by social media channels.</a:t>
            </a:r>
            <a:endParaRPr lang="en-US" sz="2400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0000101010101" pitchFamily="34" charset="-127"/>
              <a:ea typeface="Microsoft GothicNeo" panose="020B0500000101010101" pitchFamily="34" charset="-127"/>
              <a:cs typeface="Microsoft GothicNeo" panose="020B0500000101010101" pitchFamily="34" charset="-127"/>
            </a:endParaRPr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pic>
        <p:nvPicPr>
          <p:cNvPr id="29698" name="Picture 2" descr="5 Social Media Platforms that are Shaping 2019 - Spiceworks">
            <a:extLst>
              <a:ext uri="{FF2B5EF4-FFF2-40B4-BE49-F238E27FC236}">
                <a16:creationId xmlns:a16="http://schemas.microsoft.com/office/drawing/2014/main" id="{60FDB07F-53A5-6578-911C-F0BCF20D7B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5513" y="2248672"/>
            <a:ext cx="2415268" cy="234198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11605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780519" y="500900"/>
            <a:ext cx="941329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4079386" cy="4952309"/>
          </a:xfrm>
          <a:prstGeom prst="roundRect">
            <a:avLst>
              <a:gd name="adj" fmla="val 6140"/>
            </a:avLst>
          </a:prstGeom>
          <a:blipFill dpi="0" rotWithShape="1">
            <a:blip r:embed="rId3"/>
            <a:srcRect/>
            <a:stretch>
              <a:fillRect/>
            </a:stretch>
          </a:blipFill>
          <a:ln w="3810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1" y="1285191"/>
            <a:ext cx="9334963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083F8E2-699C-9C01-0329-7C9299434C08}"/>
              </a:ext>
            </a:extLst>
          </p:cNvPr>
          <p:cNvSpPr txBox="1"/>
          <p:nvPr/>
        </p:nvSpPr>
        <p:spPr>
          <a:xfrm>
            <a:off x="1546079" y="1557576"/>
            <a:ext cx="5610501" cy="35869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</a:t>
            </a:r>
            <a:r>
              <a:rPr lang="en-GB" sz="22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The major issue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that all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content producers </a:t>
            </a:r>
            <a:r>
              <a:rPr lang="en-GB" sz="22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face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when using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social media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is 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how to separate the reliable from the unreliable.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This is where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social media analytics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become</a:t>
            </a:r>
            <a:r>
              <a:rPr lang="en-GB" sz="22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essential.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Choosing which analytics to monitor and via which platform, however, can be confusing. </a:t>
            </a:r>
            <a:endParaRPr lang="en-US" sz="2200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0000101010101" pitchFamily="34" charset="-127"/>
              <a:ea typeface="Microsoft GothicNeo" panose="020B0500000101010101" pitchFamily="34" charset="-127"/>
              <a:cs typeface="Microsoft GothicNeo" panose="020B0500000101010101" pitchFamily="34" charset="-127"/>
            </a:endParaRPr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pic>
        <p:nvPicPr>
          <p:cNvPr id="28674" name="Picture 2" descr="The 7 Fears Stopping Entrepreneurs From Marketing on Social Media">
            <a:extLst>
              <a:ext uri="{FF2B5EF4-FFF2-40B4-BE49-F238E27FC236}">
                <a16:creationId xmlns:a16="http://schemas.microsoft.com/office/drawing/2014/main" id="{0CC407EE-432A-8DC3-52E7-252582DA74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1599" y="2304660"/>
            <a:ext cx="2480818" cy="2258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42152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780519" y="500900"/>
            <a:ext cx="941329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4079386" cy="4952309"/>
          </a:xfrm>
          <a:prstGeom prst="roundRect">
            <a:avLst>
              <a:gd name="adj" fmla="val 6140"/>
            </a:avLst>
          </a:prstGeom>
          <a:blipFill dpi="0" rotWithShape="1">
            <a:blip r:embed="rId3"/>
            <a:srcRect/>
            <a:stretch>
              <a:fillRect/>
            </a:stretch>
          </a:blipFill>
          <a:ln w="3810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1" y="1285191"/>
            <a:ext cx="9334963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083F8E2-699C-9C01-0329-7C9299434C08}"/>
              </a:ext>
            </a:extLst>
          </p:cNvPr>
          <p:cNvSpPr txBox="1"/>
          <p:nvPr/>
        </p:nvSpPr>
        <p:spPr>
          <a:xfrm>
            <a:off x="4447901" y="1846825"/>
            <a:ext cx="5610501" cy="30791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It is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important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to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spend time researching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the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various options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in order to 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make sure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the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features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and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the kind of analytics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on offer by a platform or tool, are</a:t>
            </a:r>
            <a:r>
              <a:rPr lang="en-GB" sz="22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a good fit for your social media strategy.</a:t>
            </a:r>
            <a:endParaRPr lang="en-US" sz="2200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0000101010101" pitchFamily="34" charset="-127"/>
              <a:ea typeface="Microsoft GothicNeo" panose="020B0500000101010101" pitchFamily="34" charset="-127"/>
              <a:cs typeface="Microsoft GothicNeo" panose="020B0500000101010101" pitchFamily="34" charset="-127"/>
            </a:endParaRPr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pic>
        <p:nvPicPr>
          <p:cNvPr id="27650" name="Picture 2" descr="Social Media Marketing | 360CDM">
            <a:extLst>
              <a:ext uri="{FF2B5EF4-FFF2-40B4-BE49-F238E27FC236}">
                <a16:creationId xmlns:a16="http://schemas.microsoft.com/office/drawing/2014/main" id="{6C35B0A9-72E7-02A1-02DD-DF7BB34882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797" y="2204737"/>
            <a:ext cx="2174033" cy="2106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70941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9D0A813-852E-427D-AC34-C1F0054B73D8}"/>
              </a:ext>
            </a:extLst>
          </p:cNvPr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9EB14D2-E346-45AF-85E7-47BD70DC3AAA}"/>
              </a:ext>
            </a:extLst>
          </p:cNvPr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04AD71DD-ADB0-9694-FD1A-34ACE3FE1D52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432041" y="1117694"/>
            <a:ext cx="1635847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B4F228A3-EED8-B72A-55D3-01A30D9488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FFBC9732-D32E-DCF9-3982-D4B68F971747}"/>
              </a:ext>
            </a:extLst>
          </p:cNvPr>
          <p:cNvSpPr/>
          <p:nvPr/>
        </p:nvSpPr>
        <p:spPr>
          <a:xfrm>
            <a:off x="1054359" y="4884389"/>
            <a:ext cx="5013529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GB" sz="28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Social Media Monitoring/Listening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C7D257D7-D9C6-8F63-F8F8-E2BE53F2E2DB}"/>
              </a:ext>
            </a:extLst>
          </p:cNvPr>
          <p:cNvSpPr txBox="1"/>
          <p:nvPr/>
        </p:nvSpPr>
        <p:spPr>
          <a:xfrm>
            <a:off x="6301339" y="1259391"/>
            <a:ext cx="46041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Digital Content Direction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AB738525-DD8E-2E85-F385-345FF64341EB}"/>
              </a:ext>
            </a:extLst>
          </p:cNvPr>
          <p:cNvSpPr txBox="1"/>
          <p:nvPr/>
        </p:nvSpPr>
        <p:spPr>
          <a:xfrm>
            <a:off x="4501989" y="1297955"/>
            <a:ext cx="1542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Lecture 7</a:t>
            </a:r>
          </a:p>
        </p:txBody>
      </p:sp>
      <p:pic>
        <p:nvPicPr>
          <p:cNvPr id="48" name="Graphic 47">
            <a:extLst>
              <a:ext uri="{FF2B5EF4-FFF2-40B4-BE49-F238E27FC236}">
                <a16:creationId xmlns:a16="http://schemas.microsoft.com/office/drawing/2014/main" id="{5139C814-1734-ECD2-FD52-4EF9E25D75C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49" name="Graphic 48">
            <a:extLst>
              <a:ext uri="{FF2B5EF4-FFF2-40B4-BE49-F238E27FC236}">
                <a16:creationId xmlns:a16="http://schemas.microsoft.com/office/drawing/2014/main" id="{6D34B332-A224-F9C2-4FCE-5377D8EB46D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7834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780519" y="500900"/>
            <a:ext cx="941329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4079386" cy="4952309"/>
          </a:xfrm>
          <a:prstGeom prst="roundRect">
            <a:avLst>
              <a:gd name="adj" fmla="val 6140"/>
            </a:avLst>
          </a:prstGeom>
          <a:blipFill dpi="0" rotWithShape="1">
            <a:blip r:embed="rId3"/>
            <a:srcRect/>
            <a:stretch>
              <a:fillRect/>
            </a:stretch>
          </a:blipFill>
          <a:ln w="3810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1" y="1285191"/>
            <a:ext cx="9334963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083F8E2-699C-9C01-0329-7C9299434C08}"/>
              </a:ext>
            </a:extLst>
          </p:cNvPr>
          <p:cNvSpPr txBox="1"/>
          <p:nvPr/>
        </p:nvSpPr>
        <p:spPr>
          <a:xfrm>
            <a:off x="1546079" y="1342965"/>
            <a:ext cx="5610501" cy="409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The phrases</a:t>
            </a:r>
            <a:r>
              <a:rPr lang="en-GB" sz="22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‘social media monitoring’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and</a:t>
            </a:r>
            <a:r>
              <a:rPr lang="en-GB" sz="22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‘social media listening’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are used somewhat interchangeably to 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describe the process of gathering, analysing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and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acting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in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response to social media analytics.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Yet they are different processes, or two parts of the same process.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Let’s take a look at both terms.</a:t>
            </a:r>
            <a:endParaRPr lang="en-US" sz="2200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0000101010101" pitchFamily="34" charset="-127"/>
              <a:ea typeface="Microsoft GothicNeo" panose="020B0500000101010101" pitchFamily="34" charset="-127"/>
              <a:cs typeface="Microsoft GothicNeo" panose="020B0500000101010101" pitchFamily="34" charset="-127"/>
            </a:endParaRPr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pic>
        <p:nvPicPr>
          <p:cNvPr id="26626" name="Picture 2" descr="Social Media Monitoring &amp; Reputation Management with Mentionlytics">
            <a:extLst>
              <a:ext uri="{FF2B5EF4-FFF2-40B4-BE49-F238E27FC236}">
                <a16:creationId xmlns:a16="http://schemas.microsoft.com/office/drawing/2014/main" id="{69729785-C234-ADD5-BE45-180EAEDD06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1985" y="2407298"/>
            <a:ext cx="2677885" cy="2277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36414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780519" y="500900"/>
            <a:ext cx="941329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4079386" cy="4952309"/>
          </a:xfrm>
          <a:prstGeom prst="roundRect">
            <a:avLst>
              <a:gd name="adj" fmla="val 6140"/>
            </a:avLst>
          </a:prstGeom>
          <a:blipFill dpi="0" rotWithShape="1">
            <a:blip r:embed="rId3"/>
            <a:srcRect/>
            <a:stretch>
              <a:fillRect/>
            </a:stretch>
          </a:blipFill>
          <a:ln w="3810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1" y="1285191"/>
            <a:ext cx="9334963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083F8E2-699C-9C01-0329-7C9299434C08}"/>
              </a:ext>
            </a:extLst>
          </p:cNvPr>
          <p:cNvSpPr txBox="1"/>
          <p:nvPr/>
        </p:nvSpPr>
        <p:spPr>
          <a:xfrm>
            <a:off x="4683972" y="1482930"/>
            <a:ext cx="5421092" cy="33505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4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</a:t>
            </a:r>
            <a:r>
              <a:rPr lang="en-GB" sz="24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‘Social media monitoring’ </a:t>
            </a:r>
            <a:r>
              <a:rPr lang="en-GB" sz="24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encompasses</a:t>
            </a:r>
            <a:r>
              <a:rPr lang="en-GB" sz="24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the use of analytics </a:t>
            </a:r>
            <a:r>
              <a:rPr lang="en-GB" sz="24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to</a:t>
            </a:r>
            <a:r>
              <a:rPr lang="en-GB" sz="24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track likes, clicks, numbers of shares, </a:t>
            </a:r>
            <a:r>
              <a:rPr lang="en-GB" sz="24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sentiment, </a:t>
            </a:r>
            <a:r>
              <a:rPr lang="en-GB" sz="24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keywords usage, </a:t>
            </a:r>
            <a:r>
              <a:rPr lang="en-GB" sz="24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how long</a:t>
            </a:r>
            <a:r>
              <a:rPr lang="en-GB" sz="24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users stay on a page, geographical demographics </a:t>
            </a:r>
            <a:r>
              <a:rPr lang="en-GB" sz="24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and so forth. </a:t>
            </a:r>
            <a:endParaRPr lang="en-US" sz="2400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0000101010101" pitchFamily="34" charset="-127"/>
              <a:ea typeface="Microsoft GothicNeo" panose="020B0500000101010101" pitchFamily="34" charset="-127"/>
              <a:cs typeface="Microsoft GothicNeo" panose="020B0500000101010101" pitchFamily="34" charset="-127"/>
            </a:endParaRPr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pic>
        <p:nvPicPr>
          <p:cNvPr id="25602" name="Picture 2" descr="แนะนำ 3 Social Monitoring Tool สัญชาติไทยที่น่าจับตามอง • Thumbsup">
            <a:extLst>
              <a:ext uri="{FF2B5EF4-FFF2-40B4-BE49-F238E27FC236}">
                <a16:creationId xmlns:a16="http://schemas.microsoft.com/office/drawing/2014/main" id="{C559B9D9-93CC-DE2A-8782-594A0BD337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1962" y="2279386"/>
            <a:ext cx="2392171" cy="22766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202316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780519" y="500900"/>
            <a:ext cx="941329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4079386" cy="4952309"/>
          </a:xfrm>
          <a:prstGeom prst="roundRect">
            <a:avLst>
              <a:gd name="adj" fmla="val 6140"/>
            </a:avLst>
          </a:prstGeom>
          <a:blipFill dpi="0" rotWithShape="1">
            <a:blip r:embed="rId3"/>
            <a:srcRect/>
            <a:stretch>
              <a:fillRect/>
            </a:stretch>
          </a:blipFill>
          <a:ln w="3810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1" y="1285191"/>
            <a:ext cx="9334963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083F8E2-699C-9C01-0329-7C9299434C08}"/>
              </a:ext>
            </a:extLst>
          </p:cNvPr>
          <p:cNvSpPr txBox="1"/>
          <p:nvPr/>
        </p:nvSpPr>
        <p:spPr>
          <a:xfrm>
            <a:off x="1508757" y="2024113"/>
            <a:ext cx="5610501" cy="27965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4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</a:t>
            </a:r>
            <a:r>
              <a:rPr lang="en-GB" sz="24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This is</a:t>
            </a:r>
            <a:r>
              <a:rPr lang="en-GB" sz="24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a data gathering process</a:t>
            </a:r>
            <a:r>
              <a:rPr lang="en-GB" sz="24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and one that</a:t>
            </a:r>
            <a:r>
              <a:rPr lang="en-GB" sz="24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is very useful in determining such factors as, </a:t>
            </a:r>
            <a:r>
              <a:rPr lang="en-GB" sz="24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the reach of and response to a campaign or post, audience size, age group, and location. </a:t>
            </a:r>
            <a:endParaRPr lang="en-US" sz="2400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0000101010101" pitchFamily="34" charset="-127"/>
              <a:ea typeface="Microsoft GothicNeo" panose="020B0500000101010101" pitchFamily="34" charset="-127"/>
              <a:cs typeface="Microsoft GothicNeo" panose="020B0500000101010101" pitchFamily="34" charset="-127"/>
            </a:endParaRPr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pic>
        <p:nvPicPr>
          <p:cNvPr id="24578" name="Picture 2" descr="Social Media Monitoring Tools for Businesses of all sizes | Statusbrew">
            <a:extLst>
              <a:ext uri="{FF2B5EF4-FFF2-40B4-BE49-F238E27FC236}">
                <a16:creationId xmlns:a16="http://schemas.microsoft.com/office/drawing/2014/main" id="{29176140-30A0-B199-DAF0-766EDDB6BA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9173" y="2326504"/>
            <a:ext cx="2598614" cy="22314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280397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780519" y="500900"/>
            <a:ext cx="941329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4079386" cy="4952309"/>
          </a:xfrm>
          <a:prstGeom prst="roundRect">
            <a:avLst>
              <a:gd name="adj" fmla="val 6140"/>
            </a:avLst>
          </a:prstGeom>
          <a:blipFill dpi="0" rotWithShape="1">
            <a:blip r:embed="rId3"/>
            <a:srcRect/>
            <a:stretch>
              <a:fillRect/>
            </a:stretch>
          </a:blipFill>
          <a:ln w="3810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1" y="1285191"/>
            <a:ext cx="9334963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083F8E2-699C-9C01-0329-7C9299434C08}"/>
              </a:ext>
            </a:extLst>
          </p:cNvPr>
          <p:cNvSpPr txBox="1"/>
          <p:nvPr/>
        </p:nvSpPr>
        <p:spPr>
          <a:xfrm>
            <a:off x="4531880" y="1426945"/>
            <a:ext cx="5610501" cy="409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It is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important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that it is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structured carefully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and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intentionally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as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good monitoring is comprehensive,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in that it </a:t>
            </a:r>
            <a:r>
              <a:rPr lang="en-GB" sz="2200" u="sng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looks for mentions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not only within a brand’s own social media streams, but also on the web more widely;</a:t>
            </a:r>
            <a:r>
              <a:rPr lang="en-GB" sz="22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powerful analytical information may not always be where we expect.</a:t>
            </a:r>
            <a:endParaRPr lang="en-US" sz="2200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0000101010101" pitchFamily="34" charset="-127"/>
              <a:ea typeface="Microsoft GothicNeo" panose="020B0500000101010101" pitchFamily="34" charset="-127"/>
              <a:cs typeface="Microsoft GothicNeo" panose="020B0500000101010101" pitchFamily="34" charset="-127"/>
            </a:endParaRPr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pic>
        <p:nvPicPr>
          <p:cNvPr id="23554" name="Picture 2" descr="Social Media Monitoring Tutorial | DHRLab">
            <a:extLst>
              <a:ext uri="{FF2B5EF4-FFF2-40B4-BE49-F238E27FC236}">
                <a16:creationId xmlns:a16="http://schemas.microsoft.com/office/drawing/2014/main" id="{2147573D-8634-DDE2-8FBF-982ACCB46C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0529" y="2269287"/>
            <a:ext cx="2414490" cy="2228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474116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780519" y="500900"/>
            <a:ext cx="941329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4079386" cy="4952309"/>
          </a:xfrm>
          <a:prstGeom prst="roundRect">
            <a:avLst>
              <a:gd name="adj" fmla="val 6140"/>
            </a:avLst>
          </a:prstGeom>
          <a:blipFill dpi="0" rotWithShape="1">
            <a:blip r:embed="rId3"/>
            <a:srcRect/>
            <a:stretch>
              <a:fillRect/>
            </a:stretch>
          </a:blipFill>
          <a:ln w="3810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1" y="1285191"/>
            <a:ext cx="9334963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083F8E2-699C-9C01-0329-7C9299434C08}"/>
              </a:ext>
            </a:extLst>
          </p:cNvPr>
          <p:cNvSpPr txBox="1"/>
          <p:nvPr/>
        </p:nvSpPr>
        <p:spPr>
          <a:xfrm>
            <a:off x="1536748" y="1548245"/>
            <a:ext cx="5974394" cy="37308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0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</a:t>
            </a:r>
            <a:r>
              <a:rPr lang="en-GB" sz="20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Social media monitoring 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is often </a:t>
            </a:r>
            <a:r>
              <a:rPr lang="en-GB" sz="20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described as the first stage of social media listening, 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which takes those analytics and works out</a:t>
            </a:r>
            <a:r>
              <a:rPr lang="en-GB" sz="20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what to do next, how to maximise opportunities 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and</a:t>
            </a:r>
            <a:r>
              <a:rPr lang="en-GB" sz="20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respond to crises 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and</a:t>
            </a:r>
            <a:r>
              <a:rPr lang="en-GB" sz="20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reputational issues. 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Such listening might</a:t>
            </a:r>
            <a:r>
              <a:rPr lang="en-GB" sz="20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reveal the effectiveness, 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or otherwise of particular platforms, the existence of unexpected audiences, or that a particular post is going viral. </a:t>
            </a:r>
            <a:endParaRPr lang="en-US" sz="20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0000101010101" pitchFamily="34" charset="-127"/>
              <a:ea typeface="Microsoft GothicNeo" panose="020B0500000101010101" pitchFamily="34" charset="-127"/>
              <a:cs typeface="Microsoft GothicNeo" panose="020B0500000101010101" pitchFamily="34" charset="-127"/>
            </a:endParaRPr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pic>
        <p:nvPicPr>
          <p:cNvPr id="22530" name="Picture 2" descr="Accessible and Handy Software for Employee Social Media Monitoring | Work  Examiner">
            <a:extLst>
              <a:ext uri="{FF2B5EF4-FFF2-40B4-BE49-F238E27FC236}">
                <a16:creationId xmlns:a16="http://schemas.microsoft.com/office/drawing/2014/main" id="{FB8DD5B8-3E1E-F43A-F330-52559E372C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1060" y="2397968"/>
            <a:ext cx="2371725" cy="2215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079637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780519" y="500900"/>
            <a:ext cx="941329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4079386" cy="4952309"/>
          </a:xfrm>
          <a:prstGeom prst="roundRect">
            <a:avLst>
              <a:gd name="adj" fmla="val 6140"/>
            </a:avLst>
          </a:prstGeom>
          <a:blipFill dpi="0" rotWithShape="1">
            <a:blip r:embed="rId3"/>
            <a:srcRect/>
            <a:stretch>
              <a:fillRect/>
            </a:stretch>
          </a:blipFill>
          <a:ln w="3810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1" y="1285191"/>
            <a:ext cx="9334963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083F8E2-699C-9C01-0329-7C9299434C08}"/>
              </a:ext>
            </a:extLst>
          </p:cNvPr>
          <p:cNvSpPr txBox="1"/>
          <p:nvPr/>
        </p:nvSpPr>
        <p:spPr>
          <a:xfrm>
            <a:off x="4531882" y="1593038"/>
            <a:ext cx="5610501" cy="36254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</a:t>
            </a:r>
            <a:r>
              <a:rPr lang="en-GB" sz="22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Social media listening 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maximises the usefulness of analytics,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by using them not simply as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a snapshot of a particular campaign,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post of or issue, but as a tool that that allows for the monitoring of trends and for forward thinking and planning.</a:t>
            </a:r>
            <a:endParaRPr lang="en-US" sz="2200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0000101010101" pitchFamily="34" charset="-127"/>
              <a:ea typeface="Microsoft GothicNeo" panose="020B0500000101010101" pitchFamily="34" charset="-127"/>
              <a:cs typeface="Microsoft GothicNeo" panose="020B0500000101010101" pitchFamily="34" charset="-127"/>
            </a:endParaRPr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pic>
        <p:nvPicPr>
          <p:cNvPr id="21506" name="Picture 2" descr="Five Reasons Why Social Media Monitoring is Important for Your PR - Midas PR">
            <a:extLst>
              <a:ext uri="{FF2B5EF4-FFF2-40B4-BE49-F238E27FC236}">
                <a16:creationId xmlns:a16="http://schemas.microsoft.com/office/drawing/2014/main" id="{428E7BC2-ADBB-5F39-0DA6-6D09D9B2C1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7062" y="2364145"/>
            <a:ext cx="2482265" cy="2282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737637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780519" y="500900"/>
            <a:ext cx="941329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4079386" cy="4952309"/>
          </a:xfrm>
          <a:prstGeom prst="roundRect">
            <a:avLst>
              <a:gd name="adj" fmla="val 6140"/>
            </a:avLst>
          </a:prstGeom>
          <a:blipFill dpi="0" rotWithShape="1">
            <a:blip r:embed="rId3"/>
            <a:srcRect/>
            <a:stretch>
              <a:fillRect/>
            </a:stretch>
          </a:blipFill>
          <a:ln w="3810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1" y="1285191"/>
            <a:ext cx="9334963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083F8E2-699C-9C01-0329-7C9299434C08}"/>
              </a:ext>
            </a:extLst>
          </p:cNvPr>
          <p:cNvSpPr txBox="1"/>
          <p:nvPr/>
        </p:nvSpPr>
        <p:spPr>
          <a:xfrm>
            <a:off x="1546079" y="1380287"/>
            <a:ext cx="5778452" cy="409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</a:t>
            </a:r>
            <a:r>
              <a:rPr lang="en-GB" sz="22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Social media management 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apps,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such as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Hootsuite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(insights.hootsuite.com), 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Buffer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(buffer.com),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</a:t>
            </a:r>
            <a:r>
              <a:rPr lang="en-GB" sz="2200" dirty="0" err="1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Loomly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(Loomly.com) and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</a:t>
            </a:r>
            <a:r>
              <a:rPr lang="en-GB" sz="2200" dirty="0" err="1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Sendible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(sendible.com), to name a few of the more popular options,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allow users to schedule and post to multiple social media accounts, and to monitor various platform analytics, from one central dashboard. </a:t>
            </a:r>
            <a:endParaRPr lang="en-US" sz="2200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0000101010101" pitchFamily="34" charset="-127"/>
              <a:ea typeface="Microsoft GothicNeo" panose="020B0500000101010101" pitchFamily="34" charset="-127"/>
              <a:cs typeface="Microsoft GothicNeo" panose="020B0500000101010101" pitchFamily="34" charset="-127"/>
            </a:endParaRPr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pic>
        <p:nvPicPr>
          <p:cNvPr id="20482" name="Picture 2" descr="Inilah Perbedaan Social Media Listening dan Social Media Monitoring">
            <a:extLst>
              <a:ext uri="{FF2B5EF4-FFF2-40B4-BE49-F238E27FC236}">
                <a16:creationId xmlns:a16="http://schemas.microsoft.com/office/drawing/2014/main" id="{5DBF58BA-0CFE-50E8-FE14-6B6E43881B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9549" y="2447341"/>
            <a:ext cx="2396843" cy="2153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24287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780519" y="500900"/>
            <a:ext cx="941329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4079386" cy="4952309"/>
          </a:xfrm>
          <a:prstGeom prst="roundRect">
            <a:avLst>
              <a:gd name="adj" fmla="val 6140"/>
            </a:avLst>
          </a:prstGeom>
          <a:blipFill dpi="0" rotWithShape="1">
            <a:blip r:embed="rId3"/>
            <a:srcRect/>
            <a:stretch>
              <a:fillRect/>
            </a:stretch>
          </a:blipFill>
          <a:ln w="3810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1" y="1285191"/>
            <a:ext cx="9334963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083F8E2-699C-9C01-0329-7C9299434C08}"/>
              </a:ext>
            </a:extLst>
          </p:cNvPr>
          <p:cNvSpPr txBox="1"/>
          <p:nvPr/>
        </p:nvSpPr>
        <p:spPr>
          <a:xfrm>
            <a:off x="4345275" y="1781510"/>
            <a:ext cx="5610501" cy="33505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4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</a:t>
            </a:r>
            <a:r>
              <a:rPr lang="en-GB" sz="24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This is</a:t>
            </a:r>
            <a:r>
              <a:rPr lang="en-GB" sz="24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especially useful </a:t>
            </a:r>
            <a:r>
              <a:rPr lang="en-GB" sz="24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for</a:t>
            </a:r>
            <a:r>
              <a:rPr lang="en-GB" sz="24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organisations running campaigns</a:t>
            </a:r>
            <a:r>
              <a:rPr lang="en-GB" sz="24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across various social media channels who want to be able to compare how each is faring as part of their</a:t>
            </a:r>
            <a:r>
              <a:rPr lang="en-GB" sz="24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social listening strategy.</a:t>
            </a:r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pic>
        <p:nvPicPr>
          <p:cNvPr id="19458" name="Picture 2" descr="Social Media Monitoring Images - Free Download on Freepik">
            <a:extLst>
              <a:ext uri="{FF2B5EF4-FFF2-40B4-BE49-F238E27FC236}">
                <a16:creationId xmlns:a16="http://schemas.microsoft.com/office/drawing/2014/main" id="{31B897CF-4DE0-22F3-FA06-873BB7313E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0852" y="2416627"/>
            <a:ext cx="2313994" cy="2159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02085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780519" y="500900"/>
            <a:ext cx="941329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4079386" cy="4952309"/>
          </a:xfrm>
          <a:prstGeom prst="roundRect">
            <a:avLst>
              <a:gd name="adj" fmla="val 6140"/>
            </a:avLst>
          </a:prstGeom>
          <a:blipFill dpi="0" rotWithShape="1">
            <a:blip r:embed="rId3"/>
            <a:srcRect/>
            <a:stretch>
              <a:fillRect/>
            </a:stretch>
          </a:blipFill>
          <a:ln w="3810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1" y="1285191"/>
            <a:ext cx="9334963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083F8E2-699C-9C01-0329-7C9299434C08}"/>
              </a:ext>
            </a:extLst>
          </p:cNvPr>
          <p:cNvSpPr txBox="1"/>
          <p:nvPr/>
        </p:nvSpPr>
        <p:spPr>
          <a:xfrm>
            <a:off x="1546079" y="1324307"/>
            <a:ext cx="8577635" cy="41925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0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Dedicated social media listening tools 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such as</a:t>
            </a:r>
            <a:r>
              <a:rPr lang="en-GB" sz="20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Brand 24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(brand24.com);</a:t>
            </a:r>
            <a:r>
              <a:rPr lang="en-GB" sz="20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Sprout Social 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(sproutsocial.com);</a:t>
            </a:r>
            <a:r>
              <a:rPr lang="en-GB" sz="20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</a:t>
            </a:r>
            <a:r>
              <a:rPr lang="en-GB" sz="2000" dirty="0" err="1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Agorapulse</a:t>
            </a:r>
            <a:r>
              <a:rPr lang="en-GB" sz="20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(agorapulse.com);</a:t>
            </a:r>
            <a:r>
              <a:rPr lang="en-GB" sz="20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</a:t>
            </a:r>
            <a:r>
              <a:rPr lang="en-GB" sz="2000" dirty="0" err="1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NetBase</a:t>
            </a:r>
            <a:r>
              <a:rPr lang="en-GB" sz="20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(netbasequid.com); and</a:t>
            </a:r>
            <a:r>
              <a:rPr lang="en-GB" sz="20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</a:t>
            </a:r>
            <a:r>
              <a:rPr lang="en-GB" sz="2000" dirty="0" err="1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YouScan</a:t>
            </a:r>
            <a:r>
              <a:rPr lang="en-GB" sz="20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(youscan.io) allow for more nuanced features such as Boolean searches (what key words to look for, and importantly not to look for)</a:t>
            </a:r>
            <a:r>
              <a:rPr lang="en-GB" sz="20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tracking of mentions internationally 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and</a:t>
            </a:r>
            <a:r>
              <a:rPr lang="en-GB" sz="20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in languages other than English, image searching 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and more. Again, the number of such platforms and the kind of services they offer is growing apace. The more nuanced a platform is, the more expensive it tends to be. </a:t>
            </a:r>
            <a:endParaRPr lang="en-US" sz="2000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0000101010101" pitchFamily="34" charset="-127"/>
              <a:ea typeface="Microsoft GothicNeo" panose="020B0500000101010101" pitchFamily="34" charset="-127"/>
              <a:cs typeface="Microsoft GothicNeo" panose="020B0500000101010101" pitchFamily="34" charset="-127"/>
            </a:endParaRPr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539502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780519" y="500900"/>
            <a:ext cx="941329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4079386" cy="4952309"/>
          </a:xfrm>
          <a:prstGeom prst="roundRect">
            <a:avLst>
              <a:gd name="adj" fmla="val 6140"/>
            </a:avLst>
          </a:prstGeom>
          <a:blipFill dpi="0" rotWithShape="1">
            <a:blip r:embed="rId3"/>
            <a:srcRect/>
            <a:stretch>
              <a:fillRect/>
            </a:stretch>
          </a:blipFill>
          <a:ln w="3810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1" y="1285191"/>
            <a:ext cx="9334963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083F8E2-699C-9C01-0329-7C9299434C08}"/>
              </a:ext>
            </a:extLst>
          </p:cNvPr>
          <p:cNvSpPr txBox="1"/>
          <p:nvPr/>
        </p:nvSpPr>
        <p:spPr>
          <a:xfrm>
            <a:off x="1546079" y="1865487"/>
            <a:ext cx="5610501" cy="30791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Knowing an organisation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or a 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client’s </a:t>
            </a:r>
            <a:r>
              <a:rPr lang="en-GB" sz="22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social media strategy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and what they hope to achieve from it is key to 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identifying the kind of social media listening platform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that will work best for their needs and budget. </a:t>
            </a:r>
            <a:endParaRPr lang="en-US" sz="2200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0000101010101" pitchFamily="34" charset="-127"/>
              <a:ea typeface="Microsoft GothicNeo" panose="020B0500000101010101" pitchFamily="34" charset="-127"/>
              <a:cs typeface="Microsoft GothicNeo" panose="020B0500000101010101" pitchFamily="34" charset="-127"/>
            </a:endParaRPr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pic>
        <p:nvPicPr>
          <p:cNvPr id="17410" name="Picture 2" descr="Social media monitoring tools | Crazy Oyster Blog">
            <a:extLst>
              <a:ext uri="{FF2B5EF4-FFF2-40B4-BE49-F238E27FC236}">
                <a16:creationId xmlns:a16="http://schemas.microsoft.com/office/drawing/2014/main" id="{9A57C2B5-59ED-8977-6117-6EC5715BD0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7584" y="2192699"/>
            <a:ext cx="2480818" cy="2547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684976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780519" y="500900"/>
            <a:ext cx="941329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4079386" cy="4952309"/>
          </a:xfrm>
          <a:prstGeom prst="roundRect">
            <a:avLst>
              <a:gd name="adj" fmla="val 6140"/>
            </a:avLst>
          </a:prstGeom>
          <a:blipFill dpi="0" rotWithShape="1">
            <a:blip r:embed="rId3"/>
            <a:srcRect/>
            <a:stretch>
              <a:fillRect/>
            </a:stretch>
          </a:blipFill>
          <a:ln w="3810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1" y="1285191"/>
            <a:ext cx="9334963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083F8E2-699C-9C01-0329-7C9299434C08}"/>
              </a:ext>
            </a:extLst>
          </p:cNvPr>
          <p:cNvSpPr txBox="1"/>
          <p:nvPr/>
        </p:nvSpPr>
        <p:spPr>
          <a:xfrm>
            <a:off x="4429239" y="1622893"/>
            <a:ext cx="5610501" cy="36254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It pays, also,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to stay abreast of developments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in this field as</a:t>
            </a:r>
            <a:r>
              <a:rPr lang="en-GB" sz="22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differing clients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may have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different monitoring needs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and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perhaps,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as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importantly,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information that may only previously have been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available through a pay for service platform may now be free elsewhere.</a:t>
            </a:r>
            <a:endParaRPr lang="en-US" sz="2200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0000101010101" pitchFamily="34" charset="-127"/>
              <a:ea typeface="Microsoft GothicNeo" panose="020B0500000101010101" pitchFamily="34" charset="-127"/>
              <a:cs typeface="Microsoft GothicNeo" panose="020B0500000101010101" pitchFamily="34" charset="-127"/>
            </a:endParaRPr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pic>
        <p:nvPicPr>
          <p:cNvPr id="16386" name="Picture 2" descr="The Top 12 Social Media Monitoring Tools | Expert Market">
            <a:extLst>
              <a:ext uri="{FF2B5EF4-FFF2-40B4-BE49-F238E27FC236}">
                <a16:creationId xmlns:a16="http://schemas.microsoft.com/office/drawing/2014/main" id="{1B6CB296-6202-DBE1-7B7F-33DB36BC0C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5976" y="2453943"/>
            <a:ext cx="2392171" cy="217730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299747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9D0A813-852E-427D-AC34-C1F0054B73D8}"/>
              </a:ext>
            </a:extLst>
          </p:cNvPr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9EB14D2-E346-45AF-85E7-47BD70DC3AAA}"/>
              </a:ext>
            </a:extLst>
          </p:cNvPr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04AD71DD-ADB0-9694-FD1A-34ACE3FE1D52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432041" y="1117694"/>
            <a:ext cx="1635847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B4F228A3-EED8-B72A-55D3-01A30D9488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FFBC9732-D32E-DCF9-3982-D4B68F971747}"/>
              </a:ext>
            </a:extLst>
          </p:cNvPr>
          <p:cNvSpPr/>
          <p:nvPr/>
        </p:nvSpPr>
        <p:spPr>
          <a:xfrm>
            <a:off x="1054359" y="4884389"/>
            <a:ext cx="501352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GB" sz="28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Social Media Strategy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C7D257D7-D9C6-8F63-F8F8-E2BE53F2E2DB}"/>
              </a:ext>
            </a:extLst>
          </p:cNvPr>
          <p:cNvSpPr txBox="1"/>
          <p:nvPr/>
        </p:nvSpPr>
        <p:spPr>
          <a:xfrm>
            <a:off x="6301339" y="1259391"/>
            <a:ext cx="46041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Digital Content Direction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AB738525-DD8E-2E85-F385-345FF64341EB}"/>
              </a:ext>
            </a:extLst>
          </p:cNvPr>
          <p:cNvSpPr txBox="1"/>
          <p:nvPr/>
        </p:nvSpPr>
        <p:spPr>
          <a:xfrm>
            <a:off x="4501989" y="1297955"/>
            <a:ext cx="1542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Lecture 7</a:t>
            </a:r>
          </a:p>
        </p:txBody>
      </p:sp>
      <p:pic>
        <p:nvPicPr>
          <p:cNvPr id="48" name="Graphic 47">
            <a:extLst>
              <a:ext uri="{FF2B5EF4-FFF2-40B4-BE49-F238E27FC236}">
                <a16:creationId xmlns:a16="http://schemas.microsoft.com/office/drawing/2014/main" id="{5139C814-1734-ECD2-FD52-4EF9E25D75C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49" name="Graphic 48">
            <a:extLst>
              <a:ext uri="{FF2B5EF4-FFF2-40B4-BE49-F238E27FC236}">
                <a16:creationId xmlns:a16="http://schemas.microsoft.com/office/drawing/2014/main" id="{6D34B332-A224-F9C2-4FCE-5377D8EB46D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739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780519" y="500900"/>
            <a:ext cx="941329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4079386" cy="4952309"/>
          </a:xfrm>
          <a:prstGeom prst="roundRect">
            <a:avLst>
              <a:gd name="adj" fmla="val 6140"/>
            </a:avLst>
          </a:prstGeom>
          <a:blipFill dpi="0" rotWithShape="1">
            <a:blip r:embed="rId3"/>
            <a:srcRect/>
            <a:stretch>
              <a:fillRect/>
            </a:stretch>
          </a:blipFill>
          <a:ln w="3810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1" y="1285191"/>
            <a:ext cx="9334963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083F8E2-699C-9C01-0329-7C9299434C08}"/>
              </a:ext>
            </a:extLst>
          </p:cNvPr>
          <p:cNvSpPr txBox="1"/>
          <p:nvPr/>
        </p:nvSpPr>
        <p:spPr>
          <a:xfrm>
            <a:off x="1546079" y="1557576"/>
            <a:ext cx="5610501" cy="36254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</a:t>
            </a:r>
            <a:r>
              <a:rPr lang="en-GB" sz="22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How do your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social media sites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and 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platforms work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together to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support your aims? </a:t>
            </a:r>
          </a:p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Each platform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offers a different set of affordances.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It’s important these are 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clearly understood,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so that each might be used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appropriately.</a:t>
            </a:r>
            <a:endParaRPr lang="en-US" sz="2200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0000101010101" pitchFamily="34" charset="-127"/>
              <a:ea typeface="Microsoft GothicNeo" panose="020B0500000101010101" pitchFamily="34" charset="-127"/>
              <a:cs typeface="Microsoft GothicNeo" panose="020B0500000101010101" pitchFamily="34" charset="-127"/>
            </a:endParaRPr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pic>
        <p:nvPicPr>
          <p:cNvPr id="15362" name="Picture 2" descr="Creating a Social Media Marketing Plan">
            <a:extLst>
              <a:ext uri="{FF2B5EF4-FFF2-40B4-BE49-F238E27FC236}">
                <a16:creationId xmlns:a16="http://schemas.microsoft.com/office/drawing/2014/main" id="{6CB6A102-EA36-6CBF-91D1-EA89F654BA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1598" y="2351311"/>
            <a:ext cx="2490150" cy="21833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547834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780519" y="500900"/>
            <a:ext cx="941329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4079386" cy="4952309"/>
          </a:xfrm>
          <a:prstGeom prst="roundRect">
            <a:avLst>
              <a:gd name="adj" fmla="val 6140"/>
            </a:avLst>
          </a:prstGeom>
          <a:blipFill dpi="0" rotWithShape="1">
            <a:blip r:embed="rId3"/>
            <a:srcRect/>
            <a:stretch>
              <a:fillRect/>
            </a:stretch>
          </a:blipFill>
          <a:ln w="3810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1" y="1285191"/>
            <a:ext cx="9334963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083F8E2-699C-9C01-0329-7C9299434C08}"/>
              </a:ext>
            </a:extLst>
          </p:cNvPr>
          <p:cNvSpPr txBox="1"/>
          <p:nvPr/>
        </p:nvSpPr>
        <p:spPr>
          <a:xfrm>
            <a:off x="1594593" y="1370957"/>
            <a:ext cx="8328552" cy="41332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</a:t>
            </a:r>
            <a:r>
              <a:rPr lang="en-GB" sz="22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For instance, 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podcasts, YouTube accounts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and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blogs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should be viewed as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storehouses of information.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These platforms are 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Not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dialogically proactive;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users must actively seek out content stored on them. </a:t>
            </a:r>
          </a:p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2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Conversely,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platforms such as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Twitter, LinkedIn, Facebook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and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Instagram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post directly into a user’s app and so can be used as a shop window to promote content housed on more passive platforms. </a:t>
            </a:r>
            <a:endParaRPr lang="en-US" sz="2200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0000101010101" pitchFamily="34" charset="-127"/>
              <a:ea typeface="Microsoft GothicNeo" panose="020B0500000101010101" pitchFamily="34" charset="-127"/>
              <a:cs typeface="Microsoft GothicNeo" panose="020B0500000101010101" pitchFamily="34" charset="-127"/>
            </a:endParaRPr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127013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780519" y="500900"/>
            <a:ext cx="941329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4079386" cy="4952309"/>
          </a:xfrm>
          <a:prstGeom prst="roundRect">
            <a:avLst>
              <a:gd name="adj" fmla="val 6140"/>
            </a:avLst>
          </a:prstGeom>
          <a:blipFill dpi="0" rotWithShape="1">
            <a:blip r:embed="rId3"/>
            <a:srcRect/>
            <a:stretch>
              <a:fillRect/>
            </a:stretch>
          </a:blipFill>
          <a:ln w="3810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1" y="1285191"/>
            <a:ext cx="9334963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083F8E2-699C-9C01-0329-7C9299434C08}"/>
              </a:ext>
            </a:extLst>
          </p:cNvPr>
          <p:cNvSpPr txBox="1"/>
          <p:nvPr/>
        </p:nvSpPr>
        <p:spPr>
          <a:xfrm>
            <a:off x="4531877" y="1725532"/>
            <a:ext cx="5610501" cy="33505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4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Understanding what kind of content </a:t>
            </a:r>
            <a:r>
              <a:rPr lang="en-GB" sz="24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to post and</a:t>
            </a:r>
            <a:r>
              <a:rPr lang="en-GB" sz="24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when </a:t>
            </a:r>
            <a:r>
              <a:rPr lang="en-GB" sz="24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is essential, </a:t>
            </a:r>
            <a:r>
              <a:rPr lang="en-GB" sz="24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but</a:t>
            </a:r>
            <a:r>
              <a:rPr lang="en-GB" sz="24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social media success </a:t>
            </a:r>
            <a:r>
              <a:rPr lang="en-GB" sz="24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requires producers to</a:t>
            </a:r>
            <a:r>
              <a:rPr lang="en-GB" sz="24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do more than post in the right format </a:t>
            </a:r>
            <a:r>
              <a:rPr lang="en-GB" sz="24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and</a:t>
            </a:r>
            <a:r>
              <a:rPr lang="en-GB" sz="24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at the most opportune time. </a:t>
            </a:r>
            <a:endParaRPr lang="en-US" sz="2400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0000101010101" pitchFamily="34" charset="-127"/>
              <a:ea typeface="Microsoft GothicNeo" panose="020B0500000101010101" pitchFamily="34" charset="-127"/>
              <a:cs typeface="Microsoft GothicNeo" panose="020B0500000101010101" pitchFamily="34" charset="-127"/>
            </a:endParaRPr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pic>
        <p:nvPicPr>
          <p:cNvPr id="13314" name="Picture 2" descr="Social Media Marketing | SMM Service Providers | Frantic infotech">
            <a:extLst>
              <a:ext uri="{FF2B5EF4-FFF2-40B4-BE49-F238E27FC236}">
                <a16:creationId xmlns:a16="http://schemas.microsoft.com/office/drawing/2014/main" id="{60526807-9EB7-9CD4-F7C6-C81B65CC5B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5976" y="2214070"/>
            <a:ext cx="2467628" cy="2544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831487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780519" y="500900"/>
            <a:ext cx="941329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4079386" cy="4952309"/>
          </a:xfrm>
          <a:prstGeom prst="roundRect">
            <a:avLst>
              <a:gd name="adj" fmla="val 6140"/>
            </a:avLst>
          </a:prstGeom>
          <a:blipFill dpi="0" rotWithShape="1">
            <a:blip r:embed="rId3"/>
            <a:srcRect/>
            <a:stretch>
              <a:fillRect/>
            </a:stretch>
          </a:blipFill>
          <a:ln w="3810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1" y="1285191"/>
            <a:ext cx="9334963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083F8E2-699C-9C01-0329-7C9299434C08}"/>
              </a:ext>
            </a:extLst>
          </p:cNvPr>
          <p:cNvSpPr txBox="1"/>
          <p:nvPr/>
        </p:nvSpPr>
        <p:spPr>
          <a:xfrm>
            <a:off x="1546079" y="1557576"/>
            <a:ext cx="5610501" cy="36254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</a:t>
            </a:r>
            <a:r>
              <a:rPr lang="en-GB" sz="22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Social media 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works best when it is viewed as social and dialogical;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as a conversation, not just a selling opportunity. Making every post about you and your news/products will not endear you to your audience, nor the wider field in which you work. </a:t>
            </a:r>
            <a:endParaRPr lang="en-US" sz="2200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0000101010101" pitchFamily="34" charset="-127"/>
              <a:ea typeface="Microsoft GothicNeo" panose="020B0500000101010101" pitchFamily="34" charset="-127"/>
              <a:cs typeface="Microsoft GothicNeo" panose="020B0500000101010101" pitchFamily="34" charset="-127"/>
            </a:endParaRPr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pic>
        <p:nvPicPr>
          <p:cNvPr id="12290" name="Picture 2" descr="Module 1: Social Media Marketing Basics – Digital Promise">
            <a:extLst>
              <a:ext uri="{FF2B5EF4-FFF2-40B4-BE49-F238E27FC236}">
                <a16:creationId xmlns:a16="http://schemas.microsoft.com/office/drawing/2014/main" id="{1BA85CD0-AA4E-788E-6AEC-9866E69CF2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8002" y="2136710"/>
            <a:ext cx="2473739" cy="2353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496300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780519" y="500900"/>
            <a:ext cx="941329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4079386" cy="4952309"/>
          </a:xfrm>
          <a:prstGeom prst="roundRect">
            <a:avLst>
              <a:gd name="adj" fmla="val 6140"/>
            </a:avLst>
          </a:prstGeom>
          <a:blipFill dpi="0" rotWithShape="1">
            <a:blip r:embed="rId3"/>
            <a:srcRect/>
            <a:stretch>
              <a:fillRect/>
            </a:stretch>
          </a:blipFill>
          <a:ln w="3810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1" y="1285191"/>
            <a:ext cx="9334963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083F8E2-699C-9C01-0329-7C9299434C08}"/>
              </a:ext>
            </a:extLst>
          </p:cNvPr>
          <p:cNvSpPr txBox="1"/>
          <p:nvPr/>
        </p:nvSpPr>
        <p:spPr>
          <a:xfrm>
            <a:off x="4401250" y="1874815"/>
            <a:ext cx="5610501" cy="33505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4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</a:t>
            </a:r>
            <a:r>
              <a:rPr lang="en-GB" sz="24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Social media </a:t>
            </a:r>
            <a:r>
              <a:rPr lang="en-GB" sz="24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is as much about sharing </a:t>
            </a:r>
            <a:r>
              <a:rPr lang="en-GB" sz="24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as it is about selling: What nuggets of gold can you bring to the conversation? What benefits can you offer users that are not tied directly to your products?</a:t>
            </a:r>
            <a:endParaRPr lang="en-US" sz="2400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0000101010101" pitchFamily="34" charset="-127"/>
              <a:ea typeface="Microsoft GothicNeo" panose="020B0500000101010101" pitchFamily="34" charset="-127"/>
              <a:cs typeface="Microsoft GothicNeo" panose="020B0500000101010101" pitchFamily="34" charset="-127"/>
            </a:endParaRPr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pic>
        <p:nvPicPr>
          <p:cNvPr id="11266" name="Picture 2" descr="Definisi dan Manfaat Social Media Marketing Untuk Bisnis">
            <a:extLst>
              <a:ext uri="{FF2B5EF4-FFF2-40B4-BE49-F238E27FC236}">
                <a16:creationId xmlns:a16="http://schemas.microsoft.com/office/drawing/2014/main" id="{DBE7B79D-D3AD-CBFB-C648-131137E199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7148" y="2388637"/>
            <a:ext cx="2591500" cy="2315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790937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780519" y="500900"/>
            <a:ext cx="941329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4079386" cy="4952309"/>
          </a:xfrm>
          <a:prstGeom prst="roundRect">
            <a:avLst>
              <a:gd name="adj" fmla="val 6140"/>
            </a:avLst>
          </a:prstGeom>
          <a:blipFill dpi="0" rotWithShape="1">
            <a:blip r:embed="rId3"/>
            <a:srcRect/>
            <a:stretch>
              <a:fillRect/>
            </a:stretch>
          </a:blipFill>
          <a:ln w="3810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1" y="1285191"/>
            <a:ext cx="9334963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083F8E2-699C-9C01-0329-7C9299434C08}"/>
              </a:ext>
            </a:extLst>
          </p:cNvPr>
          <p:cNvSpPr txBox="1"/>
          <p:nvPr/>
        </p:nvSpPr>
        <p:spPr>
          <a:xfrm>
            <a:off x="1546079" y="1557576"/>
            <a:ext cx="5610501" cy="30791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</a:t>
            </a:r>
            <a:r>
              <a:rPr lang="en-GB" sz="2200" u="sng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Simply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</a:t>
            </a:r>
            <a:r>
              <a:rPr lang="en-GB" sz="22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 social media strategy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is a well-thought-out plan that indicates when, how, and what content to share on multiple socials of a brand. It helps you use resources efficiently and reach your target audience.</a:t>
            </a:r>
            <a:endParaRPr lang="en-US" sz="2200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0000101010101" pitchFamily="34" charset="-127"/>
              <a:ea typeface="Microsoft GothicNeo" panose="020B0500000101010101" pitchFamily="34" charset="-127"/>
              <a:cs typeface="Microsoft GothicNeo" panose="020B0500000101010101" pitchFamily="34" charset="-127"/>
            </a:endParaRPr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pic>
        <p:nvPicPr>
          <p:cNvPr id="10242" name="Picture 2" descr="Social Media Marketing Company in Pune | Bright Pixel">
            <a:extLst>
              <a:ext uri="{FF2B5EF4-FFF2-40B4-BE49-F238E27FC236}">
                <a16:creationId xmlns:a16="http://schemas.microsoft.com/office/drawing/2014/main" id="{9D45A80C-6335-00C8-C113-05551B0200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8253" y="2261985"/>
            <a:ext cx="2384401" cy="2284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795731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780519" y="500900"/>
            <a:ext cx="941329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4079386" cy="4952309"/>
          </a:xfrm>
          <a:prstGeom prst="roundRect">
            <a:avLst>
              <a:gd name="adj" fmla="val 6140"/>
            </a:avLst>
          </a:prstGeom>
          <a:blipFill dpi="0" rotWithShape="1">
            <a:blip r:embed="rId3"/>
            <a:srcRect/>
            <a:stretch>
              <a:fillRect/>
            </a:stretch>
          </a:blipFill>
          <a:ln w="3810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1" y="1285191"/>
            <a:ext cx="9334963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083F8E2-699C-9C01-0329-7C9299434C08}"/>
              </a:ext>
            </a:extLst>
          </p:cNvPr>
          <p:cNvSpPr txBox="1"/>
          <p:nvPr/>
        </p:nvSpPr>
        <p:spPr>
          <a:xfrm>
            <a:off x="4401250" y="1296322"/>
            <a:ext cx="5610501" cy="4171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</a:t>
            </a:r>
            <a:r>
              <a:rPr lang="en-GB" sz="22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Steps to Create a Social Media Strategy:</a:t>
            </a:r>
          </a:p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2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</a:t>
            </a:r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1-  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Define your goals</a:t>
            </a:r>
          </a:p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If you want to develop a winning strategy,</a:t>
            </a:r>
            <a:r>
              <a:rPr lang="en-GB" sz="22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determine your primary objectives. Together with metrics,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they will help you evaluate the success of your strategy.</a:t>
            </a:r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</a:t>
            </a:r>
            <a:endParaRPr lang="en-US" sz="2200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0000101010101" pitchFamily="34" charset="-127"/>
              <a:ea typeface="Microsoft GothicNeo" panose="020B0500000101010101" pitchFamily="34" charset="-127"/>
              <a:cs typeface="Microsoft GothicNeo" panose="020B0500000101010101" pitchFamily="34" charset="-127"/>
            </a:endParaRPr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pic>
        <p:nvPicPr>
          <p:cNvPr id="9218" name="Picture 2" descr="Define your GOALS stock photo. Image of expression, cork - 52029192">
            <a:extLst>
              <a:ext uri="{FF2B5EF4-FFF2-40B4-BE49-F238E27FC236}">
                <a16:creationId xmlns:a16="http://schemas.microsoft.com/office/drawing/2014/main" id="{97382B48-1741-DF32-4073-B9B372112FE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304"/>
          <a:stretch/>
        </p:blipFill>
        <p:spPr bwMode="auto">
          <a:xfrm>
            <a:off x="1657313" y="2287941"/>
            <a:ext cx="2438825" cy="22374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506860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780519" y="500900"/>
            <a:ext cx="941329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4079386" cy="4952309"/>
          </a:xfrm>
          <a:prstGeom prst="roundRect">
            <a:avLst>
              <a:gd name="adj" fmla="val 6140"/>
            </a:avLst>
          </a:prstGeom>
          <a:blipFill dpi="0" rotWithShape="1">
            <a:blip r:embed="rId3"/>
            <a:srcRect/>
            <a:stretch>
              <a:fillRect/>
            </a:stretch>
          </a:blipFill>
          <a:ln w="3810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1" y="1285191"/>
            <a:ext cx="9334963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083F8E2-699C-9C01-0329-7C9299434C08}"/>
              </a:ext>
            </a:extLst>
          </p:cNvPr>
          <p:cNvSpPr txBox="1"/>
          <p:nvPr/>
        </p:nvSpPr>
        <p:spPr>
          <a:xfrm>
            <a:off x="1555410" y="1968131"/>
            <a:ext cx="5741129" cy="28350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4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</a:t>
            </a: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2. </a:t>
            </a:r>
            <a:r>
              <a:rPr lang="en-GB" sz="24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Research your target audience</a:t>
            </a:r>
          </a:p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</a:t>
            </a:r>
            <a:r>
              <a:rPr lang="en-GB" sz="24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Before creating an offer,</a:t>
            </a:r>
            <a:r>
              <a:rPr lang="en-GB" sz="24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you should understand your audience and know what they want </a:t>
            </a:r>
            <a:r>
              <a:rPr lang="en-GB" sz="24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to see on socials. After researching your target market.</a:t>
            </a:r>
            <a:endParaRPr lang="en-US" sz="2400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0000101010101" pitchFamily="34" charset="-127"/>
              <a:ea typeface="Microsoft GothicNeo" panose="020B0500000101010101" pitchFamily="34" charset="-127"/>
              <a:cs typeface="Microsoft GothicNeo" panose="020B0500000101010101" pitchFamily="34" charset="-127"/>
            </a:endParaRPr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pic>
        <p:nvPicPr>
          <p:cNvPr id="8194" name="Picture 2" descr="Target Audience Infographic | Custom-Designed Illustrations ~ Creative ...">
            <a:extLst>
              <a:ext uri="{FF2B5EF4-FFF2-40B4-BE49-F238E27FC236}">
                <a16:creationId xmlns:a16="http://schemas.microsoft.com/office/drawing/2014/main" id="{E46523F8-C52D-A942-9E8C-012913B833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3780" y="2344703"/>
            <a:ext cx="2481944" cy="20985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634454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780519" y="500900"/>
            <a:ext cx="941329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4079386" cy="4952309"/>
          </a:xfrm>
          <a:prstGeom prst="roundRect">
            <a:avLst>
              <a:gd name="adj" fmla="val 6140"/>
            </a:avLst>
          </a:prstGeom>
          <a:blipFill dpi="0" rotWithShape="1">
            <a:blip r:embed="rId3"/>
            <a:srcRect/>
            <a:stretch>
              <a:fillRect/>
            </a:stretch>
          </a:blipFill>
          <a:ln w="3810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1" y="1285191"/>
            <a:ext cx="9334963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083F8E2-699C-9C01-0329-7C9299434C08}"/>
              </a:ext>
            </a:extLst>
          </p:cNvPr>
          <p:cNvSpPr txBox="1"/>
          <p:nvPr/>
        </p:nvSpPr>
        <p:spPr>
          <a:xfrm>
            <a:off x="1546079" y="1398949"/>
            <a:ext cx="8502990" cy="41332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</a:t>
            </a:r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3.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Conduct competitive analysis</a:t>
            </a:r>
          </a:p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Since 58.4% of the world population now uses social platforms</a:t>
            </a:r>
            <a:r>
              <a:rPr lang="en-GB" sz="2200" u="sng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,</a:t>
            </a:r>
            <a:r>
              <a:rPr lang="en-GB" sz="22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the odds are that your rivals already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have profiles on Instagram, Facebook, and Twitter. So you</a:t>
            </a:r>
            <a:r>
              <a:rPr lang="en-GB" sz="22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should create appealing profiles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to</a:t>
            </a:r>
            <a:r>
              <a:rPr lang="en-GB" sz="22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attract followers.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Your</a:t>
            </a:r>
            <a:r>
              <a:rPr lang="en-GB" sz="22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competitors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will</a:t>
            </a:r>
            <a:r>
              <a:rPr lang="en-GB" sz="22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help you develop a successful strategy.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To take advantage of your rivals, conduct a competitor analysis to reveal their strengths and weaknesses.</a:t>
            </a:r>
            <a:endParaRPr lang="en-US" sz="2200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0000101010101" pitchFamily="34" charset="-127"/>
              <a:ea typeface="Microsoft GothicNeo" panose="020B0500000101010101" pitchFamily="34" charset="-127"/>
              <a:cs typeface="Microsoft GothicNeo" panose="020B0500000101010101" pitchFamily="34" charset="-127"/>
            </a:endParaRPr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529529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780519" y="500900"/>
            <a:ext cx="941329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4079386" cy="4952309"/>
          </a:xfrm>
          <a:prstGeom prst="roundRect">
            <a:avLst>
              <a:gd name="adj" fmla="val 6140"/>
            </a:avLst>
          </a:prstGeom>
          <a:blipFill dpi="0" rotWithShape="1">
            <a:blip r:embed="rId3"/>
            <a:srcRect/>
            <a:stretch>
              <a:fillRect/>
            </a:stretch>
          </a:blipFill>
          <a:ln w="3810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1" y="1285191"/>
            <a:ext cx="9334963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083F8E2-699C-9C01-0329-7C9299434C08}"/>
              </a:ext>
            </a:extLst>
          </p:cNvPr>
          <p:cNvSpPr txBox="1"/>
          <p:nvPr/>
        </p:nvSpPr>
        <p:spPr>
          <a:xfrm>
            <a:off x="1527417" y="1473595"/>
            <a:ext cx="6198329" cy="38616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</a:t>
            </a:r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4.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Run social media audit</a:t>
            </a:r>
          </a:p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</a:t>
            </a:r>
            <a:r>
              <a:rPr lang="en-GB" sz="20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 social media audit 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is</a:t>
            </a:r>
            <a:r>
              <a:rPr lang="en-GB" sz="20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the process of a business reviewing 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its key metrics to</a:t>
            </a:r>
            <a:r>
              <a:rPr lang="en-GB" sz="20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assess the performance 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of</a:t>
            </a:r>
            <a:r>
              <a:rPr lang="en-GB" sz="20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its social media strategy. 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The audit covers every social media channel and environment, sentiment, challenges, and opportunities for each of them</a:t>
            </a:r>
            <a:r>
              <a:rPr lang="en-GB" sz="20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. Once you finish the audit, you’ll understand the desires of your target audience.</a:t>
            </a:r>
            <a:endParaRPr lang="en-US" sz="2000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0000101010101" pitchFamily="34" charset="-127"/>
              <a:ea typeface="Microsoft GothicNeo" panose="020B0500000101010101" pitchFamily="34" charset="-127"/>
              <a:cs typeface="Microsoft GothicNeo" panose="020B0500000101010101" pitchFamily="34" charset="-127"/>
            </a:endParaRPr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pic>
        <p:nvPicPr>
          <p:cNvPr id="6146" name="Picture 2" descr="Social Media Audits an Indispensable Part of Brand Development NetBase ...">
            <a:extLst>
              <a:ext uri="{FF2B5EF4-FFF2-40B4-BE49-F238E27FC236}">
                <a16:creationId xmlns:a16="http://schemas.microsoft.com/office/drawing/2014/main" id="{E735FFF0-5541-361F-E68B-33556677B2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9465" y="2677881"/>
            <a:ext cx="2182241" cy="19504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181751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780519" y="500900"/>
            <a:ext cx="941329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4079386" cy="4952309"/>
          </a:xfrm>
          <a:prstGeom prst="roundRect">
            <a:avLst>
              <a:gd name="adj" fmla="val 6140"/>
            </a:avLst>
          </a:prstGeom>
          <a:blipFill dpi="0" rotWithShape="1">
            <a:blip r:embed="rId3"/>
            <a:srcRect/>
            <a:stretch>
              <a:fillRect/>
            </a:stretch>
          </a:blipFill>
          <a:ln w="3810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1" y="1285191"/>
            <a:ext cx="9334963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083F8E2-699C-9C01-0329-7C9299434C08}"/>
              </a:ext>
            </a:extLst>
          </p:cNvPr>
          <p:cNvSpPr txBox="1"/>
          <p:nvPr/>
        </p:nvSpPr>
        <p:spPr>
          <a:xfrm>
            <a:off x="4457232" y="1594900"/>
            <a:ext cx="5610501" cy="36254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</a:t>
            </a:r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5. 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Develop a social media content calendar</a:t>
            </a:r>
          </a:p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Social media calendar is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</a:t>
            </a:r>
            <a:r>
              <a:rPr lang="en-GB" sz="22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an outline of your upcoming </a:t>
            </a:r>
            <a:r>
              <a:rPr lang="en-GB" sz="2200" dirty="0" err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publishings</a:t>
            </a:r>
            <a:r>
              <a:rPr lang="en-GB" sz="22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on socials,</a:t>
            </a:r>
            <a:r>
              <a:rPr lang="en-GB" sz="2200" u="sng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organized by date. You can</a:t>
            </a:r>
            <a:r>
              <a:rPr lang="en-GB" sz="22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create a calendar manually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with a spreadsheet or leverage a special tool.</a:t>
            </a:r>
            <a:endParaRPr lang="en-US" sz="2200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0000101010101" pitchFamily="34" charset="-127"/>
              <a:ea typeface="Microsoft GothicNeo" panose="020B0500000101010101" pitchFamily="34" charset="-127"/>
              <a:cs typeface="Microsoft GothicNeo" panose="020B0500000101010101" pitchFamily="34" charset="-127"/>
            </a:endParaRPr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pic>
        <p:nvPicPr>
          <p:cNvPr id="5122" name="Picture 2" descr="It's Time To Create A Social Media Content Calendar For Your Business ...">
            <a:extLst>
              <a:ext uri="{FF2B5EF4-FFF2-40B4-BE49-F238E27FC236}">
                <a16:creationId xmlns:a16="http://schemas.microsoft.com/office/drawing/2014/main" id="{BDD8FED7-9674-19EC-2303-96AEF03596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6645" y="2320407"/>
            <a:ext cx="2500215" cy="19343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118770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780519" y="500900"/>
            <a:ext cx="941329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4079386" cy="4952309"/>
          </a:xfrm>
          <a:prstGeom prst="roundRect">
            <a:avLst>
              <a:gd name="adj" fmla="val 6140"/>
            </a:avLst>
          </a:prstGeom>
          <a:blipFill dpi="0" rotWithShape="1">
            <a:blip r:embed="rId3"/>
            <a:srcRect/>
            <a:stretch>
              <a:fillRect/>
            </a:stretch>
          </a:blipFill>
          <a:ln w="3810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1" y="1285191"/>
            <a:ext cx="9334963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083F8E2-699C-9C01-0329-7C9299434C08}"/>
              </a:ext>
            </a:extLst>
          </p:cNvPr>
          <p:cNvSpPr txBox="1"/>
          <p:nvPr/>
        </p:nvSpPr>
        <p:spPr>
          <a:xfrm>
            <a:off x="1546079" y="1557576"/>
            <a:ext cx="5610501" cy="36254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</a:t>
            </a:r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6. 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Create engaging content</a:t>
            </a:r>
          </a:p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Having a huge social media audience doesn’t guarantee your business' success</a:t>
            </a:r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. </a:t>
            </a:r>
            <a:r>
              <a:rPr lang="en-GB" sz="22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If you struggle to generate the interest of your target audience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and</a:t>
            </a:r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</a:t>
            </a:r>
            <a:r>
              <a:rPr lang="en-GB" sz="22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gain attention on socials,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you should create engaging content.</a:t>
            </a:r>
            <a:endParaRPr lang="en-US" sz="2200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0000101010101" pitchFamily="34" charset="-127"/>
              <a:ea typeface="Microsoft GothicNeo" panose="020B0500000101010101" pitchFamily="34" charset="-127"/>
              <a:cs typeface="Microsoft GothicNeo" panose="020B0500000101010101" pitchFamily="34" charset="-127"/>
            </a:endParaRPr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pic>
        <p:nvPicPr>
          <p:cNvPr id="4100" name="Picture 4" descr="Business people creating engaging content | Free Vector">
            <a:extLst>
              <a:ext uri="{FF2B5EF4-FFF2-40B4-BE49-F238E27FC236}">
                <a16:creationId xmlns:a16="http://schemas.microsoft.com/office/drawing/2014/main" id="{F0BCB362-E79B-EC1E-9154-B9B20F29E3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7583" y="2519258"/>
            <a:ext cx="2348301" cy="1898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935859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780519" y="500900"/>
            <a:ext cx="941329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4079386" cy="4952309"/>
          </a:xfrm>
          <a:prstGeom prst="roundRect">
            <a:avLst>
              <a:gd name="adj" fmla="val 6140"/>
            </a:avLst>
          </a:prstGeom>
          <a:blipFill dpi="0" rotWithShape="1">
            <a:blip r:embed="rId3"/>
            <a:srcRect/>
            <a:stretch>
              <a:fillRect/>
            </a:stretch>
          </a:blipFill>
          <a:ln w="3810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1" y="1285191"/>
            <a:ext cx="9334963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083F8E2-699C-9C01-0329-7C9299434C08}"/>
              </a:ext>
            </a:extLst>
          </p:cNvPr>
          <p:cNvSpPr txBox="1"/>
          <p:nvPr/>
        </p:nvSpPr>
        <p:spPr>
          <a:xfrm>
            <a:off x="1546079" y="1762853"/>
            <a:ext cx="8605627" cy="31175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</a:t>
            </a:r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7. 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Leverage social media management software</a:t>
            </a:r>
          </a:p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</a:t>
            </a:r>
            <a:r>
              <a:rPr lang="en-GB" sz="22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Social media management tools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empower you to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</a:t>
            </a:r>
            <a:r>
              <a:rPr lang="en-GB" sz="22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handle several social media from one place, build relationships with followers,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and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</a:t>
            </a:r>
            <a:r>
              <a:rPr lang="en-GB" sz="22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develop an editorial calendar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to publish posts on time. In addition to increased engagement, such platforms enable you to track and </a:t>
            </a:r>
            <a:r>
              <a:rPr lang="en-GB" sz="2200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analyze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social performance.</a:t>
            </a:r>
            <a:endParaRPr lang="en-US" sz="2200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0000101010101" pitchFamily="34" charset="-127"/>
              <a:ea typeface="Microsoft GothicNeo" panose="020B0500000101010101" pitchFamily="34" charset="-127"/>
              <a:cs typeface="Microsoft GothicNeo" panose="020B0500000101010101" pitchFamily="34" charset="-127"/>
            </a:endParaRPr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03229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780519" y="500900"/>
            <a:ext cx="941329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4079386" cy="4952309"/>
          </a:xfrm>
          <a:prstGeom prst="roundRect">
            <a:avLst>
              <a:gd name="adj" fmla="val 6140"/>
            </a:avLst>
          </a:prstGeom>
          <a:blipFill dpi="0" rotWithShape="1">
            <a:blip r:embed="rId3"/>
            <a:srcRect/>
            <a:stretch>
              <a:fillRect/>
            </a:stretch>
          </a:blipFill>
          <a:ln w="3810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1" y="1285191"/>
            <a:ext cx="9334963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083F8E2-699C-9C01-0329-7C9299434C08}"/>
              </a:ext>
            </a:extLst>
          </p:cNvPr>
          <p:cNvSpPr txBox="1"/>
          <p:nvPr/>
        </p:nvSpPr>
        <p:spPr>
          <a:xfrm>
            <a:off x="4513224" y="1221669"/>
            <a:ext cx="5610501" cy="43618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</a:t>
            </a:r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8. 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Provide support with chatbots</a:t>
            </a:r>
          </a:p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According to statistics,</a:t>
            </a:r>
            <a:r>
              <a:rPr lang="en-GB" sz="20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bot-only chats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receive an</a:t>
            </a:r>
            <a:r>
              <a:rPr lang="en-GB" sz="20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87.58% satisfaction rate. 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Chatbots </a:t>
            </a:r>
            <a:r>
              <a:rPr lang="en-GB" sz="20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imitate human conversation 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and allow your company to provide 24/7 support.</a:t>
            </a:r>
          </a:p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Once social media users</a:t>
            </a:r>
            <a:r>
              <a:rPr lang="en-GB" sz="20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have inquiries,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they can send you</a:t>
            </a: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a direct message 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and receive</a:t>
            </a:r>
            <a:r>
              <a:rPr lang="en-GB" sz="20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an instant auto reply 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on common questions.</a:t>
            </a:r>
            <a:endParaRPr lang="en-US" sz="2200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0000101010101" pitchFamily="34" charset="-127"/>
              <a:ea typeface="Microsoft GothicNeo" panose="020B0500000101010101" pitchFamily="34" charset="-127"/>
              <a:cs typeface="Microsoft GothicNeo" panose="020B0500000101010101" pitchFamily="34" charset="-127"/>
            </a:endParaRPr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pic>
        <p:nvPicPr>
          <p:cNvPr id="2050" name="Picture 2" descr="Artificial Intelligence (AI) Chatbots for Sales and Support">
            <a:extLst>
              <a:ext uri="{FF2B5EF4-FFF2-40B4-BE49-F238E27FC236}">
                <a16:creationId xmlns:a16="http://schemas.microsoft.com/office/drawing/2014/main" id="{80F97E79-84A2-CFB4-0626-A968927FBE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3366" y="2332653"/>
            <a:ext cx="2380763" cy="2174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970961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780519" y="500900"/>
            <a:ext cx="941329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4079386" cy="4952309"/>
          </a:xfrm>
          <a:prstGeom prst="roundRect">
            <a:avLst>
              <a:gd name="adj" fmla="val 6140"/>
            </a:avLst>
          </a:prstGeom>
          <a:blipFill dpi="0" rotWithShape="1">
            <a:blip r:embed="rId3"/>
            <a:srcRect/>
            <a:stretch>
              <a:fillRect/>
            </a:stretch>
          </a:blipFill>
          <a:ln w="3810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1" y="1285191"/>
            <a:ext cx="9334963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083F8E2-699C-9C01-0329-7C9299434C08}"/>
              </a:ext>
            </a:extLst>
          </p:cNvPr>
          <p:cNvSpPr txBox="1"/>
          <p:nvPr/>
        </p:nvSpPr>
        <p:spPr>
          <a:xfrm>
            <a:off x="1546079" y="2061443"/>
            <a:ext cx="5974394" cy="26097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</a:t>
            </a:r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9. 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Use advertising to expand the reach</a:t>
            </a:r>
          </a:p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</a:t>
            </a:r>
            <a:r>
              <a:rPr lang="en-GB" sz="22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Companies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should</a:t>
            </a:r>
            <a:r>
              <a:rPr lang="en-GB" sz="22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run ads on social media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to</a:t>
            </a:r>
            <a:r>
              <a:rPr lang="en-GB" sz="22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expand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their reach,</a:t>
            </a:r>
            <a:r>
              <a:rPr lang="en-GB" sz="22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generate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new leads,</a:t>
            </a:r>
            <a:r>
              <a:rPr lang="en-GB" sz="22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drive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traffic to their websites, and </a:t>
            </a:r>
            <a:r>
              <a:rPr lang="en-GB" sz="22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increase </a:t>
            </a:r>
            <a:r>
              <a:rPr lang="en-GB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sales volume and revenues.</a:t>
            </a:r>
            <a:endParaRPr lang="en-US" sz="2200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0000101010101" pitchFamily="34" charset="-127"/>
              <a:ea typeface="Microsoft GothicNeo" panose="020B0500000101010101" pitchFamily="34" charset="-127"/>
              <a:cs typeface="Microsoft GothicNeo" panose="020B0500000101010101" pitchFamily="34" charset="-127"/>
            </a:endParaRPr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pic>
        <p:nvPicPr>
          <p:cNvPr id="39938" name="Picture 2" descr="Digital Advertising: Expand Your Reach">
            <a:extLst>
              <a:ext uri="{FF2B5EF4-FFF2-40B4-BE49-F238E27FC236}">
                <a16:creationId xmlns:a16="http://schemas.microsoft.com/office/drawing/2014/main" id="{954FDF8C-B4AF-352E-4E7E-743BE63DA8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8836" y="2319881"/>
            <a:ext cx="2210231" cy="218680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640969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780519" y="500900"/>
            <a:ext cx="941329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4079386" cy="4952309"/>
          </a:xfrm>
          <a:prstGeom prst="roundRect">
            <a:avLst>
              <a:gd name="adj" fmla="val 6140"/>
            </a:avLst>
          </a:prstGeom>
          <a:blipFill dpi="0" rotWithShape="1">
            <a:blip r:embed="rId3"/>
            <a:srcRect/>
            <a:stretch>
              <a:fillRect/>
            </a:stretch>
          </a:blipFill>
          <a:ln w="3810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1" y="1285191"/>
            <a:ext cx="9334963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083F8E2-699C-9C01-0329-7C9299434C08}"/>
              </a:ext>
            </a:extLst>
          </p:cNvPr>
          <p:cNvSpPr txBox="1"/>
          <p:nvPr/>
        </p:nvSpPr>
        <p:spPr>
          <a:xfrm>
            <a:off x="1592734" y="1949462"/>
            <a:ext cx="8377066" cy="29383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</a:t>
            </a:r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10. </a:t>
            </a:r>
            <a:r>
              <a:rPr lang="en-GB" sz="2200" dirty="0" err="1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Analyze</a:t>
            </a:r>
            <a:r>
              <a:rPr lang="en-GB" sz="2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social media metrics and adjust your strategy</a:t>
            </a:r>
          </a:p>
          <a:p>
            <a:pPr marL="0" marR="0" indent="457200" algn="just">
              <a:lnSpc>
                <a:spcPct val="15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</a:t>
            </a:r>
            <a:r>
              <a:rPr lang="en-GB" sz="20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Creating a 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profitable social media strategy</a:t>
            </a:r>
            <a:r>
              <a:rPr lang="en-GB" sz="2000" u="sng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is challenging, 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so it </a:t>
            </a:r>
            <a:r>
              <a:rPr lang="en-GB" sz="20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can’t be perfect 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on the</a:t>
            </a:r>
            <a:r>
              <a:rPr lang="en-GB" sz="20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first try. 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However, you can always improve it. To do it, </a:t>
            </a:r>
            <a:r>
              <a:rPr lang="en-GB" sz="20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look at the performance metrics 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to see what’s missing in your strategy.</a:t>
            </a:r>
            <a:r>
              <a:rPr lang="en-GB" sz="20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Pay attention to </a:t>
            </a:r>
            <a:r>
              <a:rPr lang="en-GB" sz="2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reach, engagement, impressions, conversions, referrals, and response rate.</a:t>
            </a:r>
            <a:endParaRPr lang="en-US" sz="2200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0000101010101" pitchFamily="34" charset="-127"/>
              <a:ea typeface="Microsoft GothicNeo" panose="020B0500000101010101" pitchFamily="34" charset="-127"/>
              <a:cs typeface="Microsoft GothicNeo" panose="020B0500000101010101" pitchFamily="34" charset="-127"/>
            </a:endParaRPr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03873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8D6FEC8-BEE1-472C-B140-88A9A17FC355}"/>
              </a:ext>
            </a:extLst>
          </p:cNvPr>
          <p:cNvSpPr/>
          <p:nvPr/>
        </p:nvSpPr>
        <p:spPr>
          <a:xfrm>
            <a:off x="973394" y="2"/>
            <a:ext cx="11218607" cy="3170902"/>
          </a:xfrm>
          <a:prstGeom prst="rect">
            <a:avLst/>
          </a:prstGeom>
          <a:gradFill flip="none" rotWithShape="1">
            <a:gsLst>
              <a:gs pos="0">
                <a:srgbClr val="8E5A6D">
                  <a:shade val="30000"/>
                  <a:satMod val="115000"/>
                </a:srgbClr>
              </a:gs>
              <a:gs pos="50000">
                <a:srgbClr val="8E5A6D">
                  <a:shade val="67500"/>
                  <a:satMod val="115000"/>
                </a:srgbClr>
              </a:gs>
              <a:gs pos="100000">
                <a:srgbClr val="8E5A6D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8E5A6D"/>
              </a:solidFill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1423125" y="1685495"/>
            <a:ext cx="9345750" cy="413853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8E5A6D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238060" y="696638"/>
            <a:ext cx="39020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Lecture Outlines: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367466" y="258375"/>
            <a:ext cx="1404457" cy="1166000"/>
          </a:xfrm>
          <a:prstGeom prst="rect">
            <a:avLst/>
          </a:prstGeom>
          <a:solidFill>
            <a:srgbClr val="8E5A6D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404790" y="496583"/>
            <a:ext cx="12747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Lecture 7</a:t>
            </a:r>
            <a:endParaRPr lang="en-US" sz="3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1853588" y="2513455"/>
            <a:ext cx="61590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(</a:t>
            </a:r>
            <a:r>
              <a:rPr lang="en-US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Social Media in Content Production</a:t>
            </a:r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)</a:t>
            </a:r>
          </a:p>
          <a:p>
            <a:pPr lvl="0"/>
            <a:r>
              <a:rPr lang="en-GB" sz="2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* Which </a:t>
            </a:r>
            <a:r>
              <a:rPr lang="en-GB" sz="29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Platform </a:t>
            </a:r>
            <a:r>
              <a:rPr lang="en-GB" sz="2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Should a </a:t>
            </a:r>
            <a:r>
              <a:rPr lang="en-GB" sz="29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Content Producer </a:t>
            </a:r>
            <a:r>
              <a:rPr lang="en-GB" sz="2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Use? When? Why?</a:t>
            </a:r>
          </a:p>
          <a:p>
            <a:pPr lvl="0"/>
            <a:r>
              <a:rPr lang="en-GB" sz="2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* Social Media </a:t>
            </a:r>
            <a:r>
              <a:rPr lang="en-GB" sz="29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Monitoring/Listening</a:t>
            </a:r>
            <a:r>
              <a:rPr lang="en-GB" sz="2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.</a:t>
            </a:r>
          </a:p>
          <a:p>
            <a:pPr lvl="0"/>
            <a:r>
              <a:rPr lang="en-GB" sz="2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* Social Media </a:t>
            </a:r>
            <a:r>
              <a:rPr lang="en-GB" sz="29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Strategy</a:t>
            </a:r>
            <a:r>
              <a:rPr lang="en-GB" sz="2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.</a:t>
            </a:r>
          </a:p>
        </p:txBody>
      </p:sp>
      <p:pic>
        <p:nvPicPr>
          <p:cNvPr id="49" name="Graphic 48">
            <a:extLst>
              <a:ext uri="{FF2B5EF4-FFF2-40B4-BE49-F238E27FC236}">
                <a16:creationId xmlns:a16="http://schemas.microsoft.com/office/drawing/2014/main" id="{8A26B39C-8EEE-33C3-70B5-EA9EF63899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50" name="Graphic 49">
            <a:extLst>
              <a:ext uri="{FF2B5EF4-FFF2-40B4-BE49-F238E27FC236}">
                <a16:creationId xmlns:a16="http://schemas.microsoft.com/office/drawing/2014/main" id="{581C5057-C7BD-4A2A-C8D2-792FA9789B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pic>
        <p:nvPicPr>
          <p:cNvPr id="54" name="Graphic 53">
            <a:extLst>
              <a:ext uri="{FF2B5EF4-FFF2-40B4-BE49-F238E27FC236}">
                <a16:creationId xmlns:a16="http://schemas.microsoft.com/office/drawing/2014/main" id="{A208CE84-6815-1F7D-D972-D0947E7DC8D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175057" y="248508"/>
            <a:ext cx="2649477" cy="1166001"/>
          </a:xfrm>
          <a:prstGeom prst="rect">
            <a:avLst/>
          </a:prstGeom>
        </p:spPr>
      </p:pic>
      <p:pic>
        <p:nvPicPr>
          <p:cNvPr id="1026" name="Picture 2" descr="Article writing Images and Stock Photos. 22,548 Article writing photography  and royalty free pictures available to download from thousands of stock  photo providers.">
            <a:extLst>
              <a:ext uri="{FF2B5EF4-FFF2-40B4-BE49-F238E27FC236}">
                <a16:creationId xmlns:a16="http://schemas.microsoft.com/office/drawing/2014/main" id="{10EA2E3C-C07D-53E4-B575-2BB6D612B1D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399"/>
          <a:stretch/>
        </p:blipFill>
        <p:spPr bwMode="auto">
          <a:xfrm>
            <a:off x="7875037" y="2408748"/>
            <a:ext cx="2209800" cy="2273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4685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8D6FEC8-BEE1-472C-B140-88A9A17FC355}"/>
              </a:ext>
            </a:extLst>
          </p:cNvPr>
          <p:cNvSpPr/>
          <p:nvPr/>
        </p:nvSpPr>
        <p:spPr>
          <a:xfrm>
            <a:off x="973394" y="2"/>
            <a:ext cx="11218607" cy="3170902"/>
          </a:xfrm>
          <a:prstGeom prst="rect">
            <a:avLst/>
          </a:prstGeom>
          <a:gradFill flip="none" rotWithShape="1">
            <a:gsLst>
              <a:gs pos="0">
                <a:srgbClr val="8E5A6D">
                  <a:shade val="30000"/>
                  <a:satMod val="115000"/>
                </a:srgbClr>
              </a:gs>
              <a:gs pos="50000">
                <a:srgbClr val="8E5A6D">
                  <a:shade val="67500"/>
                  <a:satMod val="115000"/>
                </a:srgbClr>
              </a:gs>
              <a:gs pos="100000">
                <a:srgbClr val="8E5A6D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8E5A6D"/>
              </a:solidFill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1423125" y="1685495"/>
            <a:ext cx="9345750" cy="413853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8E5A6D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238060" y="696638"/>
            <a:ext cx="44426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Lecture References: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367466" y="258375"/>
            <a:ext cx="1404457" cy="1166000"/>
          </a:xfrm>
          <a:prstGeom prst="rect">
            <a:avLst/>
          </a:prstGeom>
          <a:solidFill>
            <a:srgbClr val="8E5A6D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404790" y="496583"/>
            <a:ext cx="12747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Lecture 7</a:t>
            </a:r>
            <a:endParaRPr lang="en-US" sz="3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49" name="Graphic 48">
            <a:extLst>
              <a:ext uri="{FF2B5EF4-FFF2-40B4-BE49-F238E27FC236}">
                <a16:creationId xmlns:a16="http://schemas.microsoft.com/office/drawing/2014/main" id="{8A26B39C-8EEE-33C3-70B5-EA9EF63899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50" name="Graphic 49">
            <a:extLst>
              <a:ext uri="{FF2B5EF4-FFF2-40B4-BE49-F238E27FC236}">
                <a16:creationId xmlns:a16="http://schemas.microsoft.com/office/drawing/2014/main" id="{581C5057-C7BD-4A2A-C8D2-792FA9789B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pic>
        <p:nvPicPr>
          <p:cNvPr id="54" name="Graphic 53">
            <a:extLst>
              <a:ext uri="{FF2B5EF4-FFF2-40B4-BE49-F238E27FC236}">
                <a16:creationId xmlns:a16="http://schemas.microsoft.com/office/drawing/2014/main" id="{A208CE84-6815-1F7D-D972-D0947E7DC8D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175057" y="248508"/>
            <a:ext cx="2649477" cy="116600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6A39E13-1A13-2FC5-E84B-6F3BEB64633B}"/>
              </a:ext>
            </a:extLst>
          </p:cNvPr>
          <p:cNvSpPr txBox="1"/>
          <p:nvPr/>
        </p:nvSpPr>
        <p:spPr>
          <a:xfrm>
            <a:off x="1719994" y="2409452"/>
            <a:ext cx="5735168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l"/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* </a:t>
            </a:r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Jenkins, H., Ford, S., &amp; Green, J. (2013), </a:t>
            </a:r>
            <a:r>
              <a:rPr lang="en-GB" sz="2400" b="1" u="sng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Spreadable media: Creating value and meaning in a networked culture</a:t>
            </a: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, </a:t>
            </a:r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New York University Press. 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aiandra GD" panose="020E0502030308020204" pitchFamily="34" charset="0"/>
              <a:ea typeface="Microsoft GothicNeo Light" panose="020B0300000101010101" pitchFamily="34" charset="-127"/>
              <a:cs typeface="Microsoft GothicNeo Light" panose="020B0300000101010101" pitchFamily="34" charset="-127"/>
            </a:endParaRPr>
          </a:p>
          <a:p>
            <a:pPr lvl="0" algn="l"/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* </a:t>
            </a:r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Jay Daniel Thompson &amp; John Weldon (2022)</a:t>
            </a: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, </a:t>
            </a:r>
            <a:r>
              <a:rPr lang="en-GB" sz="2400" b="1" u="sng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Content Production for Digital Media: An Introduction</a:t>
            </a: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, </a:t>
            </a:r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ea typeface="Microsoft GothicNeo Light" panose="020B0300000101010101" pitchFamily="34" charset="-127"/>
                <a:cs typeface="Microsoft GothicNeo Light" panose="020B0300000101010101" pitchFamily="34" charset="-127"/>
              </a:rPr>
              <a:t>Springer Nature Singapore.</a:t>
            </a:r>
            <a:endParaRPr lang="en-US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aiandra GD" panose="020E0502030308020204" pitchFamily="34" charset="0"/>
              <a:ea typeface="Microsoft GothicNeo Light" panose="020B0300000101010101" pitchFamily="34" charset="-127"/>
              <a:cs typeface="Microsoft GothicNeo Light" panose="020B0300000101010101" pitchFamily="34" charset="-127"/>
            </a:endParaRPr>
          </a:p>
        </p:txBody>
      </p:sp>
      <p:pic>
        <p:nvPicPr>
          <p:cNvPr id="7" name="Picture 2" descr="Content Production for Digital Media: An Introduction | SpringerLink">
            <a:extLst>
              <a:ext uri="{FF2B5EF4-FFF2-40B4-BE49-F238E27FC236}">
                <a16:creationId xmlns:a16="http://schemas.microsoft.com/office/drawing/2014/main" id="{0D642431-ACF3-231E-8B1B-8A4DDD3590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07219" y="1793745"/>
            <a:ext cx="1782146" cy="21900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Spreadable Media: Creating Value and Meaning in a Networked Culture  (Postmillennial Pop, 15): Jenkins, Henry, Ford, Sam, Green, Joshua:  9780814743508: Amazon.com: Books">
            <a:extLst>
              <a:ext uri="{FF2B5EF4-FFF2-40B4-BE49-F238E27FC236}">
                <a16:creationId xmlns:a16="http://schemas.microsoft.com/office/drawing/2014/main" id="{91615AA9-E0BD-EC38-7908-A298B2AA9C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1249" y="3503115"/>
            <a:ext cx="1782146" cy="221826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9020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FB79B4A-7A34-1C02-CD1B-89115FC428CA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rgbClr val="852F4A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97B60AE2-5E3D-4AFD-BD97-4B8F961F9B50}"/>
              </a:ext>
            </a:extLst>
          </p:cNvPr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582006" y="5707075"/>
            <a:ext cx="45245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Thank You</a:t>
            </a:r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>
            <a:extLst>
              <a:ext uri="{FF2B5EF4-FFF2-40B4-BE49-F238E27FC236}">
                <a16:creationId xmlns:a16="http://schemas.microsoft.com/office/drawing/2014/main" id="{7A88996D-9C9C-C22D-C278-D12119103366}"/>
              </a:ext>
            </a:extLst>
          </p:cNvPr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" fmla="*/ 0 w 3801492"/>
              <a:gd name="connsiteY0" fmla="*/ 1097456 h 1097456"/>
              <a:gd name="connsiteX1" fmla="*/ 1102581 w 3801492"/>
              <a:gd name="connsiteY1" fmla="*/ 0 h 1097456"/>
              <a:gd name="connsiteX2" fmla="*/ 3801492 w 3801492"/>
              <a:gd name="connsiteY2" fmla="*/ 12700 h 1097456"/>
              <a:gd name="connsiteX3" fmla="*/ 2724311 w 3801492"/>
              <a:gd name="connsiteY3" fmla="*/ 1097456 h 1097456"/>
              <a:gd name="connsiteX4" fmla="*/ 0 w 3801492"/>
              <a:gd name="connsiteY4" fmla="*/ 1097456 h 10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6F2CBA4-F736-9294-6DD9-ADB98675CC0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175057" y="248508"/>
            <a:ext cx="2649477" cy="1166001"/>
          </a:xfrm>
          <a:prstGeom prst="rect">
            <a:avLst/>
          </a:prstGeom>
        </p:spPr>
      </p:pic>
      <p:pic>
        <p:nvPicPr>
          <p:cNvPr id="23" name="Graphic 22">
            <a:extLst>
              <a:ext uri="{FF2B5EF4-FFF2-40B4-BE49-F238E27FC236}">
                <a16:creationId xmlns:a16="http://schemas.microsoft.com/office/drawing/2014/main" id="{7F2EF6CE-6A19-1FC7-706F-5BC62F62930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67466" y="542565"/>
            <a:ext cx="2758843" cy="753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68791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gradFill flip="none" rotWithShape="1">
            <a:gsLst>
              <a:gs pos="0">
                <a:srgbClr val="8E5A6D">
                  <a:shade val="30000"/>
                  <a:satMod val="115000"/>
                </a:srgbClr>
              </a:gs>
              <a:gs pos="50000">
                <a:srgbClr val="8E5A6D">
                  <a:shade val="67500"/>
                  <a:satMod val="115000"/>
                </a:srgbClr>
              </a:gs>
              <a:gs pos="100000">
                <a:srgbClr val="8E5A6D">
                  <a:shade val="100000"/>
                  <a:satMod val="115000"/>
                </a:srgbClr>
              </a:gs>
            </a:gsLst>
            <a:lin ang="81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0" y="-43542"/>
            <a:ext cx="8659664" cy="530079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6307898" y="2785710"/>
            <a:ext cx="435407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Digital Content </a:t>
            </a:r>
          </a:p>
          <a:p>
            <a:r>
              <a:rPr lang="en-US" sz="44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Direction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6384738" y="4232260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rgbClr val="669BBC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 7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459185" y="5823650"/>
            <a:ext cx="488646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2D395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Prepared by:</a:t>
            </a:r>
          </a:p>
          <a:p>
            <a:r>
              <a:rPr lang="en-GB" sz="2800" dirty="0" err="1">
                <a:solidFill>
                  <a:srgbClr val="2D395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Dr.</a:t>
            </a:r>
            <a:r>
              <a:rPr lang="en-GB" sz="2800" dirty="0">
                <a:solidFill>
                  <a:srgbClr val="2D395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 Sherihan Mohamed</a:t>
            </a:r>
          </a:p>
        </p:txBody>
      </p:sp>
      <p:pic>
        <p:nvPicPr>
          <p:cNvPr id="20" name="Graphic 19">
            <a:extLst>
              <a:ext uri="{FF2B5EF4-FFF2-40B4-BE49-F238E27FC236}">
                <a16:creationId xmlns:a16="http://schemas.microsoft.com/office/drawing/2014/main" id="{30BDC001-1C3C-B8DA-24DF-01E90AFFD83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pic>
        <p:nvPicPr>
          <p:cNvPr id="22" name="Graphic 21">
            <a:extLst>
              <a:ext uri="{FF2B5EF4-FFF2-40B4-BE49-F238E27FC236}">
                <a16:creationId xmlns:a16="http://schemas.microsoft.com/office/drawing/2014/main" id="{FA5D44C7-1F20-0684-5315-73F4013F0EB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13679" y="372325"/>
            <a:ext cx="2457656" cy="670874"/>
          </a:xfrm>
          <a:prstGeom prst="rect">
            <a:avLst/>
          </a:prstGeom>
        </p:spPr>
      </p:pic>
      <p:pic>
        <p:nvPicPr>
          <p:cNvPr id="23" name="Graphic 22">
            <a:extLst>
              <a:ext uri="{FF2B5EF4-FFF2-40B4-BE49-F238E27FC236}">
                <a16:creationId xmlns:a16="http://schemas.microsoft.com/office/drawing/2014/main" id="{ACE76E66-5FF1-83D6-4EAC-3853027A6FD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175057" y="248508"/>
            <a:ext cx="2649477" cy="116600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F72C86A-D2FF-3A8F-FECC-3EDE61C232F3}"/>
              </a:ext>
            </a:extLst>
          </p:cNvPr>
          <p:cNvSpPr txBox="1"/>
          <p:nvPr/>
        </p:nvSpPr>
        <p:spPr>
          <a:xfrm>
            <a:off x="6370224" y="4802552"/>
            <a:ext cx="15023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rgbClr val="FAC74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DGM 733</a:t>
            </a:r>
          </a:p>
        </p:txBody>
      </p:sp>
    </p:spTree>
    <p:extLst>
      <p:ext uri="{BB962C8B-B14F-4D97-AF65-F5344CB8AC3E}">
        <p14:creationId xmlns:p14="http://schemas.microsoft.com/office/powerpoint/2010/main" val="7016320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2726</TotalTime>
  <Words>2239</Words>
  <Application>Microsoft Office PowerPoint</Application>
  <PresentationFormat>Widescreen</PresentationFormat>
  <Paragraphs>105</Paragraphs>
  <Slides>49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56" baseType="lpstr">
      <vt:lpstr>Microsoft GothicNeo</vt:lpstr>
      <vt:lpstr>Arial</vt:lpstr>
      <vt:lpstr>Calibri</vt:lpstr>
      <vt:lpstr>Calibri Light</vt:lpstr>
      <vt:lpstr>Maiandra GD</vt:lpstr>
      <vt:lpstr>Tajawal Medium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shery tawfeeq</dc:creator>
  <cp:lastModifiedBy>shery tawfeeq</cp:lastModifiedBy>
  <cp:revision>1</cp:revision>
  <dcterms:created xsi:type="dcterms:W3CDTF">2023-07-21T22:28:06Z</dcterms:created>
  <dcterms:modified xsi:type="dcterms:W3CDTF">2023-07-25T13:15:29Z</dcterms:modified>
</cp:coreProperties>
</file>