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9"/>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0.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sis.midocean.ae/login" TargetMode="External"/><Relationship Id="rId1" Type="http://schemas.openxmlformats.org/officeDocument/2006/relationships/slideLayout" Target="../slideLayouts/slideLayout14.xml"/><Relationship Id="rId5" Type="http://schemas.openxmlformats.org/officeDocument/2006/relationships/image" Target="../media/image12.jpe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 name="Picture 2" descr="Picture 2"/>
          <p:cNvPicPr>
            <a:picLocks noChangeAspect="1"/>
          </p:cNvPicPr>
          <p:nvPr/>
        </p:nvPicPr>
        <p:blipFill>
          <a:blip r:embed="rId2"/>
          <a:stretch>
            <a:fillRect/>
          </a:stretch>
        </p:blipFill>
        <p:spPr>
          <a:xfrm>
            <a:off x="-57150" y="-44450"/>
            <a:ext cx="12311979" cy="6858000"/>
          </a:xfrm>
          <a:prstGeom prst="rect">
            <a:avLst/>
          </a:prstGeom>
          <a:ln w="12700">
            <a:miter lim="400000"/>
          </a:ln>
        </p:spPr>
      </p:pic>
      <p:sp>
        <p:nvSpPr>
          <p:cNvPr id="151" name="Oval 17"/>
          <p:cNvSpPr/>
          <p:nvPr/>
        </p:nvSpPr>
        <p:spPr>
          <a:xfrm>
            <a:off x="6054428" y="-720725"/>
            <a:ext cx="7782360" cy="7578726"/>
          </a:xfrm>
          <a:prstGeom prst="ellipse">
            <a:avLst/>
          </a:prstGeom>
          <a:solidFill>
            <a:srgbClr val="00B0F0"/>
          </a:solidFill>
          <a:ln w="12700">
            <a:miter lim="400000"/>
          </a:ln>
        </p:spPr>
        <p:txBody>
          <a:bodyPr lIns="45719" rIns="45719" anchor="ctr"/>
          <a:lstStyle/>
          <a:p>
            <a:pPr algn="ctr">
              <a:defRPr>
                <a:solidFill>
                  <a:srgbClr val="FFFFFF"/>
                </a:solidFill>
              </a:defRPr>
            </a:pPr>
            <a:endParaRPr/>
          </a:p>
        </p:txBody>
      </p:sp>
      <p:sp>
        <p:nvSpPr>
          <p:cNvPr id="152" name="TextBox 29"/>
          <p:cNvSpPr txBox="1"/>
          <p:nvPr/>
        </p:nvSpPr>
        <p:spPr>
          <a:xfrm>
            <a:off x="1150915" y="3794395"/>
            <a:ext cx="4795024" cy="4213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400">
                <a:solidFill>
                  <a:srgbClr val="FFFFFF"/>
                </a:solidFill>
                <a:latin typeface="Times New Roman"/>
                <a:ea typeface="Times New Roman"/>
                <a:cs typeface="Times New Roman"/>
                <a:sym typeface="Times New Roman"/>
              </a:defRPr>
            </a:lvl1pPr>
          </a:lstStyle>
          <a:p>
            <a:r>
              <a:t>by Samara Jasim</a:t>
            </a:r>
          </a:p>
        </p:txBody>
      </p:sp>
      <p:sp>
        <p:nvSpPr>
          <p:cNvPr id="153" name="TextBox 30"/>
          <p:cNvSpPr txBox="1"/>
          <p:nvPr/>
        </p:nvSpPr>
        <p:spPr>
          <a:xfrm>
            <a:off x="1044648" y="3033636"/>
            <a:ext cx="4897844" cy="71540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4400" b="1">
                <a:solidFill>
                  <a:srgbClr val="00B0F0"/>
                </a:solidFill>
                <a:latin typeface="Times New Roman"/>
                <a:ea typeface="Times New Roman"/>
                <a:cs typeface="Times New Roman"/>
                <a:sym typeface="Times New Roman"/>
              </a:defRPr>
            </a:lvl1pPr>
          </a:lstStyle>
          <a:p>
            <a:r>
              <a:t>English Language 2</a:t>
            </a:r>
          </a:p>
        </p:txBody>
      </p:sp>
      <p:grpSp>
        <p:nvGrpSpPr>
          <p:cNvPr id="156" name="Rectangle: Rounded Corners 33"/>
          <p:cNvGrpSpPr/>
          <p:nvPr/>
        </p:nvGrpSpPr>
        <p:grpSpPr>
          <a:xfrm>
            <a:off x="-121165" y="5843656"/>
            <a:ext cx="3516608" cy="529168"/>
            <a:chOff x="0" y="0"/>
            <a:chExt cx="3516607" cy="529167"/>
          </a:xfrm>
        </p:grpSpPr>
        <p:sp>
          <p:nvSpPr>
            <p:cNvPr id="154" name="Rounded Rectangle"/>
            <p:cNvSpPr/>
            <p:nvPr/>
          </p:nvSpPr>
          <p:spPr>
            <a:xfrm>
              <a:off x="0" y="0"/>
              <a:ext cx="3516608" cy="529168"/>
            </a:xfrm>
            <a:prstGeom prst="roundRect">
              <a:avLst>
                <a:gd name="adj" fmla="val 16667"/>
              </a:avLst>
            </a:prstGeom>
            <a:solidFill>
              <a:srgbClr val="FFFFFF"/>
            </a:solidFill>
            <a:ln w="12700" cap="flat">
              <a:solidFill>
                <a:srgbClr val="00B0F0"/>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155" name="Orientation Lecture"/>
            <p:cNvSpPr txBox="1"/>
            <p:nvPr/>
          </p:nvSpPr>
          <p:spPr>
            <a:xfrm>
              <a:off x="77901" y="23216"/>
              <a:ext cx="3360804" cy="48273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algn="ctr">
                <a:defRPr sz="2800" b="1">
                  <a:latin typeface="Times New Roman"/>
                  <a:ea typeface="Times New Roman"/>
                  <a:cs typeface="Times New Roman"/>
                  <a:sym typeface="Times New Roman"/>
                </a:defRPr>
              </a:lvl1pPr>
            </a:lstStyle>
            <a:p>
              <a:r>
                <a:t>Orientation Lecture</a:t>
              </a:r>
            </a:p>
          </p:txBody>
        </p:sp>
      </p:grpSp>
      <p:pic>
        <p:nvPicPr>
          <p:cNvPr id="157" name="Picture 32" descr="Picture 32"/>
          <p:cNvPicPr>
            <a:picLocks noChangeAspect="1"/>
          </p:cNvPicPr>
          <p:nvPr/>
        </p:nvPicPr>
        <p:blipFill>
          <a:blip r:embed="rId3"/>
          <a:stretch>
            <a:fillRect/>
          </a:stretch>
        </p:blipFill>
        <p:spPr>
          <a:xfrm>
            <a:off x="328544" y="198943"/>
            <a:ext cx="2876695" cy="1357800"/>
          </a:xfrm>
          <a:prstGeom prst="rect">
            <a:avLst/>
          </a:prstGeom>
          <a:ln w="12700">
            <a:miter lim="400000"/>
          </a:ln>
        </p:spPr>
      </p:pic>
      <p:sp>
        <p:nvSpPr>
          <p:cNvPr id="158" name="TextBox 45"/>
          <p:cNvSpPr txBox="1"/>
          <p:nvPr/>
        </p:nvSpPr>
        <p:spPr>
          <a:xfrm>
            <a:off x="374988" y="5413224"/>
            <a:ext cx="1070656" cy="3727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2000">
                <a:solidFill>
                  <a:srgbClr val="FFFFFF"/>
                </a:solidFill>
                <a:latin typeface="Times New Roman"/>
                <a:ea typeface="Times New Roman"/>
                <a:cs typeface="Times New Roman"/>
                <a:sym typeface="Times New Roman"/>
              </a:defRPr>
            </a:lvl1pPr>
          </a:lstStyle>
          <a:p>
            <a:r>
              <a:t>ENG 102</a:t>
            </a:r>
          </a:p>
        </p:txBody>
      </p:sp>
      <p:sp>
        <p:nvSpPr>
          <p:cNvPr id="159" name="Oval 13"/>
          <p:cNvSpPr/>
          <p:nvPr/>
        </p:nvSpPr>
        <p:spPr>
          <a:xfrm>
            <a:off x="6200342" y="-320675"/>
            <a:ext cx="7410451" cy="7410450"/>
          </a:xfrm>
          <a:prstGeom prst="ellipse">
            <a:avLst/>
          </a:prstGeom>
          <a:blipFill>
            <a:blip r:embed="rId4"/>
            <a:stretch>
              <a:fillRect/>
            </a:stretch>
          </a:blipFill>
          <a:ln w="12700">
            <a:miter lim="400000"/>
          </a:ln>
        </p:spPr>
        <p:txBody>
          <a:bodyPr lIns="45719" rIns="45719" anchor="ctr"/>
          <a:lstStyle/>
          <a:p>
            <a:pPr algn="ctr">
              <a:defRPr>
                <a:solidFill>
                  <a:srgbClr val="FFFFFF"/>
                </a:solidFill>
              </a:defRPr>
            </a:pPr>
            <a:endParaRP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62" name="TextBox 2"/>
          <p:cNvSpPr txBox="1"/>
          <p:nvPr/>
        </p:nvSpPr>
        <p:spPr>
          <a:xfrm>
            <a:off x="2558870" y="1019068"/>
            <a:ext cx="3810592"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Who am I?</a:t>
            </a:r>
          </a:p>
        </p:txBody>
      </p:sp>
      <p:sp>
        <p:nvSpPr>
          <p:cNvPr id="163"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64" name="TextBox 47"/>
          <p:cNvSpPr txBox="1"/>
          <p:nvPr/>
        </p:nvSpPr>
        <p:spPr>
          <a:xfrm>
            <a:off x="782319" y="2315643"/>
            <a:ext cx="10449561" cy="34937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20000"/>
              </a:lnSpc>
              <a:defRPr sz="2800" b="1" i="1">
                <a:solidFill>
                  <a:srgbClr val="4EABE7"/>
                </a:solidFill>
                <a:latin typeface="Arial Narrow"/>
                <a:ea typeface="Arial Narrow"/>
                <a:cs typeface="Arial Narrow"/>
                <a:sym typeface="Arial Narrow"/>
              </a:defRPr>
            </a:pPr>
            <a:r>
              <a:t>Samara Jasim</a:t>
            </a:r>
          </a:p>
          <a:p>
            <a:pPr marL="581526" lvl="1" indent="-200526">
              <a:lnSpc>
                <a:spcPct val="150000"/>
              </a:lnSpc>
              <a:spcBef>
                <a:spcPts val="1200"/>
              </a:spcBef>
              <a:buSzPct val="60000"/>
              <a:buBlip>
                <a:blip r:embed="rId2"/>
              </a:buBlip>
              <a:defRPr sz="2900">
                <a:latin typeface="Arial Narrow"/>
                <a:ea typeface="Arial Narrow"/>
                <a:cs typeface="Arial Narrow"/>
                <a:sym typeface="Arial Narrow"/>
              </a:defRPr>
            </a:pPr>
            <a:r>
              <a:t>Lecturer: specialized in </a:t>
            </a:r>
            <a:r>
              <a:rPr i="1"/>
              <a:t>Teaching English as a Foreign Language </a:t>
            </a:r>
            <a:r>
              <a:t>Field;</a:t>
            </a:r>
          </a:p>
          <a:p>
            <a:pPr marL="581526" lvl="1" indent="-200526">
              <a:lnSpc>
                <a:spcPct val="150000"/>
              </a:lnSpc>
              <a:spcBef>
                <a:spcPts val="1200"/>
              </a:spcBef>
              <a:buSzPct val="60000"/>
              <a:buBlip>
                <a:blip r:embed="rId2"/>
              </a:buBlip>
              <a:defRPr sz="2900">
                <a:latin typeface="Arial Narrow"/>
                <a:ea typeface="Arial Narrow"/>
                <a:cs typeface="Arial Narrow"/>
                <a:sym typeface="Arial Narrow"/>
              </a:defRPr>
            </a:pPr>
            <a:r>
              <a:t>Educational Consultant;</a:t>
            </a:r>
          </a:p>
          <a:p>
            <a:pPr marL="581526" lvl="1" indent="-200526">
              <a:lnSpc>
                <a:spcPct val="150000"/>
              </a:lnSpc>
              <a:spcBef>
                <a:spcPts val="1200"/>
              </a:spcBef>
              <a:buSzPct val="60000"/>
              <a:buBlip>
                <a:blip r:embed="rId2"/>
              </a:buBlip>
              <a:defRPr sz="2900">
                <a:latin typeface="Arial Narrow"/>
                <a:ea typeface="Arial Narrow"/>
                <a:cs typeface="Arial Narrow"/>
                <a:sym typeface="Arial Narrow"/>
              </a:defRPr>
            </a:pPr>
            <a:r>
              <a:t>Sworn Translator; and</a:t>
            </a:r>
          </a:p>
          <a:p>
            <a:pPr marL="581526" lvl="1" indent="-200526">
              <a:lnSpc>
                <a:spcPct val="150000"/>
              </a:lnSpc>
              <a:spcBef>
                <a:spcPts val="1200"/>
              </a:spcBef>
              <a:buSzPct val="60000"/>
              <a:buBlip>
                <a:blip r:embed="rId2"/>
              </a:buBlip>
              <a:defRPr sz="2900">
                <a:latin typeface="Arial Narrow"/>
                <a:ea typeface="Arial Narrow"/>
                <a:cs typeface="Arial Narrow"/>
                <a:sym typeface="Arial Narrow"/>
              </a:defRPr>
            </a:pPr>
            <a:r>
              <a:t>Paralegal</a:t>
            </a:r>
          </a:p>
        </p:txBody>
      </p:sp>
      <p:pic>
        <p:nvPicPr>
          <p:cNvPr id="165" name="Picture 1" descr="Picture 1"/>
          <p:cNvPicPr>
            <a:picLocks noChangeAspect="1"/>
          </p:cNvPicPr>
          <p:nvPr/>
        </p:nvPicPr>
        <p:blipFill>
          <a:blip r:embed="rId3"/>
          <a:stretch>
            <a:fillRect/>
          </a:stretch>
        </p:blipFill>
        <p:spPr>
          <a:xfrm>
            <a:off x="9497087" y="87721"/>
            <a:ext cx="2383738" cy="1125123"/>
          </a:xfrm>
          <a:prstGeom prst="rect">
            <a:avLst/>
          </a:prstGeom>
          <a:ln w="12700">
            <a:miter lim="400000"/>
          </a:ln>
        </p:spPr>
      </p:pic>
      <p:sp>
        <p:nvSpPr>
          <p:cNvPr id="166"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167"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0" name="TextBox 2"/>
          <p:cNvSpPr txBox="1"/>
          <p:nvPr/>
        </p:nvSpPr>
        <p:spPr>
          <a:xfrm>
            <a:off x="2558870" y="1019068"/>
            <a:ext cx="3810592"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Course Details</a:t>
            </a:r>
          </a:p>
        </p:txBody>
      </p:sp>
      <p:sp>
        <p:nvSpPr>
          <p:cNvPr id="171"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72" name="TextBox 47"/>
          <p:cNvSpPr txBox="1"/>
          <p:nvPr/>
        </p:nvSpPr>
        <p:spPr>
          <a:xfrm>
            <a:off x="575220" y="2019394"/>
            <a:ext cx="10812841" cy="407289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70000"/>
              </a:lnSpc>
              <a:buClr>
                <a:srgbClr val="242836"/>
              </a:buClr>
              <a:buSzPct val="100000"/>
              <a:buChar char="➢"/>
              <a:defRPr sz="2900" b="1" i="1">
                <a:solidFill>
                  <a:srgbClr val="E2913D"/>
                </a:solidFill>
                <a:latin typeface="Arial Narrow"/>
                <a:ea typeface="Arial Narrow"/>
                <a:cs typeface="Arial Narrow"/>
                <a:sym typeface="Arial Narrow"/>
              </a:defRPr>
            </a:pPr>
            <a:r>
              <a:rPr>
                <a:solidFill>
                  <a:srgbClr val="4EADEA"/>
                </a:solidFill>
              </a:rPr>
              <a:t>This course aims to:</a:t>
            </a:r>
          </a:p>
          <a:p>
            <a:pPr marL="457200" indent="-317500" algn="just" defTabSz="457200">
              <a:lnSpc>
                <a:spcPct val="170000"/>
              </a:lnSpc>
              <a:buSzPct val="100000"/>
              <a:buFont typeface="Times New Roman"/>
              <a:buChar char="•"/>
              <a:defRPr sz="2900">
                <a:latin typeface="Arial Narrow"/>
                <a:ea typeface="Arial Narrow"/>
                <a:cs typeface="Arial Narrow"/>
                <a:sym typeface="Arial Narrow"/>
              </a:defRPr>
            </a:pPr>
            <a:r>
              <a:t>Develop basic skills to deal with people in business situations;</a:t>
            </a:r>
          </a:p>
          <a:p>
            <a:pPr marL="457200" indent="-317500" algn="just" defTabSz="457200">
              <a:lnSpc>
                <a:spcPct val="170000"/>
              </a:lnSpc>
              <a:buSzPct val="100000"/>
              <a:buFont typeface="Times New Roman"/>
              <a:buChar char="•"/>
              <a:defRPr sz="2900">
                <a:latin typeface="Arial Narrow"/>
                <a:ea typeface="Arial Narrow"/>
                <a:cs typeface="Arial Narrow"/>
                <a:sym typeface="Arial Narrow"/>
              </a:defRPr>
            </a:pPr>
            <a:r>
              <a:t>Increase knowledge of key business concepts worldwide;</a:t>
            </a:r>
          </a:p>
          <a:p>
            <a:pPr marL="457200" indent="-317500" algn="just" defTabSz="457200">
              <a:lnSpc>
                <a:spcPct val="170000"/>
              </a:lnSpc>
              <a:buSzPct val="100000"/>
              <a:buFont typeface="Times New Roman"/>
              <a:buChar char="•"/>
              <a:defRPr sz="2900">
                <a:latin typeface="Arial Narrow"/>
                <a:ea typeface="Arial Narrow"/>
                <a:cs typeface="Arial Narrow"/>
                <a:sym typeface="Arial Narrow"/>
              </a:defRPr>
            </a:pPr>
            <a:r>
              <a:t>Expand vocabulary related to general business situations; and</a:t>
            </a:r>
          </a:p>
          <a:p>
            <a:pPr marL="457200" indent="-317500" algn="just" defTabSz="457200">
              <a:lnSpc>
                <a:spcPct val="170000"/>
              </a:lnSpc>
              <a:spcBef>
                <a:spcPts val="1600"/>
              </a:spcBef>
              <a:buSzPct val="100000"/>
              <a:buFont typeface="Times New Roman"/>
              <a:buChar char="•"/>
              <a:defRPr sz="2900">
                <a:latin typeface="Arial Narrow"/>
                <a:ea typeface="Arial Narrow"/>
                <a:cs typeface="Arial Narrow"/>
                <a:sym typeface="Arial Narrow"/>
              </a:defRPr>
            </a:pPr>
            <a:r>
              <a:t>Develop confidence to deal with people and basic issues in the business world.</a:t>
            </a:r>
          </a:p>
        </p:txBody>
      </p:sp>
      <p:pic>
        <p:nvPicPr>
          <p:cNvPr id="173"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174"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175"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8" name="TextBox 2"/>
          <p:cNvSpPr txBox="1"/>
          <p:nvPr/>
        </p:nvSpPr>
        <p:spPr>
          <a:xfrm>
            <a:off x="2558870" y="1019068"/>
            <a:ext cx="3810592"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Learning Resources</a:t>
            </a:r>
          </a:p>
        </p:txBody>
      </p:sp>
      <p:sp>
        <p:nvSpPr>
          <p:cNvPr id="179"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80" name="TextBox 47"/>
          <p:cNvSpPr txBox="1"/>
          <p:nvPr/>
        </p:nvSpPr>
        <p:spPr>
          <a:xfrm>
            <a:off x="820419" y="2188643"/>
            <a:ext cx="10449561" cy="39687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30000"/>
              </a:lnSpc>
              <a:buClr>
                <a:srgbClr val="1F2330"/>
              </a:buClr>
              <a:buSzPct val="100000"/>
              <a:buChar char="✦"/>
              <a:defRPr sz="2900" b="1" i="1">
                <a:solidFill>
                  <a:srgbClr val="4EADEA"/>
                </a:solidFill>
                <a:latin typeface="Arial Narrow"/>
                <a:ea typeface="Arial Narrow"/>
                <a:cs typeface="Arial Narrow"/>
                <a:sym typeface="Arial Narrow"/>
              </a:defRPr>
            </a:pPr>
            <a:r>
              <a:rPr dirty="0"/>
              <a:t> Credit Hours: </a:t>
            </a:r>
          </a:p>
          <a:p>
            <a:pPr marL="446087" indent="-446087">
              <a:lnSpc>
                <a:spcPct val="130000"/>
              </a:lnSpc>
              <a:defRPr sz="2900">
                <a:latin typeface="Arial Narrow"/>
                <a:ea typeface="Arial Narrow"/>
                <a:cs typeface="Arial Narrow"/>
                <a:sym typeface="Arial Narrow"/>
              </a:defRPr>
            </a:pPr>
            <a:r>
              <a:rPr lang="en-US" dirty="0"/>
              <a:t>3</a:t>
            </a:r>
            <a:r>
              <a:rPr dirty="0"/>
              <a:t> credit hours.  </a:t>
            </a:r>
          </a:p>
          <a:p>
            <a:pPr marL="457199" lvl="1" indent="-457199">
              <a:lnSpc>
                <a:spcPct val="130000"/>
              </a:lnSpc>
              <a:buClr>
                <a:srgbClr val="242836"/>
              </a:buClr>
              <a:buSzPct val="100000"/>
              <a:buChar char="✦"/>
              <a:defRPr sz="2900" b="1" i="1">
                <a:solidFill>
                  <a:srgbClr val="4EADEA"/>
                </a:solidFill>
                <a:latin typeface="Arial Narrow"/>
                <a:ea typeface="Arial Narrow"/>
                <a:cs typeface="Arial Narrow"/>
                <a:sym typeface="Arial Narrow"/>
              </a:defRPr>
            </a:pPr>
            <a:r>
              <a:rPr dirty="0"/>
              <a:t>Recommended Resources: </a:t>
            </a:r>
            <a:endParaRPr dirty="0">
              <a:solidFill>
                <a:srgbClr val="FF0000"/>
              </a:solidFill>
            </a:endParaRPr>
          </a:p>
          <a:p>
            <a:pPr marL="533400" lvl="1" indent="-533400">
              <a:lnSpc>
                <a:spcPct val="110000"/>
              </a:lnSpc>
              <a:buSzPct val="100000"/>
              <a:buAutoNum type="arabicPeriod"/>
              <a:defRPr sz="2800">
                <a:latin typeface="Arial Narrow"/>
                <a:ea typeface="Arial Narrow"/>
                <a:cs typeface="Arial Narrow"/>
                <a:sym typeface="Arial Narrow"/>
              </a:defRPr>
            </a:pPr>
            <a:r>
              <a:rPr dirty="0"/>
              <a:t>Market Leader, Course Book, Pre-Intermediate, by Pearson</a:t>
            </a:r>
          </a:p>
          <a:p>
            <a:pPr marL="533400" lvl="1" indent="-533400">
              <a:lnSpc>
                <a:spcPct val="110000"/>
              </a:lnSpc>
              <a:buSzPct val="100000"/>
              <a:buAutoNum type="arabicPeriod"/>
              <a:defRPr sz="2800">
                <a:latin typeface="Arial Narrow"/>
                <a:ea typeface="Arial Narrow"/>
                <a:cs typeface="Arial Narrow"/>
                <a:sym typeface="Arial Narrow"/>
              </a:defRPr>
            </a:pPr>
            <a:r>
              <a:rPr dirty="0"/>
              <a:t> Market Leader, Practice Book, Pre-Intermediate, by Pearson</a:t>
            </a:r>
          </a:p>
          <a:p>
            <a:pPr marL="457199" lvl="1" indent="-457199">
              <a:lnSpc>
                <a:spcPct val="130000"/>
              </a:lnSpc>
              <a:spcBef>
                <a:spcPts val="700"/>
              </a:spcBef>
              <a:buClr>
                <a:srgbClr val="242836"/>
              </a:buClr>
              <a:buSzPct val="100000"/>
              <a:buChar char="✦"/>
              <a:defRPr sz="2900" b="1" i="1">
                <a:solidFill>
                  <a:srgbClr val="4EADEA"/>
                </a:solidFill>
                <a:latin typeface="Arial Narrow"/>
                <a:ea typeface="Arial Narrow"/>
                <a:cs typeface="Arial Narrow"/>
                <a:sym typeface="Arial Narrow"/>
              </a:defRPr>
            </a:pPr>
            <a:r>
              <a:rPr dirty="0"/>
              <a:t>Essential References:</a:t>
            </a:r>
            <a:endParaRPr dirty="0">
              <a:solidFill>
                <a:srgbClr val="E2913D"/>
              </a:solidFill>
            </a:endParaRPr>
          </a:p>
          <a:p>
            <a:pPr>
              <a:lnSpc>
                <a:spcPct val="130000"/>
              </a:lnSpc>
              <a:defRPr sz="2900" b="1" i="1">
                <a:solidFill>
                  <a:srgbClr val="F14124"/>
                </a:solidFill>
                <a:latin typeface="Arial Narrow"/>
                <a:ea typeface="Arial Narrow"/>
                <a:cs typeface="Arial Narrow"/>
                <a:sym typeface="Arial Narrow"/>
              </a:defRPr>
            </a:pPr>
            <a:r>
              <a:rPr b="0" i="0" dirty="0">
                <a:solidFill>
                  <a:srgbClr val="000000"/>
                </a:solidFill>
              </a:rPr>
              <a:t>1. A Dictionary</a:t>
            </a:r>
          </a:p>
        </p:txBody>
      </p:sp>
      <p:pic>
        <p:nvPicPr>
          <p:cNvPr id="181"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182"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18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184" name="mini_magick20190113-7377-1tdb5k4.png" descr="mini_magick20190113-7377-1tdb5k4.png"/>
          <p:cNvPicPr>
            <a:picLocks noChangeAspect="1"/>
          </p:cNvPicPr>
          <p:nvPr/>
        </p:nvPicPr>
        <p:blipFill>
          <a:blip r:embed="rId4"/>
          <a:stretch>
            <a:fillRect/>
          </a:stretch>
        </p:blipFill>
        <p:spPr>
          <a:xfrm>
            <a:off x="10248862" y="1897905"/>
            <a:ext cx="1752920" cy="2480604"/>
          </a:xfrm>
          <a:prstGeom prst="rect">
            <a:avLst/>
          </a:prstGeom>
          <a:ln w="12700">
            <a:miter lim="400000"/>
          </a:ln>
        </p:spPr>
      </p:pic>
      <p:pic>
        <p:nvPicPr>
          <p:cNvPr id="185" name="mini_magick20190113-5756-q27min.png" descr="mini_magick20190113-5756-q27min.png"/>
          <p:cNvPicPr>
            <a:picLocks noChangeAspect="1"/>
          </p:cNvPicPr>
          <p:nvPr/>
        </p:nvPicPr>
        <p:blipFill>
          <a:blip r:embed="rId5"/>
          <a:stretch>
            <a:fillRect/>
          </a:stretch>
        </p:blipFill>
        <p:spPr>
          <a:xfrm>
            <a:off x="9695469" y="3558837"/>
            <a:ext cx="1579103" cy="2284660"/>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88"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What is this course about?</a:t>
            </a:r>
          </a:p>
        </p:txBody>
      </p:sp>
      <p:sp>
        <p:nvSpPr>
          <p:cNvPr id="189"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90" name="TextBox 47"/>
          <p:cNvSpPr txBox="1"/>
          <p:nvPr/>
        </p:nvSpPr>
        <p:spPr>
          <a:xfrm>
            <a:off x="820419" y="2188643"/>
            <a:ext cx="10449561" cy="36957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defTabSz="457200">
              <a:lnSpc>
                <a:spcPct val="190000"/>
              </a:lnSpc>
              <a:spcBef>
                <a:spcPts val="1200"/>
              </a:spcBef>
              <a:defRPr sz="2933">
                <a:latin typeface="Arial Narrow"/>
                <a:ea typeface="Arial Narrow"/>
                <a:cs typeface="Arial Narrow"/>
                <a:sym typeface="Arial Narrow"/>
              </a:defRPr>
            </a:lvl1pPr>
          </a:lstStyle>
          <a:p>
            <a:r>
              <a:t>Market Leader is a multi-level business English course for businesspeople and students of business English. It has been developed in association with the Financial Times, one of the leading sources of business information in the world. It consists of 12 units based on topics of great interest to everyone involved in international business. </a:t>
            </a:r>
          </a:p>
        </p:txBody>
      </p:sp>
      <p:pic>
        <p:nvPicPr>
          <p:cNvPr id="191"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192"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19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 name="TextBox 2"/>
          <p:cNvSpPr txBox="1"/>
          <p:nvPr/>
        </p:nvSpPr>
        <p:spPr>
          <a:xfrm>
            <a:off x="2558870" y="650768"/>
            <a:ext cx="4212561"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Course Content</a:t>
            </a:r>
          </a:p>
        </p:txBody>
      </p:sp>
      <p:sp>
        <p:nvSpPr>
          <p:cNvPr id="196" name="Rectangle 4"/>
          <p:cNvSpPr/>
          <p:nvPr/>
        </p:nvSpPr>
        <p:spPr>
          <a:xfrm>
            <a:off x="942307" y="717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197"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198"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199" name="english-course-2829679-2350623.png" descr="english-course-2829679-2350623.png"/>
          <p:cNvPicPr>
            <a:picLocks noChangeAspect="1"/>
          </p:cNvPicPr>
          <p:nvPr/>
        </p:nvPicPr>
        <p:blipFill>
          <a:blip r:embed="rId3"/>
          <a:stretch>
            <a:fillRect/>
          </a:stretch>
        </p:blipFill>
        <p:spPr>
          <a:xfrm>
            <a:off x="1081975" y="92234"/>
            <a:ext cx="1125124" cy="1125124"/>
          </a:xfrm>
          <a:prstGeom prst="rect">
            <a:avLst/>
          </a:prstGeom>
          <a:ln w="12700">
            <a:miter lim="400000"/>
          </a:ln>
        </p:spPr>
      </p:pic>
      <p:graphicFrame>
        <p:nvGraphicFramePr>
          <p:cNvPr id="200" name="Table 9"/>
          <p:cNvGraphicFramePr/>
          <p:nvPr/>
        </p:nvGraphicFramePr>
        <p:xfrm>
          <a:off x="1269494" y="1272281"/>
          <a:ext cx="10507638" cy="5502363"/>
        </p:xfrm>
        <a:graphic>
          <a:graphicData uri="http://schemas.openxmlformats.org/drawingml/2006/table">
            <a:tbl>
              <a:tblPr firstRow="1" bandRow="1">
                <a:tableStyleId>{4C3C2611-4C71-4FC5-86AE-919BDF0F9419}</a:tableStyleId>
              </a:tblPr>
              <a:tblGrid>
                <a:gridCol w="6487594">
                  <a:extLst>
                    <a:ext uri="{9D8B030D-6E8A-4147-A177-3AD203B41FA5}">
                      <a16:colId xmlns:a16="http://schemas.microsoft.com/office/drawing/2014/main" val="20000"/>
                    </a:ext>
                  </a:extLst>
                </a:gridCol>
                <a:gridCol w="2121262">
                  <a:extLst>
                    <a:ext uri="{9D8B030D-6E8A-4147-A177-3AD203B41FA5}">
                      <a16:colId xmlns:a16="http://schemas.microsoft.com/office/drawing/2014/main" val="20001"/>
                    </a:ext>
                  </a:extLst>
                </a:gridCol>
                <a:gridCol w="1898782">
                  <a:extLst>
                    <a:ext uri="{9D8B030D-6E8A-4147-A177-3AD203B41FA5}">
                      <a16:colId xmlns:a16="http://schemas.microsoft.com/office/drawing/2014/main" val="20002"/>
                    </a:ext>
                  </a:extLst>
                </a:gridCol>
              </a:tblGrid>
              <a:tr h="777943">
                <a:tc>
                  <a:txBody>
                    <a:bodyPr/>
                    <a:lstStyle/>
                    <a:p>
                      <a:pPr algn="ctr" defTabSz="457200">
                        <a:defRPr sz="1800" b="0">
                          <a:solidFill>
                            <a:srgbClr val="000000"/>
                          </a:solidFill>
                        </a:defRPr>
                      </a:pPr>
                      <a:r>
                        <a:rPr sz="2500" b="1">
                          <a:solidFill>
                            <a:srgbClr val="FFFFFF"/>
                          </a:solidFill>
                          <a:latin typeface="Arial Narrow"/>
                          <a:ea typeface="Arial Narrow"/>
                          <a:cs typeface="Arial Narrow"/>
                          <a:sym typeface="Arial Narrow"/>
                        </a:rPr>
                        <a:t>Course Unit</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242836"/>
                    </a:solidFill>
                  </a:tcPr>
                </a:tc>
                <a:tc>
                  <a:txBody>
                    <a:bodyPr/>
                    <a:lstStyle/>
                    <a:p>
                      <a:pPr algn="ctr" defTabSz="457200">
                        <a:defRPr sz="1800" b="0">
                          <a:solidFill>
                            <a:srgbClr val="000000"/>
                          </a:solidFill>
                        </a:defRPr>
                      </a:pPr>
                      <a:r>
                        <a:rPr sz="2500" b="1">
                          <a:solidFill>
                            <a:srgbClr val="FFFFFF"/>
                          </a:solidFill>
                          <a:latin typeface="Arial Narrow"/>
                          <a:ea typeface="Arial Narrow"/>
                          <a:cs typeface="Arial Narrow"/>
                          <a:sym typeface="Arial Narrow"/>
                        </a:rPr>
                        <a:t>No.of. Weeks </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sz="1800" b="0">
                          <a:solidFill>
                            <a:srgbClr val="000000"/>
                          </a:solidFill>
                        </a:defRPr>
                      </a:pPr>
                      <a:r>
                        <a:rPr sz="2500" b="1">
                          <a:solidFill>
                            <a:srgbClr val="FFFFFF"/>
                          </a:solidFill>
                          <a:latin typeface="Arial Narrow"/>
                          <a:ea typeface="Arial Narrow"/>
                          <a:cs typeface="Arial Narrow"/>
                          <a:sym typeface="Arial Narrow"/>
                        </a:rPr>
                        <a:t>Contact Hours</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extLst>
                  <a:ext uri="{0D108BD9-81ED-4DB2-BD59-A6C34878D82A}">
                    <a16:rowId xmlns:a16="http://schemas.microsoft.com/office/drawing/2014/main" val="10000"/>
                  </a:ext>
                </a:extLst>
              </a:tr>
              <a:tr h="422022">
                <a:tc>
                  <a:txBody>
                    <a:bodyPr/>
                    <a:lstStyle/>
                    <a:p>
                      <a:pPr algn="l" defTabSz="457200">
                        <a:defRPr sz="1800"/>
                      </a:pPr>
                      <a:r>
                        <a:rPr sz="2500">
                          <a:solidFill>
                            <a:srgbClr val="FFFFFF"/>
                          </a:solidFill>
                          <a:latin typeface="Arial Narrow"/>
                          <a:ea typeface="Arial Narrow"/>
                          <a:cs typeface="Arial Narrow"/>
                          <a:sym typeface="Arial Narrow"/>
                        </a:rPr>
                        <a:t>Unit 1: Careers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2nd</a:t>
                      </a:r>
                    </a:p>
                  </a:txBody>
                  <a:tcPr marL="45721" marR="45721" marT="45721" marB="45721" anchor="ctr" horzOverflow="overflow">
                    <a:lnL w="12700">
                      <a:solidFill>
                        <a:srgbClr val="000000"/>
                      </a:solidFill>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rgbClr val="4EADEA"/>
                    </a:solidFill>
                  </a:tcPr>
                </a:tc>
                <a:extLst>
                  <a:ext uri="{0D108BD9-81ED-4DB2-BD59-A6C34878D82A}">
                    <a16:rowId xmlns:a16="http://schemas.microsoft.com/office/drawing/2014/main" val="10001"/>
                  </a:ext>
                </a:extLst>
              </a:tr>
              <a:tr h="412656">
                <a:tc>
                  <a:txBody>
                    <a:bodyPr/>
                    <a:lstStyle/>
                    <a:p>
                      <a:pPr algn="l" defTabSz="457200">
                        <a:defRPr sz="1800"/>
                      </a:pPr>
                      <a:r>
                        <a:rPr sz="2500">
                          <a:solidFill>
                            <a:srgbClr val="FFFFFF"/>
                          </a:solidFill>
                          <a:latin typeface="Arial Narrow"/>
                          <a:ea typeface="Arial Narrow"/>
                          <a:cs typeface="Arial Narrow"/>
                          <a:sym typeface="Arial Narrow"/>
                        </a:rPr>
                        <a:t>Unit 2: Companies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3rd</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2"/>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3: Selling</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4th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3"/>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4: Great Ideas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4"/>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5: Stress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6th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5"/>
                  </a:ext>
                </a:extLst>
              </a:tr>
              <a:tr h="427086">
                <a:tc>
                  <a:txBody>
                    <a:bodyPr/>
                    <a:lstStyle/>
                    <a:p>
                      <a:pPr algn="l" defTabSz="457200">
                        <a:defRPr sz="1800"/>
                      </a:pPr>
                      <a:r>
                        <a:rPr sz="2500">
                          <a:solidFill>
                            <a:srgbClr val="FFFFFF"/>
                          </a:solidFill>
                          <a:latin typeface="Arial Narrow"/>
                          <a:ea typeface="Arial Narrow"/>
                          <a:cs typeface="Arial Narrow"/>
                          <a:sym typeface="Arial Narrow"/>
                        </a:rPr>
                        <a:t>Unit 6: Entertaining</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7th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6"/>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7: New Business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8th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7"/>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8: Marketing </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9th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8"/>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9: Planning</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10th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9"/>
                  </a:ext>
                </a:extLst>
              </a:tr>
              <a:tr h="409311">
                <a:tc>
                  <a:txBody>
                    <a:bodyPr/>
                    <a:lstStyle/>
                    <a:p>
                      <a:pPr algn="l" defTabSz="457200">
                        <a:defRPr sz="1800"/>
                      </a:pPr>
                      <a:r>
                        <a:rPr sz="2500">
                          <a:solidFill>
                            <a:srgbClr val="FFFFFF"/>
                          </a:solidFill>
                          <a:latin typeface="Arial Narrow"/>
                          <a:ea typeface="Arial Narrow"/>
                          <a:cs typeface="Arial Narrow"/>
                          <a:sym typeface="Arial Narrow"/>
                        </a:rPr>
                        <a:t>Unit 10: Managing People </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11th</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500">
                          <a:solidFill>
                            <a:srgbClr val="FFFFFF"/>
                          </a:solidFill>
                          <a:latin typeface="Arial Narrow"/>
                          <a:ea typeface="Arial Narrow"/>
                          <a:cs typeface="Arial Narrow"/>
                          <a:sym typeface="Arial Narrow"/>
                        </a:rPr>
                        <a:t>5</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miter lim="400000"/>
                    </a:lnB>
                    <a:solidFill>
                      <a:srgbClr val="4EADEA"/>
                    </a:solidFill>
                  </a:tcPr>
                </a:tc>
                <a:extLst>
                  <a:ext uri="{0D108BD9-81ED-4DB2-BD59-A6C34878D82A}">
                    <a16:rowId xmlns:a16="http://schemas.microsoft.com/office/drawing/2014/main" val="10010"/>
                  </a:ext>
                </a:extLst>
              </a:tr>
            </a:tbl>
          </a:graphicData>
        </a:graphic>
      </p:graphicFrame>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03"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Assessment Tools</a:t>
            </a:r>
          </a:p>
        </p:txBody>
      </p:sp>
      <p:sp>
        <p:nvSpPr>
          <p:cNvPr id="204"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05" name="TextBox 47"/>
          <p:cNvSpPr txBox="1"/>
          <p:nvPr/>
        </p:nvSpPr>
        <p:spPr>
          <a:xfrm>
            <a:off x="528319" y="2099744"/>
            <a:ext cx="10983312" cy="394716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457200" lvl="1" indent="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t>Multiple Choice, T&amp;F, Matching, Arranging, Audio Questions</a:t>
            </a:r>
          </a:p>
          <a:p>
            <a:pPr marL="457200" lvl="1" indent="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t>80% marks</a:t>
            </a:r>
          </a:p>
          <a:p>
            <a:pPr marL="1206500" lvl="2" indent="-29210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t>10 weekly quizzes (open on Saturdays, at </a:t>
            </a:r>
            <a:r>
              <a:rPr b="1"/>
              <a:t>22:00</a:t>
            </a:r>
            <a:r>
              <a:t> ksa and close next Saturday at </a:t>
            </a:r>
            <a:r>
              <a:rPr b="1"/>
              <a:t>21:00</a:t>
            </a:r>
            <a:r>
              <a:t> ksa)</a:t>
            </a:r>
          </a:p>
          <a:p>
            <a:pPr marL="1206500" lvl="2" indent="-29210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t>The duration of each quiz is (</a:t>
            </a:r>
            <a:r>
              <a:rPr b="1"/>
              <a:t>24 </a:t>
            </a:r>
            <a:r>
              <a:t>minutes only = 3 minutes for each question)</a:t>
            </a:r>
          </a:p>
          <a:p>
            <a:pPr marL="1206500" lvl="2" indent="-29210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t>8 Marks for each of short exam. </a:t>
            </a:r>
          </a:p>
          <a:p>
            <a:pPr marL="1206500" lvl="2" indent="-292100" defTabSz="457200">
              <a:lnSpc>
                <a:spcPct val="110000"/>
              </a:lnSpc>
              <a:spcBef>
                <a:spcPts val="1000"/>
              </a:spcBef>
              <a:buClr>
                <a:srgbClr val="7B8AA7"/>
              </a:buClr>
              <a:buSzPct val="80000"/>
              <a:buChar char=""/>
              <a:defRPr sz="2500">
                <a:solidFill>
                  <a:srgbClr val="404040"/>
                </a:solidFill>
                <a:latin typeface="Arial Narrow"/>
                <a:ea typeface="Arial Narrow"/>
                <a:cs typeface="Arial Narrow"/>
                <a:sym typeface="Arial Narrow"/>
              </a:defRPr>
            </a:pPr>
            <a:r>
              <a:t>8 questions </a:t>
            </a:r>
          </a:p>
          <a:p>
            <a:pPr marL="457200" lvl="1" indent="0" defTabSz="457200">
              <a:lnSpc>
                <a:spcPct val="110000"/>
              </a:lnSpc>
              <a:spcBef>
                <a:spcPts val="1000"/>
              </a:spcBef>
              <a:buClr>
                <a:srgbClr val="90A3C5"/>
              </a:buClr>
              <a:buSzPct val="80000"/>
              <a:buChar char=""/>
              <a:defRPr sz="2500">
                <a:solidFill>
                  <a:srgbClr val="404040"/>
                </a:solidFill>
                <a:latin typeface="Arial Narrow"/>
                <a:ea typeface="Arial Narrow"/>
                <a:cs typeface="Arial Narrow"/>
                <a:sym typeface="Arial Narrow"/>
              </a:defRPr>
            </a:pPr>
            <a:r>
              <a:t>20% Final Examination</a:t>
            </a:r>
          </a:p>
        </p:txBody>
      </p:sp>
      <p:pic>
        <p:nvPicPr>
          <p:cNvPr id="206"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207"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208"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11"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Assessment Tools</a:t>
            </a:r>
          </a:p>
        </p:txBody>
      </p:sp>
      <p:sp>
        <p:nvSpPr>
          <p:cNvPr id="21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13"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214"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215"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16" name="WhatsApp Image 2023-09-25 at 11.27.11 PM.jpeg" descr="WhatsApp Image 2023-09-25 at 11.27.11 PM.jpeg"/>
          <p:cNvPicPr>
            <a:picLocks noChangeAspect="1"/>
          </p:cNvPicPr>
          <p:nvPr/>
        </p:nvPicPr>
        <p:blipFill>
          <a:blip r:embed="rId4"/>
          <a:srcRect t="18821" b="39801"/>
          <a:stretch>
            <a:fillRect/>
          </a:stretch>
        </p:blipFill>
        <p:spPr>
          <a:xfrm>
            <a:off x="1453575" y="2117126"/>
            <a:ext cx="9233735" cy="3820673"/>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19"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Assessment Tools</a:t>
            </a:r>
          </a:p>
        </p:txBody>
      </p:sp>
      <p:sp>
        <p:nvSpPr>
          <p:cNvPr id="220"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21"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222"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22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24" name="WhatsApp Image 2023-09-25 at 11.27.11 PM.jpeg" descr="WhatsApp Image 2023-09-25 at 11.27.11 PM.jpeg"/>
          <p:cNvPicPr>
            <a:picLocks noChangeAspect="1"/>
          </p:cNvPicPr>
          <p:nvPr/>
        </p:nvPicPr>
        <p:blipFill>
          <a:blip r:embed="rId4"/>
          <a:srcRect l="45" t="60425" r="45" b="3932"/>
          <a:stretch>
            <a:fillRect/>
          </a:stretch>
        </p:blipFill>
        <p:spPr>
          <a:xfrm>
            <a:off x="835123" y="2195022"/>
            <a:ext cx="10377123" cy="3702031"/>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27"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Academic Calendar</a:t>
            </a:r>
          </a:p>
        </p:txBody>
      </p:sp>
      <p:sp>
        <p:nvSpPr>
          <p:cNvPr id="228"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29"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230"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231"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32" name="WhatsApp Image 2023-09-25 at 11.27.10 PM.jpeg" descr="WhatsApp Image 2023-09-25 at 11.27.10 PM.jpeg"/>
          <p:cNvPicPr>
            <a:picLocks noChangeAspect="1"/>
          </p:cNvPicPr>
          <p:nvPr/>
        </p:nvPicPr>
        <p:blipFill>
          <a:blip r:embed="rId4"/>
          <a:srcRect t="26236" b="10398"/>
          <a:stretch>
            <a:fillRect/>
          </a:stretch>
        </p:blipFill>
        <p:spPr>
          <a:xfrm>
            <a:off x="2594639" y="1697810"/>
            <a:ext cx="6858001" cy="4345584"/>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35"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Online Session</a:t>
            </a:r>
          </a:p>
        </p:txBody>
      </p:sp>
      <p:sp>
        <p:nvSpPr>
          <p:cNvPr id="236"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37" name="Picture 1" descr="Picture 1"/>
          <p:cNvPicPr>
            <a:picLocks noChangeAspect="1"/>
          </p:cNvPicPr>
          <p:nvPr/>
        </p:nvPicPr>
        <p:blipFill>
          <a:blip r:embed="rId2"/>
          <a:stretch>
            <a:fillRect/>
          </a:stretch>
        </p:blipFill>
        <p:spPr>
          <a:xfrm>
            <a:off x="9497087" y="87721"/>
            <a:ext cx="2383738" cy="1125123"/>
          </a:xfrm>
          <a:prstGeom prst="rect">
            <a:avLst/>
          </a:prstGeom>
          <a:ln w="12700">
            <a:miter lim="400000"/>
          </a:ln>
        </p:spPr>
      </p:pic>
      <p:sp>
        <p:nvSpPr>
          <p:cNvPr id="238"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239"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40" name="dcchdb.jpg" descr="dcchdb.jpg"/>
          <p:cNvPicPr>
            <a:picLocks noChangeAspect="1"/>
          </p:cNvPicPr>
          <p:nvPr/>
        </p:nvPicPr>
        <p:blipFill>
          <a:blip r:embed="rId4"/>
          <a:srcRect l="5555" r="4329"/>
          <a:stretch>
            <a:fillRect/>
          </a:stretch>
        </p:blipFill>
        <p:spPr>
          <a:xfrm>
            <a:off x="859631" y="3093491"/>
            <a:ext cx="10472876" cy="1069192"/>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243" name="WhatsApp Image 2023-09-25 at 11.27.10 PM (1).jpeg" descr="WhatsApp Image 2023-09-25 at 11.27.10 PM (1).jpeg"/>
          <p:cNvPicPr>
            <a:picLocks noChangeAspect="1"/>
          </p:cNvPicPr>
          <p:nvPr/>
        </p:nvPicPr>
        <p:blipFill>
          <a:blip r:embed="rId2"/>
          <a:srcRect l="2360" t="6761" r="2" b="4507"/>
          <a:stretch>
            <a:fillRect/>
          </a:stretch>
        </p:blipFill>
        <p:spPr>
          <a:xfrm>
            <a:off x="2067560" y="63830"/>
            <a:ext cx="7406085" cy="673060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410"/>
                </a:lnTo>
                <a:lnTo>
                  <a:pt x="211" y="415"/>
                </a:lnTo>
                <a:lnTo>
                  <a:pt x="220" y="567"/>
                </a:lnTo>
                <a:cubicBezTo>
                  <a:pt x="225" y="650"/>
                  <a:pt x="241" y="733"/>
                  <a:pt x="257" y="754"/>
                </a:cubicBezTo>
                <a:cubicBezTo>
                  <a:pt x="300" y="811"/>
                  <a:pt x="214" y="832"/>
                  <a:pt x="0" y="842"/>
                </a:cubicBezTo>
                <a:lnTo>
                  <a:pt x="0" y="2564"/>
                </a:lnTo>
                <a:cubicBezTo>
                  <a:pt x="414" y="2544"/>
                  <a:pt x="1186" y="2533"/>
                  <a:pt x="2655" y="2526"/>
                </a:cubicBezTo>
                <a:cubicBezTo>
                  <a:pt x="4562" y="2516"/>
                  <a:pt x="5702" y="2491"/>
                  <a:pt x="5749" y="2457"/>
                </a:cubicBezTo>
                <a:cubicBezTo>
                  <a:pt x="5823" y="2403"/>
                  <a:pt x="6011" y="2376"/>
                  <a:pt x="6342" y="2374"/>
                </a:cubicBezTo>
                <a:cubicBezTo>
                  <a:pt x="6437" y="2374"/>
                  <a:pt x="6590" y="2335"/>
                  <a:pt x="6681" y="2287"/>
                </a:cubicBezTo>
                <a:cubicBezTo>
                  <a:pt x="6772" y="2240"/>
                  <a:pt x="7023" y="2154"/>
                  <a:pt x="7239" y="2098"/>
                </a:cubicBezTo>
                <a:cubicBezTo>
                  <a:pt x="7854" y="1936"/>
                  <a:pt x="7926" y="1959"/>
                  <a:pt x="7784" y="2270"/>
                </a:cubicBezTo>
                <a:cubicBezTo>
                  <a:pt x="7734" y="2379"/>
                  <a:pt x="7649" y="2467"/>
                  <a:pt x="7576" y="2487"/>
                </a:cubicBezTo>
                <a:cubicBezTo>
                  <a:pt x="7508" y="2506"/>
                  <a:pt x="10075" y="2527"/>
                  <a:pt x="13280" y="2535"/>
                </a:cubicBezTo>
                <a:cubicBezTo>
                  <a:pt x="19498" y="2549"/>
                  <a:pt x="19785" y="2549"/>
                  <a:pt x="19823" y="2536"/>
                </a:cubicBezTo>
                <a:cubicBezTo>
                  <a:pt x="19837" y="2531"/>
                  <a:pt x="20242" y="2532"/>
                  <a:pt x="20724" y="2537"/>
                </a:cubicBezTo>
                <a:lnTo>
                  <a:pt x="21600" y="2547"/>
                </a:lnTo>
                <a:lnTo>
                  <a:pt x="21600" y="1991"/>
                </a:lnTo>
                <a:lnTo>
                  <a:pt x="21600" y="451"/>
                </a:lnTo>
                <a:lnTo>
                  <a:pt x="21600" y="0"/>
                </a:lnTo>
                <a:lnTo>
                  <a:pt x="21210" y="0"/>
                </a:lnTo>
                <a:cubicBezTo>
                  <a:pt x="21207" y="67"/>
                  <a:pt x="21196" y="132"/>
                  <a:pt x="21175" y="152"/>
                </a:cubicBezTo>
                <a:cubicBezTo>
                  <a:pt x="21149" y="176"/>
                  <a:pt x="20562" y="185"/>
                  <a:pt x="19147" y="185"/>
                </a:cubicBezTo>
                <a:cubicBezTo>
                  <a:pt x="17357" y="184"/>
                  <a:pt x="17155" y="179"/>
                  <a:pt x="17140" y="135"/>
                </a:cubicBezTo>
                <a:cubicBezTo>
                  <a:pt x="17126" y="95"/>
                  <a:pt x="17091" y="91"/>
                  <a:pt x="16934" y="107"/>
                </a:cubicBezTo>
                <a:cubicBezTo>
                  <a:pt x="16831" y="118"/>
                  <a:pt x="16714" y="140"/>
                  <a:pt x="16674" y="157"/>
                </a:cubicBezTo>
                <a:cubicBezTo>
                  <a:pt x="16631" y="174"/>
                  <a:pt x="16262" y="186"/>
                  <a:pt x="15787" y="186"/>
                </a:cubicBezTo>
                <a:cubicBezTo>
                  <a:pt x="15098" y="186"/>
                  <a:pt x="14968" y="180"/>
                  <a:pt x="14939" y="141"/>
                </a:cubicBezTo>
                <a:cubicBezTo>
                  <a:pt x="14893" y="81"/>
                  <a:pt x="14616" y="81"/>
                  <a:pt x="14412" y="141"/>
                </a:cubicBezTo>
                <a:cubicBezTo>
                  <a:pt x="14290" y="177"/>
                  <a:pt x="14042" y="186"/>
                  <a:pt x="13171" y="186"/>
                </a:cubicBezTo>
                <a:cubicBezTo>
                  <a:pt x="12445" y="186"/>
                  <a:pt x="12078" y="175"/>
                  <a:pt x="12066" y="154"/>
                </a:cubicBezTo>
                <a:cubicBezTo>
                  <a:pt x="12039" y="107"/>
                  <a:pt x="12099" y="41"/>
                  <a:pt x="12170" y="39"/>
                </a:cubicBezTo>
                <a:cubicBezTo>
                  <a:pt x="12204" y="39"/>
                  <a:pt x="12295" y="22"/>
                  <a:pt x="12371" y="3"/>
                </a:cubicBezTo>
                <a:cubicBezTo>
                  <a:pt x="12375" y="2"/>
                  <a:pt x="12380" y="1"/>
                  <a:pt x="12384" y="0"/>
                </a:cubicBezTo>
                <a:lnTo>
                  <a:pt x="11533" y="0"/>
                </a:lnTo>
                <a:cubicBezTo>
                  <a:pt x="11507" y="5"/>
                  <a:pt x="11494" y="7"/>
                  <a:pt x="11468" y="13"/>
                </a:cubicBezTo>
                <a:cubicBezTo>
                  <a:pt x="10643" y="184"/>
                  <a:pt x="10566" y="191"/>
                  <a:pt x="9693" y="181"/>
                </a:cubicBezTo>
                <a:cubicBezTo>
                  <a:pt x="9056" y="173"/>
                  <a:pt x="8875" y="163"/>
                  <a:pt x="8880" y="134"/>
                </a:cubicBezTo>
                <a:cubicBezTo>
                  <a:pt x="8888" y="89"/>
                  <a:pt x="8862" y="85"/>
                  <a:pt x="8806" y="124"/>
                </a:cubicBezTo>
                <a:cubicBezTo>
                  <a:pt x="8774" y="146"/>
                  <a:pt x="8773" y="161"/>
                  <a:pt x="8800" y="197"/>
                </a:cubicBezTo>
                <a:cubicBezTo>
                  <a:pt x="8853" y="267"/>
                  <a:pt x="8795" y="290"/>
                  <a:pt x="8585" y="281"/>
                </a:cubicBezTo>
                <a:lnTo>
                  <a:pt x="8402" y="274"/>
                </a:lnTo>
                <a:lnTo>
                  <a:pt x="8469" y="353"/>
                </a:lnTo>
                <a:cubicBezTo>
                  <a:pt x="8534" y="429"/>
                  <a:pt x="8532" y="437"/>
                  <a:pt x="8444" y="443"/>
                </a:cubicBezTo>
                <a:cubicBezTo>
                  <a:pt x="8421" y="445"/>
                  <a:pt x="8386" y="484"/>
                  <a:pt x="8366" y="529"/>
                </a:cubicBezTo>
                <a:cubicBezTo>
                  <a:pt x="8329" y="615"/>
                  <a:pt x="8346" y="609"/>
                  <a:pt x="7861" y="704"/>
                </a:cubicBezTo>
                <a:cubicBezTo>
                  <a:pt x="7761" y="724"/>
                  <a:pt x="7636" y="741"/>
                  <a:pt x="7583" y="743"/>
                </a:cubicBezTo>
                <a:cubicBezTo>
                  <a:pt x="7529" y="744"/>
                  <a:pt x="7473" y="756"/>
                  <a:pt x="7458" y="769"/>
                </a:cubicBezTo>
                <a:cubicBezTo>
                  <a:pt x="7419" y="803"/>
                  <a:pt x="6943" y="892"/>
                  <a:pt x="6913" y="871"/>
                </a:cubicBezTo>
                <a:cubicBezTo>
                  <a:pt x="6899" y="862"/>
                  <a:pt x="6891" y="715"/>
                  <a:pt x="6894" y="544"/>
                </a:cubicBezTo>
                <a:cubicBezTo>
                  <a:pt x="6897" y="373"/>
                  <a:pt x="6889" y="163"/>
                  <a:pt x="6878" y="78"/>
                </a:cubicBezTo>
                <a:cubicBezTo>
                  <a:pt x="6874" y="45"/>
                  <a:pt x="6873" y="24"/>
                  <a:pt x="6872" y="0"/>
                </a:cubicBezTo>
                <a:lnTo>
                  <a:pt x="0" y="0"/>
                </a:lnTo>
                <a:close/>
                <a:moveTo>
                  <a:pt x="7711" y="278"/>
                </a:moveTo>
                <a:cubicBezTo>
                  <a:pt x="7122" y="278"/>
                  <a:pt x="7028" y="285"/>
                  <a:pt x="7028" y="325"/>
                </a:cubicBezTo>
                <a:cubicBezTo>
                  <a:pt x="7028" y="364"/>
                  <a:pt x="7118" y="371"/>
                  <a:pt x="7677" y="371"/>
                </a:cubicBezTo>
                <a:cubicBezTo>
                  <a:pt x="8219" y="371"/>
                  <a:pt x="8332" y="363"/>
                  <a:pt x="8361" y="325"/>
                </a:cubicBezTo>
                <a:cubicBezTo>
                  <a:pt x="8391" y="284"/>
                  <a:pt x="8316" y="278"/>
                  <a:pt x="7711" y="278"/>
                </a:cubicBezTo>
                <a:close/>
                <a:moveTo>
                  <a:pt x="6629" y="3039"/>
                </a:moveTo>
                <a:cubicBezTo>
                  <a:pt x="6531" y="3038"/>
                  <a:pt x="6408" y="3038"/>
                  <a:pt x="6254" y="3040"/>
                </a:cubicBezTo>
                <a:cubicBezTo>
                  <a:pt x="6049" y="3043"/>
                  <a:pt x="5788" y="3050"/>
                  <a:pt x="5456" y="3058"/>
                </a:cubicBezTo>
                <a:cubicBezTo>
                  <a:pt x="4626" y="3079"/>
                  <a:pt x="3936" y="3106"/>
                  <a:pt x="3923" y="3119"/>
                </a:cubicBezTo>
                <a:cubicBezTo>
                  <a:pt x="3910" y="3132"/>
                  <a:pt x="3896" y="3412"/>
                  <a:pt x="3894" y="3739"/>
                </a:cubicBezTo>
                <a:cubicBezTo>
                  <a:pt x="3891" y="4114"/>
                  <a:pt x="3867" y="4358"/>
                  <a:pt x="3831" y="4398"/>
                </a:cubicBezTo>
                <a:cubicBezTo>
                  <a:pt x="3761" y="4475"/>
                  <a:pt x="3755" y="4747"/>
                  <a:pt x="3823" y="4793"/>
                </a:cubicBezTo>
                <a:cubicBezTo>
                  <a:pt x="3850" y="4811"/>
                  <a:pt x="3873" y="4955"/>
                  <a:pt x="3873" y="5111"/>
                </a:cubicBezTo>
                <a:cubicBezTo>
                  <a:pt x="3873" y="5268"/>
                  <a:pt x="3899" y="5426"/>
                  <a:pt x="3932" y="5461"/>
                </a:cubicBezTo>
                <a:cubicBezTo>
                  <a:pt x="3933" y="5463"/>
                  <a:pt x="3934" y="5464"/>
                  <a:pt x="3935" y="5465"/>
                </a:cubicBezTo>
                <a:cubicBezTo>
                  <a:pt x="4064" y="5422"/>
                  <a:pt x="4392" y="5419"/>
                  <a:pt x="5497" y="5419"/>
                </a:cubicBezTo>
                <a:cubicBezTo>
                  <a:pt x="6369" y="5420"/>
                  <a:pt x="7090" y="5442"/>
                  <a:pt x="7130" y="5470"/>
                </a:cubicBezTo>
                <a:cubicBezTo>
                  <a:pt x="7175" y="5501"/>
                  <a:pt x="7224" y="5501"/>
                  <a:pt x="7257" y="5470"/>
                </a:cubicBezTo>
                <a:cubicBezTo>
                  <a:pt x="7288" y="5442"/>
                  <a:pt x="8011" y="5413"/>
                  <a:pt x="8883" y="5405"/>
                </a:cubicBezTo>
                <a:lnTo>
                  <a:pt x="10451" y="5391"/>
                </a:lnTo>
                <a:lnTo>
                  <a:pt x="10458" y="4848"/>
                </a:lnTo>
                <a:cubicBezTo>
                  <a:pt x="10465" y="4343"/>
                  <a:pt x="10472" y="4304"/>
                  <a:pt x="10563" y="4304"/>
                </a:cubicBezTo>
                <a:cubicBezTo>
                  <a:pt x="10655" y="4304"/>
                  <a:pt x="10664" y="4346"/>
                  <a:pt x="10677" y="4862"/>
                </a:cubicBezTo>
                <a:lnTo>
                  <a:pt x="10691" y="5418"/>
                </a:lnTo>
                <a:lnTo>
                  <a:pt x="12243" y="5418"/>
                </a:lnTo>
                <a:lnTo>
                  <a:pt x="13795" y="5418"/>
                </a:lnTo>
                <a:lnTo>
                  <a:pt x="13809" y="4862"/>
                </a:lnTo>
                <a:cubicBezTo>
                  <a:pt x="13826" y="4203"/>
                  <a:pt x="13915" y="4125"/>
                  <a:pt x="13934" y="4752"/>
                </a:cubicBezTo>
                <a:cubicBezTo>
                  <a:pt x="13941" y="4984"/>
                  <a:pt x="13973" y="5229"/>
                  <a:pt x="14005" y="5296"/>
                </a:cubicBezTo>
                <a:lnTo>
                  <a:pt x="14062" y="5418"/>
                </a:lnTo>
                <a:lnTo>
                  <a:pt x="15674" y="5418"/>
                </a:lnTo>
                <a:cubicBezTo>
                  <a:pt x="16544" y="5418"/>
                  <a:pt x="17007" y="5427"/>
                  <a:pt x="17212" y="5451"/>
                </a:cubicBezTo>
                <a:cubicBezTo>
                  <a:pt x="17208" y="4267"/>
                  <a:pt x="17193" y="3163"/>
                  <a:pt x="17176" y="3115"/>
                </a:cubicBezTo>
                <a:cubicBezTo>
                  <a:pt x="17156" y="3058"/>
                  <a:pt x="16834" y="3046"/>
                  <a:pt x="15512" y="3059"/>
                </a:cubicBezTo>
                <a:cubicBezTo>
                  <a:pt x="14610" y="3068"/>
                  <a:pt x="13673" y="3072"/>
                  <a:pt x="13428" y="3068"/>
                </a:cubicBezTo>
                <a:cubicBezTo>
                  <a:pt x="13184" y="3064"/>
                  <a:pt x="11717" y="3058"/>
                  <a:pt x="10169" y="3057"/>
                </a:cubicBezTo>
                <a:lnTo>
                  <a:pt x="7355" y="3054"/>
                </a:lnTo>
                <a:lnTo>
                  <a:pt x="7319" y="3843"/>
                </a:lnTo>
                <a:cubicBezTo>
                  <a:pt x="7281" y="4676"/>
                  <a:pt x="7232" y="5019"/>
                  <a:pt x="7154" y="4998"/>
                </a:cubicBezTo>
                <a:cubicBezTo>
                  <a:pt x="7128" y="4991"/>
                  <a:pt x="7100" y="4844"/>
                  <a:pt x="7092" y="4672"/>
                </a:cubicBezTo>
                <a:cubicBezTo>
                  <a:pt x="7084" y="4500"/>
                  <a:pt x="7057" y="4336"/>
                  <a:pt x="7032" y="4309"/>
                </a:cubicBezTo>
                <a:cubicBezTo>
                  <a:pt x="7004" y="4278"/>
                  <a:pt x="7007" y="4230"/>
                  <a:pt x="7039" y="4188"/>
                </a:cubicBezTo>
                <a:cubicBezTo>
                  <a:pt x="7115" y="4087"/>
                  <a:pt x="7107" y="3207"/>
                  <a:pt x="7029" y="3104"/>
                </a:cubicBezTo>
                <a:cubicBezTo>
                  <a:pt x="6998" y="3063"/>
                  <a:pt x="6924" y="3042"/>
                  <a:pt x="6629" y="3039"/>
                </a:cubicBezTo>
                <a:close/>
                <a:moveTo>
                  <a:pt x="3570" y="4557"/>
                </a:moveTo>
                <a:cubicBezTo>
                  <a:pt x="3555" y="4558"/>
                  <a:pt x="3537" y="4562"/>
                  <a:pt x="3514" y="4569"/>
                </a:cubicBezTo>
                <a:cubicBezTo>
                  <a:pt x="3453" y="4587"/>
                  <a:pt x="3332" y="4601"/>
                  <a:pt x="3243" y="4602"/>
                </a:cubicBezTo>
                <a:cubicBezTo>
                  <a:pt x="3068" y="4603"/>
                  <a:pt x="3045" y="4658"/>
                  <a:pt x="3147" y="4696"/>
                </a:cubicBezTo>
                <a:cubicBezTo>
                  <a:pt x="3148" y="4696"/>
                  <a:pt x="3148" y="4697"/>
                  <a:pt x="3148" y="4697"/>
                </a:cubicBezTo>
                <a:cubicBezTo>
                  <a:pt x="3211" y="4707"/>
                  <a:pt x="3265" y="4718"/>
                  <a:pt x="3319" y="4729"/>
                </a:cubicBezTo>
                <a:cubicBezTo>
                  <a:pt x="3423" y="4740"/>
                  <a:pt x="3533" y="4752"/>
                  <a:pt x="3564" y="4757"/>
                </a:cubicBezTo>
                <a:cubicBezTo>
                  <a:pt x="3598" y="4762"/>
                  <a:pt x="3625" y="4715"/>
                  <a:pt x="3625" y="4651"/>
                </a:cubicBezTo>
                <a:cubicBezTo>
                  <a:pt x="3625" y="4582"/>
                  <a:pt x="3614" y="4555"/>
                  <a:pt x="3570" y="4557"/>
                </a:cubicBezTo>
                <a:close/>
                <a:moveTo>
                  <a:pt x="10644" y="5595"/>
                </a:moveTo>
                <a:cubicBezTo>
                  <a:pt x="10598" y="5589"/>
                  <a:pt x="10589" y="5656"/>
                  <a:pt x="10589" y="5898"/>
                </a:cubicBezTo>
                <a:cubicBezTo>
                  <a:pt x="10589" y="6079"/>
                  <a:pt x="10611" y="6242"/>
                  <a:pt x="10639" y="6260"/>
                </a:cubicBezTo>
                <a:cubicBezTo>
                  <a:pt x="10666" y="6279"/>
                  <a:pt x="10687" y="6378"/>
                  <a:pt x="10687" y="6480"/>
                </a:cubicBezTo>
                <a:lnTo>
                  <a:pt x="10687" y="6668"/>
                </a:lnTo>
                <a:lnTo>
                  <a:pt x="12243" y="6668"/>
                </a:lnTo>
                <a:lnTo>
                  <a:pt x="13798" y="6668"/>
                </a:lnTo>
                <a:lnTo>
                  <a:pt x="13798" y="6152"/>
                </a:lnTo>
                <a:lnTo>
                  <a:pt x="13798" y="5635"/>
                </a:lnTo>
                <a:lnTo>
                  <a:pt x="12272" y="5635"/>
                </a:lnTo>
                <a:cubicBezTo>
                  <a:pt x="11432" y="5635"/>
                  <a:pt x="10709" y="5621"/>
                  <a:pt x="10666" y="5603"/>
                </a:cubicBezTo>
                <a:cubicBezTo>
                  <a:pt x="10658" y="5599"/>
                  <a:pt x="10651" y="5596"/>
                  <a:pt x="10644" y="5595"/>
                </a:cubicBezTo>
                <a:close/>
                <a:moveTo>
                  <a:pt x="14021" y="5608"/>
                </a:moveTo>
                <a:lnTo>
                  <a:pt x="14021" y="6138"/>
                </a:lnTo>
                <a:lnTo>
                  <a:pt x="14021" y="6668"/>
                </a:lnTo>
                <a:lnTo>
                  <a:pt x="15588" y="6668"/>
                </a:lnTo>
                <a:lnTo>
                  <a:pt x="17156" y="6668"/>
                </a:lnTo>
                <a:lnTo>
                  <a:pt x="17156" y="6153"/>
                </a:lnTo>
                <a:lnTo>
                  <a:pt x="17156" y="5638"/>
                </a:lnTo>
                <a:lnTo>
                  <a:pt x="15588" y="5623"/>
                </a:lnTo>
                <a:lnTo>
                  <a:pt x="14021" y="5608"/>
                </a:lnTo>
                <a:close/>
                <a:moveTo>
                  <a:pt x="3922" y="5635"/>
                </a:moveTo>
                <a:lnTo>
                  <a:pt x="3922" y="6152"/>
                </a:lnTo>
                <a:lnTo>
                  <a:pt x="3922" y="6668"/>
                </a:lnTo>
                <a:lnTo>
                  <a:pt x="5477" y="6668"/>
                </a:lnTo>
                <a:lnTo>
                  <a:pt x="7033" y="6668"/>
                </a:lnTo>
                <a:lnTo>
                  <a:pt x="7033" y="6152"/>
                </a:lnTo>
                <a:lnTo>
                  <a:pt x="7033" y="5635"/>
                </a:lnTo>
                <a:lnTo>
                  <a:pt x="5477" y="5635"/>
                </a:lnTo>
                <a:lnTo>
                  <a:pt x="3922" y="5635"/>
                </a:lnTo>
                <a:close/>
                <a:moveTo>
                  <a:pt x="8815" y="5635"/>
                </a:moveTo>
                <a:cubicBezTo>
                  <a:pt x="7245" y="5635"/>
                  <a:pt x="7181" y="5639"/>
                  <a:pt x="7181" y="5738"/>
                </a:cubicBezTo>
                <a:cubicBezTo>
                  <a:pt x="7181" y="5794"/>
                  <a:pt x="7214" y="5856"/>
                  <a:pt x="7255" y="5873"/>
                </a:cubicBezTo>
                <a:cubicBezTo>
                  <a:pt x="7311" y="5897"/>
                  <a:pt x="7329" y="5996"/>
                  <a:pt x="7329" y="6286"/>
                </a:cubicBezTo>
                <a:lnTo>
                  <a:pt x="7329" y="6668"/>
                </a:lnTo>
                <a:lnTo>
                  <a:pt x="8872" y="6668"/>
                </a:lnTo>
                <a:lnTo>
                  <a:pt x="10415" y="6668"/>
                </a:lnTo>
                <a:lnTo>
                  <a:pt x="10432" y="6152"/>
                </a:lnTo>
                <a:lnTo>
                  <a:pt x="10449" y="5635"/>
                </a:lnTo>
                <a:lnTo>
                  <a:pt x="8815" y="5635"/>
                </a:lnTo>
                <a:close/>
                <a:moveTo>
                  <a:pt x="7279" y="6859"/>
                </a:moveTo>
                <a:lnTo>
                  <a:pt x="7279" y="7387"/>
                </a:lnTo>
                <a:lnTo>
                  <a:pt x="7279" y="7917"/>
                </a:lnTo>
                <a:lnTo>
                  <a:pt x="8859" y="7917"/>
                </a:lnTo>
                <a:lnTo>
                  <a:pt x="10441" y="7917"/>
                </a:lnTo>
                <a:lnTo>
                  <a:pt x="10441" y="7403"/>
                </a:lnTo>
                <a:lnTo>
                  <a:pt x="10441" y="6888"/>
                </a:lnTo>
                <a:lnTo>
                  <a:pt x="8859" y="6873"/>
                </a:lnTo>
                <a:lnTo>
                  <a:pt x="7279" y="6859"/>
                </a:lnTo>
                <a:close/>
                <a:moveTo>
                  <a:pt x="3922" y="6885"/>
                </a:moveTo>
                <a:lnTo>
                  <a:pt x="3922" y="7401"/>
                </a:lnTo>
                <a:lnTo>
                  <a:pt x="3922" y="7917"/>
                </a:lnTo>
                <a:lnTo>
                  <a:pt x="5477" y="7917"/>
                </a:lnTo>
                <a:lnTo>
                  <a:pt x="7033" y="7917"/>
                </a:lnTo>
                <a:lnTo>
                  <a:pt x="7033" y="7401"/>
                </a:lnTo>
                <a:lnTo>
                  <a:pt x="7033" y="6885"/>
                </a:lnTo>
                <a:lnTo>
                  <a:pt x="5477" y="6885"/>
                </a:lnTo>
                <a:lnTo>
                  <a:pt x="3922" y="6885"/>
                </a:lnTo>
                <a:close/>
                <a:moveTo>
                  <a:pt x="10687" y="6885"/>
                </a:moveTo>
                <a:lnTo>
                  <a:pt x="10687" y="7401"/>
                </a:lnTo>
                <a:lnTo>
                  <a:pt x="10687" y="7917"/>
                </a:lnTo>
                <a:lnTo>
                  <a:pt x="12243" y="7917"/>
                </a:lnTo>
                <a:lnTo>
                  <a:pt x="13798" y="7917"/>
                </a:lnTo>
                <a:lnTo>
                  <a:pt x="13798" y="7401"/>
                </a:lnTo>
                <a:lnTo>
                  <a:pt x="13798" y="6885"/>
                </a:lnTo>
                <a:lnTo>
                  <a:pt x="12243" y="6885"/>
                </a:lnTo>
                <a:lnTo>
                  <a:pt x="10687" y="6885"/>
                </a:lnTo>
                <a:close/>
                <a:moveTo>
                  <a:pt x="14045" y="6885"/>
                </a:moveTo>
                <a:lnTo>
                  <a:pt x="14045" y="7401"/>
                </a:lnTo>
                <a:lnTo>
                  <a:pt x="14045" y="7917"/>
                </a:lnTo>
                <a:lnTo>
                  <a:pt x="15625" y="7917"/>
                </a:lnTo>
                <a:lnTo>
                  <a:pt x="17206" y="7917"/>
                </a:lnTo>
                <a:lnTo>
                  <a:pt x="17206" y="7401"/>
                </a:lnTo>
                <a:lnTo>
                  <a:pt x="17206" y="6885"/>
                </a:lnTo>
                <a:lnTo>
                  <a:pt x="15625" y="6885"/>
                </a:lnTo>
                <a:lnTo>
                  <a:pt x="14045" y="6885"/>
                </a:lnTo>
                <a:close/>
                <a:moveTo>
                  <a:pt x="3873" y="8080"/>
                </a:moveTo>
                <a:lnTo>
                  <a:pt x="3873" y="8488"/>
                </a:lnTo>
                <a:lnTo>
                  <a:pt x="3873" y="8895"/>
                </a:lnTo>
                <a:lnTo>
                  <a:pt x="10539" y="8895"/>
                </a:lnTo>
                <a:lnTo>
                  <a:pt x="17206" y="8895"/>
                </a:lnTo>
                <a:lnTo>
                  <a:pt x="17206" y="8488"/>
                </a:lnTo>
                <a:lnTo>
                  <a:pt x="17206" y="8080"/>
                </a:lnTo>
                <a:lnTo>
                  <a:pt x="10539" y="8080"/>
                </a:lnTo>
                <a:lnTo>
                  <a:pt x="3873" y="8080"/>
                </a:lnTo>
                <a:close/>
                <a:moveTo>
                  <a:pt x="3945" y="9056"/>
                </a:moveTo>
                <a:cubicBezTo>
                  <a:pt x="3942" y="9067"/>
                  <a:pt x="3936" y="9076"/>
                  <a:pt x="3925" y="9084"/>
                </a:cubicBezTo>
                <a:cubicBezTo>
                  <a:pt x="3924" y="9085"/>
                  <a:pt x="3923" y="9088"/>
                  <a:pt x="3922" y="9089"/>
                </a:cubicBezTo>
                <a:lnTo>
                  <a:pt x="3922" y="9573"/>
                </a:lnTo>
                <a:lnTo>
                  <a:pt x="3922" y="10091"/>
                </a:lnTo>
                <a:lnTo>
                  <a:pt x="5477" y="10091"/>
                </a:lnTo>
                <a:lnTo>
                  <a:pt x="7033" y="10091"/>
                </a:lnTo>
                <a:lnTo>
                  <a:pt x="7033" y="9588"/>
                </a:lnTo>
                <a:lnTo>
                  <a:pt x="7033" y="9085"/>
                </a:lnTo>
                <a:lnTo>
                  <a:pt x="5477" y="9070"/>
                </a:lnTo>
                <a:lnTo>
                  <a:pt x="3945" y="9056"/>
                </a:lnTo>
                <a:close/>
                <a:moveTo>
                  <a:pt x="10687" y="9077"/>
                </a:moveTo>
                <a:lnTo>
                  <a:pt x="10687" y="9597"/>
                </a:lnTo>
                <a:lnTo>
                  <a:pt x="10687" y="10118"/>
                </a:lnTo>
                <a:lnTo>
                  <a:pt x="12245" y="10118"/>
                </a:lnTo>
                <a:lnTo>
                  <a:pt x="13801" y="10118"/>
                </a:lnTo>
                <a:lnTo>
                  <a:pt x="13788" y="9602"/>
                </a:lnTo>
                <a:lnTo>
                  <a:pt x="13774" y="9085"/>
                </a:lnTo>
                <a:lnTo>
                  <a:pt x="12230" y="9081"/>
                </a:lnTo>
                <a:lnTo>
                  <a:pt x="10687" y="9077"/>
                </a:lnTo>
                <a:close/>
                <a:moveTo>
                  <a:pt x="7329" y="9113"/>
                </a:moveTo>
                <a:lnTo>
                  <a:pt x="7329" y="9602"/>
                </a:lnTo>
                <a:lnTo>
                  <a:pt x="7329" y="10091"/>
                </a:lnTo>
                <a:lnTo>
                  <a:pt x="8859" y="10091"/>
                </a:lnTo>
                <a:lnTo>
                  <a:pt x="10391" y="10091"/>
                </a:lnTo>
                <a:lnTo>
                  <a:pt x="10391" y="9602"/>
                </a:lnTo>
                <a:lnTo>
                  <a:pt x="10391" y="9113"/>
                </a:lnTo>
                <a:lnTo>
                  <a:pt x="8859" y="9113"/>
                </a:lnTo>
                <a:lnTo>
                  <a:pt x="7329" y="9113"/>
                </a:lnTo>
                <a:close/>
                <a:moveTo>
                  <a:pt x="14045" y="9113"/>
                </a:moveTo>
                <a:lnTo>
                  <a:pt x="14045" y="9565"/>
                </a:lnTo>
                <a:cubicBezTo>
                  <a:pt x="14045" y="9814"/>
                  <a:pt x="14059" y="10036"/>
                  <a:pt x="14077" y="10056"/>
                </a:cubicBezTo>
                <a:cubicBezTo>
                  <a:pt x="14096" y="10075"/>
                  <a:pt x="14796" y="10091"/>
                  <a:pt x="15633" y="10091"/>
                </a:cubicBezTo>
                <a:lnTo>
                  <a:pt x="17156" y="10091"/>
                </a:lnTo>
                <a:lnTo>
                  <a:pt x="17156" y="9602"/>
                </a:lnTo>
                <a:lnTo>
                  <a:pt x="17156" y="9113"/>
                </a:lnTo>
                <a:lnTo>
                  <a:pt x="15601" y="9113"/>
                </a:lnTo>
                <a:lnTo>
                  <a:pt x="14045" y="9113"/>
                </a:lnTo>
                <a:close/>
                <a:moveTo>
                  <a:pt x="18095" y="10199"/>
                </a:moveTo>
                <a:cubicBezTo>
                  <a:pt x="17997" y="10199"/>
                  <a:pt x="17965" y="10258"/>
                  <a:pt x="18028" y="10327"/>
                </a:cubicBezTo>
                <a:cubicBezTo>
                  <a:pt x="18088" y="10393"/>
                  <a:pt x="18193" y="10364"/>
                  <a:pt x="18193" y="10281"/>
                </a:cubicBezTo>
                <a:cubicBezTo>
                  <a:pt x="18193" y="10236"/>
                  <a:pt x="18150" y="10199"/>
                  <a:pt x="18095" y="10199"/>
                </a:cubicBezTo>
                <a:close/>
                <a:moveTo>
                  <a:pt x="18762" y="10199"/>
                </a:moveTo>
                <a:cubicBezTo>
                  <a:pt x="18721" y="10199"/>
                  <a:pt x="18687" y="10236"/>
                  <a:pt x="18687" y="10281"/>
                </a:cubicBezTo>
                <a:cubicBezTo>
                  <a:pt x="18687" y="10326"/>
                  <a:pt x="18721" y="10362"/>
                  <a:pt x="18762" y="10362"/>
                </a:cubicBezTo>
                <a:cubicBezTo>
                  <a:pt x="18803" y="10362"/>
                  <a:pt x="18835" y="10326"/>
                  <a:pt x="18835" y="10281"/>
                </a:cubicBezTo>
                <a:cubicBezTo>
                  <a:pt x="18835" y="10236"/>
                  <a:pt x="18803" y="10199"/>
                  <a:pt x="18762" y="10199"/>
                </a:cubicBezTo>
                <a:close/>
                <a:moveTo>
                  <a:pt x="19455" y="10199"/>
                </a:moveTo>
                <a:cubicBezTo>
                  <a:pt x="19373" y="10199"/>
                  <a:pt x="19318" y="10277"/>
                  <a:pt x="19364" y="10328"/>
                </a:cubicBezTo>
                <a:cubicBezTo>
                  <a:pt x="19423" y="10393"/>
                  <a:pt x="19527" y="10363"/>
                  <a:pt x="19527" y="10281"/>
                </a:cubicBezTo>
                <a:cubicBezTo>
                  <a:pt x="19527" y="10236"/>
                  <a:pt x="19494" y="10199"/>
                  <a:pt x="19455" y="10199"/>
                </a:cubicBezTo>
                <a:close/>
                <a:moveTo>
                  <a:pt x="20094" y="10199"/>
                </a:moveTo>
                <a:cubicBezTo>
                  <a:pt x="20053" y="10199"/>
                  <a:pt x="20020" y="10236"/>
                  <a:pt x="20020" y="10281"/>
                </a:cubicBezTo>
                <a:cubicBezTo>
                  <a:pt x="20020" y="10326"/>
                  <a:pt x="20053" y="10362"/>
                  <a:pt x="20094" y="10362"/>
                </a:cubicBezTo>
                <a:cubicBezTo>
                  <a:pt x="20135" y="10362"/>
                  <a:pt x="20168" y="10326"/>
                  <a:pt x="20168" y="10281"/>
                </a:cubicBezTo>
                <a:cubicBezTo>
                  <a:pt x="20168" y="10236"/>
                  <a:pt x="20135" y="10199"/>
                  <a:pt x="20094" y="10199"/>
                </a:cubicBezTo>
                <a:close/>
                <a:moveTo>
                  <a:pt x="1036" y="10254"/>
                </a:moveTo>
                <a:cubicBezTo>
                  <a:pt x="953" y="10254"/>
                  <a:pt x="898" y="10331"/>
                  <a:pt x="945" y="10382"/>
                </a:cubicBezTo>
                <a:cubicBezTo>
                  <a:pt x="1004" y="10447"/>
                  <a:pt x="1107" y="10418"/>
                  <a:pt x="1107" y="10336"/>
                </a:cubicBezTo>
                <a:cubicBezTo>
                  <a:pt x="1107" y="10291"/>
                  <a:pt x="1075" y="10254"/>
                  <a:pt x="1036" y="10254"/>
                </a:cubicBezTo>
                <a:close/>
                <a:moveTo>
                  <a:pt x="1675" y="10254"/>
                </a:moveTo>
                <a:cubicBezTo>
                  <a:pt x="1634" y="10254"/>
                  <a:pt x="1601" y="10291"/>
                  <a:pt x="1601" y="10336"/>
                </a:cubicBezTo>
                <a:cubicBezTo>
                  <a:pt x="1601" y="10381"/>
                  <a:pt x="1634" y="10417"/>
                  <a:pt x="1675" y="10417"/>
                </a:cubicBezTo>
                <a:cubicBezTo>
                  <a:pt x="1716" y="10417"/>
                  <a:pt x="1749" y="10381"/>
                  <a:pt x="1749" y="10336"/>
                </a:cubicBezTo>
                <a:cubicBezTo>
                  <a:pt x="1749" y="10291"/>
                  <a:pt x="1716" y="10254"/>
                  <a:pt x="1675" y="10254"/>
                </a:cubicBezTo>
                <a:close/>
                <a:moveTo>
                  <a:pt x="2369" y="10254"/>
                </a:moveTo>
                <a:cubicBezTo>
                  <a:pt x="2287" y="10254"/>
                  <a:pt x="2231" y="10331"/>
                  <a:pt x="2277" y="10382"/>
                </a:cubicBezTo>
                <a:cubicBezTo>
                  <a:pt x="2336" y="10447"/>
                  <a:pt x="2440" y="10418"/>
                  <a:pt x="2440" y="10336"/>
                </a:cubicBezTo>
                <a:cubicBezTo>
                  <a:pt x="2440" y="10291"/>
                  <a:pt x="2409" y="10254"/>
                  <a:pt x="2369" y="10254"/>
                </a:cubicBezTo>
                <a:close/>
                <a:moveTo>
                  <a:pt x="3008" y="10254"/>
                </a:moveTo>
                <a:cubicBezTo>
                  <a:pt x="2968" y="10254"/>
                  <a:pt x="2934" y="10291"/>
                  <a:pt x="2934" y="10336"/>
                </a:cubicBezTo>
                <a:cubicBezTo>
                  <a:pt x="2934" y="10381"/>
                  <a:pt x="2968" y="10417"/>
                  <a:pt x="3008" y="10417"/>
                </a:cubicBezTo>
                <a:cubicBezTo>
                  <a:pt x="3049" y="10417"/>
                  <a:pt x="3082" y="10381"/>
                  <a:pt x="3082" y="10336"/>
                </a:cubicBezTo>
                <a:cubicBezTo>
                  <a:pt x="3082" y="10291"/>
                  <a:pt x="3049" y="10254"/>
                  <a:pt x="3008" y="10254"/>
                </a:cubicBezTo>
                <a:close/>
                <a:moveTo>
                  <a:pt x="3922" y="10309"/>
                </a:moveTo>
                <a:lnTo>
                  <a:pt x="3922" y="10852"/>
                </a:lnTo>
                <a:lnTo>
                  <a:pt x="3922" y="11395"/>
                </a:lnTo>
                <a:lnTo>
                  <a:pt x="5477" y="11395"/>
                </a:lnTo>
                <a:lnTo>
                  <a:pt x="7033" y="11395"/>
                </a:lnTo>
                <a:lnTo>
                  <a:pt x="7033" y="10852"/>
                </a:lnTo>
                <a:lnTo>
                  <a:pt x="7033" y="10309"/>
                </a:lnTo>
                <a:lnTo>
                  <a:pt x="5477" y="10309"/>
                </a:lnTo>
                <a:lnTo>
                  <a:pt x="3922" y="10309"/>
                </a:lnTo>
                <a:close/>
                <a:moveTo>
                  <a:pt x="7305" y="10309"/>
                </a:moveTo>
                <a:lnTo>
                  <a:pt x="7305" y="10852"/>
                </a:lnTo>
                <a:lnTo>
                  <a:pt x="7305" y="11394"/>
                </a:lnTo>
                <a:lnTo>
                  <a:pt x="8872" y="11394"/>
                </a:lnTo>
                <a:lnTo>
                  <a:pt x="10441" y="11395"/>
                </a:lnTo>
                <a:lnTo>
                  <a:pt x="10441" y="10852"/>
                </a:lnTo>
                <a:lnTo>
                  <a:pt x="10441" y="10309"/>
                </a:lnTo>
                <a:lnTo>
                  <a:pt x="8872" y="10309"/>
                </a:lnTo>
                <a:lnTo>
                  <a:pt x="7305" y="10309"/>
                </a:lnTo>
                <a:close/>
                <a:moveTo>
                  <a:pt x="10687" y="10309"/>
                </a:moveTo>
                <a:lnTo>
                  <a:pt x="10687" y="10852"/>
                </a:lnTo>
                <a:lnTo>
                  <a:pt x="10687" y="11395"/>
                </a:lnTo>
                <a:lnTo>
                  <a:pt x="12243" y="11395"/>
                </a:lnTo>
                <a:lnTo>
                  <a:pt x="13798" y="11395"/>
                </a:lnTo>
                <a:lnTo>
                  <a:pt x="13798" y="10852"/>
                </a:lnTo>
                <a:lnTo>
                  <a:pt x="13798" y="10309"/>
                </a:lnTo>
                <a:lnTo>
                  <a:pt x="12243" y="10309"/>
                </a:lnTo>
                <a:lnTo>
                  <a:pt x="10687" y="10309"/>
                </a:lnTo>
                <a:close/>
                <a:moveTo>
                  <a:pt x="14045" y="10309"/>
                </a:moveTo>
                <a:lnTo>
                  <a:pt x="14045" y="10852"/>
                </a:lnTo>
                <a:lnTo>
                  <a:pt x="14045" y="11395"/>
                </a:lnTo>
                <a:lnTo>
                  <a:pt x="15601" y="11395"/>
                </a:lnTo>
                <a:lnTo>
                  <a:pt x="17156" y="11395"/>
                </a:lnTo>
                <a:lnTo>
                  <a:pt x="17156" y="10852"/>
                </a:lnTo>
                <a:lnTo>
                  <a:pt x="17156" y="10309"/>
                </a:lnTo>
                <a:lnTo>
                  <a:pt x="15601" y="10309"/>
                </a:lnTo>
                <a:lnTo>
                  <a:pt x="14045" y="10309"/>
                </a:lnTo>
                <a:close/>
                <a:moveTo>
                  <a:pt x="18122" y="10635"/>
                </a:moveTo>
                <a:cubicBezTo>
                  <a:pt x="18039" y="10635"/>
                  <a:pt x="17984" y="10712"/>
                  <a:pt x="18030" y="10762"/>
                </a:cubicBezTo>
                <a:cubicBezTo>
                  <a:pt x="18089" y="10827"/>
                  <a:pt x="18193" y="10797"/>
                  <a:pt x="18193" y="10715"/>
                </a:cubicBezTo>
                <a:cubicBezTo>
                  <a:pt x="18193" y="10670"/>
                  <a:pt x="18161" y="10635"/>
                  <a:pt x="18122" y="10635"/>
                </a:cubicBezTo>
                <a:close/>
                <a:moveTo>
                  <a:pt x="18762" y="10635"/>
                </a:moveTo>
                <a:cubicBezTo>
                  <a:pt x="18721" y="10635"/>
                  <a:pt x="18687" y="10670"/>
                  <a:pt x="18687" y="10715"/>
                </a:cubicBezTo>
                <a:cubicBezTo>
                  <a:pt x="18687" y="10760"/>
                  <a:pt x="18721" y="10797"/>
                  <a:pt x="18762" y="10797"/>
                </a:cubicBezTo>
                <a:cubicBezTo>
                  <a:pt x="18803" y="10797"/>
                  <a:pt x="18835" y="10760"/>
                  <a:pt x="18835" y="10715"/>
                </a:cubicBezTo>
                <a:cubicBezTo>
                  <a:pt x="18835" y="10670"/>
                  <a:pt x="18803" y="10635"/>
                  <a:pt x="18762" y="10635"/>
                </a:cubicBezTo>
                <a:close/>
                <a:moveTo>
                  <a:pt x="19455" y="10635"/>
                </a:moveTo>
                <a:cubicBezTo>
                  <a:pt x="19373" y="10635"/>
                  <a:pt x="19318" y="10712"/>
                  <a:pt x="19364" y="10762"/>
                </a:cubicBezTo>
                <a:cubicBezTo>
                  <a:pt x="19423" y="10827"/>
                  <a:pt x="19527" y="10797"/>
                  <a:pt x="19527" y="10715"/>
                </a:cubicBezTo>
                <a:cubicBezTo>
                  <a:pt x="19527" y="10670"/>
                  <a:pt x="19494" y="10635"/>
                  <a:pt x="19455" y="10635"/>
                </a:cubicBezTo>
                <a:close/>
                <a:moveTo>
                  <a:pt x="20094" y="10635"/>
                </a:moveTo>
                <a:cubicBezTo>
                  <a:pt x="20053" y="10635"/>
                  <a:pt x="20020" y="10670"/>
                  <a:pt x="20020" y="10715"/>
                </a:cubicBezTo>
                <a:cubicBezTo>
                  <a:pt x="20020" y="10760"/>
                  <a:pt x="20053" y="10797"/>
                  <a:pt x="20094" y="10797"/>
                </a:cubicBezTo>
                <a:cubicBezTo>
                  <a:pt x="20135" y="10797"/>
                  <a:pt x="20168" y="10760"/>
                  <a:pt x="20168" y="10715"/>
                </a:cubicBezTo>
                <a:cubicBezTo>
                  <a:pt x="20168" y="10670"/>
                  <a:pt x="20135" y="10635"/>
                  <a:pt x="20094" y="10635"/>
                </a:cubicBezTo>
                <a:close/>
                <a:moveTo>
                  <a:pt x="1036" y="10689"/>
                </a:moveTo>
                <a:cubicBezTo>
                  <a:pt x="953" y="10689"/>
                  <a:pt x="898" y="10766"/>
                  <a:pt x="945" y="10817"/>
                </a:cubicBezTo>
                <a:cubicBezTo>
                  <a:pt x="1004" y="10882"/>
                  <a:pt x="1107" y="10852"/>
                  <a:pt x="1107" y="10770"/>
                </a:cubicBezTo>
                <a:cubicBezTo>
                  <a:pt x="1107" y="10725"/>
                  <a:pt x="1075" y="10689"/>
                  <a:pt x="1036" y="10689"/>
                </a:cubicBezTo>
                <a:close/>
                <a:moveTo>
                  <a:pt x="1675" y="10689"/>
                </a:moveTo>
                <a:cubicBezTo>
                  <a:pt x="1634" y="10689"/>
                  <a:pt x="1601" y="10725"/>
                  <a:pt x="1601" y="10770"/>
                </a:cubicBezTo>
                <a:cubicBezTo>
                  <a:pt x="1601" y="10815"/>
                  <a:pt x="1634" y="10852"/>
                  <a:pt x="1675" y="10852"/>
                </a:cubicBezTo>
                <a:cubicBezTo>
                  <a:pt x="1716" y="10852"/>
                  <a:pt x="1749" y="10815"/>
                  <a:pt x="1749" y="10770"/>
                </a:cubicBezTo>
                <a:cubicBezTo>
                  <a:pt x="1749" y="10725"/>
                  <a:pt x="1716" y="10689"/>
                  <a:pt x="1675" y="10689"/>
                </a:cubicBezTo>
                <a:close/>
                <a:moveTo>
                  <a:pt x="2369" y="10689"/>
                </a:moveTo>
                <a:cubicBezTo>
                  <a:pt x="2287" y="10689"/>
                  <a:pt x="2231" y="10766"/>
                  <a:pt x="2277" y="10817"/>
                </a:cubicBezTo>
                <a:cubicBezTo>
                  <a:pt x="2336" y="10882"/>
                  <a:pt x="2440" y="10852"/>
                  <a:pt x="2440" y="10770"/>
                </a:cubicBezTo>
                <a:cubicBezTo>
                  <a:pt x="2440" y="10725"/>
                  <a:pt x="2409" y="10689"/>
                  <a:pt x="2369" y="10689"/>
                </a:cubicBezTo>
                <a:close/>
                <a:moveTo>
                  <a:pt x="3008" y="10689"/>
                </a:moveTo>
                <a:cubicBezTo>
                  <a:pt x="2968" y="10689"/>
                  <a:pt x="2934" y="10725"/>
                  <a:pt x="2934" y="10770"/>
                </a:cubicBezTo>
                <a:cubicBezTo>
                  <a:pt x="2934" y="10815"/>
                  <a:pt x="2968" y="10852"/>
                  <a:pt x="3008" y="10852"/>
                </a:cubicBezTo>
                <a:cubicBezTo>
                  <a:pt x="3049" y="10852"/>
                  <a:pt x="3082" y="10815"/>
                  <a:pt x="3082" y="10770"/>
                </a:cubicBezTo>
                <a:cubicBezTo>
                  <a:pt x="3082" y="10759"/>
                  <a:pt x="3080" y="10749"/>
                  <a:pt x="3077" y="10740"/>
                </a:cubicBezTo>
                <a:cubicBezTo>
                  <a:pt x="3073" y="10734"/>
                  <a:pt x="3071" y="10730"/>
                  <a:pt x="3067" y="10724"/>
                </a:cubicBezTo>
                <a:cubicBezTo>
                  <a:pt x="3054" y="10704"/>
                  <a:pt x="3033" y="10689"/>
                  <a:pt x="3008" y="10689"/>
                </a:cubicBezTo>
                <a:close/>
                <a:moveTo>
                  <a:pt x="18762" y="11069"/>
                </a:moveTo>
                <a:cubicBezTo>
                  <a:pt x="18687" y="11069"/>
                  <a:pt x="18660" y="11184"/>
                  <a:pt x="18719" y="11249"/>
                </a:cubicBezTo>
                <a:cubicBezTo>
                  <a:pt x="18765" y="11300"/>
                  <a:pt x="18835" y="11238"/>
                  <a:pt x="18835" y="11147"/>
                </a:cubicBezTo>
                <a:cubicBezTo>
                  <a:pt x="18835" y="11104"/>
                  <a:pt x="18803" y="11069"/>
                  <a:pt x="18762" y="11069"/>
                </a:cubicBezTo>
                <a:close/>
                <a:moveTo>
                  <a:pt x="19455" y="11069"/>
                </a:moveTo>
                <a:cubicBezTo>
                  <a:pt x="19373" y="11069"/>
                  <a:pt x="19318" y="11147"/>
                  <a:pt x="19364" y="11198"/>
                </a:cubicBezTo>
                <a:cubicBezTo>
                  <a:pt x="19423" y="11263"/>
                  <a:pt x="19527" y="11233"/>
                  <a:pt x="19527" y="11151"/>
                </a:cubicBezTo>
                <a:cubicBezTo>
                  <a:pt x="19527" y="11106"/>
                  <a:pt x="19494" y="11069"/>
                  <a:pt x="19455" y="11069"/>
                </a:cubicBezTo>
                <a:close/>
                <a:moveTo>
                  <a:pt x="20094" y="11069"/>
                </a:moveTo>
                <a:cubicBezTo>
                  <a:pt x="20020" y="11069"/>
                  <a:pt x="19993" y="11184"/>
                  <a:pt x="20052" y="11249"/>
                </a:cubicBezTo>
                <a:cubicBezTo>
                  <a:pt x="20099" y="11300"/>
                  <a:pt x="20168" y="11238"/>
                  <a:pt x="20168" y="11147"/>
                </a:cubicBezTo>
                <a:cubicBezTo>
                  <a:pt x="20168" y="11104"/>
                  <a:pt x="20135" y="11069"/>
                  <a:pt x="20094" y="11069"/>
                </a:cubicBezTo>
                <a:close/>
                <a:moveTo>
                  <a:pt x="18095" y="11096"/>
                </a:moveTo>
                <a:cubicBezTo>
                  <a:pt x="18059" y="11096"/>
                  <a:pt x="18020" y="11126"/>
                  <a:pt x="18008" y="11164"/>
                </a:cubicBezTo>
                <a:cubicBezTo>
                  <a:pt x="17996" y="11204"/>
                  <a:pt x="18031" y="11232"/>
                  <a:pt x="18095" y="11232"/>
                </a:cubicBezTo>
                <a:cubicBezTo>
                  <a:pt x="18159" y="11232"/>
                  <a:pt x="18193" y="11204"/>
                  <a:pt x="18181" y="11164"/>
                </a:cubicBezTo>
                <a:cubicBezTo>
                  <a:pt x="18169" y="11126"/>
                  <a:pt x="18131" y="11096"/>
                  <a:pt x="18095" y="11096"/>
                </a:cubicBezTo>
                <a:close/>
                <a:moveTo>
                  <a:pt x="1703" y="11123"/>
                </a:moveTo>
                <a:cubicBezTo>
                  <a:pt x="1636" y="11123"/>
                  <a:pt x="1589" y="11222"/>
                  <a:pt x="1625" y="11286"/>
                </a:cubicBezTo>
                <a:cubicBezTo>
                  <a:pt x="1677" y="11378"/>
                  <a:pt x="1749" y="11347"/>
                  <a:pt x="1749" y="11232"/>
                </a:cubicBezTo>
                <a:cubicBezTo>
                  <a:pt x="1749" y="11173"/>
                  <a:pt x="1728" y="11123"/>
                  <a:pt x="1703" y="11123"/>
                </a:cubicBezTo>
                <a:close/>
                <a:moveTo>
                  <a:pt x="3036" y="11123"/>
                </a:moveTo>
                <a:cubicBezTo>
                  <a:pt x="2970" y="11123"/>
                  <a:pt x="2923" y="11222"/>
                  <a:pt x="2959" y="11286"/>
                </a:cubicBezTo>
                <a:cubicBezTo>
                  <a:pt x="3010" y="11378"/>
                  <a:pt x="3082" y="11347"/>
                  <a:pt x="3082" y="11232"/>
                </a:cubicBezTo>
                <a:cubicBezTo>
                  <a:pt x="3082" y="11173"/>
                  <a:pt x="3062" y="11123"/>
                  <a:pt x="3036" y="11123"/>
                </a:cubicBezTo>
                <a:close/>
                <a:moveTo>
                  <a:pt x="1007" y="11137"/>
                </a:moveTo>
                <a:cubicBezTo>
                  <a:pt x="948" y="11139"/>
                  <a:pt x="894" y="11214"/>
                  <a:pt x="932" y="11282"/>
                </a:cubicBezTo>
                <a:cubicBezTo>
                  <a:pt x="950" y="11315"/>
                  <a:pt x="984" y="11341"/>
                  <a:pt x="1008" y="11341"/>
                </a:cubicBezTo>
                <a:cubicBezTo>
                  <a:pt x="1045" y="11341"/>
                  <a:pt x="1071" y="11314"/>
                  <a:pt x="1083" y="11280"/>
                </a:cubicBezTo>
                <a:cubicBezTo>
                  <a:pt x="1088" y="11250"/>
                  <a:pt x="1085" y="11219"/>
                  <a:pt x="1080" y="11188"/>
                </a:cubicBezTo>
                <a:cubicBezTo>
                  <a:pt x="1076" y="11179"/>
                  <a:pt x="1071" y="11170"/>
                  <a:pt x="1064" y="11162"/>
                </a:cubicBezTo>
                <a:cubicBezTo>
                  <a:pt x="1047" y="11144"/>
                  <a:pt x="1027" y="11136"/>
                  <a:pt x="1007" y="11137"/>
                </a:cubicBezTo>
                <a:close/>
                <a:moveTo>
                  <a:pt x="2340" y="11137"/>
                </a:moveTo>
                <a:cubicBezTo>
                  <a:pt x="2282" y="11139"/>
                  <a:pt x="2227" y="11214"/>
                  <a:pt x="2265" y="11282"/>
                </a:cubicBezTo>
                <a:cubicBezTo>
                  <a:pt x="2283" y="11315"/>
                  <a:pt x="2318" y="11341"/>
                  <a:pt x="2342" y="11341"/>
                </a:cubicBezTo>
                <a:cubicBezTo>
                  <a:pt x="2350" y="11341"/>
                  <a:pt x="2357" y="11338"/>
                  <a:pt x="2365" y="11336"/>
                </a:cubicBezTo>
                <a:cubicBezTo>
                  <a:pt x="2371" y="11329"/>
                  <a:pt x="2378" y="11325"/>
                  <a:pt x="2386" y="11316"/>
                </a:cubicBezTo>
                <a:cubicBezTo>
                  <a:pt x="2401" y="11300"/>
                  <a:pt x="2411" y="11287"/>
                  <a:pt x="2419" y="11274"/>
                </a:cubicBezTo>
                <a:cubicBezTo>
                  <a:pt x="2430" y="11238"/>
                  <a:pt x="2426" y="11194"/>
                  <a:pt x="2397" y="11162"/>
                </a:cubicBezTo>
                <a:cubicBezTo>
                  <a:pt x="2380" y="11144"/>
                  <a:pt x="2360" y="11136"/>
                  <a:pt x="2340" y="11137"/>
                </a:cubicBezTo>
                <a:close/>
                <a:moveTo>
                  <a:pt x="19426" y="11508"/>
                </a:moveTo>
                <a:cubicBezTo>
                  <a:pt x="19411" y="11510"/>
                  <a:pt x="19397" y="11526"/>
                  <a:pt x="19380" y="11556"/>
                </a:cubicBezTo>
                <a:cubicBezTo>
                  <a:pt x="19356" y="11599"/>
                  <a:pt x="19347" y="11654"/>
                  <a:pt x="19360" y="11678"/>
                </a:cubicBezTo>
                <a:cubicBezTo>
                  <a:pt x="19395" y="11740"/>
                  <a:pt x="19466" y="11731"/>
                  <a:pt x="19505" y="11662"/>
                </a:cubicBezTo>
                <a:cubicBezTo>
                  <a:pt x="19523" y="11629"/>
                  <a:pt x="19512" y="11575"/>
                  <a:pt x="19481" y="11541"/>
                </a:cubicBezTo>
                <a:cubicBezTo>
                  <a:pt x="19459" y="11517"/>
                  <a:pt x="19442" y="11505"/>
                  <a:pt x="19426" y="11508"/>
                </a:cubicBezTo>
                <a:close/>
                <a:moveTo>
                  <a:pt x="18093" y="11516"/>
                </a:moveTo>
                <a:cubicBezTo>
                  <a:pt x="18034" y="11518"/>
                  <a:pt x="17979" y="11594"/>
                  <a:pt x="18018" y="11662"/>
                </a:cubicBezTo>
                <a:cubicBezTo>
                  <a:pt x="18036" y="11694"/>
                  <a:pt x="18071" y="11721"/>
                  <a:pt x="18095" y="11721"/>
                </a:cubicBezTo>
                <a:cubicBezTo>
                  <a:pt x="18171" y="11721"/>
                  <a:pt x="18207" y="11606"/>
                  <a:pt x="18150" y="11543"/>
                </a:cubicBezTo>
                <a:cubicBezTo>
                  <a:pt x="18132" y="11524"/>
                  <a:pt x="18112" y="11516"/>
                  <a:pt x="18093" y="11516"/>
                </a:cubicBezTo>
                <a:close/>
                <a:moveTo>
                  <a:pt x="20108" y="11519"/>
                </a:moveTo>
                <a:cubicBezTo>
                  <a:pt x="20076" y="11524"/>
                  <a:pt x="20041" y="11563"/>
                  <a:pt x="20029" y="11631"/>
                </a:cubicBezTo>
                <a:cubicBezTo>
                  <a:pt x="20020" y="11685"/>
                  <a:pt x="20045" y="11721"/>
                  <a:pt x="20091" y="11721"/>
                </a:cubicBezTo>
                <a:cubicBezTo>
                  <a:pt x="20136" y="11721"/>
                  <a:pt x="20168" y="11675"/>
                  <a:pt x="20168" y="11608"/>
                </a:cubicBezTo>
                <a:cubicBezTo>
                  <a:pt x="20168" y="11542"/>
                  <a:pt x="20140" y="11514"/>
                  <a:pt x="20108" y="11519"/>
                </a:cubicBezTo>
                <a:close/>
                <a:moveTo>
                  <a:pt x="18762" y="11544"/>
                </a:moveTo>
                <a:cubicBezTo>
                  <a:pt x="18735" y="11547"/>
                  <a:pt x="18707" y="11578"/>
                  <a:pt x="18696" y="11637"/>
                </a:cubicBezTo>
                <a:cubicBezTo>
                  <a:pt x="18687" y="11687"/>
                  <a:pt x="18714" y="11721"/>
                  <a:pt x="18762" y="11721"/>
                </a:cubicBezTo>
                <a:cubicBezTo>
                  <a:pt x="18813" y="11721"/>
                  <a:pt x="18836" y="11685"/>
                  <a:pt x="18825" y="11626"/>
                </a:cubicBezTo>
                <a:cubicBezTo>
                  <a:pt x="18815" y="11569"/>
                  <a:pt x="18789" y="11542"/>
                  <a:pt x="18762" y="11544"/>
                </a:cubicBezTo>
                <a:close/>
                <a:moveTo>
                  <a:pt x="3922" y="11558"/>
                </a:moveTo>
                <a:lnTo>
                  <a:pt x="3922" y="12074"/>
                </a:lnTo>
                <a:lnTo>
                  <a:pt x="3922" y="12590"/>
                </a:lnTo>
                <a:lnTo>
                  <a:pt x="5477" y="12590"/>
                </a:lnTo>
                <a:lnTo>
                  <a:pt x="7033" y="12590"/>
                </a:lnTo>
                <a:lnTo>
                  <a:pt x="7033" y="12074"/>
                </a:lnTo>
                <a:lnTo>
                  <a:pt x="7033" y="11558"/>
                </a:lnTo>
                <a:lnTo>
                  <a:pt x="5477" y="11558"/>
                </a:lnTo>
                <a:lnTo>
                  <a:pt x="3922" y="11558"/>
                </a:lnTo>
                <a:close/>
                <a:moveTo>
                  <a:pt x="7329" y="11558"/>
                </a:moveTo>
                <a:lnTo>
                  <a:pt x="7329" y="12074"/>
                </a:lnTo>
                <a:lnTo>
                  <a:pt x="7329" y="12590"/>
                </a:lnTo>
                <a:lnTo>
                  <a:pt x="8859" y="12590"/>
                </a:lnTo>
                <a:lnTo>
                  <a:pt x="10391" y="12590"/>
                </a:lnTo>
                <a:lnTo>
                  <a:pt x="10391" y="12074"/>
                </a:lnTo>
                <a:lnTo>
                  <a:pt x="10391" y="11558"/>
                </a:lnTo>
                <a:lnTo>
                  <a:pt x="8859" y="11558"/>
                </a:lnTo>
                <a:lnTo>
                  <a:pt x="7329" y="11558"/>
                </a:lnTo>
                <a:close/>
                <a:moveTo>
                  <a:pt x="10687" y="11558"/>
                </a:moveTo>
                <a:lnTo>
                  <a:pt x="10687" y="12074"/>
                </a:lnTo>
                <a:lnTo>
                  <a:pt x="10687" y="12590"/>
                </a:lnTo>
                <a:lnTo>
                  <a:pt x="12243" y="12590"/>
                </a:lnTo>
                <a:lnTo>
                  <a:pt x="13798" y="12590"/>
                </a:lnTo>
                <a:lnTo>
                  <a:pt x="13798" y="12074"/>
                </a:lnTo>
                <a:lnTo>
                  <a:pt x="13798" y="11558"/>
                </a:lnTo>
                <a:lnTo>
                  <a:pt x="12243" y="11558"/>
                </a:lnTo>
                <a:lnTo>
                  <a:pt x="10687" y="11558"/>
                </a:lnTo>
                <a:close/>
                <a:moveTo>
                  <a:pt x="14046" y="11558"/>
                </a:moveTo>
                <a:lnTo>
                  <a:pt x="14066" y="12007"/>
                </a:lnTo>
                <a:cubicBezTo>
                  <a:pt x="14077" y="12253"/>
                  <a:pt x="14088" y="12485"/>
                  <a:pt x="14090" y="12523"/>
                </a:cubicBezTo>
                <a:cubicBezTo>
                  <a:pt x="14094" y="12575"/>
                  <a:pt x="14436" y="12590"/>
                  <a:pt x="15625" y="12590"/>
                </a:cubicBezTo>
                <a:lnTo>
                  <a:pt x="17156" y="12590"/>
                </a:lnTo>
                <a:lnTo>
                  <a:pt x="17156" y="12074"/>
                </a:lnTo>
                <a:lnTo>
                  <a:pt x="17156" y="11558"/>
                </a:lnTo>
                <a:lnTo>
                  <a:pt x="15601" y="11558"/>
                </a:lnTo>
                <a:lnTo>
                  <a:pt x="14046" y="11558"/>
                </a:lnTo>
                <a:close/>
                <a:moveTo>
                  <a:pt x="1675" y="11612"/>
                </a:moveTo>
                <a:cubicBezTo>
                  <a:pt x="1634" y="11612"/>
                  <a:pt x="1601" y="11649"/>
                  <a:pt x="1601" y="11693"/>
                </a:cubicBezTo>
                <a:cubicBezTo>
                  <a:pt x="1601" y="11738"/>
                  <a:pt x="1634" y="11776"/>
                  <a:pt x="1675" y="11776"/>
                </a:cubicBezTo>
                <a:cubicBezTo>
                  <a:pt x="1716" y="11776"/>
                  <a:pt x="1749" y="11738"/>
                  <a:pt x="1749" y="11693"/>
                </a:cubicBezTo>
                <a:cubicBezTo>
                  <a:pt x="1749" y="11649"/>
                  <a:pt x="1716" y="11612"/>
                  <a:pt x="1675" y="11612"/>
                </a:cubicBezTo>
                <a:close/>
                <a:moveTo>
                  <a:pt x="2369" y="11612"/>
                </a:moveTo>
                <a:cubicBezTo>
                  <a:pt x="2287" y="11612"/>
                  <a:pt x="2231" y="11690"/>
                  <a:pt x="2277" y="11741"/>
                </a:cubicBezTo>
                <a:cubicBezTo>
                  <a:pt x="2336" y="11806"/>
                  <a:pt x="2440" y="11775"/>
                  <a:pt x="2440" y="11693"/>
                </a:cubicBezTo>
                <a:cubicBezTo>
                  <a:pt x="2440" y="11649"/>
                  <a:pt x="2409" y="11612"/>
                  <a:pt x="2369" y="11612"/>
                </a:cubicBezTo>
                <a:close/>
                <a:moveTo>
                  <a:pt x="3008" y="11612"/>
                </a:moveTo>
                <a:cubicBezTo>
                  <a:pt x="2968" y="11612"/>
                  <a:pt x="2934" y="11649"/>
                  <a:pt x="2934" y="11693"/>
                </a:cubicBezTo>
                <a:cubicBezTo>
                  <a:pt x="2934" y="11738"/>
                  <a:pt x="2968" y="11776"/>
                  <a:pt x="3008" y="11776"/>
                </a:cubicBezTo>
                <a:cubicBezTo>
                  <a:pt x="3049" y="11776"/>
                  <a:pt x="3082" y="11738"/>
                  <a:pt x="3082" y="11693"/>
                </a:cubicBezTo>
                <a:cubicBezTo>
                  <a:pt x="3082" y="11649"/>
                  <a:pt x="3049" y="11612"/>
                  <a:pt x="3008" y="11612"/>
                </a:cubicBezTo>
                <a:close/>
                <a:moveTo>
                  <a:pt x="1045" y="11618"/>
                </a:moveTo>
                <a:cubicBezTo>
                  <a:pt x="1028" y="11619"/>
                  <a:pt x="1006" y="11622"/>
                  <a:pt x="983" y="11632"/>
                </a:cubicBezTo>
                <a:cubicBezTo>
                  <a:pt x="939" y="11651"/>
                  <a:pt x="917" y="11690"/>
                  <a:pt x="934" y="11720"/>
                </a:cubicBezTo>
                <a:cubicBezTo>
                  <a:pt x="974" y="11791"/>
                  <a:pt x="1044" y="11791"/>
                  <a:pt x="1085" y="11718"/>
                </a:cubicBezTo>
                <a:cubicBezTo>
                  <a:pt x="1119" y="11657"/>
                  <a:pt x="1098" y="11618"/>
                  <a:pt x="1045" y="11618"/>
                </a:cubicBezTo>
                <a:close/>
                <a:moveTo>
                  <a:pt x="18122" y="11993"/>
                </a:moveTo>
                <a:cubicBezTo>
                  <a:pt x="18039" y="11993"/>
                  <a:pt x="17984" y="12071"/>
                  <a:pt x="18030" y="12121"/>
                </a:cubicBezTo>
                <a:cubicBezTo>
                  <a:pt x="18089" y="12186"/>
                  <a:pt x="18193" y="12156"/>
                  <a:pt x="18193" y="12074"/>
                </a:cubicBezTo>
                <a:cubicBezTo>
                  <a:pt x="18193" y="12029"/>
                  <a:pt x="18161" y="11993"/>
                  <a:pt x="18122" y="11993"/>
                </a:cubicBezTo>
                <a:close/>
                <a:moveTo>
                  <a:pt x="18762" y="11993"/>
                </a:moveTo>
                <a:cubicBezTo>
                  <a:pt x="18721" y="11993"/>
                  <a:pt x="18687" y="12029"/>
                  <a:pt x="18687" y="12074"/>
                </a:cubicBezTo>
                <a:cubicBezTo>
                  <a:pt x="18687" y="12119"/>
                  <a:pt x="18721" y="12156"/>
                  <a:pt x="18762" y="12156"/>
                </a:cubicBezTo>
                <a:cubicBezTo>
                  <a:pt x="18803" y="12156"/>
                  <a:pt x="18835" y="12119"/>
                  <a:pt x="18835" y="12074"/>
                </a:cubicBezTo>
                <a:cubicBezTo>
                  <a:pt x="18835" y="12029"/>
                  <a:pt x="18803" y="11993"/>
                  <a:pt x="18762" y="11993"/>
                </a:cubicBezTo>
                <a:close/>
                <a:moveTo>
                  <a:pt x="19455" y="11993"/>
                </a:moveTo>
                <a:cubicBezTo>
                  <a:pt x="19373" y="11993"/>
                  <a:pt x="19318" y="12071"/>
                  <a:pt x="19364" y="12121"/>
                </a:cubicBezTo>
                <a:cubicBezTo>
                  <a:pt x="19423" y="12186"/>
                  <a:pt x="19527" y="12156"/>
                  <a:pt x="19527" y="12074"/>
                </a:cubicBezTo>
                <a:cubicBezTo>
                  <a:pt x="19527" y="12029"/>
                  <a:pt x="19494" y="11993"/>
                  <a:pt x="19455" y="11993"/>
                </a:cubicBezTo>
                <a:close/>
                <a:moveTo>
                  <a:pt x="20094" y="11993"/>
                </a:moveTo>
                <a:cubicBezTo>
                  <a:pt x="20053" y="11993"/>
                  <a:pt x="20020" y="12029"/>
                  <a:pt x="20020" y="12074"/>
                </a:cubicBezTo>
                <a:cubicBezTo>
                  <a:pt x="20020" y="12119"/>
                  <a:pt x="20053" y="12156"/>
                  <a:pt x="20094" y="12156"/>
                </a:cubicBezTo>
                <a:cubicBezTo>
                  <a:pt x="20135" y="12156"/>
                  <a:pt x="20168" y="12119"/>
                  <a:pt x="20168" y="12074"/>
                </a:cubicBezTo>
                <a:cubicBezTo>
                  <a:pt x="20168" y="12029"/>
                  <a:pt x="20135" y="11993"/>
                  <a:pt x="20094" y="11993"/>
                </a:cubicBezTo>
                <a:close/>
                <a:moveTo>
                  <a:pt x="1036" y="12048"/>
                </a:moveTo>
                <a:cubicBezTo>
                  <a:pt x="953" y="12048"/>
                  <a:pt x="898" y="12124"/>
                  <a:pt x="945" y="12175"/>
                </a:cubicBezTo>
                <a:cubicBezTo>
                  <a:pt x="1004" y="12240"/>
                  <a:pt x="1107" y="12210"/>
                  <a:pt x="1107" y="12128"/>
                </a:cubicBezTo>
                <a:cubicBezTo>
                  <a:pt x="1107" y="12083"/>
                  <a:pt x="1075" y="12048"/>
                  <a:pt x="1036" y="12048"/>
                </a:cubicBezTo>
                <a:close/>
                <a:moveTo>
                  <a:pt x="1675" y="12048"/>
                </a:moveTo>
                <a:cubicBezTo>
                  <a:pt x="1634" y="12048"/>
                  <a:pt x="1601" y="12083"/>
                  <a:pt x="1601" y="12128"/>
                </a:cubicBezTo>
                <a:cubicBezTo>
                  <a:pt x="1601" y="12173"/>
                  <a:pt x="1634" y="12211"/>
                  <a:pt x="1675" y="12211"/>
                </a:cubicBezTo>
                <a:cubicBezTo>
                  <a:pt x="1716" y="12211"/>
                  <a:pt x="1749" y="12173"/>
                  <a:pt x="1749" y="12128"/>
                </a:cubicBezTo>
                <a:cubicBezTo>
                  <a:pt x="1749" y="12083"/>
                  <a:pt x="1716" y="12048"/>
                  <a:pt x="1675" y="12048"/>
                </a:cubicBezTo>
                <a:close/>
                <a:moveTo>
                  <a:pt x="2369" y="12048"/>
                </a:moveTo>
                <a:cubicBezTo>
                  <a:pt x="2287" y="12048"/>
                  <a:pt x="2231" y="12124"/>
                  <a:pt x="2277" y="12175"/>
                </a:cubicBezTo>
                <a:cubicBezTo>
                  <a:pt x="2336" y="12240"/>
                  <a:pt x="2440" y="12210"/>
                  <a:pt x="2440" y="12128"/>
                </a:cubicBezTo>
                <a:cubicBezTo>
                  <a:pt x="2440" y="12083"/>
                  <a:pt x="2409" y="12048"/>
                  <a:pt x="2369" y="12048"/>
                </a:cubicBezTo>
                <a:close/>
                <a:moveTo>
                  <a:pt x="3008" y="12048"/>
                </a:moveTo>
                <a:cubicBezTo>
                  <a:pt x="2968" y="12048"/>
                  <a:pt x="2934" y="12083"/>
                  <a:pt x="2934" y="12128"/>
                </a:cubicBezTo>
                <a:cubicBezTo>
                  <a:pt x="2934" y="12173"/>
                  <a:pt x="2968" y="12211"/>
                  <a:pt x="3008" y="12211"/>
                </a:cubicBezTo>
                <a:cubicBezTo>
                  <a:pt x="3049" y="12211"/>
                  <a:pt x="3082" y="12173"/>
                  <a:pt x="3082" y="12128"/>
                </a:cubicBezTo>
                <a:cubicBezTo>
                  <a:pt x="3082" y="12083"/>
                  <a:pt x="3049" y="12048"/>
                  <a:pt x="3008" y="12048"/>
                </a:cubicBezTo>
                <a:close/>
                <a:moveTo>
                  <a:pt x="18122" y="12427"/>
                </a:moveTo>
                <a:cubicBezTo>
                  <a:pt x="18039" y="12427"/>
                  <a:pt x="17984" y="12505"/>
                  <a:pt x="18030" y="12556"/>
                </a:cubicBezTo>
                <a:cubicBezTo>
                  <a:pt x="18089" y="12621"/>
                  <a:pt x="18193" y="12590"/>
                  <a:pt x="18193" y="12509"/>
                </a:cubicBezTo>
                <a:cubicBezTo>
                  <a:pt x="18193" y="12464"/>
                  <a:pt x="18161" y="12427"/>
                  <a:pt x="18122" y="12427"/>
                </a:cubicBezTo>
                <a:close/>
                <a:moveTo>
                  <a:pt x="18762" y="12427"/>
                </a:moveTo>
                <a:cubicBezTo>
                  <a:pt x="18721" y="12427"/>
                  <a:pt x="18687" y="12464"/>
                  <a:pt x="18687" y="12509"/>
                </a:cubicBezTo>
                <a:cubicBezTo>
                  <a:pt x="18687" y="12553"/>
                  <a:pt x="18721" y="12590"/>
                  <a:pt x="18762" y="12590"/>
                </a:cubicBezTo>
                <a:cubicBezTo>
                  <a:pt x="18803" y="12590"/>
                  <a:pt x="18835" y="12553"/>
                  <a:pt x="18835" y="12509"/>
                </a:cubicBezTo>
                <a:cubicBezTo>
                  <a:pt x="18835" y="12464"/>
                  <a:pt x="18803" y="12427"/>
                  <a:pt x="18762" y="12427"/>
                </a:cubicBezTo>
                <a:close/>
                <a:moveTo>
                  <a:pt x="19455" y="12427"/>
                </a:moveTo>
                <a:cubicBezTo>
                  <a:pt x="19373" y="12427"/>
                  <a:pt x="19318" y="12505"/>
                  <a:pt x="19364" y="12556"/>
                </a:cubicBezTo>
                <a:cubicBezTo>
                  <a:pt x="19423" y="12621"/>
                  <a:pt x="19527" y="12590"/>
                  <a:pt x="19527" y="12509"/>
                </a:cubicBezTo>
                <a:cubicBezTo>
                  <a:pt x="19527" y="12464"/>
                  <a:pt x="19494" y="12427"/>
                  <a:pt x="19455" y="12427"/>
                </a:cubicBezTo>
                <a:close/>
                <a:moveTo>
                  <a:pt x="20094" y="12427"/>
                </a:moveTo>
                <a:cubicBezTo>
                  <a:pt x="20053" y="12427"/>
                  <a:pt x="20020" y="12464"/>
                  <a:pt x="20020" y="12509"/>
                </a:cubicBezTo>
                <a:cubicBezTo>
                  <a:pt x="20020" y="12553"/>
                  <a:pt x="20053" y="12590"/>
                  <a:pt x="20094" y="12590"/>
                </a:cubicBezTo>
                <a:cubicBezTo>
                  <a:pt x="20135" y="12590"/>
                  <a:pt x="20168" y="12553"/>
                  <a:pt x="20168" y="12509"/>
                </a:cubicBezTo>
                <a:cubicBezTo>
                  <a:pt x="20168" y="12464"/>
                  <a:pt x="20135" y="12427"/>
                  <a:pt x="20094" y="12427"/>
                </a:cubicBezTo>
                <a:close/>
                <a:moveTo>
                  <a:pt x="1675" y="12482"/>
                </a:moveTo>
                <a:cubicBezTo>
                  <a:pt x="1601" y="12482"/>
                  <a:pt x="1573" y="12597"/>
                  <a:pt x="1632" y="12661"/>
                </a:cubicBezTo>
                <a:cubicBezTo>
                  <a:pt x="1678" y="12712"/>
                  <a:pt x="1749" y="12650"/>
                  <a:pt x="1749" y="12560"/>
                </a:cubicBezTo>
                <a:cubicBezTo>
                  <a:pt x="1749" y="12516"/>
                  <a:pt x="1716" y="12482"/>
                  <a:pt x="1675" y="12482"/>
                </a:cubicBezTo>
                <a:close/>
                <a:moveTo>
                  <a:pt x="3008" y="12482"/>
                </a:moveTo>
                <a:cubicBezTo>
                  <a:pt x="2934" y="12482"/>
                  <a:pt x="2906" y="12597"/>
                  <a:pt x="2966" y="12661"/>
                </a:cubicBezTo>
                <a:cubicBezTo>
                  <a:pt x="3012" y="12712"/>
                  <a:pt x="3082" y="12650"/>
                  <a:pt x="3082" y="12560"/>
                </a:cubicBezTo>
                <a:cubicBezTo>
                  <a:pt x="3082" y="12516"/>
                  <a:pt x="3049" y="12482"/>
                  <a:pt x="3008" y="12482"/>
                </a:cubicBezTo>
                <a:close/>
                <a:moveTo>
                  <a:pt x="1008" y="12488"/>
                </a:moveTo>
                <a:cubicBezTo>
                  <a:pt x="990" y="12489"/>
                  <a:pt x="971" y="12501"/>
                  <a:pt x="947" y="12528"/>
                </a:cubicBezTo>
                <a:cubicBezTo>
                  <a:pt x="898" y="12581"/>
                  <a:pt x="901" y="12605"/>
                  <a:pt x="960" y="12645"/>
                </a:cubicBezTo>
                <a:cubicBezTo>
                  <a:pt x="1059" y="12712"/>
                  <a:pt x="1147" y="12613"/>
                  <a:pt x="1067" y="12525"/>
                </a:cubicBezTo>
                <a:cubicBezTo>
                  <a:pt x="1044" y="12500"/>
                  <a:pt x="1027" y="12488"/>
                  <a:pt x="1008" y="12488"/>
                </a:cubicBezTo>
                <a:close/>
                <a:moveTo>
                  <a:pt x="2325" y="12495"/>
                </a:moveTo>
                <a:cubicBezTo>
                  <a:pt x="2315" y="12496"/>
                  <a:pt x="2304" y="12500"/>
                  <a:pt x="2294" y="12507"/>
                </a:cubicBezTo>
                <a:cubicBezTo>
                  <a:pt x="2253" y="12536"/>
                  <a:pt x="2254" y="12566"/>
                  <a:pt x="2298" y="12625"/>
                </a:cubicBezTo>
                <a:cubicBezTo>
                  <a:pt x="2339" y="12679"/>
                  <a:pt x="2373" y="12687"/>
                  <a:pt x="2409" y="12647"/>
                </a:cubicBezTo>
                <a:cubicBezTo>
                  <a:pt x="2466" y="12584"/>
                  <a:pt x="2398" y="12482"/>
                  <a:pt x="2325" y="12495"/>
                </a:cubicBezTo>
                <a:close/>
                <a:moveTo>
                  <a:pt x="3922" y="12808"/>
                </a:moveTo>
                <a:lnTo>
                  <a:pt x="3922" y="13324"/>
                </a:lnTo>
                <a:lnTo>
                  <a:pt x="3922" y="13840"/>
                </a:lnTo>
                <a:lnTo>
                  <a:pt x="5477" y="13840"/>
                </a:lnTo>
                <a:lnTo>
                  <a:pt x="7033" y="13840"/>
                </a:lnTo>
                <a:lnTo>
                  <a:pt x="7033" y="13324"/>
                </a:lnTo>
                <a:lnTo>
                  <a:pt x="7033" y="12808"/>
                </a:lnTo>
                <a:lnTo>
                  <a:pt x="5477" y="12808"/>
                </a:lnTo>
                <a:lnTo>
                  <a:pt x="3922" y="12808"/>
                </a:lnTo>
                <a:close/>
                <a:moveTo>
                  <a:pt x="7329" y="12808"/>
                </a:moveTo>
                <a:lnTo>
                  <a:pt x="7329" y="13324"/>
                </a:lnTo>
                <a:lnTo>
                  <a:pt x="7329" y="13840"/>
                </a:lnTo>
                <a:lnTo>
                  <a:pt x="8885" y="13840"/>
                </a:lnTo>
                <a:lnTo>
                  <a:pt x="10441" y="13840"/>
                </a:lnTo>
                <a:lnTo>
                  <a:pt x="10441" y="13324"/>
                </a:lnTo>
                <a:lnTo>
                  <a:pt x="10441" y="12808"/>
                </a:lnTo>
                <a:lnTo>
                  <a:pt x="8885" y="12808"/>
                </a:lnTo>
                <a:lnTo>
                  <a:pt x="7329" y="12808"/>
                </a:lnTo>
                <a:close/>
                <a:moveTo>
                  <a:pt x="10687" y="12808"/>
                </a:moveTo>
                <a:lnTo>
                  <a:pt x="10687" y="13338"/>
                </a:lnTo>
                <a:lnTo>
                  <a:pt x="10687" y="13868"/>
                </a:lnTo>
                <a:lnTo>
                  <a:pt x="12243" y="13868"/>
                </a:lnTo>
                <a:lnTo>
                  <a:pt x="13798" y="13868"/>
                </a:lnTo>
                <a:lnTo>
                  <a:pt x="13798" y="13338"/>
                </a:lnTo>
                <a:lnTo>
                  <a:pt x="13798" y="12808"/>
                </a:lnTo>
                <a:lnTo>
                  <a:pt x="12243" y="12808"/>
                </a:lnTo>
                <a:lnTo>
                  <a:pt x="10687" y="12808"/>
                </a:lnTo>
                <a:close/>
                <a:moveTo>
                  <a:pt x="14045" y="12808"/>
                </a:moveTo>
                <a:lnTo>
                  <a:pt x="14045" y="13324"/>
                </a:lnTo>
                <a:lnTo>
                  <a:pt x="14045" y="13840"/>
                </a:lnTo>
                <a:lnTo>
                  <a:pt x="15601" y="13840"/>
                </a:lnTo>
                <a:lnTo>
                  <a:pt x="17156" y="13840"/>
                </a:lnTo>
                <a:lnTo>
                  <a:pt x="17156" y="13324"/>
                </a:lnTo>
                <a:lnTo>
                  <a:pt x="17156" y="12808"/>
                </a:lnTo>
                <a:lnTo>
                  <a:pt x="15601" y="12808"/>
                </a:lnTo>
                <a:lnTo>
                  <a:pt x="14045" y="12808"/>
                </a:lnTo>
                <a:close/>
                <a:moveTo>
                  <a:pt x="18762" y="12861"/>
                </a:moveTo>
                <a:cubicBezTo>
                  <a:pt x="18687" y="12861"/>
                  <a:pt x="18660" y="12977"/>
                  <a:pt x="18719" y="13042"/>
                </a:cubicBezTo>
                <a:cubicBezTo>
                  <a:pt x="18765" y="13093"/>
                  <a:pt x="18835" y="13031"/>
                  <a:pt x="18835" y="12940"/>
                </a:cubicBezTo>
                <a:cubicBezTo>
                  <a:pt x="18835" y="12897"/>
                  <a:pt x="18803" y="12861"/>
                  <a:pt x="18762" y="12861"/>
                </a:cubicBezTo>
                <a:close/>
                <a:moveTo>
                  <a:pt x="20094" y="12861"/>
                </a:moveTo>
                <a:cubicBezTo>
                  <a:pt x="20020" y="12861"/>
                  <a:pt x="19993" y="12977"/>
                  <a:pt x="20052" y="13042"/>
                </a:cubicBezTo>
                <a:cubicBezTo>
                  <a:pt x="20099" y="13093"/>
                  <a:pt x="20168" y="13031"/>
                  <a:pt x="20168" y="12940"/>
                </a:cubicBezTo>
                <a:cubicBezTo>
                  <a:pt x="20168" y="12897"/>
                  <a:pt x="20135" y="12861"/>
                  <a:pt x="20094" y="12861"/>
                </a:cubicBezTo>
                <a:close/>
                <a:moveTo>
                  <a:pt x="18093" y="12875"/>
                </a:moveTo>
                <a:cubicBezTo>
                  <a:pt x="18034" y="12877"/>
                  <a:pt x="17979" y="12953"/>
                  <a:pt x="18018" y="13021"/>
                </a:cubicBezTo>
                <a:cubicBezTo>
                  <a:pt x="18036" y="13053"/>
                  <a:pt x="18071" y="13079"/>
                  <a:pt x="18095" y="13079"/>
                </a:cubicBezTo>
                <a:cubicBezTo>
                  <a:pt x="18171" y="13079"/>
                  <a:pt x="18207" y="12964"/>
                  <a:pt x="18150" y="12901"/>
                </a:cubicBezTo>
                <a:cubicBezTo>
                  <a:pt x="18132" y="12882"/>
                  <a:pt x="18112" y="12875"/>
                  <a:pt x="18093" y="12875"/>
                </a:cubicBezTo>
                <a:close/>
                <a:moveTo>
                  <a:pt x="19415" y="12875"/>
                </a:moveTo>
                <a:cubicBezTo>
                  <a:pt x="19392" y="12884"/>
                  <a:pt x="19379" y="12918"/>
                  <a:pt x="19379" y="12971"/>
                </a:cubicBezTo>
                <a:cubicBezTo>
                  <a:pt x="19379" y="13041"/>
                  <a:pt x="19403" y="13080"/>
                  <a:pt x="19440" y="13066"/>
                </a:cubicBezTo>
                <a:cubicBezTo>
                  <a:pt x="19474" y="13054"/>
                  <a:pt x="19501" y="13011"/>
                  <a:pt x="19501" y="12971"/>
                </a:cubicBezTo>
                <a:cubicBezTo>
                  <a:pt x="19501" y="12931"/>
                  <a:pt x="19474" y="12888"/>
                  <a:pt x="19440" y="12875"/>
                </a:cubicBezTo>
                <a:cubicBezTo>
                  <a:pt x="19431" y="12872"/>
                  <a:pt x="19422" y="12873"/>
                  <a:pt x="19415" y="12875"/>
                </a:cubicBezTo>
                <a:close/>
                <a:moveTo>
                  <a:pt x="1007" y="12921"/>
                </a:moveTo>
                <a:cubicBezTo>
                  <a:pt x="991" y="12924"/>
                  <a:pt x="977" y="12939"/>
                  <a:pt x="961" y="12968"/>
                </a:cubicBezTo>
                <a:cubicBezTo>
                  <a:pt x="936" y="13012"/>
                  <a:pt x="928" y="13067"/>
                  <a:pt x="941" y="13091"/>
                </a:cubicBezTo>
                <a:cubicBezTo>
                  <a:pt x="976" y="13152"/>
                  <a:pt x="1046" y="13144"/>
                  <a:pt x="1085" y="13074"/>
                </a:cubicBezTo>
                <a:cubicBezTo>
                  <a:pt x="1103" y="13042"/>
                  <a:pt x="1093" y="12988"/>
                  <a:pt x="1061" y="12953"/>
                </a:cubicBezTo>
                <a:cubicBezTo>
                  <a:pt x="1040" y="12929"/>
                  <a:pt x="1023" y="12919"/>
                  <a:pt x="1007" y="12921"/>
                </a:cubicBezTo>
                <a:close/>
                <a:moveTo>
                  <a:pt x="2369" y="12948"/>
                </a:moveTo>
                <a:cubicBezTo>
                  <a:pt x="2352" y="12949"/>
                  <a:pt x="2333" y="12957"/>
                  <a:pt x="2314" y="12975"/>
                </a:cubicBezTo>
                <a:cubicBezTo>
                  <a:pt x="2276" y="13009"/>
                  <a:pt x="2256" y="13059"/>
                  <a:pt x="2271" y="13086"/>
                </a:cubicBezTo>
                <a:cubicBezTo>
                  <a:pt x="2307" y="13150"/>
                  <a:pt x="2378" y="13146"/>
                  <a:pt x="2416" y="13079"/>
                </a:cubicBezTo>
                <a:cubicBezTo>
                  <a:pt x="2456" y="13008"/>
                  <a:pt x="2422" y="12946"/>
                  <a:pt x="2369" y="12948"/>
                </a:cubicBezTo>
                <a:close/>
                <a:moveTo>
                  <a:pt x="1676" y="12957"/>
                </a:moveTo>
                <a:cubicBezTo>
                  <a:pt x="1649" y="12959"/>
                  <a:pt x="1621" y="12991"/>
                  <a:pt x="1610" y="13050"/>
                </a:cubicBezTo>
                <a:cubicBezTo>
                  <a:pt x="1601" y="13099"/>
                  <a:pt x="1627" y="13134"/>
                  <a:pt x="1675" y="13134"/>
                </a:cubicBezTo>
                <a:cubicBezTo>
                  <a:pt x="1726" y="13134"/>
                  <a:pt x="1750" y="13098"/>
                  <a:pt x="1740" y="13038"/>
                </a:cubicBezTo>
                <a:cubicBezTo>
                  <a:pt x="1730" y="12981"/>
                  <a:pt x="1703" y="12955"/>
                  <a:pt x="1676" y="12957"/>
                </a:cubicBezTo>
                <a:close/>
                <a:moveTo>
                  <a:pt x="3009" y="12957"/>
                </a:moveTo>
                <a:cubicBezTo>
                  <a:pt x="2982" y="12959"/>
                  <a:pt x="2955" y="12991"/>
                  <a:pt x="2944" y="13050"/>
                </a:cubicBezTo>
                <a:cubicBezTo>
                  <a:pt x="2934" y="13099"/>
                  <a:pt x="2961" y="13134"/>
                  <a:pt x="3008" y="13134"/>
                </a:cubicBezTo>
                <a:cubicBezTo>
                  <a:pt x="3059" y="13134"/>
                  <a:pt x="3084" y="13098"/>
                  <a:pt x="3073" y="13038"/>
                </a:cubicBezTo>
                <a:cubicBezTo>
                  <a:pt x="3063" y="12981"/>
                  <a:pt x="3037" y="12955"/>
                  <a:pt x="3009" y="12957"/>
                </a:cubicBezTo>
                <a:close/>
                <a:moveTo>
                  <a:pt x="18099" y="13352"/>
                </a:moveTo>
                <a:cubicBezTo>
                  <a:pt x="17996" y="13352"/>
                  <a:pt x="17966" y="13408"/>
                  <a:pt x="18030" y="13479"/>
                </a:cubicBezTo>
                <a:cubicBezTo>
                  <a:pt x="18076" y="13529"/>
                  <a:pt x="18158" y="13495"/>
                  <a:pt x="18182" y="13415"/>
                </a:cubicBezTo>
                <a:cubicBezTo>
                  <a:pt x="18193" y="13379"/>
                  <a:pt x="18156" y="13352"/>
                  <a:pt x="18099" y="13352"/>
                </a:cubicBezTo>
                <a:close/>
                <a:moveTo>
                  <a:pt x="18762" y="13352"/>
                </a:moveTo>
                <a:cubicBezTo>
                  <a:pt x="18721" y="13352"/>
                  <a:pt x="18687" y="13387"/>
                  <a:pt x="18687" y="13432"/>
                </a:cubicBezTo>
                <a:cubicBezTo>
                  <a:pt x="18687" y="13477"/>
                  <a:pt x="18721" y="13515"/>
                  <a:pt x="18762" y="13515"/>
                </a:cubicBezTo>
                <a:cubicBezTo>
                  <a:pt x="18803" y="13515"/>
                  <a:pt x="18835" y="13477"/>
                  <a:pt x="18835" y="13432"/>
                </a:cubicBezTo>
                <a:cubicBezTo>
                  <a:pt x="18835" y="13387"/>
                  <a:pt x="18803" y="13352"/>
                  <a:pt x="18762" y="13352"/>
                </a:cubicBezTo>
                <a:close/>
                <a:moveTo>
                  <a:pt x="20094" y="13352"/>
                </a:moveTo>
                <a:cubicBezTo>
                  <a:pt x="20053" y="13352"/>
                  <a:pt x="20020" y="13387"/>
                  <a:pt x="20020" y="13432"/>
                </a:cubicBezTo>
                <a:cubicBezTo>
                  <a:pt x="20020" y="13477"/>
                  <a:pt x="20053" y="13515"/>
                  <a:pt x="20094" y="13515"/>
                </a:cubicBezTo>
                <a:cubicBezTo>
                  <a:pt x="20135" y="13515"/>
                  <a:pt x="20168" y="13477"/>
                  <a:pt x="20168" y="13432"/>
                </a:cubicBezTo>
                <a:cubicBezTo>
                  <a:pt x="20168" y="13387"/>
                  <a:pt x="20135" y="13352"/>
                  <a:pt x="20094" y="13352"/>
                </a:cubicBezTo>
                <a:close/>
                <a:moveTo>
                  <a:pt x="19464" y="13357"/>
                </a:moveTo>
                <a:cubicBezTo>
                  <a:pt x="19447" y="13357"/>
                  <a:pt x="19426" y="13361"/>
                  <a:pt x="19402" y="13371"/>
                </a:cubicBezTo>
                <a:cubicBezTo>
                  <a:pt x="19358" y="13389"/>
                  <a:pt x="19336" y="13430"/>
                  <a:pt x="19353" y="13460"/>
                </a:cubicBezTo>
                <a:cubicBezTo>
                  <a:pt x="19393" y="13531"/>
                  <a:pt x="19463" y="13529"/>
                  <a:pt x="19504" y="13456"/>
                </a:cubicBezTo>
                <a:cubicBezTo>
                  <a:pt x="19538" y="13396"/>
                  <a:pt x="19517" y="13356"/>
                  <a:pt x="19464" y="13357"/>
                </a:cubicBezTo>
                <a:close/>
                <a:moveTo>
                  <a:pt x="1036" y="13405"/>
                </a:moveTo>
                <a:cubicBezTo>
                  <a:pt x="953" y="13405"/>
                  <a:pt x="898" y="13483"/>
                  <a:pt x="945" y="13534"/>
                </a:cubicBezTo>
                <a:cubicBezTo>
                  <a:pt x="1004" y="13599"/>
                  <a:pt x="1107" y="13569"/>
                  <a:pt x="1107" y="13487"/>
                </a:cubicBezTo>
                <a:cubicBezTo>
                  <a:pt x="1107" y="13442"/>
                  <a:pt x="1075" y="13405"/>
                  <a:pt x="1036" y="13405"/>
                </a:cubicBezTo>
                <a:close/>
                <a:moveTo>
                  <a:pt x="1675" y="13405"/>
                </a:moveTo>
                <a:cubicBezTo>
                  <a:pt x="1634" y="13405"/>
                  <a:pt x="1601" y="13442"/>
                  <a:pt x="1601" y="13487"/>
                </a:cubicBezTo>
                <a:cubicBezTo>
                  <a:pt x="1601" y="13532"/>
                  <a:pt x="1634" y="13568"/>
                  <a:pt x="1675" y="13568"/>
                </a:cubicBezTo>
                <a:cubicBezTo>
                  <a:pt x="1716" y="13568"/>
                  <a:pt x="1749" y="13532"/>
                  <a:pt x="1749" y="13487"/>
                </a:cubicBezTo>
                <a:cubicBezTo>
                  <a:pt x="1749" y="13442"/>
                  <a:pt x="1716" y="13405"/>
                  <a:pt x="1675" y="13405"/>
                </a:cubicBezTo>
                <a:close/>
                <a:moveTo>
                  <a:pt x="2369" y="13405"/>
                </a:moveTo>
                <a:cubicBezTo>
                  <a:pt x="2287" y="13405"/>
                  <a:pt x="2231" y="13483"/>
                  <a:pt x="2277" y="13534"/>
                </a:cubicBezTo>
                <a:cubicBezTo>
                  <a:pt x="2336" y="13599"/>
                  <a:pt x="2440" y="13569"/>
                  <a:pt x="2440" y="13487"/>
                </a:cubicBezTo>
                <a:cubicBezTo>
                  <a:pt x="2440" y="13442"/>
                  <a:pt x="2409" y="13405"/>
                  <a:pt x="2369" y="13405"/>
                </a:cubicBezTo>
                <a:close/>
                <a:moveTo>
                  <a:pt x="3008" y="13405"/>
                </a:moveTo>
                <a:cubicBezTo>
                  <a:pt x="2968" y="13405"/>
                  <a:pt x="2934" y="13442"/>
                  <a:pt x="2934" y="13487"/>
                </a:cubicBezTo>
                <a:cubicBezTo>
                  <a:pt x="2934" y="13532"/>
                  <a:pt x="2968" y="13568"/>
                  <a:pt x="3008" y="13568"/>
                </a:cubicBezTo>
                <a:cubicBezTo>
                  <a:pt x="3049" y="13568"/>
                  <a:pt x="3082" y="13532"/>
                  <a:pt x="3082" y="13487"/>
                </a:cubicBezTo>
                <a:cubicBezTo>
                  <a:pt x="3082" y="13442"/>
                  <a:pt x="3049" y="13405"/>
                  <a:pt x="3008" y="13405"/>
                </a:cubicBezTo>
                <a:close/>
                <a:moveTo>
                  <a:pt x="18122" y="13786"/>
                </a:moveTo>
                <a:cubicBezTo>
                  <a:pt x="18039" y="13786"/>
                  <a:pt x="17984" y="13864"/>
                  <a:pt x="18030" y="13915"/>
                </a:cubicBezTo>
                <a:cubicBezTo>
                  <a:pt x="18089" y="13980"/>
                  <a:pt x="18193" y="13949"/>
                  <a:pt x="18193" y="13868"/>
                </a:cubicBezTo>
                <a:cubicBezTo>
                  <a:pt x="18193" y="13823"/>
                  <a:pt x="18161" y="13786"/>
                  <a:pt x="18122" y="13786"/>
                </a:cubicBezTo>
                <a:close/>
                <a:moveTo>
                  <a:pt x="18762" y="13786"/>
                </a:moveTo>
                <a:cubicBezTo>
                  <a:pt x="18721" y="13786"/>
                  <a:pt x="18687" y="13823"/>
                  <a:pt x="18687" y="13868"/>
                </a:cubicBezTo>
                <a:cubicBezTo>
                  <a:pt x="18687" y="13912"/>
                  <a:pt x="18721" y="13949"/>
                  <a:pt x="18762" y="13949"/>
                </a:cubicBezTo>
                <a:cubicBezTo>
                  <a:pt x="18803" y="13949"/>
                  <a:pt x="18835" y="13912"/>
                  <a:pt x="18835" y="13868"/>
                </a:cubicBezTo>
                <a:cubicBezTo>
                  <a:pt x="18835" y="13823"/>
                  <a:pt x="18803" y="13786"/>
                  <a:pt x="18762" y="13786"/>
                </a:cubicBezTo>
                <a:close/>
                <a:moveTo>
                  <a:pt x="19455" y="13786"/>
                </a:moveTo>
                <a:cubicBezTo>
                  <a:pt x="19373" y="13786"/>
                  <a:pt x="19318" y="13864"/>
                  <a:pt x="19364" y="13915"/>
                </a:cubicBezTo>
                <a:cubicBezTo>
                  <a:pt x="19423" y="13980"/>
                  <a:pt x="19527" y="13949"/>
                  <a:pt x="19527" y="13868"/>
                </a:cubicBezTo>
                <a:cubicBezTo>
                  <a:pt x="19527" y="13823"/>
                  <a:pt x="19494" y="13786"/>
                  <a:pt x="19455" y="13786"/>
                </a:cubicBezTo>
                <a:close/>
                <a:moveTo>
                  <a:pt x="20094" y="13786"/>
                </a:moveTo>
                <a:cubicBezTo>
                  <a:pt x="20053" y="13786"/>
                  <a:pt x="20020" y="13823"/>
                  <a:pt x="20020" y="13868"/>
                </a:cubicBezTo>
                <a:cubicBezTo>
                  <a:pt x="20020" y="13912"/>
                  <a:pt x="20053" y="13949"/>
                  <a:pt x="20094" y="13949"/>
                </a:cubicBezTo>
                <a:cubicBezTo>
                  <a:pt x="20135" y="13949"/>
                  <a:pt x="20168" y="13912"/>
                  <a:pt x="20168" y="13868"/>
                </a:cubicBezTo>
                <a:cubicBezTo>
                  <a:pt x="20168" y="13823"/>
                  <a:pt x="20135" y="13786"/>
                  <a:pt x="20094" y="13786"/>
                </a:cubicBezTo>
                <a:close/>
                <a:moveTo>
                  <a:pt x="1036" y="13840"/>
                </a:moveTo>
                <a:cubicBezTo>
                  <a:pt x="953" y="13840"/>
                  <a:pt x="898" y="13918"/>
                  <a:pt x="945" y="13968"/>
                </a:cubicBezTo>
                <a:cubicBezTo>
                  <a:pt x="1004" y="14033"/>
                  <a:pt x="1107" y="14004"/>
                  <a:pt x="1107" y="13922"/>
                </a:cubicBezTo>
                <a:cubicBezTo>
                  <a:pt x="1107" y="13878"/>
                  <a:pt x="1075" y="13840"/>
                  <a:pt x="1036" y="13840"/>
                </a:cubicBezTo>
                <a:close/>
                <a:moveTo>
                  <a:pt x="1675" y="13840"/>
                </a:moveTo>
                <a:cubicBezTo>
                  <a:pt x="1634" y="13840"/>
                  <a:pt x="1601" y="13878"/>
                  <a:pt x="1601" y="13922"/>
                </a:cubicBezTo>
                <a:cubicBezTo>
                  <a:pt x="1601" y="13967"/>
                  <a:pt x="1634" y="14003"/>
                  <a:pt x="1675" y="14003"/>
                </a:cubicBezTo>
                <a:cubicBezTo>
                  <a:pt x="1716" y="14003"/>
                  <a:pt x="1749" y="13967"/>
                  <a:pt x="1749" y="13922"/>
                </a:cubicBezTo>
                <a:cubicBezTo>
                  <a:pt x="1749" y="13878"/>
                  <a:pt x="1716" y="13840"/>
                  <a:pt x="1675" y="13840"/>
                </a:cubicBezTo>
                <a:close/>
                <a:moveTo>
                  <a:pt x="2369" y="13840"/>
                </a:moveTo>
                <a:cubicBezTo>
                  <a:pt x="2287" y="13840"/>
                  <a:pt x="2231" y="13918"/>
                  <a:pt x="2277" y="13968"/>
                </a:cubicBezTo>
                <a:cubicBezTo>
                  <a:pt x="2336" y="14033"/>
                  <a:pt x="2440" y="14004"/>
                  <a:pt x="2440" y="13922"/>
                </a:cubicBezTo>
                <a:cubicBezTo>
                  <a:pt x="2440" y="13878"/>
                  <a:pt x="2409" y="13840"/>
                  <a:pt x="2369" y="13840"/>
                </a:cubicBezTo>
                <a:close/>
                <a:moveTo>
                  <a:pt x="3008" y="13840"/>
                </a:moveTo>
                <a:cubicBezTo>
                  <a:pt x="2968" y="13840"/>
                  <a:pt x="2934" y="13878"/>
                  <a:pt x="2934" y="13922"/>
                </a:cubicBezTo>
                <a:cubicBezTo>
                  <a:pt x="2934" y="13967"/>
                  <a:pt x="2968" y="14003"/>
                  <a:pt x="3008" y="14003"/>
                </a:cubicBezTo>
                <a:cubicBezTo>
                  <a:pt x="3049" y="14003"/>
                  <a:pt x="3082" y="13967"/>
                  <a:pt x="3082" y="13922"/>
                </a:cubicBezTo>
                <a:cubicBezTo>
                  <a:pt x="3082" y="13878"/>
                  <a:pt x="3049" y="13840"/>
                  <a:pt x="3008" y="13840"/>
                </a:cubicBezTo>
                <a:close/>
                <a:moveTo>
                  <a:pt x="3922" y="14057"/>
                </a:moveTo>
                <a:lnTo>
                  <a:pt x="3922" y="14573"/>
                </a:lnTo>
                <a:lnTo>
                  <a:pt x="3922" y="15090"/>
                </a:lnTo>
                <a:lnTo>
                  <a:pt x="5477" y="15090"/>
                </a:lnTo>
                <a:lnTo>
                  <a:pt x="7033" y="15090"/>
                </a:lnTo>
                <a:lnTo>
                  <a:pt x="7033" y="14573"/>
                </a:lnTo>
                <a:lnTo>
                  <a:pt x="7033" y="14057"/>
                </a:lnTo>
                <a:lnTo>
                  <a:pt x="5477" y="14057"/>
                </a:lnTo>
                <a:lnTo>
                  <a:pt x="3922" y="14057"/>
                </a:lnTo>
                <a:close/>
                <a:moveTo>
                  <a:pt x="7329" y="14057"/>
                </a:moveTo>
                <a:lnTo>
                  <a:pt x="7329" y="14573"/>
                </a:lnTo>
                <a:lnTo>
                  <a:pt x="7329" y="15090"/>
                </a:lnTo>
                <a:lnTo>
                  <a:pt x="8859" y="15090"/>
                </a:lnTo>
                <a:lnTo>
                  <a:pt x="10391" y="15090"/>
                </a:lnTo>
                <a:lnTo>
                  <a:pt x="10391" y="14573"/>
                </a:lnTo>
                <a:lnTo>
                  <a:pt x="10391" y="14057"/>
                </a:lnTo>
                <a:lnTo>
                  <a:pt x="8859" y="14057"/>
                </a:lnTo>
                <a:lnTo>
                  <a:pt x="7329" y="14057"/>
                </a:lnTo>
                <a:close/>
                <a:moveTo>
                  <a:pt x="10687" y="14057"/>
                </a:moveTo>
                <a:lnTo>
                  <a:pt x="10687" y="14573"/>
                </a:lnTo>
                <a:lnTo>
                  <a:pt x="10687" y="15090"/>
                </a:lnTo>
                <a:lnTo>
                  <a:pt x="12243" y="15090"/>
                </a:lnTo>
                <a:lnTo>
                  <a:pt x="13798" y="15090"/>
                </a:lnTo>
                <a:lnTo>
                  <a:pt x="13798" y="14573"/>
                </a:lnTo>
                <a:lnTo>
                  <a:pt x="13798" y="14057"/>
                </a:lnTo>
                <a:lnTo>
                  <a:pt x="12243" y="14057"/>
                </a:lnTo>
                <a:lnTo>
                  <a:pt x="10687" y="14057"/>
                </a:lnTo>
                <a:close/>
                <a:moveTo>
                  <a:pt x="14095" y="14057"/>
                </a:moveTo>
                <a:lnTo>
                  <a:pt x="14095" y="14573"/>
                </a:lnTo>
                <a:lnTo>
                  <a:pt x="14095" y="15090"/>
                </a:lnTo>
                <a:lnTo>
                  <a:pt x="15625" y="15090"/>
                </a:lnTo>
                <a:lnTo>
                  <a:pt x="17156" y="15090"/>
                </a:lnTo>
                <a:lnTo>
                  <a:pt x="17156" y="14573"/>
                </a:lnTo>
                <a:lnTo>
                  <a:pt x="17156" y="14057"/>
                </a:lnTo>
                <a:lnTo>
                  <a:pt x="15625" y="14057"/>
                </a:lnTo>
                <a:lnTo>
                  <a:pt x="14095" y="14057"/>
                </a:lnTo>
                <a:close/>
                <a:moveTo>
                  <a:pt x="18762" y="14220"/>
                </a:moveTo>
                <a:cubicBezTo>
                  <a:pt x="18721" y="14220"/>
                  <a:pt x="18687" y="14257"/>
                  <a:pt x="18687" y="14302"/>
                </a:cubicBezTo>
                <a:cubicBezTo>
                  <a:pt x="18687" y="14347"/>
                  <a:pt x="18721" y="14383"/>
                  <a:pt x="18762" y="14383"/>
                </a:cubicBezTo>
                <a:cubicBezTo>
                  <a:pt x="18803" y="14383"/>
                  <a:pt x="18835" y="14347"/>
                  <a:pt x="18835" y="14302"/>
                </a:cubicBezTo>
                <a:cubicBezTo>
                  <a:pt x="18835" y="14257"/>
                  <a:pt x="18803" y="14220"/>
                  <a:pt x="18762" y="14220"/>
                </a:cubicBezTo>
                <a:close/>
                <a:moveTo>
                  <a:pt x="20094" y="14220"/>
                </a:moveTo>
                <a:cubicBezTo>
                  <a:pt x="20053" y="14220"/>
                  <a:pt x="20020" y="14257"/>
                  <a:pt x="20020" y="14302"/>
                </a:cubicBezTo>
                <a:cubicBezTo>
                  <a:pt x="20020" y="14347"/>
                  <a:pt x="20053" y="14383"/>
                  <a:pt x="20094" y="14383"/>
                </a:cubicBezTo>
                <a:cubicBezTo>
                  <a:pt x="20135" y="14383"/>
                  <a:pt x="20168" y="14347"/>
                  <a:pt x="20168" y="14302"/>
                </a:cubicBezTo>
                <a:cubicBezTo>
                  <a:pt x="20168" y="14257"/>
                  <a:pt x="20135" y="14220"/>
                  <a:pt x="20094" y="14220"/>
                </a:cubicBezTo>
                <a:close/>
                <a:moveTo>
                  <a:pt x="19415" y="14232"/>
                </a:moveTo>
                <a:cubicBezTo>
                  <a:pt x="19394" y="14237"/>
                  <a:pt x="19379" y="14261"/>
                  <a:pt x="19379" y="14297"/>
                </a:cubicBezTo>
                <a:cubicBezTo>
                  <a:pt x="19379" y="14344"/>
                  <a:pt x="19413" y="14383"/>
                  <a:pt x="19456" y="14383"/>
                </a:cubicBezTo>
                <a:cubicBezTo>
                  <a:pt x="19544" y="14383"/>
                  <a:pt x="19528" y="14267"/>
                  <a:pt x="19437" y="14233"/>
                </a:cubicBezTo>
                <a:cubicBezTo>
                  <a:pt x="19429" y="14230"/>
                  <a:pt x="19422" y="14230"/>
                  <a:pt x="19415" y="14232"/>
                </a:cubicBezTo>
                <a:close/>
                <a:moveTo>
                  <a:pt x="18093" y="14234"/>
                </a:moveTo>
                <a:cubicBezTo>
                  <a:pt x="18076" y="14234"/>
                  <a:pt x="18059" y="14238"/>
                  <a:pt x="18044" y="14248"/>
                </a:cubicBezTo>
                <a:cubicBezTo>
                  <a:pt x="18017" y="14267"/>
                  <a:pt x="18007" y="14305"/>
                  <a:pt x="18022" y="14332"/>
                </a:cubicBezTo>
                <a:cubicBezTo>
                  <a:pt x="18059" y="14398"/>
                  <a:pt x="18193" y="14399"/>
                  <a:pt x="18193" y="14332"/>
                </a:cubicBezTo>
                <a:cubicBezTo>
                  <a:pt x="18193" y="14277"/>
                  <a:pt x="18143" y="14235"/>
                  <a:pt x="18093" y="14234"/>
                </a:cubicBezTo>
                <a:close/>
                <a:moveTo>
                  <a:pt x="1703" y="14275"/>
                </a:moveTo>
                <a:cubicBezTo>
                  <a:pt x="1636" y="14275"/>
                  <a:pt x="1589" y="14374"/>
                  <a:pt x="1625" y="14438"/>
                </a:cubicBezTo>
                <a:cubicBezTo>
                  <a:pt x="1677" y="14530"/>
                  <a:pt x="1749" y="14498"/>
                  <a:pt x="1749" y="14383"/>
                </a:cubicBezTo>
                <a:cubicBezTo>
                  <a:pt x="1749" y="14324"/>
                  <a:pt x="1728" y="14275"/>
                  <a:pt x="1703" y="14275"/>
                </a:cubicBezTo>
                <a:close/>
                <a:moveTo>
                  <a:pt x="3036" y="14275"/>
                </a:moveTo>
                <a:cubicBezTo>
                  <a:pt x="2970" y="14275"/>
                  <a:pt x="2923" y="14374"/>
                  <a:pt x="2959" y="14438"/>
                </a:cubicBezTo>
                <a:cubicBezTo>
                  <a:pt x="3010" y="14530"/>
                  <a:pt x="3082" y="14498"/>
                  <a:pt x="3082" y="14383"/>
                </a:cubicBezTo>
                <a:cubicBezTo>
                  <a:pt x="3082" y="14324"/>
                  <a:pt x="3062" y="14275"/>
                  <a:pt x="3036" y="14275"/>
                </a:cubicBezTo>
                <a:close/>
                <a:moveTo>
                  <a:pt x="1007" y="14288"/>
                </a:moveTo>
                <a:cubicBezTo>
                  <a:pt x="948" y="14290"/>
                  <a:pt x="894" y="14365"/>
                  <a:pt x="932" y="14433"/>
                </a:cubicBezTo>
                <a:cubicBezTo>
                  <a:pt x="950" y="14466"/>
                  <a:pt x="984" y="14493"/>
                  <a:pt x="1008" y="14493"/>
                </a:cubicBezTo>
                <a:cubicBezTo>
                  <a:pt x="1084" y="14493"/>
                  <a:pt x="1121" y="14376"/>
                  <a:pt x="1064" y="14313"/>
                </a:cubicBezTo>
                <a:cubicBezTo>
                  <a:pt x="1047" y="14295"/>
                  <a:pt x="1027" y="14287"/>
                  <a:pt x="1007" y="14288"/>
                </a:cubicBezTo>
                <a:close/>
                <a:moveTo>
                  <a:pt x="2347" y="14288"/>
                </a:moveTo>
                <a:cubicBezTo>
                  <a:pt x="2294" y="14280"/>
                  <a:pt x="2248" y="14338"/>
                  <a:pt x="2274" y="14413"/>
                </a:cubicBezTo>
                <a:cubicBezTo>
                  <a:pt x="2290" y="14457"/>
                  <a:pt x="2321" y="14493"/>
                  <a:pt x="2344" y="14493"/>
                </a:cubicBezTo>
                <a:cubicBezTo>
                  <a:pt x="2416" y="14493"/>
                  <a:pt x="2453" y="14376"/>
                  <a:pt x="2401" y="14318"/>
                </a:cubicBezTo>
                <a:cubicBezTo>
                  <a:pt x="2384" y="14300"/>
                  <a:pt x="2365" y="14290"/>
                  <a:pt x="2347" y="14288"/>
                </a:cubicBezTo>
                <a:close/>
                <a:moveTo>
                  <a:pt x="3922" y="15307"/>
                </a:moveTo>
                <a:lnTo>
                  <a:pt x="3922" y="15824"/>
                </a:lnTo>
                <a:lnTo>
                  <a:pt x="3922" y="16340"/>
                </a:lnTo>
                <a:lnTo>
                  <a:pt x="5477" y="16340"/>
                </a:lnTo>
                <a:lnTo>
                  <a:pt x="7033" y="16340"/>
                </a:lnTo>
                <a:lnTo>
                  <a:pt x="7033" y="15824"/>
                </a:lnTo>
                <a:lnTo>
                  <a:pt x="7033" y="15307"/>
                </a:lnTo>
                <a:lnTo>
                  <a:pt x="5477" y="15307"/>
                </a:lnTo>
                <a:lnTo>
                  <a:pt x="3922" y="15307"/>
                </a:lnTo>
                <a:close/>
                <a:moveTo>
                  <a:pt x="7329" y="15307"/>
                </a:moveTo>
                <a:lnTo>
                  <a:pt x="7329" y="15824"/>
                </a:lnTo>
                <a:lnTo>
                  <a:pt x="7329" y="16340"/>
                </a:lnTo>
                <a:lnTo>
                  <a:pt x="8885" y="16340"/>
                </a:lnTo>
                <a:lnTo>
                  <a:pt x="10441" y="16340"/>
                </a:lnTo>
                <a:lnTo>
                  <a:pt x="10441" y="15824"/>
                </a:lnTo>
                <a:lnTo>
                  <a:pt x="10441" y="15307"/>
                </a:lnTo>
                <a:lnTo>
                  <a:pt x="8885" y="15307"/>
                </a:lnTo>
                <a:lnTo>
                  <a:pt x="7329" y="15307"/>
                </a:lnTo>
                <a:close/>
                <a:moveTo>
                  <a:pt x="10687" y="15307"/>
                </a:moveTo>
                <a:lnTo>
                  <a:pt x="10687" y="15824"/>
                </a:lnTo>
                <a:lnTo>
                  <a:pt x="10687" y="16340"/>
                </a:lnTo>
                <a:lnTo>
                  <a:pt x="12243" y="16340"/>
                </a:lnTo>
                <a:lnTo>
                  <a:pt x="13798" y="16340"/>
                </a:lnTo>
                <a:lnTo>
                  <a:pt x="13798" y="15824"/>
                </a:lnTo>
                <a:lnTo>
                  <a:pt x="13798" y="15307"/>
                </a:lnTo>
                <a:lnTo>
                  <a:pt x="12243" y="15307"/>
                </a:lnTo>
                <a:lnTo>
                  <a:pt x="10687" y="15307"/>
                </a:lnTo>
                <a:close/>
                <a:moveTo>
                  <a:pt x="14045" y="15307"/>
                </a:moveTo>
                <a:lnTo>
                  <a:pt x="14045" y="15824"/>
                </a:lnTo>
                <a:lnTo>
                  <a:pt x="14045" y="16340"/>
                </a:lnTo>
                <a:lnTo>
                  <a:pt x="15601" y="16340"/>
                </a:lnTo>
                <a:lnTo>
                  <a:pt x="17156" y="16340"/>
                </a:lnTo>
                <a:lnTo>
                  <a:pt x="17156" y="15824"/>
                </a:lnTo>
                <a:lnTo>
                  <a:pt x="17156" y="15307"/>
                </a:lnTo>
                <a:lnTo>
                  <a:pt x="15601" y="15307"/>
                </a:lnTo>
                <a:lnTo>
                  <a:pt x="14045" y="15307"/>
                </a:lnTo>
                <a:close/>
                <a:moveTo>
                  <a:pt x="3922" y="16558"/>
                </a:moveTo>
                <a:lnTo>
                  <a:pt x="3922" y="17073"/>
                </a:lnTo>
                <a:lnTo>
                  <a:pt x="3922" y="17589"/>
                </a:lnTo>
                <a:lnTo>
                  <a:pt x="5477" y="17589"/>
                </a:lnTo>
                <a:lnTo>
                  <a:pt x="7033" y="17589"/>
                </a:lnTo>
                <a:lnTo>
                  <a:pt x="7033" y="17073"/>
                </a:lnTo>
                <a:lnTo>
                  <a:pt x="7033" y="16558"/>
                </a:lnTo>
                <a:lnTo>
                  <a:pt x="5477" y="16558"/>
                </a:lnTo>
                <a:lnTo>
                  <a:pt x="3922" y="16558"/>
                </a:lnTo>
                <a:close/>
                <a:moveTo>
                  <a:pt x="7329" y="16558"/>
                </a:moveTo>
                <a:lnTo>
                  <a:pt x="7329" y="17073"/>
                </a:lnTo>
                <a:lnTo>
                  <a:pt x="7329" y="17589"/>
                </a:lnTo>
                <a:lnTo>
                  <a:pt x="8859" y="17589"/>
                </a:lnTo>
                <a:lnTo>
                  <a:pt x="10391" y="17589"/>
                </a:lnTo>
                <a:lnTo>
                  <a:pt x="10391" y="17073"/>
                </a:lnTo>
                <a:lnTo>
                  <a:pt x="10391" y="16558"/>
                </a:lnTo>
                <a:lnTo>
                  <a:pt x="8859" y="16558"/>
                </a:lnTo>
                <a:lnTo>
                  <a:pt x="7329" y="16558"/>
                </a:lnTo>
                <a:close/>
                <a:moveTo>
                  <a:pt x="10687" y="16558"/>
                </a:moveTo>
                <a:lnTo>
                  <a:pt x="10687" y="17073"/>
                </a:lnTo>
                <a:lnTo>
                  <a:pt x="10687" y="17589"/>
                </a:lnTo>
                <a:lnTo>
                  <a:pt x="12243" y="17589"/>
                </a:lnTo>
                <a:lnTo>
                  <a:pt x="13798" y="17589"/>
                </a:lnTo>
                <a:lnTo>
                  <a:pt x="13798" y="17073"/>
                </a:lnTo>
                <a:lnTo>
                  <a:pt x="13798" y="16558"/>
                </a:lnTo>
                <a:lnTo>
                  <a:pt x="12243" y="16558"/>
                </a:lnTo>
                <a:lnTo>
                  <a:pt x="10687" y="16558"/>
                </a:lnTo>
                <a:close/>
                <a:moveTo>
                  <a:pt x="14095" y="16558"/>
                </a:moveTo>
                <a:lnTo>
                  <a:pt x="14095" y="17073"/>
                </a:lnTo>
                <a:lnTo>
                  <a:pt x="14095" y="17589"/>
                </a:lnTo>
                <a:lnTo>
                  <a:pt x="15625" y="17589"/>
                </a:lnTo>
                <a:lnTo>
                  <a:pt x="17156" y="17589"/>
                </a:lnTo>
                <a:lnTo>
                  <a:pt x="17156" y="17073"/>
                </a:lnTo>
                <a:lnTo>
                  <a:pt x="17156" y="16558"/>
                </a:lnTo>
                <a:lnTo>
                  <a:pt x="15625" y="16558"/>
                </a:lnTo>
                <a:lnTo>
                  <a:pt x="14095" y="16558"/>
                </a:lnTo>
                <a:close/>
                <a:moveTo>
                  <a:pt x="3922" y="17807"/>
                </a:moveTo>
                <a:lnTo>
                  <a:pt x="3922" y="18323"/>
                </a:lnTo>
                <a:lnTo>
                  <a:pt x="3922" y="18840"/>
                </a:lnTo>
                <a:lnTo>
                  <a:pt x="10563" y="18840"/>
                </a:lnTo>
                <a:lnTo>
                  <a:pt x="17206" y="18840"/>
                </a:lnTo>
                <a:lnTo>
                  <a:pt x="17206" y="18323"/>
                </a:lnTo>
                <a:lnTo>
                  <a:pt x="17206" y="17807"/>
                </a:lnTo>
                <a:lnTo>
                  <a:pt x="10563" y="17807"/>
                </a:lnTo>
                <a:lnTo>
                  <a:pt x="3922" y="17807"/>
                </a:lnTo>
                <a:close/>
                <a:moveTo>
                  <a:pt x="3922" y="19003"/>
                </a:moveTo>
                <a:lnTo>
                  <a:pt x="3922" y="19546"/>
                </a:lnTo>
                <a:lnTo>
                  <a:pt x="3922" y="20089"/>
                </a:lnTo>
                <a:lnTo>
                  <a:pt x="10563" y="20089"/>
                </a:lnTo>
                <a:lnTo>
                  <a:pt x="17206" y="20089"/>
                </a:lnTo>
                <a:lnTo>
                  <a:pt x="17206" y="19546"/>
                </a:lnTo>
                <a:lnTo>
                  <a:pt x="17206" y="19003"/>
                </a:lnTo>
                <a:lnTo>
                  <a:pt x="10563" y="19003"/>
                </a:lnTo>
                <a:lnTo>
                  <a:pt x="3922" y="19003"/>
                </a:lnTo>
                <a:close/>
                <a:moveTo>
                  <a:pt x="3922" y="20252"/>
                </a:moveTo>
                <a:lnTo>
                  <a:pt x="3922" y="20768"/>
                </a:lnTo>
                <a:lnTo>
                  <a:pt x="3922" y="21284"/>
                </a:lnTo>
                <a:lnTo>
                  <a:pt x="10563" y="21284"/>
                </a:lnTo>
                <a:lnTo>
                  <a:pt x="17206" y="21284"/>
                </a:lnTo>
                <a:lnTo>
                  <a:pt x="17206" y="20768"/>
                </a:lnTo>
                <a:lnTo>
                  <a:pt x="17206" y="20252"/>
                </a:lnTo>
                <a:lnTo>
                  <a:pt x="10563" y="20252"/>
                </a:lnTo>
                <a:lnTo>
                  <a:pt x="3922" y="20252"/>
                </a:lnTo>
                <a:close/>
                <a:moveTo>
                  <a:pt x="42" y="21478"/>
                </a:moveTo>
                <a:cubicBezTo>
                  <a:pt x="39" y="21482"/>
                  <a:pt x="37" y="21508"/>
                  <a:pt x="35" y="21557"/>
                </a:cubicBezTo>
                <a:cubicBezTo>
                  <a:pt x="34" y="21579"/>
                  <a:pt x="31" y="21579"/>
                  <a:pt x="30" y="21600"/>
                </a:cubicBezTo>
                <a:lnTo>
                  <a:pt x="50" y="21600"/>
                </a:lnTo>
                <a:cubicBezTo>
                  <a:pt x="47" y="21534"/>
                  <a:pt x="45" y="21472"/>
                  <a:pt x="42" y="21478"/>
                </a:cubicBezTo>
                <a:close/>
              </a:path>
            </a:pathLst>
          </a:custGeom>
          <a:ln w="12700">
            <a:miter lim="400000"/>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46"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Contact Us</a:t>
            </a:r>
          </a:p>
        </p:txBody>
      </p:sp>
      <p:sp>
        <p:nvSpPr>
          <p:cNvPr id="247"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48" name="TextBox 47"/>
          <p:cNvSpPr txBox="1"/>
          <p:nvPr/>
        </p:nvSpPr>
        <p:spPr>
          <a:xfrm>
            <a:off x="820419" y="2188643"/>
            <a:ext cx="10449561" cy="14592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defTabSz="457200">
              <a:lnSpc>
                <a:spcPct val="190000"/>
              </a:lnSpc>
              <a:spcBef>
                <a:spcPts val="1200"/>
              </a:spcBef>
              <a:defRPr sz="2933">
                <a:latin typeface="Arial Narrow"/>
                <a:ea typeface="Arial Narrow"/>
                <a:cs typeface="Arial Narrow"/>
                <a:sym typeface="Arial Narrow"/>
              </a:defRPr>
            </a:pPr>
            <a:r>
              <a:t>SIS Platform: </a:t>
            </a:r>
          </a:p>
          <a:p>
            <a:pPr algn="just" defTabSz="457200">
              <a:lnSpc>
                <a:spcPct val="190000"/>
              </a:lnSpc>
              <a:spcBef>
                <a:spcPts val="1200"/>
              </a:spcBef>
              <a:defRPr sz="2933">
                <a:latin typeface="Arial Narrow"/>
                <a:ea typeface="Arial Narrow"/>
                <a:cs typeface="Arial Narrow"/>
                <a:sym typeface="Arial Narrow"/>
              </a:defRPr>
            </a:pPr>
            <a:r>
              <a:rPr u="sng">
                <a:solidFill>
                  <a:srgbClr val="0563C1"/>
                </a:solidFill>
                <a:uFill>
                  <a:solidFill>
                    <a:srgbClr val="0563C1"/>
                  </a:solidFill>
                </a:uFill>
                <a:hlinkClick r:id="rId2"/>
              </a:rPr>
              <a:t>https://sis.midocean.ae/login</a:t>
            </a:r>
            <a:r>
              <a:t> </a:t>
            </a:r>
          </a:p>
        </p:txBody>
      </p:sp>
      <p:pic>
        <p:nvPicPr>
          <p:cNvPr id="249" name="Picture 1" descr="Picture 1"/>
          <p:cNvPicPr>
            <a:picLocks noChangeAspect="1"/>
          </p:cNvPicPr>
          <p:nvPr/>
        </p:nvPicPr>
        <p:blipFill>
          <a:blip r:embed="rId3"/>
          <a:stretch>
            <a:fillRect/>
          </a:stretch>
        </p:blipFill>
        <p:spPr>
          <a:xfrm>
            <a:off x="9497087" y="87721"/>
            <a:ext cx="2383738" cy="1125123"/>
          </a:xfrm>
          <a:prstGeom prst="rect">
            <a:avLst/>
          </a:prstGeom>
          <a:ln w="12700">
            <a:miter lim="400000"/>
          </a:ln>
        </p:spPr>
      </p:pic>
      <p:sp>
        <p:nvSpPr>
          <p:cNvPr id="250"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rPr dirty="0"/>
              <a:t>www.midocean.ae</a:t>
            </a:r>
          </a:p>
        </p:txBody>
      </p:sp>
      <p:pic>
        <p:nvPicPr>
          <p:cNvPr id="251"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pic>
        <p:nvPicPr>
          <p:cNvPr id="252" name="vfxg.jpg" descr="vfxg.jpg"/>
          <p:cNvPicPr>
            <a:picLocks noChangeAspect="1"/>
          </p:cNvPicPr>
          <p:nvPr/>
        </p:nvPicPr>
        <p:blipFill>
          <a:blip r:embed="rId5"/>
          <a:stretch>
            <a:fillRect/>
          </a:stretch>
        </p:blipFill>
        <p:spPr>
          <a:xfrm>
            <a:off x="5367556" y="2068066"/>
            <a:ext cx="5989517" cy="3605270"/>
          </a:xfrm>
          <a:prstGeom prst="rect">
            <a:avLst/>
          </a:prstGeom>
          <a:ln w="12700">
            <a:miter lim="400000"/>
          </a:ln>
        </p:spPr>
      </p:pic>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4" name="Graphic 12" descr="Graphic 12"/>
          <p:cNvPicPr>
            <a:picLocks noChangeAspect="1"/>
          </p:cNvPicPr>
          <p:nvPr/>
        </p:nvPicPr>
        <p:blipFill>
          <a:blip r:embed="rId2"/>
          <a:stretch>
            <a:fillRect/>
          </a:stretch>
        </p:blipFill>
        <p:spPr>
          <a:xfrm>
            <a:off x="9576179" y="6168740"/>
            <a:ext cx="2279267" cy="384053"/>
          </a:xfrm>
          <a:prstGeom prst="rect">
            <a:avLst/>
          </a:prstGeom>
          <a:ln w="12700">
            <a:miter lim="400000"/>
          </a:ln>
        </p:spPr>
      </p:pic>
      <p:pic>
        <p:nvPicPr>
          <p:cNvPr id="256" name="Picture 3" descr="Picture 3"/>
          <p:cNvPicPr>
            <a:picLocks noChangeAspect="1"/>
          </p:cNvPicPr>
          <p:nvPr/>
        </p:nvPicPr>
        <p:blipFill>
          <a:blip r:embed="rId3"/>
          <a:stretch>
            <a:fillRect/>
          </a:stretch>
        </p:blipFill>
        <p:spPr>
          <a:xfrm>
            <a:off x="9497087" y="87721"/>
            <a:ext cx="2383738" cy="1125123"/>
          </a:xfrm>
          <a:prstGeom prst="rect">
            <a:avLst/>
          </a:prstGeom>
          <a:ln w="12700">
            <a:miter lim="400000"/>
          </a:ln>
        </p:spPr>
      </p:pic>
      <p:sp>
        <p:nvSpPr>
          <p:cNvPr id="257" name="TextBox 9"/>
          <p:cNvSpPr txBox="1"/>
          <p:nvPr/>
        </p:nvSpPr>
        <p:spPr>
          <a:xfrm>
            <a:off x="580101" y="5945199"/>
            <a:ext cx="4433125" cy="66676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4000" b="1">
                <a:solidFill>
                  <a:srgbClr val="FFFFFF"/>
                </a:solidFill>
                <a:latin typeface="Times New Roman"/>
                <a:ea typeface="Times New Roman"/>
                <a:cs typeface="Times New Roman"/>
                <a:sym typeface="Times New Roman"/>
              </a:defRPr>
            </a:lvl1pPr>
          </a:lstStyle>
          <a:p>
            <a:r>
              <a:t>Thank You</a:t>
            </a:r>
          </a:p>
        </p:txBody>
      </p:sp>
      <p:sp>
        <p:nvSpPr>
          <p:cNvPr id="258" name="Rectangle 5"/>
          <p:cNvSpPr/>
          <p:nvPr/>
        </p:nvSpPr>
        <p:spPr>
          <a:xfrm>
            <a:off x="1340016" y="1410088"/>
            <a:ext cx="9661360" cy="4312208"/>
          </a:xfrm>
          <a:custGeom>
            <a:avLst/>
            <a:gdLst/>
            <a:ahLst/>
            <a:cxnLst>
              <a:cxn ang="0">
                <a:pos x="wd2" y="hd2"/>
              </a:cxn>
              <a:cxn ang="5400000">
                <a:pos x="wd2" y="hd2"/>
              </a:cxn>
              <a:cxn ang="10800000">
                <a:pos x="wd2" y="hd2"/>
              </a:cxn>
              <a:cxn ang="16200000">
                <a:pos x="wd2" y="hd2"/>
              </a:cxn>
            </a:cxnLst>
            <a:rect l="0" t="0" r="r" b="b"/>
            <a:pathLst>
              <a:path w="21600" h="21600"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9" name="Rectangle 4"/>
          <p:cNvSpPr/>
          <p:nvPr/>
        </p:nvSpPr>
        <p:spPr>
          <a:xfrm>
            <a:off x="1468708" y="1526061"/>
            <a:ext cx="9473667" cy="4142392"/>
          </a:xfrm>
          <a:prstGeom prst="rect">
            <a:avLst/>
          </a:prstGeom>
          <a:blipFill>
            <a:blip r:embed="rId4"/>
          </a:blipFill>
          <a:ln w="12700">
            <a:miter lim="400000"/>
          </a:ln>
        </p:spPr>
        <p:txBody>
          <a:bodyPr lIns="45719" rIns="45719" anchor="ctr"/>
          <a:lstStyle/>
          <a:p>
            <a:pPr algn="ctr">
              <a:defRPr>
                <a:solidFill>
                  <a:srgbClr val="FFFFFF"/>
                </a:solidFill>
              </a:defRPr>
            </a:pPr>
            <a:endParaRPr/>
          </a:p>
        </p:txBody>
      </p:sp>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15DAD2-EA76-4D0C-961A-9124EF05C8F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4B0C3EDA-32A4-4C3E-9181-D35C28FBD354}">
  <ds:schemaRefs>
    <ds:schemaRef ds:uri="http://schemas.microsoft.com/sharepoint/v3/contenttype/forms"/>
  </ds:schemaRefs>
</ds:datastoreItem>
</file>

<file path=customXml/itemProps3.xml><?xml version="1.0" encoding="utf-8"?>
<ds:datastoreItem xmlns:ds="http://schemas.openxmlformats.org/officeDocument/2006/customXml" ds:itemID="{6744DBF8-ED76-4679-B06E-CDC017657F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TotalTime>
  <Words>415</Words>
  <Application>Microsoft Office PowerPoint</Application>
  <PresentationFormat>Widescreen</PresentationFormat>
  <Paragraphs>88</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Arial Narrow</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Hayat Farag</cp:lastModifiedBy>
  <cp:revision>2</cp:revision>
  <dcterms:modified xsi:type="dcterms:W3CDTF">2024-09-27T19:47:40Z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