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0D4D5-3473-310D-98EE-1D9B24F0B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10FCF5-D3EC-4756-C7E2-D48BB684D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B87B-8E88-48ED-981A-E6BCEC6AB093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F42BF3-0DA9-9C78-450C-ED15FE2FA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68A4F2-4625-ED27-D865-77B3F244A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0E24-A4FB-4D9F-A549-599C6B70149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56596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F188CF-8A15-90BB-C70F-F03B06981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F521B9-EB50-E8C6-9706-FBC1577E8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284750-A652-FAFB-FD1F-86321C5FF6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85B87B-8E88-48ED-981A-E6BCEC6AB093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03E92F-D1EB-EEA7-8726-89F773D4AD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A8FBB0-AEEC-2826-8B95-CC6DFA1D02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10E24-A4FB-4D9F-A549-599C6B70149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68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58C781-A279-5D40-F665-4E73DC6D5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86FC4B-D50B-2654-385C-A501FD0D1C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514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B0BD7D-0B2A-22DD-7A80-D89B5EE00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07598A-DA5B-1535-4284-095749D6BC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954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32B22C-93FE-230B-E2A9-D3742526B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CBEA16-80E1-BC71-2752-F76E18369A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69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606E67-084A-5675-FDE0-17D5DC420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2793E-3FEA-16FA-AC33-0778F21798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5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78CF60-3C9D-6D40-7891-2C47B6108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59E94A-8834-A79B-E76F-364797C39E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30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C5F0D7-2087-4174-88DC-7C1845FE5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AEA498-B9D8-CF82-2CAF-CB27DC7620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1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6F293E-B388-F2F2-2F15-9A66EE445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0FC21A-7C8E-202E-B5BD-D435753EA3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97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B7F27A-9B5A-6197-999A-EE033BA15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492894-6057-3CFE-C7FB-4D5DBFB70B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94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B37A30-E53B-96CA-CF2F-B93E39E37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98157E-243A-691B-616A-77205F6B7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21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3FA894-35B7-D7F1-4940-A9EECB3EB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0510E0-6D37-8E65-B2C4-B301882AA0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3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B59D6-8B99-7095-23D4-67AC644FE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B62BC7-1B82-128F-BDB0-8E1059ADD7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98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7048E-2B07-E074-0838-FDB29DA7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9345DC-A1C6-4743-FE92-A35BB2D0A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78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5D6C47-8649-2544-3ADD-9E3B1D3D5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6C83C7-ABF4-DA73-7FA4-39AFEF3C35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1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131DD3-AC9F-D07A-30FB-F38C8A27E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2BA596-0DB5-980B-AC9E-DCE57806AE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03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A8C378-4D38-AC92-EA43-FC63B1184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98F78-C5E9-C757-4620-73AA575088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81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4B740E-CA3D-56B9-F406-B9552EDFE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EC879D-137E-F1F0-CC0B-6E08EF51FE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A8436F-8B00-6E89-99A9-847B76EA3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C5605-1FF8-3283-D26A-F5867906FB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14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43C674-4884-48A2-EC16-497442701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8B821-523B-DDBE-5A70-22BC65F21F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67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973FE0-AB89-8A58-E448-A66A13563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1F5784-2911-9343-3E01-FD6957BDD9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27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D9F473-91C2-8060-B3A9-7060A289F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E76135-6F47-BE66-E192-E674BB9AEC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46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65C78A-2D02-5D8A-225F-FA5118C6A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C8CC54-2A88-0F5B-F92A-A183753B4E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87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703DBB-346C-3D8B-0501-0F4CFA285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DA898D-4D2F-7E38-947C-6324DAFC5C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46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92642C-5AD5-2657-6187-5DE9802D5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8FA1C2-C0EF-FE99-5A58-999A208F8D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4676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F42677-8056-DE2F-BD57-0B151BC9E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14C562-6870-8FD1-8D37-3ACA419612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09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353129-6BF6-C265-03F3-24D45AAA7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23768-4F0C-503E-57B5-5764416D81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46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318317-2913-0721-0857-2C352BF7B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38AD38-C372-EDD1-49BD-FE087B1960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64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5F70E0-8B28-FCAF-E1D0-85B3A67A0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2F2265-8912-1037-385C-E8EC638695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1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644158-4441-A091-B026-1440D5DB0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50EA0D-F09D-926B-911C-8BAAE61DBD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3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E1C07A-9B2A-7E6A-D1BE-8AC8226EC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9330C0-B21F-14E5-65A0-D4F002CC14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89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A70E27-C236-3CFD-D8D8-2B01C42EC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D058A8-A247-7832-A3BC-1116E64288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02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BA8487-042B-D472-58FE-31865E6EE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611B92-9C1B-0C9F-8209-ABD911F6D2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70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0B860E-2A1E-BBEC-0251-5A3F70083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986E76-C323-C70E-7FB1-ADA00D6146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5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BBCB26-1C49-A357-9C89-5738ED2B6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F1A2EC-F45D-A561-F501-34B06FB81F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2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EC9F7-9787-74F3-E93C-8DE87BC0E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1BE7A9-F1D4-D5EC-4410-FCA2F2F57E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33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0A45D2-61A6-30A6-45A0-1B432BDD8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751AD5-031F-5E33-F635-F316838836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15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4A1A26-3153-D3C8-52A5-BC2909836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4B2050-37DE-414D-4C52-BC0157CE83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2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51C175-3A75-2090-BE75-025201DA5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0E76C9-0FB9-8426-41D3-740458113A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2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421570-B516-0604-10AE-B31AF386F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532B6B-082E-761D-2A3B-4283661BF2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7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683B58-AF61-DC2E-1A4F-F63ACCBC6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B0BE28-DF53-54E1-A9C5-1A0DB5E8DD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33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8ACDA3-00C5-398D-12E5-BBC126707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6A9329-01AC-2C37-C2EF-319EB1E740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6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3F14E4-00E1-12EB-5D90-A5646DE0D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32CDE2-9CEC-1AC7-08B8-C79F14C08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20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C0C8C9-89B3-0E9E-E231-7F6A41D74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AD7E39-FE19-4CDA-B7FE-14791757A9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81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FA75EA-6465-C601-2F40-69312E449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8675F4-814C-4A8E-CC09-D159AD3AC0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3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5CE1FC-D748-773A-B075-A946C6A46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C593C7-8D18-BAAD-B16D-47BFA56DCE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50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4D3B8D-0FB5-EAC1-3955-92151EF29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C36005-50D4-EDEE-1F98-DC9E0CD1FA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88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47D46-B6B2-9195-9D55-83AC7F5C3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3ACA72-326A-56BA-B2C4-7109B28653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43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AAEAA2-3199-52B0-B8D2-34BA8E44D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F5F7B9-885D-11A5-57F4-903AA30606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01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E2CC63-27B1-B89E-3D14-6B4B0C2FB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6AD052-0260-50FB-F65F-781CDB5AA7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9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B3FFEA-B4BE-0668-2BBF-A2CB26406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D840C1-DB38-8AEE-2487-66EE3B1D34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03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435BEF-857B-A1B1-CDB8-14D2F549C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1EDD31-C930-0B18-D2B1-211C20AF31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5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C6A4E8-7FAC-C057-AF57-7C6A1EB36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0604E4-AAA2-18B0-28AE-FCBCFF0110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091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2026-02-04T23:23:17Z</dcterms:created>
  <dcterms:modified xsi:type="dcterms:W3CDTF">2026-02-04T23:23:17Z</dcterms:modified>
</cp:coreProperties>
</file>