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01" r:id="rId5"/>
    <p:sldId id="536" r:id="rId6"/>
    <p:sldId id="578" r:id="rId7"/>
    <p:sldId id="556" r:id="rId8"/>
    <p:sldId id="596" r:id="rId9"/>
    <p:sldId id="591" r:id="rId10"/>
    <p:sldId id="609" r:id="rId11"/>
    <p:sldId id="585" r:id="rId12"/>
    <p:sldId id="579" r:id="rId13"/>
    <p:sldId id="611" r:id="rId14"/>
    <p:sldId id="583" r:id="rId15"/>
    <p:sldId id="610" r:id="rId16"/>
    <p:sldId id="592" r:id="rId17"/>
    <p:sldId id="584" r:id="rId18"/>
    <p:sldId id="593" r:id="rId19"/>
    <p:sldId id="582" r:id="rId20"/>
    <p:sldId id="588" r:id="rId21"/>
    <p:sldId id="589" r:id="rId22"/>
    <p:sldId id="539" r:id="rId23"/>
    <p:sldId id="612" r:id="rId24"/>
    <p:sldId id="586" r:id="rId25"/>
    <p:sldId id="614" r:id="rId26"/>
    <p:sldId id="613" r:id="rId27"/>
    <p:sldId id="616" r:id="rId28"/>
    <p:sldId id="617" r:id="rId29"/>
    <p:sldId id="626" r:id="rId30"/>
    <p:sldId id="625" r:id="rId31"/>
    <p:sldId id="615" r:id="rId32"/>
    <p:sldId id="598" r:id="rId33"/>
    <p:sldId id="601" r:id="rId34"/>
    <p:sldId id="602" r:id="rId35"/>
    <p:sldId id="603" r:id="rId36"/>
    <p:sldId id="605" r:id="rId37"/>
    <p:sldId id="580" r:id="rId38"/>
    <p:sldId id="590" r:id="rId39"/>
    <p:sldId id="604" r:id="rId40"/>
    <p:sldId id="606" r:id="rId41"/>
    <p:sldId id="607" r:id="rId42"/>
    <p:sldId id="55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536"/>
            <p14:sldId id="578"/>
            <p14:sldId id="556"/>
            <p14:sldId id="596"/>
            <p14:sldId id="591"/>
            <p14:sldId id="609"/>
            <p14:sldId id="585"/>
            <p14:sldId id="579"/>
            <p14:sldId id="611"/>
            <p14:sldId id="583"/>
            <p14:sldId id="610"/>
            <p14:sldId id="592"/>
            <p14:sldId id="584"/>
            <p14:sldId id="593"/>
            <p14:sldId id="582"/>
            <p14:sldId id="588"/>
            <p14:sldId id="589"/>
            <p14:sldId id="539"/>
            <p14:sldId id="612"/>
            <p14:sldId id="586"/>
            <p14:sldId id="614"/>
            <p14:sldId id="613"/>
            <p14:sldId id="616"/>
            <p14:sldId id="617"/>
            <p14:sldId id="626"/>
            <p14:sldId id="625"/>
            <p14:sldId id="615"/>
            <p14:sldId id="598"/>
            <p14:sldId id="601"/>
            <p14:sldId id="602"/>
            <p14:sldId id="603"/>
            <p14:sldId id="605"/>
            <p14:sldId id="580"/>
            <p14:sldId id="590"/>
            <p14:sldId id="604"/>
            <p14:sldId id="606"/>
            <p14:sldId id="607"/>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51"/>
    <p:restoredTop sz="93768" autoAdjust="0"/>
  </p:normalViewPr>
  <p:slideViewPr>
    <p:cSldViewPr snapToGrid="0">
      <p:cViewPr varScale="1">
        <p:scale>
          <a:sx n="113" d="100"/>
          <a:sy n="113" d="100"/>
        </p:scale>
        <p:origin x="656"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D7B7B3-FC4F-FA44-BBDC-40B5801745CC}"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6BBA5F34-E28D-C040-9F8A-584346FE4939}">
      <dgm:prSet phldrT="[Text]" custT="1"/>
      <dgm:spPr/>
      <dgm:t>
        <a:bodyPr/>
        <a:lstStyle/>
        <a:p>
          <a:pPr rtl="1">
            <a:lnSpc>
              <a:spcPct val="150000"/>
            </a:lnSpc>
          </a:pPr>
          <a:r>
            <a:rPr lang="ar-SA" sz="1600" b="1" dirty="0">
              <a:latin typeface="Alexandria" pitchFamily="2" charset="-78"/>
              <a:cs typeface="Alexandria" pitchFamily="2" charset="-78"/>
            </a:rPr>
            <a:t>مميزات العلاقات العامة الرقمية</a:t>
          </a:r>
          <a:endParaRPr lang="en-US" sz="1600" b="1" dirty="0">
            <a:latin typeface="Alexandria" pitchFamily="2" charset="-78"/>
            <a:cs typeface="Alexandria" pitchFamily="2" charset="-78"/>
          </a:endParaRPr>
        </a:p>
      </dgm:t>
    </dgm:pt>
    <dgm:pt modelId="{1984EDE5-73CF-8C4F-BCFD-CC6FB92DCA06}" type="parTrans" cxnId="{39A9A78A-79AB-E549-83F8-68EAC2322FC9}">
      <dgm:prSet/>
      <dgm:spPr/>
      <dgm:t>
        <a:bodyPr/>
        <a:lstStyle/>
        <a:p>
          <a:endParaRPr lang="en-US">
            <a:latin typeface="Alexandria" pitchFamily="2" charset="-78"/>
            <a:cs typeface="Alexandria" pitchFamily="2" charset="-78"/>
          </a:endParaRPr>
        </a:p>
      </dgm:t>
    </dgm:pt>
    <dgm:pt modelId="{2F56FC08-875E-B64B-B79B-8C4BEE4DC647}" type="sibTrans" cxnId="{39A9A78A-79AB-E549-83F8-68EAC2322FC9}">
      <dgm:prSet/>
      <dgm:spPr/>
      <dgm:t>
        <a:bodyPr/>
        <a:lstStyle/>
        <a:p>
          <a:endParaRPr lang="en-US">
            <a:latin typeface="Alexandria" pitchFamily="2" charset="-78"/>
            <a:cs typeface="Alexandria" pitchFamily="2" charset="-78"/>
          </a:endParaRPr>
        </a:p>
      </dgm:t>
    </dgm:pt>
    <dgm:pt modelId="{D299AEA8-3562-D94D-87C7-67746419DE34}">
      <dgm:prSet phldrT="[Text]" custT="1"/>
      <dgm:spPr/>
      <dgm:t>
        <a:bodyPr/>
        <a:lstStyle/>
        <a:p>
          <a:pPr rtl="1">
            <a:lnSpc>
              <a:spcPct val="100000"/>
            </a:lnSpc>
          </a:pPr>
          <a:r>
            <a:rPr lang="ar-SA" sz="1400" b="1" dirty="0">
              <a:latin typeface="Alexandria" pitchFamily="2" charset="-78"/>
              <a:cs typeface="Alexandria" pitchFamily="2" charset="-78"/>
            </a:rPr>
            <a:t>التواصل</a:t>
          </a:r>
        </a:p>
        <a:p>
          <a:pPr rtl="1">
            <a:lnSpc>
              <a:spcPct val="100000"/>
            </a:lnSpc>
          </a:pPr>
          <a:r>
            <a:rPr lang="ar-SA" sz="1400" b="1" dirty="0">
              <a:latin typeface="Alexandria" pitchFamily="2" charset="-78"/>
              <a:cs typeface="Alexandria" pitchFamily="2" charset="-78"/>
            </a:rPr>
            <a:t>مع أصحاب المصالح</a:t>
          </a:r>
          <a:endParaRPr lang="en-US" sz="1400" b="1" dirty="0">
            <a:latin typeface="Alexandria" pitchFamily="2" charset="-78"/>
            <a:cs typeface="Alexandria" pitchFamily="2" charset="-78"/>
          </a:endParaRPr>
        </a:p>
      </dgm:t>
    </dgm:pt>
    <dgm:pt modelId="{1207E7F3-1BDD-8C44-AA5F-46C9D545D13A}" type="parTrans" cxnId="{42BC6543-81E3-2E46-92C2-4F83CE9A7630}">
      <dgm:prSet/>
      <dgm:spPr/>
      <dgm:t>
        <a:bodyPr/>
        <a:lstStyle/>
        <a:p>
          <a:endParaRPr lang="en-US">
            <a:latin typeface="Alexandria" pitchFamily="2" charset="-78"/>
            <a:cs typeface="Alexandria" pitchFamily="2" charset="-78"/>
          </a:endParaRPr>
        </a:p>
      </dgm:t>
    </dgm:pt>
    <dgm:pt modelId="{838B55F3-7690-CC46-9437-FCE34CF7D653}" type="sibTrans" cxnId="{42BC6543-81E3-2E46-92C2-4F83CE9A7630}">
      <dgm:prSet/>
      <dgm:spPr/>
      <dgm:t>
        <a:bodyPr/>
        <a:lstStyle/>
        <a:p>
          <a:endParaRPr lang="en-US">
            <a:latin typeface="Alexandria" pitchFamily="2" charset="-78"/>
            <a:cs typeface="Alexandria" pitchFamily="2" charset="-78"/>
          </a:endParaRPr>
        </a:p>
      </dgm:t>
    </dgm:pt>
    <dgm:pt modelId="{FB33B32D-FACF-5347-A82B-4FA306E349D6}">
      <dgm:prSet phldrT="[Text]" custT="1"/>
      <dgm:spPr/>
      <dgm:t>
        <a:bodyPr/>
        <a:lstStyle/>
        <a:p>
          <a:pPr rtl="1">
            <a:lnSpc>
              <a:spcPct val="150000"/>
            </a:lnSpc>
          </a:pPr>
          <a:r>
            <a:rPr lang="ar-SA" sz="1400" b="1" dirty="0">
              <a:latin typeface="Alexandria" pitchFamily="2" charset="-78"/>
              <a:cs typeface="Alexandria" pitchFamily="2" charset="-78"/>
            </a:rPr>
            <a:t>زيادة العملاء المحتملين</a:t>
          </a:r>
          <a:endParaRPr lang="en-US" sz="1400" b="1" dirty="0">
            <a:latin typeface="Alexandria" pitchFamily="2" charset="-78"/>
            <a:cs typeface="Alexandria" pitchFamily="2" charset="-78"/>
          </a:endParaRPr>
        </a:p>
      </dgm:t>
    </dgm:pt>
    <dgm:pt modelId="{71931FFC-71BA-944A-BCC2-5740C3741A86}" type="parTrans" cxnId="{570B78BA-3D90-8342-844F-DFFA547A60C1}">
      <dgm:prSet/>
      <dgm:spPr/>
      <dgm:t>
        <a:bodyPr/>
        <a:lstStyle/>
        <a:p>
          <a:endParaRPr lang="en-US">
            <a:latin typeface="Alexandria" pitchFamily="2" charset="-78"/>
            <a:cs typeface="Alexandria" pitchFamily="2" charset="-78"/>
          </a:endParaRPr>
        </a:p>
      </dgm:t>
    </dgm:pt>
    <dgm:pt modelId="{6EF7C7F3-1165-0443-9CE3-A6C7981C82C2}" type="sibTrans" cxnId="{570B78BA-3D90-8342-844F-DFFA547A60C1}">
      <dgm:prSet/>
      <dgm:spPr/>
      <dgm:t>
        <a:bodyPr/>
        <a:lstStyle/>
        <a:p>
          <a:endParaRPr lang="en-US">
            <a:latin typeface="Alexandria" pitchFamily="2" charset="-78"/>
            <a:cs typeface="Alexandria" pitchFamily="2" charset="-78"/>
          </a:endParaRPr>
        </a:p>
      </dgm:t>
    </dgm:pt>
    <dgm:pt modelId="{0DC493E6-44DF-5E43-91E5-A6349A9AFBB8}">
      <dgm:prSet phldrT="[Text]" custT="1"/>
      <dgm:spPr/>
      <dgm:t>
        <a:bodyPr/>
        <a:lstStyle/>
        <a:p>
          <a:pPr rtl="1"/>
          <a:r>
            <a:rPr lang="ar-SA" sz="1600" b="1" dirty="0">
              <a:latin typeface="Alexandria" pitchFamily="2" charset="-78"/>
              <a:cs typeface="Alexandria" pitchFamily="2" charset="-78"/>
            </a:rPr>
            <a:t>إدارة علاقات الجماهير</a:t>
          </a:r>
          <a:endParaRPr lang="en-US" sz="1600" b="1" dirty="0">
            <a:latin typeface="Alexandria" pitchFamily="2" charset="-78"/>
            <a:cs typeface="Alexandria" pitchFamily="2" charset="-78"/>
          </a:endParaRPr>
        </a:p>
      </dgm:t>
    </dgm:pt>
    <dgm:pt modelId="{896EFDB7-11D9-D14E-913F-E96E62F195A6}" type="parTrans" cxnId="{BE9EC69A-4017-6D46-A71F-732D0E319C33}">
      <dgm:prSet/>
      <dgm:spPr/>
      <dgm:t>
        <a:bodyPr/>
        <a:lstStyle/>
        <a:p>
          <a:endParaRPr lang="en-US">
            <a:latin typeface="Alexandria" pitchFamily="2" charset="-78"/>
            <a:cs typeface="Alexandria" pitchFamily="2" charset="-78"/>
          </a:endParaRPr>
        </a:p>
      </dgm:t>
    </dgm:pt>
    <dgm:pt modelId="{55E5D6A9-5738-074D-9AB1-3673D4861BF5}" type="sibTrans" cxnId="{BE9EC69A-4017-6D46-A71F-732D0E319C33}">
      <dgm:prSet/>
      <dgm:spPr/>
      <dgm:t>
        <a:bodyPr/>
        <a:lstStyle/>
        <a:p>
          <a:endParaRPr lang="en-US">
            <a:latin typeface="Alexandria" pitchFamily="2" charset="-78"/>
            <a:cs typeface="Alexandria" pitchFamily="2" charset="-78"/>
          </a:endParaRPr>
        </a:p>
      </dgm:t>
    </dgm:pt>
    <dgm:pt modelId="{F5515385-3BFD-9049-A6AC-BE18D58D67EE}">
      <dgm:prSet phldrT="[Text]" custT="1"/>
      <dgm:spPr/>
      <dgm:t>
        <a:bodyPr/>
        <a:lstStyle/>
        <a:p>
          <a:pPr rtl="1"/>
          <a:r>
            <a:rPr lang="ar-SA" sz="1600" b="1" dirty="0">
              <a:latin typeface="Alexandria" pitchFamily="2" charset="-78"/>
              <a:cs typeface="Alexandria" pitchFamily="2" charset="-78"/>
            </a:rPr>
            <a:t>تنوع الأدوات </a:t>
          </a:r>
          <a:endParaRPr lang="en-US" sz="1600" b="1" dirty="0">
            <a:latin typeface="Alexandria" pitchFamily="2" charset="-78"/>
            <a:cs typeface="Alexandria" pitchFamily="2" charset="-78"/>
          </a:endParaRPr>
        </a:p>
      </dgm:t>
    </dgm:pt>
    <dgm:pt modelId="{289795FA-ED5B-D74D-83A2-0EFA23235AF2}" type="parTrans" cxnId="{55E928F2-1BFD-3B47-A0AB-861AA0CCBC49}">
      <dgm:prSet/>
      <dgm:spPr/>
      <dgm:t>
        <a:bodyPr/>
        <a:lstStyle/>
        <a:p>
          <a:endParaRPr lang="en-US">
            <a:latin typeface="Alexandria" pitchFamily="2" charset="-78"/>
            <a:cs typeface="Alexandria" pitchFamily="2" charset="-78"/>
          </a:endParaRPr>
        </a:p>
      </dgm:t>
    </dgm:pt>
    <dgm:pt modelId="{FC152BA1-B1B3-494B-9E7E-7EBE04D54F00}" type="sibTrans" cxnId="{55E928F2-1BFD-3B47-A0AB-861AA0CCBC49}">
      <dgm:prSet/>
      <dgm:spPr/>
      <dgm:t>
        <a:bodyPr/>
        <a:lstStyle/>
        <a:p>
          <a:endParaRPr lang="en-US">
            <a:latin typeface="Alexandria" pitchFamily="2" charset="-78"/>
            <a:cs typeface="Alexandria" pitchFamily="2" charset="-78"/>
          </a:endParaRPr>
        </a:p>
      </dgm:t>
    </dgm:pt>
    <dgm:pt modelId="{FC340DAC-7BF8-3C47-B234-4C5EB1346C16}">
      <dgm:prSet custT="1"/>
      <dgm:spPr/>
      <dgm:t>
        <a:bodyPr/>
        <a:lstStyle/>
        <a:p>
          <a:r>
            <a:rPr lang="ar-SA" sz="1400" b="1" dirty="0">
              <a:latin typeface="Alexandria" pitchFamily="2" charset="-78"/>
              <a:cs typeface="Alexandria" pitchFamily="2" charset="-78"/>
            </a:rPr>
            <a:t>تحسين صورة المؤسسة</a:t>
          </a:r>
          <a:endParaRPr lang="en-US" sz="1400" b="1" dirty="0">
            <a:latin typeface="Alexandria" pitchFamily="2" charset="-78"/>
            <a:cs typeface="Alexandria" pitchFamily="2" charset="-78"/>
          </a:endParaRPr>
        </a:p>
      </dgm:t>
    </dgm:pt>
    <dgm:pt modelId="{80C72DFA-3C1D-6E41-A9F0-13C8AABC4720}" type="parTrans" cxnId="{CF11B6AB-4759-3841-A8C8-D62F156B1268}">
      <dgm:prSet/>
      <dgm:spPr/>
      <dgm:t>
        <a:bodyPr/>
        <a:lstStyle/>
        <a:p>
          <a:endParaRPr lang="en-US"/>
        </a:p>
      </dgm:t>
    </dgm:pt>
    <dgm:pt modelId="{068B6556-34D4-904E-9391-CFB4F5BFDBFF}" type="sibTrans" cxnId="{CF11B6AB-4759-3841-A8C8-D62F156B1268}">
      <dgm:prSet/>
      <dgm:spPr/>
      <dgm:t>
        <a:bodyPr/>
        <a:lstStyle/>
        <a:p>
          <a:endParaRPr lang="en-US"/>
        </a:p>
      </dgm:t>
    </dgm:pt>
    <dgm:pt modelId="{1CD8E416-448B-6942-9217-940B2AF2543A}">
      <dgm:prSet custT="1"/>
      <dgm:spPr/>
      <dgm:t>
        <a:bodyPr/>
        <a:lstStyle/>
        <a:p>
          <a:r>
            <a:rPr lang="ar-SA" sz="1400" b="1" dirty="0">
              <a:latin typeface="Alexandria" pitchFamily="2" charset="-78"/>
              <a:cs typeface="Alexandria" pitchFamily="2" charset="-78"/>
            </a:rPr>
            <a:t>سهولة تتبع النجاح</a:t>
          </a:r>
          <a:endParaRPr lang="en-US" sz="1400" b="1" dirty="0">
            <a:latin typeface="Alexandria" pitchFamily="2" charset="-78"/>
            <a:cs typeface="Alexandria" pitchFamily="2" charset="-78"/>
          </a:endParaRPr>
        </a:p>
      </dgm:t>
    </dgm:pt>
    <dgm:pt modelId="{9E2C0A0D-D82D-AF4E-8D09-78A8DBCCD70D}" type="parTrans" cxnId="{A0046432-120E-FC42-B933-03AB5C699D58}">
      <dgm:prSet/>
      <dgm:spPr/>
      <dgm:t>
        <a:bodyPr/>
        <a:lstStyle/>
        <a:p>
          <a:endParaRPr lang="en-US"/>
        </a:p>
      </dgm:t>
    </dgm:pt>
    <dgm:pt modelId="{876746FD-03CB-3541-AB89-A80DFF0DB1D7}" type="sibTrans" cxnId="{A0046432-120E-FC42-B933-03AB5C699D58}">
      <dgm:prSet/>
      <dgm:spPr/>
      <dgm:t>
        <a:bodyPr/>
        <a:lstStyle/>
        <a:p>
          <a:endParaRPr lang="en-US"/>
        </a:p>
      </dgm:t>
    </dgm:pt>
    <dgm:pt modelId="{A7443D5D-30ED-874C-9C1D-9EC31E62F88B}">
      <dgm:prSet custT="1"/>
      <dgm:spPr/>
      <dgm:t>
        <a:bodyPr/>
        <a:lstStyle/>
        <a:p>
          <a:pPr rtl="1"/>
          <a:r>
            <a:rPr lang="ar-SA" sz="1400" b="1" dirty="0">
              <a:latin typeface="Alexandria" pitchFamily="2" charset="-78"/>
              <a:cs typeface="Alexandria" pitchFamily="2" charset="-78"/>
            </a:rPr>
            <a:t>لا تحتاج الى تكلفة كبيرة</a:t>
          </a:r>
          <a:endParaRPr lang="en-US" sz="1400" b="1" dirty="0">
            <a:latin typeface="Alexandria" pitchFamily="2" charset="-78"/>
            <a:cs typeface="Alexandria" pitchFamily="2" charset="-78"/>
          </a:endParaRPr>
        </a:p>
      </dgm:t>
    </dgm:pt>
    <dgm:pt modelId="{3756D120-3FB9-6949-8A4D-CE86F99BAFC2}" type="parTrans" cxnId="{5FA9A7D2-48EE-7A4B-8B62-7B296461E3A9}">
      <dgm:prSet/>
      <dgm:spPr/>
      <dgm:t>
        <a:bodyPr/>
        <a:lstStyle/>
        <a:p>
          <a:endParaRPr lang="en-US"/>
        </a:p>
      </dgm:t>
    </dgm:pt>
    <dgm:pt modelId="{B383ABA7-B949-2241-AE50-68F4481ED436}" type="sibTrans" cxnId="{5FA9A7D2-48EE-7A4B-8B62-7B296461E3A9}">
      <dgm:prSet/>
      <dgm:spPr/>
      <dgm:t>
        <a:bodyPr/>
        <a:lstStyle/>
        <a:p>
          <a:endParaRPr lang="en-US"/>
        </a:p>
      </dgm:t>
    </dgm:pt>
    <dgm:pt modelId="{45D80BD9-6048-D148-90C9-340C8E97EA26}" type="pres">
      <dgm:prSet presAssocID="{36D7B7B3-FC4F-FA44-BBDC-40B5801745CC}" presName="Name0" presStyleCnt="0">
        <dgm:presLayoutVars>
          <dgm:chMax val="1"/>
          <dgm:dir/>
          <dgm:animLvl val="ctr"/>
          <dgm:resizeHandles val="exact"/>
        </dgm:presLayoutVars>
      </dgm:prSet>
      <dgm:spPr/>
    </dgm:pt>
    <dgm:pt modelId="{DBCDED38-C7D7-F04D-B54E-A8FAF29583A7}" type="pres">
      <dgm:prSet presAssocID="{6BBA5F34-E28D-C040-9F8A-584346FE4939}" presName="centerShape" presStyleLbl="node0" presStyleIdx="0" presStyleCnt="1" custScaleX="100032" custScaleY="97205"/>
      <dgm:spPr/>
    </dgm:pt>
    <dgm:pt modelId="{D7BBD1BA-1AB2-5047-92EE-D93FBFFA2308}" type="pres">
      <dgm:prSet presAssocID="{D299AEA8-3562-D94D-87C7-67746419DE34}" presName="node" presStyleLbl="node1" presStyleIdx="0" presStyleCnt="7">
        <dgm:presLayoutVars>
          <dgm:bulletEnabled val="1"/>
        </dgm:presLayoutVars>
      </dgm:prSet>
      <dgm:spPr/>
    </dgm:pt>
    <dgm:pt modelId="{C953228A-1E4F-864C-B118-60B223A5367C}" type="pres">
      <dgm:prSet presAssocID="{D299AEA8-3562-D94D-87C7-67746419DE34}" presName="dummy" presStyleCnt="0"/>
      <dgm:spPr/>
    </dgm:pt>
    <dgm:pt modelId="{3A6A264A-2714-524B-9FF3-013A2C99EBBF}" type="pres">
      <dgm:prSet presAssocID="{838B55F3-7690-CC46-9437-FCE34CF7D653}" presName="sibTrans" presStyleLbl="sibTrans2D1" presStyleIdx="0" presStyleCnt="7"/>
      <dgm:spPr/>
    </dgm:pt>
    <dgm:pt modelId="{F7A7B33D-E6A7-DD48-8B69-6276FC7F0720}" type="pres">
      <dgm:prSet presAssocID="{FB33B32D-FACF-5347-A82B-4FA306E349D6}" presName="node" presStyleLbl="node1" presStyleIdx="1" presStyleCnt="7">
        <dgm:presLayoutVars>
          <dgm:bulletEnabled val="1"/>
        </dgm:presLayoutVars>
      </dgm:prSet>
      <dgm:spPr/>
    </dgm:pt>
    <dgm:pt modelId="{2A4D6B6E-D0AC-3641-A583-C9F1BBB06CDF}" type="pres">
      <dgm:prSet presAssocID="{FB33B32D-FACF-5347-A82B-4FA306E349D6}" presName="dummy" presStyleCnt="0"/>
      <dgm:spPr/>
    </dgm:pt>
    <dgm:pt modelId="{C4146146-F56C-3D4C-843F-F61F64A01063}" type="pres">
      <dgm:prSet presAssocID="{6EF7C7F3-1165-0443-9CE3-A6C7981C82C2}" presName="sibTrans" presStyleLbl="sibTrans2D1" presStyleIdx="1" presStyleCnt="7"/>
      <dgm:spPr/>
    </dgm:pt>
    <dgm:pt modelId="{C247D33B-BBFC-E541-91E2-6672CB9B63F8}" type="pres">
      <dgm:prSet presAssocID="{0DC493E6-44DF-5E43-91E5-A6349A9AFBB8}" presName="node" presStyleLbl="node1" presStyleIdx="2" presStyleCnt="7">
        <dgm:presLayoutVars>
          <dgm:bulletEnabled val="1"/>
        </dgm:presLayoutVars>
      </dgm:prSet>
      <dgm:spPr/>
    </dgm:pt>
    <dgm:pt modelId="{332D1C02-5C8F-6442-ABD5-089CEADA3A73}" type="pres">
      <dgm:prSet presAssocID="{0DC493E6-44DF-5E43-91E5-A6349A9AFBB8}" presName="dummy" presStyleCnt="0"/>
      <dgm:spPr/>
    </dgm:pt>
    <dgm:pt modelId="{22300909-41ED-044B-ADB4-F6FBD78D0064}" type="pres">
      <dgm:prSet presAssocID="{55E5D6A9-5738-074D-9AB1-3673D4861BF5}" presName="sibTrans" presStyleLbl="sibTrans2D1" presStyleIdx="2" presStyleCnt="7"/>
      <dgm:spPr/>
    </dgm:pt>
    <dgm:pt modelId="{D9E717FF-9E2E-4048-80B0-82CB08EF4C41}" type="pres">
      <dgm:prSet presAssocID="{F5515385-3BFD-9049-A6AC-BE18D58D67EE}" presName="node" presStyleLbl="node1" presStyleIdx="3" presStyleCnt="7">
        <dgm:presLayoutVars>
          <dgm:bulletEnabled val="1"/>
        </dgm:presLayoutVars>
      </dgm:prSet>
      <dgm:spPr/>
    </dgm:pt>
    <dgm:pt modelId="{B42B237E-DC1D-C34C-B01B-2D9CCFAE760A}" type="pres">
      <dgm:prSet presAssocID="{F5515385-3BFD-9049-A6AC-BE18D58D67EE}" presName="dummy" presStyleCnt="0"/>
      <dgm:spPr/>
    </dgm:pt>
    <dgm:pt modelId="{71168826-004F-EA43-AEF7-F6ABDF6D7101}" type="pres">
      <dgm:prSet presAssocID="{FC152BA1-B1B3-494B-9E7E-7EBE04D54F00}" presName="sibTrans" presStyleLbl="sibTrans2D1" presStyleIdx="3" presStyleCnt="7"/>
      <dgm:spPr/>
    </dgm:pt>
    <dgm:pt modelId="{104B9C0F-AF19-7E48-A10C-9ACF0D42367C}" type="pres">
      <dgm:prSet presAssocID="{FC340DAC-7BF8-3C47-B234-4C5EB1346C16}" presName="node" presStyleLbl="node1" presStyleIdx="4" presStyleCnt="7">
        <dgm:presLayoutVars>
          <dgm:bulletEnabled val="1"/>
        </dgm:presLayoutVars>
      </dgm:prSet>
      <dgm:spPr/>
    </dgm:pt>
    <dgm:pt modelId="{96BC6D8C-88F1-484F-AB0D-E33190E14E74}" type="pres">
      <dgm:prSet presAssocID="{FC340DAC-7BF8-3C47-B234-4C5EB1346C16}" presName="dummy" presStyleCnt="0"/>
      <dgm:spPr/>
    </dgm:pt>
    <dgm:pt modelId="{5035F65F-DAF1-9F48-A8BA-AE75E2C4F33C}" type="pres">
      <dgm:prSet presAssocID="{068B6556-34D4-904E-9391-CFB4F5BFDBFF}" presName="sibTrans" presStyleLbl="sibTrans2D1" presStyleIdx="4" presStyleCnt="7"/>
      <dgm:spPr/>
    </dgm:pt>
    <dgm:pt modelId="{49153945-96A7-D740-A78B-25503FC35D05}" type="pres">
      <dgm:prSet presAssocID="{A7443D5D-30ED-874C-9C1D-9EC31E62F88B}" presName="node" presStyleLbl="node1" presStyleIdx="5" presStyleCnt="7">
        <dgm:presLayoutVars>
          <dgm:bulletEnabled val="1"/>
        </dgm:presLayoutVars>
      </dgm:prSet>
      <dgm:spPr/>
    </dgm:pt>
    <dgm:pt modelId="{FF08730C-E1A9-E245-93D3-95D7F245F759}" type="pres">
      <dgm:prSet presAssocID="{A7443D5D-30ED-874C-9C1D-9EC31E62F88B}" presName="dummy" presStyleCnt="0"/>
      <dgm:spPr/>
    </dgm:pt>
    <dgm:pt modelId="{0A2CF530-B1E2-594A-B644-1AC822EAB00B}" type="pres">
      <dgm:prSet presAssocID="{B383ABA7-B949-2241-AE50-68F4481ED436}" presName="sibTrans" presStyleLbl="sibTrans2D1" presStyleIdx="5" presStyleCnt="7"/>
      <dgm:spPr/>
    </dgm:pt>
    <dgm:pt modelId="{F6BBA1A3-8861-4142-9174-2BF920BE0E99}" type="pres">
      <dgm:prSet presAssocID="{1CD8E416-448B-6942-9217-940B2AF2543A}" presName="node" presStyleLbl="node1" presStyleIdx="6" presStyleCnt="7">
        <dgm:presLayoutVars>
          <dgm:bulletEnabled val="1"/>
        </dgm:presLayoutVars>
      </dgm:prSet>
      <dgm:spPr/>
    </dgm:pt>
    <dgm:pt modelId="{48ECC643-251D-2D4E-A435-F896AC6AE9DB}" type="pres">
      <dgm:prSet presAssocID="{1CD8E416-448B-6942-9217-940B2AF2543A}" presName="dummy" presStyleCnt="0"/>
      <dgm:spPr/>
    </dgm:pt>
    <dgm:pt modelId="{4CBBB452-5F17-CE42-969B-8D3940AFD3B8}" type="pres">
      <dgm:prSet presAssocID="{876746FD-03CB-3541-AB89-A80DFF0DB1D7}" presName="sibTrans" presStyleLbl="sibTrans2D1" presStyleIdx="6" presStyleCnt="7"/>
      <dgm:spPr/>
    </dgm:pt>
  </dgm:ptLst>
  <dgm:cxnLst>
    <dgm:cxn modelId="{05E36113-4959-C343-875D-835ED246DA6F}" type="presOf" srcId="{876746FD-03CB-3541-AB89-A80DFF0DB1D7}" destId="{4CBBB452-5F17-CE42-969B-8D3940AFD3B8}" srcOrd="0" destOrd="0" presId="urn:microsoft.com/office/officeart/2005/8/layout/radial6"/>
    <dgm:cxn modelId="{792AEB1A-2380-DA4F-8523-A1B250CAD186}" type="presOf" srcId="{F5515385-3BFD-9049-A6AC-BE18D58D67EE}" destId="{D9E717FF-9E2E-4048-80B0-82CB08EF4C41}" srcOrd="0" destOrd="0" presId="urn:microsoft.com/office/officeart/2005/8/layout/radial6"/>
    <dgm:cxn modelId="{63D6E62D-6B93-3045-A062-1384EA6022C9}" type="presOf" srcId="{6BBA5F34-E28D-C040-9F8A-584346FE4939}" destId="{DBCDED38-C7D7-F04D-B54E-A8FAF29583A7}" srcOrd="0" destOrd="0" presId="urn:microsoft.com/office/officeart/2005/8/layout/radial6"/>
    <dgm:cxn modelId="{A0046432-120E-FC42-B933-03AB5C699D58}" srcId="{6BBA5F34-E28D-C040-9F8A-584346FE4939}" destId="{1CD8E416-448B-6942-9217-940B2AF2543A}" srcOrd="6" destOrd="0" parTransId="{9E2C0A0D-D82D-AF4E-8D09-78A8DBCCD70D}" sibTransId="{876746FD-03CB-3541-AB89-A80DFF0DB1D7}"/>
    <dgm:cxn modelId="{7C53A93D-EA88-664C-BD7E-824F67756B9B}" type="presOf" srcId="{A7443D5D-30ED-874C-9C1D-9EC31E62F88B}" destId="{49153945-96A7-D740-A78B-25503FC35D05}" srcOrd="0" destOrd="0" presId="urn:microsoft.com/office/officeart/2005/8/layout/radial6"/>
    <dgm:cxn modelId="{6F24DA42-AFB5-5243-9154-86558EA4BEB7}" type="presOf" srcId="{FC340DAC-7BF8-3C47-B234-4C5EB1346C16}" destId="{104B9C0F-AF19-7E48-A10C-9ACF0D42367C}" srcOrd="0" destOrd="0" presId="urn:microsoft.com/office/officeart/2005/8/layout/radial6"/>
    <dgm:cxn modelId="{42BC6543-81E3-2E46-92C2-4F83CE9A7630}" srcId="{6BBA5F34-E28D-C040-9F8A-584346FE4939}" destId="{D299AEA8-3562-D94D-87C7-67746419DE34}" srcOrd="0" destOrd="0" parTransId="{1207E7F3-1BDD-8C44-AA5F-46C9D545D13A}" sibTransId="{838B55F3-7690-CC46-9437-FCE34CF7D653}"/>
    <dgm:cxn modelId="{D52E054E-7A03-1B4F-83ED-6CF9F28BA5EF}" type="presOf" srcId="{838B55F3-7690-CC46-9437-FCE34CF7D653}" destId="{3A6A264A-2714-524B-9FF3-013A2C99EBBF}" srcOrd="0" destOrd="0" presId="urn:microsoft.com/office/officeart/2005/8/layout/radial6"/>
    <dgm:cxn modelId="{C989BD7B-E96C-4B40-AD37-16A29B8DAC71}" type="presOf" srcId="{0DC493E6-44DF-5E43-91E5-A6349A9AFBB8}" destId="{C247D33B-BBFC-E541-91E2-6672CB9B63F8}" srcOrd="0" destOrd="0" presId="urn:microsoft.com/office/officeart/2005/8/layout/radial6"/>
    <dgm:cxn modelId="{84755B7E-425B-CB42-BB41-C9BBF5EF8CA0}" type="presOf" srcId="{B383ABA7-B949-2241-AE50-68F4481ED436}" destId="{0A2CF530-B1E2-594A-B644-1AC822EAB00B}" srcOrd="0" destOrd="0" presId="urn:microsoft.com/office/officeart/2005/8/layout/radial6"/>
    <dgm:cxn modelId="{5A4AC27E-9331-F04D-ADD6-A9C596444E43}" type="presOf" srcId="{1CD8E416-448B-6942-9217-940B2AF2543A}" destId="{F6BBA1A3-8861-4142-9174-2BF920BE0E99}" srcOrd="0" destOrd="0" presId="urn:microsoft.com/office/officeart/2005/8/layout/radial6"/>
    <dgm:cxn modelId="{320CDF83-137F-F74F-B9FF-DCB09224C0FE}" type="presOf" srcId="{55E5D6A9-5738-074D-9AB1-3673D4861BF5}" destId="{22300909-41ED-044B-ADB4-F6FBD78D0064}" srcOrd="0" destOrd="0" presId="urn:microsoft.com/office/officeart/2005/8/layout/radial6"/>
    <dgm:cxn modelId="{39A9A78A-79AB-E549-83F8-68EAC2322FC9}" srcId="{36D7B7B3-FC4F-FA44-BBDC-40B5801745CC}" destId="{6BBA5F34-E28D-C040-9F8A-584346FE4939}" srcOrd="0" destOrd="0" parTransId="{1984EDE5-73CF-8C4F-BCFD-CC6FB92DCA06}" sibTransId="{2F56FC08-875E-B64B-B79B-8C4BEE4DC647}"/>
    <dgm:cxn modelId="{BE9EC69A-4017-6D46-A71F-732D0E319C33}" srcId="{6BBA5F34-E28D-C040-9F8A-584346FE4939}" destId="{0DC493E6-44DF-5E43-91E5-A6349A9AFBB8}" srcOrd="2" destOrd="0" parTransId="{896EFDB7-11D9-D14E-913F-E96E62F195A6}" sibTransId="{55E5D6A9-5738-074D-9AB1-3673D4861BF5}"/>
    <dgm:cxn modelId="{6619A4A9-37ED-044A-834A-073CF135E49F}" type="presOf" srcId="{D299AEA8-3562-D94D-87C7-67746419DE34}" destId="{D7BBD1BA-1AB2-5047-92EE-D93FBFFA2308}" srcOrd="0" destOrd="0" presId="urn:microsoft.com/office/officeart/2005/8/layout/radial6"/>
    <dgm:cxn modelId="{B916E4A9-ADAE-C543-AA6A-93C82386F7F6}" type="presOf" srcId="{068B6556-34D4-904E-9391-CFB4F5BFDBFF}" destId="{5035F65F-DAF1-9F48-A8BA-AE75E2C4F33C}" srcOrd="0" destOrd="0" presId="urn:microsoft.com/office/officeart/2005/8/layout/radial6"/>
    <dgm:cxn modelId="{CF11B6AB-4759-3841-A8C8-D62F156B1268}" srcId="{6BBA5F34-E28D-C040-9F8A-584346FE4939}" destId="{FC340DAC-7BF8-3C47-B234-4C5EB1346C16}" srcOrd="4" destOrd="0" parTransId="{80C72DFA-3C1D-6E41-A9F0-13C8AABC4720}" sibTransId="{068B6556-34D4-904E-9391-CFB4F5BFDBFF}"/>
    <dgm:cxn modelId="{DE4A60B6-9D93-7447-9801-5D1E777DD2F4}" type="presOf" srcId="{FC152BA1-B1B3-494B-9E7E-7EBE04D54F00}" destId="{71168826-004F-EA43-AEF7-F6ABDF6D7101}" srcOrd="0" destOrd="0" presId="urn:microsoft.com/office/officeart/2005/8/layout/radial6"/>
    <dgm:cxn modelId="{570B78BA-3D90-8342-844F-DFFA547A60C1}" srcId="{6BBA5F34-E28D-C040-9F8A-584346FE4939}" destId="{FB33B32D-FACF-5347-A82B-4FA306E349D6}" srcOrd="1" destOrd="0" parTransId="{71931FFC-71BA-944A-BCC2-5740C3741A86}" sibTransId="{6EF7C7F3-1165-0443-9CE3-A6C7981C82C2}"/>
    <dgm:cxn modelId="{5FA9A7D2-48EE-7A4B-8B62-7B296461E3A9}" srcId="{6BBA5F34-E28D-C040-9F8A-584346FE4939}" destId="{A7443D5D-30ED-874C-9C1D-9EC31E62F88B}" srcOrd="5" destOrd="0" parTransId="{3756D120-3FB9-6949-8A4D-CE86F99BAFC2}" sibTransId="{B383ABA7-B949-2241-AE50-68F4481ED436}"/>
    <dgm:cxn modelId="{1BE220DE-14FD-7348-9045-C35B03BB4DDD}" type="presOf" srcId="{FB33B32D-FACF-5347-A82B-4FA306E349D6}" destId="{F7A7B33D-E6A7-DD48-8B69-6276FC7F0720}" srcOrd="0" destOrd="0" presId="urn:microsoft.com/office/officeart/2005/8/layout/radial6"/>
    <dgm:cxn modelId="{9991BEE3-6B1B-0D42-A7C1-75FF94A4CD98}" type="presOf" srcId="{6EF7C7F3-1165-0443-9CE3-A6C7981C82C2}" destId="{C4146146-F56C-3D4C-843F-F61F64A01063}" srcOrd="0" destOrd="0" presId="urn:microsoft.com/office/officeart/2005/8/layout/radial6"/>
    <dgm:cxn modelId="{AB0534EF-A6FD-584B-AA4C-C657333313DC}" type="presOf" srcId="{36D7B7B3-FC4F-FA44-BBDC-40B5801745CC}" destId="{45D80BD9-6048-D148-90C9-340C8E97EA26}" srcOrd="0" destOrd="0" presId="urn:microsoft.com/office/officeart/2005/8/layout/radial6"/>
    <dgm:cxn modelId="{55E928F2-1BFD-3B47-A0AB-861AA0CCBC49}" srcId="{6BBA5F34-E28D-C040-9F8A-584346FE4939}" destId="{F5515385-3BFD-9049-A6AC-BE18D58D67EE}" srcOrd="3" destOrd="0" parTransId="{289795FA-ED5B-D74D-83A2-0EFA23235AF2}" sibTransId="{FC152BA1-B1B3-494B-9E7E-7EBE04D54F00}"/>
    <dgm:cxn modelId="{897F7A7B-0891-8547-9346-7F277C50C3DC}" type="presParOf" srcId="{45D80BD9-6048-D148-90C9-340C8E97EA26}" destId="{DBCDED38-C7D7-F04D-B54E-A8FAF29583A7}" srcOrd="0" destOrd="0" presId="urn:microsoft.com/office/officeart/2005/8/layout/radial6"/>
    <dgm:cxn modelId="{E63295F6-5C2A-9843-8C8C-A3BC84582B91}" type="presParOf" srcId="{45D80BD9-6048-D148-90C9-340C8E97EA26}" destId="{D7BBD1BA-1AB2-5047-92EE-D93FBFFA2308}" srcOrd="1" destOrd="0" presId="urn:microsoft.com/office/officeart/2005/8/layout/radial6"/>
    <dgm:cxn modelId="{B0A1FF5F-9013-7A4F-B124-45320A69C819}" type="presParOf" srcId="{45D80BD9-6048-D148-90C9-340C8E97EA26}" destId="{C953228A-1E4F-864C-B118-60B223A5367C}" srcOrd="2" destOrd="0" presId="urn:microsoft.com/office/officeart/2005/8/layout/radial6"/>
    <dgm:cxn modelId="{3A205DDB-5E06-E241-86EA-142F82E09EE3}" type="presParOf" srcId="{45D80BD9-6048-D148-90C9-340C8E97EA26}" destId="{3A6A264A-2714-524B-9FF3-013A2C99EBBF}" srcOrd="3" destOrd="0" presId="urn:microsoft.com/office/officeart/2005/8/layout/radial6"/>
    <dgm:cxn modelId="{AD0CD599-2939-6D4B-9749-525CD67680A2}" type="presParOf" srcId="{45D80BD9-6048-D148-90C9-340C8E97EA26}" destId="{F7A7B33D-E6A7-DD48-8B69-6276FC7F0720}" srcOrd="4" destOrd="0" presId="urn:microsoft.com/office/officeart/2005/8/layout/radial6"/>
    <dgm:cxn modelId="{6C995E3A-6228-1048-84BA-60382E060FDC}" type="presParOf" srcId="{45D80BD9-6048-D148-90C9-340C8E97EA26}" destId="{2A4D6B6E-D0AC-3641-A583-C9F1BBB06CDF}" srcOrd="5" destOrd="0" presId="urn:microsoft.com/office/officeart/2005/8/layout/radial6"/>
    <dgm:cxn modelId="{04D01E19-6CD6-9140-BD39-5E6C481359E9}" type="presParOf" srcId="{45D80BD9-6048-D148-90C9-340C8E97EA26}" destId="{C4146146-F56C-3D4C-843F-F61F64A01063}" srcOrd="6" destOrd="0" presId="urn:microsoft.com/office/officeart/2005/8/layout/radial6"/>
    <dgm:cxn modelId="{931BAA7E-0F3D-E04F-9BFB-709EF1B96D85}" type="presParOf" srcId="{45D80BD9-6048-D148-90C9-340C8E97EA26}" destId="{C247D33B-BBFC-E541-91E2-6672CB9B63F8}" srcOrd="7" destOrd="0" presId="urn:microsoft.com/office/officeart/2005/8/layout/radial6"/>
    <dgm:cxn modelId="{8044B459-6149-AF49-A8C8-F5F9D31C61C1}" type="presParOf" srcId="{45D80BD9-6048-D148-90C9-340C8E97EA26}" destId="{332D1C02-5C8F-6442-ABD5-089CEADA3A73}" srcOrd="8" destOrd="0" presId="urn:microsoft.com/office/officeart/2005/8/layout/radial6"/>
    <dgm:cxn modelId="{DA6859EC-97D2-FB41-90AC-26F853E9F6E4}" type="presParOf" srcId="{45D80BD9-6048-D148-90C9-340C8E97EA26}" destId="{22300909-41ED-044B-ADB4-F6FBD78D0064}" srcOrd="9" destOrd="0" presId="urn:microsoft.com/office/officeart/2005/8/layout/radial6"/>
    <dgm:cxn modelId="{A44B487F-34B1-084F-87AF-A46555324190}" type="presParOf" srcId="{45D80BD9-6048-D148-90C9-340C8E97EA26}" destId="{D9E717FF-9E2E-4048-80B0-82CB08EF4C41}" srcOrd="10" destOrd="0" presId="urn:microsoft.com/office/officeart/2005/8/layout/radial6"/>
    <dgm:cxn modelId="{BB005A46-41D6-7D4E-A330-52C8361D2653}" type="presParOf" srcId="{45D80BD9-6048-D148-90C9-340C8E97EA26}" destId="{B42B237E-DC1D-C34C-B01B-2D9CCFAE760A}" srcOrd="11" destOrd="0" presId="urn:microsoft.com/office/officeart/2005/8/layout/radial6"/>
    <dgm:cxn modelId="{4C2E2A4C-E1C2-D24D-8C7D-F59ED90668B3}" type="presParOf" srcId="{45D80BD9-6048-D148-90C9-340C8E97EA26}" destId="{71168826-004F-EA43-AEF7-F6ABDF6D7101}" srcOrd="12" destOrd="0" presId="urn:microsoft.com/office/officeart/2005/8/layout/radial6"/>
    <dgm:cxn modelId="{9D4FF16D-8FAE-F343-AC7A-C7D0B6A33887}" type="presParOf" srcId="{45D80BD9-6048-D148-90C9-340C8E97EA26}" destId="{104B9C0F-AF19-7E48-A10C-9ACF0D42367C}" srcOrd="13" destOrd="0" presId="urn:microsoft.com/office/officeart/2005/8/layout/radial6"/>
    <dgm:cxn modelId="{970187C2-63DB-DE44-851A-A83C0831F62D}" type="presParOf" srcId="{45D80BD9-6048-D148-90C9-340C8E97EA26}" destId="{96BC6D8C-88F1-484F-AB0D-E33190E14E74}" srcOrd="14" destOrd="0" presId="urn:microsoft.com/office/officeart/2005/8/layout/radial6"/>
    <dgm:cxn modelId="{A5C6FE22-51B4-0B4D-9EF0-C5DFC0BA8235}" type="presParOf" srcId="{45D80BD9-6048-D148-90C9-340C8E97EA26}" destId="{5035F65F-DAF1-9F48-A8BA-AE75E2C4F33C}" srcOrd="15" destOrd="0" presId="urn:microsoft.com/office/officeart/2005/8/layout/radial6"/>
    <dgm:cxn modelId="{2C973049-95BB-8C46-A04D-CC8B9DE97417}" type="presParOf" srcId="{45D80BD9-6048-D148-90C9-340C8E97EA26}" destId="{49153945-96A7-D740-A78B-25503FC35D05}" srcOrd="16" destOrd="0" presId="urn:microsoft.com/office/officeart/2005/8/layout/radial6"/>
    <dgm:cxn modelId="{A1727FAD-B688-E147-B5CB-8778B61ECD40}" type="presParOf" srcId="{45D80BD9-6048-D148-90C9-340C8E97EA26}" destId="{FF08730C-E1A9-E245-93D3-95D7F245F759}" srcOrd="17" destOrd="0" presId="urn:microsoft.com/office/officeart/2005/8/layout/radial6"/>
    <dgm:cxn modelId="{26E97D7E-86D1-E647-BB0D-156CA5AD53AA}" type="presParOf" srcId="{45D80BD9-6048-D148-90C9-340C8E97EA26}" destId="{0A2CF530-B1E2-594A-B644-1AC822EAB00B}" srcOrd="18" destOrd="0" presId="urn:microsoft.com/office/officeart/2005/8/layout/radial6"/>
    <dgm:cxn modelId="{6E3F8839-E0DB-0D44-B11E-0999BDBE2832}" type="presParOf" srcId="{45D80BD9-6048-D148-90C9-340C8E97EA26}" destId="{F6BBA1A3-8861-4142-9174-2BF920BE0E99}" srcOrd="19" destOrd="0" presId="urn:microsoft.com/office/officeart/2005/8/layout/radial6"/>
    <dgm:cxn modelId="{A4B47B39-3568-C14B-83F9-318D63CFDA3F}" type="presParOf" srcId="{45D80BD9-6048-D148-90C9-340C8E97EA26}" destId="{48ECC643-251D-2D4E-A435-F896AC6AE9DB}" srcOrd="20" destOrd="0" presId="urn:microsoft.com/office/officeart/2005/8/layout/radial6"/>
    <dgm:cxn modelId="{524AD400-65CF-C94F-A814-BAAD8B57AB49}" type="presParOf" srcId="{45D80BD9-6048-D148-90C9-340C8E97EA26}" destId="{4CBBB452-5F17-CE42-969B-8D3940AFD3B8}" srcOrd="21"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9BEB76-28B4-D949-BE56-E26EABC6D825}"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488672A-ECEF-6E42-8F01-3DF06DD1F993}">
      <dgm:prSet phldrT="[Text]" custT="1"/>
      <dgm:spPr/>
      <dgm:t>
        <a:bodyPr/>
        <a:lstStyle/>
        <a:p>
          <a:pPr rtl="1">
            <a:lnSpc>
              <a:spcPct val="150000"/>
            </a:lnSpc>
          </a:pPr>
          <a:r>
            <a:rPr lang="ar-SA" sz="1600" b="1" dirty="0">
              <a:latin typeface="Alexandria" pitchFamily="2" charset="-78"/>
              <a:cs typeface="Alexandria" pitchFamily="2" charset="-78"/>
            </a:rPr>
            <a:t>عدم اظهار الاحترام لتعليقات الجماهير أو حذفها على منصات التواصل الاجتماعي </a:t>
          </a:r>
          <a:endParaRPr lang="en-US" sz="1600" b="1" dirty="0">
            <a:latin typeface="Alexandria" pitchFamily="2" charset="-78"/>
            <a:cs typeface="Alexandria" pitchFamily="2" charset="-78"/>
          </a:endParaRPr>
        </a:p>
      </dgm:t>
    </dgm:pt>
    <dgm:pt modelId="{032E5E75-C551-874D-8DB3-89824377D6FA}" type="par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667660C7-0ACE-BE44-8328-2C486EC20962}" type="sib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4458C93E-0CE5-2440-9FC5-7F0ADF0B9C19}">
      <dgm:prSet phldrT="[Text]" custT="1"/>
      <dgm:spPr/>
      <dgm:t>
        <a:bodyPr/>
        <a:lstStyle/>
        <a:p>
          <a:pPr rtl="1">
            <a:lnSpc>
              <a:spcPct val="150000"/>
            </a:lnSpc>
          </a:pPr>
          <a:r>
            <a:rPr lang="ar-SA" sz="1600" b="1" dirty="0">
              <a:latin typeface="Alexandria" pitchFamily="2" charset="-78"/>
              <a:cs typeface="Alexandria" pitchFamily="2" charset="-78"/>
            </a:rPr>
            <a:t>شعور أصحاب المصلحة أن تحكمهم في الوسائط الرقمية يعني ضرورة الحصول علي جميع المعلومات المطلوبة </a:t>
          </a:r>
          <a:endParaRPr lang="en-US" sz="1600" b="1" dirty="0">
            <a:latin typeface="Alexandria" pitchFamily="2" charset="-78"/>
            <a:cs typeface="Alexandria" pitchFamily="2" charset="-78"/>
          </a:endParaRPr>
        </a:p>
      </dgm:t>
    </dgm:pt>
    <dgm:pt modelId="{847AF43F-BA0F-914C-B1CA-FA4B3DC0A8F1}" type="par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2BFA81D1-5B93-AE42-A58E-B82E29872F01}" type="sib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7E9A99B9-D1DE-604A-9B99-7CE8CEE58215}">
      <dgm:prSet phldrT="[Text]" custT="1"/>
      <dgm:spPr/>
      <dgm:t>
        <a:bodyPr/>
        <a:lstStyle/>
        <a:p>
          <a:pPr rtl="1">
            <a:lnSpc>
              <a:spcPct val="150000"/>
            </a:lnSpc>
          </a:pPr>
          <a:r>
            <a:rPr lang="ar-SA" sz="1600" b="1" dirty="0">
              <a:latin typeface="Alexandria" pitchFamily="2" charset="-78"/>
              <a:cs typeface="Alexandria" pitchFamily="2" charset="-78"/>
            </a:rPr>
            <a:t>عدم تقليص درجة الشفافية بمعنى عرض ما يحق للجمهور معرفته دون الاضرار بالمؤسسة وثقة الجماهير</a:t>
          </a:r>
          <a:endParaRPr lang="en-US" sz="1600" b="1" dirty="0">
            <a:latin typeface="Alexandria" pitchFamily="2" charset="-78"/>
            <a:cs typeface="Alexandria" pitchFamily="2" charset="-78"/>
          </a:endParaRPr>
        </a:p>
      </dgm:t>
    </dgm:pt>
    <dgm:pt modelId="{BC2E2666-FCBC-2D41-9FA5-86AE82C3AC4E}" type="par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74FB2D9B-11FD-9042-8EA1-BAB177A967AD}" type="sib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C4E4CCBA-0356-714B-8933-3CC7DEB418C9}">
      <dgm:prSet phldrT="[Text]" custT="1"/>
      <dgm:spPr/>
      <dgm:t>
        <a:bodyPr/>
        <a:lstStyle/>
        <a:p>
          <a:pPr rtl="1">
            <a:lnSpc>
              <a:spcPct val="150000"/>
            </a:lnSpc>
          </a:pPr>
          <a:r>
            <a:rPr lang="ar-SA" sz="1600" b="1" dirty="0">
              <a:latin typeface="Alexandria" pitchFamily="2" charset="-78"/>
              <a:cs typeface="Alexandria" pitchFamily="2" charset="-78"/>
            </a:rPr>
            <a:t>صعوبة تصميم الرسائل لتناسب الفئات المختلفة من الجماهير </a:t>
          </a:r>
        </a:p>
        <a:p>
          <a:pPr rtl="1">
            <a:lnSpc>
              <a:spcPct val="150000"/>
            </a:lnSpc>
          </a:pPr>
          <a:r>
            <a:rPr lang="ar-SA" sz="1600" b="1" dirty="0">
              <a:latin typeface="Alexandria" pitchFamily="2" charset="-78"/>
              <a:cs typeface="Alexandria" pitchFamily="2" charset="-78"/>
            </a:rPr>
            <a:t>( عملاء – صحفيون – منافسون – معارضون ...)</a:t>
          </a:r>
          <a:endParaRPr lang="en-US" sz="1600" b="1" dirty="0">
            <a:latin typeface="Alexandria" pitchFamily="2" charset="-78"/>
            <a:cs typeface="Alexandria" pitchFamily="2" charset="-78"/>
          </a:endParaRPr>
        </a:p>
      </dgm:t>
    </dgm:pt>
    <dgm:pt modelId="{27D64228-676D-CC4C-9A3F-17E5E30AE992}" type="parTrans" cxnId="{F73EBC45-A288-C44B-9D91-1168E147FDAC}">
      <dgm:prSet/>
      <dgm:spPr/>
      <dgm:t>
        <a:bodyPr/>
        <a:lstStyle/>
        <a:p>
          <a:pPr>
            <a:lnSpc>
              <a:spcPct val="150000"/>
            </a:lnSpc>
          </a:pPr>
          <a:endParaRPr lang="en-US" sz="1600" b="1">
            <a:latin typeface="Alexandria" pitchFamily="2" charset="-78"/>
            <a:cs typeface="Alexandria" pitchFamily="2" charset="-78"/>
          </a:endParaRPr>
        </a:p>
      </dgm:t>
    </dgm:pt>
    <dgm:pt modelId="{16499C92-F688-7044-AF07-58909010DFF3}" type="sibTrans" cxnId="{F73EBC45-A288-C44B-9D91-1168E147FDAC}">
      <dgm:prSet/>
      <dgm:spPr/>
      <dgm:t>
        <a:bodyPr/>
        <a:lstStyle/>
        <a:p>
          <a:pPr>
            <a:lnSpc>
              <a:spcPct val="150000"/>
            </a:lnSpc>
          </a:pPr>
          <a:endParaRPr lang="en-US" sz="1600" b="1">
            <a:latin typeface="Alexandria" pitchFamily="2" charset="-78"/>
            <a:cs typeface="Alexandria" pitchFamily="2" charset="-78"/>
          </a:endParaRPr>
        </a:p>
      </dgm:t>
    </dgm:pt>
    <dgm:pt modelId="{C071AF1F-25A4-4D4D-9D4C-0CCF1A2E65BB}">
      <dgm:prSet phldrT="[Text]" custT="1"/>
      <dgm:spPr/>
      <dgm:t>
        <a:bodyPr/>
        <a:lstStyle/>
        <a:p>
          <a:pPr rtl="1">
            <a:lnSpc>
              <a:spcPct val="150000"/>
            </a:lnSpc>
          </a:pPr>
          <a:r>
            <a:rPr lang="ar-SA" sz="1600" b="1" dirty="0">
              <a:latin typeface="Alexandria" pitchFamily="2" charset="-78"/>
              <a:cs typeface="Alexandria" pitchFamily="2" charset="-78"/>
            </a:rPr>
            <a:t>صعوبة الحفاظ على سرية المعلومات </a:t>
          </a:r>
          <a:endParaRPr lang="en-US" sz="1600" b="1" dirty="0">
            <a:latin typeface="Alexandria" pitchFamily="2" charset="-78"/>
            <a:cs typeface="Alexandria" pitchFamily="2" charset="-78"/>
          </a:endParaRPr>
        </a:p>
      </dgm:t>
    </dgm:pt>
    <dgm:pt modelId="{BBD163E1-1E05-F943-A762-0E789EA46FE3}" type="parTrans" cxnId="{4CE03842-65B8-4048-8626-CF3BC3A62E62}">
      <dgm:prSet/>
      <dgm:spPr/>
      <dgm:t>
        <a:bodyPr/>
        <a:lstStyle/>
        <a:p>
          <a:pPr>
            <a:lnSpc>
              <a:spcPct val="150000"/>
            </a:lnSpc>
          </a:pPr>
          <a:endParaRPr lang="en-US" sz="1600" b="1">
            <a:latin typeface="Alexandria" pitchFamily="2" charset="-78"/>
            <a:cs typeface="Alexandria" pitchFamily="2" charset="-78"/>
          </a:endParaRPr>
        </a:p>
      </dgm:t>
    </dgm:pt>
    <dgm:pt modelId="{70B3C60D-97D7-B341-AC41-608D685C0AEA}" type="sibTrans" cxnId="{4CE03842-65B8-4048-8626-CF3BC3A62E62}">
      <dgm:prSet/>
      <dgm:spPr/>
      <dgm:t>
        <a:bodyPr/>
        <a:lstStyle/>
        <a:p>
          <a:pPr>
            <a:lnSpc>
              <a:spcPct val="150000"/>
            </a:lnSpc>
          </a:pPr>
          <a:endParaRPr lang="en-US" sz="1600" b="1">
            <a:latin typeface="Alexandria" pitchFamily="2" charset="-78"/>
            <a:cs typeface="Alexandria" pitchFamily="2" charset="-78"/>
          </a:endParaRPr>
        </a:p>
      </dgm:t>
    </dgm:pt>
    <dgm:pt modelId="{01EBA7E2-31EF-F748-8852-984D74A82FC4}" type="pres">
      <dgm:prSet presAssocID="{C29BEB76-28B4-D949-BE56-E26EABC6D825}" presName="diagram" presStyleCnt="0">
        <dgm:presLayoutVars>
          <dgm:dir/>
          <dgm:resizeHandles val="exact"/>
        </dgm:presLayoutVars>
      </dgm:prSet>
      <dgm:spPr/>
    </dgm:pt>
    <dgm:pt modelId="{846B0D99-9F1A-C94C-AF59-78982AA6BF3B}" type="pres">
      <dgm:prSet presAssocID="{3488672A-ECEF-6E42-8F01-3DF06DD1F993}" presName="node" presStyleLbl="node1" presStyleIdx="0" presStyleCnt="5">
        <dgm:presLayoutVars>
          <dgm:bulletEnabled val="1"/>
        </dgm:presLayoutVars>
      </dgm:prSet>
      <dgm:spPr/>
    </dgm:pt>
    <dgm:pt modelId="{E0CD5F54-D170-8D48-BDE1-FD9F0B2C724B}" type="pres">
      <dgm:prSet presAssocID="{667660C7-0ACE-BE44-8328-2C486EC20962}" presName="sibTrans" presStyleCnt="0"/>
      <dgm:spPr/>
    </dgm:pt>
    <dgm:pt modelId="{90BABD4B-B31C-9E4E-B2C5-7F3A4152570D}" type="pres">
      <dgm:prSet presAssocID="{4458C93E-0CE5-2440-9FC5-7F0ADF0B9C19}" presName="node" presStyleLbl="node1" presStyleIdx="1" presStyleCnt="5">
        <dgm:presLayoutVars>
          <dgm:bulletEnabled val="1"/>
        </dgm:presLayoutVars>
      </dgm:prSet>
      <dgm:spPr/>
    </dgm:pt>
    <dgm:pt modelId="{D811D060-90C7-0842-BCBD-F6CE6D95F871}" type="pres">
      <dgm:prSet presAssocID="{2BFA81D1-5B93-AE42-A58E-B82E29872F01}" presName="sibTrans" presStyleCnt="0"/>
      <dgm:spPr/>
    </dgm:pt>
    <dgm:pt modelId="{AC7CF4E5-E194-D74F-8AAF-AA8A94DE1827}" type="pres">
      <dgm:prSet presAssocID="{7E9A99B9-D1DE-604A-9B99-7CE8CEE58215}" presName="node" presStyleLbl="node1" presStyleIdx="2" presStyleCnt="5">
        <dgm:presLayoutVars>
          <dgm:bulletEnabled val="1"/>
        </dgm:presLayoutVars>
      </dgm:prSet>
      <dgm:spPr/>
    </dgm:pt>
    <dgm:pt modelId="{2BC9C683-65A9-1643-9FB7-CE9E4D52D267}" type="pres">
      <dgm:prSet presAssocID="{74FB2D9B-11FD-9042-8EA1-BAB177A967AD}" presName="sibTrans" presStyleCnt="0"/>
      <dgm:spPr/>
    </dgm:pt>
    <dgm:pt modelId="{50DFF3AB-E062-D64D-B5D2-09C922B5AC61}" type="pres">
      <dgm:prSet presAssocID="{C4E4CCBA-0356-714B-8933-3CC7DEB418C9}" presName="node" presStyleLbl="node1" presStyleIdx="3" presStyleCnt="5">
        <dgm:presLayoutVars>
          <dgm:bulletEnabled val="1"/>
        </dgm:presLayoutVars>
      </dgm:prSet>
      <dgm:spPr/>
    </dgm:pt>
    <dgm:pt modelId="{77B07A54-C0D1-454C-B183-B3E0628C47B2}" type="pres">
      <dgm:prSet presAssocID="{16499C92-F688-7044-AF07-58909010DFF3}" presName="sibTrans" presStyleCnt="0"/>
      <dgm:spPr/>
    </dgm:pt>
    <dgm:pt modelId="{8E55ECB7-26EC-8642-ACEF-A571BC98DFFE}" type="pres">
      <dgm:prSet presAssocID="{C071AF1F-25A4-4D4D-9D4C-0CCF1A2E65BB}" presName="node" presStyleLbl="node1" presStyleIdx="4" presStyleCnt="5">
        <dgm:presLayoutVars>
          <dgm:bulletEnabled val="1"/>
        </dgm:presLayoutVars>
      </dgm:prSet>
      <dgm:spPr/>
    </dgm:pt>
  </dgm:ptLst>
  <dgm:cxnLst>
    <dgm:cxn modelId="{79110E1C-AB76-A345-B96A-37A3EFB9CB21}" srcId="{C29BEB76-28B4-D949-BE56-E26EABC6D825}" destId="{3488672A-ECEF-6E42-8F01-3DF06DD1F993}" srcOrd="0" destOrd="0" parTransId="{032E5E75-C551-874D-8DB3-89824377D6FA}" sibTransId="{667660C7-0ACE-BE44-8328-2C486EC20962}"/>
    <dgm:cxn modelId="{4CE03842-65B8-4048-8626-CF3BC3A62E62}" srcId="{C29BEB76-28B4-D949-BE56-E26EABC6D825}" destId="{C071AF1F-25A4-4D4D-9D4C-0CCF1A2E65BB}" srcOrd="4" destOrd="0" parTransId="{BBD163E1-1E05-F943-A762-0E789EA46FE3}" sibTransId="{70B3C60D-97D7-B341-AC41-608D685C0AEA}"/>
    <dgm:cxn modelId="{F73EBC45-A288-C44B-9D91-1168E147FDAC}" srcId="{C29BEB76-28B4-D949-BE56-E26EABC6D825}" destId="{C4E4CCBA-0356-714B-8933-3CC7DEB418C9}" srcOrd="3" destOrd="0" parTransId="{27D64228-676D-CC4C-9A3F-17E5E30AE992}" sibTransId="{16499C92-F688-7044-AF07-58909010DFF3}"/>
    <dgm:cxn modelId="{AEB44D5C-8500-7E4C-B32B-09763A184226}" srcId="{C29BEB76-28B4-D949-BE56-E26EABC6D825}" destId="{4458C93E-0CE5-2440-9FC5-7F0ADF0B9C19}" srcOrd="1" destOrd="0" parTransId="{847AF43F-BA0F-914C-B1CA-FA4B3DC0A8F1}" sibTransId="{2BFA81D1-5B93-AE42-A58E-B82E29872F01}"/>
    <dgm:cxn modelId="{19D73969-C10F-E541-823E-9800C50E3259}" type="presOf" srcId="{4458C93E-0CE5-2440-9FC5-7F0ADF0B9C19}" destId="{90BABD4B-B31C-9E4E-B2C5-7F3A4152570D}" srcOrd="0" destOrd="0" presId="urn:microsoft.com/office/officeart/2005/8/layout/default"/>
    <dgm:cxn modelId="{7EDF058A-F0A9-CE4A-9E19-298ED070CFF3}" type="presOf" srcId="{C4E4CCBA-0356-714B-8933-3CC7DEB418C9}" destId="{50DFF3AB-E062-D64D-B5D2-09C922B5AC61}" srcOrd="0" destOrd="0" presId="urn:microsoft.com/office/officeart/2005/8/layout/default"/>
    <dgm:cxn modelId="{60AEB2AE-ADAA-9341-A42A-A058EA19CCB9}" type="presOf" srcId="{3488672A-ECEF-6E42-8F01-3DF06DD1F993}" destId="{846B0D99-9F1A-C94C-AF59-78982AA6BF3B}" srcOrd="0" destOrd="0" presId="urn:microsoft.com/office/officeart/2005/8/layout/default"/>
    <dgm:cxn modelId="{D9BA2DD7-E0E5-E844-97EE-F48E00484EBC}" type="presOf" srcId="{C29BEB76-28B4-D949-BE56-E26EABC6D825}" destId="{01EBA7E2-31EF-F748-8852-984D74A82FC4}" srcOrd="0" destOrd="0" presId="urn:microsoft.com/office/officeart/2005/8/layout/default"/>
    <dgm:cxn modelId="{C6281ADC-CBCE-1841-8CEF-F19AB8244B40}" type="presOf" srcId="{C071AF1F-25A4-4D4D-9D4C-0CCF1A2E65BB}" destId="{8E55ECB7-26EC-8642-ACEF-A571BC98DFFE}" srcOrd="0" destOrd="0" presId="urn:microsoft.com/office/officeart/2005/8/layout/default"/>
    <dgm:cxn modelId="{7259FDE5-CCC0-1941-9A77-F44C4AE21D7C}" srcId="{C29BEB76-28B4-D949-BE56-E26EABC6D825}" destId="{7E9A99B9-D1DE-604A-9B99-7CE8CEE58215}" srcOrd="2" destOrd="0" parTransId="{BC2E2666-FCBC-2D41-9FA5-86AE82C3AC4E}" sibTransId="{74FB2D9B-11FD-9042-8EA1-BAB177A967AD}"/>
    <dgm:cxn modelId="{7CB276FF-F975-1746-8726-5F6284BFDB22}" type="presOf" srcId="{7E9A99B9-D1DE-604A-9B99-7CE8CEE58215}" destId="{AC7CF4E5-E194-D74F-8AAF-AA8A94DE1827}" srcOrd="0" destOrd="0" presId="urn:microsoft.com/office/officeart/2005/8/layout/default"/>
    <dgm:cxn modelId="{A31B3B06-6395-1B45-B615-E530D7A930F1}" type="presParOf" srcId="{01EBA7E2-31EF-F748-8852-984D74A82FC4}" destId="{846B0D99-9F1A-C94C-AF59-78982AA6BF3B}" srcOrd="0" destOrd="0" presId="urn:microsoft.com/office/officeart/2005/8/layout/default"/>
    <dgm:cxn modelId="{028373EE-64F1-5342-81FD-D9BE8123D8B0}" type="presParOf" srcId="{01EBA7E2-31EF-F748-8852-984D74A82FC4}" destId="{E0CD5F54-D170-8D48-BDE1-FD9F0B2C724B}" srcOrd="1" destOrd="0" presId="urn:microsoft.com/office/officeart/2005/8/layout/default"/>
    <dgm:cxn modelId="{5B5A1845-89F7-7E47-8871-F33432EDBC3E}" type="presParOf" srcId="{01EBA7E2-31EF-F748-8852-984D74A82FC4}" destId="{90BABD4B-B31C-9E4E-B2C5-7F3A4152570D}" srcOrd="2" destOrd="0" presId="urn:microsoft.com/office/officeart/2005/8/layout/default"/>
    <dgm:cxn modelId="{43ADFC14-DE37-0B44-BFD1-B16A9EE3E874}" type="presParOf" srcId="{01EBA7E2-31EF-F748-8852-984D74A82FC4}" destId="{D811D060-90C7-0842-BCBD-F6CE6D95F871}" srcOrd="3" destOrd="0" presId="urn:microsoft.com/office/officeart/2005/8/layout/default"/>
    <dgm:cxn modelId="{BA8154FA-9FB5-D848-B204-D3EB42CDC47C}" type="presParOf" srcId="{01EBA7E2-31EF-F748-8852-984D74A82FC4}" destId="{AC7CF4E5-E194-D74F-8AAF-AA8A94DE1827}" srcOrd="4" destOrd="0" presId="urn:microsoft.com/office/officeart/2005/8/layout/default"/>
    <dgm:cxn modelId="{01CEC3C5-224F-BD45-B41A-98C31FE7BBB2}" type="presParOf" srcId="{01EBA7E2-31EF-F748-8852-984D74A82FC4}" destId="{2BC9C683-65A9-1643-9FB7-CE9E4D52D267}" srcOrd="5" destOrd="0" presId="urn:microsoft.com/office/officeart/2005/8/layout/default"/>
    <dgm:cxn modelId="{87732D4A-6B7D-EE47-86B2-CD3DFEA30C45}" type="presParOf" srcId="{01EBA7E2-31EF-F748-8852-984D74A82FC4}" destId="{50DFF3AB-E062-D64D-B5D2-09C922B5AC61}" srcOrd="6" destOrd="0" presId="urn:microsoft.com/office/officeart/2005/8/layout/default"/>
    <dgm:cxn modelId="{C5C75A23-1F53-0341-897C-24BE393EE0AB}" type="presParOf" srcId="{01EBA7E2-31EF-F748-8852-984D74A82FC4}" destId="{77B07A54-C0D1-454C-B183-B3E0628C47B2}" srcOrd="7" destOrd="0" presId="urn:microsoft.com/office/officeart/2005/8/layout/default"/>
    <dgm:cxn modelId="{B2F52671-AF31-614C-A256-943BC976C4B4}" type="presParOf" srcId="{01EBA7E2-31EF-F748-8852-984D74A82FC4}" destId="{8E55ECB7-26EC-8642-ACEF-A571BC98DFF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9BEB76-28B4-D949-BE56-E26EABC6D825}"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488672A-ECEF-6E42-8F01-3DF06DD1F993}">
      <dgm:prSet phldrT="[Text]" custT="1"/>
      <dgm:spPr/>
      <dgm:t>
        <a:bodyPr/>
        <a:lstStyle/>
        <a:p>
          <a:pPr rtl="1">
            <a:lnSpc>
              <a:spcPct val="150000"/>
            </a:lnSpc>
          </a:pPr>
          <a:r>
            <a:rPr lang="ar-SA" sz="1600" b="1" dirty="0">
              <a:latin typeface="Alexandria" pitchFamily="2" charset="-78"/>
              <a:cs typeface="Alexandria" pitchFamily="2" charset="-78"/>
            </a:rPr>
            <a:t>التفسير الخاطئ للرسائل نتيجة تعدد ثقافات  المتعرضين لها ( لغة – ثقافة )من نفس الدولة أو من دول مختلفة.</a:t>
          </a:r>
          <a:endParaRPr lang="en-US" sz="1600" b="1" dirty="0">
            <a:latin typeface="Alexandria" pitchFamily="2" charset="-78"/>
            <a:cs typeface="Alexandria" pitchFamily="2" charset="-78"/>
          </a:endParaRPr>
        </a:p>
      </dgm:t>
    </dgm:pt>
    <dgm:pt modelId="{032E5E75-C551-874D-8DB3-89824377D6FA}" type="par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667660C7-0ACE-BE44-8328-2C486EC20962}" type="sib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4458C93E-0CE5-2440-9FC5-7F0ADF0B9C19}">
      <dgm:prSet phldrT="[Text]" custT="1"/>
      <dgm:spPr/>
      <dgm:t>
        <a:bodyPr/>
        <a:lstStyle/>
        <a:p>
          <a:pPr rtl="1">
            <a:lnSpc>
              <a:spcPct val="150000"/>
            </a:lnSpc>
          </a:pPr>
          <a:r>
            <a:rPr lang="ar-SA" sz="1600" b="1" dirty="0">
              <a:latin typeface="Alexandria" pitchFamily="2" charset="-78"/>
              <a:cs typeface="Alexandria" pitchFamily="2" charset="-78"/>
            </a:rPr>
            <a:t>صعوبة التمييز بين رأي الشخص العامل في المؤسسة أو أن الرأي نيابة عن المؤسسة أو أنه رأي للعميل.</a:t>
          </a:r>
          <a:endParaRPr lang="en-US" sz="1600" b="1" dirty="0">
            <a:latin typeface="Alexandria" pitchFamily="2" charset="-78"/>
            <a:cs typeface="Alexandria" pitchFamily="2" charset="-78"/>
          </a:endParaRPr>
        </a:p>
      </dgm:t>
    </dgm:pt>
    <dgm:pt modelId="{847AF43F-BA0F-914C-B1CA-FA4B3DC0A8F1}" type="par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2BFA81D1-5B93-AE42-A58E-B82E29872F01}" type="sib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7E9A99B9-D1DE-604A-9B99-7CE8CEE58215}">
      <dgm:prSet phldrT="[Text]" custT="1"/>
      <dgm:spPr/>
      <dgm:t>
        <a:bodyPr/>
        <a:lstStyle/>
        <a:p>
          <a:pPr rtl="1">
            <a:lnSpc>
              <a:spcPct val="150000"/>
            </a:lnSpc>
          </a:pPr>
          <a:r>
            <a:rPr lang="ar-SA" sz="1600" b="1" dirty="0">
              <a:latin typeface="Alexandria" pitchFamily="2" charset="-78"/>
              <a:cs typeface="Alexandria" pitchFamily="2" charset="-78"/>
            </a:rPr>
            <a:t>صعوبة اقناع الجمهور بأن ما ينشره المؤثرين أو المؤيدين على منصات التواصل غير مدفوع الأجر</a:t>
          </a:r>
          <a:endParaRPr lang="en-US" sz="1600" b="1" dirty="0">
            <a:latin typeface="Alexandria" pitchFamily="2" charset="-78"/>
            <a:cs typeface="Alexandria" pitchFamily="2" charset="-78"/>
          </a:endParaRPr>
        </a:p>
      </dgm:t>
    </dgm:pt>
    <dgm:pt modelId="{BC2E2666-FCBC-2D41-9FA5-86AE82C3AC4E}" type="par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74FB2D9B-11FD-9042-8EA1-BAB177A967AD}" type="sib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C4E4CCBA-0356-714B-8933-3CC7DEB418C9}">
      <dgm:prSet phldrT="[Text]" custT="1"/>
      <dgm:spPr/>
      <dgm:t>
        <a:bodyPr/>
        <a:lstStyle/>
        <a:p>
          <a:pPr rtl="1">
            <a:lnSpc>
              <a:spcPct val="150000"/>
            </a:lnSpc>
          </a:pPr>
          <a:r>
            <a:rPr lang="ar-SA" sz="1600" b="1" dirty="0">
              <a:latin typeface="Alexandria" pitchFamily="2" charset="-78"/>
              <a:cs typeface="Alexandria" pitchFamily="2" charset="-78"/>
            </a:rPr>
            <a:t>تشكك الجمهور في المؤسسة نتيجة جمع معلومات تتعلق ببياناتهم شخصية .</a:t>
          </a:r>
          <a:endParaRPr lang="en-US" sz="1600" b="1" dirty="0">
            <a:latin typeface="Alexandria" pitchFamily="2" charset="-78"/>
            <a:cs typeface="Alexandria" pitchFamily="2" charset="-78"/>
          </a:endParaRPr>
        </a:p>
      </dgm:t>
    </dgm:pt>
    <dgm:pt modelId="{27D64228-676D-CC4C-9A3F-17E5E30AE992}" type="parTrans" cxnId="{F73EBC45-A288-C44B-9D91-1168E147FDAC}">
      <dgm:prSet/>
      <dgm:spPr/>
      <dgm:t>
        <a:bodyPr/>
        <a:lstStyle/>
        <a:p>
          <a:pPr>
            <a:lnSpc>
              <a:spcPct val="150000"/>
            </a:lnSpc>
          </a:pPr>
          <a:endParaRPr lang="en-US" sz="1600" b="1">
            <a:latin typeface="Alexandria" pitchFamily="2" charset="-78"/>
            <a:cs typeface="Alexandria" pitchFamily="2" charset="-78"/>
          </a:endParaRPr>
        </a:p>
      </dgm:t>
    </dgm:pt>
    <dgm:pt modelId="{16499C92-F688-7044-AF07-58909010DFF3}" type="sibTrans" cxnId="{F73EBC45-A288-C44B-9D91-1168E147FDAC}">
      <dgm:prSet/>
      <dgm:spPr/>
      <dgm:t>
        <a:bodyPr/>
        <a:lstStyle/>
        <a:p>
          <a:pPr>
            <a:lnSpc>
              <a:spcPct val="150000"/>
            </a:lnSpc>
          </a:pPr>
          <a:endParaRPr lang="en-US" sz="1600" b="1">
            <a:latin typeface="Alexandria" pitchFamily="2" charset="-78"/>
            <a:cs typeface="Alexandria" pitchFamily="2" charset="-78"/>
          </a:endParaRPr>
        </a:p>
      </dgm:t>
    </dgm:pt>
    <dgm:pt modelId="{C071AF1F-25A4-4D4D-9D4C-0CCF1A2E65BB}">
      <dgm:prSet phldrT="[Text]" custT="1"/>
      <dgm:spPr/>
      <dgm:t>
        <a:bodyPr/>
        <a:lstStyle/>
        <a:p>
          <a:pPr rtl="1">
            <a:lnSpc>
              <a:spcPct val="150000"/>
            </a:lnSpc>
          </a:pPr>
          <a:r>
            <a:rPr lang="ar-SA" sz="1600" b="1" dirty="0">
              <a:latin typeface="Alexandria" pitchFamily="2" charset="-78"/>
              <a:cs typeface="Alexandria" pitchFamily="2" charset="-78"/>
            </a:rPr>
            <a:t>التأكد من وضوح الرسالة واضافة المصدر اليها أو الرابط.</a:t>
          </a:r>
          <a:endParaRPr lang="en-US" sz="1600" b="1" dirty="0">
            <a:latin typeface="Alexandria" pitchFamily="2" charset="-78"/>
            <a:cs typeface="Alexandria" pitchFamily="2" charset="-78"/>
          </a:endParaRPr>
        </a:p>
      </dgm:t>
    </dgm:pt>
    <dgm:pt modelId="{BBD163E1-1E05-F943-A762-0E789EA46FE3}" type="parTrans" cxnId="{4CE03842-65B8-4048-8626-CF3BC3A62E62}">
      <dgm:prSet/>
      <dgm:spPr/>
      <dgm:t>
        <a:bodyPr/>
        <a:lstStyle/>
        <a:p>
          <a:pPr>
            <a:lnSpc>
              <a:spcPct val="150000"/>
            </a:lnSpc>
          </a:pPr>
          <a:endParaRPr lang="en-US" sz="1600" b="1">
            <a:latin typeface="Alexandria" pitchFamily="2" charset="-78"/>
            <a:cs typeface="Alexandria" pitchFamily="2" charset="-78"/>
          </a:endParaRPr>
        </a:p>
      </dgm:t>
    </dgm:pt>
    <dgm:pt modelId="{70B3C60D-97D7-B341-AC41-608D685C0AEA}" type="sibTrans" cxnId="{4CE03842-65B8-4048-8626-CF3BC3A62E62}">
      <dgm:prSet/>
      <dgm:spPr/>
      <dgm:t>
        <a:bodyPr/>
        <a:lstStyle/>
        <a:p>
          <a:pPr>
            <a:lnSpc>
              <a:spcPct val="150000"/>
            </a:lnSpc>
          </a:pPr>
          <a:endParaRPr lang="en-US" sz="1600" b="1">
            <a:latin typeface="Alexandria" pitchFamily="2" charset="-78"/>
            <a:cs typeface="Alexandria" pitchFamily="2" charset="-78"/>
          </a:endParaRPr>
        </a:p>
      </dgm:t>
    </dgm:pt>
    <dgm:pt modelId="{01EBA7E2-31EF-F748-8852-984D74A82FC4}" type="pres">
      <dgm:prSet presAssocID="{C29BEB76-28B4-D949-BE56-E26EABC6D825}" presName="diagram" presStyleCnt="0">
        <dgm:presLayoutVars>
          <dgm:dir/>
          <dgm:resizeHandles val="exact"/>
        </dgm:presLayoutVars>
      </dgm:prSet>
      <dgm:spPr/>
    </dgm:pt>
    <dgm:pt modelId="{846B0D99-9F1A-C94C-AF59-78982AA6BF3B}" type="pres">
      <dgm:prSet presAssocID="{3488672A-ECEF-6E42-8F01-3DF06DD1F993}" presName="node" presStyleLbl="node1" presStyleIdx="0" presStyleCnt="5">
        <dgm:presLayoutVars>
          <dgm:bulletEnabled val="1"/>
        </dgm:presLayoutVars>
      </dgm:prSet>
      <dgm:spPr/>
    </dgm:pt>
    <dgm:pt modelId="{E0CD5F54-D170-8D48-BDE1-FD9F0B2C724B}" type="pres">
      <dgm:prSet presAssocID="{667660C7-0ACE-BE44-8328-2C486EC20962}" presName="sibTrans" presStyleCnt="0"/>
      <dgm:spPr/>
    </dgm:pt>
    <dgm:pt modelId="{90BABD4B-B31C-9E4E-B2C5-7F3A4152570D}" type="pres">
      <dgm:prSet presAssocID="{4458C93E-0CE5-2440-9FC5-7F0ADF0B9C19}" presName="node" presStyleLbl="node1" presStyleIdx="1" presStyleCnt="5">
        <dgm:presLayoutVars>
          <dgm:bulletEnabled val="1"/>
        </dgm:presLayoutVars>
      </dgm:prSet>
      <dgm:spPr/>
    </dgm:pt>
    <dgm:pt modelId="{D811D060-90C7-0842-BCBD-F6CE6D95F871}" type="pres">
      <dgm:prSet presAssocID="{2BFA81D1-5B93-AE42-A58E-B82E29872F01}" presName="sibTrans" presStyleCnt="0"/>
      <dgm:spPr/>
    </dgm:pt>
    <dgm:pt modelId="{AC7CF4E5-E194-D74F-8AAF-AA8A94DE1827}" type="pres">
      <dgm:prSet presAssocID="{7E9A99B9-D1DE-604A-9B99-7CE8CEE58215}" presName="node" presStyleLbl="node1" presStyleIdx="2" presStyleCnt="5">
        <dgm:presLayoutVars>
          <dgm:bulletEnabled val="1"/>
        </dgm:presLayoutVars>
      </dgm:prSet>
      <dgm:spPr/>
    </dgm:pt>
    <dgm:pt modelId="{2BC9C683-65A9-1643-9FB7-CE9E4D52D267}" type="pres">
      <dgm:prSet presAssocID="{74FB2D9B-11FD-9042-8EA1-BAB177A967AD}" presName="sibTrans" presStyleCnt="0"/>
      <dgm:spPr/>
    </dgm:pt>
    <dgm:pt modelId="{50DFF3AB-E062-D64D-B5D2-09C922B5AC61}" type="pres">
      <dgm:prSet presAssocID="{C4E4CCBA-0356-714B-8933-3CC7DEB418C9}" presName="node" presStyleLbl="node1" presStyleIdx="3" presStyleCnt="5">
        <dgm:presLayoutVars>
          <dgm:bulletEnabled val="1"/>
        </dgm:presLayoutVars>
      </dgm:prSet>
      <dgm:spPr/>
    </dgm:pt>
    <dgm:pt modelId="{77B07A54-C0D1-454C-B183-B3E0628C47B2}" type="pres">
      <dgm:prSet presAssocID="{16499C92-F688-7044-AF07-58909010DFF3}" presName="sibTrans" presStyleCnt="0"/>
      <dgm:spPr/>
    </dgm:pt>
    <dgm:pt modelId="{8E55ECB7-26EC-8642-ACEF-A571BC98DFFE}" type="pres">
      <dgm:prSet presAssocID="{C071AF1F-25A4-4D4D-9D4C-0CCF1A2E65BB}" presName="node" presStyleLbl="node1" presStyleIdx="4" presStyleCnt="5">
        <dgm:presLayoutVars>
          <dgm:bulletEnabled val="1"/>
        </dgm:presLayoutVars>
      </dgm:prSet>
      <dgm:spPr/>
    </dgm:pt>
  </dgm:ptLst>
  <dgm:cxnLst>
    <dgm:cxn modelId="{79110E1C-AB76-A345-B96A-37A3EFB9CB21}" srcId="{C29BEB76-28B4-D949-BE56-E26EABC6D825}" destId="{3488672A-ECEF-6E42-8F01-3DF06DD1F993}" srcOrd="0" destOrd="0" parTransId="{032E5E75-C551-874D-8DB3-89824377D6FA}" sibTransId="{667660C7-0ACE-BE44-8328-2C486EC20962}"/>
    <dgm:cxn modelId="{4CE03842-65B8-4048-8626-CF3BC3A62E62}" srcId="{C29BEB76-28B4-D949-BE56-E26EABC6D825}" destId="{C071AF1F-25A4-4D4D-9D4C-0CCF1A2E65BB}" srcOrd="4" destOrd="0" parTransId="{BBD163E1-1E05-F943-A762-0E789EA46FE3}" sibTransId="{70B3C60D-97D7-B341-AC41-608D685C0AEA}"/>
    <dgm:cxn modelId="{F73EBC45-A288-C44B-9D91-1168E147FDAC}" srcId="{C29BEB76-28B4-D949-BE56-E26EABC6D825}" destId="{C4E4CCBA-0356-714B-8933-3CC7DEB418C9}" srcOrd="3" destOrd="0" parTransId="{27D64228-676D-CC4C-9A3F-17E5E30AE992}" sibTransId="{16499C92-F688-7044-AF07-58909010DFF3}"/>
    <dgm:cxn modelId="{AEB44D5C-8500-7E4C-B32B-09763A184226}" srcId="{C29BEB76-28B4-D949-BE56-E26EABC6D825}" destId="{4458C93E-0CE5-2440-9FC5-7F0ADF0B9C19}" srcOrd="1" destOrd="0" parTransId="{847AF43F-BA0F-914C-B1CA-FA4B3DC0A8F1}" sibTransId="{2BFA81D1-5B93-AE42-A58E-B82E29872F01}"/>
    <dgm:cxn modelId="{19D73969-C10F-E541-823E-9800C50E3259}" type="presOf" srcId="{4458C93E-0CE5-2440-9FC5-7F0ADF0B9C19}" destId="{90BABD4B-B31C-9E4E-B2C5-7F3A4152570D}" srcOrd="0" destOrd="0" presId="urn:microsoft.com/office/officeart/2005/8/layout/default"/>
    <dgm:cxn modelId="{7EDF058A-F0A9-CE4A-9E19-298ED070CFF3}" type="presOf" srcId="{C4E4CCBA-0356-714B-8933-3CC7DEB418C9}" destId="{50DFF3AB-E062-D64D-B5D2-09C922B5AC61}" srcOrd="0" destOrd="0" presId="urn:microsoft.com/office/officeart/2005/8/layout/default"/>
    <dgm:cxn modelId="{60AEB2AE-ADAA-9341-A42A-A058EA19CCB9}" type="presOf" srcId="{3488672A-ECEF-6E42-8F01-3DF06DD1F993}" destId="{846B0D99-9F1A-C94C-AF59-78982AA6BF3B}" srcOrd="0" destOrd="0" presId="urn:microsoft.com/office/officeart/2005/8/layout/default"/>
    <dgm:cxn modelId="{D9BA2DD7-E0E5-E844-97EE-F48E00484EBC}" type="presOf" srcId="{C29BEB76-28B4-D949-BE56-E26EABC6D825}" destId="{01EBA7E2-31EF-F748-8852-984D74A82FC4}" srcOrd="0" destOrd="0" presId="urn:microsoft.com/office/officeart/2005/8/layout/default"/>
    <dgm:cxn modelId="{C6281ADC-CBCE-1841-8CEF-F19AB8244B40}" type="presOf" srcId="{C071AF1F-25A4-4D4D-9D4C-0CCF1A2E65BB}" destId="{8E55ECB7-26EC-8642-ACEF-A571BC98DFFE}" srcOrd="0" destOrd="0" presId="urn:microsoft.com/office/officeart/2005/8/layout/default"/>
    <dgm:cxn modelId="{7259FDE5-CCC0-1941-9A77-F44C4AE21D7C}" srcId="{C29BEB76-28B4-D949-BE56-E26EABC6D825}" destId="{7E9A99B9-D1DE-604A-9B99-7CE8CEE58215}" srcOrd="2" destOrd="0" parTransId="{BC2E2666-FCBC-2D41-9FA5-86AE82C3AC4E}" sibTransId="{74FB2D9B-11FD-9042-8EA1-BAB177A967AD}"/>
    <dgm:cxn modelId="{7CB276FF-F975-1746-8726-5F6284BFDB22}" type="presOf" srcId="{7E9A99B9-D1DE-604A-9B99-7CE8CEE58215}" destId="{AC7CF4E5-E194-D74F-8AAF-AA8A94DE1827}" srcOrd="0" destOrd="0" presId="urn:microsoft.com/office/officeart/2005/8/layout/default"/>
    <dgm:cxn modelId="{A31B3B06-6395-1B45-B615-E530D7A930F1}" type="presParOf" srcId="{01EBA7E2-31EF-F748-8852-984D74A82FC4}" destId="{846B0D99-9F1A-C94C-AF59-78982AA6BF3B}" srcOrd="0" destOrd="0" presId="urn:microsoft.com/office/officeart/2005/8/layout/default"/>
    <dgm:cxn modelId="{028373EE-64F1-5342-81FD-D9BE8123D8B0}" type="presParOf" srcId="{01EBA7E2-31EF-F748-8852-984D74A82FC4}" destId="{E0CD5F54-D170-8D48-BDE1-FD9F0B2C724B}" srcOrd="1" destOrd="0" presId="urn:microsoft.com/office/officeart/2005/8/layout/default"/>
    <dgm:cxn modelId="{5B5A1845-89F7-7E47-8871-F33432EDBC3E}" type="presParOf" srcId="{01EBA7E2-31EF-F748-8852-984D74A82FC4}" destId="{90BABD4B-B31C-9E4E-B2C5-7F3A4152570D}" srcOrd="2" destOrd="0" presId="urn:microsoft.com/office/officeart/2005/8/layout/default"/>
    <dgm:cxn modelId="{43ADFC14-DE37-0B44-BFD1-B16A9EE3E874}" type="presParOf" srcId="{01EBA7E2-31EF-F748-8852-984D74A82FC4}" destId="{D811D060-90C7-0842-BCBD-F6CE6D95F871}" srcOrd="3" destOrd="0" presId="urn:microsoft.com/office/officeart/2005/8/layout/default"/>
    <dgm:cxn modelId="{BA8154FA-9FB5-D848-B204-D3EB42CDC47C}" type="presParOf" srcId="{01EBA7E2-31EF-F748-8852-984D74A82FC4}" destId="{AC7CF4E5-E194-D74F-8AAF-AA8A94DE1827}" srcOrd="4" destOrd="0" presId="urn:microsoft.com/office/officeart/2005/8/layout/default"/>
    <dgm:cxn modelId="{01CEC3C5-224F-BD45-B41A-98C31FE7BBB2}" type="presParOf" srcId="{01EBA7E2-31EF-F748-8852-984D74A82FC4}" destId="{2BC9C683-65A9-1643-9FB7-CE9E4D52D267}" srcOrd="5" destOrd="0" presId="urn:microsoft.com/office/officeart/2005/8/layout/default"/>
    <dgm:cxn modelId="{87732D4A-6B7D-EE47-86B2-CD3DFEA30C45}" type="presParOf" srcId="{01EBA7E2-31EF-F748-8852-984D74A82FC4}" destId="{50DFF3AB-E062-D64D-B5D2-09C922B5AC61}" srcOrd="6" destOrd="0" presId="urn:microsoft.com/office/officeart/2005/8/layout/default"/>
    <dgm:cxn modelId="{C5C75A23-1F53-0341-897C-24BE393EE0AB}" type="presParOf" srcId="{01EBA7E2-31EF-F748-8852-984D74A82FC4}" destId="{77B07A54-C0D1-454C-B183-B3E0628C47B2}" srcOrd="7" destOrd="0" presId="urn:microsoft.com/office/officeart/2005/8/layout/default"/>
    <dgm:cxn modelId="{B2F52671-AF31-614C-A256-943BC976C4B4}" type="presParOf" srcId="{01EBA7E2-31EF-F748-8852-984D74A82FC4}" destId="{8E55ECB7-26EC-8642-ACEF-A571BC98DFF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9BEB76-28B4-D949-BE56-E26EABC6D825}"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488672A-ECEF-6E42-8F01-3DF06DD1F993}">
      <dgm:prSet phldrT="[Text]" custT="1"/>
      <dgm:spPr/>
      <dgm:t>
        <a:bodyPr/>
        <a:lstStyle/>
        <a:p>
          <a:pPr rtl="1">
            <a:lnSpc>
              <a:spcPct val="150000"/>
            </a:lnSpc>
          </a:pPr>
          <a:r>
            <a:rPr lang="ar-SA" sz="1600" b="1" dirty="0">
              <a:latin typeface="Alexandria" pitchFamily="2" charset="-78"/>
              <a:cs typeface="Alexandria" pitchFamily="2" charset="-78"/>
            </a:rPr>
            <a:t>أن يتم التنميط للجمهور نتيجة تحليل البيانات .</a:t>
          </a:r>
          <a:endParaRPr lang="en-US" sz="1600" b="1" dirty="0">
            <a:latin typeface="Alexandria" pitchFamily="2" charset="-78"/>
            <a:cs typeface="Alexandria" pitchFamily="2" charset="-78"/>
          </a:endParaRPr>
        </a:p>
      </dgm:t>
    </dgm:pt>
    <dgm:pt modelId="{032E5E75-C551-874D-8DB3-89824377D6FA}" type="par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667660C7-0ACE-BE44-8328-2C486EC20962}" type="sibTrans" cxnId="{79110E1C-AB76-A345-B96A-37A3EFB9CB21}">
      <dgm:prSet/>
      <dgm:spPr/>
      <dgm:t>
        <a:bodyPr/>
        <a:lstStyle/>
        <a:p>
          <a:pPr>
            <a:lnSpc>
              <a:spcPct val="150000"/>
            </a:lnSpc>
          </a:pPr>
          <a:endParaRPr lang="en-US" sz="1600" b="1">
            <a:latin typeface="Alexandria" pitchFamily="2" charset="-78"/>
            <a:cs typeface="Alexandria" pitchFamily="2" charset="-78"/>
          </a:endParaRPr>
        </a:p>
      </dgm:t>
    </dgm:pt>
    <dgm:pt modelId="{4458C93E-0CE5-2440-9FC5-7F0ADF0B9C19}">
      <dgm:prSet phldrT="[Text]" custT="1"/>
      <dgm:spPr/>
      <dgm:t>
        <a:bodyPr/>
        <a:lstStyle/>
        <a:p>
          <a:pPr rtl="1">
            <a:lnSpc>
              <a:spcPct val="150000"/>
            </a:lnSpc>
          </a:pPr>
          <a:r>
            <a:rPr lang="ar-SA" sz="1600" b="1" dirty="0">
              <a:latin typeface="Alexandria" pitchFamily="2" charset="-78"/>
              <a:cs typeface="Alexandria" pitchFamily="2" charset="-78"/>
            </a:rPr>
            <a:t>اتساق جميع الرسائل بحيث تراعي جميعها الجوانب الأخلاقية لضمان ثقة الجماهير.</a:t>
          </a:r>
          <a:endParaRPr lang="en-US" sz="1600" b="1" dirty="0">
            <a:latin typeface="Alexandria" pitchFamily="2" charset="-78"/>
            <a:cs typeface="Alexandria" pitchFamily="2" charset="-78"/>
          </a:endParaRPr>
        </a:p>
      </dgm:t>
    </dgm:pt>
    <dgm:pt modelId="{847AF43F-BA0F-914C-B1CA-FA4B3DC0A8F1}" type="par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2BFA81D1-5B93-AE42-A58E-B82E29872F01}" type="sibTrans" cxnId="{AEB44D5C-8500-7E4C-B32B-09763A184226}">
      <dgm:prSet/>
      <dgm:spPr/>
      <dgm:t>
        <a:bodyPr/>
        <a:lstStyle/>
        <a:p>
          <a:pPr>
            <a:lnSpc>
              <a:spcPct val="150000"/>
            </a:lnSpc>
          </a:pPr>
          <a:endParaRPr lang="en-US" sz="1600" b="1">
            <a:latin typeface="Alexandria" pitchFamily="2" charset="-78"/>
            <a:cs typeface="Alexandria" pitchFamily="2" charset="-78"/>
          </a:endParaRPr>
        </a:p>
      </dgm:t>
    </dgm:pt>
    <dgm:pt modelId="{7E9A99B9-D1DE-604A-9B99-7CE8CEE58215}">
      <dgm:prSet phldrT="[Text]" custT="1"/>
      <dgm:spPr/>
      <dgm:t>
        <a:bodyPr/>
        <a:lstStyle/>
        <a:p>
          <a:pPr rtl="1">
            <a:lnSpc>
              <a:spcPct val="150000"/>
            </a:lnSpc>
          </a:pPr>
          <a:r>
            <a:rPr lang="ar-SA" sz="1600" b="1" dirty="0">
              <a:latin typeface="Alexandria" pitchFamily="2" charset="-78"/>
              <a:cs typeface="Alexandria" pitchFamily="2" charset="-78"/>
            </a:rPr>
            <a:t>التأكد من صحة البيانات التي يتم نشرها</a:t>
          </a:r>
          <a:endParaRPr lang="en-US" sz="1600" b="1" dirty="0">
            <a:latin typeface="Alexandria" pitchFamily="2" charset="-78"/>
            <a:cs typeface="Alexandria" pitchFamily="2" charset="-78"/>
          </a:endParaRPr>
        </a:p>
      </dgm:t>
    </dgm:pt>
    <dgm:pt modelId="{BC2E2666-FCBC-2D41-9FA5-86AE82C3AC4E}" type="par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74FB2D9B-11FD-9042-8EA1-BAB177A967AD}" type="sibTrans" cxnId="{7259FDE5-CCC0-1941-9A77-F44C4AE21D7C}">
      <dgm:prSet/>
      <dgm:spPr/>
      <dgm:t>
        <a:bodyPr/>
        <a:lstStyle/>
        <a:p>
          <a:pPr>
            <a:lnSpc>
              <a:spcPct val="150000"/>
            </a:lnSpc>
          </a:pPr>
          <a:endParaRPr lang="en-US" sz="1600" b="1">
            <a:latin typeface="Alexandria" pitchFamily="2" charset="-78"/>
            <a:cs typeface="Alexandria" pitchFamily="2" charset="-78"/>
          </a:endParaRPr>
        </a:p>
      </dgm:t>
    </dgm:pt>
    <dgm:pt modelId="{01EBA7E2-31EF-F748-8852-984D74A82FC4}" type="pres">
      <dgm:prSet presAssocID="{C29BEB76-28B4-D949-BE56-E26EABC6D825}" presName="diagram" presStyleCnt="0">
        <dgm:presLayoutVars>
          <dgm:dir/>
          <dgm:resizeHandles val="exact"/>
        </dgm:presLayoutVars>
      </dgm:prSet>
      <dgm:spPr/>
    </dgm:pt>
    <dgm:pt modelId="{846B0D99-9F1A-C94C-AF59-78982AA6BF3B}" type="pres">
      <dgm:prSet presAssocID="{3488672A-ECEF-6E42-8F01-3DF06DD1F993}" presName="node" presStyleLbl="node1" presStyleIdx="0" presStyleCnt="3">
        <dgm:presLayoutVars>
          <dgm:bulletEnabled val="1"/>
        </dgm:presLayoutVars>
      </dgm:prSet>
      <dgm:spPr/>
    </dgm:pt>
    <dgm:pt modelId="{E0CD5F54-D170-8D48-BDE1-FD9F0B2C724B}" type="pres">
      <dgm:prSet presAssocID="{667660C7-0ACE-BE44-8328-2C486EC20962}" presName="sibTrans" presStyleCnt="0"/>
      <dgm:spPr/>
    </dgm:pt>
    <dgm:pt modelId="{90BABD4B-B31C-9E4E-B2C5-7F3A4152570D}" type="pres">
      <dgm:prSet presAssocID="{4458C93E-0CE5-2440-9FC5-7F0ADF0B9C19}" presName="node" presStyleLbl="node1" presStyleIdx="1" presStyleCnt="3">
        <dgm:presLayoutVars>
          <dgm:bulletEnabled val="1"/>
        </dgm:presLayoutVars>
      </dgm:prSet>
      <dgm:spPr/>
    </dgm:pt>
    <dgm:pt modelId="{D811D060-90C7-0842-BCBD-F6CE6D95F871}" type="pres">
      <dgm:prSet presAssocID="{2BFA81D1-5B93-AE42-A58E-B82E29872F01}" presName="sibTrans" presStyleCnt="0"/>
      <dgm:spPr/>
    </dgm:pt>
    <dgm:pt modelId="{AC7CF4E5-E194-D74F-8AAF-AA8A94DE1827}" type="pres">
      <dgm:prSet presAssocID="{7E9A99B9-D1DE-604A-9B99-7CE8CEE58215}" presName="node" presStyleLbl="node1" presStyleIdx="2" presStyleCnt="3">
        <dgm:presLayoutVars>
          <dgm:bulletEnabled val="1"/>
        </dgm:presLayoutVars>
      </dgm:prSet>
      <dgm:spPr/>
    </dgm:pt>
  </dgm:ptLst>
  <dgm:cxnLst>
    <dgm:cxn modelId="{79110E1C-AB76-A345-B96A-37A3EFB9CB21}" srcId="{C29BEB76-28B4-D949-BE56-E26EABC6D825}" destId="{3488672A-ECEF-6E42-8F01-3DF06DD1F993}" srcOrd="0" destOrd="0" parTransId="{032E5E75-C551-874D-8DB3-89824377D6FA}" sibTransId="{667660C7-0ACE-BE44-8328-2C486EC20962}"/>
    <dgm:cxn modelId="{AEB44D5C-8500-7E4C-B32B-09763A184226}" srcId="{C29BEB76-28B4-D949-BE56-E26EABC6D825}" destId="{4458C93E-0CE5-2440-9FC5-7F0ADF0B9C19}" srcOrd="1" destOrd="0" parTransId="{847AF43F-BA0F-914C-B1CA-FA4B3DC0A8F1}" sibTransId="{2BFA81D1-5B93-AE42-A58E-B82E29872F01}"/>
    <dgm:cxn modelId="{19D73969-C10F-E541-823E-9800C50E3259}" type="presOf" srcId="{4458C93E-0CE5-2440-9FC5-7F0ADF0B9C19}" destId="{90BABD4B-B31C-9E4E-B2C5-7F3A4152570D}" srcOrd="0" destOrd="0" presId="urn:microsoft.com/office/officeart/2005/8/layout/default"/>
    <dgm:cxn modelId="{60AEB2AE-ADAA-9341-A42A-A058EA19CCB9}" type="presOf" srcId="{3488672A-ECEF-6E42-8F01-3DF06DD1F993}" destId="{846B0D99-9F1A-C94C-AF59-78982AA6BF3B}" srcOrd="0" destOrd="0" presId="urn:microsoft.com/office/officeart/2005/8/layout/default"/>
    <dgm:cxn modelId="{D9BA2DD7-E0E5-E844-97EE-F48E00484EBC}" type="presOf" srcId="{C29BEB76-28B4-D949-BE56-E26EABC6D825}" destId="{01EBA7E2-31EF-F748-8852-984D74A82FC4}" srcOrd="0" destOrd="0" presId="urn:microsoft.com/office/officeart/2005/8/layout/default"/>
    <dgm:cxn modelId="{7259FDE5-CCC0-1941-9A77-F44C4AE21D7C}" srcId="{C29BEB76-28B4-D949-BE56-E26EABC6D825}" destId="{7E9A99B9-D1DE-604A-9B99-7CE8CEE58215}" srcOrd="2" destOrd="0" parTransId="{BC2E2666-FCBC-2D41-9FA5-86AE82C3AC4E}" sibTransId="{74FB2D9B-11FD-9042-8EA1-BAB177A967AD}"/>
    <dgm:cxn modelId="{7CB276FF-F975-1746-8726-5F6284BFDB22}" type="presOf" srcId="{7E9A99B9-D1DE-604A-9B99-7CE8CEE58215}" destId="{AC7CF4E5-E194-D74F-8AAF-AA8A94DE1827}" srcOrd="0" destOrd="0" presId="urn:microsoft.com/office/officeart/2005/8/layout/default"/>
    <dgm:cxn modelId="{A31B3B06-6395-1B45-B615-E530D7A930F1}" type="presParOf" srcId="{01EBA7E2-31EF-F748-8852-984D74A82FC4}" destId="{846B0D99-9F1A-C94C-AF59-78982AA6BF3B}" srcOrd="0" destOrd="0" presId="urn:microsoft.com/office/officeart/2005/8/layout/default"/>
    <dgm:cxn modelId="{028373EE-64F1-5342-81FD-D9BE8123D8B0}" type="presParOf" srcId="{01EBA7E2-31EF-F748-8852-984D74A82FC4}" destId="{E0CD5F54-D170-8D48-BDE1-FD9F0B2C724B}" srcOrd="1" destOrd="0" presId="urn:microsoft.com/office/officeart/2005/8/layout/default"/>
    <dgm:cxn modelId="{5B5A1845-89F7-7E47-8871-F33432EDBC3E}" type="presParOf" srcId="{01EBA7E2-31EF-F748-8852-984D74A82FC4}" destId="{90BABD4B-B31C-9E4E-B2C5-7F3A4152570D}" srcOrd="2" destOrd="0" presId="urn:microsoft.com/office/officeart/2005/8/layout/default"/>
    <dgm:cxn modelId="{43ADFC14-DE37-0B44-BFD1-B16A9EE3E874}" type="presParOf" srcId="{01EBA7E2-31EF-F748-8852-984D74A82FC4}" destId="{D811D060-90C7-0842-BCBD-F6CE6D95F871}" srcOrd="3" destOrd="0" presId="urn:microsoft.com/office/officeart/2005/8/layout/default"/>
    <dgm:cxn modelId="{BA8154FA-9FB5-D848-B204-D3EB42CDC47C}" type="presParOf" srcId="{01EBA7E2-31EF-F748-8852-984D74A82FC4}" destId="{AC7CF4E5-E194-D74F-8AAF-AA8A94DE1827}"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F699306-1FCC-E444-A08B-FB14A63A9032}" type="doc">
      <dgm:prSet loTypeId="urn:microsoft.com/office/officeart/2005/8/layout/lProcess1" loCatId="" qsTypeId="urn:microsoft.com/office/officeart/2005/8/quickstyle/simple1" qsCatId="simple" csTypeId="urn:microsoft.com/office/officeart/2005/8/colors/colorful1" csCatId="colorful" phldr="1"/>
      <dgm:spPr/>
      <dgm:t>
        <a:bodyPr/>
        <a:lstStyle/>
        <a:p>
          <a:endParaRPr lang="en-US"/>
        </a:p>
      </dgm:t>
    </dgm:pt>
    <dgm:pt modelId="{A435AF77-2761-414E-B123-995D00C71D28}">
      <dgm:prSet phldrT="[Text]" custT="1"/>
      <dgm:spPr/>
      <dgm:t>
        <a:bodyPr/>
        <a:lstStyle/>
        <a:p>
          <a:pPr rtl="1"/>
          <a:endParaRPr lang="en-US" sz="1800" b="1" dirty="0">
            <a:latin typeface="Alexandria" pitchFamily="2" charset="-78"/>
            <a:cs typeface="Alexandria" pitchFamily="2" charset="-78"/>
          </a:endParaRPr>
        </a:p>
        <a:p>
          <a:pPr rtl="1"/>
          <a:r>
            <a:rPr lang="ar-SA" sz="1800" b="1" dirty="0">
              <a:latin typeface="Alexandria" pitchFamily="2" charset="-78"/>
              <a:cs typeface="Alexandria" pitchFamily="2" charset="-78"/>
            </a:rPr>
            <a:t>البلوج</a:t>
          </a:r>
          <a:endParaRPr lang="en-US" sz="1800" b="1" dirty="0">
            <a:latin typeface="Alexandria" pitchFamily="2" charset="-78"/>
            <a:cs typeface="Alexandria" pitchFamily="2" charset="-78"/>
          </a:endParaRPr>
        </a:p>
        <a:p>
          <a:pPr rtl="1"/>
          <a:r>
            <a:rPr lang="en-US" sz="1800" b="1" dirty="0">
              <a:latin typeface="Alexandria" pitchFamily="2" charset="-78"/>
              <a:cs typeface="Alexandria" pitchFamily="2" charset="-78"/>
            </a:rPr>
            <a:t> Blog  </a:t>
          </a:r>
        </a:p>
        <a:p>
          <a:pPr rtl="1"/>
          <a:r>
            <a:rPr lang="en-US" sz="1800" b="1" dirty="0">
              <a:latin typeface="Alexandria" pitchFamily="2" charset="-78"/>
              <a:cs typeface="Alexandria" pitchFamily="2" charset="-78"/>
            </a:rPr>
            <a:t>   </a:t>
          </a:r>
        </a:p>
      </dgm:t>
    </dgm:pt>
    <dgm:pt modelId="{8269A89B-0581-1749-8AB5-48EF981CEB38}" type="parTrans" cxnId="{F5083664-6D3B-5043-A0EB-BAE3EBA90D66}">
      <dgm:prSet/>
      <dgm:spPr/>
      <dgm:t>
        <a:bodyPr/>
        <a:lstStyle/>
        <a:p>
          <a:endParaRPr lang="en-US" sz="1800" b="1">
            <a:latin typeface="Alexandria" pitchFamily="2" charset="-78"/>
            <a:cs typeface="Alexandria" pitchFamily="2" charset="-78"/>
          </a:endParaRPr>
        </a:p>
      </dgm:t>
    </dgm:pt>
    <dgm:pt modelId="{997B39E9-73FC-2B4B-890D-2AF2464ADD6D}" type="sibTrans" cxnId="{F5083664-6D3B-5043-A0EB-BAE3EBA90D66}">
      <dgm:prSet/>
      <dgm:spPr/>
      <dgm:t>
        <a:bodyPr/>
        <a:lstStyle/>
        <a:p>
          <a:endParaRPr lang="en-US" sz="1800" b="1">
            <a:latin typeface="Alexandria" pitchFamily="2" charset="-78"/>
            <a:cs typeface="Alexandria" pitchFamily="2" charset="-78"/>
          </a:endParaRPr>
        </a:p>
      </dgm:t>
    </dgm:pt>
    <dgm:pt modelId="{E6B16ECB-A8CB-1D47-BB97-3FD40B943205}">
      <dgm:prSet phldrT="[Text]" custT="1"/>
      <dgm:spPr/>
      <dgm:t>
        <a:bodyPr/>
        <a:lstStyle/>
        <a:p>
          <a:pPr rtl="1"/>
          <a:r>
            <a:rPr lang="ar-SA" sz="1800" b="1" dirty="0">
              <a:latin typeface="Alexandria" pitchFamily="2" charset="-78"/>
              <a:cs typeface="Alexandria" pitchFamily="2" charset="-78"/>
            </a:rPr>
            <a:t>المنشورات على </a:t>
          </a:r>
          <a:r>
            <a:rPr lang="ar-SA" sz="1800" b="1" dirty="0" err="1">
              <a:latin typeface="Alexandria" pitchFamily="2" charset="-78"/>
              <a:cs typeface="Alexandria" pitchFamily="2" charset="-78"/>
            </a:rPr>
            <a:t>لينكدان</a:t>
          </a:r>
          <a:endParaRPr lang="en-US" sz="1800" b="1" dirty="0">
            <a:latin typeface="Alexandria" pitchFamily="2" charset="-78"/>
            <a:cs typeface="Alexandria" pitchFamily="2" charset="-78"/>
          </a:endParaRPr>
        </a:p>
      </dgm:t>
    </dgm:pt>
    <dgm:pt modelId="{99FEE770-93D3-6646-B5C8-8426526004B1}" type="parTrans" cxnId="{7D90AF5D-A026-DE4C-8041-44088CE6A39C}">
      <dgm:prSet/>
      <dgm:spPr/>
      <dgm:t>
        <a:bodyPr/>
        <a:lstStyle/>
        <a:p>
          <a:endParaRPr lang="en-US" sz="1800" b="1">
            <a:latin typeface="Alexandria" pitchFamily="2" charset="-78"/>
            <a:cs typeface="Alexandria" pitchFamily="2" charset="-78"/>
          </a:endParaRPr>
        </a:p>
      </dgm:t>
    </dgm:pt>
    <dgm:pt modelId="{73F57EBB-1C78-6745-BD62-F30A81046AFB}" type="sibTrans" cxnId="{7D90AF5D-A026-DE4C-8041-44088CE6A39C}">
      <dgm:prSet/>
      <dgm:spPr/>
      <dgm:t>
        <a:bodyPr/>
        <a:lstStyle/>
        <a:p>
          <a:endParaRPr lang="en-US" sz="1800" b="1">
            <a:latin typeface="Alexandria" pitchFamily="2" charset="-78"/>
            <a:cs typeface="Alexandria" pitchFamily="2" charset="-78"/>
          </a:endParaRPr>
        </a:p>
      </dgm:t>
    </dgm:pt>
    <dgm:pt modelId="{B1F0C4F9-0611-0847-A987-327FD8DCC800}">
      <dgm:prSet phldrT="[Text]" custT="1"/>
      <dgm:spPr/>
      <dgm:t>
        <a:bodyPr/>
        <a:lstStyle/>
        <a:p>
          <a:pPr rtl="1"/>
          <a:r>
            <a:rPr lang="ar-SA" sz="1800" b="1" dirty="0">
              <a:latin typeface="Alexandria" pitchFamily="2" charset="-78"/>
              <a:cs typeface="Alexandria" pitchFamily="2" charset="-78"/>
            </a:rPr>
            <a:t>الفيديوهات القصيرة</a:t>
          </a:r>
          <a:endParaRPr lang="en-US" sz="1800" b="1" dirty="0">
            <a:latin typeface="Alexandria" pitchFamily="2" charset="-78"/>
            <a:cs typeface="Alexandria" pitchFamily="2" charset="-78"/>
          </a:endParaRPr>
        </a:p>
      </dgm:t>
    </dgm:pt>
    <dgm:pt modelId="{1D38523C-53C5-0B4E-8E1B-E06E87B1C24A}" type="parTrans" cxnId="{AA8C9186-A7A6-D24E-92CB-8F06F185F2CB}">
      <dgm:prSet/>
      <dgm:spPr/>
      <dgm:t>
        <a:bodyPr/>
        <a:lstStyle/>
        <a:p>
          <a:endParaRPr lang="en-US" sz="1800" b="1">
            <a:latin typeface="Alexandria" pitchFamily="2" charset="-78"/>
            <a:cs typeface="Alexandria" pitchFamily="2" charset="-78"/>
          </a:endParaRPr>
        </a:p>
      </dgm:t>
    </dgm:pt>
    <dgm:pt modelId="{378443BA-3FB9-784E-8CE1-ECE0881DC458}" type="sibTrans" cxnId="{AA8C9186-A7A6-D24E-92CB-8F06F185F2CB}">
      <dgm:prSet/>
      <dgm:spPr/>
      <dgm:t>
        <a:bodyPr/>
        <a:lstStyle/>
        <a:p>
          <a:endParaRPr lang="en-US" sz="1800" b="1">
            <a:latin typeface="Alexandria" pitchFamily="2" charset="-78"/>
            <a:cs typeface="Alexandria" pitchFamily="2" charset="-78"/>
          </a:endParaRPr>
        </a:p>
      </dgm:t>
    </dgm:pt>
    <dgm:pt modelId="{E6BC16ED-D33E-114F-9D49-0F94DC442680}">
      <dgm:prSet phldrT="[Text]" custT="1"/>
      <dgm:spPr/>
      <dgm:t>
        <a:bodyPr/>
        <a:lstStyle/>
        <a:p>
          <a:pPr rtl="1"/>
          <a:r>
            <a:rPr lang="ar-SA" sz="1800" b="1" dirty="0">
              <a:latin typeface="Alexandria" pitchFamily="2" charset="-78"/>
              <a:cs typeface="Alexandria" pitchFamily="2" charset="-78"/>
            </a:rPr>
            <a:t>الانفوجراف</a:t>
          </a:r>
          <a:r>
            <a:rPr lang="en-US" sz="1800" b="1" dirty="0">
              <a:latin typeface="Alexandria" pitchFamily="2" charset="-78"/>
              <a:cs typeface="Alexandria" pitchFamily="2" charset="-78"/>
            </a:rPr>
            <a:t> </a:t>
          </a:r>
        </a:p>
        <a:p>
          <a:pPr rtl="1"/>
          <a:r>
            <a:rPr lang="en-US" sz="1800" b="1" i="0" dirty="0">
              <a:latin typeface="Alexandria" pitchFamily="2" charset="-78"/>
              <a:cs typeface="Alexandria" pitchFamily="2" charset="-78"/>
            </a:rPr>
            <a:t>Infographic</a:t>
          </a:r>
          <a:endParaRPr lang="en-US" sz="1800" b="1" dirty="0">
            <a:latin typeface="Alexandria" pitchFamily="2" charset="-78"/>
            <a:cs typeface="Alexandria" pitchFamily="2" charset="-78"/>
          </a:endParaRPr>
        </a:p>
      </dgm:t>
    </dgm:pt>
    <dgm:pt modelId="{7F38EF5C-189E-C548-BF18-DC1897AB131C}" type="parTrans" cxnId="{B816A304-8824-7941-8301-333E96F5DD71}">
      <dgm:prSet/>
      <dgm:spPr/>
      <dgm:t>
        <a:bodyPr/>
        <a:lstStyle/>
        <a:p>
          <a:endParaRPr lang="en-US" sz="1800" b="1">
            <a:latin typeface="Alexandria" pitchFamily="2" charset="-78"/>
            <a:cs typeface="Alexandria" pitchFamily="2" charset="-78"/>
          </a:endParaRPr>
        </a:p>
      </dgm:t>
    </dgm:pt>
    <dgm:pt modelId="{29599D4E-FCB8-6E46-B110-55006FD4246C}" type="sibTrans" cxnId="{B816A304-8824-7941-8301-333E96F5DD71}">
      <dgm:prSet/>
      <dgm:spPr/>
      <dgm:t>
        <a:bodyPr/>
        <a:lstStyle/>
        <a:p>
          <a:endParaRPr lang="en-US" sz="1800" b="1">
            <a:latin typeface="Alexandria" pitchFamily="2" charset="-78"/>
            <a:cs typeface="Alexandria" pitchFamily="2" charset="-78"/>
          </a:endParaRPr>
        </a:p>
      </dgm:t>
    </dgm:pt>
    <dgm:pt modelId="{C92AD8D1-7002-E64B-BC57-74E0CA6823E4}">
      <dgm:prSet phldrT="[Text]" custT="1"/>
      <dgm:spPr/>
      <dgm:t>
        <a:bodyPr/>
        <a:lstStyle/>
        <a:p>
          <a:pPr rtl="1"/>
          <a:r>
            <a:rPr lang="ar-SA" sz="1800" b="1" dirty="0">
              <a:latin typeface="Alexandria" pitchFamily="2" charset="-78"/>
              <a:cs typeface="Alexandria" pitchFamily="2" charset="-78"/>
            </a:rPr>
            <a:t>المقال في الصحف والمجلات التجارية</a:t>
          </a:r>
          <a:endParaRPr lang="en-US" sz="1800" b="1" dirty="0">
            <a:latin typeface="Alexandria" pitchFamily="2" charset="-78"/>
            <a:cs typeface="Alexandria" pitchFamily="2" charset="-78"/>
          </a:endParaRPr>
        </a:p>
      </dgm:t>
    </dgm:pt>
    <dgm:pt modelId="{082E26DC-4A3F-D846-B1F8-0C51901269D2}" type="parTrans" cxnId="{BC9A3BDB-ECC3-C344-8DC2-3B0BD8444A3C}">
      <dgm:prSet/>
      <dgm:spPr/>
      <dgm:t>
        <a:bodyPr/>
        <a:lstStyle/>
        <a:p>
          <a:endParaRPr lang="en-US" sz="1800" b="1">
            <a:latin typeface="Alexandria" pitchFamily="2" charset="-78"/>
            <a:cs typeface="Alexandria" pitchFamily="2" charset="-78"/>
          </a:endParaRPr>
        </a:p>
      </dgm:t>
    </dgm:pt>
    <dgm:pt modelId="{4E301EC3-202B-C14E-BB21-313A5AB33376}" type="sibTrans" cxnId="{BC9A3BDB-ECC3-C344-8DC2-3B0BD8444A3C}">
      <dgm:prSet/>
      <dgm:spPr/>
      <dgm:t>
        <a:bodyPr/>
        <a:lstStyle/>
        <a:p>
          <a:endParaRPr lang="en-US" sz="1800" b="1">
            <a:latin typeface="Alexandria" pitchFamily="2" charset="-78"/>
            <a:cs typeface="Alexandria" pitchFamily="2" charset="-78"/>
          </a:endParaRPr>
        </a:p>
      </dgm:t>
    </dgm:pt>
    <dgm:pt modelId="{EDEF99F9-E3D3-074F-B1D9-174796666FEE}">
      <dgm:prSet phldrT="[Text]" custT="1"/>
      <dgm:spPr/>
      <dgm:t>
        <a:bodyPr/>
        <a:lstStyle/>
        <a:p>
          <a:pPr rtl="1"/>
          <a:r>
            <a:rPr lang="ar-SA" sz="1800" b="1" dirty="0">
              <a:latin typeface="Alexandria" pitchFamily="2" charset="-78"/>
              <a:cs typeface="Alexandria" pitchFamily="2" charset="-78"/>
            </a:rPr>
            <a:t>المنشورات على منصات التواصل الاجتماعي</a:t>
          </a:r>
          <a:endParaRPr lang="en-US" sz="1800" b="1" dirty="0">
            <a:latin typeface="Alexandria" pitchFamily="2" charset="-78"/>
            <a:cs typeface="Alexandria" pitchFamily="2" charset="-78"/>
          </a:endParaRPr>
        </a:p>
      </dgm:t>
    </dgm:pt>
    <dgm:pt modelId="{567F620F-E307-D147-9700-0800C85632CD}" type="parTrans" cxnId="{CD9F64FF-E104-5149-9572-0BEF1E73AF0C}">
      <dgm:prSet/>
      <dgm:spPr/>
      <dgm:t>
        <a:bodyPr/>
        <a:lstStyle/>
        <a:p>
          <a:endParaRPr lang="en-US" sz="1800" b="1">
            <a:latin typeface="Alexandria" pitchFamily="2" charset="-78"/>
            <a:cs typeface="Alexandria" pitchFamily="2" charset="-78"/>
          </a:endParaRPr>
        </a:p>
      </dgm:t>
    </dgm:pt>
    <dgm:pt modelId="{F0D93AFC-5097-BE44-A68A-B8180B49D6E9}" type="sibTrans" cxnId="{CD9F64FF-E104-5149-9572-0BEF1E73AF0C}">
      <dgm:prSet/>
      <dgm:spPr/>
      <dgm:t>
        <a:bodyPr/>
        <a:lstStyle/>
        <a:p>
          <a:endParaRPr lang="en-US" sz="1800" b="1">
            <a:latin typeface="Alexandria" pitchFamily="2" charset="-78"/>
            <a:cs typeface="Alexandria" pitchFamily="2" charset="-78"/>
          </a:endParaRPr>
        </a:p>
      </dgm:t>
    </dgm:pt>
    <dgm:pt modelId="{8A866E08-C1B5-4844-8715-F80BF0EAC2DA}">
      <dgm:prSet custT="1"/>
      <dgm:spPr/>
      <dgm:t>
        <a:bodyPr/>
        <a:lstStyle/>
        <a:p>
          <a:pPr rtl="1"/>
          <a:r>
            <a:rPr lang="ar-SA" sz="1800" b="1" dirty="0">
              <a:latin typeface="Alexandria" pitchFamily="2" charset="-78"/>
              <a:cs typeface="Alexandria" pitchFamily="2" charset="-78"/>
            </a:rPr>
            <a:t>البودكاست</a:t>
          </a:r>
          <a:endParaRPr lang="en-US" sz="1800" b="1" dirty="0">
            <a:latin typeface="Alexandria" pitchFamily="2" charset="-78"/>
            <a:cs typeface="Alexandria" pitchFamily="2" charset="-78"/>
          </a:endParaRPr>
        </a:p>
      </dgm:t>
    </dgm:pt>
    <dgm:pt modelId="{D9CC6CC3-B50C-1C47-9FBC-A7BF78A41C8F}" type="parTrans" cxnId="{3E3CD803-E6A7-904D-8F3A-0BCF32487245}">
      <dgm:prSet/>
      <dgm:spPr/>
      <dgm:t>
        <a:bodyPr/>
        <a:lstStyle/>
        <a:p>
          <a:endParaRPr lang="en-US"/>
        </a:p>
      </dgm:t>
    </dgm:pt>
    <dgm:pt modelId="{71080A45-FFAF-FE4D-9BE0-6F2DB3B86559}" type="sibTrans" cxnId="{3E3CD803-E6A7-904D-8F3A-0BCF32487245}">
      <dgm:prSet/>
      <dgm:spPr/>
      <dgm:t>
        <a:bodyPr/>
        <a:lstStyle/>
        <a:p>
          <a:endParaRPr lang="en-US"/>
        </a:p>
      </dgm:t>
    </dgm:pt>
    <dgm:pt modelId="{F4FB5C2D-B62A-A249-9748-75DF9D5D0F5E}" type="pres">
      <dgm:prSet presAssocID="{5F699306-1FCC-E444-A08B-FB14A63A9032}" presName="Name0" presStyleCnt="0">
        <dgm:presLayoutVars>
          <dgm:dir/>
          <dgm:animLvl val="lvl"/>
          <dgm:resizeHandles val="exact"/>
        </dgm:presLayoutVars>
      </dgm:prSet>
      <dgm:spPr/>
    </dgm:pt>
    <dgm:pt modelId="{1988D954-CAC4-5E4C-9CA1-BF670BB14606}" type="pres">
      <dgm:prSet presAssocID="{A435AF77-2761-414E-B123-995D00C71D28}" presName="vertFlow" presStyleCnt="0"/>
      <dgm:spPr/>
    </dgm:pt>
    <dgm:pt modelId="{4C6D2AFB-F854-E14E-A6AE-D6932EA30F51}" type="pres">
      <dgm:prSet presAssocID="{A435AF77-2761-414E-B123-995D00C71D28}" presName="header" presStyleLbl="node1" presStyleIdx="0" presStyleCnt="2"/>
      <dgm:spPr/>
    </dgm:pt>
    <dgm:pt modelId="{A1EFF88E-6747-DF4F-B67F-5EF342AB5081}" type="pres">
      <dgm:prSet presAssocID="{99FEE770-93D3-6646-B5C8-8426526004B1}" presName="parTrans" presStyleLbl="sibTrans2D1" presStyleIdx="0" presStyleCnt="5"/>
      <dgm:spPr/>
    </dgm:pt>
    <dgm:pt modelId="{85118040-3012-214F-BBA0-E414C23CC672}" type="pres">
      <dgm:prSet presAssocID="{E6B16ECB-A8CB-1D47-BB97-3FD40B943205}" presName="child" presStyleLbl="alignAccFollowNode1" presStyleIdx="0" presStyleCnt="5">
        <dgm:presLayoutVars>
          <dgm:chMax val="0"/>
          <dgm:bulletEnabled val="1"/>
        </dgm:presLayoutVars>
      </dgm:prSet>
      <dgm:spPr/>
    </dgm:pt>
    <dgm:pt modelId="{F3F20EE6-6ECE-754A-B8E8-4863663892C6}" type="pres">
      <dgm:prSet presAssocID="{73F57EBB-1C78-6745-BD62-F30A81046AFB}" presName="sibTrans" presStyleLbl="sibTrans2D1" presStyleIdx="1" presStyleCnt="5"/>
      <dgm:spPr/>
    </dgm:pt>
    <dgm:pt modelId="{CCF0951D-F441-6044-929E-C6EFC3BFB213}" type="pres">
      <dgm:prSet presAssocID="{B1F0C4F9-0611-0847-A987-327FD8DCC800}" presName="child" presStyleLbl="alignAccFollowNode1" presStyleIdx="1" presStyleCnt="5">
        <dgm:presLayoutVars>
          <dgm:chMax val="0"/>
          <dgm:bulletEnabled val="1"/>
        </dgm:presLayoutVars>
      </dgm:prSet>
      <dgm:spPr/>
    </dgm:pt>
    <dgm:pt modelId="{324C958A-40E2-3641-9195-6B46DD78F2CA}" type="pres">
      <dgm:prSet presAssocID="{378443BA-3FB9-784E-8CE1-ECE0881DC458}" presName="sibTrans" presStyleLbl="sibTrans2D1" presStyleIdx="2" presStyleCnt="5" custAng="3391931" custScaleX="49798" custScaleY="94149"/>
      <dgm:spPr/>
    </dgm:pt>
    <dgm:pt modelId="{DEB4213B-1D4A-454C-8202-E2BD5059305E}" type="pres">
      <dgm:prSet presAssocID="{8A866E08-C1B5-4844-8715-F80BF0EAC2DA}" presName="child" presStyleLbl="alignAccFollowNode1" presStyleIdx="2" presStyleCnt="5" custLinFactNeighborX="55574" custLinFactNeighborY="-6867">
        <dgm:presLayoutVars>
          <dgm:chMax val="0"/>
          <dgm:bulletEnabled val="1"/>
        </dgm:presLayoutVars>
      </dgm:prSet>
      <dgm:spPr/>
    </dgm:pt>
    <dgm:pt modelId="{8C0107E7-AEE6-0C45-8025-507BE33AFC97}" type="pres">
      <dgm:prSet presAssocID="{A435AF77-2761-414E-B123-995D00C71D28}" presName="hSp" presStyleCnt="0"/>
      <dgm:spPr/>
    </dgm:pt>
    <dgm:pt modelId="{4D1EB0CB-A3E6-624C-892C-F782C05FE7B0}" type="pres">
      <dgm:prSet presAssocID="{E6BC16ED-D33E-114F-9D49-0F94DC442680}" presName="vertFlow" presStyleCnt="0"/>
      <dgm:spPr/>
    </dgm:pt>
    <dgm:pt modelId="{5C572E02-1DB8-484E-9E37-D96BCDCF4A86}" type="pres">
      <dgm:prSet presAssocID="{E6BC16ED-D33E-114F-9D49-0F94DC442680}" presName="header" presStyleLbl="node1" presStyleIdx="1" presStyleCnt="2"/>
      <dgm:spPr/>
    </dgm:pt>
    <dgm:pt modelId="{4D836983-4533-B049-92B4-82BAE1917EF4}" type="pres">
      <dgm:prSet presAssocID="{082E26DC-4A3F-D846-B1F8-0C51901269D2}" presName="parTrans" presStyleLbl="sibTrans2D1" presStyleIdx="3" presStyleCnt="5"/>
      <dgm:spPr/>
    </dgm:pt>
    <dgm:pt modelId="{71571FF4-CAD2-3845-B040-1148A2A6AC51}" type="pres">
      <dgm:prSet presAssocID="{C92AD8D1-7002-E64B-BC57-74E0CA6823E4}" presName="child" presStyleLbl="alignAccFollowNode1" presStyleIdx="3" presStyleCnt="5">
        <dgm:presLayoutVars>
          <dgm:chMax val="0"/>
          <dgm:bulletEnabled val="1"/>
        </dgm:presLayoutVars>
      </dgm:prSet>
      <dgm:spPr/>
    </dgm:pt>
    <dgm:pt modelId="{9C5C35D9-A3BE-FD41-ACA5-87A5EA245F13}" type="pres">
      <dgm:prSet presAssocID="{4E301EC3-202B-C14E-BB21-313A5AB33376}" presName="sibTrans" presStyleLbl="sibTrans2D1" presStyleIdx="4" presStyleCnt="5"/>
      <dgm:spPr/>
    </dgm:pt>
    <dgm:pt modelId="{163B3577-1A78-3240-AF1D-36F4F8A14642}" type="pres">
      <dgm:prSet presAssocID="{EDEF99F9-E3D3-074F-B1D9-174796666FEE}" presName="child" presStyleLbl="alignAccFollowNode1" presStyleIdx="4" presStyleCnt="5">
        <dgm:presLayoutVars>
          <dgm:chMax val="0"/>
          <dgm:bulletEnabled val="1"/>
        </dgm:presLayoutVars>
      </dgm:prSet>
      <dgm:spPr/>
    </dgm:pt>
  </dgm:ptLst>
  <dgm:cxnLst>
    <dgm:cxn modelId="{3E3CD803-E6A7-904D-8F3A-0BCF32487245}" srcId="{A435AF77-2761-414E-B123-995D00C71D28}" destId="{8A866E08-C1B5-4844-8715-F80BF0EAC2DA}" srcOrd="2" destOrd="0" parTransId="{D9CC6CC3-B50C-1C47-9FBC-A7BF78A41C8F}" sibTransId="{71080A45-FFAF-FE4D-9BE0-6F2DB3B86559}"/>
    <dgm:cxn modelId="{B816A304-8824-7941-8301-333E96F5DD71}" srcId="{5F699306-1FCC-E444-A08B-FB14A63A9032}" destId="{E6BC16ED-D33E-114F-9D49-0F94DC442680}" srcOrd="1" destOrd="0" parTransId="{7F38EF5C-189E-C548-BF18-DC1897AB131C}" sibTransId="{29599D4E-FCB8-6E46-B110-55006FD4246C}"/>
    <dgm:cxn modelId="{D866F82F-145B-5843-A10F-7C07408F4140}" type="presOf" srcId="{EDEF99F9-E3D3-074F-B1D9-174796666FEE}" destId="{163B3577-1A78-3240-AF1D-36F4F8A14642}" srcOrd="0" destOrd="0" presId="urn:microsoft.com/office/officeart/2005/8/layout/lProcess1"/>
    <dgm:cxn modelId="{75E7B751-4263-3F4A-B811-9709A753DDE7}" type="presOf" srcId="{5F699306-1FCC-E444-A08B-FB14A63A9032}" destId="{F4FB5C2D-B62A-A249-9748-75DF9D5D0F5E}" srcOrd="0" destOrd="0" presId="urn:microsoft.com/office/officeart/2005/8/layout/lProcess1"/>
    <dgm:cxn modelId="{3D501659-8E5D-6B44-A83E-76D55983CB2D}" type="presOf" srcId="{082E26DC-4A3F-D846-B1F8-0C51901269D2}" destId="{4D836983-4533-B049-92B4-82BAE1917EF4}" srcOrd="0" destOrd="0" presId="urn:microsoft.com/office/officeart/2005/8/layout/lProcess1"/>
    <dgm:cxn modelId="{7D90AF5D-A026-DE4C-8041-44088CE6A39C}" srcId="{A435AF77-2761-414E-B123-995D00C71D28}" destId="{E6B16ECB-A8CB-1D47-BB97-3FD40B943205}" srcOrd="0" destOrd="0" parTransId="{99FEE770-93D3-6646-B5C8-8426526004B1}" sibTransId="{73F57EBB-1C78-6745-BD62-F30A81046AFB}"/>
    <dgm:cxn modelId="{D27A8B63-E884-764B-9AAB-CC2A724BE3B1}" type="presOf" srcId="{378443BA-3FB9-784E-8CE1-ECE0881DC458}" destId="{324C958A-40E2-3641-9195-6B46DD78F2CA}" srcOrd="0" destOrd="0" presId="urn:microsoft.com/office/officeart/2005/8/layout/lProcess1"/>
    <dgm:cxn modelId="{F5083664-6D3B-5043-A0EB-BAE3EBA90D66}" srcId="{5F699306-1FCC-E444-A08B-FB14A63A9032}" destId="{A435AF77-2761-414E-B123-995D00C71D28}" srcOrd="0" destOrd="0" parTransId="{8269A89B-0581-1749-8AB5-48EF981CEB38}" sibTransId="{997B39E9-73FC-2B4B-890D-2AF2464ADD6D}"/>
    <dgm:cxn modelId="{A5B3AC6D-7A97-DF4A-9889-02FC3803666E}" type="presOf" srcId="{8A866E08-C1B5-4844-8715-F80BF0EAC2DA}" destId="{DEB4213B-1D4A-454C-8202-E2BD5059305E}" srcOrd="0" destOrd="0" presId="urn:microsoft.com/office/officeart/2005/8/layout/lProcess1"/>
    <dgm:cxn modelId="{AA8C9186-A7A6-D24E-92CB-8F06F185F2CB}" srcId="{A435AF77-2761-414E-B123-995D00C71D28}" destId="{B1F0C4F9-0611-0847-A987-327FD8DCC800}" srcOrd="1" destOrd="0" parTransId="{1D38523C-53C5-0B4E-8E1B-E06E87B1C24A}" sibTransId="{378443BA-3FB9-784E-8CE1-ECE0881DC458}"/>
    <dgm:cxn modelId="{3A849786-12F2-2541-9B09-DB40CFE0A2D5}" type="presOf" srcId="{A435AF77-2761-414E-B123-995D00C71D28}" destId="{4C6D2AFB-F854-E14E-A6AE-D6932EA30F51}" srcOrd="0" destOrd="0" presId="urn:microsoft.com/office/officeart/2005/8/layout/lProcess1"/>
    <dgm:cxn modelId="{FACE828B-13A1-CA49-AF59-A3891CF6418C}" type="presOf" srcId="{99FEE770-93D3-6646-B5C8-8426526004B1}" destId="{A1EFF88E-6747-DF4F-B67F-5EF342AB5081}" srcOrd="0" destOrd="0" presId="urn:microsoft.com/office/officeart/2005/8/layout/lProcess1"/>
    <dgm:cxn modelId="{CFC32591-B0D2-7246-A4C2-01B97A3CBF47}" type="presOf" srcId="{73F57EBB-1C78-6745-BD62-F30A81046AFB}" destId="{F3F20EE6-6ECE-754A-B8E8-4863663892C6}" srcOrd="0" destOrd="0" presId="urn:microsoft.com/office/officeart/2005/8/layout/lProcess1"/>
    <dgm:cxn modelId="{2C1590AC-679A-5745-839D-61FAF0C4CDFB}" type="presOf" srcId="{B1F0C4F9-0611-0847-A987-327FD8DCC800}" destId="{CCF0951D-F441-6044-929E-C6EFC3BFB213}" srcOrd="0" destOrd="0" presId="urn:microsoft.com/office/officeart/2005/8/layout/lProcess1"/>
    <dgm:cxn modelId="{C5A039B0-B973-C74A-B724-3DA35F35DA50}" type="presOf" srcId="{4E301EC3-202B-C14E-BB21-313A5AB33376}" destId="{9C5C35D9-A3BE-FD41-ACA5-87A5EA245F13}" srcOrd="0" destOrd="0" presId="urn:microsoft.com/office/officeart/2005/8/layout/lProcess1"/>
    <dgm:cxn modelId="{C055B6B9-F40F-C841-98B3-0089E658B84A}" type="presOf" srcId="{E6B16ECB-A8CB-1D47-BB97-3FD40B943205}" destId="{85118040-3012-214F-BBA0-E414C23CC672}" srcOrd="0" destOrd="0" presId="urn:microsoft.com/office/officeart/2005/8/layout/lProcess1"/>
    <dgm:cxn modelId="{9DA7EFCF-9DAA-2C41-9B99-EC3DE8E7548D}" type="presOf" srcId="{E6BC16ED-D33E-114F-9D49-0F94DC442680}" destId="{5C572E02-1DB8-484E-9E37-D96BCDCF4A86}" srcOrd="0" destOrd="0" presId="urn:microsoft.com/office/officeart/2005/8/layout/lProcess1"/>
    <dgm:cxn modelId="{BC9A3BDB-ECC3-C344-8DC2-3B0BD8444A3C}" srcId="{E6BC16ED-D33E-114F-9D49-0F94DC442680}" destId="{C92AD8D1-7002-E64B-BC57-74E0CA6823E4}" srcOrd="0" destOrd="0" parTransId="{082E26DC-4A3F-D846-B1F8-0C51901269D2}" sibTransId="{4E301EC3-202B-C14E-BB21-313A5AB33376}"/>
    <dgm:cxn modelId="{E8C90DEB-ACD3-6644-9E37-32C3F1F711E0}" type="presOf" srcId="{C92AD8D1-7002-E64B-BC57-74E0CA6823E4}" destId="{71571FF4-CAD2-3845-B040-1148A2A6AC51}" srcOrd="0" destOrd="0" presId="urn:microsoft.com/office/officeart/2005/8/layout/lProcess1"/>
    <dgm:cxn modelId="{CD9F64FF-E104-5149-9572-0BEF1E73AF0C}" srcId="{E6BC16ED-D33E-114F-9D49-0F94DC442680}" destId="{EDEF99F9-E3D3-074F-B1D9-174796666FEE}" srcOrd="1" destOrd="0" parTransId="{567F620F-E307-D147-9700-0800C85632CD}" sibTransId="{F0D93AFC-5097-BE44-A68A-B8180B49D6E9}"/>
    <dgm:cxn modelId="{786AC910-AF8B-FB46-B6B4-B6C52C275192}" type="presParOf" srcId="{F4FB5C2D-B62A-A249-9748-75DF9D5D0F5E}" destId="{1988D954-CAC4-5E4C-9CA1-BF670BB14606}" srcOrd="0" destOrd="0" presId="urn:microsoft.com/office/officeart/2005/8/layout/lProcess1"/>
    <dgm:cxn modelId="{1A1179D0-065A-EC4B-9D76-EFBB926FF505}" type="presParOf" srcId="{1988D954-CAC4-5E4C-9CA1-BF670BB14606}" destId="{4C6D2AFB-F854-E14E-A6AE-D6932EA30F51}" srcOrd="0" destOrd="0" presId="urn:microsoft.com/office/officeart/2005/8/layout/lProcess1"/>
    <dgm:cxn modelId="{5AB95EE8-D430-CB49-A7FA-8F4EF9CE9176}" type="presParOf" srcId="{1988D954-CAC4-5E4C-9CA1-BF670BB14606}" destId="{A1EFF88E-6747-DF4F-B67F-5EF342AB5081}" srcOrd="1" destOrd="0" presId="urn:microsoft.com/office/officeart/2005/8/layout/lProcess1"/>
    <dgm:cxn modelId="{4EA6EDFC-B1F4-E442-890D-B07C3582C83A}" type="presParOf" srcId="{1988D954-CAC4-5E4C-9CA1-BF670BB14606}" destId="{85118040-3012-214F-BBA0-E414C23CC672}" srcOrd="2" destOrd="0" presId="urn:microsoft.com/office/officeart/2005/8/layout/lProcess1"/>
    <dgm:cxn modelId="{F7027E35-AEC6-EB4D-B802-010481158D3E}" type="presParOf" srcId="{1988D954-CAC4-5E4C-9CA1-BF670BB14606}" destId="{F3F20EE6-6ECE-754A-B8E8-4863663892C6}" srcOrd="3" destOrd="0" presId="urn:microsoft.com/office/officeart/2005/8/layout/lProcess1"/>
    <dgm:cxn modelId="{A68F3C81-35DC-AF4E-BC41-618A66ABF17A}" type="presParOf" srcId="{1988D954-CAC4-5E4C-9CA1-BF670BB14606}" destId="{CCF0951D-F441-6044-929E-C6EFC3BFB213}" srcOrd="4" destOrd="0" presId="urn:microsoft.com/office/officeart/2005/8/layout/lProcess1"/>
    <dgm:cxn modelId="{CC948AE6-6A87-D04F-A5D7-579F49784EF4}" type="presParOf" srcId="{1988D954-CAC4-5E4C-9CA1-BF670BB14606}" destId="{324C958A-40E2-3641-9195-6B46DD78F2CA}" srcOrd="5" destOrd="0" presId="urn:microsoft.com/office/officeart/2005/8/layout/lProcess1"/>
    <dgm:cxn modelId="{3905FBE9-4FF5-0746-BF37-E27E7790EBAF}" type="presParOf" srcId="{1988D954-CAC4-5E4C-9CA1-BF670BB14606}" destId="{DEB4213B-1D4A-454C-8202-E2BD5059305E}" srcOrd="6" destOrd="0" presId="urn:microsoft.com/office/officeart/2005/8/layout/lProcess1"/>
    <dgm:cxn modelId="{8ECD8434-F574-2247-801D-A7B4C0D1E879}" type="presParOf" srcId="{F4FB5C2D-B62A-A249-9748-75DF9D5D0F5E}" destId="{8C0107E7-AEE6-0C45-8025-507BE33AFC97}" srcOrd="1" destOrd="0" presId="urn:microsoft.com/office/officeart/2005/8/layout/lProcess1"/>
    <dgm:cxn modelId="{F5C52430-44E0-994F-AC10-6B68909930F8}" type="presParOf" srcId="{F4FB5C2D-B62A-A249-9748-75DF9D5D0F5E}" destId="{4D1EB0CB-A3E6-624C-892C-F782C05FE7B0}" srcOrd="2" destOrd="0" presId="urn:microsoft.com/office/officeart/2005/8/layout/lProcess1"/>
    <dgm:cxn modelId="{481B1324-406A-8348-A0ED-C5CF8ECA226E}" type="presParOf" srcId="{4D1EB0CB-A3E6-624C-892C-F782C05FE7B0}" destId="{5C572E02-1DB8-484E-9E37-D96BCDCF4A86}" srcOrd="0" destOrd="0" presId="urn:microsoft.com/office/officeart/2005/8/layout/lProcess1"/>
    <dgm:cxn modelId="{ACA3501D-0147-9346-9A13-7135466CD0D8}" type="presParOf" srcId="{4D1EB0CB-A3E6-624C-892C-F782C05FE7B0}" destId="{4D836983-4533-B049-92B4-82BAE1917EF4}" srcOrd="1" destOrd="0" presId="urn:microsoft.com/office/officeart/2005/8/layout/lProcess1"/>
    <dgm:cxn modelId="{F425CEF7-4ECC-AE4D-897A-679254829F57}" type="presParOf" srcId="{4D1EB0CB-A3E6-624C-892C-F782C05FE7B0}" destId="{71571FF4-CAD2-3845-B040-1148A2A6AC51}" srcOrd="2" destOrd="0" presId="urn:microsoft.com/office/officeart/2005/8/layout/lProcess1"/>
    <dgm:cxn modelId="{8664913F-D2D7-7147-A12A-4629A0680F05}" type="presParOf" srcId="{4D1EB0CB-A3E6-624C-892C-F782C05FE7B0}" destId="{9C5C35D9-A3BE-FD41-ACA5-87A5EA245F13}" srcOrd="3" destOrd="0" presId="urn:microsoft.com/office/officeart/2005/8/layout/lProcess1"/>
    <dgm:cxn modelId="{485FCFD8-AB5C-9A4A-8A99-7E0FC0932843}" type="presParOf" srcId="{4D1EB0CB-A3E6-624C-892C-F782C05FE7B0}" destId="{163B3577-1A78-3240-AF1D-36F4F8A14642}" srcOrd="4" destOrd="0" presId="urn:microsoft.com/office/officeart/2005/8/layout/l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73EB96-58A6-E647-905B-D962173B0A43}" type="doc">
      <dgm:prSet loTypeId="urn:microsoft.com/office/officeart/2009/3/layout/IncreasingArrowsProcess" loCatId="" qsTypeId="urn:microsoft.com/office/officeart/2005/8/quickstyle/simple1" qsCatId="simple" csTypeId="urn:microsoft.com/office/officeart/2005/8/colors/colorful4" csCatId="colorful" phldr="1"/>
      <dgm:spPr/>
      <dgm:t>
        <a:bodyPr/>
        <a:lstStyle/>
        <a:p>
          <a:endParaRPr lang="en-US"/>
        </a:p>
      </dgm:t>
    </dgm:pt>
    <dgm:pt modelId="{C7192928-7896-3D4C-B384-2A7FB053E237}">
      <dgm:prSet phldrT="[Text]" custT="1"/>
      <dgm:spPr>
        <a:solidFill>
          <a:srgbClr val="00B0F0"/>
        </a:solidFill>
      </dgm:spPr>
      <dgm:t>
        <a:bodyPr/>
        <a:lstStyle/>
        <a:p>
          <a:pPr rtl="1"/>
          <a:r>
            <a:rPr lang="ar-SA" sz="1800" b="1" dirty="0">
              <a:latin typeface="Alexandria" pitchFamily="2" charset="-78"/>
              <a:cs typeface="Alexandria" pitchFamily="2" charset="-78"/>
            </a:rPr>
            <a:t>دمج أنشطة العلاقات العامة على منصات التواصل الاجتماعي للمؤسسة</a:t>
          </a:r>
          <a:endParaRPr lang="en-US" sz="1800" b="1" dirty="0">
            <a:latin typeface="Alexandria" pitchFamily="2" charset="-78"/>
            <a:cs typeface="Alexandria" pitchFamily="2" charset="-78"/>
          </a:endParaRPr>
        </a:p>
      </dgm:t>
    </dgm:pt>
    <dgm:pt modelId="{D74C3843-2BE4-A047-A870-3873E941F720}" type="parTrans" cxnId="{5ADEA497-5D7B-9C40-A702-1B6DEFDBCD9E}">
      <dgm:prSet/>
      <dgm:spPr/>
      <dgm:t>
        <a:bodyPr/>
        <a:lstStyle/>
        <a:p>
          <a:endParaRPr lang="en-US" b="1">
            <a:latin typeface="Alexandria" pitchFamily="2" charset="-78"/>
            <a:cs typeface="Alexandria" pitchFamily="2" charset="-78"/>
          </a:endParaRPr>
        </a:p>
      </dgm:t>
    </dgm:pt>
    <dgm:pt modelId="{E5EA4B43-D52B-4B43-BCC2-BD98C5C59A80}" type="sibTrans" cxnId="{5ADEA497-5D7B-9C40-A702-1B6DEFDBCD9E}">
      <dgm:prSet/>
      <dgm:spPr/>
      <dgm:t>
        <a:bodyPr/>
        <a:lstStyle/>
        <a:p>
          <a:endParaRPr lang="en-US" b="1">
            <a:latin typeface="Alexandria" pitchFamily="2" charset="-78"/>
            <a:cs typeface="Alexandria" pitchFamily="2" charset="-78"/>
          </a:endParaRPr>
        </a:p>
      </dgm:t>
    </dgm:pt>
    <dgm:pt modelId="{DB5201FE-0ADE-314E-AE4D-CE0A44E567B9}">
      <dgm:prSet phldrT="[Text]" custT="1"/>
      <dgm:spPr/>
      <dgm:t>
        <a:bodyPr/>
        <a:lstStyle/>
        <a:p>
          <a:pPr rtl="1">
            <a:lnSpc>
              <a:spcPct val="200000"/>
            </a:lnSpc>
          </a:pPr>
          <a:r>
            <a:rPr lang="ar-SA" sz="1600" b="1" dirty="0">
              <a:latin typeface="Alexandria" pitchFamily="2" charset="-78"/>
              <a:cs typeface="Alexandria" pitchFamily="2" charset="-78"/>
            </a:rPr>
            <a:t>يمكن تفعيل </a:t>
          </a:r>
          <a:r>
            <a:rPr lang="ar-SA" sz="1600" b="1" dirty="0" err="1">
              <a:latin typeface="Alexandria" pitchFamily="2" charset="-78"/>
              <a:cs typeface="Alexandria" pitchFamily="2" charset="-78"/>
            </a:rPr>
            <a:t>الهاشتاج</a:t>
          </a:r>
          <a:endParaRPr lang="ar-SA" sz="1600" b="1" dirty="0">
            <a:latin typeface="Alexandria" pitchFamily="2" charset="-78"/>
            <a:cs typeface="Alexandria" pitchFamily="2" charset="-78"/>
          </a:endParaRPr>
        </a:p>
        <a:p>
          <a:pPr rtl="1">
            <a:lnSpc>
              <a:spcPct val="200000"/>
            </a:lnSpc>
          </a:pPr>
          <a:r>
            <a:rPr lang="ar-SA" sz="1600" b="1" dirty="0">
              <a:latin typeface="Alexandria" pitchFamily="2" charset="-78"/>
              <a:cs typeface="Alexandria" pitchFamily="2" charset="-78"/>
            </a:rPr>
            <a:t>والكلمات المفتاحية</a:t>
          </a:r>
          <a:endParaRPr lang="en-US" sz="1600" b="1" dirty="0">
            <a:latin typeface="Alexandria" pitchFamily="2" charset="-78"/>
            <a:cs typeface="Alexandria" pitchFamily="2" charset="-78"/>
          </a:endParaRPr>
        </a:p>
      </dgm:t>
    </dgm:pt>
    <dgm:pt modelId="{3335DC66-62F0-FE40-A68A-9BBAB5E7E23F}" type="parTrans" cxnId="{2A3B0A31-659E-EB40-9A70-601BC569DF0B}">
      <dgm:prSet/>
      <dgm:spPr/>
      <dgm:t>
        <a:bodyPr/>
        <a:lstStyle/>
        <a:p>
          <a:endParaRPr lang="en-US" b="1">
            <a:latin typeface="Alexandria" pitchFamily="2" charset="-78"/>
            <a:cs typeface="Alexandria" pitchFamily="2" charset="-78"/>
          </a:endParaRPr>
        </a:p>
      </dgm:t>
    </dgm:pt>
    <dgm:pt modelId="{A19959B8-A53D-DF48-A50B-7148FAC34C20}" type="sibTrans" cxnId="{2A3B0A31-659E-EB40-9A70-601BC569DF0B}">
      <dgm:prSet/>
      <dgm:spPr/>
      <dgm:t>
        <a:bodyPr/>
        <a:lstStyle/>
        <a:p>
          <a:endParaRPr lang="en-US" b="1">
            <a:latin typeface="Alexandria" pitchFamily="2" charset="-78"/>
            <a:cs typeface="Alexandria" pitchFamily="2" charset="-78"/>
          </a:endParaRPr>
        </a:p>
      </dgm:t>
    </dgm:pt>
    <dgm:pt modelId="{B6CDF0B2-E2A2-C94C-BB5E-D6911C8C9E00}">
      <dgm:prSet phldrT="[Text]" custT="1"/>
      <dgm:spPr>
        <a:solidFill>
          <a:srgbClr val="FFC000"/>
        </a:solidFill>
      </dgm:spPr>
      <dgm:t>
        <a:bodyPr/>
        <a:lstStyle/>
        <a:p>
          <a:pPr rtl="1"/>
          <a:r>
            <a:rPr lang="ar-SA" sz="1800" b="1" dirty="0">
              <a:latin typeface="Alexandria" pitchFamily="2" charset="-78"/>
              <a:cs typeface="Alexandria" pitchFamily="2" charset="-78"/>
            </a:rPr>
            <a:t>التكامل بين الأنشطة التقليدية والرقمية</a:t>
          </a:r>
          <a:endParaRPr lang="en-US" sz="1800" b="1" dirty="0">
            <a:latin typeface="Alexandria" pitchFamily="2" charset="-78"/>
            <a:cs typeface="Alexandria" pitchFamily="2" charset="-78"/>
          </a:endParaRPr>
        </a:p>
      </dgm:t>
    </dgm:pt>
    <dgm:pt modelId="{3E33B5DF-CCA6-CA41-9916-A37BA29B7A49}" type="parTrans" cxnId="{F3EE1CB2-CD92-6E4A-82A5-09E9B63D16F8}">
      <dgm:prSet/>
      <dgm:spPr/>
      <dgm:t>
        <a:bodyPr/>
        <a:lstStyle/>
        <a:p>
          <a:endParaRPr lang="en-US" b="1">
            <a:latin typeface="Alexandria" pitchFamily="2" charset="-78"/>
            <a:cs typeface="Alexandria" pitchFamily="2" charset="-78"/>
          </a:endParaRPr>
        </a:p>
      </dgm:t>
    </dgm:pt>
    <dgm:pt modelId="{E1D39216-A17B-AE4D-92C8-77828B7E6B9B}" type="sibTrans" cxnId="{F3EE1CB2-CD92-6E4A-82A5-09E9B63D16F8}">
      <dgm:prSet/>
      <dgm:spPr/>
      <dgm:t>
        <a:bodyPr/>
        <a:lstStyle/>
        <a:p>
          <a:endParaRPr lang="en-US" b="1">
            <a:latin typeface="Alexandria" pitchFamily="2" charset="-78"/>
            <a:cs typeface="Alexandria" pitchFamily="2" charset="-78"/>
          </a:endParaRPr>
        </a:p>
      </dgm:t>
    </dgm:pt>
    <dgm:pt modelId="{C8F7B193-DE61-1F4A-A9B0-F4A281230C3F}">
      <dgm:prSet phldrT="[Text]" custT="1"/>
      <dgm:spPr/>
      <dgm:t>
        <a:bodyPr/>
        <a:lstStyle/>
        <a:p>
          <a:pPr rtl="1">
            <a:lnSpc>
              <a:spcPct val="200000"/>
            </a:lnSpc>
          </a:pPr>
          <a:r>
            <a:rPr lang="ar-SA" sz="1600" b="1" dirty="0">
              <a:latin typeface="Alexandria" pitchFamily="2" charset="-78"/>
              <a:cs typeface="Alexandria" pitchFamily="2" charset="-78"/>
            </a:rPr>
            <a:t>يجب عرض أنشطة العلاقات العامة على كل من الوسائل التقليدية والرقمية. </a:t>
          </a:r>
          <a:endParaRPr lang="en-US" sz="1600" b="1" dirty="0">
            <a:latin typeface="Alexandria" pitchFamily="2" charset="-78"/>
            <a:cs typeface="Alexandria" pitchFamily="2" charset="-78"/>
          </a:endParaRPr>
        </a:p>
      </dgm:t>
    </dgm:pt>
    <dgm:pt modelId="{DC7DE548-BE4E-D94A-BF49-BBF0F69E6607}" type="parTrans" cxnId="{517472E8-1334-3344-8841-5432390C7023}">
      <dgm:prSet/>
      <dgm:spPr/>
      <dgm:t>
        <a:bodyPr/>
        <a:lstStyle/>
        <a:p>
          <a:endParaRPr lang="en-US" b="1">
            <a:latin typeface="Alexandria" pitchFamily="2" charset="-78"/>
            <a:cs typeface="Alexandria" pitchFamily="2" charset="-78"/>
          </a:endParaRPr>
        </a:p>
      </dgm:t>
    </dgm:pt>
    <dgm:pt modelId="{A9F26FBC-5560-0F44-BC9E-C2FC5F76E7BE}" type="sibTrans" cxnId="{517472E8-1334-3344-8841-5432390C7023}">
      <dgm:prSet/>
      <dgm:spPr/>
      <dgm:t>
        <a:bodyPr/>
        <a:lstStyle/>
        <a:p>
          <a:endParaRPr lang="en-US" b="1">
            <a:latin typeface="Alexandria" pitchFamily="2" charset="-78"/>
            <a:cs typeface="Alexandria" pitchFamily="2" charset="-78"/>
          </a:endParaRPr>
        </a:p>
      </dgm:t>
    </dgm:pt>
    <dgm:pt modelId="{A204FA4D-9FB9-5641-BB33-A5038AD3E6BB}">
      <dgm:prSet phldrT="[Text]" custT="1"/>
      <dgm:spPr>
        <a:solidFill>
          <a:srgbClr val="00B0F0"/>
        </a:solidFill>
      </dgm:spPr>
      <dgm:t>
        <a:bodyPr/>
        <a:lstStyle/>
        <a:p>
          <a:pPr rtl="1"/>
          <a:r>
            <a:rPr lang="ar-SA" sz="1800" b="1" dirty="0">
              <a:latin typeface="Alexandria" pitchFamily="2" charset="-78"/>
              <a:cs typeface="Alexandria" pitchFamily="2" charset="-78"/>
            </a:rPr>
            <a:t>الاهتمام </a:t>
          </a:r>
          <a:r>
            <a:rPr lang="ar-SA" sz="1800" b="1" dirty="0" err="1">
              <a:latin typeface="Alexandria" pitchFamily="2" charset="-78"/>
              <a:cs typeface="Alexandria" pitchFamily="2" charset="-78"/>
            </a:rPr>
            <a:t>بالتغريدات</a:t>
          </a:r>
          <a:endParaRPr lang="en-US" sz="1800" b="1" dirty="0">
            <a:latin typeface="Alexandria" pitchFamily="2" charset="-78"/>
            <a:cs typeface="Alexandria" pitchFamily="2" charset="-78"/>
          </a:endParaRPr>
        </a:p>
      </dgm:t>
    </dgm:pt>
    <dgm:pt modelId="{E4AA6C71-0192-2848-85B1-3C3ADE1FF6D9}" type="parTrans" cxnId="{A50DA46E-1403-3145-BF25-B68150308163}">
      <dgm:prSet/>
      <dgm:spPr/>
      <dgm:t>
        <a:bodyPr/>
        <a:lstStyle/>
        <a:p>
          <a:endParaRPr lang="en-US" b="1">
            <a:latin typeface="Alexandria" pitchFamily="2" charset="-78"/>
            <a:cs typeface="Alexandria" pitchFamily="2" charset="-78"/>
          </a:endParaRPr>
        </a:p>
      </dgm:t>
    </dgm:pt>
    <dgm:pt modelId="{C3A448EC-EF1B-3845-B719-AACA190C55FB}" type="sibTrans" cxnId="{A50DA46E-1403-3145-BF25-B68150308163}">
      <dgm:prSet/>
      <dgm:spPr/>
      <dgm:t>
        <a:bodyPr/>
        <a:lstStyle/>
        <a:p>
          <a:endParaRPr lang="en-US" b="1">
            <a:latin typeface="Alexandria" pitchFamily="2" charset="-78"/>
            <a:cs typeface="Alexandria" pitchFamily="2" charset="-78"/>
          </a:endParaRPr>
        </a:p>
      </dgm:t>
    </dgm:pt>
    <dgm:pt modelId="{DA0B6562-C0AD-9C41-A4BE-CB3DDB969372}">
      <dgm:prSet phldrT="[Text]" custT="1"/>
      <dgm:spPr/>
      <dgm:t>
        <a:bodyPr/>
        <a:lstStyle/>
        <a:p>
          <a:pPr rtl="1"/>
          <a:r>
            <a:rPr lang="ar-SA" sz="1600" b="1" dirty="0">
              <a:latin typeface="Alexandria" pitchFamily="2" charset="-78"/>
              <a:cs typeface="Alexandria" pitchFamily="2" charset="-78"/>
            </a:rPr>
            <a:t>لزيادة التفاعل</a:t>
          </a:r>
          <a:endParaRPr lang="en-US" sz="1600" b="1" dirty="0">
            <a:latin typeface="Alexandria" pitchFamily="2" charset="-78"/>
            <a:cs typeface="Alexandria" pitchFamily="2" charset="-78"/>
          </a:endParaRPr>
        </a:p>
      </dgm:t>
    </dgm:pt>
    <dgm:pt modelId="{240E3AC9-F652-FD44-B9D0-04AF903E506F}" type="parTrans" cxnId="{576917E3-E8CF-5C40-A6D9-B5607A5814DE}">
      <dgm:prSet/>
      <dgm:spPr/>
      <dgm:t>
        <a:bodyPr/>
        <a:lstStyle/>
        <a:p>
          <a:endParaRPr lang="en-US" b="1">
            <a:latin typeface="Alexandria" pitchFamily="2" charset="-78"/>
            <a:cs typeface="Alexandria" pitchFamily="2" charset="-78"/>
          </a:endParaRPr>
        </a:p>
      </dgm:t>
    </dgm:pt>
    <dgm:pt modelId="{43674E2B-343E-054B-ADD5-6B989A3CD459}" type="sibTrans" cxnId="{576917E3-E8CF-5C40-A6D9-B5607A5814DE}">
      <dgm:prSet/>
      <dgm:spPr/>
      <dgm:t>
        <a:bodyPr/>
        <a:lstStyle/>
        <a:p>
          <a:endParaRPr lang="en-US" b="1">
            <a:latin typeface="Alexandria" pitchFamily="2" charset="-78"/>
            <a:cs typeface="Alexandria" pitchFamily="2" charset="-78"/>
          </a:endParaRPr>
        </a:p>
      </dgm:t>
    </dgm:pt>
    <dgm:pt modelId="{9814ABD1-359F-EC47-87CE-93B68C76DF9B}" type="pres">
      <dgm:prSet presAssocID="{BA73EB96-58A6-E647-905B-D962173B0A43}" presName="Name0" presStyleCnt="0">
        <dgm:presLayoutVars>
          <dgm:chMax val="5"/>
          <dgm:chPref val="5"/>
          <dgm:dir/>
          <dgm:animLvl val="lvl"/>
        </dgm:presLayoutVars>
      </dgm:prSet>
      <dgm:spPr/>
    </dgm:pt>
    <dgm:pt modelId="{F0D2FE6D-4474-EF4B-853E-23FA2BE70ECA}" type="pres">
      <dgm:prSet presAssocID="{C7192928-7896-3D4C-B384-2A7FB053E237}" presName="parentText1" presStyleLbl="node1" presStyleIdx="0" presStyleCnt="3">
        <dgm:presLayoutVars>
          <dgm:chMax/>
          <dgm:chPref val="3"/>
          <dgm:bulletEnabled val="1"/>
        </dgm:presLayoutVars>
      </dgm:prSet>
      <dgm:spPr/>
    </dgm:pt>
    <dgm:pt modelId="{F87082D9-72E5-2B42-AD3F-95130A6954B2}" type="pres">
      <dgm:prSet presAssocID="{C7192928-7896-3D4C-B384-2A7FB053E237}" presName="childText1" presStyleLbl="solidAlignAcc1" presStyleIdx="0" presStyleCnt="3">
        <dgm:presLayoutVars>
          <dgm:chMax val="0"/>
          <dgm:chPref val="0"/>
          <dgm:bulletEnabled val="1"/>
        </dgm:presLayoutVars>
      </dgm:prSet>
      <dgm:spPr/>
    </dgm:pt>
    <dgm:pt modelId="{3493EE95-94E6-474F-A373-58BF1C03EF9E}" type="pres">
      <dgm:prSet presAssocID="{B6CDF0B2-E2A2-C94C-BB5E-D6911C8C9E00}" presName="parentText2" presStyleLbl="node1" presStyleIdx="1" presStyleCnt="3">
        <dgm:presLayoutVars>
          <dgm:chMax/>
          <dgm:chPref val="3"/>
          <dgm:bulletEnabled val="1"/>
        </dgm:presLayoutVars>
      </dgm:prSet>
      <dgm:spPr/>
    </dgm:pt>
    <dgm:pt modelId="{A92A1E0D-9FE3-C847-AE8B-B19210E71397}" type="pres">
      <dgm:prSet presAssocID="{B6CDF0B2-E2A2-C94C-BB5E-D6911C8C9E00}" presName="childText2" presStyleLbl="solidAlignAcc1" presStyleIdx="1" presStyleCnt="3">
        <dgm:presLayoutVars>
          <dgm:chMax val="0"/>
          <dgm:chPref val="0"/>
          <dgm:bulletEnabled val="1"/>
        </dgm:presLayoutVars>
      </dgm:prSet>
      <dgm:spPr/>
    </dgm:pt>
    <dgm:pt modelId="{8D930EE1-9749-C443-8326-511814FE55F6}" type="pres">
      <dgm:prSet presAssocID="{A204FA4D-9FB9-5641-BB33-A5038AD3E6BB}" presName="parentText3" presStyleLbl="node1" presStyleIdx="2" presStyleCnt="3">
        <dgm:presLayoutVars>
          <dgm:chMax/>
          <dgm:chPref val="3"/>
          <dgm:bulletEnabled val="1"/>
        </dgm:presLayoutVars>
      </dgm:prSet>
      <dgm:spPr/>
    </dgm:pt>
    <dgm:pt modelId="{08F9B36F-B46A-0542-8EC0-F24CDF8A6060}" type="pres">
      <dgm:prSet presAssocID="{A204FA4D-9FB9-5641-BB33-A5038AD3E6BB}" presName="childText3" presStyleLbl="solidAlignAcc1" presStyleIdx="2" presStyleCnt="3">
        <dgm:presLayoutVars>
          <dgm:chMax val="0"/>
          <dgm:chPref val="0"/>
          <dgm:bulletEnabled val="1"/>
        </dgm:presLayoutVars>
      </dgm:prSet>
      <dgm:spPr/>
    </dgm:pt>
  </dgm:ptLst>
  <dgm:cxnLst>
    <dgm:cxn modelId="{5705B908-E164-4C40-AAFD-860CFCCBAF2A}" type="presOf" srcId="{C7192928-7896-3D4C-B384-2A7FB053E237}" destId="{F0D2FE6D-4474-EF4B-853E-23FA2BE70ECA}" srcOrd="0" destOrd="0" presId="urn:microsoft.com/office/officeart/2009/3/layout/IncreasingArrowsProcess"/>
    <dgm:cxn modelId="{F36EE828-AE0B-5442-8C3A-FA7D752BDD77}" type="presOf" srcId="{A204FA4D-9FB9-5641-BB33-A5038AD3E6BB}" destId="{8D930EE1-9749-C443-8326-511814FE55F6}" srcOrd="0" destOrd="0" presId="urn:microsoft.com/office/officeart/2009/3/layout/IncreasingArrowsProcess"/>
    <dgm:cxn modelId="{2A3B0A31-659E-EB40-9A70-601BC569DF0B}" srcId="{C7192928-7896-3D4C-B384-2A7FB053E237}" destId="{DB5201FE-0ADE-314E-AE4D-CE0A44E567B9}" srcOrd="0" destOrd="0" parTransId="{3335DC66-62F0-FE40-A68A-9BBAB5E7E23F}" sibTransId="{A19959B8-A53D-DF48-A50B-7148FAC34C20}"/>
    <dgm:cxn modelId="{C1CF4A45-FD92-FB41-A51F-2265F65C3E3D}" type="presOf" srcId="{C8F7B193-DE61-1F4A-A9B0-F4A281230C3F}" destId="{A92A1E0D-9FE3-C847-AE8B-B19210E71397}" srcOrd="0" destOrd="0" presId="urn:microsoft.com/office/officeart/2009/3/layout/IncreasingArrowsProcess"/>
    <dgm:cxn modelId="{C48BFC68-C4DA-B944-A0FF-B578E76CF423}" type="presOf" srcId="{DB5201FE-0ADE-314E-AE4D-CE0A44E567B9}" destId="{F87082D9-72E5-2B42-AD3F-95130A6954B2}" srcOrd="0" destOrd="0" presId="urn:microsoft.com/office/officeart/2009/3/layout/IncreasingArrowsProcess"/>
    <dgm:cxn modelId="{A50DA46E-1403-3145-BF25-B68150308163}" srcId="{BA73EB96-58A6-E647-905B-D962173B0A43}" destId="{A204FA4D-9FB9-5641-BB33-A5038AD3E6BB}" srcOrd="2" destOrd="0" parTransId="{E4AA6C71-0192-2848-85B1-3C3ADE1FF6D9}" sibTransId="{C3A448EC-EF1B-3845-B719-AACA190C55FB}"/>
    <dgm:cxn modelId="{D2068585-CB1A-F04D-82B0-46FAB88A1E70}" type="presOf" srcId="{BA73EB96-58A6-E647-905B-D962173B0A43}" destId="{9814ABD1-359F-EC47-87CE-93B68C76DF9B}" srcOrd="0" destOrd="0" presId="urn:microsoft.com/office/officeart/2009/3/layout/IncreasingArrowsProcess"/>
    <dgm:cxn modelId="{E9515690-0AD1-5B48-A372-4F62C8185887}" type="presOf" srcId="{DA0B6562-C0AD-9C41-A4BE-CB3DDB969372}" destId="{08F9B36F-B46A-0542-8EC0-F24CDF8A6060}" srcOrd="0" destOrd="0" presId="urn:microsoft.com/office/officeart/2009/3/layout/IncreasingArrowsProcess"/>
    <dgm:cxn modelId="{5ADEA497-5D7B-9C40-A702-1B6DEFDBCD9E}" srcId="{BA73EB96-58A6-E647-905B-D962173B0A43}" destId="{C7192928-7896-3D4C-B384-2A7FB053E237}" srcOrd="0" destOrd="0" parTransId="{D74C3843-2BE4-A047-A870-3873E941F720}" sibTransId="{E5EA4B43-D52B-4B43-BCC2-BD98C5C59A80}"/>
    <dgm:cxn modelId="{F3EE1CB2-CD92-6E4A-82A5-09E9B63D16F8}" srcId="{BA73EB96-58A6-E647-905B-D962173B0A43}" destId="{B6CDF0B2-E2A2-C94C-BB5E-D6911C8C9E00}" srcOrd="1" destOrd="0" parTransId="{3E33B5DF-CCA6-CA41-9916-A37BA29B7A49}" sibTransId="{E1D39216-A17B-AE4D-92C8-77828B7E6B9B}"/>
    <dgm:cxn modelId="{576917E3-E8CF-5C40-A6D9-B5607A5814DE}" srcId="{A204FA4D-9FB9-5641-BB33-A5038AD3E6BB}" destId="{DA0B6562-C0AD-9C41-A4BE-CB3DDB969372}" srcOrd="0" destOrd="0" parTransId="{240E3AC9-F652-FD44-B9D0-04AF903E506F}" sibTransId="{43674E2B-343E-054B-ADD5-6B989A3CD459}"/>
    <dgm:cxn modelId="{517472E8-1334-3344-8841-5432390C7023}" srcId="{B6CDF0B2-E2A2-C94C-BB5E-D6911C8C9E00}" destId="{C8F7B193-DE61-1F4A-A9B0-F4A281230C3F}" srcOrd="0" destOrd="0" parTransId="{DC7DE548-BE4E-D94A-BF49-BBF0F69E6607}" sibTransId="{A9F26FBC-5560-0F44-BC9E-C2FC5F76E7BE}"/>
    <dgm:cxn modelId="{B351D5EB-9DFE-A341-966A-DD5BABBA1BBE}" type="presOf" srcId="{B6CDF0B2-E2A2-C94C-BB5E-D6911C8C9E00}" destId="{3493EE95-94E6-474F-A373-58BF1C03EF9E}" srcOrd="0" destOrd="0" presId="urn:microsoft.com/office/officeart/2009/3/layout/IncreasingArrowsProcess"/>
    <dgm:cxn modelId="{029BE1F0-4C47-064F-8933-B8EC58253DDE}" type="presParOf" srcId="{9814ABD1-359F-EC47-87CE-93B68C76DF9B}" destId="{F0D2FE6D-4474-EF4B-853E-23FA2BE70ECA}" srcOrd="0" destOrd="0" presId="urn:microsoft.com/office/officeart/2009/3/layout/IncreasingArrowsProcess"/>
    <dgm:cxn modelId="{5C4AEEF7-DE8E-014F-A654-60B3E41873B6}" type="presParOf" srcId="{9814ABD1-359F-EC47-87CE-93B68C76DF9B}" destId="{F87082D9-72E5-2B42-AD3F-95130A6954B2}" srcOrd="1" destOrd="0" presId="urn:microsoft.com/office/officeart/2009/3/layout/IncreasingArrowsProcess"/>
    <dgm:cxn modelId="{D9E16EE2-0CD8-424B-8BF3-3F03CB7E87EF}" type="presParOf" srcId="{9814ABD1-359F-EC47-87CE-93B68C76DF9B}" destId="{3493EE95-94E6-474F-A373-58BF1C03EF9E}" srcOrd="2" destOrd="0" presId="urn:microsoft.com/office/officeart/2009/3/layout/IncreasingArrowsProcess"/>
    <dgm:cxn modelId="{234FDA2D-32CB-8841-B219-89171396BE4C}" type="presParOf" srcId="{9814ABD1-359F-EC47-87CE-93B68C76DF9B}" destId="{A92A1E0D-9FE3-C847-AE8B-B19210E71397}" srcOrd="3" destOrd="0" presId="urn:microsoft.com/office/officeart/2009/3/layout/IncreasingArrowsProcess"/>
    <dgm:cxn modelId="{DCF377E6-5131-F44F-9E37-D8369B6FD428}" type="presParOf" srcId="{9814ABD1-359F-EC47-87CE-93B68C76DF9B}" destId="{8D930EE1-9749-C443-8326-511814FE55F6}" srcOrd="4" destOrd="0" presId="urn:microsoft.com/office/officeart/2009/3/layout/IncreasingArrowsProcess"/>
    <dgm:cxn modelId="{8073681C-0A3D-F545-B906-C2ACD5B16502}" type="presParOf" srcId="{9814ABD1-359F-EC47-87CE-93B68C76DF9B}" destId="{08F9B36F-B46A-0542-8EC0-F24CDF8A6060}"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A73EB96-58A6-E647-905B-D962173B0A43}" type="doc">
      <dgm:prSet loTypeId="urn:microsoft.com/office/officeart/2009/3/layout/IncreasingArrowsProcess" loCatId="" qsTypeId="urn:microsoft.com/office/officeart/2005/8/quickstyle/simple1" qsCatId="simple" csTypeId="urn:microsoft.com/office/officeart/2005/8/colors/colorful4" csCatId="colorful" phldr="1"/>
      <dgm:spPr/>
      <dgm:t>
        <a:bodyPr/>
        <a:lstStyle/>
        <a:p>
          <a:endParaRPr lang="en-US"/>
        </a:p>
      </dgm:t>
    </dgm:pt>
    <dgm:pt modelId="{C7192928-7896-3D4C-B384-2A7FB053E237}">
      <dgm:prSet phldrT="[Text]" custT="1"/>
      <dgm:spPr>
        <a:solidFill>
          <a:srgbClr val="00B0F0"/>
        </a:solidFill>
      </dgm:spPr>
      <dgm:t>
        <a:bodyPr/>
        <a:lstStyle/>
        <a:p>
          <a:pPr algn="ctr" rtl="1"/>
          <a:r>
            <a:rPr lang="ar-SA" sz="1800" b="1" dirty="0">
              <a:latin typeface="Alexandria" pitchFamily="2" charset="-78"/>
              <a:cs typeface="Alexandria" pitchFamily="2" charset="-78"/>
            </a:rPr>
            <a:t>استخدام البث المباشر على منصات التواصل الاجتماعي</a:t>
          </a:r>
          <a:endParaRPr lang="en-US" sz="1800" b="1" dirty="0">
            <a:latin typeface="Alexandria" pitchFamily="2" charset="-78"/>
            <a:cs typeface="Alexandria" pitchFamily="2" charset="-78"/>
          </a:endParaRPr>
        </a:p>
      </dgm:t>
    </dgm:pt>
    <dgm:pt modelId="{D74C3843-2BE4-A047-A870-3873E941F720}" type="parTrans" cxnId="{5ADEA497-5D7B-9C40-A702-1B6DEFDBCD9E}">
      <dgm:prSet/>
      <dgm:spPr/>
      <dgm:t>
        <a:bodyPr/>
        <a:lstStyle/>
        <a:p>
          <a:endParaRPr lang="en-US" b="1">
            <a:latin typeface="Alexandria" pitchFamily="2" charset="-78"/>
            <a:cs typeface="Alexandria" pitchFamily="2" charset="-78"/>
          </a:endParaRPr>
        </a:p>
      </dgm:t>
    </dgm:pt>
    <dgm:pt modelId="{E5EA4B43-D52B-4B43-BCC2-BD98C5C59A80}" type="sibTrans" cxnId="{5ADEA497-5D7B-9C40-A702-1B6DEFDBCD9E}">
      <dgm:prSet/>
      <dgm:spPr/>
      <dgm:t>
        <a:bodyPr/>
        <a:lstStyle/>
        <a:p>
          <a:endParaRPr lang="en-US" b="1">
            <a:latin typeface="Alexandria" pitchFamily="2" charset="-78"/>
            <a:cs typeface="Alexandria" pitchFamily="2" charset="-78"/>
          </a:endParaRPr>
        </a:p>
      </dgm:t>
    </dgm:pt>
    <dgm:pt modelId="{DB5201FE-0ADE-314E-AE4D-CE0A44E567B9}">
      <dgm:prSet phldrT="[Text]" custT="1"/>
      <dgm:spPr/>
      <dgm:t>
        <a:bodyPr/>
        <a:lstStyle/>
        <a:p>
          <a:pPr rtl="1">
            <a:lnSpc>
              <a:spcPct val="200000"/>
            </a:lnSpc>
          </a:pPr>
          <a:r>
            <a:rPr lang="ar-SA" sz="1600" b="1" dirty="0">
              <a:latin typeface="Alexandria" pitchFamily="2" charset="-78"/>
              <a:cs typeface="Alexandria" pitchFamily="2" charset="-78"/>
            </a:rPr>
            <a:t>لتغطية أنشطة العلاقات العامة مباشرة.</a:t>
          </a:r>
          <a:endParaRPr lang="en-US" sz="1600" b="1" dirty="0">
            <a:latin typeface="Alexandria" pitchFamily="2" charset="-78"/>
            <a:cs typeface="Alexandria" pitchFamily="2" charset="-78"/>
          </a:endParaRPr>
        </a:p>
      </dgm:t>
    </dgm:pt>
    <dgm:pt modelId="{3335DC66-62F0-FE40-A68A-9BBAB5E7E23F}" type="parTrans" cxnId="{2A3B0A31-659E-EB40-9A70-601BC569DF0B}">
      <dgm:prSet/>
      <dgm:spPr/>
      <dgm:t>
        <a:bodyPr/>
        <a:lstStyle/>
        <a:p>
          <a:endParaRPr lang="en-US" b="1">
            <a:latin typeface="Alexandria" pitchFamily="2" charset="-78"/>
            <a:cs typeface="Alexandria" pitchFamily="2" charset="-78"/>
          </a:endParaRPr>
        </a:p>
      </dgm:t>
    </dgm:pt>
    <dgm:pt modelId="{A19959B8-A53D-DF48-A50B-7148FAC34C20}" type="sibTrans" cxnId="{2A3B0A31-659E-EB40-9A70-601BC569DF0B}">
      <dgm:prSet/>
      <dgm:spPr/>
      <dgm:t>
        <a:bodyPr/>
        <a:lstStyle/>
        <a:p>
          <a:endParaRPr lang="en-US" b="1">
            <a:latin typeface="Alexandria" pitchFamily="2" charset="-78"/>
            <a:cs typeface="Alexandria" pitchFamily="2" charset="-78"/>
          </a:endParaRPr>
        </a:p>
      </dgm:t>
    </dgm:pt>
    <dgm:pt modelId="{B6CDF0B2-E2A2-C94C-BB5E-D6911C8C9E00}">
      <dgm:prSet phldrT="[Text]" custT="1"/>
      <dgm:spPr>
        <a:solidFill>
          <a:srgbClr val="FFC000"/>
        </a:solidFill>
      </dgm:spPr>
      <dgm:t>
        <a:bodyPr/>
        <a:lstStyle/>
        <a:p>
          <a:pPr rtl="1"/>
          <a:r>
            <a:rPr lang="ar-SA" sz="1800" b="1" dirty="0">
              <a:latin typeface="Alexandria" pitchFamily="2" charset="-78"/>
              <a:cs typeface="Alexandria" pitchFamily="2" charset="-78"/>
            </a:rPr>
            <a:t>مشاركة بين المؤسسة والمؤسسات الأخرى</a:t>
          </a:r>
          <a:endParaRPr lang="en-US" sz="1800" b="1" dirty="0">
            <a:latin typeface="Alexandria" pitchFamily="2" charset="-78"/>
            <a:cs typeface="Alexandria" pitchFamily="2" charset="-78"/>
          </a:endParaRPr>
        </a:p>
      </dgm:t>
    </dgm:pt>
    <dgm:pt modelId="{3E33B5DF-CCA6-CA41-9916-A37BA29B7A49}" type="parTrans" cxnId="{F3EE1CB2-CD92-6E4A-82A5-09E9B63D16F8}">
      <dgm:prSet/>
      <dgm:spPr/>
      <dgm:t>
        <a:bodyPr/>
        <a:lstStyle/>
        <a:p>
          <a:endParaRPr lang="en-US" b="1">
            <a:latin typeface="Alexandria" pitchFamily="2" charset="-78"/>
            <a:cs typeface="Alexandria" pitchFamily="2" charset="-78"/>
          </a:endParaRPr>
        </a:p>
      </dgm:t>
    </dgm:pt>
    <dgm:pt modelId="{E1D39216-A17B-AE4D-92C8-77828B7E6B9B}" type="sibTrans" cxnId="{F3EE1CB2-CD92-6E4A-82A5-09E9B63D16F8}">
      <dgm:prSet/>
      <dgm:spPr/>
      <dgm:t>
        <a:bodyPr/>
        <a:lstStyle/>
        <a:p>
          <a:endParaRPr lang="en-US" b="1">
            <a:latin typeface="Alexandria" pitchFamily="2" charset="-78"/>
            <a:cs typeface="Alexandria" pitchFamily="2" charset="-78"/>
          </a:endParaRPr>
        </a:p>
      </dgm:t>
    </dgm:pt>
    <dgm:pt modelId="{C8F7B193-DE61-1F4A-A9B0-F4A281230C3F}">
      <dgm:prSet phldrT="[Text]" custT="1"/>
      <dgm:spPr/>
      <dgm:t>
        <a:bodyPr/>
        <a:lstStyle/>
        <a:p>
          <a:pPr rtl="1">
            <a:lnSpc>
              <a:spcPct val="200000"/>
            </a:lnSpc>
          </a:pPr>
          <a:r>
            <a:rPr lang="ar-SA" sz="1600" b="1" dirty="0">
              <a:latin typeface="Alexandria" pitchFamily="2" charset="-78"/>
              <a:cs typeface="Alexandria" pitchFamily="2" charset="-78"/>
            </a:rPr>
            <a:t>مشاركة الأنشطة مع مؤسسات أخرى والاعلان عنها على منصات التواصل الاجتماعي للمؤسسات المشاركة  </a:t>
          </a:r>
          <a:endParaRPr lang="en-US" sz="1600" b="1" dirty="0">
            <a:latin typeface="Alexandria" pitchFamily="2" charset="-78"/>
            <a:cs typeface="Alexandria" pitchFamily="2" charset="-78"/>
          </a:endParaRPr>
        </a:p>
      </dgm:t>
    </dgm:pt>
    <dgm:pt modelId="{DC7DE548-BE4E-D94A-BF49-BBF0F69E6607}" type="parTrans" cxnId="{517472E8-1334-3344-8841-5432390C7023}">
      <dgm:prSet/>
      <dgm:spPr/>
      <dgm:t>
        <a:bodyPr/>
        <a:lstStyle/>
        <a:p>
          <a:endParaRPr lang="en-US" b="1">
            <a:latin typeface="Alexandria" pitchFamily="2" charset="-78"/>
            <a:cs typeface="Alexandria" pitchFamily="2" charset="-78"/>
          </a:endParaRPr>
        </a:p>
      </dgm:t>
    </dgm:pt>
    <dgm:pt modelId="{A9F26FBC-5560-0F44-BC9E-C2FC5F76E7BE}" type="sibTrans" cxnId="{517472E8-1334-3344-8841-5432390C7023}">
      <dgm:prSet/>
      <dgm:spPr/>
      <dgm:t>
        <a:bodyPr/>
        <a:lstStyle/>
        <a:p>
          <a:endParaRPr lang="en-US" b="1">
            <a:latin typeface="Alexandria" pitchFamily="2" charset="-78"/>
            <a:cs typeface="Alexandria" pitchFamily="2" charset="-78"/>
          </a:endParaRPr>
        </a:p>
      </dgm:t>
    </dgm:pt>
    <dgm:pt modelId="{A204FA4D-9FB9-5641-BB33-A5038AD3E6BB}">
      <dgm:prSet phldrT="[Text]" custT="1"/>
      <dgm:spPr>
        <a:solidFill>
          <a:srgbClr val="00B0F0"/>
        </a:solidFill>
      </dgm:spPr>
      <dgm:t>
        <a:bodyPr/>
        <a:lstStyle/>
        <a:p>
          <a:pPr rtl="1"/>
          <a:r>
            <a:rPr lang="ar-SA" sz="1800" b="1" dirty="0">
              <a:latin typeface="Alexandria" pitchFamily="2" charset="-78"/>
              <a:cs typeface="Alexandria" pitchFamily="2" charset="-78"/>
            </a:rPr>
            <a:t>الاستعداد للأزمات</a:t>
          </a:r>
          <a:endParaRPr lang="en-US" sz="1800" b="1" dirty="0">
            <a:latin typeface="Alexandria" pitchFamily="2" charset="-78"/>
            <a:cs typeface="Alexandria" pitchFamily="2" charset="-78"/>
          </a:endParaRPr>
        </a:p>
      </dgm:t>
    </dgm:pt>
    <dgm:pt modelId="{E4AA6C71-0192-2848-85B1-3C3ADE1FF6D9}" type="parTrans" cxnId="{A50DA46E-1403-3145-BF25-B68150308163}">
      <dgm:prSet/>
      <dgm:spPr/>
      <dgm:t>
        <a:bodyPr/>
        <a:lstStyle/>
        <a:p>
          <a:endParaRPr lang="en-US" b="1">
            <a:latin typeface="Alexandria" pitchFamily="2" charset="-78"/>
            <a:cs typeface="Alexandria" pitchFamily="2" charset="-78"/>
          </a:endParaRPr>
        </a:p>
      </dgm:t>
    </dgm:pt>
    <dgm:pt modelId="{C3A448EC-EF1B-3845-B719-AACA190C55FB}" type="sibTrans" cxnId="{A50DA46E-1403-3145-BF25-B68150308163}">
      <dgm:prSet/>
      <dgm:spPr/>
      <dgm:t>
        <a:bodyPr/>
        <a:lstStyle/>
        <a:p>
          <a:endParaRPr lang="en-US" b="1">
            <a:latin typeface="Alexandria" pitchFamily="2" charset="-78"/>
            <a:cs typeface="Alexandria" pitchFamily="2" charset="-78"/>
          </a:endParaRPr>
        </a:p>
      </dgm:t>
    </dgm:pt>
    <dgm:pt modelId="{DA0B6562-C0AD-9C41-A4BE-CB3DDB969372}">
      <dgm:prSet phldrT="[Text]" custT="1"/>
      <dgm:spPr/>
      <dgm:t>
        <a:bodyPr/>
        <a:lstStyle/>
        <a:p>
          <a:pPr rtl="1">
            <a:lnSpc>
              <a:spcPct val="200000"/>
            </a:lnSpc>
          </a:pPr>
          <a:r>
            <a:rPr lang="ar-SA" sz="1600" b="1" dirty="0">
              <a:latin typeface="Alexandria" pitchFamily="2" charset="-78"/>
              <a:cs typeface="Alexandria" pitchFamily="2" charset="-78"/>
            </a:rPr>
            <a:t>الاستعداد للأزمات التي يمكن تنجم عن منصات التواصل الاجتماعي وهو ما يمكن أن يؤثر على فاعلية أنشطة العلاقات العامة</a:t>
          </a:r>
          <a:endParaRPr lang="en-US" sz="1600" b="1" dirty="0">
            <a:latin typeface="Alexandria" pitchFamily="2" charset="-78"/>
            <a:cs typeface="Alexandria" pitchFamily="2" charset="-78"/>
          </a:endParaRPr>
        </a:p>
      </dgm:t>
    </dgm:pt>
    <dgm:pt modelId="{240E3AC9-F652-FD44-B9D0-04AF903E506F}" type="parTrans" cxnId="{576917E3-E8CF-5C40-A6D9-B5607A5814DE}">
      <dgm:prSet/>
      <dgm:spPr/>
      <dgm:t>
        <a:bodyPr/>
        <a:lstStyle/>
        <a:p>
          <a:endParaRPr lang="en-US" b="1">
            <a:latin typeface="Alexandria" pitchFamily="2" charset="-78"/>
            <a:cs typeface="Alexandria" pitchFamily="2" charset="-78"/>
          </a:endParaRPr>
        </a:p>
      </dgm:t>
    </dgm:pt>
    <dgm:pt modelId="{43674E2B-343E-054B-ADD5-6B989A3CD459}" type="sibTrans" cxnId="{576917E3-E8CF-5C40-A6D9-B5607A5814DE}">
      <dgm:prSet/>
      <dgm:spPr/>
      <dgm:t>
        <a:bodyPr/>
        <a:lstStyle/>
        <a:p>
          <a:endParaRPr lang="en-US" b="1">
            <a:latin typeface="Alexandria" pitchFamily="2" charset="-78"/>
            <a:cs typeface="Alexandria" pitchFamily="2" charset="-78"/>
          </a:endParaRPr>
        </a:p>
      </dgm:t>
    </dgm:pt>
    <dgm:pt modelId="{9814ABD1-359F-EC47-87CE-93B68C76DF9B}" type="pres">
      <dgm:prSet presAssocID="{BA73EB96-58A6-E647-905B-D962173B0A43}" presName="Name0" presStyleCnt="0">
        <dgm:presLayoutVars>
          <dgm:chMax val="5"/>
          <dgm:chPref val="5"/>
          <dgm:dir/>
          <dgm:animLvl val="lvl"/>
        </dgm:presLayoutVars>
      </dgm:prSet>
      <dgm:spPr/>
    </dgm:pt>
    <dgm:pt modelId="{F0D2FE6D-4474-EF4B-853E-23FA2BE70ECA}" type="pres">
      <dgm:prSet presAssocID="{C7192928-7896-3D4C-B384-2A7FB053E237}" presName="parentText1" presStyleLbl="node1" presStyleIdx="0" presStyleCnt="3">
        <dgm:presLayoutVars>
          <dgm:chMax/>
          <dgm:chPref val="3"/>
          <dgm:bulletEnabled val="1"/>
        </dgm:presLayoutVars>
      </dgm:prSet>
      <dgm:spPr/>
    </dgm:pt>
    <dgm:pt modelId="{F87082D9-72E5-2B42-AD3F-95130A6954B2}" type="pres">
      <dgm:prSet presAssocID="{C7192928-7896-3D4C-B384-2A7FB053E237}" presName="childText1" presStyleLbl="solidAlignAcc1" presStyleIdx="0" presStyleCnt="3">
        <dgm:presLayoutVars>
          <dgm:chMax val="0"/>
          <dgm:chPref val="0"/>
          <dgm:bulletEnabled val="1"/>
        </dgm:presLayoutVars>
      </dgm:prSet>
      <dgm:spPr/>
    </dgm:pt>
    <dgm:pt modelId="{3493EE95-94E6-474F-A373-58BF1C03EF9E}" type="pres">
      <dgm:prSet presAssocID="{B6CDF0B2-E2A2-C94C-BB5E-D6911C8C9E00}" presName="parentText2" presStyleLbl="node1" presStyleIdx="1" presStyleCnt="3">
        <dgm:presLayoutVars>
          <dgm:chMax/>
          <dgm:chPref val="3"/>
          <dgm:bulletEnabled val="1"/>
        </dgm:presLayoutVars>
      </dgm:prSet>
      <dgm:spPr/>
    </dgm:pt>
    <dgm:pt modelId="{A92A1E0D-9FE3-C847-AE8B-B19210E71397}" type="pres">
      <dgm:prSet presAssocID="{B6CDF0B2-E2A2-C94C-BB5E-D6911C8C9E00}" presName="childText2" presStyleLbl="solidAlignAcc1" presStyleIdx="1" presStyleCnt="3">
        <dgm:presLayoutVars>
          <dgm:chMax val="0"/>
          <dgm:chPref val="0"/>
          <dgm:bulletEnabled val="1"/>
        </dgm:presLayoutVars>
      </dgm:prSet>
      <dgm:spPr/>
    </dgm:pt>
    <dgm:pt modelId="{8D930EE1-9749-C443-8326-511814FE55F6}" type="pres">
      <dgm:prSet presAssocID="{A204FA4D-9FB9-5641-BB33-A5038AD3E6BB}" presName="parentText3" presStyleLbl="node1" presStyleIdx="2" presStyleCnt="3">
        <dgm:presLayoutVars>
          <dgm:chMax/>
          <dgm:chPref val="3"/>
          <dgm:bulletEnabled val="1"/>
        </dgm:presLayoutVars>
      </dgm:prSet>
      <dgm:spPr/>
    </dgm:pt>
    <dgm:pt modelId="{08F9B36F-B46A-0542-8EC0-F24CDF8A6060}" type="pres">
      <dgm:prSet presAssocID="{A204FA4D-9FB9-5641-BB33-A5038AD3E6BB}" presName="childText3" presStyleLbl="solidAlignAcc1" presStyleIdx="2" presStyleCnt="3">
        <dgm:presLayoutVars>
          <dgm:chMax val="0"/>
          <dgm:chPref val="0"/>
          <dgm:bulletEnabled val="1"/>
        </dgm:presLayoutVars>
      </dgm:prSet>
      <dgm:spPr/>
    </dgm:pt>
  </dgm:ptLst>
  <dgm:cxnLst>
    <dgm:cxn modelId="{5705B908-E164-4C40-AAFD-860CFCCBAF2A}" type="presOf" srcId="{C7192928-7896-3D4C-B384-2A7FB053E237}" destId="{F0D2FE6D-4474-EF4B-853E-23FA2BE70ECA}" srcOrd="0" destOrd="0" presId="urn:microsoft.com/office/officeart/2009/3/layout/IncreasingArrowsProcess"/>
    <dgm:cxn modelId="{F36EE828-AE0B-5442-8C3A-FA7D752BDD77}" type="presOf" srcId="{A204FA4D-9FB9-5641-BB33-A5038AD3E6BB}" destId="{8D930EE1-9749-C443-8326-511814FE55F6}" srcOrd="0" destOrd="0" presId="urn:microsoft.com/office/officeart/2009/3/layout/IncreasingArrowsProcess"/>
    <dgm:cxn modelId="{2A3B0A31-659E-EB40-9A70-601BC569DF0B}" srcId="{C7192928-7896-3D4C-B384-2A7FB053E237}" destId="{DB5201FE-0ADE-314E-AE4D-CE0A44E567B9}" srcOrd="0" destOrd="0" parTransId="{3335DC66-62F0-FE40-A68A-9BBAB5E7E23F}" sibTransId="{A19959B8-A53D-DF48-A50B-7148FAC34C20}"/>
    <dgm:cxn modelId="{C1CF4A45-FD92-FB41-A51F-2265F65C3E3D}" type="presOf" srcId="{C8F7B193-DE61-1F4A-A9B0-F4A281230C3F}" destId="{A92A1E0D-9FE3-C847-AE8B-B19210E71397}" srcOrd="0" destOrd="0" presId="urn:microsoft.com/office/officeart/2009/3/layout/IncreasingArrowsProcess"/>
    <dgm:cxn modelId="{C48BFC68-C4DA-B944-A0FF-B578E76CF423}" type="presOf" srcId="{DB5201FE-0ADE-314E-AE4D-CE0A44E567B9}" destId="{F87082D9-72E5-2B42-AD3F-95130A6954B2}" srcOrd="0" destOrd="0" presId="urn:microsoft.com/office/officeart/2009/3/layout/IncreasingArrowsProcess"/>
    <dgm:cxn modelId="{A50DA46E-1403-3145-BF25-B68150308163}" srcId="{BA73EB96-58A6-E647-905B-D962173B0A43}" destId="{A204FA4D-9FB9-5641-BB33-A5038AD3E6BB}" srcOrd="2" destOrd="0" parTransId="{E4AA6C71-0192-2848-85B1-3C3ADE1FF6D9}" sibTransId="{C3A448EC-EF1B-3845-B719-AACA190C55FB}"/>
    <dgm:cxn modelId="{D2068585-CB1A-F04D-82B0-46FAB88A1E70}" type="presOf" srcId="{BA73EB96-58A6-E647-905B-D962173B0A43}" destId="{9814ABD1-359F-EC47-87CE-93B68C76DF9B}" srcOrd="0" destOrd="0" presId="urn:microsoft.com/office/officeart/2009/3/layout/IncreasingArrowsProcess"/>
    <dgm:cxn modelId="{E9515690-0AD1-5B48-A372-4F62C8185887}" type="presOf" srcId="{DA0B6562-C0AD-9C41-A4BE-CB3DDB969372}" destId="{08F9B36F-B46A-0542-8EC0-F24CDF8A6060}" srcOrd="0" destOrd="0" presId="urn:microsoft.com/office/officeart/2009/3/layout/IncreasingArrowsProcess"/>
    <dgm:cxn modelId="{5ADEA497-5D7B-9C40-A702-1B6DEFDBCD9E}" srcId="{BA73EB96-58A6-E647-905B-D962173B0A43}" destId="{C7192928-7896-3D4C-B384-2A7FB053E237}" srcOrd="0" destOrd="0" parTransId="{D74C3843-2BE4-A047-A870-3873E941F720}" sibTransId="{E5EA4B43-D52B-4B43-BCC2-BD98C5C59A80}"/>
    <dgm:cxn modelId="{F3EE1CB2-CD92-6E4A-82A5-09E9B63D16F8}" srcId="{BA73EB96-58A6-E647-905B-D962173B0A43}" destId="{B6CDF0B2-E2A2-C94C-BB5E-D6911C8C9E00}" srcOrd="1" destOrd="0" parTransId="{3E33B5DF-CCA6-CA41-9916-A37BA29B7A49}" sibTransId="{E1D39216-A17B-AE4D-92C8-77828B7E6B9B}"/>
    <dgm:cxn modelId="{576917E3-E8CF-5C40-A6D9-B5607A5814DE}" srcId="{A204FA4D-9FB9-5641-BB33-A5038AD3E6BB}" destId="{DA0B6562-C0AD-9C41-A4BE-CB3DDB969372}" srcOrd="0" destOrd="0" parTransId="{240E3AC9-F652-FD44-B9D0-04AF903E506F}" sibTransId="{43674E2B-343E-054B-ADD5-6B989A3CD459}"/>
    <dgm:cxn modelId="{517472E8-1334-3344-8841-5432390C7023}" srcId="{B6CDF0B2-E2A2-C94C-BB5E-D6911C8C9E00}" destId="{C8F7B193-DE61-1F4A-A9B0-F4A281230C3F}" srcOrd="0" destOrd="0" parTransId="{DC7DE548-BE4E-D94A-BF49-BBF0F69E6607}" sibTransId="{A9F26FBC-5560-0F44-BC9E-C2FC5F76E7BE}"/>
    <dgm:cxn modelId="{B351D5EB-9DFE-A341-966A-DD5BABBA1BBE}" type="presOf" srcId="{B6CDF0B2-E2A2-C94C-BB5E-D6911C8C9E00}" destId="{3493EE95-94E6-474F-A373-58BF1C03EF9E}" srcOrd="0" destOrd="0" presId="urn:microsoft.com/office/officeart/2009/3/layout/IncreasingArrowsProcess"/>
    <dgm:cxn modelId="{029BE1F0-4C47-064F-8933-B8EC58253DDE}" type="presParOf" srcId="{9814ABD1-359F-EC47-87CE-93B68C76DF9B}" destId="{F0D2FE6D-4474-EF4B-853E-23FA2BE70ECA}" srcOrd="0" destOrd="0" presId="urn:microsoft.com/office/officeart/2009/3/layout/IncreasingArrowsProcess"/>
    <dgm:cxn modelId="{5C4AEEF7-DE8E-014F-A654-60B3E41873B6}" type="presParOf" srcId="{9814ABD1-359F-EC47-87CE-93B68C76DF9B}" destId="{F87082D9-72E5-2B42-AD3F-95130A6954B2}" srcOrd="1" destOrd="0" presId="urn:microsoft.com/office/officeart/2009/3/layout/IncreasingArrowsProcess"/>
    <dgm:cxn modelId="{D9E16EE2-0CD8-424B-8BF3-3F03CB7E87EF}" type="presParOf" srcId="{9814ABD1-359F-EC47-87CE-93B68C76DF9B}" destId="{3493EE95-94E6-474F-A373-58BF1C03EF9E}" srcOrd="2" destOrd="0" presId="urn:microsoft.com/office/officeart/2009/3/layout/IncreasingArrowsProcess"/>
    <dgm:cxn modelId="{234FDA2D-32CB-8841-B219-89171396BE4C}" type="presParOf" srcId="{9814ABD1-359F-EC47-87CE-93B68C76DF9B}" destId="{A92A1E0D-9FE3-C847-AE8B-B19210E71397}" srcOrd="3" destOrd="0" presId="urn:microsoft.com/office/officeart/2009/3/layout/IncreasingArrowsProcess"/>
    <dgm:cxn modelId="{DCF377E6-5131-F44F-9E37-D8369B6FD428}" type="presParOf" srcId="{9814ABD1-359F-EC47-87CE-93B68C76DF9B}" destId="{8D930EE1-9749-C443-8326-511814FE55F6}" srcOrd="4" destOrd="0" presId="urn:microsoft.com/office/officeart/2009/3/layout/IncreasingArrowsProcess"/>
    <dgm:cxn modelId="{8073681C-0A3D-F545-B906-C2ACD5B16502}" type="presParOf" srcId="{9814ABD1-359F-EC47-87CE-93B68C76DF9B}" destId="{08F9B36F-B46A-0542-8EC0-F24CDF8A6060}"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BB452-5F17-CE42-969B-8D3940AFD3B8}">
      <dsp:nvSpPr>
        <dsp:cNvPr id="0" name=""/>
        <dsp:cNvSpPr/>
      </dsp:nvSpPr>
      <dsp:spPr>
        <a:xfrm>
          <a:off x="1996306" y="527325"/>
          <a:ext cx="4196018" cy="4196018"/>
        </a:xfrm>
        <a:prstGeom prst="blockArc">
          <a:avLst>
            <a:gd name="adj1" fmla="val 13114286"/>
            <a:gd name="adj2" fmla="val 16200000"/>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A2CF530-B1E2-594A-B644-1AC822EAB00B}">
      <dsp:nvSpPr>
        <dsp:cNvPr id="0" name=""/>
        <dsp:cNvSpPr/>
      </dsp:nvSpPr>
      <dsp:spPr>
        <a:xfrm>
          <a:off x="1996306" y="527325"/>
          <a:ext cx="4196018" cy="4196018"/>
        </a:xfrm>
        <a:prstGeom prst="blockArc">
          <a:avLst>
            <a:gd name="adj1" fmla="val 10028571"/>
            <a:gd name="adj2" fmla="val 13114286"/>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035F65F-DAF1-9F48-A8BA-AE75E2C4F33C}">
      <dsp:nvSpPr>
        <dsp:cNvPr id="0" name=""/>
        <dsp:cNvSpPr/>
      </dsp:nvSpPr>
      <dsp:spPr>
        <a:xfrm>
          <a:off x="1996306" y="527325"/>
          <a:ext cx="4196018" cy="4196018"/>
        </a:xfrm>
        <a:prstGeom prst="blockArc">
          <a:avLst>
            <a:gd name="adj1" fmla="val 6942857"/>
            <a:gd name="adj2" fmla="val 10028571"/>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1168826-004F-EA43-AEF7-F6ABDF6D7101}">
      <dsp:nvSpPr>
        <dsp:cNvPr id="0" name=""/>
        <dsp:cNvSpPr/>
      </dsp:nvSpPr>
      <dsp:spPr>
        <a:xfrm>
          <a:off x="1996306" y="527325"/>
          <a:ext cx="4196018" cy="4196018"/>
        </a:xfrm>
        <a:prstGeom prst="blockArc">
          <a:avLst>
            <a:gd name="adj1" fmla="val 3857143"/>
            <a:gd name="adj2" fmla="val 6942857"/>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2300909-41ED-044B-ADB4-F6FBD78D0064}">
      <dsp:nvSpPr>
        <dsp:cNvPr id="0" name=""/>
        <dsp:cNvSpPr/>
      </dsp:nvSpPr>
      <dsp:spPr>
        <a:xfrm>
          <a:off x="1996306" y="527325"/>
          <a:ext cx="4196018" cy="4196018"/>
        </a:xfrm>
        <a:prstGeom prst="blockArc">
          <a:avLst>
            <a:gd name="adj1" fmla="val 771429"/>
            <a:gd name="adj2" fmla="val 3857143"/>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4146146-F56C-3D4C-843F-F61F64A01063}">
      <dsp:nvSpPr>
        <dsp:cNvPr id="0" name=""/>
        <dsp:cNvSpPr/>
      </dsp:nvSpPr>
      <dsp:spPr>
        <a:xfrm>
          <a:off x="1996306" y="527325"/>
          <a:ext cx="4196018" cy="4196018"/>
        </a:xfrm>
        <a:prstGeom prst="blockArc">
          <a:avLst>
            <a:gd name="adj1" fmla="val 19285714"/>
            <a:gd name="adj2" fmla="val 771429"/>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A6A264A-2714-524B-9FF3-013A2C99EBBF}">
      <dsp:nvSpPr>
        <dsp:cNvPr id="0" name=""/>
        <dsp:cNvSpPr/>
      </dsp:nvSpPr>
      <dsp:spPr>
        <a:xfrm>
          <a:off x="1996306" y="527325"/>
          <a:ext cx="4196018" cy="4196018"/>
        </a:xfrm>
        <a:prstGeom prst="blockArc">
          <a:avLst>
            <a:gd name="adj1" fmla="val 16200000"/>
            <a:gd name="adj2" fmla="val 19285714"/>
            <a:gd name="adj3" fmla="val 39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BCDED38-C7D7-F04D-B54E-A8FAF29583A7}">
      <dsp:nvSpPr>
        <dsp:cNvPr id="0" name=""/>
        <dsp:cNvSpPr/>
      </dsp:nvSpPr>
      <dsp:spPr>
        <a:xfrm>
          <a:off x="3282390" y="1836354"/>
          <a:ext cx="1623851" cy="15779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مميزات العلاقات العامة الرقمية</a:t>
          </a:r>
          <a:endParaRPr lang="en-US" sz="1600" b="1" kern="1200" dirty="0">
            <a:latin typeface="Alexandria" pitchFamily="2" charset="-78"/>
            <a:cs typeface="Alexandria" pitchFamily="2" charset="-78"/>
          </a:endParaRPr>
        </a:p>
      </dsp:txBody>
      <dsp:txXfrm>
        <a:off x="3520197" y="2067441"/>
        <a:ext cx="1148237" cy="1115786"/>
      </dsp:txXfrm>
    </dsp:sp>
    <dsp:sp modelId="{D7BBD1BA-1AB2-5047-92EE-D93FBFFA2308}">
      <dsp:nvSpPr>
        <dsp:cNvPr id="0" name=""/>
        <dsp:cNvSpPr/>
      </dsp:nvSpPr>
      <dsp:spPr>
        <a:xfrm>
          <a:off x="3526149" y="6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التواصل</a:t>
          </a:r>
        </a:p>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مع أصحاب المصالح</a:t>
          </a:r>
          <a:endParaRPr lang="en-US" sz="1400" b="1" kern="1200" dirty="0">
            <a:latin typeface="Alexandria" pitchFamily="2" charset="-78"/>
            <a:cs typeface="Alexandria" pitchFamily="2" charset="-78"/>
          </a:endParaRPr>
        </a:p>
      </dsp:txBody>
      <dsp:txXfrm>
        <a:off x="3692561" y="166478"/>
        <a:ext cx="803508" cy="803508"/>
      </dsp:txXfrm>
    </dsp:sp>
    <dsp:sp modelId="{F7A7B33D-E6A7-DD48-8B69-6276FC7F0720}">
      <dsp:nvSpPr>
        <dsp:cNvPr id="0" name=""/>
        <dsp:cNvSpPr/>
      </dsp:nvSpPr>
      <dsp:spPr>
        <a:xfrm>
          <a:off x="5134456" y="77458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زيادة العملاء المحتملين</a:t>
          </a:r>
          <a:endParaRPr lang="en-US" sz="1400" b="1" kern="1200" dirty="0">
            <a:latin typeface="Alexandria" pitchFamily="2" charset="-78"/>
            <a:cs typeface="Alexandria" pitchFamily="2" charset="-78"/>
          </a:endParaRPr>
        </a:p>
      </dsp:txBody>
      <dsp:txXfrm>
        <a:off x="5300868" y="940998"/>
        <a:ext cx="803508" cy="803508"/>
      </dsp:txXfrm>
    </dsp:sp>
    <dsp:sp modelId="{C247D33B-BBFC-E541-91E2-6672CB9B63F8}">
      <dsp:nvSpPr>
        <dsp:cNvPr id="0" name=""/>
        <dsp:cNvSpPr/>
      </dsp:nvSpPr>
      <dsp:spPr>
        <a:xfrm>
          <a:off x="5531675" y="251491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إدارة علاقات الجماهير</a:t>
          </a:r>
          <a:endParaRPr lang="en-US" sz="1600" b="1" kern="1200" dirty="0">
            <a:latin typeface="Alexandria" pitchFamily="2" charset="-78"/>
            <a:cs typeface="Alexandria" pitchFamily="2" charset="-78"/>
          </a:endParaRPr>
        </a:p>
      </dsp:txBody>
      <dsp:txXfrm>
        <a:off x="5698087" y="2681328"/>
        <a:ext cx="803508" cy="803508"/>
      </dsp:txXfrm>
    </dsp:sp>
    <dsp:sp modelId="{D9E717FF-9E2E-4048-80B0-82CB08EF4C41}">
      <dsp:nvSpPr>
        <dsp:cNvPr id="0" name=""/>
        <dsp:cNvSpPr/>
      </dsp:nvSpPr>
      <dsp:spPr>
        <a:xfrm>
          <a:off x="4418692" y="3910552"/>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تنوع الأدوات </a:t>
          </a:r>
          <a:endParaRPr lang="en-US" sz="1600" b="1" kern="1200" dirty="0">
            <a:latin typeface="Alexandria" pitchFamily="2" charset="-78"/>
            <a:cs typeface="Alexandria" pitchFamily="2" charset="-78"/>
          </a:endParaRPr>
        </a:p>
      </dsp:txBody>
      <dsp:txXfrm>
        <a:off x="4585104" y="4076964"/>
        <a:ext cx="803508" cy="803508"/>
      </dsp:txXfrm>
    </dsp:sp>
    <dsp:sp modelId="{104B9C0F-AF19-7E48-A10C-9ACF0D42367C}">
      <dsp:nvSpPr>
        <dsp:cNvPr id="0" name=""/>
        <dsp:cNvSpPr/>
      </dsp:nvSpPr>
      <dsp:spPr>
        <a:xfrm>
          <a:off x="2633606" y="3910552"/>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b="1" kern="1200" dirty="0">
              <a:latin typeface="Alexandria" pitchFamily="2" charset="-78"/>
              <a:cs typeface="Alexandria" pitchFamily="2" charset="-78"/>
            </a:rPr>
            <a:t>تحسين صورة المؤسسة</a:t>
          </a:r>
          <a:endParaRPr lang="en-US" sz="1400" b="1" kern="1200" dirty="0">
            <a:latin typeface="Alexandria" pitchFamily="2" charset="-78"/>
            <a:cs typeface="Alexandria" pitchFamily="2" charset="-78"/>
          </a:endParaRPr>
        </a:p>
      </dsp:txBody>
      <dsp:txXfrm>
        <a:off x="2800018" y="4076964"/>
        <a:ext cx="803508" cy="803508"/>
      </dsp:txXfrm>
    </dsp:sp>
    <dsp:sp modelId="{49153945-96A7-D740-A78B-25503FC35D05}">
      <dsp:nvSpPr>
        <dsp:cNvPr id="0" name=""/>
        <dsp:cNvSpPr/>
      </dsp:nvSpPr>
      <dsp:spPr>
        <a:xfrm>
          <a:off x="1520624" y="251491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لا تحتاج الى تكلفة كبيرة</a:t>
          </a:r>
          <a:endParaRPr lang="en-US" sz="1400" b="1" kern="1200" dirty="0">
            <a:latin typeface="Alexandria" pitchFamily="2" charset="-78"/>
            <a:cs typeface="Alexandria" pitchFamily="2" charset="-78"/>
          </a:endParaRPr>
        </a:p>
      </dsp:txBody>
      <dsp:txXfrm>
        <a:off x="1687036" y="2681328"/>
        <a:ext cx="803508" cy="803508"/>
      </dsp:txXfrm>
    </dsp:sp>
    <dsp:sp modelId="{F6BBA1A3-8861-4142-9174-2BF920BE0E99}">
      <dsp:nvSpPr>
        <dsp:cNvPr id="0" name=""/>
        <dsp:cNvSpPr/>
      </dsp:nvSpPr>
      <dsp:spPr>
        <a:xfrm>
          <a:off x="1917843" y="774586"/>
          <a:ext cx="1136332" cy="113633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b="1" kern="1200" dirty="0">
              <a:latin typeface="Alexandria" pitchFamily="2" charset="-78"/>
              <a:cs typeface="Alexandria" pitchFamily="2" charset="-78"/>
            </a:rPr>
            <a:t>سهولة تتبع النجاح</a:t>
          </a:r>
          <a:endParaRPr lang="en-US" sz="1400" b="1" kern="1200" dirty="0">
            <a:latin typeface="Alexandria" pitchFamily="2" charset="-78"/>
            <a:cs typeface="Alexandria" pitchFamily="2" charset="-78"/>
          </a:endParaRPr>
        </a:p>
      </dsp:txBody>
      <dsp:txXfrm>
        <a:off x="2084255" y="940998"/>
        <a:ext cx="803508" cy="8035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B0D99-9F1A-C94C-AF59-78982AA6BF3B}">
      <dsp:nvSpPr>
        <dsp:cNvPr id="0" name=""/>
        <dsp:cNvSpPr/>
      </dsp:nvSpPr>
      <dsp:spPr>
        <a:xfrm>
          <a:off x="33789" y="2599"/>
          <a:ext cx="3357856" cy="201471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عدم اظهار الاحترام لتعليقات الجماهير أو حذفها على منصات التواصل الاجتماعي </a:t>
          </a:r>
          <a:endParaRPr lang="en-US" sz="1600" b="1" kern="1200" dirty="0">
            <a:latin typeface="Alexandria" pitchFamily="2" charset="-78"/>
            <a:cs typeface="Alexandria" pitchFamily="2" charset="-78"/>
          </a:endParaRPr>
        </a:p>
      </dsp:txBody>
      <dsp:txXfrm>
        <a:off x="33789" y="2599"/>
        <a:ext cx="3357856" cy="2014713"/>
      </dsp:txXfrm>
    </dsp:sp>
    <dsp:sp modelId="{90BABD4B-B31C-9E4E-B2C5-7F3A4152570D}">
      <dsp:nvSpPr>
        <dsp:cNvPr id="0" name=""/>
        <dsp:cNvSpPr/>
      </dsp:nvSpPr>
      <dsp:spPr>
        <a:xfrm>
          <a:off x="3727431" y="2599"/>
          <a:ext cx="3357856" cy="201471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شعور أصحاب المصلحة أن تحكمهم في الوسائط الرقمية يعني ضرورة الحصول علي جميع المعلومات المطلوبة </a:t>
          </a:r>
          <a:endParaRPr lang="en-US" sz="1600" b="1" kern="1200" dirty="0">
            <a:latin typeface="Alexandria" pitchFamily="2" charset="-78"/>
            <a:cs typeface="Alexandria" pitchFamily="2" charset="-78"/>
          </a:endParaRPr>
        </a:p>
      </dsp:txBody>
      <dsp:txXfrm>
        <a:off x="3727431" y="2599"/>
        <a:ext cx="3357856" cy="2014713"/>
      </dsp:txXfrm>
    </dsp:sp>
    <dsp:sp modelId="{AC7CF4E5-E194-D74F-8AAF-AA8A94DE1827}">
      <dsp:nvSpPr>
        <dsp:cNvPr id="0" name=""/>
        <dsp:cNvSpPr/>
      </dsp:nvSpPr>
      <dsp:spPr>
        <a:xfrm>
          <a:off x="7421073" y="2599"/>
          <a:ext cx="3357856" cy="201471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عدم تقليص درجة الشفافية بمعنى عرض ما يحق للجمهور معرفته دون الاضرار بالمؤسسة وثقة الجماهير</a:t>
          </a:r>
          <a:endParaRPr lang="en-US" sz="1600" b="1" kern="1200" dirty="0">
            <a:latin typeface="Alexandria" pitchFamily="2" charset="-78"/>
            <a:cs typeface="Alexandria" pitchFamily="2" charset="-78"/>
          </a:endParaRPr>
        </a:p>
      </dsp:txBody>
      <dsp:txXfrm>
        <a:off x="7421073" y="2599"/>
        <a:ext cx="3357856" cy="2014713"/>
      </dsp:txXfrm>
    </dsp:sp>
    <dsp:sp modelId="{50DFF3AB-E062-D64D-B5D2-09C922B5AC61}">
      <dsp:nvSpPr>
        <dsp:cNvPr id="0" name=""/>
        <dsp:cNvSpPr/>
      </dsp:nvSpPr>
      <dsp:spPr>
        <a:xfrm>
          <a:off x="1880610" y="2353098"/>
          <a:ext cx="3357856" cy="201471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صعوبة تصميم الرسائل لتناسب الفئات المختلفة من الجماهير </a:t>
          </a:r>
        </a:p>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 عملاء – صحفيون – منافسون – معارضون ...)</a:t>
          </a:r>
          <a:endParaRPr lang="en-US" sz="1600" b="1" kern="1200" dirty="0">
            <a:latin typeface="Alexandria" pitchFamily="2" charset="-78"/>
            <a:cs typeface="Alexandria" pitchFamily="2" charset="-78"/>
          </a:endParaRPr>
        </a:p>
      </dsp:txBody>
      <dsp:txXfrm>
        <a:off x="1880610" y="2353098"/>
        <a:ext cx="3357856" cy="2014713"/>
      </dsp:txXfrm>
    </dsp:sp>
    <dsp:sp modelId="{8E55ECB7-26EC-8642-ACEF-A571BC98DFFE}">
      <dsp:nvSpPr>
        <dsp:cNvPr id="0" name=""/>
        <dsp:cNvSpPr/>
      </dsp:nvSpPr>
      <dsp:spPr>
        <a:xfrm>
          <a:off x="5574252" y="2353098"/>
          <a:ext cx="3357856" cy="201471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صعوبة الحفاظ على سرية المعلومات </a:t>
          </a:r>
          <a:endParaRPr lang="en-US" sz="1600" b="1" kern="1200" dirty="0">
            <a:latin typeface="Alexandria" pitchFamily="2" charset="-78"/>
            <a:cs typeface="Alexandria" pitchFamily="2" charset="-78"/>
          </a:endParaRPr>
        </a:p>
      </dsp:txBody>
      <dsp:txXfrm>
        <a:off x="5574252" y="2353098"/>
        <a:ext cx="3357856" cy="20147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B0D99-9F1A-C94C-AF59-78982AA6BF3B}">
      <dsp:nvSpPr>
        <dsp:cNvPr id="0" name=""/>
        <dsp:cNvSpPr/>
      </dsp:nvSpPr>
      <dsp:spPr>
        <a:xfrm>
          <a:off x="33789" y="2599"/>
          <a:ext cx="3357856" cy="201471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التفسير الخاطئ للرسائل نتيجة تعدد ثقافات  المتعرضين لها ( لغة – ثقافة )من نفس الدولة أو من دول مختلفة.</a:t>
          </a:r>
          <a:endParaRPr lang="en-US" sz="1600" b="1" kern="1200" dirty="0">
            <a:latin typeface="Alexandria" pitchFamily="2" charset="-78"/>
            <a:cs typeface="Alexandria" pitchFamily="2" charset="-78"/>
          </a:endParaRPr>
        </a:p>
      </dsp:txBody>
      <dsp:txXfrm>
        <a:off x="33789" y="2599"/>
        <a:ext cx="3357856" cy="2014713"/>
      </dsp:txXfrm>
    </dsp:sp>
    <dsp:sp modelId="{90BABD4B-B31C-9E4E-B2C5-7F3A4152570D}">
      <dsp:nvSpPr>
        <dsp:cNvPr id="0" name=""/>
        <dsp:cNvSpPr/>
      </dsp:nvSpPr>
      <dsp:spPr>
        <a:xfrm>
          <a:off x="3727431" y="2599"/>
          <a:ext cx="3357856" cy="201471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صعوبة التمييز بين رأي الشخص العامل في المؤسسة أو أن الرأي نيابة عن المؤسسة أو أنه رأي للعميل.</a:t>
          </a:r>
          <a:endParaRPr lang="en-US" sz="1600" b="1" kern="1200" dirty="0">
            <a:latin typeface="Alexandria" pitchFamily="2" charset="-78"/>
            <a:cs typeface="Alexandria" pitchFamily="2" charset="-78"/>
          </a:endParaRPr>
        </a:p>
      </dsp:txBody>
      <dsp:txXfrm>
        <a:off x="3727431" y="2599"/>
        <a:ext cx="3357856" cy="2014713"/>
      </dsp:txXfrm>
    </dsp:sp>
    <dsp:sp modelId="{AC7CF4E5-E194-D74F-8AAF-AA8A94DE1827}">
      <dsp:nvSpPr>
        <dsp:cNvPr id="0" name=""/>
        <dsp:cNvSpPr/>
      </dsp:nvSpPr>
      <dsp:spPr>
        <a:xfrm>
          <a:off x="7421073" y="2599"/>
          <a:ext cx="3357856" cy="201471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صعوبة اقناع الجمهور بأن ما ينشره المؤثرين أو المؤيدين على منصات التواصل غير مدفوع الأجر</a:t>
          </a:r>
          <a:endParaRPr lang="en-US" sz="1600" b="1" kern="1200" dirty="0">
            <a:latin typeface="Alexandria" pitchFamily="2" charset="-78"/>
            <a:cs typeface="Alexandria" pitchFamily="2" charset="-78"/>
          </a:endParaRPr>
        </a:p>
      </dsp:txBody>
      <dsp:txXfrm>
        <a:off x="7421073" y="2599"/>
        <a:ext cx="3357856" cy="2014713"/>
      </dsp:txXfrm>
    </dsp:sp>
    <dsp:sp modelId="{50DFF3AB-E062-D64D-B5D2-09C922B5AC61}">
      <dsp:nvSpPr>
        <dsp:cNvPr id="0" name=""/>
        <dsp:cNvSpPr/>
      </dsp:nvSpPr>
      <dsp:spPr>
        <a:xfrm>
          <a:off x="1880610" y="2353098"/>
          <a:ext cx="3357856" cy="201471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تشكك الجمهور في المؤسسة نتيجة جمع معلومات تتعلق ببياناتهم شخصية .</a:t>
          </a:r>
          <a:endParaRPr lang="en-US" sz="1600" b="1" kern="1200" dirty="0">
            <a:latin typeface="Alexandria" pitchFamily="2" charset="-78"/>
            <a:cs typeface="Alexandria" pitchFamily="2" charset="-78"/>
          </a:endParaRPr>
        </a:p>
      </dsp:txBody>
      <dsp:txXfrm>
        <a:off x="1880610" y="2353098"/>
        <a:ext cx="3357856" cy="2014713"/>
      </dsp:txXfrm>
    </dsp:sp>
    <dsp:sp modelId="{8E55ECB7-26EC-8642-ACEF-A571BC98DFFE}">
      <dsp:nvSpPr>
        <dsp:cNvPr id="0" name=""/>
        <dsp:cNvSpPr/>
      </dsp:nvSpPr>
      <dsp:spPr>
        <a:xfrm>
          <a:off x="5574252" y="2353098"/>
          <a:ext cx="3357856" cy="201471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التأكد من وضوح الرسالة واضافة المصدر اليها أو الرابط.</a:t>
          </a:r>
          <a:endParaRPr lang="en-US" sz="1600" b="1" kern="1200" dirty="0">
            <a:latin typeface="Alexandria" pitchFamily="2" charset="-78"/>
            <a:cs typeface="Alexandria" pitchFamily="2" charset="-78"/>
          </a:endParaRPr>
        </a:p>
      </dsp:txBody>
      <dsp:txXfrm>
        <a:off x="5574252" y="2353098"/>
        <a:ext cx="3357856" cy="20147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B0D99-9F1A-C94C-AF59-78982AA6BF3B}">
      <dsp:nvSpPr>
        <dsp:cNvPr id="0" name=""/>
        <dsp:cNvSpPr/>
      </dsp:nvSpPr>
      <dsp:spPr>
        <a:xfrm>
          <a:off x="0" y="1171513"/>
          <a:ext cx="3378975" cy="202738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أن يتم التنميط للجمهور نتيجة تحليل البيانات .</a:t>
          </a:r>
          <a:endParaRPr lang="en-US" sz="1600" b="1" kern="1200" dirty="0">
            <a:latin typeface="Alexandria" pitchFamily="2" charset="-78"/>
            <a:cs typeface="Alexandria" pitchFamily="2" charset="-78"/>
          </a:endParaRPr>
        </a:p>
      </dsp:txBody>
      <dsp:txXfrm>
        <a:off x="0" y="1171513"/>
        <a:ext cx="3378975" cy="2027384"/>
      </dsp:txXfrm>
    </dsp:sp>
    <dsp:sp modelId="{90BABD4B-B31C-9E4E-B2C5-7F3A4152570D}">
      <dsp:nvSpPr>
        <dsp:cNvPr id="0" name=""/>
        <dsp:cNvSpPr/>
      </dsp:nvSpPr>
      <dsp:spPr>
        <a:xfrm>
          <a:off x="3716872" y="1171513"/>
          <a:ext cx="3378975" cy="202738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اتساق جميع الرسائل بحيث تراعي جميعها الجوانب الأخلاقية لضمان ثقة الجماهير.</a:t>
          </a:r>
          <a:endParaRPr lang="en-US" sz="1600" b="1" kern="1200" dirty="0">
            <a:latin typeface="Alexandria" pitchFamily="2" charset="-78"/>
            <a:cs typeface="Alexandria" pitchFamily="2" charset="-78"/>
          </a:endParaRPr>
        </a:p>
      </dsp:txBody>
      <dsp:txXfrm>
        <a:off x="3716872" y="1171513"/>
        <a:ext cx="3378975" cy="2027384"/>
      </dsp:txXfrm>
    </dsp:sp>
    <dsp:sp modelId="{AC7CF4E5-E194-D74F-8AAF-AA8A94DE1827}">
      <dsp:nvSpPr>
        <dsp:cNvPr id="0" name=""/>
        <dsp:cNvSpPr/>
      </dsp:nvSpPr>
      <dsp:spPr>
        <a:xfrm>
          <a:off x="7433745" y="1171513"/>
          <a:ext cx="3378975" cy="202738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التأكد من صحة البيانات التي يتم نشرها</a:t>
          </a:r>
          <a:endParaRPr lang="en-US" sz="1600" b="1" kern="1200" dirty="0">
            <a:latin typeface="Alexandria" pitchFamily="2" charset="-78"/>
            <a:cs typeface="Alexandria" pitchFamily="2" charset="-78"/>
          </a:endParaRPr>
        </a:p>
      </dsp:txBody>
      <dsp:txXfrm>
        <a:off x="7433745" y="1171513"/>
        <a:ext cx="3378975" cy="202738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6D2AFB-F854-E14E-A6AE-D6932EA30F51}">
      <dsp:nvSpPr>
        <dsp:cNvPr id="0" name=""/>
        <dsp:cNvSpPr/>
      </dsp:nvSpPr>
      <dsp:spPr>
        <a:xfrm>
          <a:off x="1170236" y="266"/>
          <a:ext cx="3847719" cy="96192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endParaRPr lang="en-US" sz="1800" b="1" kern="1200" dirty="0">
            <a:latin typeface="Alexandria" pitchFamily="2" charset="-78"/>
            <a:cs typeface="Alexandria" pitchFamily="2" charset="-78"/>
          </a:endParaRPr>
        </a:p>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البلوج</a:t>
          </a:r>
          <a:endParaRPr lang="en-US" sz="1800" b="1" kern="1200" dirty="0">
            <a:latin typeface="Alexandria" pitchFamily="2" charset="-78"/>
            <a:cs typeface="Alexandria" pitchFamily="2" charset="-78"/>
          </a:endParaRPr>
        </a:p>
        <a:p>
          <a:pPr marL="0" lvl="0" indent="0" algn="ctr" defTabSz="800100" rtl="1">
            <a:lnSpc>
              <a:spcPct val="90000"/>
            </a:lnSpc>
            <a:spcBef>
              <a:spcPct val="0"/>
            </a:spcBef>
            <a:spcAft>
              <a:spcPct val="35000"/>
            </a:spcAft>
            <a:buNone/>
          </a:pPr>
          <a:r>
            <a:rPr lang="en-US" sz="1800" b="1" kern="1200" dirty="0">
              <a:latin typeface="Alexandria" pitchFamily="2" charset="-78"/>
              <a:cs typeface="Alexandria" pitchFamily="2" charset="-78"/>
            </a:rPr>
            <a:t> Blog  </a:t>
          </a:r>
        </a:p>
        <a:p>
          <a:pPr marL="0" lvl="0" indent="0" algn="ctr" defTabSz="800100" rtl="1">
            <a:lnSpc>
              <a:spcPct val="90000"/>
            </a:lnSpc>
            <a:spcBef>
              <a:spcPct val="0"/>
            </a:spcBef>
            <a:spcAft>
              <a:spcPct val="35000"/>
            </a:spcAft>
            <a:buNone/>
          </a:pPr>
          <a:r>
            <a:rPr lang="en-US" sz="1800" b="1" kern="1200" dirty="0">
              <a:latin typeface="Alexandria" pitchFamily="2" charset="-78"/>
              <a:cs typeface="Alexandria" pitchFamily="2" charset="-78"/>
            </a:rPr>
            <a:t>   </a:t>
          </a:r>
        </a:p>
      </dsp:txBody>
      <dsp:txXfrm>
        <a:off x="1198410" y="28440"/>
        <a:ext cx="3791371" cy="905581"/>
      </dsp:txXfrm>
    </dsp:sp>
    <dsp:sp modelId="{A1EFF88E-6747-DF4F-B67F-5EF342AB5081}">
      <dsp:nvSpPr>
        <dsp:cNvPr id="0" name=""/>
        <dsp:cNvSpPr/>
      </dsp:nvSpPr>
      <dsp:spPr>
        <a:xfrm rot="5400000">
          <a:off x="3009927" y="1046365"/>
          <a:ext cx="168337" cy="168337"/>
        </a:xfrm>
        <a:prstGeom prst="rightArrow">
          <a:avLst>
            <a:gd name="adj1" fmla="val 667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5118040-3012-214F-BBA0-E414C23CC672}">
      <dsp:nvSpPr>
        <dsp:cNvPr id="0" name=""/>
        <dsp:cNvSpPr/>
      </dsp:nvSpPr>
      <dsp:spPr>
        <a:xfrm>
          <a:off x="1170236" y="1298872"/>
          <a:ext cx="3847719" cy="961929"/>
        </a:xfrm>
        <a:prstGeom prst="roundRect">
          <a:avLst>
            <a:gd name="adj" fmla="val 1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المنشورات على </a:t>
          </a:r>
          <a:r>
            <a:rPr lang="ar-SA" sz="1800" b="1" kern="1200" dirty="0" err="1">
              <a:latin typeface="Alexandria" pitchFamily="2" charset="-78"/>
              <a:cs typeface="Alexandria" pitchFamily="2" charset="-78"/>
            </a:rPr>
            <a:t>لينكدان</a:t>
          </a:r>
          <a:endParaRPr lang="en-US" sz="1800" b="1" kern="1200" dirty="0">
            <a:latin typeface="Alexandria" pitchFamily="2" charset="-78"/>
            <a:cs typeface="Alexandria" pitchFamily="2" charset="-78"/>
          </a:endParaRPr>
        </a:p>
      </dsp:txBody>
      <dsp:txXfrm>
        <a:off x="1198410" y="1327046"/>
        <a:ext cx="3791371" cy="905581"/>
      </dsp:txXfrm>
    </dsp:sp>
    <dsp:sp modelId="{F3F20EE6-6ECE-754A-B8E8-4863663892C6}">
      <dsp:nvSpPr>
        <dsp:cNvPr id="0" name=""/>
        <dsp:cNvSpPr/>
      </dsp:nvSpPr>
      <dsp:spPr>
        <a:xfrm rot="5400000">
          <a:off x="3009927" y="2344970"/>
          <a:ext cx="168337" cy="168337"/>
        </a:xfrm>
        <a:prstGeom prst="rightArrow">
          <a:avLst>
            <a:gd name="adj1" fmla="val 667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CF0951D-F441-6044-929E-C6EFC3BFB213}">
      <dsp:nvSpPr>
        <dsp:cNvPr id="0" name=""/>
        <dsp:cNvSpPr/>
      </dsp:nvSpPr>
      <dsp:spPr>
        <a:xfrm>
          <a:off x="1170236" y="2597477"/>
          <a:ext cx="3847719" cy="961929"/>
        </a:xfrm>
        <a:prstGeom prst="roundRect">
          <a:avLst>
            <a:gd name="adj" fmla="val 1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الفيديوهات القصيرة</a:t>
          </a:r>
          <a:endParaRPr lang="en-US" sz="1800" b="1" kern="1200" dirty="0">
            <a:latin typeface="Alexandria" pitchFamily="2" charset="-78"/>
            <a:cs typeface="Alexandria" pitchFamily="2" charset="-78"/>
          </a:endParaRPr>
        </a:p>
      </dsp:txBody>
      <dsp:txXfrm>
        <a:off x="1198410" y="2625651"/>
        <a:ext cx="3791371" cy="905581"/>
      </dsp:txXfrm>
    </dsp:sp>
    <dsp:sp modelId="{324C958A-40E2-3641-9195-6B46DD78F2CA}">
      <dsp:nvSpPr>
        <dsp:cNvPr id="0" name=""/>
        <dsp:cNvSpPr/>
      </dsp:nvSpPr>
      <dsp:spPr>
        <a:xfrm rot="5239157">
          <a:off x="4053345" y="3636222"/>
          <a:ext cx="219832" cy="158488"/>
        </a:xfrm>
        <a:prstGeom prst="rightArrow">
          <a:avLst>
            <a:gd name="adj1" fmla="val 667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EB4213B-1D4A-454C-8202-E2BD5059305E}">
      <dsp:nvSpPr>
        <dsp:cNvPr id="0" name=""/>
        <dsp:cNvSpPr/>
      </dsp:nvSpPr>
      <dsp:spPr>
        <a:xfrm>
          <a:off x="3308568" y="3871526"/>
          <a:ext cx="3847719" cy="961929"/>
        </a:xfrm>
        <a:prstGeom prst="roundRect">
          <a:avLst>
            <a:gd name="adj" fmla="val 10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البودكاست</a:t>
          </a:r>
          <a:endParaRPr lang="en-US" sz="1800" b="1" kern="1200" dirty="0">
            <a:latin typeface="Alexandria" pitchFamily="2" charset="-78"/>
            <a:cs typeface="Alexandria" pitchFamily="2" charset="-78"/>
          </a:endParaRPr>
        </a:p>
      </dsp:txBody>
      <dsp:txXfrm>
        <a:off x="3336742" y="3899700"/>
        <a:ext cx="3791371" cy="905581"/>
      </dsp:txXfrm>
    </dsp:sp>
    <dsp:sp modelId="{5C572E02-1DB8-484E-9E37-D96BCDCF4A86}">
      <dsp:nvSpPr>
        <dsp:cNvPr id="0" name=""/>
        <dsp:cNvSpPr/>
      </dsp:nvSpPr>
      <dsp:spPr>
        <a:xfrm>
          <a:off x="5556636" y="266"/>
          <a:ext cx="3847719" cy="96192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الانفوجراف</a:t>
          </a:r>
          <a:r>
            <a:rPr lang="en-US" sz="1800" b="1" kern="1200" dirty="0">
              <a:latin typeface="Alexandria" pitchFamily="2" charset="-78"/>
              <a:cs typeface="Alexandria" pitchFamily="2" charset="-78"/>
            </a:rPr>
            <a:t> </a:t>
          </a:r>
        </a:p>
        <a:p>
          <a:pPr marL="0" lvl="0" indent="0" algn="ctr" defTabSz="800100" rtl="1">
            <a:lnSpc>
              <a:spcPct val="90000"/>
            </a:lnSpc>
            <a:spcBef>
              <a:spcPct val="0"/>
            </a:spcBef>
            <a:spcAft>
              <a:spcPct val="35000"/>
            </a:spcAft>
            <a:buNone/>
          </a:pPr>
          <a:r>
            <a:rPr lang="en-US" sz="1800" b="1" i="0" kern="1200" dirty="0">
              <a:latin typeface="Alexandria" pitchFamily="2" charset="-78"/>
              <a:cs typeface="Alexandria" pitchFamily="2" charset="-78"/>
            </a:rPr>
            <a:t>Infographic</a:t>
          </a:r>
          <a:endParaRPr lang="en-US" sz="1800" b="1" kern="1200" dirty="0">
            <a:latin typeface="Alexandria" pitchFamily="2" charset="-78"/>
            <a:cs typeface="Alexandria" pitchFamily="2" charset="-78"/>
          </a:endParaRPr>
        </a:p>
      </dsp:txBody>
      <dsp:txXfrm>
        <a:off x="5584810" y="28440"/>
        <a:ext cx="3791371" cy="905581"/>
      </dsp:txXfrm>
    </dsp:sp>
    <dsp:sp modelId="{4D836983-4533-B049-92B4-82BAE1917EF4}">
      <dsp:nvSpPr>
        <dsp:cNvPr id="0" name=""/>
        <dsp:cNvSpPr/>
      </dsp:nvSpPr>
      <dsp:spPr>
        <a:xfrm rot="5400000">
          <a:off x="7396326" y="1046365"/>
          <a:ext cx="168337" cy="168337"/>
        </a:xfrm>
        <a:prstGeom prst="rightArrow">
          <a:avLst>
            <a:gd name="adj1" fmla="val 667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1571FF4-CAD2-3845-B040-1148A2A6AC51}">
      <dsp:nvSpPr>
        <dsp:cNvPr id="0" name=""/>
        <dsp:cNvSpPr/>
      </dsp:nvSpPr>
      <dsp:spPr>
        <a:xfrm>
          <a:off x="5556636" y="1298872"/>
          <a:ext cx="3847719" cy="961929"/>
        </a:xfrm>
        <a:prstGeom prst="roundRect">
          <a:avLst>
            <a:gd name="adj" fmla="val 1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المقال في الصحف والمجلات التجارية</a:t>
          </a:r>
          <a:endParaRPr lang="en-US" sz="1800" b="1" kern="1200" dirty="0">
            <a:latin typeface="Alexandria" pitchFamily="2" charset="-78"/>
            <a:cs typeface="Alexandria" pitchFamily="2" charset="-78"/>
          </a:endParaRPr>
        </a:p>
      </dsp:txBody>
      <dsp:txXfrm>
        <a:off x="5584810" y="1327046"/>
        <a:ext cx="3791371" cy="905581"/>
      </dsp:txXfrm>
    </dsp:sp>
    <dsp:sp modelId="{9C5C35D9-A3BE-FD41-ACA5-87A5EA245F13}">
      <dsp:nvSpPr>
        <dsp:cNvPr id="0" name=""/>
        <dsp:cNvSpPr/>
      </dsp:nvSpPr>
      <dsp:spPr>
        <a:xfrm rot="5400000">
          <a:off x="7396326" y="2344970"/>
          <a:ext cx="168337" cy="168337"/>
        </a:xfrm>
        <a:prstGeom prst="rightArrow">
          <a:avLst>
            <a:gd name="adj1" fmla="val 667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3B3577-1A78-3240-AF1D-36F4F8A14642}">
      <dsp:nvSpPr>
        <dsp:cNvPr id="0" name=""/>
        <dsp:cNvSpPr/>
      </dsp:nvSpPr>
      <dsp:spPr>
        <a:xfrm>
          <a:off x="5556636" y="2597477"/>
          <a:ext cx="3847719" cy="961929"/>
        </a:xfrm>
        <a:prstGeom prst="roundRect">
          <a:avLst>
            <a:gd name="adj" fmla="val 10000"/>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المنشورات على منصات التواصل الاجتماعي</a:t>
          </a:r>
          <a:endParaRPr lang="en-US" sz="1800" b="1" kern="1200" dirty="0">
            <a:latin typeface="Alexandria" pitchFamily="2" charset="-78"/>
            <a:cs typeface="Alexandria" pitchFamily="2" charset="-78"/>
          </a:endParaRPr>
        </a:p>
      </dsp:txBody>
      <dsp:txXfrm>
        <a:off x="5584810" y="2625651"/>
        <a:ext cx="3791371" cy="9055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2FE6D-4474-EF4B-853E-23FA2BE70ECA}">
      <dsp:nvSpPr>
        <dsp:cNvPr id="0" name=""/>
        <dsp:cNvSpPr/>
      </dsp:nvSpPr>
      <dsp:spPr>
        <a:xfrm>
          <a:off x="1144210" y="10390"/>
          <a:ext cx="9238441" cy="1345469"/>
        </a:xfrm>
        <a:prstGeom prst="rightArrow">
          <a:avLst>
            <a:gd name="adj1" fmla="val 50000"/>
            <a:gd name="adj2" fmla="val 5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دمج أنشطة العلاقات العامة على منصات التواصل الاجتماعي للمؤسسة</a:t>
          </a:r>
          <a:endParaRPr lang="en-US" sz="1800" b="1" kern="1200" dirty="0">
            <a:latin typeface="Alexandria" pitchFamily="2" charset="-78"/>
            <a:cs typeface="Alexandria" pitchFamily="2" charset="-78"/>
          </a:endParaRPr>
        </a:p>
      </dsp:txBody>
      <dsp:txXfrm>
        <a:off x="1144210" y="346757"/>
        <a:ext cx="8902074" cy="672735"/>
      </dsp:txXfrm>
    </dsp:sp>
    <dsp:sp modelId="{F87082D9-72E5-2B42-AD3F-95130A6954B2}">
      <dsp:nvSpPr>
        <dsp:cNvPr id="0" name=""/>
        <dsp:cNvSpPr/>
      </dsp:nvSpPr>
      <dsp:spPr>
        <a:xfrm>
          <a:off x="1144210" y="1047941"/>
          <a:ext cx="2845439" cy="2591868"/>
        </a:xfrm>
        <a:prstGeom prst="rect">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يمكن تفعيل </a:t>
          </a:r>
          <a:r>
            <a:rPr lang="ar-SA" sz="1600" b="1" kern="1200" dirty="0" err="1">
              <a:latin typeface="Alexandria" pitchFamily="2" charset="-78"/>
              <a:cs typeface="Alexandria" pitchFamily="2" charset="-78"/>
            </a:rPr>
            <a:t>الهاشتاج</a:t>
          </a:r>
          <a:endParaRPr lang="ar-SA" sz="1600" b="1" kern="1200" dirty="0">
            <a:latin typeface="Alexandria" pitchFamily="2" charset="-78"/>
            <a:cs typeface="Alexandria" pitchFamily="2" charset="-78"/>
          </a:endParaRPr>
        </a:p>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والكلمات المفتاحية</a:t>
          </a:r>
          <a:endParaRPr lang="en-US" sz="1600" b="1" kern="1200" dirty="0">
            <a:latin typeface="Alexandria" pitchFamily="2" charset="-78"/>
            <a:cs typeface="Alexandria" pitchFamily="2" charset="-78"/>
          </a:endParaRPr>
        </a:p>
      </dsp:txBody>
      <dsp:txXfrm>
        <a:off x="1144210" y="1047941"/>
        <a:ext cx="2845439" cy="2591868"/>
      </dsp:txXfrm>
    </dsp:sp>
    <dsp:sp modelId="{3493EE95-94E6-474F-A373-58BF1C03EF9E}">
      <dsp:nvSpPr>
        <dsp:cNvPr id="0" name=""/>
        <dsp:cNvSpPr/>
      </dsp:nvSpPr>
      <dsp:spPr>
        <a:xfrm>
          <a:off x="3989650" y="458880"/>
          <a:ext cx="6393001" cy="1345469"/>
        </a:xfrm>
        <a:prstGeom prst="rightArrow">
          <a:avLst>
            <a:gd name="adj1" fmla="val 50000"/>
            <a:gd name="adj2" fmla="val 5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التكامل بين الأنشطة التقليدية والرقمية</a:t>
          </a:r>
          <a:endParaRPr lang="en-US" sz="1800" b="1" kern="1200" dirty="0">
            <a:latin typeface="Alexandria" pitchFamily="2" charset="-78"/>
            <a:cs typeface="Alexandria" pitchFamily="2" charset="-78"/>
          </a:endParaRPr>
        </a:p>
      </dsp:txBody>
      <dsp:txXfrm>
        <a:off x="3989650" y="795247"/>
        <a:ext cx="6056634" cy="672735"/>
      </dsp:txXfrm>
    </dsp:sp>
    <dsp:sp modelId="{A92A1E0D-9FE3-C847-AE8B-B19210E71397}">
      <dsp:nvSpPr>
        <dsp:cNvPr id="0" name=""/>
        <dsp:cNvSpPr/>
      </dsp:nvSpPr>
      <dsp:spPr>
        <a:xfrm>
          <a:off x="3989650" y="1496430"/>
          <a:ext cx="2845439" cy="2591868"/>
        </a:xfrm>
        <a:prstGeom prst="rect">
          <a:avLst/>
        </a:prstGeom>
        <a:solidFill>
          <a:schemeClr val="lt1">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يجب عرض أنشطة العلاقات العامة على كل من الوسائل التقليدية والرقمية. </a:t>
          </a:r>
          <a:endParaRPr lang="en-US" sz="1600" b="1" kern="1200" dirty="0">
            <a:latin typeface="Alexandria" pitchFamily="2" charset="-78"/>
            <a:cs typeface="Alexandria" pitchFamily="2" charset="-78"/>
          </a:endParaRPr>
        </a:p>
      </dsp:txBody>
      <dsp:txXfrm>
        <a:off x="3989650" y="1496430"/>
        <a:ext cx="2845439" cy="2591868"/>
      </dsp:txXfrm>
    </dsp:sp>
    <dsp:sp modelId="{8D930EE1-9749-C443-8326-511814FE55F6}">
      <dsp:nvSpPr>
        <dsp:cNvPr id="0" name=""/>
        <dsp:cNvSpPr/>
      </dsp:nvSpPr>
      <dsp:spPr>
        <a:xfrm>
          <a:off x="6835090" y="907369"/>
          <a:ext cx="3547561" cy="1345469"/>
        </a:xfrm>
        <a:prstGeom prst="rightArrow">
          <a:avLst>
            <a:gd name="adj1" fmla="val 50000"/>
            <a:gd name="adj2" fmla="val 5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الاهتمام </a:t>
          </a:r>
          <a:r>
            <a:rPr lang="ar-SA" sz="1800" b="1" kern="1200" dirty="0" err="1">
              <a:latin typeface="Alexandria" pitchFamily="2" charset="-78"/>
              <a:cs typeface="Alexandria" pitchFamily="2" charset="-78"/>
            </a:rPr>
            <a:t>بالتغريدات</a:t>
          </a:r>
          <a:endParaRPr lang="en-US" sz="1800" b="1" kern="1200" dirty="0">
            <a:latin typeface="Alexandria" pitchFamily="2" charset="-78"/>
            <a:cs typeface="Alexandria" pitchFamily="2" charset="-78"/>
          </a:endParaRPr>
        </a:p>
      </dsp:txBody>
      <dsp:txXfrm>
        <a:off x="6835090" y="1243736"/>
        <a:ext cx="3211194" cy="672735"/>
      </dsp:txXfrm>
    </dsp:sp>
    <dsp:sp modelId="{08F9B36F-B46A-0542-8EC0-F24CDF8A6060}">
      <dsp:nvSpPr>
        <dsp:cNvPr id="0" name=""/>
        <dsp:cNvSpPr/>
      </dsp:nvSpPr>
      <dsp:spPr>
        <a:xfrm>
          <a:off x="6835090" y="1944920"/>
          <a:ext cx="2845439" cy="2553936"/>
        </a:xfrm>
        <a:prstGeom prst="rect">
          <a:avLst/>
        </a:prstGeom>
        <a:solidFill>
          <a:schemeClr val="lt1">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لزيادة التفاعل</a:t>
          </a:r>
          <a:endParaRPr lang="en-US" sz="1600" b="1" kern="1200" dirty="0">
            <a:latin typeface="Alexandria" pitchFamily="2" charset="-78"/>
            <a:cs typeface="Alexandria" pitchFamily="2" charset="-78"/>
          </a:endParaRPr>
        </a:p>
      </dsp:txBody>
      <dsp:txXfrm>
        <a:off x="6835090" y="1944920"/>
        <a:ext cx="2845439" cy="255393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2FE6D-4474-EF4B-853E-23FA2BE70ECA}">
      <dsp:nvSpPr>
        <dsp:cNvPr id="0" name=""/>
        <dsp:cNvSpPr/>
      </dsp:nvSpPr>
      <dsp:spPr>
        <a:xfrm>
          <a:off x="1144210" y="10390"/>
          <a:ext cx="9238441" cy="1345469"/>
        </a:xfrm>
        <a:prstGeom prst="rightArrow">
          <a:avLst>
            <a:gd name="adj1" fmla="val 50000"/>
            <a:gd name="adj2" fmla="val 5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استخدام البث المباشر على منصات التواصل الاجتماعي</a:t>
          </a:r>
          <a:endParaRPr lang="en-US" sz="1800" b="1" kern="1200" dirty="0">
            <a:latin typeface="Alexandria" pitchFamily="2" charset="-78"/>
            <a:cs typeface="Alexandria" pitchFamily="2" charset="-78"/>
          </a:endParaRPr>
        </a:p>
      </dsp:txBody>
      <dsp:txXfrm>
        <a:off x="1144210" y="346757"/>
        <a:ext cx="8902074" cy="672735"/>
      </dsp:txXfrm>
    </dsp:sp>
    <dsp:sp modelId="{F87082D9-72E5-2B42-AD3F-95130A6954B2}">
      <dsp:nvSpPr>
        <dsp:cNvPr id="0" name=""/>
        <dsp:cNvSpPr/>
      </dsp:nvSpPr>
      <dsp:spPr>
        <a:xfrm>
          <a:off x="1144210" y="1047941"/>
          <a:ext cx="2845439" cy="2591868"/>
        </a:xfrm>
        <a:prstGeom prst="rect">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لتغطية أنشطة العلاقات العامة مباشرة.</a:t>
          </a:r>
          <a:endParaRPr lang="en-US" sz="1600" b="1" kern="1200" dirty="0">
            <a:latin typeface="Alexandria" pitchFamily="2" charset="-78"/>
            <a:cs typeface="Alexandria" pitchFamily="2" charset="-78"/>
          </a:endParaRPr>
        </a:p>
      </dsp:txBody>
      <dsp:txXfrm>
        <a:off x="1144210" y="1047941"/>
        <a:ext cx="2845439" cy="2591868"/>
      </dsp:txXfrm>
    </dsp:sp>
    <dsp:sp modelId="{3493EE95-94E6-474F-A373-58BF1C03EF9E}">
      <dsp:nvSpPr>
        <dsp:cNvPr id="0" name=""/>
        <dsp:cNvSpPr/>
      </dsp:nvSpPr>
      <dsp:spPr>
        <a:xfrm>
          <a:off x="3989650" y="458880"/>
          <a:ext cx="6393001" cy="1345469"/>
        </a:xfrm>
        <a:prstGeom prst="rightArrow">
          <a:avLst>
            <a:gd name="adj1" fmla="val 50000"/>
            <a:gd name="adj2" fmla="val 5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مشاركة بين المؤسسة والمؤسسات الأخرى</a:t>
          </a:r>
          <a:endParaRPr lang="en-US" sz="1800" b="1" kern="1200" dirty="0">
            <a:latin typeface="Alexandria" pitchFamily="2" charset="-78"/>
            <a:cs typeface="Alexandria" pitchFamily="2" charset="-78"/>
          </a:endParaRPr>
        </a:p>
      </dsp:txBody>
      <dsp:txXfrm>
        <a:off x="3989650" y="795247"/>
        <a:ext cx="6056634" cy="672735"/>
      </dsp:txXfrm>
    </dsp:sp>
    <dsp:sp modelId="{A92A1E0D-9FE3-C847-AE8B-B19210E71397}">
      <dsp:nvSpPr>
        <dsp:cNvPr id="0" name=""/>
        <dsp:cNvSpPr/>
      </dsp:nvSpPr>
      <dsp:spPr>
        <a:xfrm>
          <a:off x="3989650" y="1496430"/>
          <a:ext cx="2845439" cy="2591868"/>
        </a:xfrm>
        <a:prstGeom prst="rect">
          <a:avLst/>
        </a:prstGeom>
        <a:solidFill>
          <a:schemeClr val="lt1">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مشاركة الأنشطة مع مؤسسات أخرى والاعلان عنها على منصات التواصل الاجتماعي للمؤسسات المشاركة  </a:t>
          </a:r>
          <a:endParaRPr lang="en-US" sz="1600" b="1" kern="1200" dirty="0">
            <a:latin typeface="Alexandria" pitchFamily="2" charset="-78"/>
            <a:cs typeface="Alexandria" pitchFamily="2" charset="-78"/>
          </a:endParaRPr>
        </a:p>
      </dsp:txBody>
      <dsp:txXfrm>
        <a:off x="3989650" y="1496430"/>
        <a:ext cx="2845439" cy="2591868"/>
      </dsp:txXfrm>
    </dsp:sp>
    <dsp:sp modelId="{8D930EE1-9749-C443-8326-511814FE55F6}">
      <dsp:nvSpPr>
        <dsp:cNvPr id="0" name=""/>
        <dsp:cNvSpPr/>
      </dsp:nvSpPr>
      <dsp:spPr>
        <a:xfrm>
          <a:off x="6835090" y="907369"/>
          <a:ext cx="3547561" cy="1345469"/>
        </a:xfrm>
        <a:prstGeom prst="rightArrow">
          <a:avLst>
            <a:gd name="adj1" fmla="val 50000"/>
            <a:gd name="adj2" fmla="val 5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3593"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الاستعداد للأزمات</a:t>
          </a:r>
          <a:endParaRPr lang="en-US" sz="1800" b="1" kern="1200" dirty="0">
            <a:latin typeface="Alexandria" pitchFamily="2" charset="-78"/>
            <a:cs typeface="Alexandria" pitchFamily="2" charset="-78"/>
          </a:endParaRPr>
        </a:p>
      </dsp:txBody>
      <dsp:txXfrm>
        <a:off x="6835090" y="1243736"/>
        <a:ext cx="3211194" cy="672735"/>
      </dsp:txXfrm>
    </dsp:sp>
    <dsp:sp modelId="{08F9B36F-B46A-0542-8EC0-F24CDF8A6060}">
      <dsp:nvSpPr>
        <dsp:cNvPr id="0" name=""/>
        <dsp:cNvSpPr/>
      </dsp:nvSpPr>
      <dsp:spPr>
        <a:xfrm>
          <a:off x="6835090" y="1944920"/>
          <a:ext cx="2845439" cy="2553936"/>
        </a:xfrm>
        <a:prstGeom prst="rect">
          <a:avLst/>
        </a:prstGeom>
        <a:solidFill>
          <a:schemeClr val="lt1">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الاستعداد للأزمات التي يمكن تنجم عن منصات التواصل الاجتماعي وهو ما يمكن أن يؤثر على فاعلية أنشطة العلاقات العامة</a:t>
          </a:r>
          <a:endParaRPr lang="en-US" sz="1600" b="1" kern="1200" dirty="0">
            <a:latin typeface="Alexandria" pitchFamily="2" charset="-78"/>
            <a:cs typeface="Alexandria" pitchFamily="2" charset="-78"/>
          </a:endParaRPr>
        </a:p>
      </dsp:txBody>
      <dsp:txXfrm>
        <a:off x="6835090" y="1944920"/>
        <a:ext cx="2845439" cy="2553936"/>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6.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7.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41822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74004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3613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4.png"/><Relationship Id="rId1" Type="http://schemas.openxmlformats.org/officeDocument/2006/relationships/slideLayout" Target="../slideLayouts/slideLayout16.xml"/><Relationship Id="rId5" Type="http://schemas.openxmlformats.org/officeDocument/2006/relationships/image" Target="../media/image10.tiff"/><Relationship Id="rId4" Type="http://schemas.openxmlformats.org/officeDocument/2006/relationships/image" Target="../media/image9.tiff"/></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الرابعة</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278040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3BD440-12F2-984C-86CB-87040817263F}"/>
              </a:ext>
            </a:extLst>
          </p:cNvPr>
          <p:cNvSpPr>
            <a:spLocks noGrp="1"/>
          </p:cNvSpPr>
          <p:nvPr>
            <p:ph type="title"/>
          </p:nvPr>
        </p:nvSpPr>
        <p:spPr>
          <a:xfrm>
            <a:off x="838200" y="1117290"/>
            <a:ext cx="10515600" cy="1325563"/>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في</a:t>
            </a:r>
            <a:r>
              <a:rPr lang="ar-SA" sz="2000" dirty="0">
                <a:latin typeface="Alexandria" pitchFamily="2" charset="-78"/>
                <a:cs typeface="Alexandria" pitchFamily="2" charset="-78"/>
              </a:rPr>
              <a:t> ا</a:t>
            </a:r>
            <a:r>
              <a:rPr lang="ar-SA" sz="2000" b="1" dirty="0">
                <a:latin typeface="Alexandria" pitchFamily="2" charset="-78"/>
                <a:cs typeface="Alexandria" pitchFamily="2" charset="-78"/>
              </a:rPr>
              <a:t>لمحاضرة السابقة ... المحاضرة الثالثة:</a:t>
            </a:r>
            <a:endParaRPr lang="en-US" sz="2000" b="1"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E020A5AA-29C2-3F4D-AED6-9B60223EE8A1}"/>
              </a:ext>
            </a:extLst>
          </p:cNvPr>
          <p:cNvSpPr>
            <a:spLocks noGrp="1"/>
          </p:cNvSpPr>
          <p:nvPr>
            <p:ph sz="half" idx="1"/>
          </p:nvPr>
        </p:nvSpPr>
        <p:spPr>
          <a:xfrm>
            <a:off x="557978" y="2883128"/>
            <a:ext cx="5181600" cy="3138795"/>
          </a:xfrm>
        </p:spPr>
        <p:txBody>
          <a:bodyPr>
            <a:normAutofit fontScale="92500"/>
          </a:bodyPr>
          <a:lstStyle/>
          <a:p>
            <a:pPr marL="285750" lvl="0" indent="-285750" algn="r" rtl="1">
              <a:lnSpc>
                <a:spcPct val="200000"/>
              </a:lnSpc>
              <a:buFontTx/>
              <a:buChar char="-"/>
            </a:pPr>
            <a:r>
              <a:rPr lang="ar-SA" sz="1600" dirty="0">
                <a:latin typeface="Alexandria" pitchFamily="2" charset="-78"/>
                <a:cs typeface="Alexandria" pitchFamily="2" charset="-78"/>
              </a:rPr>
              <a:t>خطوات إدارة مصالح العملاء : تحديد جماهير المؤسسة بدقة – إدارة توقعات الجمهور بممارسات أخلاقية.</a:t>
            </a:r>
          </a:p>
          <a:p>
            <a:pPr marL="285750" lvl="0" indent="-285750" algn="r" rtl="1">
              <a:lnSpc>
                <a:spcPct val="200000"/>
              </a:lnSpc>
              <a:buFontTx/>
              <a:buChar char="-"/>
            </a:pPr>
            <a:r>
              <a:rPr lang="ar-SA" sz="1600" dirty="0">
                <a:latin typeface="Alexandria" pitchFamily="2" charset="-78"/>
                <a:cs typeface="Alexandria" pitchFamily="2" charset="-78"/>
              </a:rPr>
              <a:t>كيف يمكن إدارة توقعات الجمهور بممارسات أخلاقية؟</a:t>
            </a:r>
          </a:p>
          <a:p>
            <a:pPr marL="285750" lvl="0" indent="-285750" algn="r" rtl="1">
              <a:lnSpc>
                <a:spcPct val="200000"/>
              </a:lnSpc>
              <a:buFontTx/>
              <a:buChar char="-"/>
            </a:pPr>
            <a:r>
              <a:rPr lang="ar-EG" sz="1600"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a:t>
            </a:r>
            <a:r>
              <a:rPr lang="ar-SA" sz="1600" dirty="0">
                <a:latin typeface="Alexandria" pitchFamily="2" charset="-78"/>
                <a:cs typeface="Alexandria" pitchFamily="2" charset="-78"/>
              </a:rPr>
              <a:t> </a:t>
            </a:r>
          </a:p>
        </p:txBody>
      </p:sp>
      <p:sp>
        <p:nvSpPr>
          <p:cNvPr id="6" name="Content Placeholder 5">
            <a:extLst>
              <a:ext uri="{FF2B5EF4-FFF2-40B4-BE49-F238E27FC236}">
                <a16:creationId xmlns:a16="http://schemas.microsoft.com/office/drawing/2014/main" id="{A31320B7-B41B-2742-BE38-A2DA2DADA781}"/>
              </a:ext>
            </a:extLst>
          </p:cNvPr>
          <p:cNvSpPr>
            <a:spLocks noGrp="1"/>
          </p:cNvSpPr>
          <p:nvPr>
            <p:ph sz="half" idx="2"/>
          </p:nvPr>
        </p:nvSpPr>
        <p:spPr>
          <a:xfrm>
            <a:off x="6172200" y="2905431"/>
            <a:ext cx="5181600" cy="3271531"/>
          </a:xfrm>
        </p:spPr>
        <p:txBody>
          <a:bodyPr>
            <a:normAutofit fontScale="92500"/>
          </a:bodyPr>
          <a:lstStyle/>
          <a:p>
            <a:pPr marL="285750" lvl="0" indent="-285750" algn="r" rtl="1">
              <a:lnSpc>
                <a:spcPct val="200000"/>
              </a:lnSpc>
              <a:buFontTx/>
              <a:buChar char="-"/>
            </a:pPr>
            <a:r>
              <a:rPr lang="ar-SA" sz="1600" dirty="0">
                <a:latin typeface="Alexandria" pitchFamily="2" charset="-78"/>
                <a:cs typeface="Alexandria" pitchFamily="2" charset="-78"/>
              </a:rPr>
              <a:t>من هم أصحاب المصالح بالنسبة لأي شركة؟</a:t>
            </a:r>
          </a:p>
          <a:p>
            <a:pPr marL="285750" lvl="0" indent="-285750" algn="r" rtl="1">
              <a:lnSpc>
                <a:spcPct val="200000"/>
              </a:lnSpc>
              <a:buFontTx/>
              <a:buChar char="-"/>
            </a:pPr>
            <a:r>
              <a:rPr lang="ar-SA" sz="1600" dirty="0">
                <a:latin typeface="Alexandria" pitchFamily="2" charset="-78"/>
                <a:cs typeface="Alexandria" pitchFamily="2" charset="-78"/>
              </a:rPr>
              <a:t>الفرق بين أصحاب المصالح الداخلية والخارجية.</a:t>
            </a:r>
          </a:p>
          <a:p>
            <a:pPr marL="285750" indent="-285750" algn="r" rtl="1">
              <a:lnSpc>
                <a:spcPct val="200000"/>
              </a:lnSpc>
              <a:buFontTx/>
              <a:buChar char="-"/>
            </a:pPr>
            <a:r>
              <a:rPr lang="ar-SA" sz="1600" dirty="0">
                <a:latin typeface="Alexandria" pitchFamily="2" charset="-78"/>
                <a:cs typeface="Alexandria" pitchFamily="2" charset="-78"/>
              </a:rPr>
              <a:t>كيف يمكن للعلاقات العامة أن تدير مصالح المؤسسة الداخلية والخارجية من خلال ممارسات أخلاقية؟</a:t>
            </a:r>
            <a:endParaRPr lang="en-US" sz="1600" dirty="0">
              <a:latin typeface="Alexandria" pitchFamily="2" charset="-78"/>
              <a:cs typeface="Alexandria" pitchFamily="2" charset="-78"/>
            </a:endParaRPr>
          </a:p>
          <a:p>
            <a:pPr marL="285750" lvl="0" indent="-285750" algn="r" rtl="1">
              <a:lnSpc>
                <a:spcPct val="200000"/>
              </a:lnSpc>
              <a:buFontTx/>
              <a:buChar char="-"/>
            </a:pPr>
            <a:endParaRPr lang="ar-SA" sz="16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endParaRPr lang="en-US" sz="1600" dirty="0"/>
          </a:p>
        </p:txBody>
      </p:sp>
      <p:sp>
        <p:nvSpPr>
          <p:cNvPr id="3" name="TextBox 2">
            <a:extLst>
              <a:ext uri="{FF2B5EF4-FFF2-40B4-BE49-F238E27FC236}">
                <a16:creationId xmlns:a16="http://schemas.microsoft.com/office/drawing/2014/main" id="{FB4D0EBC-7572-C745-B1C0-D0BC4B3FD324}"/>
              </a:ext>
            </a:extLst>
          </p:cNvPr>
          <p:cNvSpPr txBox="1"/>
          <p:nvPr/>
        </p:nvSpPr>
        <p:spPr>
          <a:xfrm>
            <a:off x="6400800" y="2436552"/>
            <a:ext cx="4943658" cy="338554"/>
          </a:xfrm>
          <a:prstGeom prst="rect">
            <a:avLst/>
          </a:prstGeom>
          <a:noFill/>
        </p:spPr>
        <p:txBody>
          <a:bodyPr wrap="square" rtlCol="0">
            <a:spAutoFit/>
          </a:bodyPr>
          <a:lstStyle/>
          <a:p>
            <a:pPr marL="0" algn="r" defTabSz="914400" rtl="1" eaLnBrk="1" latinLnBrk="0" hangingPunct="1"/>
            <a:r>
              <a:rPr lang="ar-SA" sz="1600" b="1" dirty="0">
                <a:solidFill>
                  <a:srgbClr val="00AEEF"/>
                </a:solidFill>
                <a:latin typeface="Alexandria" pitchFamily="2" charset="-78"/>
                <a:cs typeface="Alexandria" pitchFamily="2" charset="-78"/>
              </a:rPr>
              <a:t>تناولنا عدد من الموضوعات، من أهمها : </a:t>
            </a:r>
            <a:endParaRPr lang="en-US" sz="1600" b="1" dirty="0">
              <a:solidFill>
                <a:srgbClr val="00AEEF"/>
              </a:solidFill>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D630DB0C-2EB1-EB47-A5BE-F7E18198C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003" y="40947"/>
            <a:ext cx="2305141" cy="1076343"/>
          </a:xfrm>
          <a:prstGeom prst="rect">
            <a:avLst/>
          </a:prstGeom>
        </p:spPr>
      </p:pic>
      <p:sp>
        <p:nvSpPr>
          <p:cNvPr id="2" name="Rectangle 1">
            <a:extLst>
              <a:ext uri="{FF2B5EF4-FFF2-40B4-BE49-F238E27FC236}">
                <a16:creationId xmlns:a16="http://schemas.microsoft.com/office/drawing/2014/main" id="{6A21DB7E-E5B7-0175-EF09-4CE12FAD8F9F}"/>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3397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نناقش في هذه المحاضرة موضوعا هاما حول :</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838309"/>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٤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EG" sz="1600" b="1" dirty="0">
                <a:solidFill>
                  <a:srgbClr val="00AEEF"/>
                </a:solidFill>
                <a:latin typeface="Alexandria" pitchFamily="2" charset="-78"/>
                <a:cs typeface="Alexandria" pitchFamily="2" charset="-78"/>
              </a:rPr>
              <a:t>الممارسات الأخلاقية للعلاقات العامة في العصر الرقمي، </a:t>
            </a:r>
            <a:r>
              <a:rPr lang="ar-EG" sz="1600" b="1" dirty="0">
                <a:latin typeface="Alexandria" pitchFamily="2" charset="-78"/>
                <a:cs typeface="Alexandria" pitchFamily="2" charset="-78"/>
              </a:rPr>
              <a:t>ومن خلاله يتم مناقشة: </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CC5A609-2188-A148-BE5B-A729EBE6A4A7}"/>
              </a:ext>
            </a:extLst>
          </p:cNvPr>
          <p:cNvSpPr txBox="1"/>
          <p:nvPr/>
        </p:nvSpPr>
        <p:spPr>
          <a:xfrm>
            <a:off x="0" y="2623624"/>
            <a:ext cx="5592831" cy="2974597"/>
          </a:xfrm>
          <a:prstGeom prst="rect">
            <a:avLst/>
          </a:prstGeom>
          <a:noFill/>
        </p:spPr>
        <p:txBody>
          <a:bodyPr wrap="square" rtlCol="0">
            <a:spAutoFit/>
          </a:bodyPr>
          <a:lstStyle/>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أهم القيم المرتبطة بأخلاقيات ممارسة العلاقات العامة في العصر الرقمي.</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إدارة السمعة وتصحيح المعلومات المضللة.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الاستخدام المسئول لمنصات التواصل الاجتماعي.</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v"/>
            </a:pPr>
            <a:r>
              <a:rPr lang="ar-EG" sz="1600" dirty="0">
                <a:latin typeface="Alexandria" pitchFamily="2" charset="-78"/>
                <a:cs typeface="Alexandria" pitchFamily="2" charset="-78"/>
              </a:rPr>
              <a:t>تحديات الممارسة الأخلاقية للعلاقات العامة في العصر الرقمي.</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380012903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chemeClr val="tx1"/>
                </a:solidFill>
                <a:latin typeface="Alexandria" pitchFamily="2" charset="-78"/>
                <a:cs typeface="Alexandria" pitchFamily="2" charset="-78"/>
              </a:rPr>
              <a:t>في البداية لابد من التأكيد على أن ممارسي </a:t>
            </a:r>
            <a:r>
              <a:rPr lang="ar" dirty="0">
                <a:solidFill>
                  <a:schemeClr val="tx1"/>
                </a:solidFill>
                <a:latin typeface="Alexandria" pitchFamily="2" charset="-78"/>
                <a:cs typeface="Alexandria" pitchFamily="2" charset="-78"/>
              </a:rPr>
              <a:t>العلاقات العامة هم الذين يقومون بدور حاسم في تقديم الاستشارات الأخلاقية لكبار القادة التنظيميين في مؤسساتهم، وهو دور يشار إليه أحيانًا باسم "الضمير الأخلاقي".</a:t>
            </a:r>
          </a:p>
          <a:p>
            <a:pPr algn="just" rtl="1">
              <a:lnSpc>
                <a:spcPct val="150000"/>
              </a:lnSpc>
            </a:pPr>
            <a:r>
              <a:rPr lang="ar" dirty="0">
                <a:solidFill>
                  <a:schemeClr val="tx1"/>
                </a:solidFill>
                <a:latin typeface="Alexandria" pitchFamily="2" charset="-78"/>
                <a:cs typeface="Alexandria" pitchFamily="2" charset="-78"/>
              </a:rPr>
              <a:t>هذا بالإضافة الى أن السلوكيات الأخلاقية لممارسي العلاقات العامة تعزز ثقة العاملين في المؤسسة والإدارة العليا في تقديم المشورة الأخلاقية عند مواجهة التحديات الأخلاقية.</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9532"/>
            <a:ext cx="2305141" cy="1076343"/>
          </a:xfrm>
          <a:prstGeom prst="rect">
            <a:avLst/>
          </a:prstGeom>
        </p:spPr>
      </p:pic>
      <p:sp>
        <p:nvSpPr>
          <p:cNvPr id="2" name="Rectangle 1">
            <a:extLst>
              <a:ext uri="{FF2B5EF4-FFF2-40B4-BE49-F238E27FC236}">
                <a16:creationId xmlns:a16="http://schemas.microsoft.com/office/drawing/2014/main" id="{B2F03C92-9CC6-6E10-8C40-A1CB4D5FFF7A}"/>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5904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04616" y="1280054"/>
            <a:ext cx="7816878" cy="4775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في السابق، كانت العلاقات العامة مقتصرة على عدد قليل من القنوات، </a:t>
            </a:r>
          </a:p>
          <a:p>
            <a:pPr algn="just" rtl="1">
              <a:lnSpc>
                <a:spcPct val="150000"/>
              </a:lnSpc>
            </a:pPr>
            <a:r>
              <a:rPr lang="ar" dirty="0">
                <a:solidFill>
                  <a:schemeClr val="tx1"/>
                </a:solidFill>
                <a:latin typeface="Alexandria" pitchFamily="2" charset="-78"/>
                <a:cs typeface="Alexandria" pitchFamily="2" charset="-78"/>
              </a:rPr>
              <a:t>يتم الوصول اليها من خلال  العلاقات الإعلامية. </a:t>
            </a:r>
          </a:p>
          <a:p>
            <a:pPr algn="just" rtl="1">
              <a:lnSpc>
                <a:spcPct val="150000"/>
              </a:lnSpc>
            </a:pPr>
            <a:endParaRPr lang="en-US"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وقبل ظهور الانترنت وتزايد استخدامه، كان </a:t>
            </a:r>
            <a:r>
              <a:rPr lang="ar" b="1" dirty="0">
                <a:solidFill>
                  <a:schemeClr val="tx1"/>
                </a:solidFill>
                <a:latin typeface="Alexandria" pitchFamily="2" charset="-78"/>
                <a:cs typeface="Alexandria" pitchFamily="2" charset="-78"/>
              </a:rPr>
              <a:t>الصحفيون هم حراس </a:t>
            </a:r>
            <a:r>
              <a:rPr lang="ar-SA" b="1" dirty="0">
                <a:solidFill>
                  <a:schemeClr val="tx1"/>
                </a:solidFill>
                <a:latin typeface="Alexandria" pitchFamily="2" charset="-78"/>
                <a:cs typeface="Alexandria" pitchFamily="2" charset="-78"/>
              </a:rPr>
              <a:t>البوابة </a:t>
            </a:r>
            <a:r>
              <a:rPr lang="ar" dirty="0">
                <a:solidFill>
                  <a:schemeClr val="tx1"/>
                </a:solidFill>
                <a:latin typeface="Alexandria" pitchFamily="2" charset="-78"/>
                <a:cs typeface="Alexandria" pitchFamily="2" charset="-78"/>
              </a:rPr>
              <a:t>السابقين، ومع ظهور الوسائط الرقمية، أصبح متخصصو العلاقات العامة الآن يتواصلون بشكل متزايد مباشرة مع الجمهور دون الحاجة إلى حارس. </a:t>
            </a:r>
            <a:endParaRPr lang="en-US"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الآن، مع انتشار الانترنت، يجب على ممارسي العلاقات العامة تحمل مسؤولية كونهم حارس البوابة الأخلاقية لتدفق المعلومات، حيث لا يوجد طرف ثالث يطبق عدسة الحقيقة.</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310" y="56954"/>
            <a:ext cx="2305141" cy="1076343"/>
          </a:xfrm>
          <a:prstGeom prst="rect">
            <a:avLst/>
          </a:prstGeom>
        </p:spPr>
      </p:pic>
      <p:pic>
        <p:nvPicPr>
          <p:cNvPr id="2" name="Picture 1">
            <a:extLst>
              <a:ext uri="{FF2B5EF4-FFF2-40B4-BE49-F238E27FC236}">
                <a16:creationId xmlns:a16="http://schemas.microsoft.com/office/drawing/2014/main" id="{A4D43F31-C25C-504B-A782-9742DA0807C5}"/>
              </a:ext>
            </a:extLst>
          </p:cNvPr>
          <p:cNvPicPr>
            <a:picLocks noChangeAspect="1"/>
          </p:cNvPicPr>
          <p:nvPr/>
        </p:nvPicPr>
        <p:blipFill>
          <a:blip r:embed="rId3"/>
          <a:stretch>
            <a:fillRect/>
          </a:stretch>
        </p:blipFill>
        <p:spPr>
          <a:xfrm rot="20672935">
            <a:off x="363334" y="1548946"/>
            <a:ext cx="3912500" cy="3258334"/>
          </a:xfrm>
          <a:prstGeom prst="rect">
            <a:avLst/>
          </a:prstGeom>
        </p:spPr>
      </p:pic>
      <p:sp>
        <p:nvSpPr>
          <p:cNvPr id="3" name="Rectangle 2">
            <a:extLst>
              <a:ext uri="{FF2B5EF4-FFF2-40B4-BE49-F238E27FC236}">
                <a16:creationId xmlns:a16="http://schemas.microsoft.com/office/drawing/2014/main" id="{3D4007BE-268B-0925-AF0B-E8F234C8E26F}"/>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7513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b="1" dirty="0">
                <a:solidFill>
                  <a:schemeClr val="tx1"/>
                </a:solidFill>
                <a:latin typeface="Alexandria" pitchFamily="2" charset="-78"/>
                <a:cs typeface="Alexandria" pitchFamily="2" charset="-78"/>
              </a:rPr>
              <a:t>ف</a:t>
            </a:r>
            <a:r>
              <a:rPr lang="ar" b="1" dirty="0">
                <a:solidFill>
                  <a:schemeClr val="tx1"/>
                </a:solidFill>
                <a:latin typeface="Alexandria" pitchFamily="2" charset="-78"/>
                <a:cs typeface="Alexandria" pitchFamily="2" charset="-78"/>
              </a:rPr>
              <a:t>ي العصر الرقمي</a:t>
            </a:r>
            <a:r>
              <a:rPr lang="ar" dirty="0">
                <a:solidFill>
                  <a:schemeClr val="tx1"/>
                </a:solidFill>
                <a:latin typeface="Alexandria" pitchFamily="2" charset="-78"/>
                <a:cs typeface="Alexandria" pitchFamily="2" charset="-78"/>
              </a:rPr>
              <a:t>، أصبح الاتصال فوريًا ويتم نشر المعلومات بوتيرة متسارعة، وهو ما أحدث ثورة في ممارسات العلاقات العامة لتوفير فرص كبيرة ترتبط بتشكيل هوية المؤسسة وثقافتها وبناء الاعتراف بالعلامة التجارية وتعزيز المشاركة المجتمعية. </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ويمكن أن يؤدي الوصول إلى البيانات الناتجة عن منصات التواصل الاجتماعي ومواقع الويب وتطبيقات الهاتف المحمول والبريد الإلكتروني والقنوات الرقمية الأخرى وتحليلها </a:t>
            </a:r>
            <a:r>
              <a:rPr lang="ar" b="1" dirty="0">
                <a:solidFill>
                  <a:schemeClr val="tx1"/>
                </a:solidFill>
                <a:latin typeface="Alexandria" pitchFamily="2" charset="-78"/>
                <a:cs typeface="Alexandria" pitchFamily="2" charset="-78"/>
              </a:rPr>
              <a:t>إلى</a:t>
            </a:r>
            <a:r>
              <a:rPr lang="ar" dirty="0">
                <a:solidFill>
                  <a:schemeClr val="tx1"/>
                </a:solidFill>
                <a:latin typeface="Alexandria" pitchFamily="2" charset="-78"/>
                <a:cs typeface="Alexandria" pitchFamily="2" charset="-78"/>
              </a:rPr>
              <a:t> استراتيجيات وتكتيكات علاقات عامة أكثر فعالية.</a:t>
            </a:r>
          </a:p>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936"/>
            <a:ext cx="2305141" cy="1076343"/>
          </a:xfrm>
          <a:prstGeom prst="rect">
            <a:avLst/>
          </a:prstGeom>
        </p:spPr>
      </p:pic>
      <p:sp>
        <p:nvSpPr>
          <p:cNvPr id="2" name="Rectangle 1">
            <a:extLst>
              <a:ext uri="{FF2B5EF4-FFF2-40B4-BE49-F238E27FC236}">
                <a16:creationId xmlns:a16="http://schemas.microsoft.com/office/drawing/2014/main" id="{5622F1CF-F2D5-B3A4-5269-49DCF5248231}"/>
              </a:ext>
            </a:extLst>
          </p:cNvPr>
          <p:cNvSpPr/>
          <p:nvPr/>
        </p:nvSpPr>
        <p:spPr>
          <a:xfrm>
            <a:off x="2626179" y="546056"/>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4916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b="1" dirty="0">
                <a:solidFill>
                  <a:schemeClr val="tx1"/>
                </a:solidFill>
                <a:latin typeface="Alexandria" pitchFamily="2" charset="-78"/>
                <a:cs typeface="Alexandria" pitchFamily="2" charset="-78"/>
              </a:rPr>
              <a:t>العلاقات العامة الرقمية </a:t>
            </a:r>
            <a:r>
              <a:rPr lang="ar" dirty="0">
                <a:solidFill>
                  <a:schemeClr val="tx1"/>
                </a:solidFill>
                <a:latin typeface="Alexandria" pitchFamily="2" charset="-78"/>
                <a:cs typeface="Alexandria" pitchFamily="2" charset="-78"/>
              </a:rPr>
              <a:t>هي استراتيجية تسمح للشركات بالتحدث مباشرة إلى جمهورها المستهدف في أي وقت وفي أي مكان، من خلال التواصل والتفاعل مع جمهور المؤسسة، وبدء حوار يوضح وينشر الأخبار والمعلومات بسرعة أكبر. </a:t>
            </a:r>
          </a:p>
          <a:p>
            <a:pPr algn="r" rtl="1">
              <a:lnSpc>
                <a:spcPct val="150000"/>
              </a:lnSpc>
            </a:pPr>
            <a:endParaRPr lang="en-US"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تجمع وكالات العلاقات العامة الرقمية الجيدة بين أفضل ما في العلاقات العامة التقليدية مع التركيز على الاتجاهات في تسويق المحتوى وتحسين محركات البحث والتسويق عبر وسائل التواصل الاجتماعي.</a:t>
            </a:r>
            <a:r>
              <a:rPr lang="en-US" dirty="0">
                <a:solidFill>
                  <a:schemeClr val="tx1"/>
                </a:solidFill>
                <a:latin typeface="Alexandria" pitchFamily="2" charset="-78"/>
                <a:cs typeface="Alexandria" pitchFamily="2" charset="-78"/>
              </a:rPr>
              <a:t> </a:t>
            </a:r>
            <a:r>
              <a:rPr lang="ar-SA" dirty="0">
                <a:solidFill>
                  <a:schemeClr val="tx1"/>
                </a:solidFill>
                <a:latin typeface="Alexandria" pitchFamily="2" charset="-78"/>
                <a:cs typeface="Alexandria" pitchFamily="2" charset="-78"/>
              </a:rPr>
              <a:t> كما أن العلاقات العامة الرقمية </a:t>
            </a:r>
            <a:r>
              <a:rPr lang="ar" dirty="0">
                <a:solidFill>
                  <a:schemeClr val="tx1"/>
                </a:solidFill>
                <a:latin typeface="Alexandria" pitchFamily="2" charset="-78"/>
                <a:cs typeface="Alexandria" pitchFamily="2" charset="-78"/>
              </a:rPr>
              <a:t>توفر الفرصة للوصول إلى عدد أكبر من الأشخاص بطريقة قابلة للقياس ومستهدفة.</a:t>
            </a:r>
          </a:p>
          <a:p>
            <a:pPr algn="r" rtl="1">
              <a:lnSpc>
                <a:spcPct val="150000"/>
              </a:lnSpc>
            </a:pPr>
            <a:endParaRPr lang="en-US"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78" y="34376"/>
            <a:ext cx="2305141" cy="1076343"/>
          </a:xfrm>
          <a:prstGeom prst="rect">
            <a:avLst/>
          </a:prstGeom>
        </p:spPr>
      </p:pic>
      <p:sp>
        <p:nvSpPr>
          <p:cNvPr id="2" name="Rectangle 1">
            <a:extLst>
              <a:ext uri="{FF2B5EF4-FFF2-40B4-BE49-F238E27FC236}">
                <a16:creationId xmlns:a16="http://schemas.microsoft.com/office/drawing/2014/main" id="{12DE86CA-33B3-1A2A-0359-963F3FF6CF93}"/>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766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542791"/>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60890" y="893853"/>
            <a:ext cx="43311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solidFill>
                  <a:schemeClr val="tx1"/>
                </a:solidFill>
              </a:rPr>
              <a:t>جم</a:t>
            </a:r>
            <a:endParaRPr lang="en-US" dirty="0">
              <a:solidFill>
                <a:schemeClr val="tx1"/>
              </a:solidFill>
            </a:endParaRPr>
          </a:p>
        </p:txBody>
      </p:sp>
      <p:sp>
        <p:nvSpPr>
          <p:cNvPr id="25" name="Rectangle: Rounded Corners 24"/>
          <p:cNvSpPr/>
          <p:nvPr/>
        </p:nvSpPr>
        <p:spPr>
          <a:xfrm>
            <a:off x="294968" y="1562095"/>
            <a:ext cx="11061289" cy="4730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أدى ظهور العصر الرقمي إلى </a:t>
            </a:r>
            <a:r>
              <a:rPr lang="ar" b="1" dirty="0">
                <a:solidFill>
                  <a:schemeClr val="tx1"/>
                </a:solidFill>
                <a:latin typeface="Alexandria" pitchFamily="2" charset="-78"/>
                <a:cs typeface="Alexandria" pitchFamily="2" charset="-78"/>
              </a:rPr>
              <a:t>تغييرات جذرية في طريقة ممارسة العلاقات العامة</a:t>
            </a:r>
            <a:r>
              <a:rPr lang="ar" dirty="0">
                <a:solidFill>
                  <a:schemeClr val="tx1"/>
                </a:solidFill>
                <a:latin typeface="Alexandria" pitchFamily="2" charset="-78"/>
                <a:cs typeface="Alexandria" pitchFamily="2" charset="-78"/>
              </a:rPr>
              <a:t>. </a:t>
            </a:r>
            <a:endParaRPr lang="en-US" dirty="0">
              <a:solidFill>
                <a:schemeClr val="tx1"/>
              </a:solidFill>
              <a:latin typeface="Alexandria" pitchFamily="2" charset="-78"/>
              <a:cs typeface="Alexandria" pitchFamily="2" charset="-78"/>
            </a:endParaRPr>
          </a:p>
          <a:p>
            <a:pPr algn="just" rtl="1">
              <a:lnSpc>
                <a:spcPct val="150000"/>
              </a:lnSpc>
            </a:pPr>
            <a:endParaRPr lang="en-US" sz="800"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فمع انتشار الإنترنت ووسائل التواصل الاجتماعي، أصبح من السهل أكثر من أي وقت مضى على المنظمات:</a:t>
            </a:r>
          </a:p>
          <a:p>
            <a:pPr algn="just" rtl="1">
              <a:lnSpc>
                <a:spcPct val="150000"/>
              </a:lnSpc>
            </a:pPr>
            <a:endParaRPr lang="ar"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التواصل مع جمهورها. </a:t>
            </a:r>
            <a:endParaRPr lang="en-US" dirty="0">
              <a:solidFill>
                <a:schemeClr val="tx1"/>
              </a:solidFill>
              <a:latin typeface="Alexandria" pitchFamily="2" charset="-78"/>
              <a:cs typeface="Alexandria" pitchFamily="2" charset="-78"/>
            </a:endParaRPr>
          </a:p>
          <a:p>
            <a:pPr algn="just" rtl="1">
              <a:lnSpc>
                <a:spcPct val="150000"/>
              </a:lnSpc>
            </a:pPr>
            <a:endParaRPr lang="ar" sz="800"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SA" dirty="0">
                <a:solidFill>
                  <a:schemeClr val="tx1"/>
                </a:solidFill>
                <a:latin typeface="Alexandria" pitchFamily="2" charset="-78"/>
                <a:cs typeface="Alexandria" pitchFamily="2" charset="-78"/>
              </a:rPr>
              <a:t>زيادة عدد العملاء المحتملين نتيجة تكرار اسم المؤسسة</a:t>
            </a:r>
            <a:r>
              <a:rPr lang="ar" dirty="0">
                <a:solidFill>
                  <a:schemeClr val="tx1"/>
                </a:solidFill>
                <a:latin typeface="Alexandria" pitchFamily="2" charset="-78"/>
                <a:cs typeface="Alexandria" pitchFamily="2" charset="-78"/>
              </a:rPr>
              <a:t>.</a:t>
            </a:r>
            <a:endParaRPr lang="en-US" dirty="0">
              <a:solidFill>
                <a:schemeClr val="tx1"/>
              </a:solidFill>
              <a:latin typeface="Alexandria" pitchFamily="2" charset="-78"/>
              <a:cs typeface="Alexandria" pitchFamily="2" charset="-78"/>
            </a:endParaRPr>
          </a:p>
          <a:p>
            <a:pPr algn="just" rtl="1">
              <a:lnSpc>
                <a:spcPct val="150000"/>
              </a:lnSpc>
            </a:pPr>
            <a:endParaRPr lang="en-US" sz="800"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تنوع الأدوات والممارسات الرقمية مثل المحتوى المدعوم، واتصالات المؤثرين على وسائل التواصل الاجتماعي.</a:t>
            </a:r>
          </a:p>
          <a:p>
            <a:pPr algn="just" rtl="1">
              <a:lnSpc>
                <a:spcPct val="150000"/>
              </a:lnSpc>
            </a:pPr>
            <a:endParaRPr lang="ar" dirty="0">
              <a:solidFill>
                <a:schemeClr val="tx1"/>
              </a:solidFill>
              <a:latin typeface="Alexandria" pitchFamily="2" charset="-78"/>
              <a:cs typeface="Alexandria" pitchFamily="2" charset="-78"/>
            </a:endParaRPr>
          </a:p>
          <a:p>
            <a:pPr marL="342900" indent="-342900" algn="just" rtl="1">
              <a:lnSpc>
                <a:spcPct val="150000"/>
              </a:lnSpc>
              <a:buFontTx/>
              <a:buChar char="-"/>
            </a:pPr>
            <a:endParaRPr lang="en-US"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674" y="45659"/>
            <a:ext cx="2305141" cy="1076343"/>
          </a:xfrm>
          <a:prstGeom prst="rect">
            <a:avLst/>
          </a:prstGeom>
        </p:spPr>
      </p:pic>
      <p:sp>
        <p:nvSpPr>
          <p:cNvPr id="3" name="TextBox 2">
            <a:extLst>
              <a:ext uri="{FF2B5EF4-FFF2-40B4-BE49-F238E27FC236}">
                <a16:creationId xmlns:a16="http://schemas.microsoft.com/office/drawing/2014/main" id="{2D22C90A-EFCF-884A-B584-FB46EE7AD791}"/>
              </a:ext>
            </a:extLst>
          </p:cNvPr>
          <p:cNvSpPr txBox="1"/>
          <p:nvPr/>
        </p:nvSpPr>
        <p:spPr>
          <a:xfrm>
            <a:off x="7840540" y="1135632"/>
            <a:ext cx="2957861" cy="400110"/>
          </a:xfrm>
          <a:prstGeom prst="rect">
            <a:avLst/>
          </a:prstGeom>
          <a:noFill/>
        </p:spPr>
        <p:txBody>
          <a:bodyPr wrap="none" rtlCol="0">
            <a:spAutoFit/>
          </a:bodyPr>
          <a:lstStyle/>
          <a:p>
            <a:r>
              <a:rPr lang="ar-SA" sz="2000" b="1" dirty="0">
                <a:solidFill>
                  <a:schemeClr val="bg1"/>
                </a:solidFill>
                <a:latin typeface="Alexandria" pitchFamily="2" charset="-78"/>
                <a:cs typeface="Alexandria" pitchFamily="2" charset="-78"/>
              </a:rPr>
              <a:t>مميزات  </a:t>
            </a:r>
            <a:r>
              <a:rPr lang="ar" sz="2000" b="1" dirty="0">
                <a:solidFill>
                  <a:schemeClr val="bg1"/>
                </a:solidFill>
                <a:latin typeface="Alexandria" pitchFamily="2" charset="-78"/>
                <a:cs typeface="Alexandria" pitchFamily="2" charset="-78"/>
              </a:rPr>
              <a:t>العلاقات العامة الرقمية: </a:t>
            </a:r>
            <a:endParaRPr lang="en-US" sz="2000" b="1"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3441862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بناء العلاقات مع المؤثرين والمدونين عبر الإنترنت</a:t>
            </a:r>
            <a:r>
              <a:rPr lang="en-US" dirty="0">
                <a:solidFill>
                  <a:schemeClr val="tx1"/>
                </a:solidFill>
                <a:latin typeface="Alexandria" pitchFamily="2" charset="-78"/>
                <a:cs typeface="Alexandria" pitchFamily="2" charset="-78"/>
              </a:rPr>
              <a:t>.</a:t>
            </a:r>
          </a:p>
          <a:p>
            <a:pPr marL="285750" indent="-285750" algn="just" rtl="1">
              <a:lnSpc>
                <a:spcPct val="150000"/>
              </a:lnSpc>
              <a:buFont typeface="Wingdings" pitchFamily="2" charset="2"/>
              <a:buChar char="ü"/>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ضمان تحسين البيانات الصحفية بالروابط ذات الصلة </a:t>
            </a:r>
            <a:r>
              <a:rPr lang="en-US" dirty="0">
                <a:solidFill>
                  <a:schemeClr val="tx1"/>
                </a:solidFill>
                <a:latin typeface="Alexandria" pitchFamily="2" charset="-78"/>
                <a:cs typeface="Alexandria" pitchFamily="2" charset="-78"/>
              </a:rPr>
              <a:t>.</a:t>
            </a:r>
            <a:r>
              <a:rPr lang="ar" dirty="0">
                <a:solidFill>
                  <a:schemeClr val="tx1"/>
                </a:solidFill>
                <a:latin typeface="Alexandria" pitchFamily="2" charset="-78"/>
                <a:cs typeface="Alexandria" pitchFamily="2" charset="-78"/>
              </a:rPr>
              <a:t> </a:t>
            </a: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endParaRPr lang="en-US" dirty="0">
              <a:solidFill>
                <a:schemeClr val="tx1"/>
              </a:solidFill>
              <a:latin typeface="Alexandria" pitchFamily="2" charset="-78"/>
              <a:cs typeface="Alexandria" pitchFamily="2" charset="-78"/>
            </a:endParaRPr>
          </a:p>
          <a:p>
            <a:pPr marL="285750" indent="-285750" algn="just" rtl="1">
              <a:lnSpc>
                <a:spcPct val="150000"/>
              </a:lnSpc>
              <a:buFont typeface="Wingdings" pitchFamily="2" charset="2"/>
              <a:buChar char="ü"/>
            </a:pPr>
            <a:r>
              <a:rPr lang="ar" dirty="0">
                <a:solidFill>
                  <a:schemeClr val="tx1"/>
                </a:solidFill>
                <a:latin typeface="Alexandria" pitchFamily="2" charset="-78"/>
                <a:cs typeface="Alexandria" pitchFamily="2" charset="-78"/>
              </a:rPr>
              <a:t>استخدام مواقع الشبكات الاجتماعية والمواقع الإلكترونية لادراة علاقات أصحاب المصلحة.</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894" y="48859"/>
            <a:ext cx="2305141" cy="1076343"/>
          </a:xfrm>
          <a:prstGeom prst="rect">
            <a:avLst/>
          </a:prstGeom>
        </p:spPr>
      </p:pic>
      <p:pic>
        <p:nvPicPr>
          <p:cNvPr id="2" name="Picture 1">
            <a:extLst>
              <a:ext uri="{FF2B5EF4-FFF2-40B4-BE49-F238E27FC236}">
                <a16:creationId xmlns:a16="http://schemas.microsoft.com/office/drawing/2014/main" id="{0AFE675D-7895-9146-A193-040F3DFAFF8B}"/>
              </a:ext>
            </a:extLst>
          </p:cNvPr>
          <p:cNvPicPr>
            <a:picLocks noChangeAspect="1"/>
          </p:cNvPicPr>
          <p:nvPr/>
        </p:nvPicPr>
        <p:blipFill>
          <a:blip r:embed="rId3"/>
          <a:stretch>
            <a:fillRect/>
          </a:stretch>
        </p:blipFill>
        <p:spPr>
          <a:xfrm>
            <a:off x="661524" y="1729738"/>
            <a:ext cx="5016604" cy="2871757"/>
          </a:xfrm>
          <a:prstGeom prst="rect">
            <a:avLst/>
          </a:prstGeom>
        </p:spPr>
      </p:pic>
      <p:sp>
        <p:nvSpPr>
          <p:cNvPr id="3" name="Rectangle 2">
            <a:extLst>
              <a:ext uri="{FF2B5EF4-FFF2-40B4-BE49-F238E27FC236}">
                <a16:creationId xmlns:a16="http://schemas.microsoft.com/office/drawing/2014/main" id="{04768A90-B8FF-511D-E798-AD853729A262}"/>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604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lnSpc>
                <a:spcPct val="150000"/>
              </a:lnSpc>
              <a:buFont typeface="Wingdings" pitchFamily="2" charset="2"/>
              <a:buChar char="ü"/>
            </a:pPr>
            <a:r>
              <a:rPr lang="ar" dirty="0">
                <a:solidFill>
                  <a:schemeClr val="tx1"/>
                </a:solidFill>
                <a:latin typeface="Alexandria" pitchFamily="2" charset="-78"/>
                <a:cs typeface="Alexandria" pitchFamily="2" charset="-78"/>
              </a:rPr>
              <a:t>تحسين صورة المؤسسة والعلامة التجارية وزيادة الثقة .</a:t>
            </a:r>
          </a:p>
          <a:p>
            <a:pPr algn="r" rtl="1">
              <a:lnSpc>
                <a:spcPct val="150000"/>
              </a:lnSpc>
            </a:pPr>
            <a:endParaRPr lang="ar" sz="800" dirty="0">
              <a:solidFill>
                <a:schemeClr val="tx1"/>
              </a:solidFill>
              <a:latin typeface="Alexandria" pitchFamily="2" charset="-78"/>
              <a:cs typeface="Alexandria" pitchFamily="2" charset="-78"/>
            </a:endParaRPr>
          </a:p>
          <a:p>
            <a:pPr marL="285750" indent="-285750" algn="r" rtl="1">
              <a:lnSpc>
                <a:spcPct val="150000"/>
              </a:lnSpc>
              <a:buFont typeface="Wingdings" pitchFamily="2" charset="2"/>
              <a:buChar char="ü"/>
            </a:pPr>
            <a:r>
              <a:rPr lang="ar" dirty="0">
                <a:solidFill>
                  <a:schemeClr val="tx1"/>
                </a:solidFill>
                <a:latin typeface="Alexandria" pitchFamily="2" charset="-78"/>
                <a:cs typeface="Alexandria" pitchFamily="2" charset="-78"/>
              </a:rPr>
              <a:t>تتبع النجاح بسهولة على عكس العلاقات العامة التقليدية التي غالبًا ما تستهدف جمهورًا واسعًا ويصعب قياسها.</a:t>
            </a:r>
          </a:p>
          <a:p>
            <a:pPr algn="r" rtl="1">
              <a:lnSpc>
                <a:spcPct val="150000"/>
              </a:lnSpc>
            </a:pPr>
            <a:endParaRPr lang="ar" sz="800" dirty="0">
              <a:solidFill>
                <a:schemeClr val="tx1"/>
              </a:solidFill>
              <a:latin typeface="Alexandria" pitchFamily="2" charset="-78"/>
              <a:cs typeface="Alexandria" pitchFamily="2" charset="-78"/>
            </a:endParaRPr>
          </a:p>
          <a:p>
            <a:pPr marL="285750" indent="-285750" algn="r" rtl="1">
              <a:lnSpc>
                <a:spcPct val="150000"/>
              </a:lnSpc>
              <a:buFont typeface="Wingdings" pitchFamily="2" charset="2"/>
              <a:buChar char="ü"/>
            </a:pPr>
            <a:r>
              <a:rPr lang="ar" dirty="0">
                <a:solidFill>
                  <a:schemeClr val="tx1"/>
                </a:solidFill>
                <a:latin typeface="Alexandria" pitchFamily="2" charset="-78"/>
                <a:cs typeface="Alexandria" pitchFamily="2" charset="-78"/>
              </a:rPr>
              <a:t>لا تحتاج إلى تكلفة كبيرة ، يمكن لبيان صحفي بسيط أو التواصل مع صحفي أو مدون معروف أن يحظى بالاهتمام والانتشار السريع.</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
        <p:nvSpPr>
          <p:cNvPr id="2" name="Rectangle 1">
            <a:extLst>
              <a:ext uri="{FF2B5EF4-FFF2-40B4-BE49-F238E27FC236}">
                <a16:creationId xmlns:a16="http://schemas.microsoft.com/office/drawing/2014/main" id="{7BDC028B-E5F5-71DE-B1ED-3AC626A6DE00}"/>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6607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9717" y="1091381"/>
            <a:ext cx="11571108" cy="5201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3" name="Diagram 2">
            <a:extLst>
              <a:ext uri="{FF2B5EF4-FFF2-40B4-BE49-F238E27FC236}">
                <a16:creationId xmlns:a16="http://schemas.microsoft.com/office/drawing/2014/main" id="{D48A0B7A-A1DC-9A42-9A41-302181ACF51C}"/>
              </a:ext>
            </a:extLst>
          </p:cNvPr>
          <p:cNvGraphicFramePr/>
          <p:nvPr>
            <p:extLst>
              <p:ext uri="{D42A27DB-BD31-4B8C-83A1-F6EECF244321}">
                <p14:modId xmlns:p14="http://schemas.microsoft.com/office/powerpoint/2010/main" val="445571635"/>
              </p:ext>
            </p:extLst>
          </p:nvPr>
        </p:nvGraphicFramePr>
        <p:xfrm>
          <a:off x="2032000" y="1091381"/>
          <a:ext cx="8188632" cy="5046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3700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ومع ذلك، فإن سرعة وحجم المنصات الرقمية يمثلان أيضًا </a:t>
            </a:r>
            <a:r>
              <a:rPr lang="ar" b="1" dirty="0">
                <a:solidFill>
                  <a:schemeClr val="tx1"/>
                </a:solidFill>
                <a:latin typeface="Alexandria" pitchFamily="2" charset="-78"/>
                <a:cs typeface="Alexandria" pitchFamily="2" charset="-78"/>
              </a:rPr>
              <a:t>تحديات أخلاقية </a:t>
            </a:r>
            <a:r>
              <a:rPr lang="ar" dirty="0">
                <a:solidFill>
                  <a:schemeClr val="tx1"/>
                </a:solidFill>
                <a:latin typeface="Alexandria" pitchFamily="2" charset="-78"/>
                <a:cs typeface="Alexandria" pitchFamily="2" charset="-78"/>
              </a:rPr>
              <a:t>يجب معالجتها بأقصى قدر من الاهتمام. وبالتالي، فقد عزز المشهد الرقمي الحالي الحاجة إلى الاعتبارات الأخلاقية للحفاظ على الثقة والمصداقية والسمعة الإيجابية.</a:t>
            </a:r>
            <a:endParaRPr lang="en-US" dirty="0">
              <a:solidFill>
                <a:schemeClr val="tx1"/>
              </a:solidFill>
              <a:latin typeface="Alexandria" pitchFamily="2" charset="-78"/>
              <a:cs typeface="Alexandria" pitchFamily="2" charset="-78"/>
            </a:endParaRPr>
          </a:p>
          <a:p>
            <a:pPr algn="r" rtl="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600399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dirty="0">
                <a:solidFill>
                  <a:schemeClr val="tx1"/>
                </a:solidFill>
                <a:latin typeface="Alexandria" pitchFamily="2" charset="-78"/>
                <a:cs typeface="Alexandria" pitchFamily="2" charset="-78"/>
              </a:rPr>
              <a:t>وبالنظر إلى تأثير المعلومات الخاطئة وصعوبة حماية خصوصية البيانات عبر المشهد الرقمي، يضطر ممارسو العلاقات العامة والمهنيون إلى اتخاذ </a:t>
            </a:r>
            <a:r>
              <a:rPr lang="ar" b="1" dirty="0">
                <a:solidFill>
                  <a:schemeClr val="tx1"/>
                </a:solidFill>
                <a:latin typeface="Alexandria" pitchFamily="2" charset="-78"/>
                <a:cs typeface="Alexandria" pitchFamily="2" charset="-78"/>
              </a:rPr>
              <a:t>إجراءات استباقية </a:t>
            </a:r>
            <a:r>
              <a:rPr lang="ar" dirty="0">
                <a:solidFill>
                  <a:schemeClr val="tx1"/>
                </a:solidFill>
                <a:latin typeface="Alexandria" pitchFamily="2" charset="-78"/>
                <a:cs typeface="Alexandria" pitchFamily="2" charset="-78"/>
              </a:rPr>
              <a:t>في حماية المصلحة العامة، وتعزيز الشفافية، والالتزام بأفضل الممارسات. </a:t>
            </a:r>
          </a:p>
          <a:p>
            <a:pPr algn="just" rtl="1">
              <a:lnSpc>
                <a:spcPct val="200000"/>
              </a:lnSpc>
            </a:pPr>
            <a:r>
              <a:rPr lang="ar" dirty="0">
                <a:solidFill>
                  <a:schemeClr val="tx1"/>
                </a:solidFill>
                <a:latin typeface="Alexandria" pitchFamily="2" charset="-78"/>
                <a:cs typeface="Alexandria" pitchFamily="2" charset="-78"/>
              </a:rPr>
              <a:t>وبما أن الفكرة الأساسية للعلاقات العامة الجيدة هي إرساء الأساس لعلاقة قوية ودائمة مع العلامة التجارية وأصحاب المصلحة، فمن الضروري بالنسبة لهم أن يتبنوا الممارسات الأخلاقية، أخلاقياً واستراتيجياً. وتعد هذه الخطوة أيضًا قرارًا تجاريًا ذكيًا لتعزيز الثقة مع العملاء وتحقيق النجاح على المدى الطويل.</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126778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dirty="0">
                <a:solidFill>
                  <a:schemeClr val="tx1"/>
                </a:solidFill>
                <a:latin typeface="Alexandria" pitchFamily="2" charset="-78"/>
                <a:cs typeface="Alexandria" pitchFamily="2" charset="-78"/>
              </a:rPr>
              <a:t>أيضا هذه التحديات </a:t>
            </a:r>
            <a:r>
              <a:rPr lang="ar-SA" dirty="0">
                <a:solidFill>
                  <a:schemeClr val="tx1"/>
                </a:solidFill>
                <a:latin typeface="Alexandria" pitchFamily="2" charset="-78"/>
                <a:cs typeface="Alexandria" pitchFamily="2" charset="-78"/>
              </a:rPr>
              <a:t>دفعت العديد من الشركات الآن بتضمين </a:t>
            </a:r>
            <a:r>
              <a:rPr lang="ar-SA" b="1" dirty="0">
                <a:solidFill>
                  <a:srgbClr val="00AEEF"/>
                </a:solidFill>
                <a:latin typeface="Alexandria" pitchFamily="2" charset="-78"/>
                <a:cs typeface="Alexandria" pitchFamily="2" charset="-78"/>
              </a:rPr>
              <a:t>"بيان حول الأخلاقيات الرقمية" </a:t>
            </a:r>
            <a:r>
              <a:rPr lang="ar-SA" dirty="0">
                <a:solidFill>
                  <a:schemeClr val="tx1"/>
                </a:solidFill>
                <a:latin typeface="Alexandria" pitchFamily="2" charset="-78"/>
                <a:cs typeface="Alexandria" pitchFamily="2" charset="-78"/>
              </a:rPr>
              <a:t>أو </a:t>
            </a:r>
            <a:r>
              <a:rPr lang="ar-SA" b="1" dirty="0">
                <a:solidFill>
                  <a:srgbClr val="00AEEF"/>
                </a:solidFill>
                <a:latin typeface="Alexandria" pitchFamily="2" charset="-78"/>
                <a:cs typeface="Alexandria" pitchFamily="2" charset="-78"/>
              </a:rPr>
              <a:t>"بيان أخلاقيات الإنترنت" </a:t>
            </a:r>
            <a:r>
              <a:rPr lang="ar-SA" dirty="0">
                <a:solidFill>
                  <a:schemeClr val="tx1"/>
                </a:solidFill>
                <a:latin typeface="Alexandria" pitchFamily="2" charset="-78"/>
                <a:cs typeface="Alexandria" pitchFamily="2" charset="-78"/>
              </a:rPr>
              <a:t>الذي يكمل كود أو مدونة الأخلاقيات داخل المؤسسة وينطبق بشكل خاص على الممارسات الرقمية.</a:t>
            </a:r>
          </a:p>
          <a:p>
            <a:pPr algn="r" rtl="1">
              <a:lnSpc>
                <a:spcPct val="200000"/>
              </a:lnSpc>
            </a:pPr>
            <a:r>
              <a:rPr lang="ar-SA" dirty="0">
                <a:solidFill>
                  <a:schemeClr val="tx1"/>
                </a:solidFill>
                <a:latin typeface="Alexandria" pitchFamily="2" charset="-78"/>
                <a:cs typeface="Alexandria" pitchFamily="2" charset="-78"/>
              </a:rPr>
              <a:t>هذه المدونة تضم : </a:t>
            </a:r>
          </a:p>
          <a:p>
            <a:pPr marL="285750" indent="-285750" algn="r" rtl="1">
              <a:lnSpc>
                <a:spcPct val="200000"/>
              </a:lnSpc>
              <a:buFontTx/>
              <a:buChar char="-"/>
            </a:pPr>
            <a:r>
              <a:rPr lang="ar-SA" dirty="0">
                <a:solidFill>
                  <a:schemeClr val="tx1"/>
                </a:solidFill>
                <a:latin typeface="Alexandria" pitchFamily="2" charset="-78"/>
                <a:cs typeface="Alexandria" pitchFamily="2" charset="-78"/>
              </a:rPr>
              <a:t>ثقافة المؤسسة والتي تحدثنا عنها مسبقا.</a:t>
            </a:r>
          </a:p>
          <a:p>
            <a:pPr marL="285750" indent="-285750" algn="r" rtl="1">
              <a:lnSpc>
                <a:spcPct val="200000"/>
              </a:lnSpc>
              <a:buFontTx/>
              <a:buChar char="-"/>
            </a:pPr>
            <a:r>
              <a:rPr lang="ar-SA" dirty="0">
                <a:solidFill>
                  <a:schemeClr val="tx1"/>
                </a:solidFill>
                <a:latin typeface="Alexandria" pitchFamily="2" charset="-78"/>
                <a:cs typeface="Alexandria" pitchFamily="2" charset="-78"/>
              </a:rPr>
              <a:t>توحيد ثقافات جميع العاملين بالمؤسسة ، لتجنب الاختلافات بين ما هو أخلاقي في ثقافة ما وما هو غير أخلاقي في ثقافة أخرى.</a:t>
            </a:r>
            <a:endParaRPr lang="en-US" dirty="0">
              <a:solidFill>
                <a:schemeClr val="tx1"/>
              </a:solidFill>
              <a:latin typeface="Alexandria" pitchFamily="2" charset="-78"/>
              <a:cs typeface="Alexandria" pitchFamily="2" charset="-78"/>
            </a:endParaRPr>
          </a:p>
          <a:p>
            <a:pPr algn="r" rtl="1">
              <a:lnSpc>
                <a:spcPct val="20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1122565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dirty="0">
                <a:solidFill>
                  <a:schemeClr val="tx1"/>
                </a:solidFill>
                <a:latin typeface="Alexandria" pitchFamily="2" charset="-78"/>
                <a:cs typeface="Alexandria" pitchFamily="2" charset="-78"/>
              </a:rPr>
              <a:t>وقبل تناول التحديات التي تواجه العلاقات العامة في العصر الرقمي ، لابد من توضيح </a:t>
            </a:r>
            <a:r>
              <a:rPr lang="ar-SA" b="1" dirty="0">
                <a:solidFill>
                  <a:schemeClr val="tx1"/>
                </a:solidFill>
                <a:latin typeface="Alexandria" pitchFamily="2" charset="-78"/>
                <a:cs typeface="Alexandria" pitchFamily="2" charset="-78"/>
              </a:rPr>
              <a:t>الممارسات غير الأخلاقية الحالية </a:t>
            </a:r>
            <a:r>
              <a:rPr lang="ar-SA" dirty="0">
                <a:solidFill>
                  <a:schemeClr val="tx1"/>
                </a:solidFill>
                <a:latin typeface="Alexandria" pitchFamily="2" charset="-78"/>
                <a:cs typeface="Alexandria" pitchFamily="2" charset="-78"/>
              </a:rPr>
              <a:t>التي</a:t>
            </a:r>
            <a:r>
              <a:rPr lang="ar-SA" b="1" dirty="0">
                <a:solidFill>
                  <a:schemeClr val="tx1"/>
                </a:solidFill>
                <a:latin typeface="Alexandria" pitchFamily="2" charset="-78"/>
                <a:cs typeface="Alexandria" pitchFamily="2" charset="-78"/>
              </a:rPr>
              <a:t> </a:t>
            </a:r>
            <a:r>
              <a:rPr lang="ar-SA" dirty="0">
                <a:solidFill>
                  <a:schemeClr val="tx1"/>
                </a:solidFill>
                <a:latin typeface="Alexandria" pitchFamily="2" charset="-78"/>
                <a:cs typeface="Alexandria" pitchFamily="2" charset="-78"/>
              </a:rPr>
              <a:t>يستخدمها بعض ممارسي العلاقات العامة حتى</a:t>
            </a:r>
            <a:r>
              <a:rPr lang="ar-SA" b="1" dirty="0">
                <a:solidFill>
                  <a:schemeClr val="tx1"/>
                </a:solidFill>
                <a:latin typeface="Alexandria" pitchFamily="2" charset="-78"/>
                <a:cs typeface="Alexandria" pitchFamily="2" charset="-78"/>
              </a:rPr>
              <a:t> </a:t>
            </a:r>
            <a:r>
              <a:rPr lang="ar" dirty="0">
                <a:solidFill>
                  <a:schemeClr val="tx1"/>
                </a:solidFill>
                <a:latin typeface="Alexandria" pitchFamily="2" charset="-78"/>
                <a:cs typeface="Alexandria" pitchFamily="2" charset="-78"/>
              </a:rPr>
              <a:t>يمكن لأصحاب المصلحة اتخاذ القرارات الصحيحة التي تتماشى مع مصالح المؤسسة وجمهورها</a:t>
            </a:r>
            <a:endParaRPr lang="ar-SA" b="1"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فالعلاقات العامة  ُتبنى على أساس الثقة والمصداقية، ويمكن لممارسات مثل:</a:t>
            </a:r>
          </a:p>
          <a:p>
            <a:pPr marL="285750" indent="-285750" algn="r" rtl="1">
              <a:lnSpc>
                <a:spcPct val="150000"/>
              </a:lnSpc>
              <a:buFont typeface="Wingdings" pitchFamily="2" charset="2"/>
              <a:buChar char="v"/>
            </a:pPr>
            <a:r>
              <a:rPr lang="ar" dirty="0">
                <a:solidFill>
                  <a:schemeClr val="tx1"/>
                </a:solidFill>
                <a:latin typeface="Alexandria" pitchFamily="2" charset="-78"/>
                <a:cs typeface="Alexandria" pitchFamily="2" charset="-78"/>
              </a:rPr>
              <a:t> </a:t>
            </a:r>
            <a:r>
              <a:rPr lang="ar" b="1" dirty="0">
                <a:solidFill>
                  <a:schemeClr val="tx1"/>
                </a:solidFill>
                <a:latin typeface="Alexandria" pitchFamily="2" charset="-78"/>
                <a:cs typeface="Alexandria" pitchFamily="2" charset="-78"/>
              </a:rPr>
              <a:t>نشر معلومات كاذبة والتلاعب بالرأي العام </a:t>
            </a:r>
            <a:r>
              <a:rPr lang="ar" dirty="0">
                <a:solidFill>
                  <a:schemeClr val="tx1"/>
                </a:solidFill>
                <a:latin typeface="Alexandria" pitchFamily="2" charset="-78"/>
                <a:cs typeface="Alexandria" pitchFamily="2" charset="-78"/>
              </a:rPr>
              <a:t>أن تؤدي إلى تراجع الثقة في المؤسسة وسمعتها. </a:t>
            </a:r>
          </a:p>
          <a:p>
            <a:pPr marL="285750" indent="-285750" algn="r" rtl="1">
              <a:lnSpc>
                <a:spcPct val="150000"/>
              </a:lnSpc>
              <a:buFont typeface="Wingdings" pitchFamily="2" charset="2"/>
              <a:buChar char="v"/>
            </a:pPr>
            <a:r>
              <a:rPr lang="ar" dirty="0">
                <a:solidFill>
                  <a:schemeClr val="tx1"/>
                </a:solidFill>
                <a:latin typeface="Alexandria" pitchFamily="2" charset="-78"/>
                <a:cs typeface="Alexandria" pitchFamily="2" charset="-78"/>
              </a:rPr>
              <a:t>كما يمكن للممارسات غير الأخلاقية أن </a:t>
            </a:r>
            <a:r>
              <a:rPr lang="ar" b="1" dirty="0">
                <a:solidFill>
                  <a:schemeClr val="tx1"/>
                </a:solidFill>
                <a:latin typeface="Alexandria" pitchFamily="2" charset="-78"/>
                <a:cs typeface="Alexandria" pitchFamily="2" charset="-78"/>
              </a:rPr>
              <a:t>تخدع المستهلكين</a:t>
            </a:r>
            <a:r>
              <a:rPr lang="ar" dirty="0">
                <a:solidFill>
                  <a:schemeClr val="tx1"/>
                </a:solidFill>
                <a:latin typeface="Alexandria" pitchFamily="2" charset="-78"/>
                <a:cs typeface="Alexandria" pitchFamily="2" charset="-78"/>
              </a:rPr>
              <a:t>، مما يدفعهم إلى إجراء عمليات شراء أو دعم قضايا بناءً على افتراضات زائفة. </a:t>
            </a:r>
          </a:p>
          <a:p>
            <a:pPr algn="r" rtl="1">
              <a:lnSpc>
                <a:spcPct val="150000"/>
              </a:lnSpc>
            </a:pPr>
            <a:r>
              <a:rPr lang="ar" dirty="0">
                <a:solidFill>
                  <a:schemeClr val="tx1"/>
                </a:solidFill>
                <a:latin typeface="Alexandria" pitchFamily="2" charset="-78"/>
                <a:cs typeface="Alexandria" pitchFamily="2" charset="-78"/>
              </a:rPr>
              <a:t>.</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573454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3" name="Diagram 2">
            <a:extLst>
              <a:ext uri="{FF2B5EF4-FFF2-40B4-BE49-F238E27FC236}">
                <a16:creationId xmlns:a16="http://schemas.microsoft.com/office/drawing/2014/main" id="{6EF119C3-7409-244E-903F-B081D120DF0A}"/>
              </a:ext>
            </a:extLst>
          </p:cNvPr>
          <p:cNvGraphicFramePr/>
          <p:nvPr>
            <p:extLst>
              <p:ext uri="{D42A27DB-BD31-4B8C-83A1-F6EECF244321}">
                <p14:modId xmlns:p14="http://schemas.microsoft.com/office/powerpoint/2010/main" val="4207838579"/>
              </p:ext>
            </p:extLst>
          </p:nvPr>
        </p:nvGraphicFramePr>
        <p:xfrm>
          <a:off x="617281" y="1685495"/>
          <a:ext cx="1081272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C852CE6C-72AB-6E46-BA91-1F40C83B366C}"/>
              </a:ext>
            </a:extLst>
          </p:cNvPr>
          <p:cNvSpPr txBox="1"/>
          <p:nvPr/>
        </p:nvSpPr>
        <p:spPr>
          <a:xfrm>
            <a:off x="3407249" y="796413"/>
            <a:ext cx="5841664" cy="400110"/>
          </a:xfrm>
          <a:prstGeom prst="rect">
            <a:avLst/>
          </a:prstGeom>
          <a:noFill/>
        </p:spPr>
        <p:txBody>
          <a:bodyPr wrap="none" rtlCol="0">
            <a:spAutoFit/>
          </a:bodyPr>
          <a:lstStyle/>
          <a:p>
            <a:r>
              <a:rPr lang="ar-SA" sz="2000" b="1" dirty="0">
                <a:solidFill>
                  <a:srgbClr val="00AEEF"/>
                </a:solidFill>
                <a:latin typeface="Alexandria" pitchFamily="2" charset="-78"/>
                <a:cs typeface="Alexandria" pitchFamily="2" charset="-78"/>
              </a:rPr>
              <a:t>أهم التحديات الأخلاقية التي تواجه العلاقات العامة في العصر الرقمي:</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992203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3" name="Diagram 2">
            <a:extLst>
              <a:ext uri="{FF2B5EF4-FFF2-40B4-BE49-F238E27FC236}">
                <a16:creationId xmlns:a16="http://schemas.microsoft.com/office/drawing/2014/main" id="{6EF119C3-7409-244E-903F-B081D120DF0A}"/>
              </a:ext>
            </a:extLst>
          </p:cNvPr>
          <p:cNvGraphicFramePr/>
          <p:nvPr>
            <p:extLst>
              <p:ext uri="{D42A27DB-BD31-4B8C-83A1-F6EECF244321}">
                <p14:modId xmlns:p14="http://schemas.microsoft.com/office/powerpoint/2010/main" val="2486883277"/>
              </p:ext>
            </p:extLst>
          </p:nvPr>
        </p:nvGraphicFramePr>
        <p:xfrm>
          <a:off x="617281" y="1685495"/>
          <a:ext cx="1081272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014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3" name="Diagram 2">
            <a:extLst>
              <a:ext uri="{FF2B5EF4-FFF2-40B4-BE49-F238E27FC236}">
                <a16:creationId xmlns:a16="http://schemas.microsoft.com/office/drawing/2014/main" id="{6EF119C3-7409-244E-903F-B081D120DF0A}"/>
              </a:ext>
            </a:extLst>
          </p:cNvPr>
          <p:cNvGraphicFramePr/>
          <p:nvPr>
            <p:extLst>
              <p:ext uri="{D42A27DB-BD31-4B8C-83A1-F6EECF244321}">
                <p14:modId xmlns:p14="http://schemas.microsoft.com/office/powerpoint/2010/main" val="3942238139"/>
              </p:ext>
            </p:extLst>
          </p:nvPr>
        </p:nvGraphicFramePr>
        <p:xfrm>
          <a:off x="617281" y="1685495"/>
          <a:ext cx="1081272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4386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6592530" y="952845"/>
            <a:ext cx="559947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solidFill>
                  <a:schemeClr val="tx1"/>
                </a:solidFill>
              </a:rPr>
              <a:t>جم</a:t>
            </a:r>
            <a:endParaRPr lang="en-US" dirty="0">
              <a:solidFill>
                <a:schemeClr val="tx1"/>
              </a:solidFill>
            </a:endParaRPr>
          </a:p>
        </p:txBody>
      </p:sp>
      <p:sp>
        <p:nvSpPr>
          <p:cNvPr id="25" name="Rectangle: Rounded Corners 24"/>
          <p:cNvSpPr/>
          <p:nvPr/>
        </p:nvSpPr>
        <p:spPr>
          <a:xfrm>
            <a:off x="1210558" y="156540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sz="1600" dirty="0">
                <a:solidFill>
                  <a:schemeClr val="tx1"/>
                </a:solidFill>
                <a:latin typeface="Alexandria" pitchFamily="2" charset="-78"/>
                <a:cs typeface="Alexandria" pitchFamily="2" charset="-78"/>
              </a:rPr>
              <a:t>يعد </a:t>
            </a:r>
            <a:r>
              <a:rPr lang="ar" sz="1600" b="1" dirty="0">
                <a:solidFill>
                  <a:schemeClr val="tx1"/>
                </a:solidFill>
                <a:latin typeface="Alexandria" pitchFamily="2" charset="-78"/>
                <a:cs typeface="Alexandria" pitchFamily="2" charset="-78"/>
              </a:rPr>
              <a:t>التسويق بالمحتوى </a:t>
            </a:r>
            <a:r>
              <a:rPr lang="ar" sz="1600" dirty="0">
                <a:solidFill>
                  <a:schemeClr val="tx1"/>
                </a:solidFill>
                <a:latin typeface="Alexandria" pitchFamily="2" charset="-78"/>
                <a:cs typeface="Alexandria" pitchFamily="2" charset="-78"/>
              </a:rPr>
              <a:t>جزءًا مهمًا من حملة العلاقات العامة الرقمية. كلما تمت مشاركة المحتوى والعثور عليه، كلما بدأت سمعة المؤسسة ومكانتها في النمو.</a:t>
            </a:r>
          </a:p>
          <a:p>
            <a:pPr algn="just" rtl="1">
              <a:lnSpc>
                <a:spcPct val="200000"/>
              </a:lnSpc>
            </a:pPr>
            <a:endParaRPr lang="ar" sz="1600" dirty="0">
              <a:solidFill>
                <a:schemeClr val="tx1"/>
              </a:solidFill>
              <a:latin typeface="Alexandria" pitchFamily="2" charset="-78"/>
              <a:cs typeface="Alexandria" pitchFamily="2" charset="-78"/>
            </a:endParaRPr>
          </a:p>
          <a:p>
            <a:pPr algn="just" rtl="1">
              <a:lnSpc>
                <a:spcPct val="200000"/>
              </a:lnSpc>
            </a:pPr>
            <a:r>
              <a:rPr lang="ar" sz="1600" dirty="0">
                <a:solidFill>
                  <a:schemeClr val="tx1"/>
                </a:solidFill>
                <a:latin typeface="Alexandria" pitchFamily="2" charset="-78"/>
                <a:cs typeface="Alexandria" pitchFamily="2" charset="-78"/>
              </a:rPr>
              <a:t>يمكن تحويل المحتوى المقدم للعلاقات العامة التقليدية إلى تنسيقات محتوى مختلفة ومشاركته أو نشره على منصات رقمية متعددة عن طريق إعادة استخدامه. </a:t>
            </a:r>
          </a:p>
          <a:p>
            <a:pPr algn="just" rtl="1">
              <a:lnSpc>
                <a:spcPct val="200000"/>
              </a:lnSpc>
            </a:pPr>
            <a:r>
              <a:rPr lang="ar" sz="1600" dirty="0">
                <a:solidFill>
                  <a:schemeClr val="tx1"/>
                </a:solidFill>
                <a:latin typeface="Alexandria" pitchFamily="2" charset="-78"/>
                <a:cs typeface="Alexandria" pitchFamily="2" charset="-78"/>
              </a:rPr>
              <a:t>على سبيل المثال، يمكن إعادة استخدام منشور واحد في عدة أنواع من الوسائل مثل:</a:t>
            </a:r>
          </a:p>
        </p:txBody>
      </p:sp>
      <p:sp>
        <p:nvSpPr>
          <p:cNvPr id="24" name="TextBox 23"/>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E1F4802-004B-5C4E-B60C-631DEC6A8AF3}"/>
              </a:ext>
            </a:extLst>
          </p:cNvPr>
          <p:cNvSpPr txBox="1"/>
          <p:nvPr/>
        </p:nvSpPr>
        <p:spPr>
          <a:xfrm>
            <a:off x="6913768" y="952845"/>
            <a:ext cx="5171609" cy="564835"/>
          </a:xfrm>
          <a:prstGeom prst="rect">
            <a:avLst/>
          </a:prstGeom>
          <a:noFill/>
        </p:spPr>
        <p:txBody>
          <a:bodyPr wrap="none" rtlCol="0">
            <a:spAutoFit/>
          </a:bodyPr>
          <a:lstStyle/>
          <a:p>
            <a:pPr algn="just" rtl="1">
              <a:lnSpc>
                <a:spcPct val="200000"/>
              </a:lnSpc>
            </a:pPr>
            <a:r>
              <a:rPr lang="ar" b="1" dirty="0">
                <a:solidFill>
                  <a:schemeClr val="bg1"/>
                </a:solidFill>
                <a:latin typeface="Alexandria" pitchFamily="2" charset="-78"/>
                <a:cs typeface="Alexandria" pitchFamily="2" charset="-78"/>
              </a:rPr>
              <a:t>الاستخدام المسئول لمنصات التواصل الاجتماعي </a:t>
            </a:r>
          </a:p>
        </p:txBody>
      </p:sp>
    </p:spTree>
    <p:extLst>
      <p:ext uri="{BB962C8B-B14F-4D97-AF65-F5344CB8AC3E}">
        <p14:creationId xmlns:p14="http://schemas.microsoft.com/office/powerpoint/2010/main" val="1326402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6477" y="1150374"/>
            <a:ext cx="11813458" cy="5142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graphicFrame>
        <p:nvGraphicFramePr>
          <p:cNvPr id="2" name="Diagram 1">
            <a:extLst>
              <a:ext uri="{FF2B5EF4-FFF2-40B4-BE49-F238E27FC236}">
                <a16:creationId xmlns:a16="http://schemas.microsoft.com/office/drawing/2014/main" id="{24E065FF-03F3-2B4F-83D9-325E16C420DE}"/>
              </a:ext>
            </a:extLst>
          </p:cNvPr>
          <p:cNvGraphicFramePr/>
          <p:nvPr/>
        </p:nvGraphicFramePr>
        <p:xfrm>
          <a:off x="899653" y="1280054"/>
          <a:ext cx="10574592" cy="48582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789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5975" y="1174750"/>
            <a:ext cx="11644850" cy="511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ar-SA"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ar-SA"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ar-SA" dirty="0">
              <a:solidFill>
                <a:schemeClr val="tx1"/>
              </a:solidFill>
              <a:latin typeface="Alexandria" pitchFamily="2" charset="-78"/>
              <a:cs typeface="Alexandria" pitchFamily="2" charset="-78"/>
            </a:endParaRPr>
          </a:p>
          <a:p>
            <a:pPr marL="0" algn="r" defTabSz="914400" rtl="1" eaLnBrk="1" latinLnBrk="0" hangingPunct="1">
              <a:lnSpc>
                <a:spcPct val="150000"/>
              </a:lnSpc>
            </a:pPr>
            <a:endParaRPr lang="ar-SA" dirty="0">
              <a:solidFill>
                <a:schemeClr val="tx1"/>
              </a:solidFill>
              <a:latin typeface="Alexandria" pitchFamily="2" charset="-78"/>
              <a:cs typeface="Alexandria" pitchFamily="2" charset="-78"/>
            </a:endParaRPr>
          </a:p>
          <a:p>
            <a:pPr marL="0" algn="r" defTabSz="914400" rtl="1" eaLnBrk="1" latinLnBrk="0" hangingPunct="1">
              <a:lnSpc>
                <a:spcPct val="150000"/>
              </a:lnSpc>
            </a:pPr>
            <a:r>
              <a:rPr lang="ar-SA" dirty="0">
                <a:solidFill>
                  <a:schemeClr val="tx1"/>
                </a:solidFill>
                <a:latin typeface="Alexandria" pitchFamily="2" charset="-78"/>
                <a:cs typeface="Alexandria" pitchFamily="2" charset="-78"/>
              </a:rPr>
              <a:t>ويعتبر </a:t>
            </a:r>
            <a:r>
              <a:rPr lang="ar-SA" b="1" dirty="0">
                <a:solidFill>
                  <a:schemeClr val="tx1"/>
                </a:solidFill>
                <a:latin typeface="Alexandria" pitchFamily="2" charset="-78"/>
                <a:cs typeface="Alexandria" pitchFamily="2" charset="-78"/>
              </a:rPr>
              <a:t>الانفوجراف</a:t>
            </a:r>
            <a:r>
              <a:rPr lang="ar-SA" dirty="0">
                <a:solidFill>
                  <a:schemeClr val="tx1"/>
                </a:solidFill>
                <a:latin typeface="Alexandria" pitchFamily="2" charset="-78"/>
                <a:cs typeface="Alexandria" pitchFamily="2" charset="-78"/>
              </a:rPr>
              <a:t> من أهم وسائل عرض بيانات واحصاءات </a:t>
            </a:r>
          </a:p>
          <a:p>
            <a:pPr marL="0" algn="r" defTabSz="914400" rtl="1" eaLnBrk="1" latinLnBrk="0" hangingPunct="1">
              <a:lnSpc>
                <a:spcPct val="150000"/>
              </a:lnSpc>
            </a:pPr>
            <a:r>
              <a:rPr lang="ar-SA" dirty="0">
                <a:solidFill>
                  <a:schemeClr val="tx1"/>
                </a:solidFill>
                <a:latin typeface="Alexandria" pitchFamily="2" charset="-78"/>
                <a:cs typeface="Alexandria" pitchFamily="2" charset="-78"/>
              </a:rPr>
              <a:t>عن المؤسسة بطريقة جاذبة من خلال عرض الصور مصحوبة</a:t>
            </a:r>
          </a:p>
          <a:p>
            <a:pPr marL="0" algn="r" defTabSz="914400" rtl="1" eaLnBrk="1" latinLnBrk="0" hangingPunct="1">
              <a:lnSpc>
                <a:spcPct val="150000"/>
              </a:lnSpc>
            </a:pPr>
            <a:r>
              <a:rPr lang="ar-SA" dirty="0">
                <a:solidFill>
                  <a:schemeClr val="tx1"/>
                </a:solidFill>
                <a:latin typeface="Alexandria" pitchFamily="2" charset="-78"/>
                <a:cs typeface="Alexandria" pitchFamily="2" charset="-78"/>
              </a:rPr>
              <a:t>بالمحتوى المكتوب.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2" name="Picture 1">
            <a:extLst>
              <a:ext uri="{FF2B5EF4-FFF2-40B4-BE49-F238E27FC236}">
                <a16:creationId xmlns:a16="http://schemas.microsoft.com/office/drawing/2014/main" id="{109B64AB-F41A-E744-942A-92B2BBA072BF}"/>
              </a:ext>
            </a:extLst>
          </p:cNvPr>
          <p:cNvPicPr>
            <a:picLocks noChangeAspect="1"/>
          </p:cNvPicPr>
          <p:nvPr/>
        </p:nvPicPr>
        <p:blipFill>
          <a:blip r:embed="rId3"/>
          <a:stretch>
            <a:fillRect/>
          </a:stretch>
        </p:blipFill>
        <p:spPr>
          <a:xfrm>
            <a:off x="307988" y="1280054"/>
            <a:ext cx="1803400" cy="5012577"/>
          </a:xfrm>
          <a:prstGeom prst="rect">
            <a:avLst/>
          </a:prstGeom>
        </p:spPr>
      </p:pic>
      <p:pic>
        <p:nvPicPr>
          <p:cNvPr id="3" name="Picture 2">
            <a:extLst>
              <a:ext uri="{FF2B5EF4-FFF2-40B4-BE49-F238E27FC236}">
                <a16:creationId xmlns:a16="http://schemas.microsoft.com/office/drawing/2014/main" id="{860645C7-318B-8E49-8E49-AA87A48C15E0}"/>
              </a:ext>
            </a:extLst>
          </p:cNvPr>
          <p:cNvPicPr>
            <a:picLocks noChangeAspect="1"/>
          </p:cNvPicPr>
          <p:nvPr/>
        </p:nvPicPr>
        <p:blipFill>
          <a:blip r:embed="rId4"/>
          <a:stretch>
            <a:fillRect/>
          </a:stretch>
        </p:blipFill>
        <p:spPr>
          <a:xfrm>
            <a:off x="4340166" y="1233742"/>
            <a:ext cx="2587093" cy="1990849"/>
          </a:xfrm>
          <a:prstGeom prst="rect">
            <a:avLst/>
          </a:prstGeom>
        </p:spPr>
      </p:pic>
      <p:pic>
        <p:nvPicPr>
          <p:cNvPr id="5" name="Picture 4">
            <a:extLst>
              <a:ext uri="{FF2B5EF4-FFF2-40B4-BE49-F238E27FC236}">
                <a16:creationId xmlns:a16="http://schemas.microsoft.com/office/drawing/2014/main" id="{E0BF496F-72A1-E648-8F53-886E9B6C6E47}"/>
              </a:ext>
            </a:extLst>
          </p:cNvPr>
          <p:cNvPicPr>
            <a:picLocks noChangeAspect="1"/>
          </p:cNvPicPr>
          <p:nvPr/>
        </p:nvPicPr>
        <p:blipFill>
          <a:blip r:embed="rId5"/>
          <a:stretch>
            <a:fillRect/>
          </a:stretch>
        </p:blipFill>
        <p:spPr>
          <a:xfrm>
            <a:off x="2271000" y="1174750"/>
            <a:ext cx="2019300" cy="5071613"/>
          </a:xfrm>
          <a:prstGeom prst="rect">
            <a:avLst/>
          </a:prstGeom>
        </p:spPr>
      </p:pic>
    </p:spTree>
    <p:extLst>
      <p:ext uri="{BB962C8B-B14F-4D97-AF65-F5344CB8AC3E}">
        <p14:creationId xmlns:p14="http://schemas.microsoft.com/office/powerpoint/2010/main" val="3455096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r>
              <a:rPr lang="ar-SA" dirty="0">
                <a:solidFill>
                  <a:schemeClr val="tx1"/>
                </a:solidFill>
                <a:latin typeface="Alexandria" pitchFamily="2" charset="-78"/>
                <a:cs typeface="Alexandria" pitchFamily="2" charset="-78"/>
              </a:rPr>
              <a:t>ويفضل استخدام أكثر من وسيلة في الحملة الواحدة لعدة أسباب من أهمها:</a:t>
            </a:r>
          </a:p>
          <a:p>
            <a:pPr marL="285750" indent="-285750" algn="r"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جذب المزيد من الجمهور.</a:t>
            </a:r>
          </a:p>
          <a:p>
            <a:pPr marL="285750" indent="-285750" algn="r"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جذب جماهير من قطاعات متنوعة.</a:t>
            </a:r>
          </a:p>
          <a:p>
            <a:pPr marL="285750" indent="-285750" algn="r"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تجنب الشعور بالتكرار والملل.</a:t>
            </a:r>
          </a:p>
          <a:p>
            <a:pPr marL="285750" indent="-285750" algn="r"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تأكيد المعلومات بأكثر من طريقة.</a:t>
            </a:r>
          </a:p>
          <a:p>
            <a:pPr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10800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dirty="0">
                <a:solidFill>
                  <a:schemeClr val="tx1"/>
                </a:solidFill>
                <a:latin typeface="Alexandria" pitchFamily="2" charset="-78"/>
                <a:cs typeface="Alexandria" pitchFamily="2" charset="-78"/>
              </a:rPr>
              <a:t>من خلال وسائل التواصل الاجتماعي، يمكن التواصل مع العملاء والمؤثرين، ودراسة استراتيجية </a:t>
            </a:r>
            <a:r>
              <a:rPr lang="ar-SA" dirty="0">
                <a:solidFill>
                  <a:schemeClr val="tx1"/>
                </a:solidFill>
                <a:latin typeface="Alexandria" pitchFamily="2" charset="-78"/>
                <a:cs typeface="Alexandria" pitchFamily="2" charset="-78"/>
              </a:rPr>
              <a:t>ال</a:t>
            </a:r>
            <a:r>
              <a:rPr lang="ar" dirty="0">
                <a:solidFill>
                  <a:schemeClr val="tx1"/>
                </a:solidFill>
                <a:latin typeface="Alexandria" pitchFamily="2" charset="-78"/>
                <a:cs typeface="Alexandria" pitchFamily="2" charset="-78"/>
              </a:rPr>
              <a:t>منافسين والمشاركة والتفاعل باستمرار في المحادثات مع أصحاب المصالح.</a:t>
            </a:r>
          </a:p>
          <a:p>
            <a:pPr algn="just" rtl="1">
              <a:lnSpc>
                <a:spcPct val="200000"/>
              </a:lnSpc>
            </a:pPr>
            <a:endParaRPr lang="ar" dirty="0">
              <a:solidFill>
                <a:schemeClr val="tx1"/>
              </a:solidFill>
              <a:latin typeface="Alexandria" pitchFamily="2" charset="-78"/>
              <a:cs typeface="Alexandria" pitchFamily="2" charset="-78"/>
            </a:endParaRPr>
          </a:p>
          <a:p>
            <a:pPr algn="just" rtl="1">
              <a:lnSpc>
                <a:spcPct val="200000"/>
              </a:lnSpc>
            </a:pPr>
            <a:r>
              <a:rPr lang="ar" b="1" dirty="0">
                <a:solidFill>
                  <a:schemeClr val="tx1"/>
                </a:solidFill>
                <a:latin typeface="Alexandria" pitchFamily="2" charset="-78"/>
                <a:cs typeface="Alexandria" pitchFamily="2" charset="-78"/>
              </a:rPr>
              <a:t>ومن أفضل طرق توظيف منصات التواصل الاجتماعي في العلاقات العامة الرقمية ما يلي: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
        <p:nvSpPr>
          <p:cNvPr id="2" name="TextBox 1">
            <a:extLst>
              <a:ext uri="{FF2B5EF4-FFF2-40B4-BE49-F238E27FC236}">
                <a16:creationId xmlns:a16="http://schemas.microsoft.com/office/drawing/2014/main" id="{D0DEA1FB-E171-4242-B257-80BA0F9E9376}"/>
              </a:ext>
            </a:extLst>
          </p:cNvPr>
          <p:cNvSpPr txBox="1"/>
          <p:nvPr/>
        </p:nvSpPr>
        <p:spPr>
          <a:xfrm>
            <a:off x="4100053" y="988142"/>
            <a:ext cx="7252306" cy="369332"/>
          </a:xfrm>
          <a:prstGeom prst="rect">
            <a:avLst/>
          </a:prstGeom>
          <a:noFill/>
        </p:spPr>
        <p:txBody>
          <a:bodyPr wrap="none" rtlCol="0">
            <a:spAutoFit/>
          </a:bodyPr>
          <a:lstStyle/>
          <a:p>
            <a:r>
              <a:rPr lang="ar" b="1" dirty="0">
                <a:solidFill>
                  <a:srgbClr val="00AEEF"/>
                </a:solidFill>
                <a:latin typeface="Alexandria" pitchFamily="2" charset="-78"/>
                <a:cs typeface="Alexandria" pitchFamily="2" charset="-78"/>
              </a:rPr>
              <a:t>كيفية توظيف منصات التواصل الاجتماعي في أنشطة العلاقات العامة</a:t>
            </a:r>
            <a:endParaRPr lang="en-US"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304855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6981" y="1280054"/>
            <a:ext cx="11703843" cy="4858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3087"/>
            <a:ext cx="2305141" cy="1076343"/>
          </a:xfrm>
          <a:prstGeom prst="rect">
            <a:avLst/>
          </a:prstGeom>
        </p:spPr>
      </p:pic>
      <p:graphicFrame>
        <p:nvGraphicFramePr>
          <p:cNvPr id="2" name="Diagram 1">
            <a:extLst>
              <a:ext uri="{FF2B5EF4-FFF2-40B4-BE49-F238E27FC236}">
                <a16:creationId xmlns:a16="http://schemas.microsoft.com/office/drawing/2014/main" id="{203E7840-73BA-7846-B7D6-089E87988872}"/>
              </a:ext>
            </a:extLst>
          </p:cNvPr>
          <p:cNvGraphicFramePr/>
          <p:nvPr/>
        </p:nvGraphicFramePr>
        <p:xfrm>
          <a:off x="353961" y="1434352"/>
          <a:ext cx="11526863" cy="4509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C3E3A089-C77F-FFEF-07ED-86F4530499E1}"/>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0112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6981" y="1280054"/>
            <a:ext cx="11703843" cy="4858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l" defTabSz="914400" rtl="0"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975"/>
            <a:ext cx="2305141" cy="1076343"/>
          </a:xfrm>
          <a:prstGeom prst="rect">
            <a:avLst/>
          </a:prstGeom>
        </p:spPr>
      </p:pic>
      <p:graphicFrame>
        <p:nvGraphicFramePr>
          <p:cNvPr id="2" name="Diagram 1">
            <a:extLst>
              <a:ext uri="{FF2B5EF4-FFF2-40B4-BE49-F238E27FC236}">
                <a16:creationId xmlns:a16="http://schemas.microsoft.com/office/drawing/2014/main" id="{203E7840-73BA-7846-B7D6-089E87988872}"/>
              </a:ext>
            </a:extLst>
          </p:cNvPr>
          <p:cNvGraphicFramePr/>
          <p:nvPr/>
        </p:nvGraphicFramePr>
        <p:xfrm>
          <a:off x="353961" y="1434352"/>
          <a:ext cx="11526863" cy="4509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E949255A-026F-EC02-906D-2F47A1D44848}"/>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4257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chemeClr val="tx1"/>
                </a:solidFill>
                <a:latin typeface="Alexandria" pitchFamily="2" charset="-78"/>
                <a:cs typeface="Alexandria" pitchFamily="2" charset="-78"/>
              </a:rPr>
              <a:t>ولا يمكن أن ننكر دور ممارسي العلاقات العامة في إدارة سمعة المؤسسات من خلال منصات التواصل الاجتماعي، حيث يمكن </a:t>
            </a:r>
          </a:p>
          <a:p>
            <a:pPr algn="just" rtl="1">
              <a:lnSpc>
                <a:spcPct val="150000"/>
              </a:lnSpc>
            </a:pPr>
            <a:r>
              <a:rPr lang="ar-SA" dirty="0">
                <a:solidFill>
                  <a:schemeClr val="tx1"/>
                </a:solidFill>
                <a:latin typeface="Alexandria" pitchFamily="2" charset="-78"/>
                <a:cs typeface="Alexandria" pitchFamily="2" charset="-78"/>
              </a:rPr>
              <a:t>توظيفها في التأثير بشكل كبير على سمعة المؤسسة، بشكل إيجابي.</a:t>
            </a:r>
          </a:p>
          <a:p>
            <a:pPr algn="just" rtl="1">
              <a:lnSpc>
                <a:spcPct val="150000"/>
              </a:lnSpc>
            </a:pPr>
            <a:r>
              <a:rPr lang="ar-SA" dirty="0">
                <a:solidFill>
                  <a:schemeClr val="tx1"/>
                </a:solidFill>
                <a:latin typeface="Alexandria" pitchFamily="2" charset="-78"/>
                <a:cs typeface="Alexandria" pitchFamily="2" charset="-78"/>
              </a:rPr>
              <a:t>أيضا الاستجابة بسرعة واحترافية للتعليقات والمراجعات السلبية، والتفاعل مع الجمهور، ووضع خطة لإدارة الأزمات، لها دور في حماية سمعة المؤسسة بشكل فعال على وسائل التواصل الاجتماعي. </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5665"/>
            <a:ext cx="2305141" cy="1076343"/>
          </a:xfrm>
          <a:prstGeom prst="rect">
            <a:avLst/>
          </a:prstGeom>
        </p:spPr>
      </p:pic>
      <p:sp>
        <p:nvSpPr>
          <p:cNvPr id="2" name="Rectangle 1">
            <a:extLst>
              <a:ext uri="{FF2B5EF4-FFF2-40B4-BE49-F238E27FC236}">
                <a16:creationId xmlns:a16="http://schemas.microsoft.com/office/drawing/2014/main" id="{C0BC4DD9-D921-C63E-21C8-3136FFA4C919}"/>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7958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قد يواجه ممارسي العلاقات العامة العديد من ال</a:t>
            </a:r>
            <a:r>
              <a:rPr lang="ar-SA" dirty="0">
                <a:solidFill>
                  <a:schemeClr val="tx1"/>
                </a:solidFill>
                <a:latin typeface="Alexandria" pitchFamily="2" charset="-78"/>
                <a:cs typeface="Alexandria" pitchFamily="2" charset="-78"/>
              </a:rPr>
              <a:t>تحديات</a:t>
            </a:r>
            <a:r>
              <a:rPr lang="ar" dirty="0">
                <a:solidFill>
                  <a:schemeClr val="tx1"/>
                </a:solidFill>
                <a:latin typeface="Alexandria" pitchFamily="2" charset="-78"/>
                <a:cs typeface="Alexandria" pitchFamily="2" charset="-78"/>
              </a:rPr>
              <a:t> الأخلاقية عند استخدام وسائل التواصل الاجتماعي للتواصل مع الجماهير. </a:t>
            </a:r>
            <a:endParaRPr lang="en-US"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إن الافتقار إلى الشفافية، والتأييد المبالغ، وانتهاكات خصوصية المستهلك، هي مجرد أمثلة قليلة على الاستخدامات غير السليمة لوسائل التواصل الاجتماعي.</a:t>
            </a:r>
          </a:p>
          <a:p>
            <a:pPr algn="r" rtl="1">
              <a:lnSpc>
                <a:spcPct val="150000"/>
              </a:lnSpc>
            </a:pPr>
            <a:r>
              <a:rPr lang="ar" dirty="0">
                <a:solidFill>
                  <a:schemeClr val="tx1"/>
                </a:solidFill>
                <a:latin typeface="Alexandria" pitchFamily="2" charset="-78"/>
                <a:cs typeface="Alexandria" pitchFamily="2" charset="-78"/>
              </a:rPr>
              <a:t>أيضا هناك تحدي يتعلق بالموظفين الذين ينشرون الكراهية عبر الإنترنت. إن وجود سياسة معمول بها يساعد المنظمة على التعرف على عواقب سوء استخدام قنوات التواصل الاجتماعي من قبل الموظفين.</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3087"/>
            <a:ext cx="2305141" cy="1076343"/>
          </a:xfrm>
          <a:prstGeom prst="rect">
            <a:avLst/>
          </a:prstGeom>
        </p:spPr>
      </p:pic>
      <p:sp>
        <p:nvSpPr>
          <p:cNvPr id="2" name="Rectangle 1">
            <a:extLst>
              <a:ext uri="{FF2B5EF4-FFF2-40B4-BE49-F238E27FC236}">
                <a16:creationId xmlns:a16="http://schemas.microsoft.com/office/drawing/2014/main" id="{799AD279-959F-6BC8-03D8-C2EC10739DFD}"/>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7030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ينبغي تدريب مديري وسائل التواصل الاجتماعي، وكذلك الموظفين من كل مستويات المؤسسة، على كيفية التحقق من صحة المعلومات ومعرفة مسؤولياتهم في الالتزام بسياسة وسائل التواصل الاجتماعي الخاصة بصاحب العمل.</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0821"/>
            <a:ext cx="2305141" cy="1076343"/>
          </a:xfrm>
          <a:prstGeom prst="rect">
            <a:avLst/>
          </a:prstGeom>
        </p:spPr>
      </p:pic>
      <p:sp>
        <p:nvSpPr>
          <p:cNvPr id="2" name="Rectangle 1">
            <a:extLst>
              <a:ext uri="{FF2B5EF4-FFF2-40B4-BE49-F238E27FC236}">
                <a16:creationId xmlns:a16="http://schemas.microsoft.com/office/drawing/2014/main" id="{4EE8D4C9-C566-FC32-2444-79B66E913375}"/>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1392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546619"/>
            <a:ext cx="63033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322084" y="952845"/>
            <a:ext cx="6808840" cy="51645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solidFill>
                  <a:schemeClr val="tx1"/>
                </a:solidFill>
              </a:rPr>
              <a:t>جم</a:t>
            </a:r>
            <a:endParaRPr lang="en-US" dirty="0">
              <a:solidFill>
                <a:schemeClr val="tx1"/>
              </a:solidFill>
            </a:endParaRPr>
          </a:p>
        </p:txBody>
      </p:sp>
      <p:sp>
        <p:nvSpPr>
          <p:cNvPr id="25" name="Rectangle: Rounded Corners 24"/>
          <p:cNvSpPr/>
          <p:nvPr/>
        </p:nvSpPr>
        <p:spPr>
          <a:xfrm>
            <a:off x="1211761" y="18298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dirty="0">
                <a:solidFill>
                  <a:schemeClr val="tx1"/>
                </a:solidFill>
                <a:latin typeface="Alexandria" pitchFamily="2" charset="-78"/>
                <a:cs typeface="Alexandria" pitchFamily="2" charset="-78"/>
              </a:rPr>
              <a:t>لقد أدى الذكاء الاصطناعي إلى إحداث تحول سريع في العديد من الصناعات</a:t>
            </a:r>
            <a:r>
              <a:rPr lang="en-US" dirty="0">
                <a:solidFill>
                  <a:schemeClr val="tx1"/>
                </a:solidFill>
                <a:latin typeface="Alexandria" pitchFamily="2" charset="-78"/>
                <a:cs typeface="Alexandria" pitchFamily="2" charset="-78"/>
              </a:rPr>
              <a:t> </a:t>
            </a:r>
            <a:r>
              <a:rPr lang="ar-SA" dirty="0">
                <a:solidFill>
                  <a:schemeClr val="tx1"/>
                </a:solidFill>
                <a:latin typeface="Alexandria" pitchFamily="2" charset="-78"/>
                <a:cs typeface="Alexandria" pitchFamily="2" charset="-78"/>
              </a:rPr>
              <a:t>والمهن</a:t>
            </a:r>
            <a:r>
              <a:rPr lang="ar" dirty="0">
                <a:solidFill>
                  <a:schemeClr val="tx1"/>
                </a:solidFill>
                <a:latin typeface="Alexandria" pitchFamily="2" charset="-78"/>
                <a:cs typeface="Alexandria" pitchFamily="2" charset="-78"/>
              </a:rPr>
              <a:t>، بما في ذلك العلاقات العامة.</a:t>
            </a:r>
          </a:p>
          <a:p>
            <a:pPr algn="just" rtl="1">
              <a:lnSpc>
                <a:spcPct val="200000"/>
              </a:lnSpc>
            </a:pPr>
            <a:r>
              <a:rPr lang="ar" dirty="0">
                <a:solidFill>
                  <a:schemeClr val="tx1"/>
                </a:solidFill>
                <a:latin typeface="Alexandria" pitchFamily="2" charset="-78"/>
                <a:cs typeface="Alexandria" pitchFamily="2" charset="-78"/>
              </a:rPr>
              <a:t> ورغم أن دمج الذكاء الاصطناعي في العلاقات العامة يجلب فوائد عديدة، فإنه يثير أيضًا اعتبارات أخلاقية مهمة. </a:t>
            </a:r>
          </a:p>
        </p:txBody>
      </p:sp>
      <p:sp>
        <p:nvSpPr>
          <p:cNvPr id="24" name="TextBox 23"/>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674" y="34370"/>
            <a:ext cx="2305141" cy="1076343"/>
          </a:xfrm>
          <a:prstGeom prst="rect">
            <a:avLst/>
          </a:prstGeom>
        </p:spPr>
      </p:pic>
      <p:sp>
        <p:nvSpPr>
          <p:cNvPr id="3" name="TextBox 2">
            <a:extLst>
              <a:ext uri="{FF2B5EF4-FFF2-40B4-BE49-F238E27FC236}">
                <a16:creationId xmlns:a16="http://schemas.microsoft.com/office/drawing/2014/main" id="{B6B6B8A8-4D02-BA40-A57F-8AC158FDE330}"/>
              </a:ext>
            </a:extLst>
          </p:cNvPr>
          <p:cNvSpPr txBox="1"/>
          <p:nvPr/>
        </p:nvSpPr>
        <p:spPr>
          <a:xfrm>
            <a:off x="5760269" y="1061884"/>
            <a:ext cx="6370655" cy="707886"/>
          </a:xfrm>
          <a:prstGeom prst="rect">
            <a:avLst/>
          </a:prstGeom>
          <a:noFill/>
        </p:spPr>
        <p:txBody>
          <a:bodyPr wrap="none" rtlCol="0">
            <a:spAutoFit/>
          </a:bodyPr>
          <a:lstStyle/>
          <a:p>
            <a:pPr algn="r" rtl="1"/>
            <a:r>
              <a:rPr lang="ar-SA" sz="2000" b="1" dirty="0">
                <a:solidFill>
                  <a:schemeClr val="bg1"/>
                </a:solidFill>
                <a:latin typeface="Alexandria" pitchFamily="2" charset="-78"/>
                <a:cs typeface="Alexandria" pitchFamily="2" charset="-78"/>
              </a:rPr>
              <a:t>التحديات التي تواجه أخلاقيات </a:t>
            </a:r>
            <a:r>
              <a:rPr lang="ar-SA" sz="2000" b="1" dirty="0" err="1">
                <a:solidFill>
                  <a:schemeClr val="bg1"/>
                </a:solidFill>
                <a:latin typeface="Alexandria" pitchFamily="2" charset="-78"/>
                <a:cs typeface="Alexandria" pitchFamily="2" charset="-78"/>
              </a:rPr>
              <a:t>ا</a:t>
            </a:r>
            <a:r>
              <a:rPr lang="ar" sz="2000" b="1" dirty="0">
                <a:solidFill>
                  <a:schemeClr val="bg1"/>
                </a:solidFill>
                <a:latin typeface="Alexandria" pitchFamily="2" charset="-78"/>
                <a:cs typeface="Alexandria" pitchFamily="2" charset="-78"/>
              </a:rPr>
              <a:t>لعلاقات العامة في عصر </a:t>
            </a:r>
          </a:p>
          <a:p>
            <a:pPr algn="r" rtl="1"/>
            <a:r>
              <a:rPr lang="ar" sz="2000" b="1" dirty="0">
                <a:solidFill>
                  <a:schemeClr val="bg1"/>
                </a:solidFill>
                <a:latin typeface="Alexandria" pitchFamily="2" charset="-78"/>
                <a:cs typeface="Alexandria" pitchFamily="2" charset="-78"/>
              </a:rPr>
              <a:t>الذكاء الاصطناعي </a:t>
            </a:r>
            <a:r>
              <a:rPr lang="en-US" sz="2000" b="1" dirty="0">
                <a:solidFill>
                  <a:schemeClr val="bg1"/>
                </a:solidFill>
                <a:latin typeface="Alexandria" pitchFamily="2" charset="-78"/>
                <a:cs typeface="Alexandria" pitchFamily="2" charset="-78"/>
              </a:rPr>
              <a:t>AI</a:t>
            </a:r>
            <a:endParaRPr lang="en-US" sz="2000" b="1" dirty="0">
              <a:solidFill>
                <a:schemeClr val="bg1"/>
              </a:solidFill>
            </a:endParaRPr>
          </a:p>
        </p:txBody>
      </p:sp>
    </p:spTree>
    <p:extLst>
      <p:ext uri="{BB962C8B-B14F-4D97-AF65-F5344CB8AC3E}">
        <p14:creationId xmlns:p14="http://schemas.microsoft.com/office/powerpoint/2010/main" val="40465368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9716" y="1397680"/>
            <a:ext cx="577972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يعتمد الذكاء الاصطناعي في العلاقات العامة بشكل كبير على جمع البيانات وتحليلها. ومع ذلك، فإن التعامل مع المعلومات الحساسة يثير مخاوف بشأن خصوصية البيانات وأمنها. </a:t>
            </a:r>
            <a:endParaRPr lang="en-US" sz="1600" dirty="0">
              <a:solidFill>
                <a:schemeClr val="tx1"/>
              </a:solidFill>
              <a:latin typeface="Alexandria" pitchFamily="2" charset="-78"/>
              <a:cs typeface="Alexandria" pitchFamily="2" charset="-78"/>
            </a:endParaRPr>
          </a:p>
          <a:p>
            <a:pPr algn="just" rtl="1">
              <a:lnSpc>
                <a:spcPct val="150000"/>
              </a:lnSpc>
            </a:pPr>
            <a:r>
              <a:rPr lang="ar" sz="1600" dirty="0">
                <a:solidFill>
                  <a:schemeClr val="tx1"/>
                </a:solidFill>
                <a:latin typeface="Alexandria" pitchFamily="2" charset="-78"/>
                <a:cs typeface="Alexandria" pitchFamily="2" charset="-78"/>
              </a:rPr>
              <a:t>يجب على متخصصي العلاقات العامة التأكد من امتثال أدوات الذكاء الاصطناعي للوائح حماية البيانات والحفاظ على إجراءات أمنية قوية. </a:t>
            </a:r>
            <a:endParaRPr lang="en-US" sz="1600" dirty="0">
              <a:solidFill>
                <a:schemeClr val="tx1"/>
              </a:solidFill>
              <a:latin typeface="Alexandria" pitchFamily="2" charset="-78"/>
              <a:cs typeface="Alexandria" pitchFamily="2" charset="-78"/>
            </a:endParaRPr>
          </a:p>
          <a:p>
            <a:pPr algn="just" rtl="1">
              <a:lnSpc>
                <a:spcPct val="150000"/>
              </a:lnSpc>
            </a:pPr>
            <a:r>
              <a:rPr lang="ar" sz="1600" dirty="0">
                <a:solidFill>
                  <a:schemeClr val="tx1"/>
                </a:solidFill>
                <a:latin typeface="Alexandria" pitchFamily="2" charset="-78"/>
                <a:cs typeface="Alexandria" pitchFamily="2" charset="-78"/>
              </a:rPr>
              <a:t>تعد ممارسات التعامل مع البيانات والنقل الآمن للبيانات أمرًا بالغ الأهمية لحماية خصوصية وسلامة الأفراد والمؤسسات.</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١- خصوصية البيانات وأمنها:</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5" name="Picture 4">
            <a:extLst>
              <a:ext uri="{FF2B5EF4-FFF2-40B4-BE49-F238E27FC236}">
                <a16:creationId xmlns:a16="http://schemas.microsoft.com/office/drawing/2014/main" id="{5B609004-B117-7A4E-82F3-FADAD50CBEA0}"/>
              </a:ext>
            </a:extLst>
          </p:cNvPr>
          <p:cNvPicPr>
            <a:picLocks noChangeAspect="1"/>
          </p:cNvPicPr>
          <p:nvPr/>
        </p:nvPicPr>
        <p:blipFill>
          <a:blip r:embed="rId3"/>
          <a:stretch>
            <a:fillRect/>
          </a:stretch>
        </p:blipFill>
        <p:spPr>
          <a:xfrm>
            <a:off x="6089445" y="933451"/>
            <a:ext cx="4968701" cy="2492554"/>
          </a:xfrm>
          <a:prstGeom prst="rect">
            <a:avLst/>
          </a:prstGeom>
        </p:spPr>
      </p:pic>
    </p:spTree>
    <p:extLst>
      <p:ext uri="{BB962C8B-B14F-4D97-AF65-F5344CB8AC3E}">
        <p14:creationId xmlns:p14="http://schemas.microsoft.com/office/powerpoint/2010/main" val="268690019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يمكن أن </a:t>
            </a:r>
            <a:r>
              <a:rPr lang="ar-SA" sz="1600" dirty="0" err="1">
                <a:solidFill>
                  <a:schemeClr val="tx1"/>
                </a:solidFill>
                <a:latin typeface="Alexandria" pitchFamily="2" charset="-78"/>
                <a:cs typeface="Alexandria" pitchFamily="2" charset="-78"/>
              </a:rPr>
              <a:t>ي</a:t>
            </a:r>
            <a:r>
              <a:rPr lang="ar" sz="1600" dirty="0">
                <a:solidFill>
                  <a:schemeClr val="tx1"/>
                </a:solidFill>
                <a:latin typeface="Alexandria" pitchFamily="2" charset="-78"/>
                <a:cs typeface="Alexandria" pitchFamily="2" charset="-78"/>
              </a:rPr>
              <a:t>ؤدي جمع البيانات إلى إدامة التحيزات الموجودة في البيانات. إذا تم تدريب خوارزميات الذكاء الاصطناعي على مجموعات بيانات متحيزة، فقد تولد رؤى أو توصيات متحيزة. في العلاقات العامة تؤدي الى </a:t>
            </a:r>
            <a:r>
              <a:rPr lang="ar" sz="1600" b="1" dirty="0">
                <a:solidFill>
                  <a:schemeClr val="tx1"/>
                </a:solidFill>
                <a:latin typeface="Alexandria" pitchFamily="2" charset="-78"/>
                <a:cs typeface="Alexandria" pitchFamily="2" charset="-78"/>
              </a:rPr>
              <a:t>اتخاذ القرار المتحيز </a:t>
            </a:r>
            <a:r>
              <a:rPr lang="ar" sz="1600" dirty="0">
                <a:solidFill>
                  <a:schemeClr val="tx1"/>
                </a:solidFill>
                <a:latin typeface="Alexandria" pitchFamily="2" charset="-78"/>
                <a:cs typeface="Alexandria" pitchFamily="2" charset="-78"/>
              </a:rPr>
              <a:t>إلى </a:t>
            </a:r>
            <a:r>
              <a:rPr lang="ar" sz="1600" b="1" dirty="0">
                <a:solidFill>
                  <a:schemeClr val="tx1"/>
                </a:solidFill>
                <a:latin typeface="Alexandria" pitchFamily="2" charset="-78"/>
                <a:cs typeface="Alexandria" pitchFamily="2" charset="-78"/>
              </a:rPr>
              <a:t>الإضرار بالتمثيل المتنو</a:t>
            </a:r>
            <a:r>
              <a:rPr lang="ar" sz="1600" dirty="0">
                <a:solidFill>
                  <a:schemeClr val="tx1"/>
                </a:solidFill>
                <a:latin typeface="Alexandria" pitchFamily="2" charset="-78"/>
                <a:cs typeface="Alexandria" pitchFamily="2" charset="-78"/>
              </a:rPr>
              <a:t>ع، أو </a:t>
            </a:r>
            <a:r>
              <a:rPr lang="ar" sz="1600" b="1" dirty="0">
                <a:solidFill>
                  <a:schemeClr val="tx1"/>
                </a:solidFill>
                <a:latin typeface="Alexandria" pitchFamily="2" charset="-78"/>
                <a:cs typeface="Alexandria" pitchFamily="2" charset="-78"/>
              </a:rPr>
              <a:t>تعزيز الصور النمطية</a:t>
            </a:r>
            <a:r>
              <a:rPr lang="ar" sz="1600" dirty="0">
                <a:solidFill>
                  <a:schemeClr val="tx1"/>
                </a:solidFill>
                <a:latin typeface="Alexandria" pitchFamily="2" charset="-78"/>
                <a:cs typeface="Alexandria" pitchFamily="2" charset="-78"/>
              </a:rPr>
              <a:t>، أو </a:t>
            </a:r>
            <a:r>
              <a:rPr lang="ar" sz="1600" b="1" dirty="0">
                <a:solidFill>
                  <a:schemeClr val="tx1"/>
                </a:solidFill>
                <a:latin typeface="Alexandria" pitchFamily="2" charset="-78"/>
                <a:cs typeface="Alexandria" pitchFamily="2" charset="-78"/>
              </a:rPr>
              <a:t>تفضيل أصحاب مصلحة معينين على الآخرين</a:t>
            </a:r>
            <a:r>
              <a:rPr lang="ar" sz="1600" dirty="0">
                <a:solidFill>
                  <a:schemeClr val="tx1"/>
                </a:solidFill>
                <a:latin typeface="Alexandria" pitchFamily="2" charset="-78"/>
                <a:cs typeface="Alexandria" pitchFamily="2" charset="-78"/>
              </a:rPr>
              <a:t>. يحتاج متخصصو العلاقات العامة إلى إجراء تقييم نقدي لبيانات التدريب وتنفيذ التدابير اللازمة للتخفيف من التحيز في أنظمة الذكاء الاصطناعي.</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b="1"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قد تؤدي أداة العلاقات العامة المدعومة بالذكاء الاصطناعي والتي تحلل التغطية الإعلامية إلى تفضيل أو تجاهل بعض التركيبة السكانية عن غير قصد، مما يؤدي إلى تمثيل غير متكافئ في الخطاب العام.</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٢- التحيز والعدالة:</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7" name="Picture 6">
            <a:extLst>
              <a:ext uri="{FF2B5EF4-FFF2-40B4-BE49-F238E27FC236}">
                <a16:creationId xmlns:a16="http://schemas.microsoft.com/office/drawing/2014/main" id="{CF799F92-DB31-9247-BBE9-164C811F7B83}"/>
              </a:ext>
            </a:extLst>
          </p:cNvPr>
          <p:cNvPicPr>
            <a:picLocks noChangeAspect="1"/>
          </p:cNvPicPr>
          <p:nvPr/>
        </p:nvPicPr>
        <p:blipFill>
          <a:blip r:embed="rId3"/>
          <a:stretch>
            <a:fillRect/>
          </a:stretch>
        </p:blipFill>
        <p:spPr>
          <a:xfrm>
            <a:off x="6113472" y="933450"/>
            <a:ext cx="4944674" cy="2492555"/>
          </a:xfrm>
          <a:prstGeom prst="rect">
            <a:avLst/>
          </a:prstGeom>
        </p:spPr>
      </p:pic>
    </p:spTree>
    <p:extLst>
      <p:ext uri="{BB962C8B-B14F-4D97-AF65-F5344CB8AC3E}">
        <p14:creationId xmlns:p14="http://schemas.microsoft.com/office/powerpoint/2010/main" val="10450031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في العلاقات العامة، تعد الشفافية أمرًا حيويًا لبناء الثقة مع أصحاب المصلحة. يجب على متخصصي العلاقات العامة التأكد من أن أنظمة الذكاء الاصطناعي التي يستخدمونها قابلة للتفسير وتقديم أسباب واضحة وراء توصياتهم. ويجب وضع آليات المساءلة لمعالجة أي عواقب أو أخطاء غير مقصودة تسببها أنظمة الذكاء الاصطناعي.</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حملة علاقات عامة تم تطويرها بمساعدة الذكاء الاصطناعي تولد رسائل مثيرة للجدل. وبدون الشفافية في عملية صنع القرار، يصبح من الصعب تحديد من أو ما هو المسؤول عن النتيجة الضارة المحتملة.</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algn="r" rtl="1">
              <a:lnSpc>
                <a:spcPct val="150000"/>
              </a:lnSpc>
            </a:pPr>
            <a:r>
              <a:rPr lang="ar-SA" sz="2000" b="1" dirty="0">
                <a:solidFill>
                  <a:srgbClr val="00B0F0"/>
                </a:solidFill>
                <a:latin typeface="Alexandria" charset="0"/>
                <a:cs typeface="Alexandria" charset="0"/>
              </a:rPr>
              <a:t>٣- المساءلة والشفافية:</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a:xfrm>
            <a:off x="6113472" y="933450"/>
            <a:ext cx="2529083" cy="2495550"/>
          </a:xfrm>
        </p:spPr>
      </p:sp>
      <p:pic>
        <p:nvPicPr>
          <p:cNvPr id="5" name="Picture 4">
            <a:extLst>
              <a:ext uri="{FF2B5EF4-FFF2-40B4-BE49-F238E27FC236}">
                <a16:creationId xmlns:a16="http://schemas.microsoft.com/office/drawing/2014/main" id="{2AE5BE6D-4606-3B42-89B6-600626F7A31F}"/>
              </a:ext>
            </a:extLst>
          </p:cNvPr>
          <p:cNvPicPr>
            <a:picLocks noChangeAspect="1"/>
          </p:cNvPicPr>
          <p:nvPr/>
        </p:nvPicPr>
        <p:blipFill>
          <a:blip r:embed="rId3"/>
          <a:stretch>
            <a:fillRect/>
          </a:stretch>
        </p:blipFill>
        <p:spPr>
          <a:xfrm>
            <a:off x="6089446" y="828678"/>
            <a:ext cx="3797300" cy="2558360"/>
          </a:xfrm>
          <a:prstGeom prst="rect">
            <a:avLst/>
          </a:prstGeom>
        </p:spPr>
      </p:pic>
    </p:spTree>
    <p:extLst>
      <p:ext uri="{BB962C8B-B14F-4D97-AF65-F5344CB8AC3E}">
        <p14:creationId xmlns:p14="http://schemas.microsoft.com/office/powerpoint/2010/main" val="102926963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933450"/>
            <a:ext cx="5909014" cy="5924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نظرًا لأن الذكاء الاصطناعي يقوم بأتمتة بعض مهام العلاقات العامة، تنشأ مخاوف بشأن إزاحة الوظيفة وفقدان اللمسة الإنسانية في التواصل. في حين أن الذكاء الاصطناعي يمكن أن يعزز الكفاءة، فإن التفاعل البشري والتعاطف والإبداع يظل أمرًا حيويًا في بناء علاقات هادفة. يجب على محترفي العلاقات العامة تحقيق التوازن بين الاستفادة من قدرات الذكاء الاصطناعي والحفاظ على العناصر البشرية التي تساهم في التواصل الفعال.</a:t>
            </a:r>
          </a:p>
          <a:p>
            <a:pPr algn="just" rtl="1">
              <a:lnSpc>
                <a:spcPct val="150000"/>
              </a:lnSpc>
            </a:pPr>
            <a:r>
              <a:rPr lang="ar" sz="1600"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تستبدل إحدى المؤسسات فريق العلاقات العامة الخاص بها ببرامج الدردشة المدعومة بالذكاء الاصطناعي من أجل تفاعلات العملاء. قد تؤدي هذه الخطوة إلى نقص التخصيص والتعاطف، مما يؤثر سلبًا على السمعة العامة ورضا العملاء.</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٤- الاحلال الوظيفي:</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4" name="Picture 3">
            <a:extLst>
              <a:ext uri="{FF2B5EF4-FFF2-40B4-BE49-F238E27FC236}">
                <a16:creationId xmlns:a16="http://schemas.microsoft.com/office/drawing/2014/main" id="{A5B85CC7-7597-3148-A615-9098F2075CAD}"/>
              </a:ext>
            </a:extLst>
          </p:cNvPr>
          <p:cNvPicPr>
            <a:picLocks noChangeAspect="1"/>
          </p:cNvPicPr>
          <p:nvPr/>
        </p:nvPicPr>
        <p:blipFill>
          <a:blip r:embed="rId3"/>
          <a:stretch>
            <a:fillRect/>
          </a:stretch>
        </p:blipFill>
        <p:spPr>
          <a:xfrm>
            <a:off x="6113472" y="933449"/>
            <a:ext cx="4951228" cy="2492555"/>
          </a:xfrm>
          <a:prstGeom prst="rect">
            <a:avLst/>
          </a:prstGeom>
        </p:spPr>
      </p:pic>
    </p:spTree>
    <p:extLst>
      <p:ext uri="{BB962C8B-B14F-4D97-AF65-F5344CB8AC3E}">
        <p14:creationId xmlns:p14="http://schemas.microsoft.com/office/powerpoint/2010/main" val="158915080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489611"/>
            <a:ext cx="76918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734232" y="952845"/>
            <a:ext cx="736928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a:solidFill>
                  <a:schemeClr val="tx1"/>
                </a:solidFill>
              </a:rPr>
              <a:t>جم</a:t>
            </a:r>
            <a:endParaRPr lang="en-US" dirty="0">
              <a:solidFill>
                <a:schemeClr val="tx1"/>
              </a:solidFill>
            </a:endParaRPr>
          </a:p>
        </p:txBody>
      </p:sp>
      <p:sp>
        <p:nvSpPr>
          <p:cNvPr id="25" name="Rectangle: Rounded Corners 24"/>
          <p:cNvSpPr/>
          <p:nvPr/>
        </p:nvSpPr>
        <p:spPr>
          <a:xfrm>
            <a:off x="1210558" y="156540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sz="1600" b="1" dirty="0">
                <a:solidFill>
                  <a:srgbClr val="00AEEF"/>
                </a:solidFill>
                <a:latin typeface="Alexandria" pitchFamily="2" charset="-78"/>
                <a:cs typeface="Alexandria" pitchFamily="2" charset="-78"/>
              </a:rPr>
              <a:t>هل استخدام ممارسو العلاقات العامة لتطبيقات الذكاء الاصطناعي غير أخلاقي؟ </a:t>
            </a:r>
          </a:p>
          <a:p>
            <a:pPr algn="just" rtl="1">
              <a:lnSpc>
                <a:spcPct val="200000"/>
              </a:lnSpc>
            </a:pPr>
            <a:r>
              <a:rPr lang="ar" sz="1600" dirty="0">
                <a:solidFill>
                  <a:schemeClr val="tx1"/>
                </a:solidFill>
                <a:latin typeface="Alexandria" pitchFamily="2" charset="-78"/>
                <a:cs typeface="Alexandria" pitchFamily="2" charset="-78"/>
              </a:rPr>
              <a:t>بعد سنوات من مراقبة الشركات التي ترتكب نفس الأخطاء غير الأخلاقية في الوسائط الرقمية، </a:t>
            </a:r>
            <a:r>
              <a:rPr lang="en-US" sz="1600" dirty="0" err="1">
                <a:solidFill>
                  <a:schemeClr val="tx1"/>
                </a:solidFill>
                <a:latin typeface="Alexandria" pitchFamily="2" charset="-78"/>
                <a:cs typeface="Alexandria" pitchFamily="2" charset="-78"/>
              </a:rPr>
              <a:t>ا</a:t>
            </a:r>
            <a:r>
              <a:rPr lang="ar-SA" sz="1600" dirty="0">
                <a:solidFill>
                  <a:schemeClr val="tx1"/>
                </a:solidFill>
                <a:latin typeface="Alexandria" pitchFamily="2" charset="-78"/>
                <a:cs typeface="Alexandria" pitchFamily="2" charset="-78"/>
              </a:rPr>
              <a:t>قترح الباحثون والممارسون </a:t>
            </a:r>
            <a:r>
              <a:rPr lang="ar" sz="1600" dirty="0">
                <a:solidFill>
                  <a:schemeClr val="tx1"/>
                </a:solidFill>
                <a:latin typeface="Alexandria" pitchFamily="2" charset="-78"/>
                <a:cs typeface="Alexandria" pitchFamily="2" charset="-78"/>
              </a:rPr>
              <a:t>عددا من المبادئ والمعايير التي يمكن للممارسين استخدامها لتحديد ما إذا كانت الإستراتيجية أو الممارسة أخلاقية أم غير أخلاقية عند استخدام تطبيقات الذكاء الاصطناعي.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DF568D-0884-6D43-B42E-EACFF31DFCF7}"/>
              </a:ext>
            </a:extLst>
          </p:cNvPr>
          <p:cNvSpPr txBox="1"/>
          <p:nvPr/>
        </p:nvSpPr>
        <p:spPr>
          <a:xfrm>
            <a:off x="6146546" y="1002893"/>
            <a:ext cx="5804859" cy="967957"/>
          </a:xfrm>
          <a:prstGeom prst="rect">
            <a:avLst/>
          </a:prstGeom>
          <a:noFill/>
        </p:spPr>
        <p:txBody>
          <a:bodyPr wrap="none" rtlCol="0">
            <a:spAutoFit/>
          </a:bodyPr>
          <a:lstStyle/>
          <a:p>
            <a:pPr algn="r" rtl="1">
              <a:lnSpc>
                <a:spcPct val="150000"/>
              </a:lnSpc>
            </a:pPr>
            <a:r>
              <a:rPr lang="ar-SA" sz="2000" b="1" dirty="0">
                <a:solidFill>
                  <a:schemeClr val="bg1"/>
                </a:solidFill>
                <a:latin typeface="Alexandria" pitchFamily="2" charset="-78"/>
                <a:cs typeface="Alexandria" pitchFamily="2" charset="-78"/>
              </a:rPr>
              <a:t>معايير لتطبيق أخلاقيات </a:t>
            </a:r>
            <a:r>
              <a:rPr lang="ar" sz="2000" b="1" dirty="0">
                <a:solidFill>
                  <a:schemeClr val="bg1"/>
                </a:solidFill>
                <a:latin typeface="Alexandria" pitchFamily="2" charset="-78"/>
                <a:cs typeface="Alexandria" pitchFamily="2" charset="-78"/>
              </a:rPr>
              <a:t>العلاقات العامة باستخدام الذكاء الاصطناعي</a:t>
            </a:r>
            <a:r>
              <a:rPr lang="en-US" sz="2000" b="1" dirty="0">
                <a:solidFill>
                  <a:schemeClr val="bg1"/>
                </a:solidFill>
                <a:latin typeface="Alexandria" pitchFamily="2" charset="-78"/>
                <a:cs typeface="Alexandria" pitchFamily="2" charset="-78"/>
              </a:rPr>
              <a:t>:</a:t>
            </a:r>
          </a:p>
          <a:p>
            <a:pPr algn="r" rtl="1">
              <a:lnSpc>
                <a:spcPct val="150000"/>
              </a:lnSpc>
            </a:pPr>
            <a:endParaRPr lang="en-US" sz="2000" dirty="0">
              <a:solidFill>
                <a:schemeClr val="bg1"/>
              </a:solidFill>
            </a:endParaRPr>
          </a:p>
        </p:txBody>
      </p:sp>
    </p:spTree>
    <p:extLst>
      <p:ext uri="{BB962C8B-B14F-4D97-AF65-F5344CB8AC3E}">
        <p14:creationId xmlns:p14="http://schemas.microsoft.com/office/powerpoint/2010/main" val="26931867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مع استمرار الذكاء الاصطناعي في إعادة تشكيل مشهد العلاقات العامة، فإن معالجة المخاوف الأخلاقية المرتبطة بتبنيه تصبح أمرًا ضروريًا. يجب على محترفي العلاقات العامة التعامل بشكل استباقي مع هذه التحديات لضمان الاستخدام المسؤول للذكاء الاصطناعي. ومن خلال إعطاء الأولوية لخصوصية البيانات، وتخفيف التحيز، وتعزيز الشفافية، والحفاظ على اللمسة الإنسانية، وتعزيز التعاون مع الخبراء الأخلاقيين، يمكن لممارسي العلاقات العامة تحقيق التوازن بين الاستفادة من إمكانات الذكاء الاصطناعي ودعم المعايير الأخلاقية. إن احتضان القوة التحويلية للذكاء الاصطناعي مع الالتزام بالمبادئ التوجيهية الأخلاقية سيؤدي إلى مستقبل حيث تفيد العلاقات العامة المدعومة بالذكاء الاصطناعي جميع أصحاب المصلحة مع الحفاظ على الثقة والنزاهة.</a:t>
            </a: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6954"/>
            <a:ext cx="2305141" cy="1076343"/>
          </a:xfrm>
          <a:prstGeom prst="rect">
            <a:avLst/>
          </a:prstGeom>
        </p:spPr>
      </p:pic>
      <p:sp>
        <p:nvSpPr>
          <p:cNvPr id="2" name="Rectangle 1">
            <a:extLst>
              <a:ext uri="{FF2B5EF4-FFF2-40B4-BE49-F238E27FC236}">
                <a16:creationId xmlns:a16="http://schemas.microsoft.com/office/drawing/2014/main" id="{B02F03AC-7A16-75CB-9D8F-44884FBEEFF3}"/>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831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يحتاج محترفو العلاقات العامة إلى التثقيف حول تقنيات الذكاء الاصطناعي، وقيودها، والآثار الأخلاقية المحتملة. يمكن لبرامج التدريب وورش العمل أن تزود ممارسي العلاقات العامة بالمعرفة ومهارات التفكير النقدي المطلوبة للتغلب على التحديات الأخلاقية المرتبطة بالذكاء الاصطناعي. تعمل زيادة الوعي حول أخلاقيات الذكاء الاصطناعي على تعزيز اتخاذ القرارات المستنيرة والاعتماد المسؤول للذكاء الاصطناعي.</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b="1" dirty="0">
                <a:solidFill>
                  <a:srgbClr val="00AEEF"/>
                </a:solidFill>
                <a:latin typeface="Alexandria" pitchFamily="2" charset="-78"/>
                <a:cs typeface="Alexandria" pitchFamily="2" charset="-78"/>
              </a:rPr>
              <a:t>على سبيل المثال</a:t>
            </a:r>
            <a:r>
              <a:rPr lang="ar" sz="1600" dirty="0">
                <a:solidFill>
                  <a:schemeClr val="tx1"/>
                </a:solidFill>
                <a:latin typeface="Alexandria" pitchFamily="2" charset="-78"/>
                <a:cs typeface="Alexandria" pitchFamily="2" charset="-78"/>
              </a:rPr>
              <a:t>: تنظم جمعيات صناعة العلاقات العامة ندوات عبر الإنترنت وندوات حول أخلاقيات الذكاء الاصطناعي لتثقيف المهنيين وتعزيز الوعي الأخلاقي داخل مجتمع العلاقات العامة.</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en-US" sz="2000" b="1" dirty="0">
                <a:solidFill>
                  <a:srgbClr val="00B0F0"/>
                </a:solidFill>
                <a:latin typeface="Alexandria" charset="0"/>
                <a:cs typeface="Alexandria" charset="0"/>
              </a:rPr>
              <a:t>1</a:t>
            </a:r>
            <a:r>
              <a:rPr lang="ar-SA" sz="2000" b="1" dirty="0">
                <a:solidFill>
                  <a:srgbClr val="00B0F0"/>
                </a:solidFill>
                <a:latin typeface="Alexandria" charset="0"/>
                <a:cs typeface="Alexandria" charset="0"/>
              </a:rPr>
              <a:t> :</a:t>
            </a:r>
            <a:r>
              <a:rPr lang="en-US" sz="2000" b="1" dirty="0">
                <a:solidFill>
                  <a:srgbClr val="00B0F0"/>
                </a:solidFill>
                <a:latin typeface="Alexandria" charset="0"/>
                <a:cs typeface="Alexandria" charset="0"/>
              </a:rPr>
              <a:t> </a:t>
            </a:r>
            <a:r>
              <a:rPr lang="ar-SA" sz="2000" b="1" dirty="0">
                <a:solidFill>
                  <a:srgbClr val="00B0F0"/>
                </a:solidFill>
                <a:latin typeface="Alexandria" charset="0"/>
                <a:cs typeface="Alexandria" charset="0"/>
              </a:rPr>
              <a:t>التدريب والوعي</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3986" y="68237"/>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4" name="Picture 3">
            <a:extLst>
              <a:ext uri="{FF2B5EF4-FFF2-40B4-BE49-F238E27FC236}">
                <a16:creationId xmlns:a16="http://schemas.microsoft.com/office/drawing/2014/main" id="{62B5A6D6-51BF-0E4E-BED3-E393CC1DE695}"/>
              </a:ext>
            </a:extLst>
          </p:cNvPr>
          <p:cNvPicPr>
            <a:picLocks noChangeAspect="1"/>
          </p:cNvPicPr>
          <p:nvPr/>
        </p:nvPicPr>
        <p:blipFill>
          <a:blip r:embed="rId3"/>
          <a:stretch>
            <a:fillRect/>
          </a:stretch>
        </p:blipFill>
        <p:spPr>
          <a:xfrm>
            <a:off x="6113472" y="933450"/>
            <a:ext cx="4944674" cy="2453588"/>
          </a:xfrm>
          <a:prstGeom prst="rect">
            <a:avLst/>
          </a:prstGeom>
        </p:spPr>
      </p:pic>
    </p:spTree>
    <p:extLst>
      <p:ext uri="{BB962C8B-B14F-4D97-AF65-F5344CB8AC3E}">
        <p14:creationId xmlns:p14="http://schemas.microsoft.com/office/powerpoint/2010/main" val="229264523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يجب على المنظمات إجراء عمليات تدقيق أخلاقية منتظمة لأنظمة الذكاء الاصطناعي المستخدمة في العلاقات العامة. تتضمن عمليات التدقيق هذه تقييم العدالة واستراتيجيات تخفيف التحيز وممارسات الخصوصية وشفافية خوارزميات ومنصات الذكاء الاصطناعي. تساعد عمليات التدقيق الأخلاقية في تحديد المشكلات المحتملة، وضمان الامتثال للوائح، وتعزيز التحسين المستمر في ممارسات العلاقات العامة المدعومة بالذكاء الاصطناعي.</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b="1"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تقوم إحدى المؤسسات بتكليف عملية تدقيق خارجية لتقييم أداة مراقبة الوسائط المدعومة بالذكاء الاصطناعي الخاصة بها للتأكد من التحيزات والامتثال للخصوصية.</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٢ : المراجعة الأخلاقية</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Placeholder 3">
            <a:extLst>
              <a:ext uri="{FF2B5EF4-FFF2-40B4-BE49-F238E27FC236}">
                <a16:creationId xmlns:a16="http://schemas.microsoft.com/office/drawing/2014/main" id="{528F8487-9E98-98AC-44DA-70EFD24A9B94}"/>
              </a:ext>
            </a:extLst>
          </p:cNvPr>
          <p:cNvPicPr>
            <a:picLocks noGrp="1" noChangeAspect="1"/>
          </p:cNvPicPr>
          <p:nvPr>
            <p:ph type="pic" sz="quarter" idx="10"/>
          </p:nvPr>
        </p:nvPicPr>
        <p:blipFill>
          <a:blip r:embed="rId3"/>
          <a:srcRect l="16340" r="16340"/>
          <a:stretch>
            <a:fillRect/>
          </a:stretch>
        </p:blipFill>
        <p:spPr>
          <a:prstGeom prst="rect">
            <a:avLst/>
          </a:prstGeom>
        </p:spPr>
      </p:pic>
    </p:spTree>
    <p:extLst>
      <p:ext uri="{BB962C8B-B14F-4D97-AF65-F5344CB8AC3E}">
        <p14:creationId xmlns:p14="http://schemas.microsoft.com/office/powerpoint/2010/main" val="175402176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94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يمكن لمتخصصي العلاقات العامة التعاون مع الخبراء في أخلاقيات الذكاء الاصطناعي والمجالات ذات الصلة لاكتساب رؤى ووجهات نظر حول التحديات الأخلاقية. </a:t>
            </a:r>
            <a:r>
              <a:rPr lang="ar-SA" sz="1600" dirty="0">
                <a:solidFill>
                  <a:schemeClr val="tx1"/>
                </a:solidFill>
                <a:latin typeface="Alexandria" pitchFamily="2" charset="-78"/>
                <a:cs typeface="Alexandria" pitchFamily="2" charset="-78"/>
              </a:rPr>
              <a:t>بالإضافة الى أنه </a:t>
            </a:r>
            <a:r>
              <a:rPr lang="ar" sz="1600" dirty="0">
                <a:solidFill>
                  <a:schemeClr val="tx1"/>
                </a:solidFill>
                <a:latin typeface="Alexandria" pitchFamily="2" charset="-78"/>
                <a:cs typeface="Alexandria" pitchFamily="2" charset="-78"/>
              </a:rPr>
              <a:t>يمكن أن يساعد العمل جنبًا إلى جنب مع الباحثين في مجال الأخلاقيات والمهنيين والقانونيين في تطوير أطر أخلاقية قوية وضمان اعتماد الذكاء الاصطناعي بشكل مسؤول في العلاقات العامة.</a:t>
            </a:r>
          </a:p>
          <a:p>
            <a:pPr algn="just" rtl="1">
              <a:lnSpc>
                <a:spcPct val="150000"/>
              </a:lnSpc>
            </a:pPr>
            <a:endParaRPr lang="ar" sz="1600" dirty="0">
              <a:solidFill>
                <a:schemeClr val="tx1"/>
              </a:solidFill>
              <a:latin typeface="Alexandria" pitchFamily="2" charset="-78"/>
              <a:cs typeface="Alexandria" pitchFamily="2" charset="-78"/>
            </a:endParaRPr>
          </a:p>
          <a:p>
            <a:pPr algn="just" rtl="1">
              <a:lnSpc>
                <a:spcPct val="150000"/>
              </a:lnSpc>
            </a:pPr>
            <a:r>
              <a:rPr lang="ar" sz="1600" b="1" dirty="0">
                <a:solidFill>
                  <a:srgbClr val="00AEEF"/>
                </a:solidFill>
                <a:latin typeface="Alexandria" pitchFamily="2" charset="-78"/>
                <a:cs typeface="Alexandria" pitchFamily="2" charset="-78"/>
              </a:rPr>
              <a:t>مثال: </a:t>
            </a:r>
            <a:r>
              <a:rPr lang="ar" sz="1600" dirty="0">
                <a:solidFill>
                  <a:schemeClr val="tx1"/>
                </a:solidFill>
                <a:latin typeface="Alexandria" pitchFamily="2" charset="-78"/>
                <a:cs typeface="Alexandria" pitchFamily="2" charset="-78"/>
              </a:rPr>
              <a:t>تتعاون وكالة علاقات عامة مع مستشار أخلاقيات الذكاء الاصطناعي لتقييم الآثار الأخلاقية لدمج الذكاء الاصطناعي في حملات العلاقات العامة الخاصة بها وإنشاء إرشادات للاستخدام المسؤول للذكاء الاصطناعي.</a:t>
            </a:r>
            <a:endParaRPr lang="id-ID" sz="1600"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50193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٣: التعاون مع الخبراء </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en-US" sz="3600" b="1" dirty="0">
                <a:solidFill>
                  <a:schemeClr val="bg1"/>
                </a:solidFill>
                <a:latin typeface="Alexandria" charset="0"/>
                <a:cs typeface="Alexandria" charset="0"/>
              </a:rPr>
              <a:t>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a:xfrm>
            <a:off x="6096000" y="800558"/>
            <a:ext cx="3047093" cy="2628442"/>
          </a:xfrm>
        </p:spPr>
      </p:sp>
      <p:pic>
        <p:nvPicPr>
          <p:cNvPr id="4" name="Picture 3">
            <a:extLst>
              <a:ext uri="{FF2B5EF4-FFF2-40B4-BE49-F238E27FC236}">
                <a16:creationId xmlns:a16="http://schemas.microsoft.com/office/drawing/2014/main" id="{EF08B11E-A30F-A845-B370-80F7D255E010}"/>
              </a:ext>
            </a:extLst>
          </p:cNvPr>
          <p:cNvPicPr>
            <a:picLocks noChangeAspect="1"/>
          </p:cNvPicPr>
          <p:nvPr/>
        </p:nvPicPr>
        <p:blipFill>
          <a:blip r:embed="rId3"/>
          <a:stretch>
            <a:fillRect/>
          </a:stretch>
        </p:blipFill>
        <p:spPr>
          <a:xfrm>
            <a:off x="6096000" y="800558"/>
            <a:ext cx="3022600" cy="2625447"/>
          </a:xfrm>
          <a:prstGeom prst="rect">
            <a:avLst/>
          </a:prstGeom>
        </p:spPr>
      </p:pic>
    </p:spTree>
    <p:extLst>
      <p:ext uri="{BB962C8B-B14F-4D97-AF65-F5344CB8AC3E}">
        <p14:creationId xmlns:p14="http://schemas.microsoft.com/office/powerpoint/2010/main" val="118109435"/>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SA" b="1" dirty="0">
                <a:solidFill>
                  <a:schemeClr val="tx1"/>
                </a:solidFill>
                <a:latin typeface="Alexandria" pitchFamily="2" charset="-78"/>
                <a:cs typeface="Alexandria" pitchFamily="2" charset="-78"/>
              </a:rPr>
              <a:t>تناولنا في المحاضرة عدد من الموضوعات الهامة: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مفهوم العلاقات العامة الرقمية ومميزاتها.</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التحديات الأخلاقية التي تواجه العلاقات العامة الرقمية.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الاستخدام المسئول لمنصات التواصل الاجتماعي من جانب ممارسي العلاقات العامة.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التحديات الأخلاقية التي تواجه العلاقات العامة في عصر الذكاء الاصطناعي.</a:t>
            </a:r>
          </a:p>
          <a:p>
            <a:pPr marL="285750" indent="-285750" algn="r" rtl="1">
              <a:lnSpc>
                <a:spcPct val="200000"/>
              </a:lnSpc>
              <a:buFontTx/>
              <a:buChar char="-"/>
            </a:pPr>
            <a:r>
              <a:rPr lang="ar-SA" dirty="0">
                <a:solidFill>
                  <a:schemeClr val="tx1"/>
                </a:solidFill>
                <a:latin typeface="Alexandria" pitchFamily="2" charset="-78"/>
                <a:cs typeface="Alexandria" pitchFamily="2" charset="-78"/>
              </a:rPr>
              <a:t>معايير تطبيق أخلاقيات العلاقات العامة باستخدام الذكاء الاصطناعي.</a:t>
            </a:r>
          </a:p>
          <a:p>
            <a:pPr marL="285750" indent="-285750" algn="r" defTabSz="914400" rtl="1" eaLnBrk="1" latinLnBrk="0" hangingPunct="1">
              <a:buFontTx/>
              <a:buChar char="-"/>
            </a:pPr>
            <a:endParaRPr lang="ar-SA" dirty="0">
              <a:solidFill>
                <a:schemeClr val="tx1"/>
              </a:solidFill>
              <a:latin typeface="Alexandria" pitchFamily="2" charset="-78"/>
              <a:cs typeface="Alexandria" pitchFamily="2" charset="-78"/>
            </a:endParaRPr>
          </a:p>
          <a:p>
            <a:pPr marL="285750" indent="-285750" algn="r" defTabSz="914400" rtl="1" eaLnBrk="1" latinLnBrk="0" hangingPunct="1">
              <a:buFontTx/>
              <a:buChar char="-"/>
            </a:pPr>
            <a:endParaRPr lang="en-US"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162" y="23365"/>
            <a:ext cx="2305141" cy="1076343"/>
          </a:xfrm>
          <a:prstGeom prst="rect">
            <a:avLst/>
          </a:prstGeom>
        </p:spPr>
      </p:pic>
      <p:sp>
        <p:nvSpPr>
          <p:cNvPr id="2" name="TextBox 1">
            <a:extLst>
              <a:ext uri="{FF2B5EF4-FFF2-40B4-BE49-F238E27FC236}">
                <a16:creationId xmlns:a16="http://schemas.microsoft.com/office/drawing/2014/main" id="{304CF075-D011-E741-A039-57468C46F9F0}"/>
              </a:ext>
            </a:extLst>
          </p:cNvPr>
          <p:cNvSpPr txBox="1"/>
          <p:nvPr/>
        </p:nvSpPr>
        <p:spPr>
          <a:xfrm>
            <a:off x="7909052" y="1084309"/>
            <a:ext cx="2052165" cy="646331"/>
          </a:xfrm>
          <a:prstGeom prst="rect">
            <a:avLst/>
          </a:prstGeom>
          <a:noFill/>
        </p:spPr>
        <p:txBody>
          <a:bodyPr wrap="none" rtlCol="0">
            <a:spAutoFit/>
          </a:bodyPr>
          <a:lstStyle/>
          <a:p>
            <a:r>
              <a:rPr lang="ar-SA" b="1" dirty="0">
                <a:latin typeface="Alexandria" pitchFamily="2" charset="-78"/>
                <a:cs typeface="Alexandria" pitchFamily="2" charset="-78"/>
              </a:rPr>
              <a:t>ملخص المحاضرة: </a:t>
            </a:r>
            <a:endParaRPr lang="en-US" b="1" dirty="0">
              <a:latin typeface="Alexandria" pitchFamily="2" charset="-78"/>
              <a:cs typeface="Alexandria" pitchFamily="2" charset="-78"/>
            </a:endParaRPr>
          </a:p>
          <a:p>
            <a:endParaRPr lang="en-US" b="1"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77F68D0-824F-5034-B8F2-9BB39B9F21D6}"/>
              </a:ext>
            </a:extLst>
          </p:cNvPr>
          <p:cNvSpPr/>
          <p:nvPr/>
        </p:nvSpPr>
        <p:spPr>
          <a:xfrm>
            <a:off x="2626179" y="568634"/>
            <a:ext cx="60888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18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3F0274F-C0E8-40EC-8E15-DF9E7ED13E7C}"/>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9993</TotalTime>
  <Words>2469</Words>
  <Application>Microsoft Macintosh PowerPoint</Application>
  <PresentationFormat>Widescreen</PresentationFormat>
  <Paragraphs>205</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Wingdings</vt:lpstr>
      <vt:lpstr>Office Theme</vt:lpstr>
      <vt:lpstr>PowerPoint Presentation</vt:lpstr>
      <vt:lpstr>في المحاضرة السابقة ... المحاضرة الثالثة: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193</cp:revision>
  <dcterms:created xsi:type="dcterms:W3CDTF">2023-04-29T09:08:00Z</dcterms:created>
  <dcterms:modified xsi:type="dcterms:W3CDTF">2026-06-18T10:13:21Z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