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5" r:id="rId4"/>
    <p:sldMasterId id="2147483974" r:id="rId5"/>
    <p:sldMasterId id="2147484012" r:id="rId6"/>
  </p:sldMasterIdLst>
  <p:notesMasterIdLst>
    <p:notesMasterId r:id="rId21"/>
  </p:notesMasterIdLst>
  <p:handoutMasterIdLst>
    <p:handoutMasterId r:id="rId22"/>
  </p:handoutMasterIdLst>
  <p:sldIdLst>
    <p:sldId id="382" r:id="rId7"/>
    <p:sldId id="355" r:id="rId8"/>
    <p:sldId id="386" r:id="rId9"/>
    <p:sldId id="384" r:id="rId10"/>
    <p:sldId id="396" r:id="rId11"/>
    <p:sldId id="397" r:id="rId12"/>
    <p:sldId id="387" r:id="rId13"/>
    <p:sldId id="390" r:id="rId14"/>
    <p:sldId id="395" r:id="rId15"/>
    <p:sldId id="399" r:id="rId16"/>
    <p:sldId id="391" r:id="rId17"/>
    <p:sldId id="392" r:id="rId18"/>
    <p:sldId id="393" r:id="rId19"/>
    <p:sldId id="398" r:id="rId20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1933835F-1198-42F1-A4DB-A5BB734F8B88}">
          <p14:sldIdLst>
            <p14:sldId id="382"/>
            <p14:sldId id="355"/>
            <p14:sldId id="386"/>
            <p14:sldId id="384"/>
            <p14:sldId id="396"/>
            <p14:sldId id="397"/>
            <p14:sldId id="387"/>
            <p14:sldId id="390"/>
            <p14:sldId id="395"/>
            <p14:sldId id="399"/>
            <p14:sldId id="391"/>
            <p14:sldId id="392"/>
            <p14:sldId id="393"/>
            <p14:sldId id="39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AEB"/>
    <a:srgbClr val="35A8E0"/>
    <a:srgbClr val="84492B"/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2932" autoAdjust="0"/>
  </p:normalViewPr>
  <p:slideViewPr>
    <p:cSldViewPr>
      <p:cViewPr varScale="1">
        <p:scale>
          <a:sx n="77" d="100"/>
          <a:sy n="77" d="100"/>
        </p:scale>
        <p:origin x="883" y="4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5CCB78-71F4-4625-9DE0-090A3A4551F8}" type="doc">
      <dgm:prSet loTypeId="urn:microsoft.com/office/officeart/2008/layout/HorizontalMultiLevelHierarchy" loCatId="hierarchy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44794207-5E69-47A4-AD67-454AF432E973}">
      <dgm:prSet phldrT="[Text]" custT="1"/>
      <dgm:spPr/>
      <dgm:t>
        <a:bodyPr/>
        <a:lstStyle/>
        <a:p>
          <a:r>
            <a:rPr lang="ar-YE" sz="2400" b="1" cap="none" spc="0" dirty="0">
              <a:ln w="22225">
                <a:prstDash val="solid"/>
              </a:ln>
              <a:effectLst/>
            </a:rPr>
            <a:t>منهجية التدريس</a:t>
          </a:r>
          <a:endParaRPr lang="en-US" sz="2400" b="1" cap="none" spc="0" dirty="0">
            <a:ln w="22225">
              <a:prstDash val="solid"/>
            </a:ln>
            <a:effectLst/>
          </a:endParaRPr>
        </a:p>
      </dgm:t>
    </dgm:pt>
    <dgm:pt modelId="{44919339-E785-41EC-9496-545744EE3ED3}" type="parTrans" cxnId="{49A820D1-0F14-457B-9825-202E36308C34}">
      <dgm:prSet/>
      <dgm:spPr/>
      <dgm:t>
        <a:bodyPr/>
        <a:lstStyle/>
        <a:p>
          <a:endParaRPr lang="en-US"/>
        </a:p>
      </dgm:t>
    </dgm:pt>
    <dgm:pt modelId="{DE2339A2-7866-4F23-B424-035A2F349A3D}" type="sibTrans" cxnId="{49A820D1-0F14-457B-9825-202E36308C34}">
      <dgm:prSet/>
      <dgm:spPr/>
      <dgm:t>
        <a:bodyPr/>
        <a:lstStyle/>
        <a:p>
          <a:endParaRPr lang="en-US"/>
        </a:p>
      </dgm:t>
    </dgm:pt>
    <dgm:pt modelId="{1A72CA0C-6613-4E5A-9557-D7BEB53749CB}">
      <dgm:prSet phldrT="[Text]"/>
      <dgm:spPr/>
      <dgm:t>
        <a:bodyPr/>
        <a:lstStyle/>
        <a:p>
          <a:r>
            <a:rPr lang="en-US" b="0" i="0" dirty="0"/>
            <a:t>Recorded Lectures</a:t>
          </a:r>
          <a:endParaRPr lang="ar-YE" b="0" i="0" dirty="0"/>
        </a:p>
        <a:p>
          <a:r>
            <a:rPr lang="ar-YE" b="0" i="0" dirty="0"/>
            <a:t>المحاضرات المسجلة</a:t>
          </a:r>
          <a:endParaRPr lang="en-US" dirty="0"/>
        </a:p>
      </dgm:t>
    </dgm:pt>
    <dgm:pt modelId="{CCF1A764-97DF-414E-ABCE-4913CDCEA346}" type="parTrans" cxnId="{66DA36E3-7D31-410F-B7DE-51BEDAFDC782}">
      <dgm:prSet/>
      <dgm:spPr/>
      <dgm:t>
        <a:bodyPr/>
        <a:lstStyle/>
        <a:p>
          <a:endParaRPr lang="en-US"/>
        </a:p>
      </dgm:t>
    </dgm:pt>
    <dgm:pt modelId="{A7BFB3C8-2589-4F2C-B8A9-0DDC78B61578}" type="sibTrans" cxnId="{66DA36E3-7D31-410F-B7DE-51BEDAFDC782}">
      <dgm:prSet/>
      <dgm:spPr/>
      <dgm:t>
        <a:bodyPr/>
        <a:lstStyle/>
        <a:p>
          <a:endParaRPr lang="en-US"/>
        </a:p>
      </dgm:t>
    </dgm:pt>
    <dgm:pt modelId="{9843EC4B-4989-4250-82F0-3FD9ED55AD72}">
      <dgm:prSet phldrT="[Text]"/>
      <dgm:spPr/>
      <dgm:t>
        <a:bodyPr/>
        <a:lstStyle/>
        <a:p>
          <a:r>
            <a:rPr lang="en-US" dirty="0"/>
            <a:t>Live Sessions</a:t>
          </a:r>
        </a:p>
        <a:p>
          <a:r>
            <a:rPr lang="ar-YE" dirty="0"/>
            <a:t>جلسات وحلقات النقاش</a:t>
          </a:r>
          <a:endParaRPr lang="en-US" dirty="0"/>
        </a:p>
      </dgm:t>
    </dgm:pt>
    <dgm:pt modelId="{5B314EAA-C495-4C03-B109-803617D6CE0E}" type="parTrans" cxnId="{CEC05E5F-AE01-4D9C-8CD1-216AC98D297E}">
      <dgm:prSet/>
      <dgm:spPr/>
      <dgm:t>
        <a:bodyPr/>
        <a:lstStyle/>
        <a:p>
          <a:endParaRPr lang="en-US"/>
        </a:p>
      </dgm:t>
    </dgm:pt>
    <dgm:pt modelId="{FB82C20F-4C74-451F-B1CF-5BE15B6F9F6C}" type="sibTrans" cxnId="{CEC05E5F-AE01-4D9C-8CD1-216AC98D297E}">
      <dgm:prSet/>
      <dgm:spPr/>
      <dgm:t>
        <a:bodyPr/>
        <a:lstStyle/>
        <a:p>
          <a:endParaRPr lang="en-US"/>
        </a:p>
      </dgm:t>
    </dgm:pt>
    <dgm:pt modelId="{72242A28-98F5-4BF4-A940-CF85FEF56F71}">
      <dgm:prSet phldrT="[Text]"/>
      <dgm:spPr/>
      <dgm:t>
        <a:bodyPr/>
        <a:lstStyle/>
        <a:p>
          <a:r>
            <a:rPr lang="en-US" b="0" i="0" dirty="0"/>
            <a:t>References</a:t>
          </a:r>
        </a:p>
        <a:p>
          <a:r>
            <a:rPr lang="ar-YE" b="0" i="0" dirty="0"/>
            <a:t>المراجع المعتمدة للمقرر الدراسي</a:t>
          </a:r>
          <a:endParaRPr lang="en-US" dirty="0"/>
        </a:p>
      </dgm:t>
    </dgm:pt>
    <dgm:pt modelId="{661CAD9E-2349-4B65-B94C-0B1ADD3260CB}" type="parTrans" cxnId="{0347EC74-669D-46AC-A4DC-6385A6CD04B4}">
      <dgm:prSet/>
      <dgm:spPr/>
      <dgm:t>
        <a:bodyPr/>
        <a:lstStyle/>
        <a:p>
          <a:endParaRPr lang="en-US"/>
        </a:p>
      </dgm:t>
    </dgm:pt>
    <dgm:pt modelId="{FE009462-5586-4CAB-843D-666E40D46E12}" type="sibTrans" cxnId="{0347EC74-669D-46AC-A4DC-6385A6CD04B4}">
      <dgm:prSet/>
      <dgm:spPr/>
      <dgm:t>
        <a:bodyPr/>
        <a:lstStyle/>
        <a:p>
          <a:endParaRPr lang="en-US"/>
        </a:p>
      </dgm:t>
    </dgm:pt>
    <dgm:pt modelId="{3928D867-6458-4F92-B529-97AF55BFB3AE}">
      <dgm:prSet/>
      <dgm:spPr/>
      <dgm:t>
        <a:bodyPr/>
        <a:lstStyle/>
        <a:p>
          <a:r>
            <a:rPr lang="en-US" dirty="0"/>
            <a:t>Virtual Labs</a:t>
          </a:r>
        </a:p>
        <a:p>
          <a:r>
            <a:rPr lang="ar-YE" dirty="0"/>
            <a:t>المعامل الأفتراضية</a:t>
          </a:r>
          <a:endParaRPr lang="en-US" dirty="0"/>
        </a:p>
      </dgm:t>
    </dgm:pt>
    <dgm:pt modelId="{CF196D8E-C87F-492C-AA82-7722A91D61AA}" type="sibTrans" cxnId="{B3C19EF5-6E44-40AE-9E9B-2B00C7C9C43D}">
      <dgm:prSet/>
      <dgm:spPr/>
      <dgm:t>
        <a:bodyPr/>
        <a:lstStyle/>
        <a:p>
          <a:endParaRPr lang="en-US"/>
        </a:p>
      </dgm:t>
    </dgm:pt>
    <dgm:pt modelId="{9425F74C-F035-432F-9EFF-2EB90D992300}" type="parTrans" cxnId="{B3C19EF5-6E44-40AE-9E9B-2B00C7C9C43D}">
      <dgm:prSet/>
      <dgm:spPr/>
      <dgm:t>
        <a:bodyPr/>
        <a:lstStyle/>
        <a:p>
          <a:endParaRPr lang="en-US"/>
        </a:p>
      </dgm:t>
    </dgm:pt>
    <dgm:pt modelId="{842EB91D-3C7D-4E9D-AEE5-6901F73E6E1C}" type="pres">
      <dgm:prSet presAssocID="{B05CCB78-71F4-4625-9DE0-090A3A4551F8}" presName="Name0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A517C4BD-C6CE-44FC-8186-F00569759BA7}" type="pres">
      <dgm:prSet presAssocID="{44794207-5E69-47A4-AD67-454AF432E973}" presName="root1" presStyleCnt="0"/>
      <dgm:spPr/>
    </dgm:pt>
    <dgm:pt modelId="{D2BA50D6-7CF0-4CC1-BD62-86F25BB9A1BA}" type="pres">
      <dgm:prSet presAssocID="{44794207-5E69-47A4-AD67-454AF432E973}" presName="LevelOneTextNode" presStyleLbl="node0" presStyleIdx="0" presStyleCnt="1" custLinFactNeighborY="0">
        <dgm:presLayoutVars>
          <dgm:chPref val="3"/>
        </dgm:presLayoutVars>
      </dgm:prSet>
      <dgm:spPr/>
    </dgm:pt>
    <dgm:pt modelId="{404C93E0-A40C-44B1-AA2C-51C1D4F7D050}" type="pres">
      <dgm:prSet presAssocID="{44794207-5E69-47A4-AD67-454AF432E973}" presName="level2hierChild" presStyleCnt="0"/>
      <dgm:spPr/>
    </dgm:pt>
    <dgm:pt modelId="{582D9359-9842-4AD2-BD60-0B9FE490382A}" type="pres">
      <dgm:prSet presAssocID="{CCF1A764-97DF-414E-ABCE-4913CDCEA346}" presName="conn2-1" presStyleLbl="parChTrans1D2" presStyleIdx="0" presStyleCnt="4"/>
      <dgm:spPr/>
    </dgm:pt>
    <dgm:pt modelId="{38BB9844-FF1C-4843-8284-BA91FBF43398}" type="pres">
      <dgm:prSet presAssocID="{CCF1A764-97DF-414E-ABCE-4913CDCEA346}" presName="connTx" presStyleLbl="parChTrans1D2" presStyleIdx="0" presStyleCnt="4"/>
      <dgm:spPr/>
    </dgm:pt>
    <dgm:pt modelId="{398C11BE-CFDF-4EC6-ADBF-62C346E19B1E}" type="pres">
      <dgm:prSet presAssocID="{1A72CA0C-6613-4E5A-9557-D7BEB53749CB}" presName="root2" presStyleCnt="0"/>
      <dgm:spPr/>
    </dgm:pt>
    <dgm:pt modelId="{B04F2554-1BE5-4DF6-9570-9BFD2CA20E50}" type="pres">
      <dgm:prSet presAssocID="{1A72CA0C-6613-4E5A-9557-D7BEB53749CB}" presName="LevelTwoTextNode" presStyleLbl="node2" presStyleIdx="0" presStyleCnt="4" custScaleX="160790">
        <dgm:presLayoutVars>
          <dgm:chPref val="3"/>
        </dgm:presLayoutVars>
      </dgm:prSet>
      <dgm:spPr/>
    </dgm:pt>
    <dgm:pt modelId="{AB924978-F416-4432-85F4-0D3C4096EC22}" type="pres">
      <dgm:prSet presAssocID="{1A72CA0C-6613-4E5A-9557-D7BEB53749CB}" presName="level3hierChild" presStyleCnt="0"/>
      <dgm:spPr/>
    </dgm:pt>
    <dgm:pt modelId="{29E7E036-1C61-4D18-9E8C-068BA41AEE2B}" type="pres">
      <dgm:prSet presAssocID="{5B314EAA-C495-4C03-B109-803617D6CE0E}" presName="conn2-1" presStyleLbl="parChTrans1D2" presStyleIdx="1" presStyleCnt="4"/>
      <dgm:spPr/>
    </dgm:pt>
    <dgm:pt modelId="{3A08AB6F-2C8C-4822-B7B7-11545A1E527F}" type="pres">
      <dgm:prSet presAssocID="{5B314EAA-C495-4C03-B109-803617D6CE0E}" presName="connTx" presStyleLbl="parChTrans1D2" presStyleIdx="1" presStyleCnt="4"/>
      <dgm:spPr/>
    </dgm:pt>
    <dgm:pt modelId="{D84940B2-FEAA-4783-9286-25555E40E204}" type="pres">
      <dgm:prSet presAssocID="{9843EC4B-4989-4250-82F0-3FD9ED55AD72}" presName="root2" presStyleCnt="0"/>
      <dgm:spPr/>
    </dgm:pt>
    <dgm:pt modelId="{F0D4A91A-BDD4-407A-8778-30100CDF11D8}" type="pres">
      <dgm:prSet presAssocID="{9843EC4B-4989-4250-82F0-3FD9ED55AD72}" presName="LevelTwoTextNode" presStyleLbl="node2" presStyleIdx="1" presStyleCnt="4" custScaleX="160790">
        <dgm:presLayoutVars>
          <dgm:chPref val="3"/>
        </dgm:presLayoutVars>
      </dgm:prSet>
      <dgm:spPr/>
    </dgm:pt>
    <dgm:pt modelId="{937D5AEE-6A95-45D5-A12C-F3757BA29A9F}" type="pres">
      <dgm:prSet presAssocID="{9843EC4B-4989-4250-82F0-3FD9ED55AD72}" presName="level3hierChild" presStyleCnt="0"/>
      <dgm:spPr/>
    </dgm:pt>
    <dgm:pt modelId="{9525D300-5EDE-4059-8B37-30ABB1A46D6D}" type="pres">
      <dgm:prSet presAssocID="{9425F74C-F035-432F-9EFF-2EB90D992300}" presName="conn2-1" presStyleLbl="parChTrans1D2" presStyleIdx="2" presStyleCnt="4"/>
      <dgm:spPr/>
    </dgm:pt>
    <dgm:pt modelId="{F2ACF9E4-7B5A-4F1F-87F0-75515655BCD6}" type="pres">
      <dgm:prSet presAssocID="{9425F74C-F035-432F-9EFF-2EB90D992300}" presName="connTx" presStyleLbl="parChTrans1D2" presStyleIdx="2" presStyleCnt="4"/>
      <dgm:spPr/>
    </dgm:pt>
    <dgm:pt modelId="{0A5C7AEE-7B9C-45C3-922E-6F6D120640AF}" type="pres">
      <dgm:prSet presAssocID="{3928D867-6458-4F92-B529-97AF55BFB3AE}" presName="root2" presStyleCnt="0"/>
      <dgm:spPr/>
    </dgm:pt>
    <dgm:pt modelId="{45BD48EA-333C-41C1-8C96-EC643EE44871}" type="pres">
      <dgm:prSet presAssocID="{3928D867-6458-4F92-B529-97AF55BFB3AE}" presName="LevelTwoTextNode" presStyleLbl="node2" presStyleIdx="2" presStyleCnt="4" custScaleX="160288">
        <dgm:presLayoutVars>
          <dgm:chPref val="3"/>
        </dgm:presLayoutVars>
      </dgm:prSet>
      <dgm:spPr/>
    </dgm:pt>
    <dgm:pt modelId="{A8D05DB3-2B21-4F68-899C-B0DB2D47145F}" type="pres">
      <dgm:prSet presAssocID="{3928D867-6458-4F92-B529-97AF55BFB3AE}" presName="level3hierChild" presStyleCnt="0"/>
      <dgm:spPr/>
    </dgm:pt>
    <dgm:pt modelId="{C736588E-BE99-4DDD-A1C0-77011391B415}" type="pres">
      <dgm:prSet presAssocID="{661CAD9E-2349-4B65-B94C-0B1ADD3260CB}" presName="conn2-1" presStyleLbl="parChTrans1D2" presStyleIdx="3" presStyleCnt="4"/>
      <dgm:spPr/>
    </dgm:pt>
    <dgm:pt modelId="{0D6FE296-2797-418D-AA52-177CBDE9AA11}" type="pres">
      <dgm:prSet presAssocID="{661CAD9E-2349-4B65-B94C-0B1ADD3260CB}" presName="connTx" presStyleLbl="parChTrans1D2" presStyleIdx="3" presStyleCnt="4"/>
      <dgm:spPr/>
    </dgm:pt>
    <dgm:pt modelId="{32A3EAAF-1EAF-4A86-A109-CE8BDA20B3FA}" type="pres">
      <dgm:prSet presAssocID="{72242A28-98F5-4BF4-A940-CF85FEF56F71}" presName="root2" presStyleCnt="0"/>
      <dgm:spPr/>
    </dgm:pt>
    <dgm:pt modelId="{451FCD76-81DF-428B-BE72-E6B53B151ABC}" type="pres">
      <dgm:prSet presAssocID="{72242A28-98F5-4BF4-A940-CF85FEF56F71}" presName="LevelTwoTextNode" presStyleLbl="node2" presStyleIdx="3" presStyleCnt="4" custScaleX="160790">
        <dgm:presLayoutVars>
          <dgm:chPref val="3"/>
        </dgm:presLayoutVars>
      </dgm:prSet>
      <dgm:spPr/>
    </dgm:pt>
    <dgm:pt modelId="{09BADAA3-7A91-4A62-8DCA-2CDD65B41C56}" type="pres">
      <dgm:prSet presAssocID="{72242A28-98F5-4BF4-A940-CF85FEF56F71}" presName="level3hierChild" presStyleCnt="0"/>
      <dgm:spPr/>
    </dgm:pt>
  </dgm:ptLst>
  <dgm:cxnLst>
    <dgm:cxn modelId="{222A9506-80E3-4825-A3E4-D52E32CBC4BD}" type="presOf" srcId="{1A72CA0C-6613-4E5A-9557-D7BEB53749CB}" destId="{B04F2554-1BE5-4DF6-9570-9BFD2CA20E50}" srcOrd="0" destOrd="0" presId="urn:microsoft.com/office/officeart/2008/layout/HorizontalMultiLevelHierarchy"/>
    <dgm:cxn modelId="{6A784F17-FE1B-49B1-86FE-3274E918B791}" type="presOf" srcId="{3928D867-6458-4F92-B529-97AF55BFB3AE}" destId="{45BD48EA-333C-41C1-8C96-EC643EE44871}" srcOrd="0" destOrd="0" presId="urn:microsoft.com/office/officeart/2008/layout/HorizontalMultiLevelHierarchy"/>
    <dgm:cxn modelId="{CEC05E5F-AE01-4D9C-8CD1-216AC98D297E}" srcId="{44794207-5E69-47A4-AD67-454AF432E973}" destId="{9843EC4B-4989-4250-82F0-3FD9ED55AD72}" srcOrd="1" destOrd="0" parTransId="{5B314EAA-C495-4C03-B109-803617D6CE0E}" sibTransId="{FB82C20F-4C74-451F-B1CF-5BE15B6F9F6C}"/>
    <dgm:cxn modelId="{DF86576B-1A68-47F3-9BE6-97A95B55B3D6}" type="presOf" srcId="{661CAD9E-2349-4B65-B94C-0B1ADD3260CB}" destId="{C736588E-BE99-4DDD-A1C0-77011391B415}" srcOrd="0" destOrd="0" presId="urn:microsoft.com/office/officeart/2008/layout/HorizontalMultiLevelHierarchy"/>
    <dgm:cxn modelId="{0347EC74-669D-46AC-A4DC-6385A6CD04B4}" srcId="{44794207-5E69-47A4-AD67-454AF432E973}" destId="{72242A28-98F5-4BF4-A940-CF85FEF56F71}" srcOrd="3" destOrd="0" parTransId="{661CAD9E-2349-4B65-B94C-0B1ADD3260CB}" sibTransId="{FE009462-5586-4CAB-843D-666E40D46E12}"/>
    <dgm:cxn modelId="{9318B576-D85F-4CC2-B4AF-991021AB9EF2}" type="presOf" srcId="{CCF1A764-97DF-414E-ABCE-4913CDCEA346}" destId="{582D9359-9842-4AD2-BD60-0B9FE490382A}" srcOrd="0" destOrd="0" presId="urn:microsoft.com/office/officeart/2008/layout/HorizontalMultiLevelHierarchy"/>
    <dgm:cxn modelId="{D5AE5C57-306C-475B-A95A-CC8DB45EF422}" type="presOf" srcId="{72242A28-98F5-4BF4-A940-CF85FEF56F71}" destId="{451FCD76-81DF-428B-BE72-E6B53B151ABC}" srcOrd="0" destOrd="0" presId="urn:microsoft.com/office/officeart/2008/layout/HorizontalMultiLevelHierarchy"/>
    <dgm:cxn modelId="{304B095A-6694-49A3-8959-A35AAC34102F}" type="presOf" srcId="{CCF1A764-97DF-414E-ABCE-4913CDCEA346}" destId="{38BB9844-FF1C-4843-8284-BA91FBF43398}" srcOrd="1" destOrd="0" presId="urn:microsoft.com/office/officeart/2008/layout/HorizontalMultiLevelHierarchy"/>
    <dgm:cxn modelId="{1961B395-EBEC-4FCF-8200-FC4A34A7B8F6}" type="presOf" srcId="{9425F74C-F035-432F-9EFF-2EB90D992300}" destId="{F2ACF9E4-7B5A-4F1F-87F0-75515655BCD6}" srcOrd="1" destOrd="0" presId="urn:microsoft.com/office/officeart/2008/layout/HorizontalMultiLevelHierarchy"/>
    <dgm:cxn modelId="{74B71496-3F2C-4187-9593-E27C7DADA8A5}" type="presOf" srcId="{44794207-5E69-47A4-AD67-454AF432E973}" destId="{D2BA50D6-7CF0-4CC1-BD62-86F25BB9A1BA}" srcOrd="0" destOrd="0" presId="urn:microsoft.com/office/officeart/2008/layout/HorizontalMultiLevelHierarchy"/>
    <dgm:cxn modelId="{26EBFD9D-8411-4EC9-8E9D-F51A310523AD}" type="presOf" srcId="{9425F74C-F035-432F-9EFF-2EB90D992300}" destId="{9525D300-5EDE-4059-8B37-30ABB1A46D6D}" srcOrd="0" destOrd="0" presId="urn:microsoft.com/office/officeart/2008/layout/HorizontalMultiLevelHierarchy"/>
    <dgm:cxn modelId="{EA31979E-5A70-4830-97DF-7BF5F8EEBF05}" type="presOf" srcId="{B05CCB78-71F4-4625-9DE0-090A3A4551F8}" destId="{842EB91D-3C7D-4E9D-AEE5-6901F73E6E1C}" srcOrd="0" destOrd="0" presId="urn:microsoft.com/office/officeart/2008/layout/HorizontalMultiLevelHierarchy"/>
    <dgm:cxn modelId="{D7CED1B9-D499-4818-A607-9CDCABCAAF2C}" type="presOf" srcId="{661CAD9E-2349-4B65-B94C-0B1ADD3260CB}" destId="{0D6FE296-2797-418D-AA52-177CBDE9AA11}" srcOrd="1" destOrd="0" presId="urn:microsoft.com/office/officeart/2008/layout/HorizontalMultiLevelHierarchy"/>
    <dgm:cxn modelId="{4502D7BE-FE0C-432D-9F5A-C6687910199E}" type="presOf" srcId="{9843EC4B-4989-4250-82F0-3FD9ED55AD72}" destId="{F0D4A91A-BDD4-407A-8778-30100CDF11D8}" srcOrd="0" destOrd="0" presId="urn:microsoft.com/office/officeart/2008/layout/HorizontalMultiLevelHierarchy"/>
    <dgm:cxn modelId="{49A820D1-0F14-457B-9825-202E36308C34}" srcId="{B05CCB78-71F4-4625-9DE0-090A3A4551F8}" destId="{44794207-5E69-47A4-AD67-454AF432E973}" srcOrd="0" destOrd="0" parTransId="{44919339-E785-41EC-9496-545744EE3ED3}" sibTransId="{DE2339A2-7866-4F23-B424-035A2F349A3D}"/>
    <dgm:cxn modelId="{9E4AC8D3-66AE-4A09-B90B-BFEF14AAD7AC}" type="presOf" srcId="{5B314EAA-C495-4C03-B109-803617D6CE0E}" destId="{3A08AB6F-2C8C-4822-B7B7-11545A1E527F}" srcOrd="1" destOrd="0" presId="urn:microsoft.com/office/officeart/2008/layout/HorizontalMultiLevelHierarchy"/>
    <dgm:cxn modelId="{66DA36E3-7D31-410F-B7DE-51BEDAFDC782}" srcId="{44794207-5E69-47A4-AD67-454AF432E973}" destId="{1A72CA0C-6613-4E5A-9557-D7BEB53749CB}" srcOrd="0" destOrd="0" parTransId="{CCF1A764-97DF-414E-ABCE-4913CDCEA346}" sibTransId="{A7BFB3C8-2589-4F2C-B8A9-0DDC78B61578}"/>
    <dgm:cxn modelId="{B593BEE4-665F-40F8-AFA0-2BC30C2C21B2}" type="presOf" srcId="{5B314EAA-C495-4C03-B109-803617D6CE0E}" destId="{29E7E036-1C61-4D18-9E8C-068BA41AEE2B}" srcOrd="0" destOrd="0" presId="urn:microsoft.com/office/officeart/2008/layout/HorizontalMultiLevelHierarchy"/>
    <dgm:cxn modelId="{B3C19EF5-6E44-40AE-9E9B-2B00C7C9C43D}" srcId="{44794207-5E69-47A4-AD67-454AF432E973}" destId="{3928D867-6458-4F92-B529-97AF55BFB3AE}" srcOrd="2" destOrd="0" parTransId="{9425F74C-F035-432F-9EFF-2EB90D992300}" sibTransId="{CF196D8E-C87F-492C-AA82-7722A91D61AA}"/>
    <dgm:cxn modelId="{30F185A9-5C54-4ED0-8F4C-E7A6B27AAA0B}" type="presParOf" srcId="{842EB91D-3C7D-4E9D-AEE5-6901F73E6E1C}" destId="{A517C4BD-C6CE-44FC-8186-F00569759BA7}" srcOrd="0" destOrd="0" presId="urn:microsoft.com/office/officeart/2008/layout/HorizontalMultiLevelHierarchy"/>
    <dgm:cxn modelId="{08447C5A-C493-48C2-A1B6-72361FE580DC}" type="presParOf" srcId="{A517C4BD-C6CE-44FC-8186-F00569759BA7}" destId="{D2BA50D6-7CF0-4CC1-BD62-86F25BB9A1BA}" srcOrd="0" destOrd="0" presId="urn:microsoft.com/office/officeart/2008/layout/HorizontalMultiLevelHierarchy"/>
    <dgm:cxn modelId="{EF3B859B-4455-4B86-9EE5-4561AC63E378}" type="presParOf" srcId="{A517C4BD-C6CE-44FC-8186-F00569759BA7}" destId="{404C93E0-A40C-44B1-AA2C-51C1D4F7D050}" srcOrd="1" destOrd="0" presId="urn:microsoft.com/office/officeart/2008/layout/HorizontalMultiLevelHierarchy"/>
    <dgm:cxn modelId="{E8165180-EF02-4130-B678-7C60278C1C49}" type="presParOf" srcId="{404C93E0-A40C-44B1-AA2C-51C1D4F7D050}" destId="{582D9359-9842-4AD2-BD60-0B9FE490382A}" srcOrd="0" destOrd="0" presId="urn:microsoft.com/office/officeart/2008/layout/HorizontalMultiLevelHierarchy"/>
    <dgm:cxn modelId="{2145459B-FDBD-4C66-965D-EA6A7FF4A409}" type="presParOf" srcId="{582D9359-9842-4AD2-BD60-0B9FE490382A}" destId="{38BB9844-FF1C-4843-8284-BA91FBF43398}" srcOrd="0" destOrd="0" presId="urn:microsoft.com/office/officeart/2008/layout/HorizontalMultiLevelHierarchy"/>
    <dgm:cxn modelId="{DF60C9A6-92EE-4919-8A0C-E60036C5CDF8}" type="presParOf" srcId="{404C93E0-A40C-44B1-AA2C-51C1D4F7D050}" destId="{398C11BE-CFDF-4EC6-ADBF-62C346E19B1E}" srcOrd="1" destOrd="0" presId="urn:microsoft.com/office/officeart/2008/layout/HorizontalMultiLevelHierarchy"/>
    <dgm:cxn modelId="{A250A1A0-D16E-4479-A8EB-E8B464479620}" type="presParOf" srcId="{398C11BE-CFDF-4EC6-ADBF-62C346E19B1E}" destId="{B04F2554-1BE5-4DF6-9570-9BFD2CA20E50}" srcOrd="0" destOrd="0" presId="urn:microsoft.com/office/officeart/2008/layout/HorizontalMultiLevelHierarchy"/>
    <dgm:cxn modelId="{95BAFC65-29FA-4A98-B369-705CE47DFFB1}" type="presParOf" srcId="{398C11BE-CFDF-4EC6-ADBF-62C346E19B1E}" destId="{AB924978-F416-4432-85F4-0D3C4096EC22}" srcOrd="1" destOrd="0" presId="urn:microsoft.com/office/officeart/2008/layout/HorizontalMultiLevelHierarchy"/>
    <dgm:cxn modelId="{9B8267AE-2B1D-4AEB-957A-05D33B1A89D9}" type="presParOf" srcId="{404C93E0-A40C-44B1-AA2C-51C1D4F7D050}" destId="{29E7E036-1C61-4D18-9E8C-068BA41AEE2B}" srcOrd="2" destOrd="0" presId="urn:microsoft.com/office/officeart/2008/layout/HorizontalMultiLevelHierarchy"/>
    <dgm:cxn modelId="{689F9F83-0D0C-45EA-9CA1-5BF9816EDFA4}" type="presParOf" srcId="{29E7E036-1C61-4D18-9E8C-068BA41AEE2B}" destId="{3A08AB6F-2C8C-4822-B7B7-11545A1E527F}" srcOrd="0" destOrd="0" presId="urn:microsoft.com/office/officeart/2008/layout/HorizontalMultiLevelHierarchy"/>
    <dgm:cxn modelId="{8C2D8CF1-55F8-445C-93A7-07E8BB148E78}" type="presParOf" srcId="{404C93E0-A40C-44B1-AA2C-51C1D4F7D050}" destId="{D84940B2-FEAA-4783-9286-25555E40E204}" srcOrd="3" destOrd="0" presId="urn:microsoft.com/office/officeart/2008/layout/HorizontalMultiLevelHierarchy"/>
    <dgm:cxn modelId="{7B08A6BD-7573-4970-952A-B273A41BE3DE}" type="presParOf" srcId="{D84940B2-FEAA-4783-9286-25555E40E204}" destId="{F0D4A91A-BDD4-407A-8778-30100CDF11D8}" srcOrd="0" destOrd="0" presId="urn:microsoft.com/office/officeart/2008/layout/HorizontalMultiLevelHierarchy"/>
    <dgm:cxn modelId="{081AC8BF-0A32-42AA-9584-2302E104E6D9}" type="presParOf" srcId="{D84940B2-FEAA-4783-9286-25555E40E204}" destId="{937D5AEE-6A95-45D5-A12C-F3757BA29A9F}" srcOrd="1" destOrd="0" presId="urn:microsoft.com/office/officeart/2008/layout/HorizontalMultiLevelHierarchy"/>
    <dgm:cxn modelId="{BCD5ED64-5AAF-4868-BD7B-11258B6983C2}" type="presParOf" srcId="{404C93E0-A40C-44B1-AA2C-51C1D4F7D050}" destId="{9525D300-5EDE-4059-8B37-30ABB1A46D6D}" srcOrd="4" destOrd="0" presId="urn:microsoft.com/office/officeart/2008/layout/HorizontalMultiLevelHierarchy"/>
    <dgm:cxn modelId="{702862C2-B23B-4211-BBBE-04AF2608E8DE}" type="presParOf" srcId="{9525D300-5EDE-4059-8B37-30ABB1A46D6D}" destId="{F2ACF9E4-7B5A-4F1F-87F0-75515655BCD6}" srcOrd="0" destOrd="0" presId="urn:microsoft.com/office/officeart/2008/layout/HorizontalMultiLevelHierarchy"/>
    <dgm:cxn modelId="{EE9793B3-35DA-4214-BA51-85A15185D067}" type="presParOf" srcId="{404C93E0-A40C-44B1-AA2C-51C1D4F7D050}" destId="{0A5C7AEE-7B9C-45C3-922E-6F6D120640AF}" srcOrd="5" destOrd="0" presId="urn:microsoft.com/office/officeart/2008/layout/HorizontalMultiLevelHierarchy"/>
    <dgm:cxn modelId="{43E45D60-E4B8-4DAE-8B71-7FEFC2DAFAA9}" type="presParOf" srcId="{0A5C7AEE-7B9C-45C3-922E-6F6D120640AF}" destId="{45BD48EA-333C-41C1-8C96-EC643EE44871}" srcOrd="0" destOrd="0" presId="urn:microsoft.com/office/officeart/2008/layout/HorizontalMultiLevelHierarchy"/>
    <dgm:cxn modelId="{26C311A7-EFF7-4740-ADDE-1EEA0BDC6944}" type="presParOf" srcId="{0A5C7AEE-7B9C-45C3-922E-6F6D120640AF}" destId="{A8D05DB3-2B21-4F68-899C-B0DB2D47145F}" srcOrd="1" destOrd="0" presId="urn:microsoft.com/office/officeart/2008/layout/HorizontalMultiLevelHierarchy"/>
    <dgm:cxn modelId="{95FD0E7F-8FCB-41C7-86FA-8041B294D1F9}" type="presParOf" srcId="{404C93E0-A40C-44B1-AA2C-51C1D4F7D050}" destId="{C736588E-BE99-4DDD-A1C0-77011391B415}" srcOrd="6" destOrd="0" presId="urn:microsoft.com/office/officeart/2008/layout/HorizontalMultiLevelHierarchy"/>
    <dgm:cxn modelId="{2BE9814A-87FF-4E05-823F-333DDA041E67}" type="presParOf" srcId="{C736588E-BE99-4DDD-A1C0-77011391B415}" destId="{0D6FE296-2797-418D-AA52-177CBDE9AA11}" srcOrd="0" destOrd="0" presId="urn:microsoft.com/office/officeart/2008/layout/HorizontalMultiLevelHierarchy"/>
    <dgm:cxn modelId="{EC8237F9-6DE9-4279-AB5A-85B0723B22E4}" type="presParOf" srcId="{404C93E0-A40C-44B1-AA2C-51C1D4F7D050}" destId="{32A3EAAF-1EAF-4A86-A109-CE8BDA20B3FA}" srcOrd="7" destOrd="0" presId="urn:microsoft.com/office/officeart/2008/layout/HorizontalMultiLevelHierarchy"/>
    <dgm:cxn modelId="{114F299A-96DC-46DB-AF6D-CD7DB0561BA5}" type="presParOf" srcId="{32A3EAAF-1EAF-4A86-A109-CE8BDA20B3FA}" destId="{451FCD76-81DF-428B-BE72-E6B53B151ABC}" srcOrd="0" destOrd="0" presId="urn:microsoft.com/office/officeart/2008/layout/HorizontalMultiLevelHierarchy"/>
    <dgm:cxn modelId="{9B996274-5FB7-4A47-A24E-6CFBF33E8749}" type="presParOf" srcId="{32A3EAAF-1EAF-4A86-A109-CE8BDA20B3FA}" destId="{09BADAA3-7A91-4A62-8DCA-2CDD65B41C5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6588E-BE99-4DDD-A1C0-77011391B415}">
      <dsp:nvSpPr>
        <dsp:cNvPr id="0" name=""/>
        <dsp:cNvSpPr/>
      </dsp:nvSpPr>
      <dsp:spPr>
        <a:xfrm>
          <a:off x="4051331" y="1905856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1357922"/>
              </a:lnTo>
              <a:lnTo>
                <a:pt x="0" y="1357922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52911" y="2548851"/>
        <a:ext cx="71931" cy="71931"/>
      </dsp:txXfrm>
    </dsp:sp>
    <dsp:sp modelId="{9525D300-5EDE-4059-8B37-30ABB1A46D6D}">
      <dsp:nvSpPr>
        <dsp:cNvPr id="0" name=""/>
        <dsp:cNvSpPr/>
      </dsp:nvSpPr>
      <dsp:spPr>
        <a:xfrm>
          <a:off x="4051331" y="1905856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452640"/>
              </a:lnTo>
              <a:lnTo>
                <a:pt x="0" y="452640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2472" y="2115771"/>
        <a:ext cx="32809" cy="32809"/>
      </dsp:txXfrm>
    </dsp:sp>
    <dsp:sp modelId="{29E7E036-1C61-4D18-9E8C-068BA41AEE2B}">
      <dsp:nvSpPr>
        <dsp:cNvPr id="0" name=""/>
        <dsp:cNvSpPr/>
      </dsp:nvSpPr>
      <dsp:spPr>
        <a:xfrm>
          <a:off x="4051331" y="1453215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452640"/>
              </a:moveTo>
              <a:lnTo>
                <a:pt x="237545" y="452640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72472" y="1663130"/>
        <a:ext cx="32809" cy="32809"/>
      </dsp:txXfrm>
    </dsp:sp>
    <dsp:sp modelId="{582D9359-9842-4AD2-BD60-0B9FE490382A}">
      <dsp:nvSpPr>
        <dsp:cNvPr id="0" name=""/>
        <dsp:cNvSpPr/>
      </dsp:nvSpPr>
      <dsp:spPr>
        <a:xfrm>
          <a:off x="4051331" y="547933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1357922"/>
              </a:moveTo>
              <a:lnTo>
                <a:pt x="237545" y="1357922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252911" y="1190928"/>
        <a:ext cx="71931" cy="71931"/>
      </dsp:txXfrm>
    </dsp:sp>
    <dsp:sp modelId="{D2BA50D6-7CF0-4CC1-BD62-86F25BB9A1BA}">
      <dsp:nvSpPr>
        <dsp:cNvPr id="0" name=""/>
        <dsp:cNvSpPr/>
      </dsp:nvSpPr>
      <dsp:spPr>
        <a:xfrm rot="5400000">
          <a:off x="2982680" y="1543743"/>
          <a:ext cx="3811712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2400" b="1" kern="1200" cap="none" spc="0" dirty="0">
              <a:ln w="22225">
                <a:prstDash val="solid"/>
              </a:ln>
              <a:effectLst/>
            </a:rPr>
            <a:t>منهجية التدريس</a:t>
          </a:r>
          <a:endParaRPr lang="en-US" sz="2400" b="1" kern="1200" cap="none" spc="0" dirty="0">
            <a:ln w="22225">
              <a:prstDash val="solid"/>
            </a:ln>
            <a:effectLst/>
          </a:endParaRPr>
        </a:p>
      </dsp:txBody>
      <dsp:txXfrm>
        <a:off x="2982680" y="1543743"/>
        <a:ext cx="3811712" cy="724225"/>
      </dsp:txXfrm>
    </dsp:sp>
    <dsp:sp modelId="{B04F2554-1BE5-4DF6-9570-9BFD2CA20E50}">
      <dsp:nvSpPr>
        <dsp:cNvPr id="0" name=""/>
        <dsp:cNvSpPr/>
      </dsp:nvSpPr>
      <dsp:spPr>
        <a:xfrm>
          <a:off x="231831" y="185820"/>
          <a:ext cx="3819500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dirty="0"/>
            <a:t>Recorded Lectures</a:t>
          </a:r>
          <a:endParaRPr lang="ar-YE" sz="1800" b="0" i="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1800" b="0" i="0" kern="1200" dirty="0"/>
            <a:t>المحاضرات المسجلة</a:t>
          </a:r>
          <a:endParaRPr lang="en-US" sz="1800" kern="1200" dirty="0"/>
        </a:p>
      </dsp:txBody>
      <dsp:txXfrm>
        <a:off x="231831" y="185820"/>
        <a:ext cx="3819500" cy="724225"/>
      </dsp:txXfrm>
    </dsp:sp>
    <dsp:sp modelId="{F0D4A91A-BDD4-407A-8778-30100CDF11D8}">
      <dsp:nvSpPr>
        <dsp:cNvPr id="0" name=""/>
        <dsp:cNvSpPr/>
      </dsp:nvSpPr>
      <dsp:spPr>
        <a:xfrm>
          <a:off x="231831" y="1091102"/>
          <a:ext cx="3819500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Live Sessions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1800" kern="1200" dirty="0"/>
            <a:t>جلسات وحلقات النقاش</a:t>
          </a:r>
          <a:endParaRPr lang="en-US" sz="1800" kern="1200" dirty="0"/>
        </a:p>
      </dsp:txBody>
      <dsp:txXfrm>
        <a:off x="231831" y="1091102"/>
        <a:ext cx="3819500" cy="724225"/>
      </dsp:txXfrm>
    </dsp:sp>
    <dsp:sp modelId="{45BD48EA-333C-41C1-8C96-EC643EE44871}">
      <dsp:nvSpPr>
        <dsp:cNvPr id="0" name=""/>
        <dsp:cNvSpPr/>
      </dsp:nvSpPr>
      <dsp:spPr>
        <a:xfrm>
          <a:off x="243756" y="1996384"/>
          <a:ext cx="3807575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Virtual Labs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1800" kern="1200" dirty="0"/>
            <a:t>المعامل الأفتراضية</a:t>
          </a:r>
          <a:endParaRPr lang="en-US" sz="1800" kern="1200" dirty="0"/>
        </a:p>
      </dsp:txBody>
      <dsp:txXfrm>
        <a:off x="243756" y="1996384"/>
        <a:ext cx="3807575" cy="724225"/>
      </dsp:txXfrm>
    </dsp:sp>
    <dsp:sp modelId="{451FCD76-81DF-428B-BE72-E6B53B151ABC}">
      <dsp:nvSpPr>
        <dsp:cNvPr id="0" name=""/>
        <dsp:cNvSpPr/>
      </dsp:nvSpPr>
      <dsp:spPr>
        <a:xfrm>
          <a:off x="231831" y="2901665"/>
          <a:ext cx="3819500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i="0" kern="1200" dirty="0"/>
            <a:t>References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YE" sz="1800" b="0" i="0" kern="1200" dirty="0"/>
            <a:t>المراجع المعتمدة للمقرر الدراسي</a:t>
          </a:r>
          <a:endParaRPr lang="en-US" sz="1800" kern="1200" dirty="0"/>
        </a:p>
      </dsp:txBody>
      <dsp:txXfrm>
        <a:off x="231831" y="2901665"/>
        <a:ext cx="3819500" cy="7242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2024-09-27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2024-09-27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2928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050" dirty="0"/>
              <a:t>Daemons:</a:t>
            </a:r>
            <a:r>
              <a:rPr lang="en-US" sz="1050" baseline="0" dirty="0"/>
              <a:t> </a:t>
            </a:r>
            <a:r>
              <a:rPr lang="en-US" sz="105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background process that handles requests for services such as print spooling and file transfers, and is dormant when not required.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ar-YE" sz="1050" dirty="0"/>
              <a:t>عملية في الخلفية تعالج طلبات الخدمات مثل التخزين المؤقت للطباعة ونقل الملفات، وتكون خاملة عندما لا تكون هناك حاجة إليها.</a:t>
            </a:r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3DB91E-1848-49E0-A451-46FC7AAC1603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860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733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08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26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171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172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17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227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465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205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101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347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658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293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382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896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761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455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6673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046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928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0202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0636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9918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6481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8748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231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6993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1311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0788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3066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3080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3005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2202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4060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196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18750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9666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47171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6875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6124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043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94610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61489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3410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99640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0094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2024-09-27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77211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32531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445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97514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7840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5519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185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985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1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17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8.xml"/><Relationship Id="rId16" Type="http://schemas.openxmlformats.org/officeDocument/2006/relationships/slideLayout" Target="../slideLayouts/slideLayout52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46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2024-09-27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45012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  <p:sldLayoutId id="2147483968" r:id="rId13"/>
    <p:sldLayoutId id="2147483969" r:id="rId14"/>
    <p:sldLayoutId id="2147483970" r:id="rId15"/>
    <p:sldLayoutId id="2147483971" r:id="rId16"/>
    <p:sldLayoutId id="2147483972" r:id="rId17"/>
    <p:sldLayoutId id="21474839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2024-09-27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0646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  <p:sldLayoutId id="2147483986" r:id="rId12"/>
    <p:sldLayoutId id="2147483987" r:id="rId13"/>
    <p:sldLayoutId id="2147483988" r:id="rId14"/>
    <p:sldLayoutId id="2147483989" r:id="rId15"/>
    <p:sldLayoutId id="2147483990" r:id="rId16"/>
    <p:sldLayoutId id="2147483991" r:id="rId17"/>
    <p:sldLayoutId id="2147483992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2024-09-27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74674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3" r:id="rId1"/>
    <p:sldLayoutId id="2147484014" r:id="rId2"/>
    <p:sldLayoutId id="2147484015" r:id="rId3"/>
    <p:sldLayoutId id="2147484016" r:id="rId4"/>
    <p:sldLayoutId id="2147484017" r:id="rId5"/>
    <p:sldLayoutId id="2147484018" r:id="rId6"/>
    <p:sldLayoutId id="2147484019" r:id="rId7"/>
    <p:sldLayoutId id="2147484020" r:id="rId8"/>
    <p:sldLayoutId id="2147484021" r:id="rId9"/>
    <p:sldLayoutId id="2147484022" r:id="rId10"/>
    <p:sldLayoutId id="2147484023" r:id="rId11"/>
    <p:sldLayoutId id="2147484024" r:id="rId12"/>
    <p:sldLayoutId id="2147484025" r:id="rId13"/>
    <p:sldLayoutId id="2147484026" r:id="rId14"/>
    <p:sldLayoutId id="2147484027" r:id="rId15"/>
    <p:sldLayoutId id="2147484028" r:id="rId16"/>
    <p:sldLayoutId id="2147484029" r:id="rId17"/>
    <p:sldLayoutId id="214748403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0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Ibrahim Gomaa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285450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35A8E0"/>
                </a:solidFill>
                <a:cs typeface="+mj-cs"/>
              </a:rPr>
              <a:t>Lecture-Intro</a:t>
            </a:r>
            <a:endParaRPr lang="ar-YE" sz="2400" b="1" dirty="0">
              <a:solidFill>
                <a:srgbClr val="35A8E0"/>
              </a:solidFill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br>
              <a:rPr lang="en-US" sz="3200" dirty="0"/>
            </a:br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Secure Operating Systems </a:t>
            </a:r>
            <a:r>
              <a:rPr lang="en-US" sz="24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(CYB610)</a:t>
            </a:r>
            <a:br>
              <a:rPr lang="en-US" sz="2400" dirty="0">
                <a:solidFill>
                  <a:srgbClr val="00B0F0"/>
                </a:solidFill>
              </a:rPr>
            </a:br>
            <a:r>
              <a:rPr lang="en-US" sz="1400" dirty="0">
                <a:solidFill>
                  <a:srgbClr val="00B0F0"/>
                </a:solidFill>
              </a:rPr>
              <a:t>Master of Science in Cybersecurity </a:t>
            </a:r>
            <a:br>
              <a:rPr lang="en-US" sz="1400" dirty="0"/>
            </a:br>
            <a:br>
              <a:rPr lang="en-US" sz="2000" dirty="0"/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0" name="Picture 9" descr="A close-up of a logo&#10;&#10;Description automatically generated">
            <a:extLst>
              <a:ext uri="{FF2B5EF4-FFF2-40B4-BE49-F238E27FC236}">
                <a16:creationId xmlns:a16="http://schemas.microsoft.com/office/drawing/2014/main" id="{C3B3F875-463A-1878-FCAB-31EC18BF60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2464956"/>
            <a:ext cx="3733800" cy="2156591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2582944" y="1410088"/>
            <a:ext cx="7136091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4ED627-8B74-C4B5-B675-31B2B268F688}"/>
              </a:ext>
            </a:extLst>
          </p:cNvPr>
          <p:cNvSpPr txBox="1"/>
          <p:nvPr/>
        </p:nvSpPr>
        <p:spPr>
          <a:xfrm>
            <a:off x="6958392" y="5605370"/>
            <a:ext cx="4922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Secure Operating Systems (CYB610)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741C86E-9764-30B4-3B76-6E3EC33B4B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0" y="1838325"/>
            <a:ext cx="1419225" cy="3714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E4C8B17-A1F8-7CF8-407A-621E544612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7068" y="1682172"/>
            <a:ext cx="1095375" cy="609600"/>
          </a:xfrm>
          <a:prstGeom prst="rect">
            <a:avLst/>
          </a:prstGeom>
        </p:spPr>
      </p:pic>
      <p:pic>
        <p:nvPicPr>
          <p:cNvPr id="10" name="Picture 9" descr="A person in a suit and tie&#10;&#10;Description automatically generated">
            <a:extLst>
              <a:ext uri="{FF2B5EF4-FFF2-40B4-BE49-F238E27FC236}">
                <a16:creationId xmlns:a16="http://schemas.microsoft.com/office/drawing/2014/main" id="{EF20531A-5D89-B8F7-3BFD-FA1518BE682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2172710"/>
            <a:ext cx="6601487" cy="322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631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The course that will be taught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sp>
        <p:nvSpPr>
          <p:cNvPr id="12" name="مستطيل 14"/>
          <p:cNvSpPr/>
          <p:nvPr/>
        </p:nvSpPr>
        <p:spPr>
          <a:xfrm>
            <a:off x="3356677" y="2018763"/>
            <a:ext cx="5544503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2000" b="1" dirty="0">
              <a:latin typeface="Agency FB" panose="020B0503020202020204" pitchFamily="34" charset="0"/>
            </a:endParaRPr>
          </a:p>
        </p:txBody>
      </p:sp>
      <p:pic>
        <p:nvPicPr>
          <p:cNvPr id="15" name="Picture 14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58E55CA3-C810-776B-6DAC-C6717F79D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640" y="2743200"/>
            <a:ext cx="4572000" cy="2640724"/>
          </a:xfrm>
          <a:prstGeom prst="rect">
            <a:avLst/>
          </a:prstGeom>
        </p:spPr>
      </p:pic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061E86A8-8DB8-6AA7-C4DE-BAB60BA530D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134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18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71389"/>
            <a:ext cx="10812720" cy="46845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7467" y="462139"/>
            <a:ext cx="6336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A brief about OS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65597" y="1949732"/>
            <a:ext cx="975480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FF0000"/>
                </a:solidFill>
              </a:rPr>
              <a:t>Operating System </a:t>
            </a:r>
            <a:r>
              <a:rPr lang="en-US" dirty="0"/>
              <a:t>is a software, that manages all hardware resources associated with the computer.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Generally, Operating System is comprised of number of pieces such as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the Boot loader,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the Kernel,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Daemons,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Desktop environment and </a:t>
            </a:r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/>
              <a:t>Applications.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Typically, OS is deployed in any system when </a:t>
            </a:r>
            <a:r>
              <a:rPr lang="en-US" b="1" dirty="0">
                <a:solidFill>
                  <a:srgbClr val="FF0000"/>
                </a:solidFill>
              </a:rPr>
              <a:t>multi-tasking</a:t>
            </a:r>
            <a:r>
              <a:rPr lang="en-US" dirty="0"/>
              <a:t> required to be performed, which is achieved by resource management functionality of the OS.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Along with that, the user also requires interface with the system to interact and invoke various applications. In modern day OS, these interfaces (</a:t>
            </a:r>
            <a:r>
              <a:rPr lang="en-US" dirty="0">
                <a:solidFill>
                  <a:srgbClr val="FF0000"/>
                </a:solidFill>
              </a:rPr>
              <a:t>popularly known as GUI</a:t>
            </a:r>
            <a:r>
              <a:rPr lang="en-US" dirty="0"/>
              <a:t>) are expected to provide best-in-class User Experience (UX) to the users, by making it easy to use the system.</a:t>
            </a: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pic>
        <p:nvPicPr>
          <p:cNvPr id="2" name="Picture 1" descr="A close-up of a logo&#10;&#10;Description automatically generated">
            <a:extLst>
              <a:ext uri="{FF2B5EF4-FFF2-40B4-BE49-F238E27FC236}">
                <a16:creationId xmlns:a16="http://schemas.microsoft.com/office/drawing/2014/main" id="{F679B283-220D-5955-BB59-23CE6F9A39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9848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84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71389"/>
            <a:ext cx="10812720" cy="46845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7467" y="462139"/>
            <a:ext cx="6336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5597" y="1949732"/>
            <a:ext cx="9754803" cy="358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FF0000"/>
                </a:solidFill>
              </a:rPr>
              <a:t>In Previous</a:t>
            </a:r>
            <a:r>
              <a:rPr lang="ar-EG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Courses you learned:</a:t>
            </a:r>
          </a:p>
          <a:p>
            <a:pPr lvl="0"/>
            <a:endParaRPr lang="en-US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concepts of computer security, cryptography, digital money, secure protocols, detection, and other security techniques.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essential techniques in protecting information systems, IT  infrastructure,  analyzing  and  monitoring  potential threats  and  attacks,  devising  security architecture,  and  implementing  security  solutions.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Various network technologies and cyber-attacks and their issues.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origin of Malware, and its security. </a:t>
            </a: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E55C6E6B-71E8-C919-8AB4-6A43DF5BDD02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5DE86A93-D18D-4F9C-E220-4C32427A84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9848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02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71389"/>
            <a:ext cx="10812720" cy="46845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7467" y="462139"/>
            <a:ext cx="6336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5597" y="1949732"/>
            <a:ext cx="9831003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FF0000"/>
                </a:solidFill>
              </a:rPr>
              <a:t>In Previous</a:t>
            </a:r>
            <a:r>
              <a:rPr lang="ar-EG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Courses you learned:</a:t>
            </a:r>
          </a:p>
          <a:p>
            <a:pPr lvl="0"/>
            <a:endParaRPr lang="en-US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How to Identify &amp; Evaluate vulnerabilities in information systems and apply security measures to real-time scenarios.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Security Protocols for avoiding the basic level threat.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use of standards to enhance information security in the development process and infrastructure protection.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Recognize the appropriate steps for information security risk, response, and recovery.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Demonstrate the ability to assess and implement access controls.</a:t>
            </a: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1D13E6B7-93FE-42F3-58CB-08C6A1CBBC90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969470FB-77E1-241D-DE5D-9A210229EE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9848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05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Primary Goal of This Course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652712" y="2595893"/>
            <a:ext cx="888411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In this course, </a:t>
            </a:r>
          </a:p>
          <a:p>
            <a:pPr>
              <a:lnSpc>
                <a:spcPct val="150000"/>
              </a:lnSpc>
            </a:pPr>
            <a:endParaRPr lang="en-US" b="1" dirty="0">
              <a:latin typeface="Alexandria Medium" pitchFamily="2" charset="-78"/>
              <a:cs typeface="Alexandria Medium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Alexandria Medium" pitchFamily="2" charset="-78"/>
                <a:cs typeface="Alexandria Medium" pitchFamily="2" charset="-78"/>
              </a:rPr>
              <a:t>The goal is to gain an understanding of how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hardware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 and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software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 constructs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protect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 modern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operating systems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.</a:t>
            </a: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8033B765-DB88-E5A6-2693-CBCD6B96E53E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A2D9F155-DDC0-F25A-1137-7545A93ED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896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2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" pitchFamily="2" charset="-78"/>
                <a:cs typeface="Alexandria" pitchFamily="2" charset="-78"/>
              </a:rPr>
              <a:t>Units of Course Contents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475776"/>
              </p:ext>
            </p:extLst>
          </p:nvPr>
        </p:nvGraphicFramePr>
        <p:xfrm>
          <a:off x="2324284" y="1735685"/>
          <a:ext cx="8419916" cy="4215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68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13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6472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Alexandria" pitchFamily="2" charset="-78"/>
                          <a:cs typeface="Alexandria" pitchFamily="2" charset="-78"/>
                        </a:rPr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Alexandria" pitchFamily="2" charset="-78"/>
                          <a:cs typeface="Alexandria" pitchFamily="2" charset="-78"/>
                        </a:rPr>
                        <a:t>Course</a:t>
                      </a:r>
                      <a:r>
                        <a:rPr lang="en-US" sz="1600" baseline="0" dirty="0">
                          <a:latin typeface="Alexandria" pitchFamily="2" charset="-78"/>
                          <a:cs typeface="Alexandria" pitchFamily="2" charset="-78"/>
                        </a:rPr>
                        <a:t> </a:t>
                      </a:r>
                      <a:r>
                        <a:rPr lang="en-US" sz="1600" dirty="0">
                          <a:latin typeface="Alexandria" pitchFamily="2" charset="-78"/>
                          <a:cs typeface="Alexandria" pitchFamily="2" charset="-78"/>
                        </a:rPr>
                        <a:t>Unit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736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 1:  Introduction,  and  an  overview  about  OS  Security  Threats  and  basic components of OS Security.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736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2: User privileges, Permissions and Files systems and encryption.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56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3: Securing services.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4: Firewalls, Remote Access,</a:t>
                      </a: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 Secure Network-attached storage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(NAS).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432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5: Network application security.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39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6: Managing security alerts and updates.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8455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7: Detecting and responding to security breaches.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CD49BDD0-BE17-BBA4-EA78-167BF8DC92CD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8D3CF1C4-3C47-58DC-D6E6-A25A2A0346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3658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0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6398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Teaching Methodology</a:t>
            </a:r>
            <a:endParaRPr lang="ar-YE" sz="2800" dirty="0">
              <a:solidFill>
                <a:prstClr val="white"/>
              </a:solidFill>
              <a:latin typeface="Alexandria Medium" pitchFamily="2" charset="-78"/>
              <a:cs typeface="Alexandria Medium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520314636"/>
              </p:ext>
            </p:extLst>
          </p:nvPr>
        </p:nvGraphicFramePr>
        <p:xfrm>
          <a:off x="5638800" y="1828800"/>
          <a:ext cx="5482480" cy="3811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https://www.almrsal.com/wp-content/uploads/2019/02/%D9%85%D8%AD%D8%A7%D8%B6%D8%B1%D8%A7%D8%AA-%D8%A3%D9%88%D9%86%D9%84%D8%A7%D9%8A%D9%86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375174"/>
            <a:ext cx="4343400" cy="27231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11" descr="Midocean 02-0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pic>
        <p:nvPicPr>
          <p:cNvPr id="2" name="Picture 1" descr="A close-up of a logo&#10;&#10;Description automatically generated">
            <a:extLst>
              <a:ext uri="{FF2B5EF4-FFF2-40B4-BE49-F238E27FC236}">
                <a16:creationId xmlns:a16="http://schemas.microsoft.com/office/drawing/2014/main" id="{11C672A5-0A32-0B68-C246-7FCE7A3D1AE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89604"/>
            <a:ext cx="1126760" cy="691596"/>
          </a:xfrm>
          <a:prstGeom prst="rect">
            <a:avLst/>
          </a:prstGeom>
        </p:spPr>
      </p:pic>
      <p:sp>
        <p:nvSpPr>
          <p:cNvPr id="4" name="Rectangle 11">
            <a:extLst>
              <a:ext uri="{FF2B5EF4-FFF2-40B4-BE49-F238E27FC236}">
                <a16:creationId xmlns:a16="http://schemas.microsoft.com/office/drawing/2014/main" id="{BD60AD5E-FFF9-BAA7-93F7-938DE5965AE5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</p:spTree>
    <p:extLst>
      <p:ext uri="{BB962C8B-B14F-4D97-AF65-F5344CB8AC3E}">
        <p14:creationId xmlns:p14="http://schemas.microsoft.com/office/powerpoint/2010/main" val="229259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Study System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439400" y="2590800"/>
            <a:ext cx="838200" cy="228600"/>
          </a:xfrm>
          <a:prstGeom prst="rect">
            <a:avLst/>
          </a:prstGeom>
          <a:solidFill>
            <a:srgbClr val="00AAEB"/>
          </a:solidFill>
          <a:ln>
            <a:solidFill>
              <a:srgbClr val="00AA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4DA4737F-6E25-E994-E23E-53C52D3B48F3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3FA3AE-F443-6014-6A59-BF5EDA1F4E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" b="41111"/>
          <a:stretch/>
        </p:blipFill>
        <p:spPr>
          <a:xfrm>
            <a:off x="5867400" y="2209800"/>
            <a:ext cx="5526796" cy="3070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2C0B516-9B5A-E2EB-0E0C-6A341F4437B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89"/>
          <a:stretch/>
        </p:blipFill>
        <p:spPr>
          <a:xfrm>
            <a:off x="664575" y="2248799"/>
            <a:ext cx="5173035" cy="3065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10" descr="A close-up of a logo&#10;&#10;Description automatically generated">
            <a:extLst>
              <a:ext uri="{FF2B5EF4-FFF2-40B4-BE49-F238E27FC236}">
                <a16:creationId xmlns:a16="http://schemas.microsoft.com/office/drawing/2014/main" id="{7F38CAEE-531A-60AF-9BE8-E74C448500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896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39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Course Information - Evaluation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63197" y="2159480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Method:</a:t>
            </a:r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2446894" y="2874074"/>
            <a:ext cx="5277987" cy="256787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>
                <a:solidFill>
                  <a:srgbClr val="00B0F0"/>
                </a:solidFill>
              </a:rPr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b="1" dirty="0"/>
              <a:t>80</a:t>
            </a:r>
            <a:r>
              <a:rPr lang="en-GB" sz="2000" b="1" dirty="0"/>
              <a:t>% mark</a:t>
            </a:r>
            <a:r>
              <a:rPr lang="en-US" sz="2000" b="1" dirty="0"/>
              <a:t>s</a:t>
            </a:r>
            <a:endParaRPr lang="en-GB" sz="2000" b="1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b="1" dirty="0"/>
              <a:t>20</a:t>
            </a:r>
            <a:r>
              <a:rPr lang="en-GB" sz="2000" b="1" dirty="0"/>
              <a:t>% marks </a:t>
            </a:r>
          </a:p>
          <a:p>
            <a:pPr marL="1139825" lvl="1">
              <a:lnSpc>
                <a:spcPct val="90000"/>
              </a:lnSpc>
            </a:pPr>
            <a:r>
              <a:rPr lang="en-GB" sz="2000" dirty="0"/>
              <a:t>Final Examination</a:t>
            </a:r>
          </a:p>
        </p:txBody>
      </p:sp>
      <p:pic>
        <p:nvPicPr>
          <p:cNvPr id="1026" name="Picture 2" descr="PSD 3d exam test with pencil and timer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756" y="2215455"/>
            <a:ext cx="3580200" cy="297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C747BF1B-A314-B471-8986-2D795DF644CB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5296211E-CBC5-5D6D-50A0-8B78F05B45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2896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2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Learning Outcomes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>
            <a:spLocks noGrp="1" noChangeArrowheads="1"/>
          </p:cNvSpPr>
          <p:nvPr/>
        </p:nvSpPr>
        <p:spPr>
          <a:xfrm>
            <a:off x="1515141" y="1902706"/>
            <a:ext cx="9448800" cy="37774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sz="14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After completion of this course, the students should be able to: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what operating system and network security means.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how viruses, worms, and Trojan horses spread.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encryption and authentication methods and how they are used.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Create account naming and security strategies.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 implement directory, folder, and file security.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 Configure the firewall capabilities in operating systems.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 Explain physical security methods for workstations, servers, and network devices.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Configure security for wireless interfaces in workstation operating systems.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how e-mail can be secured through certificates and encryption.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how to use disaster recovery techniques to secure operating systems, prevent data loss, and reduce downtime.</a:t>
            </a: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D0C09DA9-FAA6-DBA9-38F5-32B980B97BE5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B4FEB73A-BE64-745B-A5AE-0E2F6AB960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573" y="1137204"/>
            <a:ext cx="1126760" cy="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12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Learning Resources: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083756" y="2338171"/>
            <a:ext cx="6600480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ar-YE" sz="24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pPr algn="just"/>
            <a:endParaRPr lang="ar-YE" sz="1600" dirty="0"/>
          </a:p>
          <a:p>
            <a:pPr marL="446088" indent="-446088" algn="just"/>
            <a:r>
              <a:rPr lang="en-US" sz="2000" dirty="0"/>
              <a:t>3 credit hours.  </a:t>
            </a:r>
            <a:endParaRPr lang="en-US" sz="1600" dirty="0"/>
          </a:p>
          <a:p>
            <a:pPr lvl="1" algn="just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 algn="just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References:</a:t>
            </a:r>
            <a:r>
              <a:rPr lang="en-US" sz="2000" b="1" i="1" dirty="0">
                <a:solidFill>
                  <a:srgbClr val="FF0000"/>
                </a:solidFill>
              </a:rPr>
              <a:t> </a:t>
            </a:r>
            <a:endParaRPr lang="ar-YE" sz="2000" b="1" i="1" dirty="0">
              <a:solidFill>
                <a:srgbClr val="FF0000"/>
              </a:solidFill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kern="100" dirty="0">
                <a:solidFill>
                  <a:srgbClr val="000000"/>
                </a:solidFill>
                <a:latin typeface="Times New Roman" panose="02020603050405020304" pitchFamily="18" charset="0"/>
              </a:rPr>
              <a:t>1- Jang M. and Messier R., “Security Strategies in Linux Platforms and Applications”, 2024, Jones and Bartlett Learning,  ISBN 9781284255850.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sz="1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Arial" panose="020B0604020202020204" pitchFamily="34" charset="0"/>
              </a:rPr>
              <a:t>2- Trent Jaeger, Operating System Security. Synthesis Lectures on Information Security, Privacy, and Trust, Springer International Publishing 2022, ISBN 978-3-031-01205-1</a:t>
            </a:r>
            <a:r>
              <a:rPr lang="en-US" kern="100" dirty="0">
                <a:solidFill>
                  <a:srgbClr val="000000"/>
                </a:solidFill>
                <a:latin typeface="__Inter_Fallback_a64ecd"/>
                <a:ea typeface="Aptos" panose="020B0004020202020204" pitchFamily="34" charset="0"/>
              </a:rPr>
              <a:t>.</a:t>
            </a:r>
            <a:endParaRPr lang="en-US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latin typeface="Alexandria" pitchFamily="2" charset="-78"/>
                <a:cs typeface="Alexandria" pitchFamily="2" charset="-78"/>
              </a:rPr>
              <a:t>.  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C0855B2-0C44-0644-5DD4-B4039CF5F7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711" y="2133600"/>
            <a:ext cx="2692754" cy="30577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 prst="relaxedInset"/>
            <a:contourClr>
              <a:srgbClr val="C0C0C0"/>
            </a:contourClr>
          </a:sp3d>
        </p:spPr>
      </p:pic>
      <p:pic>
        <p:nvPicPr>
          <p:cNvPr id="12" name="Picture 11" descr="Midocean 02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7400" y="9782"/>
            <a:ext cx="2233822" cy="1489487"/>
          </a:xfrm>
          <a:prstGeom prst="rect">
            <a:avLst/>
          </a:prstGeom>
        </p:spPr>
      </p:pic>
      <p:sp>
        <p:nvSpPr>
          <p:cNvPr id="2" name="Rectangle 11">
            <a:extLst>
              <a:ext uri="{FF2B5EF4-FFF2-40B4-BE49-F238E27FC236}">
                <a16:creationId xmlns:a16="http://schemas.microsoft.com/office/drawing/2014/main" id="{994E1F90-5879-A28D-C763-BC26CB185350}"/>
              </a:ext>
            </a:extLst>
          </p:cNvPr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Dr. Ibrahim Gomaa</a:t>
            </a:r>
          </a:p>
        </p:txBody>
      </p:sp>
    </p:spTree>
    <p:extLst>
      <p:ext uri="{BB962C8B-B14F-4D97-AF65-F5344CB8AC3E}">
        <p14:creationId xmlns:p14="http://schemas.microsoft.com/office/powerpoint/2010/main" val="382630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590" y="-1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11673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448C673-D7F1-4917-BFC1-0A51816EF430}"/>
</file>

<file path=customXml/itemProps2.xml><?xml version="1.0" encoding="utf-8"?>
<ds:datastoreItem xmlns:ds="http://schemas.openxmlformats.org/officeDocument/2006/customXml" ds:itemID="{18D77590-297D-44E5-9AA3-AB754945DB03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A46BA27A-8707-4FC5-8346-62A95C82C1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8766</TotalTime>
  <Words>886</Words>
  <Application>Microsoft Office PowerPoint</Application>
  <PresentationFormat>Widescreen</PresentationFormat>
  <Paragraphs>124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31" baseType="lpstr">
      <vt:lpstr>__Inter_Fallback_a64ecd</vt:lpstr>
      <vt:lpstr>Agency FB</vt:lpstr>
      <vt:lpstr>Alexandria</vt:lpstr>
      <vt:lpstr>Alexandria Medium</vt:lpstr>
      <vt:lpstr>Andalus</vt:lpstr>
      <vt:lpstr>Aptos</vt:lpstr>
      <vt:lpstr>Arial</vt:lpstr>
      <vt:lpstr>Calibri</vt:lpstr>
      <vt:lpstr>Calibri Light</vt:lpstr>
      <vt:lpstr>Roboto Light</vt:lpstr>
      <vt:lpstr>Symbol</vt:lpstr>
      <vt:lpstr>Tajawal Medium</vt:lpstr>
      <vt:lpstr>Times New Roman</vt:lpstr>
      <vt:lpstr>Wingdings</vt:lpstr>
      <vt:lpstr>1_Office Theme</vt:lpstr>
      <vt:lpstr>2_Office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Dr. Ibrahim Gomaa</cp:lastModifiedBy>
  <cp:revision>199</cp:revision>
  <dcterms:created xsi:type="dcterms:W3CDTF">2012-10-04T04:34:07Z</dcterms:created>
  <dcterms:modified xsi:type="dcterms:W3CDTF">2024-09-27T15:00:31Z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