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88A8A-5E79-4E08-30F0-B3B25249D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7D8ECE-94ED-648B-DBF0-FD3E9CC53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3AA80-50A3-4F6C-BF3C-20D7B2932AC6}" type="datetimeFigureOut">
              <a:rPr lang="en-CA" smtClean="0"/>
              <a:t>2025-06-21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2391C0-6D00-4944-B7B9-EB923EFE4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1F98A4-564E-05C3-5A9A-C1B40C89D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0EB5B-F2F6-4FB8-96CC-8FB16028AC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309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753303-85E4-9552-CE63-E0A4C684C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A38F1E-FEE4-04EE-7B34-32DAB75C3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69954D-068B-E040-339B-85AF6375C5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F3AA80-50A3-4F6C-BF3C-20D7B2932AC6}" type="datetimeFigureOut">
              <a:rPr lang="en-CA" smtClean="0"/>
              <a:t>2025-06-21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4EDC3B-CCC6-F435-363B-F6054D60AD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55E5-4A64-9998-E00B-EFEFBA9787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D0EB5B-F2F6-4FB8-96CC-8FB16028ACF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7920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25761C-7A45-8A6A-DBB1-6ED4DC78E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BED780-A5ED-7AE7-15B5-06B8B22AD9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754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5DE6FF-44C8-D9AD-9F66-4ED4FC978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999E3-AFCE-88D6-80CB-2EDDD3154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717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2D5739-0D9A-7966-2ABD-F0E91011A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75E86D-4EF7-4E70-0EB3-7C8FC36061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218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85828C-BF5C-C78A-D098-9C63C7350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FF614-9B84-0169-B82D-465BF95C1B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761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FFC798-15D9-8BAE-44F2-02F344031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2188F6-FF58-2D50-E5DD-E1E7B9383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786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00AF4-3615-B313-3EC7-0066592C6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739A56-9A84-783A-BDF1-2867B7A120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845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901EA5-1473-E680-82AD-D5D82A51E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ED9892-E1B3-40BB-2B4F-8135341C96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698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82F3F5-75B0-8A86-67FF-D41919E07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A92D4-6297-E94C-010B-03C61BB227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488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51845E-10DF-5210-D1AE-4D09675C0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F5BB10-B396-B468-4264-616B88709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88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8E198E-9186-9131-12E1-2AE9FCE6A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232DB8-BCFB-379D-5B1E-A938F327A9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1498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167EEA-D487-01A8-B472-2DED52884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F19238-74E8-0540-DF1F-12B29A9F87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38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584970-2892-CFB3-7824-7AFCD9D37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55126C-F7B3-2A80-9D13-2AFD77D22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35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7AF5EF-CFC3-CDCA-4DED-C22BB816C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AF7343-B7D1-AADD-35C7-49C766D41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04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CF5E7C-5203-E206-0683-8E7D0688C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A898F8-FB8B-5610-AFD1-CE7DD47BFD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19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A76548-9A45-2DB9-D465-E256449C4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52F11B-A9BB-D76A-32E4-28B0020E6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4271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6D6B7-1ED7-CE5D-DC38-4AD452F2D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468077-D0EA-EFFA-AF4B-B6FB3BEAED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935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AE4881-D3B8-B0FC-EDA1-07C4DF341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023C07-6DBE-CD08-7761-483888B7A1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668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A46E5-53E1-B6BC-BFD3-37E3C648E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4FF3BB-6949-9267-B242-02DCCEDB3A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68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3E1B06-38E2-1B06-4F99-70FAD3810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75BB22-2ACC-0B2F-345A-950A309EE2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4969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0DA005-4110-C4CF-D513-D8BE9FFFD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94CB4-578B-0F5B-F28F-268421E88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346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E9C794-DAF8-DAC1-3A95-3FFF2D2CD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BE6F6-6896-EFC3-EEA7-B994004964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514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DBB7C9-A8DB-77B5-070A-FA833595F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C0CD8-556C-8B7E-2C36-11BDF5326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3706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42451-2E78-C221-F18B-0234E41F6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4ABD21-9F77-AE18-79CE-4C89DEA2FD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8123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A3838-47ED-7FFF-17EF-1DF68B24F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668460-5E1A-DE1A-BDE0-C7F5C6D71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9770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DC198-8768-0667-9FC4-0ABDFBCE5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0F825-0BB9-D602-D4A5-C80F168220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1537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9922B3-30DD-2E21-4B89-904C09765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C2B61A-F120-5378-2ADE-415F154E30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8343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394ACC-0BE3-632F-780E-60F25B5A7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6773E-9D19-5F5B-11A6-D269F69C42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6435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8125F1-72AD-6887-582B-D72495814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B4C874-0227-1746-8EB7-B141A9F536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403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F7FAAD-982A-6976-AD3A-028F6EB71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2F9310-B113-89C7-824C-BD0C4D5DFB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3281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8F635-E8E0-546C-70CF-69CE2EF53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D5CBA-796B-6396-8B3A-0121F636B8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298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C2505-671A-7DD2-5E02-2402A584A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490C08-2352-1795-C26D-F3DE8BFAA6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640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C7DF04-B8F0-3AF6-6AD2-62FF2D62F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DCB2E8-E94D-8DD4-3332-1406767044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79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CD6A69-0CE1-E859-423F-8EAC2FF93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E78C3C-3AAC-58CD-86C1-9F243EB51C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7807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BFBC9C-6AEB-A19E-8368-92FC85FA2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647B5C-AE4F-4E19-91DC-9860FB7130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501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3A19D-ACD1-07F5-4DC1-A3E2AD144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BCE3B3-7035-F624-704C-2555D42124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6771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C8587-C64F-272C-D5F0-ED77A40DD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0C5689-C430-3444-BEAF-07E2350A78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50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6EF836-FE61-3041-949A-247BC89D5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18549-B823-5497-6429-5BEEBBC74D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630A68-BE88-3340-BA7C-9E6311A7A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05D63-7B22-5DF0-8EEF-3E90D471C7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05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861786-3663-94D1-A39F-4764A81CE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2122C0-6355-B202-8379-F37151BF1D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43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F87D1E-0229-FBCF-C926-E24D97F1A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F0376C-358D-1B12-87E3-74199B9EB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15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829C1-0181-7407-443E-A397CBB68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D31F6C-6089-DC04-10B2-11E0FE7BF6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48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921732-954E-5F4B-9E43-BC9FF47EE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6BBEA3-113A-AE9E-F4DE-89ED0D3342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4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B38DD5-2767-80EA-92E3-E7260F637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DDB8B-FA4A-9E69-FA7B-5B28FD88E7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73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1C152-6463-BD70-467C-11423F145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6CE74D-BF3D-69B1-38EE-BBC87C227B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4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04A21D-3C9B-C07F-1922-B594D4468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E9C810-693E-8F5D-6D0B-8AABEF8BA3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093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050076-6458-F462-CA8A-5AE4E8366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EBAF38-F26D-6B0B-69AE-52678E9179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97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E5B6F2-C839-10E5-8D80-70CFAC56D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32B1DF-7484-B078-EDA8-CA328ACA4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4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1B7E1C-E5CE-9E36-B9BE-C5AA12318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1C63BB-1743-86DB-DFBB-8EC3D01154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67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C69A3D-3A2A-205F-1142-FDE47B291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24590E-392D-9098-A4BF-65BC589FF5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3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5C538-2B5E-3A44-7A17-2B3CADAFA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0353B3-7D08-932A-1F9E-43378605E9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49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9D06A3-8643-B680-B8B0-EDDFFD6F3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DAAE2F-29CC-42D0-CFDB-18D2AC9EC3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0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4A9AAC-F60A-3751-73E7-AE2BE9BA2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78956A-DD92-A522-1303-426571EF04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6E4E91-7F7A-5590-ECEA-4759D046F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6CB82D-7587-7882-04A4-BF40C978F7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73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2AB584-0C33-5439-5798-6B89C601A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289704-E45E-2E30-027B-D61A165DC0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3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680836-451B-2B3D-8E43-0286ED930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840AE2-8EE3-8496-5201-0CE8CBDE73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920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2025-06-21T13:52:30Z</dcterms:created>
  <dcterms:modified xsi:type="dcterms:W3CDTF">2025-06-21T13:52:30Z</dcterms:modified>
</cp:coreProperties>
</file>