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8" r:id="rId3"/>
    <p:sldMasterId id="2147483684" r:id="rId4"/>
    <p:sldMasterId id="2147483690" r:id="rId5"/>
  </p:sldMasterIdLst>
  <p:notesMasterIdLst>
    <p:notesMasterId r:id="rId35"/>
  </p:notesMasterIdLst>
  <p:sldIdLst>
    <p:sldId id="257" r:id="rId6"/>
    <p:sldId id="258" r:id="rId7"/>
    <p:sldId id="264" r:id="rId8"/>
    <p:sldId id="265" r:id="rId9"/>
    <p:sldId id="266" r:id="rId10"/>
    <p:sldId id="260" r:id="rId11"/>
    <p:sldId id="267" r:id="rId12"/>
    <p:sldId id="268" r:id="rId13"/>
    <p:sldId id="329" r:id="rId14"/>
    <p:sldId id="269" r:id="rId15"/>
    <p:sldId id="327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328" r:id="rId28"/>
    <p:sldId id="281" r:id="rId29"/>
    <p:sldId id="282" r:id="rId30"/>
    <p:sldId id="259" r:id="rId31"/>
    <p:sldId id="283" r:id="rId32"/>
    <p:sldId id="284" r:id="rId33"/>
    <p:sldId id="262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3.8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1494 475 324 0 0,'0'0'563'0'0,"13"3"-29"0"0,38 6-33 0 0,-38-6-25 0 0,-5 0-27 0 0,69 36 1162 0 0,-70-35-1452 0 0,0 1-1 0 0,-1 0 1 0 0,0 0 0 0 0,0 1 0 0 0,0-1 0 0 0,-1 1 0 0 0,7 9-1 0 0,-7-8-81 0 0,-1-2 221 0 0,2 1-12 0 0,16 16-5 0 0,-17-17 222 0 0,-5-4-494 0 0,0 0-1 0 0,0 0 1 0 0,0 0-1 0 0,0-1 1 0 0,1 1-1 0 0,-1 0 0 0 0,0 0 1 0 0,0 0-1 0 0,1-1 1 0 0,-1 1-1 0 0,0 0 1 0 0,1 0-1 0 0,-1-1 1 0 0,1 1-1 0 0,-1 0 1 0 0,1-1-1 0 0,-1 1 0 0 0,1-1 1 0 0,0 1-1 0 0,-1 0 1 0 0,1-1-1 0 0,0 1 1 0 0,0-1-1 0 0,0 1 82 0 0,0-1 1 0 0,-1 1-1 0 0,1-1 0 0 0,-1 1 1 0 0,1-1-1 0 0,0 1 0 0 0,-1 0 0 0 0,1-1 1 0 0,-1 1-1 0 0,1 0 0 0 0,-1-1 1 0 0,1 1-1 0 0,-1 0 0 0 0,0 0 0 0 0,1-1 1 0 0,-1 1-1 0 0,0 0 0 0 0,0 0 0 0 0,1 0 1 0 0,-1-1-1 0 0,0 1 0 0 0,0 0 1 0 0,0 1-1 0 0,-19-1 170 0 0,-56 3-29 0 0,57-3 187 0 0,0-6-232 0 0,-3 1-129 0 0,11 3-12 0 0,1-2 1 0 0,-1 1-1 0 0,0-1 0 0 0,1 0 0 0 0,-17-9 0 0 0,0 0 85 0 0,19 9 101 0 0,-1 0-131 0 0,-23-8-9 0 0,23 8 269 0 0,-2 3-1202 0 0,-43-4 764 0 0,39 8 45 0 0,-1 2 23 0 0,9-3 3 0 0,-1-1 0 0 0,0 0 0 0 0,0 0 0 0 0,0 0 1 0 0,0-1-1 0 0,-14 2 0 0 0,-69 8-63 0 0,82-10 55 0 0,-4-1 21 0 0,-33-1 21 0 0,33 0 49 0 0,0-1-29 0 0,-10-3-3 0 0,0-1 0 0 0,-24-10 0 0 0,39 13-7 0 0,5 2-32 0 0,-1 0-1 0 0,1 0 1 0 0,0 0-1 0 0,-1-1 1 0 0,1 1 0 0 0,0-1-1 0 0,0 1 1 0 0,0-1-1 0 0,0 1 1 0 0,0-1 0 0 0,1 0-1 0 0,-3-3 1 0 0,-1 0 6 0 0,-1 0 19 0 0,1-2 7 0 0,3 4-33 0 0,-13-17 33 0 0,1-2 0 0 0,1 0 0 0 0,-12-30 0 0 0,19 40-29 0 0,-11-38 35 0 0,3-5-13 0 0,4 18 28 0 0,2 0-1 0 0,-6-64 1 0 0,12 66-2 0 0,2 27-5 0 0,-1-3 5 0 0,-1-31 4 0 0,1 32 115 0 0,1 2-120 0 0,-1-1-26 0 0,0-5-10 0 0,0-1 825 0 0,-7 34-754 0 0,-28 58-13 0 0,28-58 6 0 0,3 13 33 0 0,4-27-105 0 0,0 0-1 0 0,0 0 1 0 0,0 0-1 0 0,0 0 1 0 0,1 0-1 0 0,0 0 0 0 0,0 6 1 0 0,0 25 44 0 0,0-27-15 0 0,1 4 9 0 0,21 207 148 0 0,-21-211-173 0 0,-1 1 6 0 0,-1 32-4 0 0,1-32-10 0 0,-2-3-10 0 0,-8 22-4 0 0,9-27-3 0 0,1 0 0 0 0,-1 1 0 0 0,0-1-1 0 0,0 0 1 0 0,0 0 0 0 0,0 0 0 0 0,-1 0 0 0 0,1 0-1 0 0,0 0 1 0 0,-1 0 0 0 0,1 0 0 0 0,-1 0 0 0 0,0-1-1 0 0,0 1 1 0 0,-3 2 0 0 0,-1 0-3 0 0,1 3-3 0 0,-5-3-2 0 0,3 2 6 0 0,4-4 2 0 0,1 0 1 0 0,-1-1-1 0 0,0 1 1 0 0,1 0-1 0 0,-1-1 1 0 0,0 0-1 0 0,0 1 1 0 0,0-1 0 0 0,0 0-1 0 0,0-1 1 0 0,0 1-1 0 0,0 0 1 0 0,0-1-1 0 0,-5 0 1 0 0,-4 2 2 0 0,-38 1 7 0 0,-13-4-9 0 0,38 2-1 0 0,-47-6 5 0 0,-184-34-101 0 0,190 27-327 0 0,-24 0-1187 0 0,82 11 601 0 0,-1-1-978 0 0,-26-4-1317 0 0,26 4 252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4.4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1612 39 752 0 0,'0'0'5681'0'0,"17"-7"-5130"0"0,50-18-54 0 0,-41 19-42 0 0,33 10 694 0 0,-44-2-1048 0 0,11 2 146 0 0,-1 0 0 0 0,43 15 0 0 0,-53-16-174 0 0,43 16 266 0 0,-26-2 26 0 0,51 35 1 0 0,-77-47-274 0 0,-3 0-5 0 0,11 16-16 0 0,-10-16 115 0 0,-17 5-152 0 0,-38 31-14 0 0,50-40-19 0 0,0 0 1 0 0,-1 1 0 0 0,1-1-1 0 0,-1 0 1 0 0,0 0 0 0 0,1 0-1 0 0,-1 0 1 0 0,0 0-1 0 0,1-1 1 0 0,-1 1 0 0 0,0 0-1 0 0,-3 0 1 0 0,-172 32 51 0 0,156-30-27 0 0,-7 1 9 0 0,-1-1 0 0 0,-45-1 0 0 0,-1-2 86 0 0,-340 7 553 0 0,-21 5 37 0 0,247-17-307 0 0,182 5-336 0 0,-9-1 24 0 0,-2 1-63 0 0,-50-7 103 0 0,31 1-39 0 0,28 5-1 0 0,0-2-8 0 0,-25-10-13 0 0,26 9 6 0 0,2 0 6 0 0,-18-14 6 0 0,18 14 35 0 0,5-3-75 0 0,-5-23 2 0 0,5 23 69 0 0,8-5-94 0 0,24-35-11 0 0,-23 35-16 0 0,2 8-2 0 0,30-9 1 0 0,-30 10-12 0 0,0 3-23 0 0,40 1 31 0 0,-37 6-10 0 0,39 20 12 0 0,-49-26 1 0 0,-1 0 1 0 0,0 0 0 0 0,1 0 0 0 0,-1 0-1 0 0,0 1 1 0 0,0-1 0 0 0,0 0 0 0 0,0 1-1 0 0,0 0 1 0 0,0-1 0 0 0,0 1 0 0 0,0 0-1 0 0,-1 0 1 0 0,1 0 0 0 0,-1 0 0 0 0,2 3-1 0 0,1 2-6 0 0,1-2 5 0 0,-1 1-1 0 0,0 0 1 0 0,0 0-1 0 0,-1 1 1 0 0,0-1-1 0 0,0 1 0 0 0,0 0 1 0 0,-1 0-1 0 0,2 10 1 0 0,-1-9 1 0 0,-2-1-5 0 0,-1 2 5 0 0,-1 27 10 0 0,1-26-4 0 0,-6 1 5 0 0,-18 32 11 0 0,12-28 23 0 0,-4-4-27 0 0,0-1-1 0 0,0-1 0 0 0,-1-1 0 0 0,0 0 0 0 0,-23 6 1 0 0,-90 20-308 0 0,95-25 33 0 0,-106 19-1604 0 0,1-1-4774 0 0,95-16 3324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4.8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1 272 412 0 0,'0'0'4019'0'0,"20"7"-3133"0"0,60 20-50 0 0,-71-23-656 0 0,0-1 0 0 0,0 0 0 0 0,0 0 1 0 0,0-1-1 0 0,0 0 0 0 0,14 0 0 0 0,-1 0 58 0 0,14 5 624 0 0,52 2 0 0 0,-32-6-278 0 0,3-1 109 0 0,-14-8-166 0 0,-32 7-414 0 0,-7-1-39 0 0,1 0-1 0 0,-1-1 1 0 0,0 1-1 0 0,0-1 1 0 0,1-1-1 0 0,7-2 1 0 0,-2 3 14 0 0,-8 1-47 0 0,1-1 0 0 0,-1 0 1 0 0,0 0-1 0 0,1 0 0 0 0,-1 0 0 0 0,0-1 1 0 0,0 0-1 0 0,0 1 0 0 0,4-4 0 0 0,2 2 30 0 0,-6 2-44 0 0,-1 0 0 0 0,0 0 0 0 0,1-1 0 0 0,-1 1 0 0 0,0-1 0 0 0,0 0 0 0 0,0 1 0 0 0,0-2 0 0 0,0 1 0 0 0,0 0 0 0 0,3-4 0 0 0,0 2 4 0 0,0-1 17 0 0,0 1-1 0 0,0-1 1 0 0,0-1 0 0 0,0 1 0 0 0,-1-1 0 0 0,0 0 0 0 0,0 0 0 0 0,-1 0 0 0 0,1-1 0 0 0,3-8 0 0 0,6-16 66 0 0,-10 23-16 0 0,-4-2-23 0 0,5-39 62 0 0,-11 39-106 0 0,-47-60 46 0 0,48 65-56 0 0,-4 0 19 0 0,2 0-25 0 0,4 3-9 0 0,1 0-1 0 0,-1 0 1 0 0,1 0-1 0 0,-1 1 1 0 0,0-1 0 0 0,1 1-1 0 0,-1 0 1 0 0,0 0 0 0 0,0 0-1 0 0,0 0 1 0 0,0 1-1 0 0,0-1 1 0 0,0 1 0 0 0,-4-1-1 0 0,-24-2 47 0 0,23 2 0 0 0,-5 1 0 0 0,0-1-34 0 0,8 1-10 0 0,1-1 0 0 0,-1 1 0 0 0,1 0 0 0 0,-1 0 0 0 0,0 1 0 0 0,1-1 0 0 0,-1 1 0 0 0,1 0 0 0 0,-1 0 0 0 0,1 1 0 0 0,-8 3 0 0 0,-3-2 8 0 0,9-2-5 0 0,0 0-1 0 0,0 1 1 0 0,0 0-1 0 0,0 0 0 0 0,0 1 1 0 0,1-1-1 0 0,-10 7 1 0 0,5-5 4 0 0,6-2-4 0 0,0-1-1 0 0,1 1 1 0 0,-1 0-1 0 0,0 0 0 0 0,1 1 1 0 0,0-1-1 0 0,-1 1 1 0 0,-4 5-1 0 0,-12 11-148 0 0,0 2 0 0 0,1 1 0 0 0,2 0-1 0 0,-29 47 1 0 0,12-13-1520 0 0,19-32 849 0 0,11-18-255 0 0,-1-1-845 0 0,-13 16-1234 0 0,13-16 241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5.2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60 0 0,'0'0'6835'0'0,"9"16"-6213"0"0,41 75 468 0 0,40 84 751 0 0,-87-169-2082 0 0,-1 2-887 0 0,7 23 202 0 0,-7-24-614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5.6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28 224 0 0,'0'0'5649'0'0,"64"-28"-3933"0"0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5.9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492 437 140 0 0,'0'0'3711'0'0,"-3"-13"-2890"0"0,-13-52 676 0 0,10 59-809 0 0,-17-16-22 0 0,17 17-19 0 0,-4 1-32 0 0,-1 0-419 0 0,7 2-100 0 0,0 0-1 0 0,-1 0 1 0 0,1 1 0 0 0,0-1 0 0 0,-1 1 0 0 0,1 0 0 0 0,-1 1 0 0 0,1-1 0 0 0,-6 1 0 0 0,-26-3 440 0 0,27 2-21 0 0,-5 2-43 0 0,-1-2-325 0 0,10 1-84 0 0,0 0 1 0 0,0 0 0 0 0,-1 0 0 0 0,1 0 0 0 0,0 1 0 0 0,0 0 0 0 0,0 0 0 0 0,0 0 0 0 0,0 1 0 0 0,-6 2-1 0 0,1-1 74 0 0,0 1 0 0 0,1 0-1 0 0,-1 1 1 0 0,1 0-1 0 0,1 0 1 0 0,-1 1 0 0 0,1 0-1 0 0,0 1 1 0 0,0 0-1 0 0,1 0 1 0 0,-1 0 0 0 0,2 1-1 0 0,-1 0 1 0 0,-7 13-1 0 0,11-15 263 0 0,3 1-366 0 0,1 1-1 0 0,-1-1 1 0 0,1 0 0 0 0,0 1 0 0 0,1-1-1 0 0,4 12 1 0 0,-1-1 3 0 0,3 5 42 0 0,-5-16-62 0 0,-2-5-14 0 0,0 1 1 0 0,0-1 0 0 0,0 0 0 0 0,1 0 0 0 0,-1 0 0 0 0,1 0 0 0 0,-1 0 0 0 0,1 0 0 0 0,0 0 0 0 0,-1 0-1 0 0,1 0 1 0 0,0-1 0 0 0,0 1 0 0 0,4 2 0 0 0,2 2-3 0 0,-5-3-2 0 0,-1 0 0 0 0,1-1 0 0 0,0 1 0 0 0,1-1 0 0 0,-1 0 0 0 0,0 0 0 0 0,1 0 0 0 0,-1-1-1 0 0,6 3 1 0 0,-2 1-8 0 0,-5-4 4 0 0,0 1-1 0 0,1-1 1 0 0,-1 1-1 0 0,0-1 1 0 0,0 0 0 0 0,1 0-1 0 0,-1 0 1 0 0,1 0-1 0 0,-1-1 1 0 0,1 1 0 0 0,-1 0-1 0 0,1-1 1 0 0,0 0-1 0 0,-1 0 1 0 0,1 0-1 0 0,3 0 1 0 0,38 2-59 0 0,-34-2-3 0 0,-1-6-66 0 0,26-19 71 0 0,-27 19-4 0 0,-5-6-4 0 0,7-33 4 0 0,-9 42 60 0 0,-1 1 0 0 0,1-1 1 0 0,0 0-1 0 0,-1 1 1 0 0,0-1-1 0 0,1 1 0 0 0,-1-1 1 0 0,0 0-1 0 0,0 1 0 0 0,-1-1 1 0 0,1 0-1 0 0,0 1 0 0 0,-1-1 1 0 0,0 1-1 0 0,1-1 1 0 0,-3-3-1 0 0,0-1-14 0 0,3 2 10 0 0,-1 1-1 0 0,1-1 1 0 0,-1 1 0 0 0,-1 0 0 0 0,1-1 0 0 0,0 1 0 0 0,-1 0 0 0 0,0 0 0 0 0,-4-6 0 0 0,1-1-13 0 0,3 7 13 0 0,1 0 0 0 0,-1-1-1 0 0,0 1 1 0 0,0 0 0 0 0,0 0 0 0 0,-1 0-1 0 0,1 0 1 0 0,-1 1 0 0 0,-5-6 0 0 0,1 0-8 0 0,-3-4-11 0 0,0 1 0 0 0,0 0 1 0 0,-1 1-1 0 0,-1 0 0 0 0,0 1 1 0 0,0 0-1 0 0,-1 1 0 0 0,0 1 1 0 0,-19-10-1 0 0,-50-35-65 0 0,19 7 248 0 0,56 41 56 0 0,7 3-194 0 0,-1 0 0 0 0,1 0 0 0 0,-1 0 0 0 0,0 0 0 0 0,0 0 1 0 0,0 0-1 0 0,0 0 0 0 0,0 0 0 0 0,0 0 0 0 0,0 1 0 0 0,0-1 1 0 0,-4-3-1 0 0,3 2 18 0 0,-2-3 407 0 0,57-51-323 0 0,-52 55-114 0 0,0 1-1 0 0,-1 0 1 0 0,1 0 0 0 0,0 0-1 0 0,0 0 1 0 0,0 0 0 0 0,0 0-1 0 0,0 1 1 0 0,0-1 0 0 0,0 0-1 0 0,1 0 1 0 0,-1 1 0 0 0,0-1-1 0 0,0 1 1 0 0,1-1 0 0 0,0 0-1 0 0,8-3 12 0 0,37-6 21 0 0,-31 7-44 0 0,-9 1-12 0 0,0 0 0 0 0,1 1 0 0 0,-1 0 0 0 0,1 1 0 0 0,-1 0 0 0 0,11 1 0 0 0,47 1-522 0 0,-53-2 402 0 0,36 6-792 0 0,-37-3 621 0 0,6 1-27 0 0,14 1-3133 0 0,21 3 49 0 0,-39-6 260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6.6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781 591 720 0 0,'0'0'3200'0'0,"-8"-7"-2233"0"0,-25-24-60 0 0,25 23 1393 0 0,9-3-1643 0 0,3-45 493 0 0,1 47-655 0 0,13-29-49 0 0,-17 36-405 0 0,0-1 0 0 0,0 1 0 0 0,0-1 0 0 0,1 1 0 0 0,-1-1 0 0 0,1 1 0 0 0,-1 0 0 0 0,1 0 0 0 0,0 0 0 0 0,0 0 0 0 0,0 0 0 0 0,0 0 0 0 0,0 0 0 0 0,1 1 1 0 0,2-3-1 0 0,2 0 74 0 0,15-20 333 0 0,-20 22-410 0 0,0-1 0 0 0,1 1 0 0 0,0 0 0 0 0,-1 0 0 0 0,1 0 0 0 0,0 0 0 0 0,0 0 0 0 0,0 0 0 0 0,0 1 0 0 0,5-2 0 0 0,1-3 50 0 0,-6 4-42 0 0,1-1 0 0 0,-1 1 0 0 0,1 0 0 0 0,-1 1 0 0 0,1-1 0 0 0,0 1-1 0 0,0-1 1 0 0,8 0 0 0 0,-2-3 22 0 0,-7 4-43 0 0,0-1 1 0 0,1 1 0 0 0,-1 0-1 0 0,1 0 1 0 0,-1 0-1 0 0,1 0 1 0 0,-1 1 0 0 0,1-1-1 0 0,0 1 1 0 0,-1 0-1 0 0,6 0 1 0 0,31 0 131 0 0,-30 0-25 0 0,3 3-25 0 0,7 3-38 0 0,0 0 0 0 0,-1 1 0 0 0,33 18 1 0 0,-42-17-35 0 0,-1 0 0 0 0,0 1 0 0 0,0 0 0 0 0,-1 1 0 0 0,9 12 0 0 0,-14-19-39 0 0,-1 0 8 0 0,0-1 1 0 0,0 0 0 0 0,0 1 0 0 0,-1-1-1 0 0,1 1 1 0 0,-1-1 0 0 0,1 1 0 0 0,-1 0 0 0 0,0 0-1 0 0,0-1 1 0 0,0 1 0 0 0,0 0 0 0 0,-1 0-1 0 0,1 3 1 0 0,0 4 5 0 0,2 8 9 0 0,-12 79 65 0 0,9-94-83 0 0,0 0 1 0 0,0 0-1 0 0,0 0 0 0 0,-1-1 0 0 0,1 1 0 0 0,-1 0 0 0 0,0 0 0 0 0,0-1 0 0 0,0 1 0 0 0,0 0 1 0 0,0-1-1 0 0,-1 1 0 0 0,-1 2 0 0 0,-2 3 6 0 0,4-6-4 0 0,0 1-1 0 0,1-1 1 0 0,-2 0-1 0 0,1 1 1 0 0,0-1-1 0 0,0 0 1 0 0,-1 0-1 0 0,1 0 1 0 0,-1 0-1 0 0,0 0 1 0 0,0 0-1 0 0,1 0 1 0 0,-1 0-1 0 0,-3 1 1 0 0,-1 2 3 0 0,4-3-2 0 0,0 1 0 0 0,0-1 0 0 0,0 1 0 0 0,-1-1 0 0 0,1 0 0 0 0,-1 0 0 0 0,1 0 1 0 0,-1-1-1 0 0,1 1 0 0 0,-1-1 0 0 0,0 1 0 0 0,-5 1 0 0 0,0 0 14 0 0,-5 4 17 0 0,-1-1 1 0 0,1 0 0 0 0,-1-2 0 0 0,0 1-1 0 0,0-2 1 0 0,-1 0 0 0 0,1 0 0 0 0,-26 0-1 0 0,20-1 21 0 0,13-1 33 0 0,-9-3-43 0 0,-4 3-23 0 0,11-1 0 0 0,0 0 0 0 0,0-1 0 0 0,0 0 0 0 0,0 0-1 0 0,0-1 1 0 0,-11-3 0 0 0,-67-20 253 0 0,79 23-218 0 0,0-4 1 0 0,-27-17-1 0 0,33 23-55 0 0,1-1 0 0 0,-1 0 0 0 0,1 0 0 0 0,-1 0 0 0 0,1 0 0 0 0,-1-1 0 0 0,1 1 1 0 0,0 0-1 0 0,-1 0 0 0 0,1-1 0 0 0,0 1 0 0 0,0-1 0 0 0,0 1 0 0 0,0-1 0 0 0,1 1 0 0 0,-1-1 0 0 0,0 0 0 0 0,0 0 0 0 0,1 1 0 0 0,-1-4 0 0 0,0 0 3 0 0,-3-1-8 0 0,3-2-14 0 0,-5-31-64 0 0,19 58-1403 0 0,42 55 1394 0 0,-42-55 13 0 0,-13-15 65 0 0,0 0-1 0 0,-1 0 0 0 0,1 1 1 0 0,-1-1-1 0 0,0 0 1 0 0,0 0-1 0 0,-1 0 0 0 0,1 0 1 0 0,-5 6-1 0 0,1 2-9 0 0,5-9 14 0 0,0-1 0 0 0,-1 1 0 0 0,0 0 1 0 0,0 0-1 0 0,0-1 0 0 0,0 1 0 0 0,0 0 0 0 0,-1-1 0 0 0,1 1 1 0 0,-1-1-1 0 0,1 0 0 0 0,-1 1 0 0 0,-3 2 0 0 0,-1 1-12 0 0,-1 6-23 0 0,5-10 38 0 0,1 1 0 0 0,-1-1-1 0 0,1 0 1 0 0,-1 0-1 0 0,1 0 1 0 0,-1 0 0 0 0,0 0-1 0 0,0 0 1 0 0,0 0 0 0 0,-1 0-1 0 0,-2 1 1 0 0,-11 9-44 0 0,9-5 40 0 0,4-5 6 0 0,1 1 0 0 0,-1-1 0 0 0,0 0 1 0 0,0 0-1 0 0,0 0 0 0 0,0 0 0 0 0,-1 0 1 0 0,1 0-1 0 0,-6 1 0 0 0,-73 31 128 0 0,71-31-71 0 0,1 0-1 0 0,0 0 0 0 0,-1-1 0 0 0,0 0 1 0 0,1-1-1 0 0,-1 0 0 0 0,-19-1 1 0 0,14 0 56 0 0,-35-6 166 0 0,36 3-216 0 0,10 3-25 0 0,1 0 1 0 0,0-1-1 0 0,-1 1 1 0 0,1-1 0 0 0,0 0-1 0 0,-1 0 1 0 0,1-1-1 0 0,-6-2 1 0 0,1 0 29 0 0,0 0 2 0 0,0 1-1 0 0,0-1 1 0 0,1-1-1 0 0,0 0 1 0 0,0 0-1 0 0,0 0 0 0 0,0-1 1 0 0,1-1-1 0 0,0 1 1 0 0,-9-12-1 0 0,1 0 130 0 0,2 0 0 0 0,-22-38-1 0 0,17 19-15 0 0,0-1 0 0 0,3-1 0 0 0,1-1 0 0 0,2 0 0 0 0,-7-42 0 0 0,8 20 48 0 0,3-1 0 0 0,0-93 1 0 0,7 53-153 0 0,0 67-194 0 0,1 27-101 0 0,0 1-148 0 0,0-26-164 0 0,0 26-187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7.4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1157 124 1044 0 0,'0'0'6829'0'0,"7"-18"-6181"0"0,20-56-67 0 0,-27 73-562 0 0,0 0 0 0 0,0 0 0 0 0,0 0 0 0 0,0 0-1 0 0,0 1 1 0 0,1-1 0 0 0,-1 0 0 0 0,0 0 0 0 0,0 0 0 0 0,1 0 0 0 0,-1 1-1 0 0,0-1 1 0 0,1 0 0 0 0,-1 0 0 0 0,1 1 0 0 0,-1-1 0 0 0,1 0 0 0 0,0 1-1 0 0,-1-1 1 0 0,1 0 0 0 0,0 1 0 0 0,-1-1 0 0 0,1 1 0 0 0,0-1-1 0 0,0 1 1 0 0,-1-1 0 0 0,1 1 0 0 0,1-1 0 0 0,29-7 470 0 0,-24 6-45 0 0,7 2-45 0 0,43 2-46 0 0,-33 3-38 0 0,-12-1-218 0 0,-7-3-40 0 0,0 1 1 0 0,0 0 0 0 0,0 0-1 0 0,0 1 1 0 0,0-1-1 0 0,-1 1 1 0 0,9 6-1 0 0,-4-4 23 0 0,-5-3-39 0 0,-1 0-1 0 0,1 0 0 0 0,-1 0 1 0 0,0 1-1 0 0,1-1 0 0 0,-1 1 1 0 0,0 0-1 0 0,4 6 0 0 0,1-3 22 0 0,-5-4-39 0 0,-1-1 0 0 0,1 1 1 0 0,-1 1-1 0 0,0-1 0 0 0,0 0 1 0 0,1 1-1 0 0,-1-1 1 0 0,-1 1-1 0 0,1-1 0 0 0,0 1 1 0 0,-1 0-1 0 0,3 5 1 0 0,2 0 26 0 0,-4-5-31 0 0,-1-1 0 0 0,1 1 0 0 0,0 0-1 0 0,-1 0 1 0 0,1-1 0 0 0,-1 1 0 0 0,0 0-1 0 0,0 0 1 0 0,0 1 0 0 0,0-1 0 0 0,-1 0-1 0 0,1 5 1 0 0,3 2 23 0 0,-3-7-27 0 0,0 0-1 0 0,0 0 1 0 0,0 0-1 0 0,0 0 1 0 0,0 1-1 0 0,-1-1 1 0 0,0 0-1 0 0,1 0 1 0 0,-1 1-1 0 0,0-1 1 0 0,-1 0-1 0 0,1 1 1 0 0,-1 3 0 0 0,1 0 18 0 0,1-4-25 0 0,-1-1 1 0 0,0 0-1 0 0,0 0 1 0 0,0 1 0 0 0,0-1-1 0 0,-1 0 1 0 0,1 1-1 0 0,-1-1 1 0 0,1 0 0 0 0,-1 0-1 0 0,0 1 1 0 0,1-1 0 0 0,-1 0-1 0 0,-1 0 1 0 0,1 0-1 0 0,0 0 1 0 0,-2 2 0 0 0,-4 9 49 0 0,-1-1 1 0 0,-1 0 0 0 0,0 0 0 0 0,-1-1 0 0 0,0 0 0 0 0,0 0 0 0 0,-1-1 0 0 0,-1-1 0 0 0,0 0 0 0 0,0 0-1 0 0,-1-1 1 0 0,1-1 0 0 0,-2 0 0 0 0,-16 6 0 0 0,-8-3 127 0 0,28-9-148 0 0,3 1 205 0 0,-6-4-132 0 0,-1-1-76 0 0,-33-3 128 0 0,40 1-84 0 0,-21-15-5 0 0,21 15 2 0 0,3-2-5 0 0,-12-23-4 0 0,12 23-19 0 0,2-1-5 0 0,-4-20-14 0 0,4 20-33 0 0,1 0-102 0 0,-4-27 81 0 0,4 26-16 0 0,-7 30-158 0 0,-23 63 186 0 0,29-77 7 0 0,-1 1 0 0 0,-1 0 0 0 0,1-1 0 0 0,-1 0 0 0 0,0 0 0 0 0,0 0 0 0 0,-1 0 0 0 0,0-1 0 0 0,-12 12 0 0 0,9-10 8 0 0,-3 7-5 0 0,10-13 4 0 0,-1 1 0 0 0,0-1-1 0 0,0 0 1 0 0,1 0-1 0 0,-1 0 1 0 0,-1-1-1 0 0,1 1 1 0 0,0 0-1 0 0,0-1 1 0 0,-1 1-1 0 0,1-1 1 0 0,0 0-1 0 0,-5 2 1 0 0,4-2 0 0 0,-68 28 90 0 0,64-26 4 0 0,-6-4-35 0 0,-38 0 8 0 0,39 1-9 0 0,1-5-2 0 0,0 1-41 0 0,8 3-9 0 0,-1 0 0 0 0,0 0 0 0 0,0-1 0 0 0,1 0 0 0 0,-1 0 0 0 0,1 0 0 0 0,0 0 0 0 0,-1 0 0 0 0,1 0 0 0 0,0-1 0 0 0,-4-4 0 0 0,-1 2 7 0 0,5 2-8 0 0,0 1-1 0 0,0 0 0 0 0,0-1 0 0 0,1 1 1 0 0,-1-1-1 0 0,1 0 0 0 0,-1 0 1 0 0,1 0-1 0 0,-2-4 0 0 0,-76-129 154 0 0,72 120-148 0 0,1 0 0 0 0,-2 0 0 0 0,0 1 0 0 0,-1 0 1 0 0,0 1-1 0 0,-2 0 0 0 0,1 1 0 0 0,-2 0 0 0 0,1 1 0 0 0,-2 0 1 0 0,-15-11-1 0 0,12 18 9 0 0,5 2-8 0 0,-39 0 53 0 0,36 1-55 0 0,9 1-5 0 0,0 1-1 0 0,1-1 0 0 0,-1 1 1 0 0,0 0-1 0 0,0 0 1 0 0,0 1-1 0 0,1 0 0 0 0,-1 0 1 0 0,-11 3-1 0 0,16-3-3 0 0,-25 4 29 0 0,1 2 0 0 0,-1 0 0 0 0,2 2 0 0 0,-1 1 0 0 0,1 1 1 0 0,-38 24-1 0 0,48-27-17 0 0,2 0 3 0 0,0 0-1 0 0,0 1 1 0 0,-13 13 0 0 0,23-21-9 0 0,0 1 0 0 0,0 0 1 0 0,0 0-1 0 0,0 1 0 0 0,0-1 1 0 0,1 0-1 0 0,-1 1 0 0 0,1-1 1 0 0,0 1-1 0 0,-2 3 0 0 0,-1 2 11 0 0,0-2 17 0 0,4-1-30 0 0,1-1 0 0 0,-1 1 0 0 0,1-1 0 0 0,-1 1 0 0 0,1-1 0 0 0,1 1 0 0 0,-1-1 1 0 0,3 5-1 0 0,0 3 6 0 0,-4-11-9 0 0,0 0-1 0 0,0 0 1 0 0,0 0 0 0 0,0 0-1 0 0,1 0 1 0 0,-1 0 0 0 0,0-1-1 0 0,1 1 1 0 0,-1 0-1 0 0,1 0 1 0 0,-1 0 0 0 0,1 0-1 0 0,0 0 1 0 0,-1-1-1 0 0,1 1 1 0 0,0 0 0 0 0,-1 0-1 0 0,2 0 1 0 0,7 8 2 0 0,-5-4-6 0 0,1-1-1 0 0,-1 1 1 0 0,2-1-1 0 0,-1 0 1 0 0,0 0 0 0 0,1 0-1 0 0,-1-1 1 0 0,1 0-1 0 0,0 0 1 0 0,0-1-1 0 0,0 1 1 0 0,10 1 0 0 0,32 8-169 0 0,83 11 0 0 0,-123-23 124 0 0,0 1 1 0 0,-1-1-1 0 0,1 0 1 0 0,-1-1-1 0 0,1 0 1 0 0,0 0 0 0 0,12-4-1 0 0,1 0-36 0 0,-3 1-122 0 0,1 0 1 0 0,-1-2-1 0 0,-1 0 0 0 0,1 0 1 0 0,-1-2-1 0 0,-1 0 0 0 0,1-1 1 0 0,-1-1-1 0 0,-1 0 1 0 0,0-1-1 0 0,17-16 0 0 0,-5-7-1078 0 0,-23 28 513 0 0,-4 3 524 0 0,0 0 1 0 0,1-1-1 0 0,-1 1 0 0 0,1 0 0 0 0,0 0 0 0 0,-1 0 0 0 0,1 0 0 0 0,3-6 0 0 0,0 1-519 0 0,-2-1-2523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8.3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35 226 128 0 0,'0'0'14130'0'0,"-5"-12"-13937"0"0,-13-33-8 0 0,13 34 434 0 0,8-1-498 0 0,6-33-24 0 0,-6 33 5 0 0,1 5-20 0 0,16-22 8 0 0,-15 22-10 0 0,1 2-14 0 0,18-13-6 0 0,-18 14-18 0 0,1 1-10 0 0,19-9 4 0 0,-20 9 28 0 0,7 3-39 0 0,38-1 6 0 0,-39 1 27 0 0,1 4-60 0 0,37 9 3 0 0,-38-10-4 0 0,-7 3 2 0 0,12 14 16 0 0,-12-15-32 0 0,-19 11-76 0 0,-40 44 91 0 0,32-41-8 0 0,-99 38-475 0 0,114-55 162 0 0,-1 2-103 0 0,-63 30-2759 0 0,64-31 1011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9.8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770 62 476 0 0,'0'0'5570'0'0,"-19"3"-5380"0"0,-4-1-120 0 0,-49 10 697 0 0,68-11-746 0 0,1 0 0 0 0,0-1-1 0 0,0 1 1 0 0,-1-1 0 0 0,1 0 0 0 0,0 0 0 0 0,0 0 0 0 0,-1 0 0 0 0,1 0 0 0 0,-5-2 0 0 0,-19-2 346 0 0,17 3-218 0 0,-30-4 7 0 0,31 4-1 0 0,-1-1-1 0 0,-29-5-18 0 0,29 6-9 0 0,0-1-11 0 0,-30-4-5 0 0,30 4 2 0 0,0 2-3 0 0,-48-7 207 0 0,16 1-212 0 0,31 5-10 0 0,3-1-11 0 0,-26-5 2 0 0,26 5 120 0 0,-1-1-146 0 0,-1 0-49 0 0,2-1 55 0 0,0 1 0 0 0,-1 0 0 0 0,0 1 0 0 0,0 0 1 0 0,0 0-1 0 0,0 1 0 0 0,0 0 0 0 0,-15 1 0 0 0,-47 5 660 0 0,59-3-875 0 0,-9 1 249 0 0,0-4-6833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31.7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0 218 388 0 0,'18'-5'972'0'0,"5"-1"-824"0"0,206-59 3849 0 0,63-18-1263 0 0,-149 49-3202 0 0,-120 27-587 0 0,0 2 0 0 0,1 0 0 0 0,29-1 1 0 0,-46 5-946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33.0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159 64 28 0 0,'0'0'7345'0'0,"-4"-11"-7267"0"0,-13-31-16 0 0,13 32 2226 0 0,-7 24-2232 0 0,-32 44 13 0 0,32-44 892 0 0,7-8-902 0 0,-11 17 3 0 0,11-17 228 0 0,2 2-278 0 0,-4 26 7 0 0,4-26 196 0 0,-1-1-193 0 0,-27 62 506 0 0,27-62-56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48.5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8 328 0 0,'0'0'1703'0'0,"6"-7"3837"0"0,2 23-4814 0 0,0 1 0 0 0,10 34 1 0 0,3 9 123 0 0,12 15-74 0 0,-3 3 0 0 0,-4 0 0 0 0,20 99 0 0 0,-43-148-635 0 0,-1 0-1 0 0,-2 49 1 0 0,1 27-2269 0 0,0-82 308 0 0,-2-9-2834 0 0,-1 6 1546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0.89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1579 536 304 0 0,'12'-41'4260'0'0,"-12"40"-4107"0"0,1 0 0 0 0,-1 0-1 0 0,0 0 1 0 0,1 0-1 0 0,-1 0 1 0 0,1 0-1 0 0,-1 0 1 0 0,1 0-1 0 0,0 1 1 0 0,-1-1-1 0 0,1 0 1 0 0,0 0 0 0 0,-1 0-1 0 0,1 1 1 0 0,0-1-1 0 0,0 0 1 0 0,0 1-1 0 0,0-1 1 0 0,0 1-1 0 0,0-1 1 0 0,0 1-1 0 0,-1-1 1 0 0,1 1 0 0 0,0 0-1 0 0,1 0 1 0 0,-1-1-1 0 0,0 1 1 0 0,0 0-1 0 0,1 0 1 0 0,-1 1-89 0 0,1 0 1 0 0,-1 0 0 0 0,0 0 0 0 0,1 0-1 0 0,-1 0 1 0 0,0 0 0 0 0,0 0 0 0 0,0 1-1 0 0,0-1 1 0 0,0 0 0 0 0,0 1-1 0 0,0-1 1 0 0,0 1 0 0 0,0-1 0 0 0,-1 1-1 0 0,1 1 1 0 0,5 15-57 0 0,-1-1 0 0 0,5 26 0 0 0,-10-41 104 0 0,21 121 300 0 0,17 82-2 0 0,-32-171-258 0 0,-1 1 1 0 0,0 64-1 0 0,-6-96-126 0 0,0 1 0 0 0,0-1-1 0 0,0 0 1 0 0,0 1 0 0 0,-1-1 0 0 0,1 0-1 0 0,-1 0 1 0 0,0 0 0 0 0,0 0-1 0 0,0 0 1 0 0,0-1 0 0 0,0 1-1 0 0,-1-1 1 0 0,1 1 0 0 0,-1-1-1 0 0,0 0 1 0 0,0 0 0 0 0,0 0 0 0 0,0 0-1 0 0,0-1 1 0 0,0 1 0 0 0,0-1-1 0 0,0 0 1 0 0,-1 0 0 0 0,1 0-1 0 0,0 0 1 0 0,-5 0 0 0 0,6-1 64 0 0,-1-1-59 0 0,-12-2-9 0 0,1 0-10 0 0,1 0 1 0 0,0-1 0 0 0,-24-11-1 0 0,29 12-21 0 0,0-1 0 0 0,1 0 0 0 0,-1 0 0 0 0,1-1 0 0 0,0 1 0 0 0,0-2 0 0 0,-11-10 0 0 0,14 12-12 0 0,1 0-1 0 0,0 0 1 0 0,1 0 0 0 0,-1-1-1 0 0,1 1 1 0 0,-3-8 0 0 0,-3-20-59 0 0,5-37-49 0 0,5 61 115 0 0,-2-1 0 0 0,0 1 0 0 0,0-1-1 0 0,0 0 1 0 0,-1 1 0 0 0,0-1-1 0 0,-1 0 1 0 0,0 1 0 0 0,0 0 0 0 0,-1-1-1 0 0,0 1 1 0 0,-6-10 0 0 0,-14-2-47 0 0,5 9 47 0 0,-2 2 9 0 0,18 9-5 0 0,-34-4-38 0 0,26 5 47 0 0,-1 1 0 0 0,1 0 0 0 0,0 0 0 0 0,0 1 0 0 0,0 1 0 0 0,0-1 0 0 0,1 2 1 0 0,-1-1-1 0 0,1 1 0 0 0,0 1 0 0 0,0 0 0 0 0,1 0 0 0 0,0 1 0 0 0,0 0 0 0 0,0 0 0 0 0,1 0 0 0 0,0 1 1 0 0,1 1-1 0 0,0-1 0 0 0,0 1 0 0 0,0 0 0 0 0,-6 17 0 0 0,11-24 3 0 0,0 0 1 0 0,0 1-1 0 0,1-1 0 0 0,-1 0 1 0 0,1 1-1 0 0,-1-1 0 0 0,1 1 1 0 0,0-1-1 0 0,0 1 0 0 0,0-1 1 0 0,1 1-1 0 0,-1-1 0 0 0,0 1 1 0 0,1-1-1 0 0,1 4 1 0 0,1 9 9 0 0,-3-14-10 0 0,1 1 0 0 0,-1-1 0 0 0,1 1 0 0 0,-1-1 0 0 0,1 1-1 0 0,-1-1 1 0 0,1 1 0 0 0,0-1 0 0 0,0 0 0 0 0,0 1 0 0 0,0-1 0 0 0,0 0 0 0 0,0 0 0 0 0,0 0 0 0 0,0 0-1 0 0,0 0 1 0 0,0 0 0 0 0,1 0 0 0 0,-1 0 0 0 0,0 0 0 0 0,1 0 0 0 0,-1-1 0 0 0,1 1 0 0 0,-1-1 0 0 0,1 1-1 0 0,2 0 1 0 0,-1 0-5 0 0,1 0 0 0 0,-1 0 0 0 0,1-1 0 0 0,0 1 0 0 0,-1-1-1 0 0,1 0 1 0 0,0 0 0 0 0,-1 0 0 0 0,1 0 0 0 0,0-1 0 0 0,4 0-1 0 0,-1-3-31 0 0,0 1 0 0 0,0-1-1 0 0,0 0 1 0 0,-1-1 0 0 0,0 0 0 0 0,0 0-1 0 0,0 0 1 0 0,0-1 0 0 0,-1 1-1 0 0,0-1 1 0 0,0-1 0 0 0,0 1-1 0 0,-1-1 1 0 0,0 0 0 0 0,5-12-1 0 0,-6 14 15 0 0,-1 0 0 0 0,0 0 0 0 0,0 0 0 0 0,-1 0 0 0 0,1 0 0 0 0,-1 0 0 0 0,0 0 0 0 0,-1-1 0 0 0,1 1 0 0 0,-1-1 0 0 0,0 1 0 0 0,0 0 0 0 0,-1-1 0 0 0,0 1 0 0 0,0 0 0 0 0,0-1 0 0 0,0 1 0 0 0,-1 0 0 0 0,0 0 0 0 0,0 0 0 0 0,0 0-1 0 0,-1 1 1 0 0,1-1 0 0 0,-1 0 0 0 0,-5-5 0 0 0,5 7 12 0 0,0-1 0 0 0,-1 1 0 0 0,0-1 0 0 0,1 1 0 0 0,-1 0-1 0 0,0 1 1 0 0,0-1 0 0 0,-1 1 0 0 0,1 0 0 0 0,0 0 0 0 0,-1 0 0 0 0,0 0 0 0 0,1 1-1 0 0,-1 0 1 0 0,0 0 0 0 0,1 0 0 0 0,-1 1 0 0 0,0-1 0 0 0,0 1 0 0 0,0 0-1 0 0,0 0 1 0 0,0 1 0 0 0,1 0 0 0 0,-1 0 0 0 0,0 0 0 0 0,0 0 0 0 0,1 1-1 0 0,-1-1 1 0 0,1 1 0 0 0,-1 0 0 0 0,-3 3 0 0 0,-3 2 1 0 0,1 0 0 0 0,0 0 1 0 0,0 1-1 0 0,1 1 0 0 0,0-1 1 0 0,1 1-1 0 0,0 1 0 0 0,0 0 1 0 0,1 0-1 0 0,0 0 0 0 0,-6 13 1 0 0,-49 126 18 0 0,49-114 32 0 0,12-32-10 0 0,-1 1-1 0 0,1 0 1 0 0,-1 0-1 0 0,0-1 0 0 0,-1 1 1 0 0,1-1-1 0 0,-1 0 1 0 0,1 0-1 0 0,-1 0 1 0 0,0 0-1 0 0,0 0 1 0 0,0-1-1 0 0,0 1 0 0 0,-1-1 1 0 0,1 0-1 0 0,-1 1 1 0 0,1-2-1 0 0,-1 1 1 0 0,-7 2-1 0 0,0-5 21 0 0,0-1 0 0 0,1 0 0 0 0,-1 0 0 0 0,0-2-1 0 0,1 1 1 0 0,-1-1 0 0 0,1 0 0 0 0,0-1 0 0 0,0-1 0 0 0,1 1 0 0 0,0-1 0 0 0,0-1 0 0 0,0 0 0 0 0,1 0-1 0 0,0-1 1 0 0,0 0 0 0 0,-8-11 0 0 0,13 15-32 0 0,1-1 1 0 0,-1 1-1 0 0,1-1 0 0 0,0 0 1 0 0,1 0-1 0 0,-1 0 0 0 0,1 0 0 0 0,0-1 1 0 0,0 1-1 0 0,0 0 0 0 0,1 0 1 0 0,0-9-1 0 0,0 11-2 0 0,2 1-12 0 0,0 0-1 0 0,0 0 1 0 0,0-1-1 0 0,-1 1 1 0 0,1 0 0 0 0,-1-1-1 0 0,0 1 1 0 0,0-1-1 0 0,0 0 1 0 0,0 1 0 0 0,1-5-1 0 0,6-11-22 0 0,-8 18 10 0 0,0 0 0 0 0,1-1 0 0 0,-1 1-1 0 0,0 0 1 0 0,0 0 0 0 0,0 0 0 0 0,1 0 0 0 0,-1-1 0 0 0,0 1 0 0 0,0 0 0 0 0,1 0 0 0 0,-1 0 0 0 0,0 0 0 0 0,1 0 0 0 0,-1 0 0 0 0,0 0-1 0 0,0 0 1 0 0,1 0 0 0 0,-1 0 0 0 0,0 0 0 0 0,1 0 0 0 0,-1 0 0 0 0,0 0 0 0 0,0 0 0 0 0,1 0 0 0 0,-1 0 0 0 0,0 0 0 0 0,0 0 0 0 0,1 1-1 0 0,-1-1 1 0 0,0 0 0 0 0,0 0 0 0 0,1 0 0 0 0,-1 0 0 0 0,0 1 0 0 0,0-1 0 0 0,0 0 0 0 0,1 0 0 0 0,-1 0 0 0 0,0 1 0 0 0,0-1-1 0 0,0 0 1 0 0,0 0 0 0 0,1 1 0 0 0,-1-1 0 0 0,0 0 0 0 0,0 0 0 0 0,0 1 0 0 0,0-1 0 0 0,0 0 0 0 0,0 1 0 0 0,0-1 0 0 0,0 0 0 0 0,6 25-14 0 0,-7-22 16 0 0,1-1 1 0 0,-1 0 0 0 0,1 1 0 0 0,-1-1-1 0 0,0 1 1 0 0,0-1 0 0 0,0 0-1 0 0,0 1 1 0 0,0-1 0 0 0,0 0 0 0 0,-1 0-1 0 0,1 0 1 0 0,-1 0 0 0 0,1 0-1 0 0,-1 0 1 0 0,0 0 0 0 0,0-1 0 0 0,0 1-1 0 0,-2 1 1 0 0,-50 28-43 0 0,20-12 31 0 0,30-16 15 0 0,-1-1-1 0 0,1 0 0 0 0,-1 0 1 0 0,0-1-1 0 0,1 1 1 0 0,-1-1-1 0 0,0 0 0 0 0,0 0 1 0 0,-7 0-1 0 0,-10 2 24 0 0,20-2-7 0 0,-15 0 46 0 0,15 0-52 0 0,1-1 0 0 0,-1 1 0 0 0,1-1 0 0 0,-1 0 0 0 0,1 1 0 0 0,-1-1 0 0 0,1 0 1 0 0,-1 0-1 0 0,1 0 0 0 0,-1 0 0 0 0,1 0 0 0 0,-1 0 0 0 0,0 0 0 0 0,1-1 0 0 0,-1 1 0 0 0,1-1 0 0 0,-1 1 0 0 0,1-1 1 0 0,0 1-1 0 0,-2-2 0 0 0,0-1 13 0 0,0 0 0 0 0,1 0 0 0 0,-1 0 1 0 0,1 0-1 0 0,0-1 0 0 0,0 1 0 0 0,0-1 1 0 0,0 1-1 0 0,1-1 0 0 0,0 0 0 0 0,-1 0 1 0 0,1 0-1 0 0,0-7 0 0 0,0 7 5 0 0,2 1-16 0 0,26-54 30 0 0,-26 55-66 0 0,-5 8-507 0 0,0-2 527 0 0,1 0-1 0 0,0 0 0 0 0,-1-1 0 0 0,1 1 0 0 0,-1-1 0 0 0,0 0 1 0 0,0 0-1 0 0,-1 0 0 0 0,1 0 0 0 0,-1-1 0 0 0,1 0 1 0 0,-1 0-1 0 0,0 0 0 0 0,1 0 0 0 0,-1-1 0 0 0,-10 2 0 0 0,8-1 5 0 0,-2 0 5 0 0,-34-7-2 0 0,41 4-29 0 0,0 1-1 0 0,1-1 0 0 0,-1 1 0 0 0,0-1 1 0 0,1 0-1 0 0,-1 0 0 0 0,0 0 1 0 0,1 0-1 0 0,-1 0 0 0 0,1 0 0 0 0,0 0 1 0 0,-1 0-1 0 0,1 0 0 0 0,0-1 0 0 0,0 1 1 0 0,0 0-1 0 0,0-1 0 0 0,-1-1 0 0 0,0 0-107 0 0,-9 4-1453 0 0,0 0 1565 0 0,1 1 1 0 0,-1 0-1 0 0,0 1 0 0 0,-19 8 0 0 0,18-7 141 0 0,0 0 0 0 0,0 0 0 0 0,-18 1 0 0 0,21-3 12 0 0,5-2-84 0 0,1 1 0 0 0,-1-1 0 0 0,0 0-1 0 0,1 0 1 0 0,-1 0 0 0 0,1 0 0 0 0,-1 0 0 0 0,0-1 0 0 0,-4-1 0 0 0,-27 1 239 0 0,16 3-181 0 0,-50 7 46 0 0,66-8-67 0 0,3-1-64 0 0,0 0 0 0 0,0 0 0 0 0,0 1 0 0 0,0-1-1 0 0,-1 0 1 0 0,1 0 0 0 0,0 0 0 0 0,0 0 0 0 0,0 0-1 0 0,-1 1 1 0 0,1-1 0 0 0,0 0 0 0 0,0 0 0 0 0,0 0-1 0 0,-1 0 1 0 0,1 0 0 0 0,0 0 0 0 0,0 0 0 0 0,0 0 0 0 0,-1 0-1 0 0,1 0 1 0 0,0 0 0 0 0,0 0 0 0 0,-1 0 0 0 0,1 0-1 0 0,0 0 1 0 0,0 0 0 0 0,0 0 0 0 0,-1 0 0 0 0,1 0-1 0 0,0 0 1 0 0,0 0 0 0 0,-1 0 0 0 0,1 0 0 0 0,0 0-1 0 0,0-1 1 0 0,0 1 0 0 0,0 0 0 0 0,-1 0 0 0 0,1 0 0 0 0,0 0-1 0 0,0 0 1 0 0,0-1 0 0 0,0 1 0 0 0,-1 0 0 0 0,1 0-1 0 0,0 0 1 0 0,0-1 0 0 0,0 1 0 0 0,0 0 0 0 0,0 0-1 0 0,0 0 1 0 0,0-1 0 0 0,0 1 0 0 0,0 0 0 0 0,0 0-1 0 0,0 0 1 0 0,0-1 0 0 0,0 1 0 0 0,0 0 0 0 0,0-1-1 0 0,7-26 129 0 0,0-1 0 0 0,4-48 0 0 0,4-25-10 0 0,3 21-92 0 0,76-298-3 0 0,-75 315-137 0 0,37-104-859 0 0,-54 160 457 0 0,8-21-481 0 0,-2 19-4919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1.3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642 0 184 0 0,'0'0'645'0'0,"0"24"1116"0"0,-2-18-1520 0 0,1 1 1 0 0,-1-1 0 0 0,0 1 0 0 0,-1-1 0 0 0,1 0 0 0 0,-1 0 0 0 0,0 0-1 0 0,-1 0 1 0 0,1 0 0 0 0,-1-1 0 0 0,0 0 0 0 0,-1 1 0 0 0,1-2 0 0 0,-1 1-1 0 0,0 0 1 0 0,-1-1 0 0 0,1 0 0 0 0,-7 4 0 0 0,-1-1 106 0 0,0-1 1 0 0,-1-1-1 0 0,1 0 0 0 0,-1-1 1 0 0,0 0-1 0 0,0-1 1 0 0,0 0-1 0 0,-15 0 0 0 0,-12 0 288 0 0,0-2 0 0 0,0-1-1 0 0,-49-7 1 0 0,61 2-1114 0 0,-49-13 1 0 0,60 12-1222 0 0,0-1 0 0 0,1 0 0 0 0,-26-15 0 0 0,30 13-1177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1.7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276 3 208 0 0,'-24'-2'3199'0'0,"22"2"-3053"0"0,1 0-1 0 0,0 0 1 0 0,-1 0-1 0 0,1 0 1 0 0,-1 0-1 0 0,1 0 1 0 0,0 0-1 0 0,-1 0 1 0 0,1 1 0 0 0,-1-1-1 0 0,1 1 1 0 0,0-1-1 0 0,0 1 1 0 0,-1-1-1 0 0,1 1 1 0 0,0 0 0 0 0,0 0-1 0 0,0 0 1 0 0,0-1-1 0 0,0 1 1 0 0,0 0-1 0 0,0 0 1 0 0,0 0-1 0 0,0 1 1 0 0,0-1 0 0 0,0 0-1 0 0,1 0 1 0 0,-1 0-1 0 0,0 1 1 0 0,1-1-1 0 0,-1 0 1 0 0,1 1 0 0 0,-1-1-1 0 0,1 0 1 0 0,0 1-1 0 0,0 1 1 0 0,0 4 76 0 0,1-1 1 0 0,0 1 0 0 0,0-1 0 0 0,1 1-1 0 0,0-1 1 0 0,4 10 0 0 0,-6-16-220 0 0,3 4 100 0 0,-2-2-87 0 0,0-1 1 0 0,0 0-1 0 0,0 1 1 0 0,0-1-1 0 0,-1 1 1 0 0,1 0-1 0 0,-1-1 1 0 0,1 1-1 0 0,-1-1 1 0 0,1 1-1 0 0,-1 0 0 0 0,0-1 1 0 0,0 1-1 0 0,0 0 1 0 0,0-1-1 0 0,0 1 1 0 0,0 0-1 0 0,-1-1 1 0 0,1 1-1 0 0,-1 3 1 0 0,0-2-45 0 0,0 1-1 0 0,-1-1 1 0 0,1 0 0 0 0,-1 0 0 0 0,1 0 0 0 0,-1 0 0 0 0,0 0 0 0 0,0 0 0 0 0,-1 0-1 0 0,1 0 1 0 0,0-1 0 0 0,-1 1 0 0 0,0-1 0 0 0,1 0 0 0 0,-1 0 0 0 0,0 0 0 0 0,0 0 0 0 0,0 0-1 0 0,-1-1 1 0 0,1 1 0 0 0,0-1 0 0 0,-4 1 0 0 0,-14 6-488 0 0,-1-1-1 0 0,-25 5 1 0 0,42-11 363 0 0,-61 17-4402 0 0,48-14 2359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2.1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415 371 128 0 0,'-7'-13'3378'0'0,"7"3"-2591"0"0,1-1 1 0 0,-1 0-1 0 0,2 1 1 0 0,-1-1-1 0 0,2 1 1 0 0,-1-1-1 0 0,6-12 1 0 0,35-76 1256 0 0,-17 39-949 0 0,11-33 890 0 0,-33 84-992 0 0,-4 14-420 0 0,-8 29-288 0 0,-14 52-324 0 0,-23 136 283 0 0,3-8-68 0 0,41-209-146 0 0,-1 0-1 0 0,1 0 1 0 0,-1 0 0 0 0,0 0-1 0 0,0 0 1 0 0,-1 0-1 0 0,1-1 1 0 0,-1 1 0 0 0,0-1-1 0 0,0 0 1 0 0,-1 0-1 0 0,1 0 1 0 0,-1 0 0 0 0,0-1-1 0 0,0 1 1 0 0,0-1-1 0 0,-1 0 1 0 0,1 0 0 0 0,-1 0-1 0 0,-8 3 1 0 0,5-4 28 0 0,1 0 0 0 0,0-1-1 0 0,-1 1 1 0 0,0-2 0 0 0,1 1 0 0 0,-1-1 0 0 0,1 0 0 0 0,-1-1 0 0 0,0 0 0 0 0,1 0 0 0 0,-1-1 0 0 0,1 1-1 0 0,-13-6 1 0 0,-7-5-116 0 0,0 0-1 0 0,-28-19 1 0 0,-3-1-2487 0 0,0 8-6222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2.52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15 1140 0 0,'12'-15'5189'0'0,"-3"16"-2077"0"0,-8 2-2913 0 0,1 0 0 0 0,-1 0 1 0 0,0-1-1 0 0,1 1 0 0 0,-1 0 1 0 0,-1 0-1 0 0,1 0 0 0 0,0 0 1 0 0,0 6-1 0 0,3 86 606 0 0,-11 34 675 0 0,2-61-574 0 0,7 114 1 0 0,0-161-1367 0 0,7 89 1175 0 0,-8-74-3685 0 0,0 0-3985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3.9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1824 0 244 0 0,'1'8'1011'0'0,"40"330"6023"0"0,-33-180-5251 0 0,-8-139-1309 0 0,-1 1 1 0 0,-2 0 0 0 0,1-1 0 0 0,-2 1 0 0 0,-12 35 0 0 0,15-54-432 0 0,1 0 1 0 0,-1 0 0 0 0,0 0 0 0 0,1 0 0 0 0,-1 0 0 0 0,0 0 0 0 0,0 0 0 0 0,0 0-1 0 0,0 0 1 0 0,1-1 0 0 0,-1 1 0 0 0,0 0 0 0 0,-1-1 0 0 0,1 1 0 0 0,0-1-1 0 0,0 1 1 0 0,0-1 0 0 0,0 0 0 0 0,0 1 0 0 0,0-1 0 0 0,-1 0 0 0 0,1 0 0 0 0,0 0-1 0 0,0 1 1 0 0,0-1 0 0 0,-1-1 0 0 0,1 1 0 0 0,0 0 0 0 0,0 0 0 0 0,0 0 0 0 0,0-1-1 0 0,-1 1 1 0 0,1 0 0 0 0,0-1 0 0 0,0 1 0 0 0,0-1 0 0 0,0 0 0 0 0,0 1 0 0 0,-1-2-1 0 0,-45-28 456 0 0,43 27-419 0 0,-12-11 25 0 0,1 0-1 0 0,1-1 1 0 0,1 0-1 0 0,0-1 1 0 0,-19-31-1 0 0,23 33-52 0 0,0 0 1 0 0,-1 0-1 0 0,-1 1 1 0 0,0 0-1 0 0,0 0 1 0 0,-1 2-1 0 0,-1-1 0 0 0,-27-18 1 0 0,35 28-50 0 0,1 0 1 0 0,-1 1-1 0 0,0-1 1 0 0,0 1-1 0 0,0 0 1 0 0,0 0-1 0 0,0 1 1 0 0,0-1-1 0 0,-1 1 1 0 0,1 0-1 0 0,0 0 1 0 0,0 1 0 0 0,0 0-1 0 0,0 0 1 0 0,0 0-1 0 0,0 0 1 0 0,0 1-1 0 0,0 0 1 0 0,1 0-1 0 0,-1 0 1 0 0,0 0-1 0 0,-4 4 1 0 0,3-3-5 0 0,1 1 0 0 0,-1 0 0 0 0,1 0 0 0 0,0 0 1 0 0,0 1-1 0 0,1 0 0 0 0,-1 0 0 0 0,1 0 1 0 0,0 0-1 0 0,0 1 0 0 0,1-1 0 0 0,-1 1 0 0 0,1 0 1 0 0,1 0-1 0 0,-1 0 0 0 0,-2 11 0 0 0,4-14-17 0 0,0-1 0 0 0,1 0 0 0 0,-1 1 0 0 0,1-1-1 0 0,-1 1 1 0 0,1-1 0 0 0,0 1 0 0 0,0 0 0 0 0,0-1 0 0 0,1 1 0 0 0,-1-1-1 0 0,0 1 1 0 0,1-1 0 0 0,0 1 0 0 0,-1-1 0 0 0,1 0 0 0 0,0 1 0 0 0,0-1-1 0 0,1 0 1 0 0,-1 0 0 0 0,0 0 0 0 0,1 1 0 0 0,-1-1 0 0 0,1-1-1 0 0,0 1 1 0 0,0 0 0 0 0,0 0 0 0 0,0-1 0 0 0,0 1 0 0 0,0-1 0 0 0,0 1-1 0 0,0-1 1 0 0,0 0 0 0 0,1 0 0 0 0,-1 0 0 0 0,0 0 0 0 0,1 0 0 0 0,-1-1-1 0 0,1 1 1 0 0,4 0 0 0 0,-1-2-23 0 0,0 1-1 0 0,-1-1 1 0 0,1 0 0 0 0,0-1-1 0 0,-1 1 1 0 0,1-1 0 0 0,-1 0-1 0 0,0 0 1 0 0,0-1 0 0 0,0 0-1 0 0,0 0 1 0 0,0 0 0 0 0,0 0-1 0 0,-1-1 1 0 0,1 0 0 0 0,-1 0-1 0 0,0 0 1 0 0,0 0 0 0 0,4-7-1 0 0,1-1-22 0 0,-1 1 0 0 0,0-1 0 0 0,-1-1 0 0 0,0 1 0 0 0,-1-1 0 0 0,8-22 0 0 0,-13 33 49 0 0,0 0 1 0 0,-1 0 0 0 0,1 0 0 0 0,0 0-1 0 0,-1 0 1 0 0,0 0 0 0 0,1 0 0 0 0,-1 0-1 0 0,0 0 1 0 0,0 0 0 0 0,0 0 0 0 0,0-1-1 0 0,0 1 1 0 0,-1 0 0 0 0,1 0 0 0 0,-1 0-1 0 0,1 0 1 0 0,-1 0 0 0 0,0 0-1 0 0,0 0 1 0 0,0 1 0 0 0,0-1 0 0 0,0 0-1 0 0,0 0 1 0 0,0 1 0 0 0,0-1 0 0 0,-1 0-1 0 0,-2-1 1 0 0,1 1 4 0 0,1 1-1 0 0,-1 0 0 0 0,0 0 1 0 0,0 1-1 0 0,0-1 1 0 0,0 1-1 0 0,0-1 0 0 0,0 1 1 0 0,0 0-1 0 0,0 0 1 0 0,0 0-1 0 0,-1 1 0 0 0,1-1 1 0 0,0 1-1 0 0,0-1 1 0 0,1 1-1 0 0,-1 0 0 0 0,0 0 1 0 0,-3 2-1 0 0,-23 12-7 0 0,1 0 1 0 0,1 2-1 0 0,0 1 0 0 0,2 1 0 0 0,-29 27 0 0 0,-67 48 216 0 0,114-90-153 0 0,1-1 1 0 0,-1-1-1 0 0,0 1 0 0 0,0-1 1 0 0,0 0-1 0 0,0-1 0 0 0,0 1 1 0 0,0-2-1 0 0,-1 1 0 0 0,1-1 1 0 0,0 0-1 0 0,0 0 0 0 0,-1-1 1 0 0,1 0-1 0 0,0 0 0 0 0,0-1 1 0 0,0 0-1 0 0,0 0 0 0 0,0 0 1 0 0,0-1-1 0 0,-11-7 0 0 0,10 6-9 0 0,0 0-1 0 0,0-1 0 0 0,1 0 0 0 0,-1 0 0 0 0,1-1 0 0 0,0 0 0 0 0,0-1 0 0 0,1 1 0 0 0,0-1 0 0 0,0 0 0 0 0,1-1 0 0 0,0 1 0 0 0,0-1 0 0 0,1 0 0 0 0,-1 0 0 0 0,-4-17 0 0 0,5-39 96 0 0,4 61-118 0 0,0-5-102 0 0,1 3 8 0 0,-2 9 39 0 0,0 6 39 0 0,-13 37-8 0 0,9-37 41 0 0,-1-1 1 0 0,0 1 0 0 0,0-1 0 0 0,-1 0 0 0 0,0 0-1 0 0,0-1 1 0 0,-1 0 0 0 0,-13 10 0 0 0,-27 31 178 0 0,45-45-159 0 0,-1 0-1 0 0,1-1 1 0 0,-1 0 0 0 0,0 0 0 0 0,0 0-1 0 0,0 0 1 0 0,0 0 0 0 0,-1-1 0 0 0,1 0-1 0 0,-9 3 1 0 0,5-1 74 0 0,5-3 78 0 0,-2-1-126 0 0,4 0-71 0 0,0 0 0 0 0,1 0 1 0 0,-1 0-1 0 0,1 1 0 0 0,-1-1 0 0 0,0 0 1 0 0,1 0-1 0 0,-1 0 0 0 0,0 0 1 0 0,1 0-1 0 0,-1 0 0 0 0,0 0 1 0 0,1 0-1 0 0,-1 0 0 0 0,1-1 1 0 0,-1 1-1 0 0,0 0 0 0 0,1 0 0 0 0,-1 0 1 0 0,1-1-1 0 0,-1 1 0 0 0,1 0 1 0 0,-1-1-1 0 0,1 1 0 0 0,-1-1 1 0 0,1 1-1 0 0,-2-1 0 0 0,-1-10-14 0 0,0 0-1 0 0,0 1 1 0 0,1-1-1 0 0,-1-14 1 0 0,3 22-6 0 0,6-59-1102 0 0,-6 60 1099 0 0,0 2-187 0 0,0 0 203 0 0,0-1 1 0 0,0 1-1 0 0,0 0 1 0 0,0-1-1 0 0,0 1 1 0 0,0 0-1 0 0,0-1 1 0 0,0 1-1 0 0,0 0 0 0 0,-1-1 1 0 0,1 1-1 0 0,0 0 1 0 0,0 0-1 0 0,0-1 1 0 0,0 1-1 0 0,-1 0 1 0 0,1 0-1 0 0,0-1 1 0 0,0 1-1 0 0,-1 0 1 0 0,1 0-1 0 0,0 0 0 0 0,0-1 1 0 0,-1 1-1 0 0,1 0 1 0 0,0 0-1 0 0,-1 0 1 0 0,1 0-1 0 0,0 0 1 0 0,-1 0-1 0 0,1-1 1 0 0,0 1-1 0 0,-1 0 1 0 0,1 0-1 0 0,0 0 0 0 0,-1 0 1 0 0,1 0-1 0 0,0 0 1 0 0,0 0-1 0 0,-1 0 1 0 0,1 1-1 0 0,0-1 1 0 0,-1 0-1 0 0,1 0 1 0 0,0 0-1 0 0,-1 0 1 0 0,1 0-1 0 0,0 0 0 0 0,-1 1 1 0 0,1-1-1 0 0,0 0 1 0 0,0 0-1 0 0,-1 0 1 0 0,1 1-1 0 0,0-1 1 0 0,0 0-1 0 0,-17 18 70 0 0,-1-1 1 0 0,0-1-1 0 0,-1-1 0 0 0,-1-1 1 0 0,0-1-1 0 0,-1 0 0 0 0,-1-2 1 0 0,-44 18-1 0 0,64-28 3 0 0,2-2-69 0 0,0 1-1 0 0,0 0 1 0 0,0-1-1 0 0,0 1 1 0 0,-1 0 0 0 0,1-1-1 0 0,0 1 1 0 0,0 0-1 0 0,-1-1 1 0 0,1 1 0 0 0,0 0-1 0 0,0-1 1 0 0,-1 1-1 0 0,1 0 1 0 0,0 0 0 0 0,-1 0-1 0 0,1-1 1 0 0,0 1-1 0 0,-1 0 1 0 0,1 0-1 0 0,0 0 1 0 0,-1 0 0 0 0,1-1-1 0 0,0 1 1 0 0,-1 0-1 0 0,1 0 1 0 0,-1 0 0 0 0,1 0-1 0 0,0 0 1 0 0,-1 0-1 0 0,0 0-1 0 0,0 0 0 0 0,0 0-1 0 0,1 0 1 0 0,-1 0-1 0 0,0 0 1 0 0,0-1 0 0 0,1 1-1 0 0,-1 0 1 0 0,0 0-1 0 0,1-1 1 0 0,-1 1 0 0 0,0-1-1 0 0,1 1 1 0 0,-1 0-1 0 0,1-1 1 0 0,-1 1 0 0 0,1-1-1 0 0,-1 0 1 0 0,1 1-1 0 0,-1-1 1 0 0,1 1 0 0 0,-1-1-1 0 0,1 0 1 0 0,-1 0-1 0 0,0-8-79 0 0,0-1-1 0 0,1 1 0 0 0,0 0 1 0 0,1 0-1 0 0,0 0 0 0 0,0 0 1 0 0,1 0-1 0 0,0 0 0 0 0,1 0 1 0 0,0 1-1 0 0,0-1 0 0 0,1 1 1 0 0,0-1-1 0 0,6-8 0 0 0,-9 15-41 0 0,-7 5-438 0 0,0 0 553 0 0,0 0 0 0 0,0 0 1 0 0,1 1-1 0 0,0 0 0 0 0,-9 8 1 0 0,-12 7 56 0 0,16-13-22 0 0,-101 59 429 0 0,100-59-406 0 0,-1 0 0 0 0,0-2 0 0 0,0 1 0 0 0,-1-2 0 0 0,0 1 0 0 0,1-2 0 0 0,-20 3 0 0 0,29-5-116 0 0,-1-1 0 0 0,1 1 0 0 0,-1 0 0 0 0,1-1 0 0 0,0 0 1 0 0,-1 0-1 0 0,1 0 0 0 0,0 0 0 0 0,0 0 0 0 0,0-1 0 0 0,0 1 0 0 0,0-1 0 0 0,0 0 0 0 0,0 0 0 0 0,1 0 0 0 0,-1 0 1 0 0,1-1-1 0 0,-5-4 0 0 0,0-3-927 0 0,0 1 0 0 0,0-2 1 0 0,-9-17-1 0 0,11 18-138 0 0,-2-10-2230 0 0,5 0 256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4.2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77 36 0 0,'25'-2'1084'0'0,"0"1"-72"0"0,0 0-68 0 0,0-3-104 0 0,6 3-76 0 0,0-1-92 0 0,-1 0-67 0 0,9-3-153 0 0,-11 3-116 0 0,1-2-136 0 0,-4-1-144 0 0,0-1-156 0 0,1-1-160 0 0,-5-2-156 0 0,-8 2-140 0 0,-3-2-393 0 0,1-1-1019 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4.6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58 88 0 0,'5'-16'4507'0'0,"-2"12"-4116"0"0,1 0 0 0 0,-1 1 0 0 0,1-1 0 0 0,0 1 0 0 0,0 0 0 0 0,0 0 0 0 0,1 0 0 0 0,-1 1 0 0 0,1-1 0 0 0,-1 1 0 0 0,1 0 0 0 0,0 1 0 0 0,9-3 0 0 0,-12 4-602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5.0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364 1 852 0 0,'0'0'1840'0'0,"-1"8"-964"0"0,-2 23-244 0 0,-2-1 0 0 0,-1 0 0 0 0,-1 0 0 0 0,-2 0 0 0 0,-1-1 0 0 0,-1 0 0 0 0,-1 0 1 0 0,-2-2-1 0 0,-1 0 0 0 0,-1 0 0 0 0,-1-1 0 0 0,-31 35 0 0 0,38-50-611 0 0,-1 0 1 0 0,0-1-1 0 0,0 0 0 0 0,-1 0 0 0 0,0-1 1 0 0,-16 8-1 0 0,20-13-871 0 0,0 0 0 0 0,0-1 0 0 0,-1 1 0 0 0,1-2 0 0 0,-1 1 0 0 0,1-1 0 0 0,-11 1 0 0 0,1-2-2040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5.4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439 204 136 0 0,'-39'19'5551'0'0,"27"-15"-4623"0"0,0 0 0 0 0,-1-1 1 0 0,1-1-1 0 0,-15 1 1 0 0,23-2-761 0 0,-1-1 1 0 0,1 0 0 0 0,-1-1 0 0 0,0 1 0 0 0,1-1 0 0 0,-1 0-1 0 0,1 0 1 0 0,0 0 0 0 0,-1 0 0 0 0,1-1 0 0 0,0 0 0 0 0,0 0-1 0 0,0 0 1 0 0,0 0 0 0 0,-6-5 0 0 0,8 4-136 0 0,0 1 1 0 0,0-1-1 0 0,0 0 1 0 0,1 0-1 0 0,-1 0 1 0 0,1 0-1 0 0,-1 0 1 0 0,1 0 0 0 0,0 0-1 0 0,0 0 1 0 0,0 0-1 0 0,1-1 1 0 0,-1 1-1 0 0,1 0 1 0 0,0 0-1 0 0,0-1 1 0 0,0 1-1 0 0,0 0 1 0 0,0-1-1 0 0,1 1 1 0 0,-1 0-1 0 0,3-5 1 0 0,-1-3-33 0 0,1 1 1 0 0,1-1 0 0 0,0 1-1 0 0,0 0 1 0 0,8-12 0 0 0,-10 17-13 0 0,0 1 1 0 0,1 0 0 0 0,-1 0-1 0 0,1 0 1 0 0,0 0 0 0 0,0 0-1 0 0,0 1 1 0 0,0-1-1 0 0,1 1 1 0 0,-1 0 0 0 0,1 0-1 0 0,0 0 1 0 0,0 1 0 0 0,0-1-1 0 0,0 1 1 0 0,1 0 0 0 0,-1 0-1 0 0,1 0 1 0 0,-1 1 0 0 0,1 0-1 0 0,-1-1 1 0 0,9 1 0 0 0,-11 1 8 0 0,0 0 0 0 0,0 1 1 0 0,-1-1-1 0 0,1 1 1 0 0,0-1-1 0 0,0 1 0 0 0,-1 0 1 0 0,1 0-1 0 0,0 0 1 0 0,-1 0-1 0 0,1 0 0 0 0,-1 0 1 0 0,1 0-1 0 0,-1 1 1 0 0,0-1-1 0 0,1 0 0 0 0,-1 1 1 0 0,0-1-1 0 0,0 1 1 0 0,0-1-1 0 0,0 1 0 0 0,0 0 1 0 0,0-1-1 0 0,-1 1 1 0 0,1 0-1 0 0,0 0 0 0 0,-1 0 1 0 0,0-1-1 0 0,1 1 1 0 0,-1 0-1 0 0,0 0 0 0 0,0 2 1 0 0,1 6-5 0 0,0 0 1 0 0,-1 1 0 0 0,0-1 0 0 0,-2 11-1 0 0,0-8 56 0 0,-1-1 1 0 0,0 1-1 0 0,-1-1 0 0 0,0 0 0 0 0,-1 0 1 0 0,0-1-1 0 0,-1 1 0 0 0,0-1 0 0 0,-1 0 1 0 0,0-1-1 0 0,-1 0 0 0 0,0 0 0 0 0,-1 0 1 0 0,0-1-1 0 0,0-1 0 0 0,-1 1 0 0 0,-17 10 0 0 0,12-9-337 0 0,-1-1-1 0 0,0 0 0 0 0,0-2 0 0 0,-34 12 1 0 0,32-14-1213 0 0,-1-1 0 0 0,0 0 0 0 0,0-1 0 0 0,-28 0-1 0 0,23-4-1569 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5.76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737 79 1024 0 0,'-3'-22'2924'0'0,"4"19"-2765"0"0,1-1 0 0 0,-1 1 0 0 0,0 0 0 0 0,1 0-1 0 0,0 0 1 0 0,0 0 0 0 0,0 0 0 0 0,0 1 0 0 0,0-1 0 0 0,1 0-1 0 0,-1 1 1 0 0,1 0 0 0 0,-1-1 0 0 0,1 1 0 0 0,0 0-1 0 0,0 0 1 0 0,0 1 0 0 0,0-1 0 0 0,0 1 0 0 0,1-1 0 0 0,-1 1-1 0 0,0 0 1 0 0,1 0 0 0 0,-1 1 0 0 0,0-1 0 0 0,1 1 0 0 0,-1-1-1 0 0,1 1 1 0 0,-1 0 0 0 0,1 1 0 0 0,-1-1 0 0 0,1 0-1 0 0,-1 1 1 0 0,0 0 0 0 0,1 0 0 0 0,-1 0 0 0 0,0 0 0 0 0,1 1-1 0 0,-1-1 1 0 0,0 1 0 0 0,0-1 0 0 0,5 5 0 0 0,-2-1-77 0 0,0 0-1 0 0,0 0 1 0 0,-1 1 0 0 0,1-1 0 0 0,-1 1 0 0 0,0 1 0 0 0,-1-1 0 0 0,1 1 0 0 0,-1 0-1 0 0,-1-1 1 0 0,1 2 0 0 0,-1-1 0 0 0,-1 0 0 0 0,1 1 0 0 0,-1-1 0 0 0,0 1 0 0 0,-1 0-1 0 0,0 0 1 0 0,0 0 0 0 0,-1-1 0 0 0,0 1 0 0 0,0 0 0 0 0,-1 0 0 0 0,-1 8 0 0 0,1-8-15 0 0,-1 0 0 0 0,1 0 0 0 0,-2 0 0 0 0,1 0 0 0 0,-1-1 0 0 0,0 1 0 0 0,-1-1 0 0 0,0 0 1 0 0,0 0-1 0 0,0 0 0 0 0,-1 0 0 0 0,0-1 0 0 0,0 1 0 0 0,-1-1 0 0 0,0-1 0 0 0,0 1 1 0 0,0-1-1 0 0,-1 0 0 0 0,1-1 0 0 0,-1 1 0 0 0,0-1 0 0 0,-1 0 0 0 0,-9 3 0 0 0,4-3-18 0 0,-1 0 0 0 0,1-1-1 0 0,-1 0 1 0 0,0-1-1 0 0,1-1 1 0 0,-1 0-1 0 0,0-1 1 0 0,0 0 0 0 0,0-1-1 0 0,0 0 1 0 0,0-2-1 0 0,1 1 1 0 0,-1-2 0 0 0,1 0-1 0 0,-1 0 1 0 0,1-2-1 0 0,1 1 1 0 0,-1-1 0 0 0,1-1-1 0 0,0-1 1 0 0,1 1-1 0 0,-1-2 1 0 0,2 1 0 0 0,-1-2-1 0 0,-12-14 1 0 0,-12-14 10 0 0,19 19-45 0 0,0 1 0 0 0,-2 0 0 0 0,-32-24 1 0 0,44 37-14 0 0,0 1 0 0 0,-1 1 0 0 0,1 0 0 0 0,-1-1 0 0 0,1 2 0 0 0,-1-1 0 0 0,0 1 1 0 0,0 0-1 0 0,0 1 0 0 0,0-1 0 0 0,0 1 0 0 0,0 1 0 0 0,-1-1 0 0 0,1 1 0 0 0,0 1 1 0 0,0-1-1 0 0,-9 3 0 0 0,1 0 40 0 0,0 1 0 0 0,0 1-1 0 0,1 1 1 0 0,-1 0 0 0 0,1 0 0 0 0,1 2 0 0 0,-1 0 0 0 0,1 0 0 0 0,-12 11 0 0 0,22-17-37 0 0,0 1 0 0 0,-1 0 0 0 0,1 0 0 0 0,0 0 0 0 0,1 0 0 0 0,-1 0 0 0 0,0 1 0 0 0,1-1 0 0 0,0 1 0 0 0,0 0 0 0 0,0 0 0 0 0,0-1 0 0 0,0 1 0 0 0,1 0 0 0 0,0 1 0 0 0,0-1 0 0 0,0 0 0 0 0,0 0 0 0 0,1 0 0 0 0,-1 1 0 0 0,1-1 0 0 0,0 0 0 0 0,1 0 0 0 0,-1 1 0 0 0,1-1 0 0 0,0 0 0 0 0,0 0 0 0 0,0 0 0 0 0,0 0 0 0 0,1 0 0 0 0,-1 0 0 0 0,1 0 0 0 0,0 0 0 0 0,0 0 0 0 0,1-1 0 0 0,4 7 0 0 0,0-3-138 0 0,0 0 0 0 0,0 0 0 0 0,1 0 0 0 0,0-1 0 0 0,0 0 0 0 0,0 0 0 0 0,1-1 0 0 0,0 0 0 0 0,0-1 0 0 0,0 0 0 0 0,1 0 0 0 0,-1-1 0 0 0,1 0 0 0 0,0-1 0 0 0,0 0 0 0 0,11 1 0 0 0,-12-2-620 0 0,0-1-1 0 0,0 0 1 0 0,1 0 0 0 0,-1-1-1 0 0,0 0 1 0 0,0 0-1 0 0,0-1 1 0 0,0 0 0 0 0,0-1-1 0 0,17-7 1 0 0,-2-4-2518 0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6.1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53 262 408 0 0,'-3'-2'188'0'0,"0"0"187"0"0,-1 0-1 0 0,1 0 1 0 0,0 0 0 0 0,-1 0 0 0 0,1-1-1 0 0,0 1 1 0 0,0-1 0 0 0,1 0 0 0 0,-1 0-1 0 0,1 0 1 0 0,-1 0 0 0 0,1-1 0 0 0,0 1-1 0 0,0 0 1 0 0,0-1 0 0 0,1 0 0 0 0,-1 1-1 0 0,-1-6 1 0 0,5 7-284 0 0,-1 0 0 0 0,1 0 0 0 0,0 0 0 0 0,-1 1-1 0 0,1-1 1 0 0,0 0 0 0 0,0 1 0 0 0,0-1 0 0 0,0 1 0 0 0,1 0 0 0 0,-1-1 0 0 0,0 1-1 0 0,0 0 1 0 0,1 0 0 0 0,-1 1 0 0 0,5-2 0 0 0,-3 1 101 0 0,34-12 338 0 0,1 3 1 0 0,73-12-1 0 0,-21 6-380 0 0,105-23-508 0 0,-52 10-1188 0 0,-2-3-3330 0 0,-93 20 2390 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39.6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1 256 0 0,'0'0'11009'0'0,"4"3"-10938"0"0,69 38 733 0 0,-72-40-785 0 0,4 1-3 0 0,-1 0 0 0 0,1-1 0 0 0,0 1 0 0 0,0-1 0 0 0,0 1-1 0 0,-1-1 1 0 0,9 0 0 0 0,-12-1-13 0 0,1 0 74 0 0,4 0-52 0 0,0 1 0 0 0,0-1 1 0 0,0 1-1 0 0,0 0 0 0 0,-1 0 1 0 0,1 1-1 0 0,6 2 0 0 0,-11-3 15 0 0,26 6 302 0 0,-18-3-331 0 0,8-2 91 0 0,-12-5-88 0 0,-15 3-17 0 0,7 1 1 0 0,0-1 1 0 0,0 0-1 0 0,0 0 0 0 0,-1 0 0 0 0,1-1 1 0 0,0 1-1 0 0,0-1 0 0 0,1 0 1 0 0,-1 1-1 0 0,-5-3 0 0 0,6 2 12 0 0,-33-10-16 0 0,24 9-19 0 0,-10 0-19 0 0,-9-4 27 0 0,28 5 1 0 0,1 2-86 0 0,0-1 101 0 0,1 1 0 0 0,-1-1 0 0 0,0 0 0 0 0,1 1 0 0 0,-1-1 0 0 0,0 1 1 0 0,1-1-1 0 0,-1 0 0 0 0,0 0 0 0 0,0 1 0 0 0,1-1 0 0 0,-1 0 0 0 0,0 0 1 0 0,0 0-1 0 0,1 0 0 0 0,-1 0 0 0 0,0 0 0 0 0,0 0 0 0 0,0 0 0 0 0,1 0 0 0 0,-1 0 1 0 0,0 0-1 0 0,0-1 0 0 0,1 1 0 0 0,-1 0 0 0 0,0 0 0 0 0,1-1 0 0 0,-1 1 1 0 0,0-1-1 0 0,0 0 0 0 0,-1 0-7 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40.8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 1 284 0 0,'0'0'4382'0'0,"-9"-1"-4548"0"0,6 1 895 0 0,8 1 3878 0 0,27 2-4526 0 0,-24-2 0 0 0,68 14 680 0 0,-25-3-460 0 0,-10 5-165 0 0,-40-17-89 0 0,17 5 360 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1:01.3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293 22 240 0 0,'0'0'7124'0'0,"-4"-2"-7065"0"0,-12-6 3 0 0,12 6 74 0 0,-11-5 27 0 0,3 6-70 0 0,-1 0 1 0 0,1 0-1 0 0,-1 2 1 0 0,1-1-1 0 0,-1 2 0 0 0,1-1 1 0 0,-1 2-1 0 0,1 0 1 0 0,0 0-1 0 0,0 1 0 0 0,0 1 1 0 0,-20 10-1 0 0,29-13-53 0 0,0 0 0 0 0,0-1 0 0 0,0 1 0 0 0,0 0 0 0 0,1 0 0 0 0,-1 1 0 0 0,1-1 0 0 0,0 1 0 0 0,-1-1 0 0 0,1 1 0 0 0,0 0 0 0 0,0-1 0 0 0,1 1 0 0 0,-1 0 0 0 0,1 0 0 0 0,-1 1 0 0 0,1-1 0 0 0,0 0 0 0 0,0 0 0 0 0,0 0 0 0 0,1 1 0 0 0,-1-1 0 0 0,1 1 0 0 0,0-1 0 0 0,0 0 0 0 0,0 1 0 0 0,1 3 0 0 0,-1-2 0 0 0,1-1-1 0 0,0 0 0 0 0,0 1 0 0 0,0-1 1 0 0,0 0-1 0 0,1 0 0 0 0,-1 0 0 0 0,1 0 1 0 0,0-1-1 0 0,0 1 0 0 0,1 0 0 0 0,-1-1 0 0 0,1 1 1 0 0,0-1-1 0 0,0 0 0 0 0,0 0 0 0 0,0 0 1 0 0,0 0-1 0 0,1-1 0 0 0,5 4 0 0 0,52 27 292 0 0,-59-32-308 0 0,33 10 93 0 0,-33-11-119 0 0,8 6 15 0 0,-8-5-9 0 0,0-1-1 0 0,0 1 1 0 0,0 0 0 0 0,0 0-1 0 0,0 0 1 0 0,0 0-1 0 0,0 0 1 0 0,0 0-1 0 0,-1 0 1 0 0,1 1-1 0 0,0-1 1 0 0,-1 1-1 0 0,1-1 1 0 0,-1 1 0 0 0,1-1-1 0 0,-1 1 1 0 0,0 0-1 0 0,1 2 1 0 0,-1-2 9 0 0,1 2-7 0 0,-1 1-8 0 0,-11 16 27 0 0,6-13 11 0 0,-1-1-1 0 0,-1 1 1 0 0,1-1 0 0 0,-1 0-1 0 0,0 0 1 0 0,-1 0-1 0 0,0-1 1 0 0,0 0-1 0 0,0-1 1 0 0,-14 9-1 0 0,-2 2 135 0 0,-68 56 935 0 0,89-71-932 0 0,-7 6 426 0 0,-3-1-1676 0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6.72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454 97 260 0 0,'-48'11'2592'0'0,"40"-8"-2076"0"0,-1-1 0 0 0,0 0-1 0 0,0 0 1 0 0,-16 1-1 0 0,-20-2 982 0 0,32 0-1053 0 0,0 0 1 0 0,1-1-1 0 0,-1 0 1 0 0,0-1-1 0 0,1-1 1 0 0,-1 0 0 0 0,1 0-1 0 0,-1-2 1 0 0,-12-4-1 0 0,24 8-399 0 0,-1 0 1 0 0,0-1-1 0 0,1 1 0 0 0,-1-1 0 0 0,1 0 0 0 0,-1 1 0 0 0,1-1 0 0 0,-1 0 0 0 0,1 0 1 0 0,0 0-1 0 0,-1 0 0 0 0,1 0 0 0 0,0 0 0 0 0,0-1 0 0 0,0 1 0 0 0,0 0 0 0 0,0 0 0 0 0,0-1 1 0 0,0 1-1 0 0,0-1 0 0 0,0 1 0 0 0,1-1 0 0 0,-1 1 0 0 0,1-1 0 0 0,-1 1 0 0 0,1-1 0 0 0,0 0 1 0 0,-1 1-1 0 0,1-1 0 0 0,0 0 0 0 0,0 1 0 0 0,0-1 0 0 0,0 0 0 0 0,0 1 0 0 0,1-1 0 0 0,-1 1 1 0 0,0-1-1 0 0,1 0 0 0 0,-1 1 0 0 0,1-1 0 0 0,0 1 0 0 0,-1-1 0 0 0,1 1 0 0 0,0-1 0 0 0,0 1 1 0 0,0 0-1 0 0,0-1 0 0 0,2-1 0 0 0,0 0-43 0 0,0-1 1 0 0,1 1-1 0 0,-1 0 0 0 0,1 0 0 0 0,0 0 1 0 0,-1 0-1 0 0,1 1 0 0 0,1 0 1 0 0,-1 0-1 0 0,0 0 0 0 0,0 0 1 0 0,1 0-1 0 0,-1 1 0 0 0,1 0 1 0 0,0 0-1 0 0,-1 0 0 0 0,6 0 1 0 0,-5 1-5 0 0,-1 1 0 0 0,0-1 0 0 0,0 1 0 0 0,1-1 0 0 0,-1 1 1 0 0,0 1-1 0 0,0-1 0 0 0,0 0 0 0 0,0 1 0 0 0,0 0 0 0 0,0 0 1 0 0,0 0-1 0 0,-1 1 0 0 0,1-1 0 0 0,-1 1 0 0 0,1 0 0 0 0,3 4 1 0 0,-3-2-9 0 0,0 1 0 0 0,-1-1 0 0 0,0 0 1 0 0,0 1-1 0 0,0 0 0 0 0,0 0 0 0 0,-1 0 1 0 0,0 0-1 0 0,-1 0 0 0 0,3 12 0 0 0,-3-4 48 0 0,0 1 0 0 0,-1-1 0 0 0,0 0 0 0 0,-1 0 0 0 0,-1 0-1 0 0,0 0 1 0 0,-1 0 0 0 0,0 0 0 0 0,-1 0 0 0 0,-7 14 0 0 0,2-6 135 0 0,-2-1 1 0 0,0 0-1 0 0,-1 0 1 0 0,-1-2 0 0 0,-1 1-1 0 0,-18 17 1 0 0,26-30-338 0 0,-1-1-1 0 0,0-1 1 0 0,0 1 0 0 0,0-1 0 0 0,-1-1-1 0 0,0 1 1 0 0,0-1 0 0 0,-9 3-1 0 0,9-4-510 0 0,0-1 0 0 0,0 0-1 0 0,-1-1 1 0 0,1 0-1 0 0,0 0 1 0 0,0-1-1 0 0,-1 0 1 0 0,1 0-1 0 0,0-1 1 0 0,-9-1-1 0 0,-11-4-2815 0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7.0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 23 424 0 0,'-8'-23'12633'0'0,"17"103"-11597"0"0,3 0 0 0 0,26 92 1 0 0,11 62-1225 0 0,-47-225-32 0 0,-2 1-1 0 0,1-1 1 0 0,-1 0-1 0 0,0 0 1 0 0,-1 1-1 0 0,-1 8 1 0 0,-10 15-2193 0 0,-11-8-3546 0 0,12-17 2548 0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8.1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2115 9 752 0 0,'-5'-9'5849'0'0,"3"20"-2356"0"0,6 46-1232 0 0,13 77-1589 0 0,16 38 761 0 0,14 111 481 0 0,-46-261-1767 0 0,0 0 0 0 0,-1 0-1 0 0,-4 30 1 0 0,2-42-81 0 0,0 0 0 0 0,0 0 0 0 0,-1-1 1 0 0,0 1-1 0 0,-1-1 0 0 0,0 0 0 0 0,0 0 0 0 0,-1 0 0 0 0,-11 14 0 0 0,13-19-45 0 0,0-1-1 0 0,-1 1 1 0 0,1-1 0 0 0,-1 1-1 0 0,0-1 1 0 0,0 0-1 0 0,0-1 1 0 0,0 1 0 0 0,0-1-1 0 0,-9 4 1 0 0,6-4 5 0 0,-1 0 1 0 0,1-1-1 0 0,-1 1 1 0 0,1-1-1 0 0,-1-1 1 0 0,1 0-1 0 0,-1 0 1 0 0,0 0-1 0 0,1-1 1 0 0,-12-2 0 0 0,5 0 12 0 0,-1-1 1 0 0,1-1-1 0 0,0 0 1 0 0,0-1-1 0 0,0-1 1 0 0,1 0-1 0 0,0-1 1 0 0,-16-12-1 0 0,19 12-19 0 0,1-1-1 0 0,0 0 1 0 0,0 0-1 0 0,1-1 1 0 0,0 0-1 0 0,1-1 1 0 0,-8-14-1 0 0,0-7 24 0 0,-15-43 0 0 0,2 2-41 0 0,25 67-13 0 0,0 1 0 0 0,0-1-1 0 0,0 1 1 0 0,0 0 0 0 0,-1 0-1 0 0,0 0 1 0 0,0 1 0 0 0,0-1-1 0 0,-1 1 1 0 0,1 0-1 0 0,-11-7 1 0 0,13 10 7 0 0,0 0-1 0 0,-1 0 1 0 0,1 0 0 0 0,0 0-1 0 0,0 0 1 0 0,-1 0 0 0 0,1 1-1 0 0,-1-1 1 0 0,1 1 0 0 0,-1 0-1 0 0,1 0 1 0 0,0 0 0 0 0,-1 0-1 0 0,1 0 1 0 0,-1 0 0 0 0,1 1-1 0 0,-1-1 1 0 0,1 1 0 0 0,0 0-1 0 0,-1-1 1 0 0,1 1 0 0 0,0 0-1 0 0,0 0 1 0 0,0 1 0 0 0,-1-1-1 0 0,1 0 1 0 0,0 1 0 0 0,1-1-1 0 0,-1 1 1 0 0,0 0 0 0 0,0 0-1 0 0,-2 3 1 0 0,2-2-22 0 0,0 0 1 0 0,0 0-1 0 0,0 0 1 0 0,1 0-1 0 0,-1 1 0 0 0,1-1 1 0 0,0 0-1 0 0,0 1 0 0 0,0-1 1 0 0,1 1-1 0 0,-1 0 1 0 0,1-1-1 0 0,-1 1 0 0 0,1-1 1 0 0,0 1-1 0 0,1 0 1 0 0,-1-1-1 0 0,1 1 0 0 0,-1-1 1 0 0,1 1-1 0 0,0-1 0 0 0,0 1 1 0 0,1-1-1 0 0,-1 0 1 0 0,1 1-1 0 0,0-1 0 0 0,0 0 1 0 0,0 0-1 0 0,0 0 1 0 0,0-1-1 0 0,0 1 0 0 0,1 0 1 0 0,0-1-1 0 0,-1 1 0 0 0,1-1 1 0 0,0 0-1 0 0,4 2 1 0 0,-5-3-5 0 0,0-1 0 0 0,-1 1 0 0 0,1-1 0 0 0,0 0 1 0 0,1 1-1 0 0,-1-1 0 0 0,0 0 0 0 0,0 0 1 0 0,0 0-1 0 0,0-1 0 0 0,0 1 0 0 0,0 0 0 0 0,0-1 1 0 0,0 1-1 0 0,0-1 0 0 0,-1 0 0 0 0,1 0 0 0 0,0 1 1 0 0,0-1-1 0 0,0-1 0 0 0,-1 1 0 0 0,1 0 1 0 0,2-3-1 0 0,34-32-392 0 0,-33 28 373 0 0,0 0-1 0 0,-1 0 0 0 0,0-1 0 0 0,-1 1 1 0 0,1-1-1 0 0,-2 0 0 0 0,1 0 0 0 0,-1 0 0 0 0,0 0 1 0 0,-1 0-1 0 0,0 0 0 0 0,-1-1 0 0 0,0 1 0 0 0,0 0 1 0 0,-1 0-1 0 0,0 0 0 0 0,-1-1 0 0 0,0 1 0 0 0,0 0 1 0 0,-1 1-1 0 0,0-1 0 0 0,-1 0 0 0 0,0 1 1 0 0,-6-10-1 0 0,7 13 38 0 0,-1 1 1 0 0,-1 0 0 0 0,1 1-1 0 0,-1-1 1 0 0,1 1-1 0 0,-1-1 1 0 0,0 1 0 0 0,0 1-1 0 0,0-1 1 0 0,-1 1 0 0 0,1 0-1 0 0,-1 0 1 0 0,1 0-1 0 0,-1 1 1 0 0,0 0 0 0 0,1 0-1 0 0,-1 1 1 0 0,0-1 0 0 0,0 1-1 0 0,1 0 1 0 0,-1 1-1 0 0,0 0 1 0 0,-10 2 0 0 0,4-1 16 0 0,1 1 1 0 0,0 0-1 0 0,-1 1 1 0 0,1 0-1 0 0,1 1 1 0 0,-1 1-1 0 0,1-1 1 0 0,-1 1-1 0 0,2 1 1 0 0,-15 11-1 0 0,18-12-3 0 0,1 1 0 0 0,-1-1 0 0 0,1 1 0 0 0,0 0-1 0 0,0 0 1 0 0,1 0 0 0 0,0 0 0 0 0,0 1 0 0 0,1 0 0 0 0,0 0 0 0 0,1 0 0 0 0,-1 0-1 0 0,1 0 1 0 0,1 1 0 0 0,-1 12 0 0 0,1 7 8 0 0,2-1 1 0 0,1 1-1 0 0,8 38 0 0 0,-4-34-17 0 0,1 54 0 0 0,-7-83 20 0 0,0 0-1 0 0,0 0 1 0 0,0 0 0 0 0,0 0-1 0 0,-1-1 1 0 0,1 1-1 0 0,-1 0 1 0 0,0 0-1 0 0,0 0 1 0 0,0 0 0 0 0,0-1-1 0 0,-1 1 1 0 0,1 0-1 0 0,-1-1 1 0 0,0 1-1 0 0,1-1 1 0 0,-1 0 0 0 0,0 1-1 0 0,0-1 1 0 0,-4 3-1 0 0,1-3 24 0 0,1 1-1 0 0,0-1 0 0 0,-1 0 1 0 0,0 0-1 0 0,1-1 0 0 0,-1 1 0 0 0,0-1 1 0 0,0 0-1 0 0,0 0 0 0 0,1-1 1 0 0,-9 1-1 0 0,-4-2 62 0 0,0 0 1 0 0,0-1-1 0 0,1-1 1 0 0,-1 0-1 0 0,1-1 0 0 0,-24-10 1 0 0,25 8-37 0 0,1 0 0 0 0,-1-1 0 0 0,1-1 1 0 0,1 0-1 0 0,-1-1 0 0 0,1 0 0 0 0,-21-21 1 0 0,29 24-64 0 0,0 0 1 0 0,0 0 0 0 0,0 0 0 0 0,1-1 0 0 0,0 0 0 0 0,0 1 0 0 0,1-1-1 0 0,0-1 1 0 0,0 1 0 0 0,1 0 0 0 0,0-1 0 0 0,0 1 0 0 0,0-1 0 0 0,1 0-1 0 0,1 0 1 0 0,-1 1 0 0 0,1-1 0 0 0,1-8 0 0 0,-1 15-2 0 0,2-18-37 0 0,0 0 0 0 0,-2 0 0 0 0,0 0 0 0 0,-1 0 0 0 0,-5-23 0 0 0,5 38 36 0 0,0-1-1 0 0,0 1 1 0 0,-1 0-1 0 0,0-1 1 0 0,0 1-1 0 0,0 0 1 0 0,0 0-1 0 0,0 0 1 0 0,-1 0-1 0 0,0 0 1 0 0,0 1-1 0 0,0-1 0 0 0,0 1 1 0 0,-1 0-1 0 0,1 0 1 0 0,-1 0-1 0 0,0 0 1 0 0,0 1-1 0 0,0-1 1 0 0,0 1-1 0 0,0 0 1 0 0,0 1-1 0 0,-1-1 1 0 0,1 0-1 0 0,-1 1 1 0 0,-7-1-1 0 0,-2 0 15 0 0,-1 0-1 0 0,1 1 0 0 0,0 0 1 0 0,0 2-1 0 0,0-1 1 0 0,0 2-1 0 0,0 0 0 0 0,-21 6 1 0 0,26-6 3 0 0,0 1 1 0 0,0 1 0 0 0,0 0-1 0 0,0 0 1 0 0,1 1-1 0 0,0 0 1 0 0,0 0-1 0 0,0 1 1 0 0,0 0 0 0 0,1 0-1 0 0,0 1 1 0 0,1 0-1 0 0,-10 13 1 0 0,14-17-10 0 0,1 0 0 0 0,-1 1 0 0 0,1-1 0 0 0,0 1 0 0 0,1-1 0 0 0,-1 1 0 0 0,0 0 0 0 0,1-1 0 0 0,0 1 0 0 0,0 0 0 0 0,0-1 0 0 0,0 1 0 0 0,1 0 0 0 0,-1-1 0 0 0,1 1 0 0 0,0-1 0 0 0,0 1 0 0 0,0-1 0 0 0,1 1 0 0 0,-1-1 0 0 0,1 0 0 0 0,0 1 0 0 0,0-1 0 0 0,0 0 0 0 0,0 0 0 0 0,5 4 0 0 0,3 7 7 0 0,1-2 1 0 0,1 0 0 0 0,0 0 0 0 0,22 16 0 0 0,4-3-15 0 0,-28-19 7 0 0,0 0 0 0 0,0 0-1 0 0,-1 1 1 0 0,0 0-1 0 0,0 1 1 0 0,0 0-1 0 0,10 14 1 0 0,-18-21-6 0 0,0 0 1 0 0,-1 0 0 0 0,0-1 0 0 0,1 1 0 0 0,-1 0 0 0 0,0 0 0 0 0,1 0 0 0 0,-1 0 0 0 0,0 0 0 0 0,0 0 0 0 0,0 0 0 0 0,0 0 0 0 0,0 0 0 0 0,0 0-1 0 0,0 0 1 0 0,0 0 0 0 0,0 0 0 0 0,0 0 0 0 0,0-1 0 0 0,-1 1 0 0 0,1 0 0 0 0,0 0 0 0 0,-1 0 0 0 0,1 0 0 0 0,-2 1 0 0 0,-22 19 8 0 0,-32 2 79 0 0,39-19-22 0 0,-1 0 0 0 0,0-1-1 0 0,0 0 1 0 0,0-2 0 0 0,0 0 0 0 0,0-1 0 0 0,-36-5 0 0 0,43 3-29 0 0,0 0 1 0 0,0-1 0 0 0,0 0-1 0 0,0 0 1 0 0,0-2 0 0 0,1 1-1 0 0,-1-1 1 0 0,1-1 0 0 0,1 0-1 0 0,-1 0 1 0 0,1-1 0 0 0,0 0-1 0 0,-11-12 1 0 0,-27-43 158 0 0,46 61-185 0 0,-1 6 21 0 0,-1 0 1 0 0,2 0 0 0 0,-1 1 0 0 0,1-1-1 0 0,-1 0 1 0 0,0 12 0 0 0,0-2 23 0 0,-1 0 1 0 0,-1 1-1 0 0,-6 14 0 0 0,8-25-38 0 0,0 1-1 0 0,0-1 0 0 0,-1 0 1 0 0,1-1-1 0 0,-1 1 1 0 0,-1 0-1 0 0,1-1 0 0 0,-1 0 1 0 0,1 0-1 0 0,-1 0 0 0 0,0 0 1 0 0,-1 0-1 0 0,1-1 0 0 0,-1 0 1 0 0,1 0-1 0 0,-1 0 1 0 0,0-1-1 0 0,0 1 0 0 0,0-1 1 0 0,-1 0-1 0 0,1-1 0 0 0,0 1 1 0 0,-8 0-1 0 0,-1 0-346 0 0,-1 0-1 0 0,0-2 1 0 0,1 0-1 0 0,-1 0 1 0 0,0-1-1 0 0,1-1 1 0 0,-24-6-1 0 0,-54-21-8976 0 0,64 21 5365 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8.4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389 11 328 0 0,'2'-11'8880'0'0,"6"214"-5899"0"0,-4-33-1389 0 0,3-102-917 0 0,1 79 467 0 0,-8-131-986 0 0,-1 1 0 0 0,-1-1 0 0 0,-1 0 0 0 0,0 1 0 0 0,-1-1 0 0 0,-10 26 0 0 0,11-37-137 0 0,1 0 1 0 0,-1 1 0 0 0,0-1-1 0 0,0 0 1 0 0,0 0 0 0 0,-1-1-1 0 0,0 1 1 0 0,0-1 0 0 0,0 1 0 0 0,0-1-1 0 0,-1-1 1 0 0,0 1 0 0 0,1 0-1 0 0,-1-1 1 0 0,-10 5 0 0 0,7-5-24 0 0,-1-1 1 0 0,1 1 0 0 0,0-1-1 0 0,-1-1 1 0 0,1 1-1 0 0,-1-2 1 0 0,1 1-1 0 0,-1-1 1 0 0,0 0 0 0 0,-8-2-1 0 0,0 0-549 0 0,0-2-1 0 0,1 1 0 0 0,-1-2 0 0 0,-23-10 1 0 0,22 7-1417 0 0,1 0 1 0 0,1-1 0 0 0,-22-16-1 0 0,16 9-1587 0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8.8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3 140 0 0,'6'-1'399'0'0,"1"0"0"0"0,0 1 0 0 0,-1-1 0 0 0,1 2 0 0 0,0-1 0 0 0,-1 1 0 0 0,1 0 0 0 0,-1 0 1 0 0,1 1-1 0 0,-1-1 0 0 0,0 2 0 0 0,1-1 0 0 0,-1 1 0 0 0,0 0 0 0 0,-1 0 0 0 0,1 0 0 0 0,0 1 0 0 0,-1 0 0 0 0,0 0 0 0 0,0 0 0 0 0,5 6 0 0 0,2 1-63 0 0,-1 0-1 0 0,-1 1 1 0 0,1 1-1 0 0,-2-1 1 0 0,0 2-1 0 0,-1-1 1 0 0,12 25-1 0 0,-19-36-722 0 0,-2 4-223 0 0,2 0 216 0 0,-1 5 191 0 0,-4 5-4894 0 0,-4 8 2333 0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9.20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1110 45 144 0 0,'-74'38'2726'0'0,"-2"-4"1"0"0,-2-3-1 0 0,-94 25 1 0 0,123-43-2143 0 0,0-3 1 0 0,-1-2 0 0 0,0-2-1 0 0,0-2 1 0 0,-1-2-1 0 0,-77-7 1 0 0,106 2-662 0 0,0-1-1 0 0,-1-1 1 0 0,1-1-1 0 0,1-1 1 0 0,0-1 0 0 0,-30-15-1 0 0,42 18-248 0 0,1 0 0 0 0,0 0 0 0 0,0-1 0 0 0,0-1 0 0 0,1 1 0 0 0,0-1 1 0 0,-11-13-1 0 0,15 15-165 0 0,-1 0 1 0 0,1 0 0 0 0,0 0 0 0 0,1-1-1 0 0,-1 1 1 0 0,1-1 0 0 0,0 0 0 0 0,1 0-1 0 0,-1 1 1 0 0,1-1 0 0 0,0 0 0 0 0,1 0-1 0 0,-1-10 1 0 0,5-20-2395 0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9:59.5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854 50 984 0 0,'26'-8'1160'0'0,"2"-1"-52"0"0,0 5-48 0 0,2-3-76 0 0,11-3-67 0 0,-10 7-93 0 0,13-4-64 0 0,-5 5-128 0 0,-8 2-176 0 0,-2 1-184 0 0,-1 1-196 0 0,-5 1-276 0 0,-7-3-288 0 0,1 4-324 0 0,-3 14-5237 0 0</inkml:trace>
  <inkml:trace contextRef="#ctx0" brushRef="#br0" timeOffset="1">0 72 896 0 0,'1'-1'129'0'0,"-1"1"1"0"0,0 0-1 0 0,1 0 0 0 0,-1-1 1 0 0,0 1-1 0 0,1 0 0 0 0,-1 0 1 0 0,0 0-1 0 0,1 0 1 0 0,-1 0-1 0 0,0-1 0 0 0,1 1 1 0 0,-1 0-1 0 0,1 0 0 0 0,-1 0 1 0 0,0 0-1 0 0,1 0 0 0 0,-1 0 1 0 0,1 0-1 0 0,-1 0 0 0 0,0 0 1 0 0,1 0-1 0 0,-1 1 0 0 0,0-1 1 0 0,1 0-1 0 0,-1 0 0 0 0,0 0 1 0 0,1 0-1 0 0,-1 0 0 0 0,1 1 1 0 0,-1-1-1 0 0,0 0 0 0 0,0 0 1 0 0,1 1-1 0 0,-1-1 0 0 0,0 0 1 0 0,0 0-1 0 0,1 1 0 0 0,10 20 1468 0 0,1 30-25 0 0,67 321 4419 0 0,-61-296-5612 0 0,-14-58-494 0 0,-1-1 1 0 0,-1 1-1 0 0,1 27 1 0 0,-10 5-2122 0 0,6-46 1582 0 0,0-1-1 0 0,-1 1 1 0 0,1-1 0 0 0,-1 1 0 0 0,0-1 0 0 0,0 1 0 0 0,0-1 0 0 0,-1 0-1 0 0,-3 5 1 0 0,-5 3-2861 0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0.2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1381 0 972 0 0,'-5'16'679'0'0,"1"-1"-1"0"0,1 1 1 0 0,0 0 0 0 0,1 0-1 0 0,1 0 1 0 0,1 0 0 0 0,0 0-1 0 0,1 1 1 0 0,3 17 0 0 0,1 31 629 0 0,3 26 231 0 0,-5-71-1146 0 0,0 0 1 0 0,-2-1-1 0 0,0 1 0 0 0,-1 0 0 0 0,-1 0 0 0 0,-1 0 1 0 0,-6 29-1 0 0,7-46-348 0 0,0 0 1 0 0,-1-1 0 0 0,1 1-1 0 0,-1-1 1 0 0,1 1-1 0 0,-1-1 1 0 0,0 0-1 0 0,0 0 1 0 0,0 0-1 0 0,0 0 1 0 0,-1 0 0 0 0,1 0-1 0 0,0 0 1 0 0,-1-1-1 0 0,1 1 1 0 0,-1-1-1 0 0,1 0 1 0 0,-1 0-1 0 0,0 0 1 0 0,0 0 0 0 0,1 0-1 0 0,-1 0 1 0 0,0-1-1 0 0,0 0 1 0 0,0 1-1 0 0,0-1 1 0 0,0 0-1 0 0,0 0 1 0 0,-4-1 0 0 0,-2 0 16 0 0,0 0 1 0 0,-1 0 0 0 0,1-1 0 0 0,0 0-1 0 0,0-1 1 0 0,0 0 0 0 0,1 0 0 0 0,-10-6-1 0 0,-8-8 36 0 0,0-1 0 0 0,-33-30-1 0 0,34 26 14 0 0,-54-35-1 0 0,77 55-103 0 0,-1 0 1 0 0,0 1-1 0 0,-1-1 1 0 0,1 1-1 0 0,0 0 0 0 0,0 0 1 0 0,0 0-1 0 0,-1 0 1 0 0,1 0-1 0 0,-1 1 0 0 0,1 0 1 0 0,0-1-1 0 0,-1 1 1 0 0,1 0-1 0 0,-1 1 1 0 0,1-1-1 0 0,-1 1 0 0 0,1 0 1 0 0,0-1-1 0 0,0 1 1 0 0,-1 1-1 0 0,1-1 1 0 0,0 0-1 0 0,0 1 0 0 0,0 0 1 0 0,0-1-1 0 0,0 1 1 0 0,1 0-1 0 0,-1 1 1 0 0,-3 2-1 0 0,4-2-5 0 0,0-1-1 0 0,0 1 1 0 0,1-1 0 0 0,-1 1 0 0 0,1 0-1 0 0,-1-1 1 0 0,1 1 0 0 0,0 0-1 0 0,0 0 1 0 0,0 0 0 0 0,1 0 0 0 0,-1 0-1 0 0,1 0 1 0 0,0 0 0 0 0,-1 0 0 0 0,1 0-1 0 0,1 0 1 0 0,-1 0 0 0 0,0 0-1 0 0,1 0 1 0 0,-1 0 0 0 0,1 0 0 0 0,0 0-1 0 0,0 0 1 0 0,0 0 0 0 0,1 0-1 0 0,-1-1 1 0 0,0 1 0 0 0,1 0 0 0 0,0-1-1 0 0,0 1 1 0 0,0-1 0 0 0,3 3 0 0 0,-2-1-33 0 0,1-1 0 0 0,-1 1 1 0 0,1-1-1 0 0,0 0 1 0 0,0 0-1 0 0,1 0 1 0 0,-1-1-1 0 0,0 1 0 0 0,1-1 1 0 0,0 0-1 0 0,-1-1 1 0 0,1 1-1 0 0,0-1 1 0 0,0 0-1 0 0,0 0 0 0 0,0 0 1 0 0,0-1-1 0 0,0 1 1 0 0,0-1-1 0 0,0-1 1 0 0,0 1-1 0 0,0-1 0 0 0,0 0 1 0 0,0 0-1 0 0,9-3 1 0 0,-8 2-6 0 0,0-1 0 0 0,-1 1 1 0 0,1-1-1 0 0,-1-1 0 0 0,1 1 1 0 0,-1-1-1 0 0,0 0 0 0 0,-1 0 1 0 0,1 0-1 0 0,-1 0 0 0 0,0-1 1 0 0,0 0-1 0 0,0 0 0 0 0,0 0 1 0 0,-1 0-1 0 0,0-1 0 0 0,0 0 1 0 0,-1 1-1 0 0,5-13 0 0 0,-4 6-1 0 0,-1-1 0 0 0,0 1-1 0 0,0-1 1 0 0,-1 1 0 0 0,-1-1 0 0 0,0 0-1 0 0,-3-15 1 0 0,3 24 39 0 0,-1 0 0 0 0,1 0 0 0 0,-1 1 1 0 0,0-1-1 0 0,-1 0 0 0 0,1 0 0 0 0,-1 0 0 0 0,1 1 0 0 0,-1-1 1 0 0,0 1-1 0 0,-1-1 0 0 0,1 1 0 0 0,0 0 0 0 0,-1 0 0 0 0,0 0 1 0 0,0 0-1 0 0,0 0 0 0 0,0 1 0 0 0,0-1 0 0 0,0 1 0 0 0,-1 0 1 0 0,1 0-1 0 0,-1 0 0 0 0,1 1 0 0 0,-7-3 0 0 0,8 4 11 0 0,0 0-1 0 0,0 0 0 0 0,0 0 1 0 0,0 0-1 0 0,0 1 0 0 0,0-1 1 0 0,0 0-1 0 0,1 1 0 0 0,-1 0 1 0 0,0-1-1 0 0,0 1 0 0 0,1 0 1 0 0,-1 0-1 0 0,0 0 0 0 0,1 0 1 0 0,-1 0-1 0 0,1 0 0 0 0,-1 0 1 0 0,1 1-1 0 0,-2 1 0 0 0,-25 32 147 0 0,16-13-80 0 0,1 1 1 0 0,1 0-1 0 0,0 1 0 0 0,2 0 0 0 0,-6 34 0 0 0,-14 38 102 0 0,26-91-170 0 0,0-1 0 0 0,1 0-1 0 0,-2 1 1 0 0,1-1 0 0 0,0 0-1 0 0,-1 0 1 0 0,0-1 0 0 0,0 1-1 0 0,0 0 1 0 0,0-1-1 0 0,-1 0 1 0 0,1 0 0 0 0,-1 0-1 0 0,0 0 1 0 0,0-1 0 0 0,0 1-1 0 0,-5 1 1 0 0,1-1 6 0 0,1 0 0 0 0,-1-1 0 0 0,0 0 0 0 0,0-1 0 0 0,0 0 0 0 0,0 0 1 0 0,0 0-1 0 0,0-1 0 0 0,-11-2 0 0 0,-6-1 28 0 0,-1-2 1 0 0,1-1-1 0 0,0-1 1 0 0,0-1-1 0 0,-29-13 1 0 0,41 14-13 0 0,-1-1 0 0 0,1 0 0 0 0,-23-20 0 0 0,-19-11 94 0 0,54 38-114 0 0,-6 30-4 0 0,7-27-6 0 0,-6 28 145 0 0,-2 0 1 0 0,0 0-1 0 0,-25 55 0 0 0,27-73-82 0 0,0-1 0 0 0,0 0 0 0 0,-1 0-1 0 0,-1-1 1 0 0,0 0 0 0 0,0-1 0 0 0,-1 1 0 0 0,0-2-1 0 0,-1 1 1 0 0,0-1 0 0 0,0-1 0 0 0,-13 8 0 0 0,13-10-106 0 0,-1 0 1 0 0,0 0 0 0 0,0-1 0 0 0,0 0-1 0 0,-1-1 1 0 0,1-1 0 0 0,-1 1 0 0 0,-21 0-1 0 0,24-3-400 0 0,0 0 0 0 0,-1-1 0 0 0,1 0-1 0 0,0-1 1 0 0,-9-2 0 0 0,11 2-694 0 0,0-1 1 0 0,0 0 0 0 0,0 0 0 0 0,1 0-1 0 0,-1-1 1 0 0,-9-7 0 0 0,-3-6-2945 0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0.6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50 1148 0 0,'0'0'3026'0'0,"37"-19"3708"0"0,-5 5-4908 0 0,-5 1-3027 0 0,-11 9-4866 0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1.0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1 210 348 0 0,'208'-54'3962'0'0,"102"-34"-438"0"0,-202 54-3391 0 0,-68 20-608 0 0,23-5-3775 0 0,-61 19 2424 0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1.3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477 0 400 0 0,'131'116'4413'0'0,"-89"-83"-3428"0"0,-2 2 1 0 0,47 54 0 0 0,-82-82-837 0 0,1 0 1 0 0,-2 0-1 0 0,1 0 1 0 0,-1 1-1 0 0,0-1 0 0 0,-1 1 1 0 0,5 14-1 0 0,-7-18-93 0 0,0 0-1 0 0,0 0 1 0 0,-1-1 0 0 0,1 1-1 0 0,-1 0 1 0 0,0 0-1 0 0,0 0 1 0 0,0 0 0 0 0,-1 0-1 0 0,1 0 1 0 0,-1 0-1 0 0,0 0 1 0 0,0-1 0 0 0,0 1-1 0 0,0 0 1 0 0,-1-1-1 0 0,0 1 1 0 0,-2 3 0 0 0,-5 5 100 0 0,-1-1 1 0 0,0-1 0 0 0,-1 1-1 0 0,0-2 1 0 0,-1 0 0 0 0,0 0-1 0 0,0-1 1 0 0,-1 0 0 0 0,0-1-1 0 0,0-1 1 0 0,-27 9 0 0 0,-14 2 497 0 0,-97 17 1 0 0,116-28-443 0 0,27-4-167 0 0,-1-1 1 0 0,1 0 0 0 0,-1 0 0 0 0,0-1 0 0 0,0 0 0 0 0,1-1 0 0 0,-1 0 0 0 0,0 0 0 0 0,1-1 0 0 0,-1 0-1 0 0,1 0 1 0 0,0-1 0 0 0,-10-5 0 0 0,12 5-35 0 0,0 0-1 0 0,0-1 0 0 0,1 0 1 0 0,-1 0-1 0 0,1-1 1 0 0,0 1-1 0 0,1-1 0 0 0,-1 0 1 0 0,1-1-1 0 0,0 1 1 0 0,0-1-1 0 0,0 1 0 0 0,1-1 1 0 0,0 0-1 0 0,0-1 1 0 0,-3-11-1 0 0,-8-43-115 0 0,14 57 94 0 0,-1 0 0 0 0,1 0 0 0 0,0 0 0 0 0,1 0-1 0 0,-1 0 1 0 0,0 0 0 0 0,1 0 0 0 0,0 0 0 0 0,0 1-1 0 0,0-1 1 0 0,1 0 0 0 0,2-6 0 0 0,-3 9 9 0 0,0 0 0 0 0,1 0 0 0 0,-1 1 0 0 0,0-1 0 0 0,0 0-1 0 0,0 0 1 0 0,1 1 0 0 0,-1-1 0 0 0,0 0 0 0 0,1 1 0 0 0,-1-1 0 0 0,0 1 0 0 0,1 0 0 0 0,-1 0 0 0 0,1-1 0 0 0,-1 1 0 0 0,1 0-1 0 0,-1 0 1 0 0,0 0 0 0 0,1 0 0 0 0,-1 1 0 0 0,1-1 0 0 0,-1 0 0 0 0,0 0 0 0 0,1 1 0 0 0,-1-1 0 0 0,1 1 0 0 0,-1 0 0 0 0,2 0-1 0 0,35 20 121 0 0,-31-14-58 0 0,0-1 0 0 0,0 1 0 0 0,-1 0 1 0 0,0 1-1 0 0,0-1 0 0 0,-1 1 0 0 0,0 1 0 0 0,0-1 0 0 0,-1 0 0 0 0,0 1 0 0 0,0 0 0 0 0,-1 0 0 0 0,0 0 0 0 0,1 12 0 0 0,-3-15 9 0 0,0 0-1 0 0,0 1 1 0 0,-1-1 0 0 0,0 1-1 0 0,-1-1 1 0 0,1 1-1 0 0,-1-1 1 0 0,-1 1 0 0 0,1-1-1 0 0,-1 0 1 0 0,0 0-1 0 0,0 0 1 0 0,-1 0 0 0 0,0 0-1 0 0,0 0 1 0 0,0-1-1 0 0,-1 1 1 0 0,0-1 0 0 0,0 0-1 0 0,0 0 1 0 0,-7 6 0 0 0,3-4-135 0 0,0-1 0 0 0,0 0 1 0 0,0-1-1 0 0,0 0 0 0 0,-1 0 1 0 0,0-1-1 0 0,0 0 0 0 0,-1 0 1 0 0,1-1-1 0 0,-1-1 1 0 0,1 1-1 0 0,-1-1 0 0 0,0-1 1 0 0,0 0-1 0 0,-15 0 0 0 0,12-2-1239 0 0,-1 0 1 0 0,1-1-1 0 0,0 0 0 0 0,0-1 0 0 0,-1-1 0 0 0,-19-8 0 0 0,10 2-2224 0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1.7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541 0 1080 0 0,'-72'85'3771'0'0,"31"-36"-1731"0"0,-2-1 1 0 0,-67 58 0 0 0,85-86-1583 0 0,-15 14 522 0 0,-69 43 1 0 0,108-76-1034 0 0,-40 17-743 0 0,39-18 270 0 0,-1 0 0 0 0,1 0 0 0 0,0 1 0 0 0,0-1 0 0 0,0 0 0 0 0,-1-1 0 0 0,1 1 0 0 0,0 0 0 0 0,0-1 0 0 0,0 1 0 0 0,0-1 0 0 0,0 0 0 0 0,-3-1-1 0 0,-21-10-2383 0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2.1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405 385 716 0 0,'-8'4'448'0'0,"0"1"-1"0"0,-1 0 1 0 0,1 0 0 0 0,1 0-1 0 0,-1 1 1 0 0,1 0 0 0 0,0 0-1 0 0,1 1 1 0 0,-1 0 0 0 0,1 0-1 0 0,-6 10 1 0 0,10-14-327 0 0,1 1-1 0 0,-1-1 1 0 0,1 1 0 0 0,-1-1-1 0 0,1 1 1 0 0,0-1 0 0 0,1 1-1 0 0,-1 0 1 0 0,0-1 0 0 0,1 1-1 0 0,0 0 1 0 0,0 0 0 0 0,0-1 0 0 0,1 1-1 0 0,-1 0 1 0 0,1 0 0 0 0,0-1-1 0 0,0 1 1 0 0,0-1 0 0 0,0 1-1 0 0,1-1 1 0 0,-1 1 0 0 0,1-1-1 0 0,0 0 1 0 0,0 0 0 0 0,0 1-1 0 0,0-2 1 0 0,1 1 0 0 0,-1 0-1 0 0,1 0 1 0 0,3 2 0 0 0,2 3 50 0 0,1 0 1 0 0,0-1 0 0 0,0 0-1 0 0,1 0 1 0 0,0-1 0 0 0,0 0-1 0 0,1-1 1 0 0,0 0 0 0 0,0-1-1 0 0,0 0 1 0 0,0-1-1 0 0,0 0 1 0 0,1 0 0 0 0,19 1-1 0 0,-29-4-141 0 0,0 0-1 0 0,0 0 0 0 0,0 0 0 0 0,0 0 0 0 0,0 0 0 0 0,-1-1 0 0 0,1 1 0 0 0,0-1 0 0 0,0 1 0 0 0,0-1 0 0 0,-1 1 0 0 0,1-1 0 0 0,0 0 0 0 0,-1 0 0 0 0,1 0 0 0 0,-1 0 0 0 0,1 0 1 0 0,-1 0-1 0 0,1 0 0 0 0,-1-1 0 0 0,0 1 0 0 0,1 0 0 0 0,1-4 0 0 0,-3 3-4 0 0,1 0-1 0 0,-1 0 1 0 0,1-1 0 0 0,-1 1-1 0 0,0 0 1 0 0,0 0 0 0 0,0 0-1 0 0,0-1 1 0 0,-1 1 0 0 0,1 0 0 0 0,0 0-1 0 0,-1 0 1 0 0,0 0 0 0 0,1 0-1 0 0,-1 0 1 0 0,-2-4 0 0 0,-1-2 44 0 0,-1 0 0 0 0,0 0 1 0 0,-1 0-1 0 0,1 1 0 0 0,-1 0 0 0 0,-1 0 1 0 0,1 0-1 0 0,-11-7 0 0 0,-51-26 595 0 0,-2 3-1 0 0,-2 3 1 0 0,-101-33-1 0 0,97 38 273 0 0,75 29-919 0 0,-1 0 1 0 0,1-1-1 0 0,0 1 1 0 0,0 0-1 0 0,0-1 1 0 0,0 0-1 0 0,0 1 1 0 0,-1-1 0 0 0,1 1-1 0 0,0-1 1 0 0,0 0-1 0 0,0 0 1 0 0,1 0-1 0 0,-1 0 1 0 0,0 0-1 0 0,0 0 1 0 0,0 0-1 0 0,1 0 1 0 0,-1 0-1 0 0,0 0 1 0 0,1 0-1 0 0,-1 0 1 0 0,1 0-1 0 0,-1 0 1 0 0,1-1-1 0 0,0 1 1 0 0,0 0-1 0 0,-1 0 1 0 0,1-1-1 0 0,0 1 1 0 0,0 0-1 0 0,0 0 1 0 0,0-1-1 0 0,0 1 1 0 0,1 0-1 0 0,-1 0 1 0 0,0-1-1 0 0,0 1 1 0 0,1 0-1 0 0,-1 0 1 0 0,1 0-1 0 0,-1 0 1 0 0,1-1-1 0 0,0 1 1 0 0,-1 0-1 0 0,1 0 1 0 0,0 0-1 0 0,0 0 1 0 0,0 0-1 0 0,-1 1 1 0 0,1-1-1 0 0,2-1 1 0 0,5-6-24 0 0,0 0 1 0 0,1 0 0 0 0,0 1 0 0 0,15-9-1 0 0,17-8-211 0 0,1 2 1 0 0,1 2-1 0 0,48-15 0 0 0,134-32-2559 0 0,-138 44 317 0 0,-20 6-3808 0 0,-39 9 2672 0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2.7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21 264 0 0,'0'-14'3838'0'0,"0"14"-3693"0"0,0 0 0 0 0,1 0-1 0 0,-1 0 1 0 0,0 0 0 0 0,0 0 0 0 0,0 0 0 0 0,0 0 0 0 0,1 0-1 0 0,-1 0 1 0 0,4-2 3621 0 0,-4 2-3621 0 0,0 0 0 0 0,0 0 0 0 0,1 0-1 0 0,-1-1 1 0 0,0 1 0 0 0,0 0 0 0 0,0 0 0 0 0,0 0 0 0 0,0-1-1 0 0,0 1 1 0 0,0 0 0 0 0,0 0 0 0 0,0 0 0 0 0,0-1 0 0 0,0 1-1 0 0,0 0 1 0 0,0 0 0 0 0,0 0 0 0 0,0-1 0 0 0,0 1 0 0 0,-1 0-1 0 0,32 47 1678 0 0,-2 1 0 0 0,29 67 0 0 0,-54-107-1731 0 0,-3-7-164 0 0,-1-1 0 0 0,1 1 0 0 0,-1 0 0 0 0,1-1 0 0 0,-1 1 1 0 0,1 0-1 0 0,-1-1 0 0 0,0 1 0 0 0,1 0 0 0 0,-1 0 0 0 0,0-1 0 0 0,0 1 0 0 0,1 0 0 0 0,-1 0 0 0 0,0 0 1 0 0,0-1-1 0 0,0 1 0 0 0,0 0 0 0 0,0 0 0 0 0,0 0 0 0 0,0-1 0 0 0,0 1 0 0 0,-1 0 0 0 0,1 0 0 0 0,0-1 1 0 0,0 1-1 0 0,-1 0 0 0 0,1 0 0 0 0,0-1 0 0 0,-1 1 0 0 0,1 0 0 0 0,-1-1 0 0 0,1 1 0 0 0,-1 0 0 0 0,1-1 1 0 0,-1 1-1 0 0,1-1 0 0 0,-1 1 0 0 0,0-1 0 0 0,1 1 0 0 0,-1-1 0 0 0,0 1 0 0 0,1-1 0 0 0,-1 0 0 0 0,0 1 0 0 0,1-1 1 0 0,-1 0-1 0 0,0 0 0 0 0,0 1 0 0 0,0-1 0 0 0,1 0 0 0 0,-1 0 0 0 0,0 0 0 0 0,0 0 0 0 0,0 0 0 0 0,1 0 1 0 0,-1 0-1 0 0,0 0 0 0 0,0-1 0 0 0,0 1 0 0 0,-8-1-1289 0 0,1 0 0 0 0,-1-1 0 0 0,1 0 0 0 0,-12-4 0 0 0,-5-1-2464 0 0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3.0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102 132 12301 0 0,'-7'-16'703'0'0,"-1"0"1"0"0,-1 0-1 0 0,-13-18 0 0 0,16 17-229 0 0,-3-8 975 0 0,4 17-4361 0 0,-31 40-8333 0 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3.40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1118 426 324 0 0,'-46'26'1963'0'0,"-1"-1"-1"0"0,-1-3 1 0 0,-89 28 0 0 0,43-24 742 0 0,-109 15 0 0 0,138-29-1621 0 0,9-2 452 0 0,0-1-1 0 0,-82 0 1 0 0,122-10-1520 0 0,-1-1 0 0 0,1-1 1 0 0,0 0-1 0 0,0-1 0 0 0,1-1 1 0 0,-1 0-1 0 0,1-1 0 0 0,0-1 1 0 0,1-1-1 0 0,-24-15 0 0 0,36 22-223 0 0,0-1 0 0 0,0 1-1 0 0,0-1 1 0 0,1 1 0 0 0,-1-1-1 0 0,0 0 1 0 0,1 0 0 0 0,-1 0-1 0 0,1 0 1 0 0,-2-3 0 0 0,-5-18-8863 0 0,2 5 4513 0 0</inkml:trace>
  <inkml:trace contextRef="#ctx0" brushRef="#br0" timeOffset="1">364 194 1136 0 0,'36'-14'2870'0'0,"46"-11"1"0"0,99-12 1565 0 0,-131 28-3503 0 0,-27 4-627 0 0,1-1 0 0 0,32-12 0 0 0,-47 15-791 0 0,0-1 0 0 0,0-1-1 0 0,0 0 1 0 0,0 0-1 0 0,-1 0 1 0 0,0-1-1 0 0,0 0 1 0 0,9-10-1 0 0,-9 4-2842 0 0,-4-1 253 0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3.7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 82 856 0 0,'-1'-3'1464'0'0,"0"-1"-882"0"0,0 1 1 0 0,1 0-1 0 0,-1 0 1 0 0,1-1-1 0 0,0 1 1 0 0,-1 0 0 0 0,1 0-1 0 0,1-1 1 0 0,-1 1-1 0 0,0 0 1 0 0,1 0-1 0 0,0-1 1 0 0,0 1 0 0 0,0 0-1 0 0,0 0 1 0 0,2-3-1 0 0,15-13 694 0 0,-16 17-1353 0 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4.1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528 632 804 0 0,'-84'36'3934'0'0,"-47"17"218"0"0,106-44-3511 0 0,-52 13 1894 0 0,71-21-2118 0 0,-1 0 0 0 0,1 0 1 0 0,-1 0-1 0 0,0-1 0 0 0,1 0 1 0 0,-1-1-1 0 0,0 1 0 0 0,1-1 0 0 0,-11-3 1 0 0,13 2-233 0 0,0 0 0 0 0,0 0 0 0 0,1 0 0 0 0,-1 0 0 0 0,1-1 0 0 0,0 0-1 0 0,-1 0 1 0 0,1 0 0 0 0,0 0 0 0 0,1 0 0 0 0,-1 0 0 0 0,1-1 0 0 0,-1 1 0 0 0,1-1 0 0 0,0 0 0 0 0,0 1 0 0 0,1-1 0 0 0,-3-8 0 0 0,-3-11 234 0 0,2 0 0 0 0,-5-31 0 0 0,1 3 114 0 0,-5-16 43 0 0,3-1 1 0 0,-5-130 0 0 0,10 10-1045 0 0,6 181-1186 0 0,1 2 3617 0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4.5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17 496 0 0,'0'0'4364'0'0,"17"-12"439"0"0,14 8-2047 0 0,-10 8-3193 0 0,-21-4 152 0 0,1 1 1 0 0,0-1-1 0 0,-1 1 1 0 0,1-1-1 0 0,-1 1 1 0 0,1-1-1 0 0,0 1 1 0 0,-1 0-1 0 0,0-1 1 0 0,1 1-1 0 0,-1 0 1 0 0,1-1-1 0 0,-1 1 1 0 0,0 0-1 0 0,1-1 1 0 0,-1 1-1 0 0,0 0 1 0 0,0 0-1 0 0,1 0 1 0 0,-1-1-1 0 0,0 1 1 0 0,0 0-1 0 0,0 1 1 0 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5.4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72 1188 0 0,'4'-35'2590'0'0,"0"-1"4719"0"0,8 56-5648 0 0,-8-14-1342 0 0,98 217 3882 0 0,-30-58-2585 0 0,-41-103-1177 0 0,44 104 482 0 0,-67-142-1800 0 0,-1 0 0 0 0,7 47 0 0 0,-11-52-299 0 0,1 4-2010 0 0,-5-9-1891 0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6.5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966 119 196 0 0,'10'-53'2827'0'0,"1"-10"6694"0"0,-11 63-9482 0 0,0 0 1 0 0,1 0 0 0 0,-1-1-1 0 0,0 1 1 0 0,0 0 0 0 0,0 0-1 0 0,1 0 1 0 0,-1-1-1 0 0,0 1 1 0 0,0 0 0 0 0,1 0-1 0 0,-1 0 1 0 0,0 0 0 0 0,0 0-1 0 0,1 0 1 0 0,-1 0-1 0 0,0 0 1 0 0,0 0 0 0 0,1 0-1 0 0,-1 0 1 0 0,0 0 0 0 0,0 0-1 0 0,1 0 1 0 0,-1 0 0 0 0,0 0-1 0 0,1 0 1 0 0,-1 0-1 0 0,0 0 1 0 0,0 0 0 0 0,1 0-1 0 0,-1 0 1 0 0,0 0 0 0 0,0 0-1 0 0,1 1 1 0 0,-1-1-1 0 0,0 0 1 0 0,0 0 0 0 0,0 0-1 0 0,1 0 1 0 0,-1 1 0 0 0,0-1-1 0 0,0 0 1 0 0,0 0-1 0 0,0 0 1 0 0,1 1 0 0 0,-1-1-1 0 0,0 0 1 0 0,0 0 0 0 0,0 1-1 0 0,0-1 1 0 0,16 13 954 0 0,-15-12-1048 0 0,8 11 480 0 0,-1-1 0 0 0,0 2 0 0 0,-1-1-1 0 0,0 1 1 0 0,9 25 0 0 0,-1-2 115 0 0,29 81 638 0 0,-9-18-631 0 0,93 192 654 0 0,-126-282-1172 0 0,1-1 0 0 0,-2 1-1 0 0,1-1 1 0 0,-1 1 0 0 0,0 16 0 0 0,3 16 63 0 0,-4-38-89 0 0,0-1 1 0 0,-1 1-1 0 0,1 0 0 0 0,0-1 1 0 0,-1 1-1 0 0,0-1 1 0 0,0 1-1 0 0,0-1 0 0 0,0 1 1 0 0,0-1-1 0 0,0 1 0 0 0,-1-1 1 0 0,1 0-1 0 0,-1 0 1 0 0,1 1-1 0 0,-4 2 0 0 0,-29 29 28 0 0,31-31-34 0 0,0 0 0 0 0,-1-1 0 0 0,1 0 0 0 0,-1 1 0 0 0,1-1 0 0 0,-1 0 0 0 0,0-1 0 0 0,0 1 0 0 0,0-1 0 0 0,0 1 0 0 0,0-1 0 0 0,0 0 0 0 0,0-1-1 0 0,0 1 1 0 0,0-1 0 0 0,-6 0 0 0 0,0 1-21 0 0,0-1-12 0 0,0-1-1 0 0,0 1 1 0 0,0-2 0 0 0,1 1-1 0 0,-1-1 1 0 0,1-1-1 0 0,-1 0 1 0 0,1 0 0 0 0,0-1-1 0 0,0 0 1 0 0,0 0 0 0 0,0-1-1 0 0,1 0 1 0 0,0-1-1 0 0,0 0 1 0 0,-7-7 0 0 0,1 1-37 0 0,1-1 1 0 0,1 0-1 0 0,0-1 1 0 0,1 0 0 0 0,1-1-1 0 0,0 0 1 0 0,-14-29-1 0 0,18 32 35 0 0,1-1 0 0 0,0 0-1 0 0,1 0 1 0 0,0 0 0 0 0,1-1 0 0 0,1 1-1 0 0,0-1 1 0 0,0 1 0 0 0,2-20 0 0 0,0 31 33 0 0,1 4-37 0 0,0 0 39 0 0,0 1 0 0 0,0-1 0 0 0,0 0 0 0 0,1 0-1 0 0,-1 0 1 0 0,1 0 0 0 0,-1 0 0 0 0,4 3 0 0 0,1 5-3 0 0,-1 0 0 0 0,0 0 1 0 0,-1 1-1 0 0,0 0 0 0 0,-1 0 0 0 0,0 0 0 0 0,0 0 0 0 0,-1 0 0 0 0,-1 1 0 0 0,0-1 1 0 0,-1 0-1 0 0,0 1 0 0 0,0-1 0 0 0,-1 1 0 0 0,-5 21 0 0 0,6-31 9 0 0,-1 1 1 0 0,1-1-1 0 0,-1 1 0 0 0,1 0 0 0 0,-1-1 0 0 0,0 1 1 0 0,0-1-1 0 0,0 0 0 0 0,0 1 0 0 0,0-1 0 0 0,-1 0 1 0 0,1 0-1 0 0,-1 1 0 0 0,1-1 0 0 0,-1 0 0 0 0,0-1 1 0 0,0 1-1 0 0,0 0 0 0 0,0 0 0 0 0,0-1 0 0 0,0 1 1 0 0,-1-1-1 0 0,1 0 0 0 0,0 0 0 0 0,-1 0 0 0 0,1 0 1 0 0,-1 0-1 0 0,1 0 0 0 0,-1-1 0 0 0,1 1 0 0 0,-1-1 1 0 0,1 1-1 0 0,-1-1 0 0 0,0 0 0 0 0,1 0 0 0 0,-1 0 1 0 0,0-1-1 0 0,1 1 0 0 0,-1-1 0 0 0,1 1 0 0 0,-1-1 1 0 0,-2-1-1 0 0,-3-1 11 0 0,0 0 1 0 0,1-1-1 0 0,-1 0 0 0 0,1-1 1 0 0,0 1-1 0 0,0-1 1 0 0,0-1-1 0 0,0 1 0 0 0,1-1 1 0 0,0 0-1 0 0,-7-10 1 0 0,8 10-12 0 0,0-1 0 0 0,1 1 1 0 0,0-1-1 0 0,0 0 0 0 0,0 0 1 0 0,1-1-1 0 0,0 1 0 0 0,1-1 1 0 0,0 1-1 0 0,-3-14 1 0 0,5 19-1 0 0,1-14-13 0 0,-2 7-47 0 0,-1 11-120 0 0,-1 8 155 0 0,1 0 22 0 0,-1-1 0 0 0,-1 0 0 0 0,1 0 0 0 0,-1-1 0 0 0,-1 1 0 0 0,0-1 0 0 0,-10 14 0 0 0,12-19 0 0 0,0 0 0 0 0,0 0 0 0 0,-1-1 0 0 0,1 1-1 0 0,-1-1 1 0 0,0 0 0 0 0,0 0 0 0 0,0 0 0 0 0,0-1 0 0 0,0 1 0 0 0,0-1 0 0 0,0 0 0 0 0,0 0-1 0 0,-1 0 1 0 0,1-1 0 0 0,0 0 0 0 0,0 0 0 0 0,-1 0 0 0 0,1 0 0 0 0,0 0 0 0 0,-1-1 0 0 0,1 0-1 0 0,0 0 1 0 0,-5-2 0 0 0,7 3-28 0 0,0-1 1 0 0,0 0-1 0 0,1 0 0 0 0,-1 0 1 0 0,1 0-1 0 0,-1-1 0 0 0,1 1 1 0 0,-1 0-1 0 0,1-1 0 0 0,0 1 0 0 0,0 0 1 0 0,-1-1-1 0 0,1 0 0 0 0,0 1 1 0 0,1-1-1 0 0,-1 0 0 0 0,0 1 1 0 0,0-1-1 0 0,1 0 0 0 0,-1 0 0 0 0,0-2 1 0 0,-4-34-1009 0 0,5 35 906 0 0,-4 4-200 0 0,-59 34 485 0 0,29-14 54 0 0,13-9-170 0 0,0-1 0 0 0,-1 0 0 0 0,0-2 0 0 0,-1 0 0 0 0,0-2 0 0 0,0-1 0 0 0,0 0 0 0 0,-1-2 0 0 0,0 0 0 0 0,0-2 0 0 0,0-1-1 0 0,-31-2 1 0 0,51 0-248 0 0,0 0 0 0 0,1 0 0 0 0,-1 0 0 0 0,0 0 0 0 0,1-1-1 0 0,0 1 1 0 0,-1-1 0 0 0,1 0 0 0 0,0 0 0 0 0,0 0 0 0 0,0-1-1 0 0,0 1 1 0 0,0-1 0 0 0,0 0 0 0 0,-3-4 0 0 0,-19-30-7922 0 0,16 17 3804 0 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6.9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1 210 740 0 0,'351'-102'9566'0'0,"-203"50"-8127"0"0,-51 11-4283 0 0,-75 31 1219 0 0,-13 5-1129 0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7.2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55 1196 0 0,'0'0'5745'0'0,"0"-1"-5499"0"0,-1 0-1 0 0,1 0 0 0 0,0 0 0 0 0,0 0 1 0 0,-1 0-1 0 0,1 0 0 0 0,0 0 0 0 0,0 0 1 0 0,0 0-1 0 0,0 0 0 0 0,1 0 0 0 0,-1 0 0 0 0,0 0 1 0 0,0 0-1 0 0,1 0 0 0 0,-1 0 0 0 0,1-1 1 0 0,5-4 89 0 0,1 1 0 0 0,0 0 0 0 0,0 1 0 0 0,0-1 0 0 0,14-5 0 0 0,-19 9-1053 0 0,-23 44-9610 0 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7.6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448 0 540 0 0,'0'0'3430'0'0,"-1"7"-2280"0"0,-6 26 162 0 0,-1-1 0 0 0,-1 0 1 0 0,-1 0-1 0 0,-2-1 1 0 0,-1 0-1 0 0,-2-1 0 0 0,-33 50 1 0 0,33-58-1008 0 0,-2 0 1 0 0,-1-1-1 0 0,0-1 1 0 0,-25 21-1 0 0,28-29-573 0 0,0 0 0 0 0,-1-2 0 0 0,0 1 0 0 0,-1-2 0 0 0,0 0 0 0 0,-28 10 0 0 0,12-9-1287 0 0,-7 2-5580 0 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7.9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54 162 116 0 0,'4'-10'392'0'0,"1"-1"-1"0"0,1 1 1 0 0,-1 0 0 0 0,2 1-1 0 0,-1 0 1 0 0,1 0 0 0 0,1 0-1 0 0,0 1 1 0 0,0 0 0 0 0,0 0-1 0 0,1 1 1 0 0,0 0 0 0 0,1 0-1 0 0,10-5 1 0 0,-12 8-183 0 0,-1 0 0 0 0,1 1 0 0 0,0-1-1 0 0,0 2 1 0 0,0-1 0 0 0,0 1 0 0 0,0 0 0 0 0,1 1 0 0 0,-1-1 0 0 0,0 2 0 0 0,1-1-1 0 0,-1 1 1 0 0,1 1 0 0 0,-1-1 0 0 0,1 2 0 0 0,-1-1 0 0 0,0 1 0 0 0,1 0-1 0 0,12 6 1 0 0,-18-7-128 0 0,1 1-1 0 0,-1 0 0 0 0,0 1 0 0 0,1-1 0 0 0,-1 0 1 0 0,0 1-1 0 0,0 0 0 0 0,-1 0 0 0 0,1 0 1 0 0,-1 0-1 0 0,1 0 0 0 0,-1 0 0 0 0,0 1 1 0 0,0-1-1 0 0,-1 1 0 0 0,1-1 0 0 0,-1 1 1 0 0,1 0-1 0 0,-1 0 0 0 0,0 0 0 0 0,0-1 1 0 0,-1 1-1 0 0,1 0 0 0 0,-1 0 0 0 0,0 0 1 0 0,0 0-1 0 0,-1 0 0 0 0,1 0 0 0 0,-1 0 1 0 0,1 0-1 0 0,-1 0 0 0 0,-2 4 0 0 0,-4 14 200 0 0,0 0-1 0 0,-2-1 0 0 0,0 0 0 0 0,-16 25 0 0 0,17-32-79 0 0,-159 247 2436 0 0,122-197-1958 0 0,30-37-168 0 0,0 1 1 0 0,-21 56-1 0 0,18-40-211 0 0,10-22-160 0 0,1 1 0 0 0,1 0 1 0 0,1 0-1 0 0,1 0 1 0 0,1 0-1 0 0,2 1 0 0 0,0-1 1 0 0,1 1-1 0 0,1-1 0 0 0,1 1 1 0 0,1-1-1 0 0,1 0 0 0 0,2 0 1 0 0,9 29-1 0 0,-4-29-114 0 0,0 1 1 0 0,2-2-1 0 0,0 0 1 0 0,2 0-1 0 0,0-1 1 0 0,1-1-1 0 0,1-1 1 0 0,1 0-1 0 0,1-1 0 0 0,1-1 1 0 0,41 28-1 0 0,-37-30-301 0 0,0 0 1 0 0,1-2-1 0 0,1-1 0 0 0,0-1 0 0 0,1-1 0 0 0,-1-1 0 0 0,2-2 1 0 0,-1 0-1 0 0,1-2 0 0 0,51 2 0 0 0,-66-7-165 0 0,1 0 1 0 0,0-1-1 0 0,-1-1 1 0 0,1-1-1 0 0,-1 0 0 0 0,14-5 1 0 0,-17 5-923 0 0,-1-1 0 0 0,0 0 1 0 0,1-1-1 0 0,-1 0 0 0 0,11-9 1 0 0,14-14-2947 0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8.55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723 391 760 0 0,'0'-2'202'0'0,"0"-1"1"0"0,0 1-1 0 0,0-1 1 0 0,0 1-1 0 0,1-1 1 0 0,-1 1-1 0 0,0 0 0 0 0,1-1 1 0 0,0 1-1 0 0,0-1 1 0 0,0 1-1 0 0,0 0 1 0 0,0 0-1 0 0,0-1 0 0 0,0 1 1 0 0,1 0-1 0 0,-1 0 1 0 0,1 0-1 0 0,-1 0 0 0 0,1 1 1 0 0,0-1-1 0 0,0 0 1 0 0,0 1-1 0 0,0-1 1 0 0,0 1-1 0 0,0 0 0 0 0,0-1 1 0 0,1 1-1 0 0,3-1 1 0 0,7-5 298 0 0,1 1 0 0 0,-1 1 0 0 0,19-6 0 0 0,-11 7-129 0 0,-1 0 0 0 0,1 1 0 0 0,0 0-1 0 0,0 2 1 0 0,0 1 0 0 0,42 4 0 0 0,-49-2-236 0 0,1 1 0 0 0,-1 0 0 0 0,0 1 0 0 0,0 1 0 0 0,0 0 0 0 0,0 0 0 0 0,-1 1 0 0 0,0 1 0 0 0,-1 1 0 0 0,21 14 1 0 0,-28-18-106 0 0,-1 0 0 0 0,0 0 0 0 0,0 1 0 0 0,0-1 1 0 0,0 1-1 0 0,-1 0 0 0 0,0 0 0 0 0,0 0 1 0 0,0 0-1 0 0,-1 0 0 0 0,1 1 0 0 0,-1-1 1 0 0,-1 1-1 0 0,1 0 0 0 0,-1-1 0 0 0,0 1 0 0 0,0 0 1 0 0,-1 0-1 0 0,1 0 0 0 0,-1 0 0 0 0,-2 10 1 0 0,1-5-3 0 0,-2 0 0 0 0,0 0 0 0 0,0-1 0 0 0,-1 1 0 0 0,0-1 0 0 0,-1 0 0 0 0,0 0 1 0 0,-1 0-1 0 0,0 0 0 0 0,-9 10 0 0 0,1-4 30 0 0,-1-1 0 0 0,0-1 0 0 0,-1 0 0 0 0,0-1 0 0 0,-1-1 0 0 0,-1 0 1 0 0,0-2-1 0 0,0 0 0 0 0,-1-1 0 0 0,-28 10 0 0 0,21-10 78 0 0,0-1 0 0 0,-1-2 0 0 0,1 0 0 0 0,-1-2 0 0 0,0-1 0 0 0,-1-1 0 0 0,-40-2 0 0 0,54-1-73 0 0,-1-1-1 0 0,1-1 1 0 0,0 0-1 0 0,0-1 1 0 0,0 0 0 0 0,1-1-1 0 0,-1-1 1 0 0,1 0-1 0 0,0-1 1 0 0,1 0 0 0 0,-21-16-1 0 0,17 9 16 0 0,1 0 1 0 0,1-1-1 0 0,0 0 0 0 0,0-2 0 0 0,2 1 0 0 0,0-2 1 0 0,-13-24-1 0 0,2-8 47 0 0,2-1 0 0 0,2 0 0 0 0,3-2 0 0 0,1 0 0 0 0,-7-62 0 0 0,15 77-44 0 0,-2 0 0 0 0,-21-58-1 0 0,29 95-77 0 0,1-1-1 0 0,0 1 0 0 0,-1 0 0 0 0,1-1 1 0 0,-1 1-1 0 0,0 0 0 0 0,1-1 0 0 0,-1 1 1 0 0,0 0-1 0 0,0 0 0 0 0,0 0 0 0 0,0 0 0 0 0,0 0 1 0 0,0 0-1 0 0,0 0 0 0 0,0 0 0 0 0,0 0 1 0 0,-3-1-1 0 0,4 2 1 0 0,-1 0 0 0 0,0 0-1 0 0,1 0 1 0 0,-1 0 0 0 0,0 1 0 0 0,1-1 0 0 0,-1 0 0 0 0,0 0 0 0 0,1 1-1 0 0,-1-1 1 0 0,1 1 0 0 0,-1-1 0 0 0,0 0 0 0 0,1 1 0 0 0,-1-1 0 0 0,1 1-1 0 0,0-1 1 0 0,-1 1 0 0 0,1 0 0 0 0,-1-1 0 0 0,1 1 0 0 0,0-1-1 0 0,-1 1 1 0 0,1 0 0 0 0,0-1 0 0 0,-1 2 0 0 0,-1 3 19 0 0,0 1 0 0 0,0 0 0 0 0,1 0-1 0 0,-1 0 1 0 0,1 0 0 0 0,1 0 0 0 0,-1 9 0 0 0,4 18 65 0 0,1-1 1 0 0,2 0-1 0 0,1 0 1 0 0,18 48-1 0 0,59 115 250 0 0,-31-81-210 0 0,-46-99-95 0 0,-1 1-1 0 0,0 0 1 0 0,-1 0 0 0 0,0 0-1 0 0,3 30 1 0 0,-8-40-32 0 0,0 0 0 0 0,0-1 0 0 0,0 1 0 0 0,-1 0 0 0 0,0 0 0 0 0,0-1 0 0 0,0 1 0 0 0,-1 0 0 0 0,0-1 0 0 0,0 1 0 0 0,0-1 0 0 0,0 0 0 0 0,-1 0 0 0 0,0 0 0 0 0,0 0 0 0 0,-1 0 0 0 0,0-1 0 0 0,1 1 0 0 0,-1-1 0 0 0,-6 5 0 0 0,0-2-130 0 0,1 0 0 0 0,-1-1 1 0 0,0 0-1 0 0,-1 0 0 0 0,1-1 1 0 0,-1-1-1 0 0,0 0 1 0 0,0 0-1 0 0,-1-1 0 0 0,1-1 1 0 0,-1 1-1 0 0,1-2 0 0 0,-21 1 1 0 0,12-2-995 0 0,-1-1 1 0 0,-32-5-1 0 0,-33-15-6337 0 0,58 8 3559 0 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8.89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0 212 0 0,'0'0'3723'0'0,"5"3"-2526"0"0,58 30 2178 0 0,-15-7-2133 0 0,0-2 1 0 0,2-2 0 0 0,68 20-1 0 0,-96-36-1529 0 0,0-1 0 0 0,0-2 0 0 0,37 3 0 0 0,-46-6-1048 0 0,-1-1 1 0 0,1 0-1 0 0,-1-1 0 0 0,24-6 1 0 0,-9-3-1846 0 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9.2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60 1484 0 0,'0'0'1417'0'0,"19"-36"7118"0"0,-12 25-7950 0 0,-6 8-1140 0 0,5-7-123 0 0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9.6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41 48 868 0 0,'-32'-39'7768'0'0,"23"31"-4010"0"0,12 11-3636 0 0,-1 0 0 0 0,-1 0 0 0 0,1 0-1 0 0,0 0 1 0 0,-1 1 0 0 0,0-1-1 0 0,0 1 1 0 0,0-1 0 0 0,1 5-1 0 0,7 20 340 0 0,215 438 2710 0 0,-211-443-3028 0 0,-2 1 0 0 0,0 0 0 0 0,-2 1 0 0 0,0 1 0 0 0,9 46 0 0 0,-18-70-149 0 0,0 0-1 0 0,1 0 1 0 0,-1 0 0 0 0,0 0-1 0 0,0 0 1 0 0,0 0-1 0 0,0 0 1 0 0,0 0 0 0 0,0 0-1 0 0,-1 0 1 0 0,1 0 0 0 0,-1 0-1 0 0,1 0 1 0 0,-1 0 0 0 0,0 0-1 0 0,0-1 1 0 0,0 1-1 0 0,0 0 1 0 0,0 0 0 0 0,0-1-1 0 0,0 1 1 0 0,-1-1 0 0 0,-1 2-1 0 0,1-1-54 0 0,-1-1 0 0 0,1 0 0 0 0,-1 0 0 0 0,1 0-1 0 0,-1 0 1 0 0,0 0 0 0 0,0 0 0 0 0,1-1 0 0 0,-1 0 0 0 0,0 1-1 0 0,0-1 1 0 0,0 0 0 0 0,1 0 0 0 0,-5-1 0 0 0,-11-2-955 0 0,0-1 0 0 0,0-1 1 0 0,1-1-1 0 0,-17-7 0 0 0,25 10-89 0 0,-20-8-3001 0 0,-8-1 317 0 0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09.98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16 564 0 0,'0'0'113'0'0,"0"-1"0"0"0,0 1 0 0 0,0-1 0 0 0,0 0 0 0 0,0 1 0 0 0,0-1 0 0 0,0 1 0 0 0,0-1 0 0 0,0 1 0 0 0,0-1-1 0 0,0 0 1 0 0,1 1 0 0 0,-1-1 0 0 0,0 1 0 0 0,0-1 0 0 0,1 1 0 0 0,-1-1 0 0 0,0 1 0 0 0,1-1 0 0 0,-1 1 0 0 0,0 0 0 0 0,1-1 0 0 0,-1 1 0 0 0,1-1 0 0 0,-1 1 0 0 0,1 0 0 0 0,-1-1 0 0 0,1 1 0 0 0,-1 0-1 0 0,1 0 1 0 0,-1 0 0 0 0,1-1 0 0 0,-1 1 0 0 0,1 0 0 0 0,0 0 0 0 0,-1 0 0 0 0,1 0 0 0 0,-1 0 0 0 0,1 0 0 0 0,-1 0 0 0 0,1 0 0 0 0,0 0 0 0 0,-1 0 0 0 0,1 0 0 0 0,-1 0 0 0 0,1 0 0 0 0,-1 1 0 0 0,1-1-1 0 0,0 0 1 0 0,-1 0 0 0 0,1 0 0 0 0,-1 1 0 0 0,1-1 0 0 0,-1 0 0 0 0,0 1 0 0 0,1-1 0 0 0,-1 1 0 0 0,1-1 0 0 0,-1 0 0 0 0,0 1 0 0 0,1-1 0 0 0,-1 1 0 0 0,0-1 0 0 0,1 1 0 0 0,-1-1 0 0 0,1 2-1 0 0,26 38 1885 0 0,25 60 901 0 0,-12-19-1494 0 0,4-1 1 0 0,3-3 0 0 0,82 102-1 0 0,-83-128-1071 0 0,27 33-1444 0 0,-71-81 505 0 0,11 16-1178 0 0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0.6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1232 0 380 0 0,'0'0'2517'0'0,"-1"1"-2322"0"0,0-1 0 0 0,0 1 0 0 0,0-1 0 0 0,0 1 0 0 0,0-1 0 0 0,0 1 0 0 0,0 0 0 0 0,0-1 0 0 0,0 1 0 0 0,1 0 0 0 0,-1 0 0 0 0,0 0 0 0 0,0 0 0 0 0,1-1 0 0 0,-1 1 0 0 0,1 0 0 0 0,-2 2 0 0 0,-1 24 1268 0 0,0 1 1 0 0,2-1 0 0 0,3 41 0 0 0,3-19-373 0 0,2 0-1 0 0,22 80 1 0 0,-20-101-686 0 0,2 0 1 0 0,1-1-1 0 0,1-1 0 0 0,23 36 0 0 0,74 93 944 0 0,-96-137-1202 0 0,12 16 80 0 0,-6-9-7 0 0,0 1 0 0 0,-2 1 0 0 0,-1 0 1 0 0,18 41-1 0 0,-34-65-197 0 0,1 0 0 0 0,-1 1 0 0 0,0-1 0 0 0,-1 1 0 0 0,1-1-1 0 0,-1 1 1 0 0,1-1 0 0 0,-1 1 0 0 0,0-1 0 0 0,0 1 0 0 0,-1-1 0 0 0,1 1 0 0 0,-1-1 0 0 0,1 1 0 0 0,-1-1 0 0 0,0 1 0 0 0,-1-1 0 0 0,1 0 0 0 0,0 0-1 0 0,-4 5 1 0 0,1-3 4 0 0,0 1 0 0 0,-1-1-1 0 0,0 1 1 0 0,0-1-1 0 0,0-1 1 0 0,-1 1-1 0 0,1-1 1 0 0,-1 0 0 0 0,-12 6-1 0 0,3-2-21 0 0,-1-2-1 0 0,0 1 1 0 0,0-2 0 0 0,0 0 0 0 0,-1-1-1 0 0,0-1 1 0 0,0 0 0 0 0,-18 0-1 0 0,16-4-83 0 0,0 0 0 0 0,0-1 0 0 0,0-1 0 0 0,0 0 0 0 0,1-2 0 0 0,0 0 0 0 0,0-1 0 0 0,0-1 0 0 0,0 0 0 0 0,1-2 0 0 0,0 0 0 0 0,1 0 0 0 0,-20-17 0 0 0,18 11-36 0 0,1 0 0 0 0,0-2 0 0 0,1 0 0 0 0,1-1 0 0 0,1 0 0 0 0,0-2 0 0 0,2 1 0 0 0,0-2 0 0 0,1 1 0 0 0,-11-32 0 0 0,7 15-134 0 0,-16-70-1 0 0,28 94 209 0 0,1 0 0 0 0,0 0 0 0 0,1 1 0 0 0,1-1 0 0 0,0 0 0 0 0,0 0 0 0 0,1 0 0 0 0,1 0 0 0 0,5-19 0 0 0,-6 30 35 0 0,0-2 10 0 0,-1 3-2 0 0,0 1 1 0 0,-1 0 0 0 0,1-1 0 0 0,0 1-1 0 0,0 0 1 0 0,0-1 0 0 0,0 1 0 0 0,0 0-1 0 0,0-1 1 0 0,0 1 0 0 0,0 0-1 0 0,0-1 1 0 0,0 1 0 0 0,0 0 0 0 0,0 0-1 0 0,1-1 1 0 0,-1 1 0 0 0,0 0 0 0 0,0-1-1 0 0,0 1 1 0 0,0 0 0 0 0,0-1 0 0 0,1 1-1 0 0,-1 0 1 0 0,0 0 0 0 0,0-1-1 0 0,0 1 1 0 0,1 0 0 0 0,-1 0 0 0 0,0 0-1 0 0,0-1 1 0 0,1 1 0 0 0,-1 0 0 0 0,0 0-1 0 0,1 0 1 0 0,-1 0 0 0 0,0 0 0 0 0,1 0-1 0 0,-1-1 1 0 0,0 1 0 0 0,0 0-1 0 0,1 0 1 0 0,-1 0 0 0 0,1 0 0 0 0,6 3 7 0 0,-1-1 1 0 0,1 1-1 0 0,-1 0 1 0 0,0 1 0 0 0,0-1-1 0 0,0 1 1 0 0,0 0-1 0 0,-1 1 1 0 0,1 0 0 0 0,-1 0-1 0 0,8 9 1 0 0,51 76 92 0 0,-37-50-47 0 0,-13-18-45 0 0,0 1 0 0 0,-1 0 0 0 0,17 44 0 0 0,-26-55-10 0 0,0 0-1 0 0,0 0 1 0 0,-1 1-1 0 0,-1 0 0 0 0,0-1 1 0 0,0 1-1 0 0,-2 0 1 0 0,1 0-1 0 0,-4 22 0 0 0,2-29 18 0 0,0-1 0 0 0,-1 0 0 0 0,0 0 0 0 0,0 1 0 0 0,0-1 0 0 0,0 0 0 0 0,-1-1 0 0 0,0 1 0 0 0,0 0 0 0 0,-1-1 0 0 0,1 0 0 0 0,-1 1 0 0 0,0-1 0 0 0,0-1-1 0 0,0 1 1 0 0,0-1 0 0 0,-1 1 0 0 0,1-1 0 0 0,-1-1 0 0 0,0 1 0 0 0,0 0 0 0 0,0-1 0 0 0,0 0 0 0 0,-1-1 0 0 0,1 1 0 0 0,0-1 0 0 0,-1 0 0 0 0,1 0 0 0 0,-7 0 0 0 0,-3 0 24 0 0,0 0 1 0 0,0-1-1 0 0,0-1 1 0 0,1 0-1 0 0,-1-1 1 0 0,0-1-1 0 0,1 0 1 0 0,-1-1-1 0 0,-22-9 1 0 0,9 0-6 0 0,1-2 0 0 0,0 0 0 0 0,1-2 1 0 0,1 0-1 0 0,-25-24 0 0 0,38 26-105 0 0,20 13-81 0 0,-6 3 140 0 0,-1 0-1 0 0,0 0 1 0 0,1-1-1 0 0,-1 1 0 0 0,0 0 1 0 0,1 0-1 0 0,-1 0 1 0 0,0 0-1 0 0,0 0 1 0 0,0 1-1 0 0,0-1 1 0 0,0 0-1 0 0,0 0 1 0 0,0 1-1 0 0,0-1 1 0 0,-1 0-1 0 0,1 1 1 0 0,0-1-1 0 0,-1 1 1 0 0,1-1-1 0 0,-1 1 1 0 0,1 2-1 0 0,-1 6-13 0 0,1 7 25 0 0,0-1-1 0 0,-1 1 0 0 0,-1 0 0 0 0,-6 33 0 0 0,6-46 6 0 0,0 0-1 0 0,0 0 1 0 0,-1 0-1 0 0,0 0 0 0 0,1 0 1 0 0,-1 0-1 0 0,-1-1 1 0 0,1 1-1 0 0,0-1 1 0 0,-1 1-1 0 0,0-1 0 0 0,0 0 1 0 0,0 0-1 0 0,0 0 1 0 0,0 0-1 0 0,-1-1 0 0 0,1 1 1 0 0,-1-1-1 0 0,0 0 1 0 0,1 0-1 0 0,-1 0 0 0 0,0 0 1 0 0,0-1-1 0 0,0 0 1 0 0,-7 2-1 0 0,5-3-14 0 0,-1-1 0 0 0,1 0 0 0 0,0 0 0 0 0,0 0 0 0 0,0 0 0 0 0,0-1 0 0 0,0 0 0 0 0,1 0 0 0 0,-1-1 0 0 0,1 0 1 0 0,-1 0-1 0 0,1 0 0 0 0,0-1 0 0 0,0 1 0 0 0,-8-9 0 0 0,4 4-39 0 0,1-1 0 0 0,0 0 0 0 0,1 0 0 0 0,0-1 0 0 0,1 0 0 0 0,-1 0 0 0 0,2-1-1 0 0,0 0 1 0 0,0 0 0 0 0,-5-18 0 0 0,9 26-45 0 0,0 3 5 0 0,1-1 83 0 0,-1 1 0 0 0,0 0 0 0 0,1-1 0 0 0,-1 1 0 0 0,0 0 0 0 0,0 0 0 0 0,1-1 0 0 0,-1 1 0 0 0,0 0 0 0 0,0 0 0 0 0,0 0 0 0 0,1 0 0 0 0,-1 0 0 0 0,0 0-1 0 0,0 0 1 0 0,1 0 0 0 0,-1 0 0 0 0,0 1 0 0 0,0-1 0 0 0,0 0 0 0 0,1 0 0 0 0,-1 1 0 0 0,0-1 0 0 0,1 0 0 0 0,-1 1 0 0 0,0-1 0 0 0,0 1 0 0 0,-25 19 52 0 0,16-12-8 0 0,-77 64 427 0 0,62-49-279 0 0,0-2 1 0 0,-49 32 0 0 0,58-44-625 0 0,0 0-1 0 0,0-1 1 0 0,0-1 0 0 0,-25 7 0 0 0,39-14 191 0 0,0 0 0 0 0,0 0 1 0 0,0 0-1 0 0,1-1 1 0 0,-1 1-1 0 0,0 0 0 0 0,0-1 1 0 0,0 0-1 0 0,1 1 1 0 0,-1-1-1 0 0,0 0 0 0 0,1 0 1 0 0,-1 0-1 0 0,1 0 1 0 0,-1 0-1 0 0,1-1 0 0 0,-1 1 1 0 0,1 0-1 0 0,0-1 1 0 0,-2-1-1 0 0,-6-10-4497 0 0,2-6 593 0 0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0.9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0 116 15345 0 0,'1'-1'45'0'0,"0"-1"-1"0"0,0 1 0 0 0,0 0 0 0 0,0-1 0 0 0,0 1 0 0 0,0 0 1 0 0,-1-1-1 0 0,1 0 0 0 0,0 1 0 0 0,-1-1 0 0 0,1 1 0 0 0,-1-1 1 0 0,0 1-1 0 0,1-1 0 0 0,-1 0 0 0 0,0 1 0 0 0,0-1 0 0 0,0 0 1 0 0,0 1-1 0 0,-1-1 0 0 0,1 0 0 0 0,0 1 0 0 0,-1-1 0 0 0,1 0 0 0 0,-1 1 1 0 0,0-2-1 0 0,0-1-64 0 0,0 1 0 0 0,1 0 1 0 0,0-1-1 0 0,-1 0 0 0 0,1 1 0 0 0,0-1 1 0 0,0 1-1 0 0,1-1 0 0 0,-1 1 1 0 0,3-7-1 0 0,-2 8-27 0 0,1 0-1 0 0,0 0 1 0 0,0-1 0 0 0,0 1 0 0 0,0 1 0 0 0,0-1 0 0 0,0 0-1 0 0,1 1 1 0 0,-1-1 0 0 0,1 1 0 0 0,-1-1 0 0 0,1 1-1 0 0,-1 0 1 0 0,1 0 0 0 0,0 0 0 0 0,0 1 0 0 0,-1-1 0 0 0,1 1-1 0 0,0-1 1 0 0,0 1 0 0 0,0 0 0 0 0,0 0 0 0 0,-1 0-1 0 0,1 1 1 0 0,0-1 0 0 0,3 1 0 0 0,3 1-573 0 0,1-1 0 0 0,0 1 0 0 0,-1 1 0 0 0,1 0 0 0 0,-1 0 1 0 0,15 7-1 0 0,-11 1-4692 0 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50:11.3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0 129 1316,'0'0'1336,"33"-8"-116,-6 4-116,16 0-111,-1-9-133,2 0-156,-3 3-160,3-2-188,-18 0-172,5 6-208,-5-3-204,3-3-172,-9 2-184,1 1-648,-13 8-1333,-1-5 593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2.04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929 3 304 0 0,'-3'-1'310'0'0,"0"1"-1"0"0,0-1 1 0 0,0 1 0 0 0,0 0-1 0 0,0 0 1 0 0,0 0 0 0 0,-1 0-1 0 0,1 0 1 0 0,0 1 0 0 0,0-1-1 0 0,0 1 1 0 0,0 0 0 0 0,0 0-1 0 0,0 0 1 0 0,0 1 0 0 0,0-1-1 0 0,1 1 1 0 0,-1-1 0 0 0,0 1-1 0 0,1 0 1 0 0,-1 0-1 0 0,1 0 1 0 0,0 0 0 0 0,0 0-1 0 0,0 1 1 0 0,0-1 0 0 0,0 1-1 0 0,-2 4 1 0 0,-7 10 269 0 0,1 1-1 0 0,0 0 1 0 0,-9 29 0 0 0,4-12 254 0 0,-3 4-492 0 0,-1-2 0 0 0,-2 0 0 0 0,-2-2 0 0 0,-1 0 0 0 0,-2-1 0 0 0,-1-2 0 0 0,-1-1 1 0 0,-2-1-1 0 0,-45 35 0 0 0,37-37-87 0 0,-2-1 0 0 0,-1-2 1 0 0,0-2-1 0 0,-2-2 0 0 0,0-2 1 0 0,-68 20-1 0 0,107-37-223 0 0,0-1-1 0 0,0 0 1 0 0,0-1 0 0 0,0 1 0 0 0,0-1-1 0 0,0 1 1 0 0,0-1 0 0 0,0-1-1 0 0,0 1 1 0 0,0 0 0 0 0,0-1 0 0 0,1 0-1 0 0,-1 0 1 0 0,0 0 0 0 0,0 0-1 0 0,0-1 1 0 0,1 1 0 0 0,-1-1 0 0 0,1 0-1 0 0,-1 0 1 0 0,1-1 0 0 0,0 1 0 0 0,0 0-1 0 0,0-1 1 0 0,0 0 0 0 0,0 0-1 0 0,1 0 1 0 0,-1 0 0 0 0,1 0 0 0 0,0-1-1 0 0,0 1 1 0 0,0-1 0 0 0,0 1-1 0 0,-1-5 1 0 0,-1-1-2 0 0,1-1-1 0 0,0 0 0 0 0,1 1 1 0 0,0-1-1 0 0,0 0 1 0 0,1 0-1 0 0,1 0 1 0 0,0 0-1 0 0,0 0 0 0 0,0 0 1 0 0,2 1-1 0 0,3-18 1 0 0,-1 11 0 0 0,-1 5-11 0 0,0 0 0 0 0,0 0 1 0 0,2 0-1 0 0,5-12 1 0 0,-8 20-24 0 0,0 0 0 0 0,-1 1 1 0 0,1-1-1 0 0,0 1 0 0 0,0 0 1 0 0,1 0-1 0 0,-1 0 0 0 0,0 0 1 0 0,1 0-1 0 0,-1 0 0 0 0,1 0 0 0 0,-1 1 1 0 0,1-1-1 0 0,0 1 0 0 0,0 0 1 0 0,0 0-1 0 0,0 0 0 0 0,0 0 1 0 0,0 1-1 0 0,3-1 0 0 0,-1 1-4 0 0,-1 0 0 0 0,0 1 0 0 0,0-1 0 0 0,1 1 0 0 0,-1 0 0 0 0,0 1 0 0 0,0-1 1 0 0,0 1-1 0 0,0 0 0 0 0,0 0 0 0 0,0 0 0 0 0,-1 0 0 0 0,1 1 0 0 0,-1-1 0 0 0,1 1 0 0 0,4 6 0 0 0,2 0-13 0 0,-2 0 1 0 0,1 1 0 0 0,-1 0-1 0 0,9 15 1 0 0,-12-13 141 0 0,0 0 0 0 0,0 0 0 0 0,-1 0 0 0 0,0 1-1 0 0,-1 0 1 0 0,-1 0 0 0 0,0 0 0 0 0,-1 0 0 0 0,0 0 0 0 0,-1 0 0 0 0,0 0-1 0 0,-1 1 1 0 0,-1-1 0 0 0,0 0 0 0 0,0 0 0 0 0,-2-1 0 0 0,0 1 0 0 0,0-1-1 0 0,-1 1 1 0 0,0-1 0 0 0,-1-1 0 0 0,-1 1 0 0 0,0-1 0 0 0,0 0 0 0 0,-1-1 0 0 0,-16 18-1 0 0,11-17-84 0 0,0-1 0 0 0,-26 17-1 0 0,22-16-737 0 0,16-10 50 0 0,-6 1 185 0 0,3-1-2275 0 0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2.4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1 241 1260 0 0,'23'4'4997'0'0,"107"-33"1200"0"0,69-34-2642 0 0,-17-15-4214 0 0,-69 28-4396 0 0,-91 38 1159 0 0,0 0 297 0 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4.6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364 69 92 0 0,'0'0'1134'0'0,"11"-20"8586"0"0,-8 21-9342 0 0,0 0 0 0 0,0 1 0 0 0,0-1 1 0 0,0 1-1 0 0,0 0 0 0 0,0-1 0 0 0,0 1 0 0 0,-1 1 1 0 0,5 3-1 0 0,17 16 10638 0 0,-23-26-10900 0 0,-1-1-189 0 0,0 3 73 0 0,0 0 0 0 0,0 0 0 0 0,0 0 0 0 0,0 0 0 0 0,1 0 0 0 0,-1-1 0 0 0,1 1 0 0 0,-1 0 0 0 0,1 1 0 0 0,-1-1 0 0 0,1 0 0 0 0,0 0 0 0 0,0 0 0 0 0,0 0 0 0 0,0 1 0 0 0,0-1 0 0 0,1 0 0 0 0,-1 1 0 0 0,0-1 0 0 0,1 1 0 0 0,2-2 0 0 0,-3 2-63 0 0,13-36-491 0 0,-14 36 558 0 0,0 1 0 0 0,0 0 1 0 0,1 0-1 0 0,-1 0 0 0 0,0 0 1 0 0,0 0-1 0 0,0-1 0 0 0,1 1 1 0 0,-1 0-1 0 0,0 0 0 0 0,0 0 1 0 0,1 0-1 0 0,-1 0 0 0 0,0 0 1 0 0,0 0-1 0 0,1 0 0 0 0,-1 0 1 0 0,0 0-1 0 0,0 0 1 0 0,1 0-1 0 0,-1 0 0 0 0,0 0 1 0 0,0 0-1 0 0,1 0 0 0 0,-1 0 1 0 0,0 0-1 0 0,0 0 0 0 0,1 0 1 0 0,-1 0-1 0 0,0 1 0 0 0,0-1 1 0 0,1 0-1 0 0,-1 0 0 0 0,0 0 1 0 0,0 0-1 0 0,0 0 0 0 0,1 1 1 0 0,-1-1-1 0 0,0 0 0 0 0,0 1 1 0 0,19 14 54 0 0,16 21 26 0 0,5 4-8 0 0,-23-25-32 0 0,-1 1-1 0 0,18 24 0 0 0,-31-35-27 0 0,1 1 0 0 0,-1-1 0 0 0,1 1 0 0 0,-2 0 0 0 0,1 0 0 0 0,-1 0 0 0 0,1 0-1 0 0,-2 0 1 0 0,1 0 0 0 0,-1 1 0 0 0,0-1 0 0 0,1 11 0 0 0,-3-14-2 0 0,1 0 1 0 0,-1 0-1 0 0,0 0 0 0 0,1 0 1 0 0,-1 0-1 0 0,-1 0 1 0 0,1 0-1 0 0,0 0 1 0 0,-1-1-1 0 0,1 1 0 0 0,-1-1 1 0 0,0 1-1 0 0,0-1 1 0 0,0 1-1 0 0,0-1 1 0 0,0 0-1 0 0,-1 0 0 0 0,1 0 1 0 0,-1 0-1 0 0,1 0 1 0 0,-1-1-1 0 0,-4 3 1 0 0,-8 4 43 0 0,0-2 0 0 0,-32 11 1 0 0,26-10-13 0 0,-20 5 50 0 0,-1-1 0 0 0,-50 6 0 0 0,44-9-5 0 0,-57 17-1 0 0,54-11-96 0 0,35-10-381 0 0,0 0 0 0 0,0 1 0 0 0,0 0 0 0 0,0 2 0 0 0,1 0 0 0 0,-28 17 1 0 0,40-22-1295 0 0,-4 5 1729 0 0,10 2-7863 0 0,18 21 2204 0 0,-2-17 427 0 0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0 153 1000 0 0,'0'0'5662'0'0,"6"0"-4355"0"0,46 0 1703 0 0,56-8 1 0 0,23-1-982 0 0,-114 8-1927 0 0,-1 0 0 0 0,0-1 0 0 0,0-1 0 0 0,0 0 0 0 0,0-1 0 0 0,18-8 0 0 0,-24 8-394 0 0,-1 0 0 0 0,1-1-1 0 0,-1 0 1 0 0,12-10 0 0 0,-16 11-314 0 0,0 0 0 0 0,0-1-1 0 0,0 0 1 0 0,-1 0 0 0 0,1 0 0 0 0,-1-1 0 0 0,4-8 0 0 0,-7 7-3339 0 0,-1-15 303 0 0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5.7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1283 231 696 0 0,'-2'-4'555'0'0,"1"0"1"0"0,-1 0-1 0 0,1 0 0 0 0,0-1 0 0 0,0 1 1 0 0,0-1-1 0 0,0 1 0 0 0,1-1 1 0 0,0 1-1 0 0,0-7 0 0 0,1 8-379 0 0,0 0-1 0 0,0 0 1 0 0,0 0-1 0 0,1 0 1 0 0,-1 0-1 0 0,1 0 1 0 0,0 0-1 0 0,-1 1 1 0 0,1-1 0 0 0,0 1-1 0 0,1 0 1 0 0,-1-1-1 0 0,0 1 1 0 0,1 0-1 0 0,-1 0 1 0 0,4-1-1 0 0,19-15 212 0 0,1 2 0 0 0,1 1 0 0 0,0 1 0 0 0,1 2 0 0 0,1 0 0 0 0,0 2 0 0 0,0 1 0 0 0,1 2 0 0 0,0 0 0 0 0,1 3 0 0 0,-1 0 0 0 0,1 2 0 0 0,0 1 0 0 0,-1 1 0 0 0,1 2 0 0 0,44 8 0 0 0,-68-9-340 0 0,-1 0 0 0 0,1 1 0 0 0,0 0 0 0 0,-1 0-1 0 0,1 1 1 0 0,-1 0 0 0 0,0 0 0 0 0,0 0 0 0 0,0 1-1 0 0,0 0 1 0 0,0 0 0 0 0,-1 1 0 0 0,0-1 0 0 0,0 1-1 0 0,0 0 1 0 0,5 7 0 0 0,-9-9-40 0 0,-1 0 0 0 0,1-1 0 0 0,0 1 0 0 0,-1 0 0 0 0,0-1 0 0 0,0 1 0 0 0,0 0 1 0 0,0 0-1 0 0,0-1 0 0 0,0 1 0 0 0,-1 0 0 0 0,1 0 0 0 0,-1-1 0 0 0,0 1 0 0 0,0-1 0 0 0,0 1 0 0 0,0-1 0 0 0,0 1 0 0 0,-1-1 1 0 0,-1 4-1 0 0,-35 41 88 0 0,10-24-81 0 0,-1-1 0 0 0,0-2 1 0 0,-2-1-1 0 0,0-1 0 0 0,-47 19 0 0 0,41-19-34 0 0,2-4 30 0 0,0-1-1 0 0,-1-2 1 0 0,0-1 0 0 0,-1-2 0 0 0,0-2 0 0 0,-1-1 0 0 0,1-1 0 0 0,-1-3 0 0 0,1-1 0 0 0,-1-2 0 0 0,-38-6 0 0 0,62 5 15 0 0,-1 0 0 0 0,1-1 0 0 0,-1-1 0 0 0,1 0 0 0 0,1-1 0 0 0,-1-1 0 0 0,-13-9 0 0 0,25 15 30 0 0,-19-18 449 0 0,-8 51-429 0 0,-1-1 1 0 0,-2-2-1 0 0,-1-1 1 0 0,-1-2-1 0 0,-70 42 1 0 0,-133 44 476 0 0,204-99-265 0 0,0-2 0 0 0,-1-1 0 0 0,-70 11 0 0 0,83-18-127 0 0,0-2 0 0 0,-1 0 0 0 0,1-1 1 0 0,-1-1-1 0 0,1-1 0 0 0,0 0 0 0 0,-41-12 0 0 0,57 12-190 0 0,-1 1-1 0 0,1-1 1 0 0,0 0-1 0 0,0-1 1 0 0,0 1 0 0 0,0-1-1 0 0,0 0 1 0 0,0 0-1 0 0,1-1 1 0 0,0 1 0 0 0,-1-1-1 0 0,1 0 1 0 0,0 0 0 0 0,1 0-1 0 0,-1-1 1 0 0,1 1-1 0 0,0-1 1 0 0,0 0 0 0 0,1 0-1 0 0,-1 0 1 0 0,1 0-1 0 0,0 0 1 0 0,0-1 0 0 0,1 1-1 0 0,-1-6 1 0 0,1-1-459 0 0,0 0 0 0 0,2 1 1 0 0,-1-1-1 0 0,2 0 0 0 0,-1 1 0 0 0,1-1 1 0 0,1 1-1 0 0,0 0 0 0 0,1 0 0 0 0,0 0 0 0 0,6-11 1 0 0,7-12-6995 0 0,-8 21 3185 0 0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6.0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 0 11541 0 0,'0'0'3502'0'0,"-1"1"-3446"0"0,1-1-1 0 0,-1 1 1 0 0,1-1-1 0 0,-1 1 0 0 0,1-1 1 0 0,-1 1-1 0 0,1-1 1 0 0,0 1-1 0 0,-1-1 0 0 0,1 1 1 0 0,0-1-1 0 0,0 1 1 0 0,-1 0-1 0 0,1-1 0 0 0,0 1 1 0 0,0 0-1 0 0,0-1 1 0 0,0 1-1 0 0,0-1 0 0 0,0 1 1 0 0,0 0-1 0 0,0-1 1 0 0,0 1-1 0 0,0 0 0 0 0,0-1 1 0 0,0 1-1 0 0,0 0 1 0 0,0-1-1 0 0,1 1 0 0 0,-1-1 1 0 0,0 1-1 0 0,1 0 1 0 0,1 1-25 0 0,17 8 590 0 0,1 0 0 0 0,0-1 0 0 0,26 8-1 0 0,-39-15-723 0 0,1 0-1 0 0,1-1 1 0 0,-1 0-1 0 0,15 0 1 0 0,-15-2-447 0 0,-1 0 0 0 0,0 0 1 0 0,0 0-1 0 0,0-1 0 0 0,0 0 0 0 0,10-4 1 0 0,9-5-6873 0 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6.4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0 216 0 0,'6'1'1470'0'0,"177"25"10803"0"0,-180-26-11781 0 0,18-2-688 0 0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8.3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761 175 228 0 0,'-1'-1'765'0'0,"-1"0"0"0"0,0 0 0 0 0,1 0 0 0 0,-1 0 0 0 0,1-1 0 0 0,-1 1 0 0 0,1 0 0 0 0,0-1 0 0 0,-1 1 0 0 0,1-1 0 0 0,0 0 0 0 0,0 1 0 0 0,0-1 0 0 0,0 0 0 0 0,0 0 0 0 0,-1-3 0 0 0,11-7-510 0 0,0 0 0 0 0,1 0-1 0 0,0 1 1 0 0,1 1 0 0 0,0-1-1 0 0,0 2 1 0 0,1 0 0 0 0,1 0-1 0 0,-1 1 1 0 0,1 1 0 0 0,1 0-1 0 0,-1 0 1 0 0,1 2 0 0 0,0-1 0 0 0,28-5-1 0 0,-36 11-195 0 0,1-1 0 0 0,0 1-1 0 0,0 1 1 0 0,0-1 0 0 0,0 1 0 0 0,-1 1-1 0 0,1-1 1 0 0,0 1 0 0 0,-1 0-1 0 0,1 0 1 0 0,-1 1 0 0 0,0 0 0 0 0,0 0-1 0 0,0 1 1 0 0,0-1 0 0 0,0 1 0 0 0,-1 1-1 0 0,0-1 1 0 0,0 1 0 0 0,6 6-1 0 0,-8-7-38 0 0,0 0-1 0 0,0 0 1 0 0,0 0 0 0 0,-1 1-1 0 0,1-1 1 0 0,-1 1-1 0 0,0-1 1 0 0,0 1-1 0 0,-1 0 1 0 0,0 0-1 0 0,0 0 1 0 0,0 0 0 0 0,0 0-1 0 0,-1 0 1 0 0,1 0-1 0 0,-1 0 1 0 0,-1 0-1 0 0,1 0 1 0 0,-1 0-1 0 0,0 0 1 0 0,0 0 0 0 0,0 0-1 0 0,-1-1 1 0 0,1 1-1 0 0,-1 0 1 0 0,0-1-1 0 0,-1 1 1 0 0,-3 5-1 0 0,1-3-4 0 0,0 0 1 0 0,-1-1-1 0 0,0 1 0 0 0,0-1 0 0 0,0 0 0 0 0,-1-1 0 0 0,0 0 0 0 0,0 0 0 0 0,0 0 0 0 0,-1-1 0 0 0,-14 6 0 0 0,-5 1 59 0 0,-2-2-1 0 0,-31 6 1 0 0,13-3 10 0 0,42-11-73 0 0,0 0 0 0 0,0 0-1 0 0,1-1 1 0 0,-1 1 0 0 0,0-1-1 0 0,0-1 1 0 0,1 1-1 0 0,-1-1 1 0 0,0 1 0 0 0,1-1-1 0 0,-1-1 1 0 0,0 1-1 0 0,1-1 1 0 0,-7-2 0 0 0,8 2-10 0 0,0 1 1 0 0,0-1-1 0 0,0 0 0 0 0,1 0 1 0 0,-1 0-1 0 0,0 0 1 0 0,1 0-1 0 0,0-1 0 0 0,-1 1 1 0 0,1-1-1 0 0,0 0 0 0 0,0 1 1 0 0,1-1-1 0 0,-1 0 1 0 0,1 0-1 0 0,-1 0 0 0 0,1 0 1 0 0,0-1-1 0 0,0 1 1 0 0,0 0-1 0 0,0-4 0 0 0,0 2-19 0 0,0-1-1 0 0,0 1 1 0 0,1-1-1 0 0,-1 0 1 0 0,1 1-1 0 0,1-1 0 0 0,-1 0 1 0 0,1 1-1 0 0,0-1 1 0 0,1 0-1 0 0,-1 1 1 0 0,1 0-1 0 0,0-1 0 0 0,0 1 1 0 0,1 0-1 0 0,-1 0 1 0 0,1 0-1 0 0,0 0 1 0 0,1 1-1 0 0,6-9 0 0 0,-9 12-53 0 0,-2 8-17 0 0,0-1 84 0 0,-1 1 1 0 0,0-1 0 0 0,0 0-1 0 0,-1 0 1 0 0,1 0-1 0 0,-1 0 1 0 0,-1 0 0 0 0,1 0-1 0 0,-1-1 1 0 0,0 0-1 0 0,-8 9 1 0 0,-1-1-15 0 0,1-1-1 0 0,-1-1 1 0 0,-26 18-1 0 0,32-24 24 0 0,-1 0-1 0 0,0-1 0 0 0,-1 1 0 0 0,1-2 0 0 0,-1 1 0 0 0,1-1 0 0 0,-1-1 1 0 0,0 1-1 0 0,-14 1 0 0 0,18-4 3 0 0,0 0 0 0 0,0 0-1 0 0,0-1 1 0 0,0 1 0 0 0,0-1 0 0 0,0 0 0 0 0,0-1-1 0 0,0 1 1 0 0,1-1 0 0 0,-1 0 0 0 0,0 0 0 0 0,1 0 0 0 0,-1-1-1 0 0,1 0 1 0 0,0 1 0 0 0,0-2 0 0 0,0 1 0 0 0,-5-5-1 0 0,7 5-3 0 0,-1 0-1 0 0,1 0 1 0 0,0 0-1 0 0,0-1 0 0 0,0 1 1 0 0,0-1-1 0 0,1 1 1 0 0,-1-1-1 0 0,1 1 0 0 0,-2-8 1 0 0,3 9 4 0 0,-1 10-50 0 0,0 10 81 0 0,-1 0 0 0 0,-1 0 0 0 0,-1 0 0 0 0,0 0 0 0 0,-13 31 0 0 0,13-40-4 0 0,-1 1 1 0 0,0-1 0 0 0,0 0 0 0 0,-1-1 0 0 0,0 1 0 0 0,0-1 0 0 0,-1 0-1 0 0,0-1 1 0 0,0 0 0 0 0,-1 0 0 0 0,0 0 0 0 0,-15 9 0 0 0,9-8-131 0 0,-1-1 0 0 0,0 0 0 0 0,0-1 0 0 0,0-1 0 0 0,0 0 0 0 0,-1-1 0 0 0,0-1 0 0 0,0 0 1 0 0,0-1-1 0 0,-27 0 0 0 0,1-8-3749 0 0,1-6-3349 0 0,25 4 2822 0 0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8.6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0 111 268 0 0,'1'-6'755'0'0,"1"1"1"0"0,0-1-1 0 0,0 1 0 0 0,0-1 1 0 0,1 1-1 0 0,0 0 0 0 0,-1-1 1 0 0,2 2-1 0 0,-1-1 0 0 0,1 0 1 0 0,0 1-1 0 0,0-1 0 0 0,0 1 1 0 0,0 0-1 0 0,1 0 0 0 0,-1 1 1 0 0,1 0-1 0 0,0-1 0 0 0,9-3 1 0 0,-11 6-261 0 0,13-8 776 0 0,-6 5-3067 0 0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9.0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1080 0 0,'10'22'9041'0'0,"5"15"-6018"0"0,29 64-1376 0 0,97 209 2678 0 0,-134-293-4419 0 0,-5-12-404 0 0,0-1-1 0 0,-1 1 1 0 0,0 0 0 0 0,0-1 0 0 0,0 1 0 0 0,0 0 0 0 0,-1 0 0 0 0,0 9-1 0 0,0-14 495 0 0,-13 20-11314 0 0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9.4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0 333 1140 0 0,'24'-19'1074'0'0,"1"1"0"0"0,1 2 0 0 0,0 0 0 0 0,1 2-1 0 0,43-17 1 0 0,151-43 1288 0 0,-137 49-1551 0 0,33-10 200 0 0,57-19-909 0 0,-148 40-617 0 0,2 1-854 0 0,-11 9-3656 0 0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19.7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331 0 396 0 0,'0'0'5735'0'0,"5"8"-4977"0"0,33 38 395 0 0,-21-27-457 0 0,-1-1 0 0 0,-1 2-1 0 0,22 38 1 0 0,-35-55-621 0 0,-1 1 0 0 0,1 0 0 0 0,-1 0 0 0 0,0 0 0 0 0,0 1 0 0 0,0-1 0 0 0,-1 0-1 0 0,0 0 1 0 0,1 0 0 0 0,-1 0 0 0 0,-1 1 0 0 0,1-1 0 0 0,-1 0 0 0 0,1 0 0 0 0,-1 0 0 0 0,0 0 0 0 0,-1 0 0 0 0,1 0 0 0 0,-1 0 0 0 0,0 0 0 0 0,0 0 0 0 0,0-1-1 0 0,-5 8 1 0 0,-3-1 48 0 0,1 0-1 0 0,-2 0 0 0 0,0-1 0 0 0,0 0 0 0 0,0-1 0 0 0,-15 7 1 0 0,6-2-6 0 0,2-3-12 0 0,0 1 1 0 0,1 0 0 0 0,1 2-1 0 0,-1 0 1 0 0,-17 19 0 0 0,31-28-97 0 0,-1 0 1 0 0,1 1 0 0 0,0-1 0 0 0,1 0 0 0 0,-1 1 0 0 0,1 0-1 0 0,0-1 1 0 0,0 1 0 0 0,0 0 0 0 0,1 0 0 0 0,0 0 0 0 0,0 0 0 0 0,0 1-1 0 0,0-1 1 0 0,1 0 0 0 0,0 0 0 0 0,0 0 0 0 0,0 1 0 0 0,1-1-1 0 0,0 0 1 0 0,0 0 0 0 0,0 0 0 0 0,0 0 0 0 0,1 0 0 0 0,0 0-1 0 0,3 6 1 0 0,10 18-7 0 0,27 36 0 0 0,-27-43 27 0 0,-1 1 0 0 0,21 44 0 0 0,-32-58 72 0 0,-1-1 0 0 0,0 1 0 0 0,-1 0 1 0 0,1-1-1 0 0,-2 1 0 0 0,1 0 0 0 0,-1 0 0 0 0,-1 0 1 0 0,1-1-1 0 0,-1 1 0 0 0,-1 0 0 0 0,0-1 1 0 0,0 1-1 0 0,-1-1 0 0 0,0 1 0 0 0,0-1 0 0 0,-1 0 1 0 0,0 0-1 0 0,0-1 0 0 0,-1 1 0 0 0,-9 11 1 0 0,3-6-109 0 0,-1 0 0 0 0,0 0 0 0 0,0-1 0 0 0,-1-1 0 0 0,-1 0 0 0 0,0-1 0 0 0,0 0 0 0 0,-1-1 0 0 0,0-1 0 0 0,-1 0 0 0 0,1-1 0 0 0,-21 5 0 0 0,32-12-456 0 0,0 0 1 0 0,0 0-1 0 0,1-1 1 0 0,-1 0-1 0 0,0 1 1 0 0,1-1-1 0 0,-1-1 1 0 0,1 1-1 0 0,-1 0 1 0 0,1-1-1 0 0,0 0 1 0 0,-1 0-1 0 0,1 0 1 0 0,0 0 0 0 0,0 0-1 0 0,0-1 1 0 0,1 1-1 0 0,-1-1 1 0 0,1 0-1 0 0,-1 0 1 0 0,-2-5-1 0 0,-7-16-3255 0 0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0.4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1955 301 732 0 0,'-2'7'1052'0'0,"-1"4"-516"0"0,-1 1 0 0 0,-1-1 0 0 0,1 1 0 0 0,-2-1 0 0 0,0-1 0 0 0,0 1 0 0 0,-1-1 0 0 0,0 0 0 0 0,-15 15 0 0 0,7-9 60 0 0,-1-2 1 0 0,-1 0 0 0 0,-1-1-1 0 0,-35 21 1 0 0,-9-3 366 0 0,0-4 0 0 0,-100 30 0 0 0,154-54-870 0 0,-678 186 4545 0 0,544-156-3784 0 0,71-16 371 0 0,-115 15 0 0 0,182-32-1156 0 0,1 1 0 0 0,0-1 0 0 0,0 0 0 0 0,-1 0 0 0 0,1 0 0 0 0,0 0 0 0 0,-1 0 1 0 0,1-1-1 0 0,0 1 0 0 0,-1-1 0 0 0,1 0 0 0 0,0 0 0 0 0,0 0 0 0 0,0-1 0 0 0,0 1 1 0 0,0-1-1 0 0,0 1 0 0 0,-3-4 0 0 0,3 2-54 0 0,1-1 1 0 0,0 1-1 0 0,0-1 0 0 0,0 0 1 0 0,0 0-1 0 0,1 0 1 0 0,-1 0-1 0 0,1 0 0 0 0,0 0 1 0 0,1 0-1 0 0,-1 0 1 0 0,1 0-1 0 0,-1 0 0 0 0,1-6 1 0 0,1-4-21 0 0,0-1 0 0 0,0 1 0 0 0,2 0 1 0 0,-1 0-1 0 0,2 0 0 0 0,0 0 0 0 0,1 0 1 0 0,6-13-1 0 0,56-103-136 0 0,-66 128 139 0 0,13-23-48 0 0,2 2-1 0 0,0 0 1 0 0,1 1 0 0 0,1 1 0 0 0,1 0 0 0 0,1 1 0 0 0,1 1 0 0 0,0 2-1 0 0,1 0 1 0 0,1 1 0 0 0,1 1 0 0 0,0 1 0 0 0,1 1 0 0 0,47-17 0 0 0,-61 27 20 0 0,-1 1 0 0 0,1 0 0 0 0,-1 1 0 0 0,1 0 0 0 0,0 0 1 0 0,-1 1-1 0 0,1 1 0 0 0,0 0 0 0 0,0 0 0 0 0,-1 1 0 0 0,1 0 1 0 0,-1 1-1 0 0,0 0 0 0 0,0 1 0 0 0,0 0 0 0 0,0 1 0 0 0,0 0 1 0 0,13 9-1 0 0,-16-9 18 0 0,-1 0 0 0 0,-1 0 1 0 0,1 1-1 0 0,-1-1 1 0 0,1 1-1 0 0,-2 0 0 0 0,1 1 1 0 0,-1-1-1 0 0,0 1 0 0 0,0 0 1 0 0,0 0-1 0 0,-1 0 1 0 0,-1 0-1 0 0,1 1 0 0 0,-1-1 1 0 0,0 1-1 0 0,-1-1 0 0 0,1 1 1 0 0,-2 0-1 0 0,1 0 1 0 0,-1 0-1 0 0,0-1 0 0 0,-1 1 1 0 0,0 0-1 0 0,0 0 0 0 0,-3 9 1 0 0,2-7 34 0 0,-2-1 0 0 0,1 0 1 0 0,-1 1-1 0 0,0-1 0 0 0,-1-1 0 0 0,0 1 0 0 0,0-1 1 0 0,-1 0-1 0 0,0 0 0 0 0,0 0 0 0 0,-1-1 1 0 0,0 0-1 0 0,0 0 0 0 0,-1-1 0 0 0,0 0 0 0 0,0 0 1 0 0,-1-1-1 0 0,1 0 0 0 0,-1 0 0 0 0,0-1 1 0 0,0 0-1 0 0,-1-1 0 0 0,-10 3 0 0 0,4-2 42 0 0,-1-1-1 0 0,1 0 1 0 0,-1-2-1 0 0,0 0 1 0 0,0 0-1 0 0,-25-4 1 0 0,36 2-81 0 0,1 1 1 0 0,0-2 0 0 0,0 1 0 0 0,0-1-1 0 0,0 0 1 0 0,1 0 0 0 0,-1 0-1 0 0,0 0 1 0 0,1-1 0 0 0,-1 0 0 0 0,1 0-1 0 0,0 0 1 0 0,0 0 0 0 0,0-1-1 0 0,1 0 1 0 0,-1 0 0 0 0,1 0 0 0 0,0 0-1 0 0,0 0 1 0 0,0-1 0 0 0,1 1-1 0 0,-1-1 1 0 0,1 1 0 0 0,0-1 0 0 0,-1-6-1 0 0,-1-2-188 0 0,1 1-1 0 0,1 0 0 0 0,0-1 0 0 0,1 1 0 0 0,0-1 1 0 0,1 0-1 0 0,1 1 0 0 0,3-26 0 0 0,-5 47 7 0 0,-1 1-1 0 0,0-1 0 0 0,-1 0 0 0 0,0 0 0 0 0,-1 0 0 0 0,1 0 1 0 0,-2-1-1 0 0,-5 10 0 0 0,-1-5 330 0 0,0 0 0 0 0,-1-1 0 0 0,0 0 0 0 0,-1 0 0 0 0,0-1 0 0 0,-1-1 0 0 0,0-1 1 0 0,-1 0-1 0 0,0 0 0 0 0,0-2 0 0 0,-29 11 0 0 0,40-18-95 0 0,0 0 1 0 0,-1 0 0 0 0,1 0-1 0 0,0-1 1 0 0,1 0 0 0 0,-1 0-1 0 0,0 0 1 0 0,0 0-1 0 0,0-1 1 0 0,0 1 0 0 0,1-1-1 0 0,-6-3 1 0 0,5 3 26 0 0,-13-8 122 0 0,1 0 0 0 0,0-1 0 0 0,0-1-1 0 0,2 0 1 0 0,-1-1 0 0 0,1-1 0 0 0,1 0 0 0 0,1-1-1 0 0,0 0 1 0 0,1-1 0 0 0,-13-23 0 0 0,-8-23 738 0 0,-44-119-1 0 0,48 108-721 0 0,25 65-636 0 0,1 0 0 0 0,-1 1 1 0 0,1-1-1 0 0,1 0 0 0 0,0-1 0 0 0,0 1 1 0 0,0 0-1 0 0,1 0 0 0 0,0 0 0 0 0,1-1 0 0 0,1-10 1 0 0,-1 17 248 0 0,-1 1 1 0 0,1-1 0 0 0,0 0 0 0 0,0 0-1 0 0,0 1 1 0 0,0-1 0 0 0,0 1-1 0 0,0-1 1 0 0,0 1 0 0 0,0-1 0 0 0,0 1-1 0 0,1 0 1 0 0,2-2 0 0 0,8-6-4940 0 0,-8 6 2055 0 0,16-11-1499 0 0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1.0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12 24 0 0,'11'-10'2419'0'0,"-4"9"2189"0"0,44 16-1148 0 0,128 32 2348 0 0,-169-45-5909 0 0,0-1 0 0 0,0 0 0 0 0,0-1 0 0 0,12 0 0 0 0,-19-1-202 0 0,1 1 0 0 0,0-1 0 0 0,0 0 0 0 0,-1 0 0 0 0,1 0 0 0 0,-1-1 0 0 0,1 1 0 0 0,-1-1 0 0 0,1 0 0 0 0,-1 0 0 0 0,0 0 0 0 0,0 0 0 0 0,3-4 0 0 0,-3 4-283 0 0,1 0-457 0 0,0-3-3059 0 0,6-10 817 0 0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0:21.3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0 236 0 0,'0'0'9908'0'0,"7"4"-8990"0"0,27 9 240 0 0,0-1 0 0 0,50 9 1 0 0,-57-14-1674 0 0,8-6-3151 0 0,-20-2-455 0 0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1:06.7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33 380 0 0,'0'0'7693'0'0,"33"-24"-6921"0"0,-31 24-708 0 0,0-1-39 0 0,0 0 0 0 0,0 0-1 0 0,0 0 1 0 0,0 0-1 0 0,0 0 1 0 0,0 1-1 0 0,0-1 1 0 0,1 1-1 0 0,-1-1 1 0 0,0 1-1 0 0,0 0 1 0 0,1 0-1 0 0,-1 0 1 0 0,0 0-1 0 0,0 0 1 0 0,1 1-1 0 0,-1-1 1 0 0,0 1-1 0 0,0 0 1 0 0,0-1-1 0 0,4 3 1 0 0,-4-2-12 0 0,23 24 54 0 0,-25-25-65 0 0,1 1 1 0 0,-1 0 0 0 0,0 0-1 0 0,0 0 1 0 0,1 0 0 0 0,-1 0-1 0 0,0 0 1 0 0,0 0-1 0 0,0 0 1 0 0,0 0 0 0 0,0 0-1 0 0,-1 0 1 0 0,1 0-1 0 0,0 0 1 0 0,0 0 0 0 0,-1 0-1 0 0,1 0 1 0 0,0 0 0 0 0,-1 0-1 0 0,1 0 1 0 0,-1 0-1 0 0,1-1 1 0 0,-1 1 0 0 0,1 0-1 0 0,-1 0 1 0 0,0 0-1 0 0,1-1 1 0 0,-1 1 0 0 0,0 0-1 0 0,0-1 1 0 0,0 1 0 0 0,1-1-1 0 0,-1 1 1 0 0,0-1-1 0 0,0 1 1 0 0,0-1 0 0 0,-2 1-1 0 0,1 0 15 0 0,-45 2 180 0 0,35-5-184 0 0,9 1 53 0 0,2 1-59 0 0,1-1 0 0 0,0 1 0 0 0,0 0-1 0 0,-1-1 1 0 0,1 1 0 0 0,0-1 0 0 0,0 1 0 0 0,0-1 0 0 0,0 1 0 0 0,-1-1 0 0 0,1 1-1 0 0,0-1 1 0 0,0 1 0 0 0,0-1 0 0 0,0 0 0 0 0,0 1 0 0 0,0-1 0 0 0,0 1-1 0 0,1-1 1 0 0,-1 1 0 0 0,0-1 0 0 0,0 1 0 0 0,0-1 0 0 0,0 1 0 0 0,1-1 0 0 0,-1-3-4 0 0,4-2-9 0 0,35 0 59 0 0,-37 5-54 0 0,0 1-6 0 0,8 0 11 0 0,-8 0 2 0 0,0 0-3 0 0,-1 0-3 0 0,0 0 1 0 0,0 1-1 0 0,0-1 0 0 0,0 0 1 0 0,1 0-1 0 0,-1 1 0 0 0,0-1 1 0 0,0 1-1 0 0,-1-1 0 0 0,1 1 1 0 0,0-1-1 0 0,0 1 0 0 0,0-1 1 0 0,0 1-1 0 0,0 0 0 0 0,0 0 1 0 0,-1-1-1 0 0,1 1 0 0 0,1 2 1 0 0,-1-2 13 0 0,-15 5 5 0 0,13-5-5 0 0,0 0 0 0 0,0 0 1 0 0,-1 0-1 0 0,1-1 0 0 0,0 1 1 0 0,0 0-1 0 0,-1-1 0 0 0,1 1 1 0 0,0-1-1 0 0,-1 1 0 0 0,1-1 1 0 0,0 0-1 0 0,-1 0 0 0 0,1 1 1 0 0,0-1-1 0 0,-1 0 0 0 0,1 0 1 0 0,-3-1-1 0 0,-43-6 445 0 0,44 7 136 0 0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1:08.2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 22 156 0 0,'0'0'2369'0'0,"2"-3"-1788"0"0,0 1 1 0 0,0 0-1 0 0,0-1 1 0 0,0 1-1 0 0,1 0 1 0 0,-1 1 0 0 0,1-1-1 0 0,-1 0 1 0 0,4-1-1 0 0,8 6-507 0 0,-11-3 76 0 0,-1 0-131 0 0,-1 0 0 0 0,0 1 0 0 0,0-1 0 0 0,0 0 1 0 0,0 1-1 0 0,0-1 0 0 0,0 1 0 0 0,0-1 0 0 0,0 1 0 0 0,0-1 0 0 0,0 1 0 0 0,0 0 0 0 0,0-1 0 0 0,0 1 1 0 0,0 0-1 0 0,0 0 0 0 0,-1 0 0 0 0,1 0 0 0 0,0 0 0 0 0,-1 0 0 0 0,2 1 0 0 0,-3 1-14 0 0,0-1 27 0 0,-1 1 0 0 0,1-1 0 0 0,0 1 0 0 0,-1-1 0 0 0,1 0 0 0 0,-1 1 0 0 0,1-1 0 0 0,-1 0 0 0 0,0 0 0 0 0,0 0 0 0 0,-4 3 0 0 0,4-4 449 0 0,-19-2 485 0 0,20 1-951 0 0,0 0 1 0 0,0 0 0 0 0,0 0 0 0 0,0 0-1 0 0,0-1 1 0 0,0 1 0 0 0,0 0 0 0 0,0-1-1 0 0,0 1 1 0 0,0-1 0 0 0,0 1 0 0 0,1-1-1 0 0,-1 1 1 0 0,0-1 0 0 0,0 0 0 0 0,1 1-1 0 0,-1-1 1 0 0,0 0 0 0 0,1 0 0 0 0,-1 0-1 0 0,1 1 1 0 0,-1-1 0 0 0,1 0 0 0 0,-1 0-1 0 0,1 0 1 0 0,-1 0 0 0 0,1 0 0 0 0,0 0-1 0 0,0 0 1 0 0,-1 0 0 0 0,1 0 0 0 0,0 0-1 0 0,0 0 1 0 0,0 0 0 0 0,0 0 0 0 0,0 0-1 0 0,0 0 1 0 0,1 0 0 0 0,-1 0 0 0 0,0 0-1 0 0,1-1 151 0 0,6-4-133 0 0,3-3 27 0 0,-8 9-52 0 0,0 0-1 0 0,1 0 0 0 0,-1 0 1 0 0,0 0-1 0 0,1 0 0 0 0,-1 0 0 0 0,0 0 1 0 0,0 1-1 0 0,1-1 0 0 0,-1 1 0 0 0,3 1 1 0 0,19 12 17 0 0,-24-13-25 0 0,1-1 1 0 0,-1 1-1 0 0,1-1 0 0 0,-1 0 0 0 0,0 1 0 0 0,1-1 1 0 0,-1 1-1 0 0,0-1 0 0 0,0 1 0 0 0,1 0 1 0 0,-1-1-1 0 0,0 1 0 0 0,0-1 0 0 0,0 1 0 0 0,0-1 1 0 0,0 1-1 0 0,0-1 0 0 0,0 1 0 0 0,0 0 1 0 0,0-1-1 0 0,0 1 0 0 0,0-1 0 0 0,0 1 0 0 0,0-1 1 0 0,0 1-1 0 0,-1 0 0 0 0,1-1 0 0 0,0 1 1 0 0,0-1-1 0 0,-1 1 0 0 0,1-1 0 0 0,0 1 0 0 0,-1-1 1 0 0,1 0-1 0 0,0 1 0 0 0,-1-1 0 0 0,1 1 1 0 0,-1-1-1 0 0,1 0 0 0 0,-1 1 0 0 0,1-1 0 0 0,0 0 1 0 0,-1 1-1 0 0,0-1 0 0 0,1 0 0 0 0,-1 0 1 0 0,1 1-1 0 0,-1-1 0 0 0,1 0 0 0 0,-2 0 0 0 0,-45 7 258 0 0,36-7-7300 0 0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51:15.7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295 1 64 0 0,'0'0'4796'0'0,"-5"0"-4634"0"0,-19 2 175 0 0,0 2-1 0 0,-1 1 1 0 0,2 1-1 0 0,-1 1 1 0 0,1 0 0 0 0,-29 15-1 0 0,50-21-301 0 0,0-1-1 0 0,1 1 1 0 0,-1 0 0 0 0,0 0-1 0 0,0 0 1 0 0,1 0 0 0 0,-1 0 0 0 0,0 0-1 0 0,1 0 1 0 0,0 1 0 0 0,-1-1-1 0 0,1 1 1 0 0,0-1 0 0 0,-1 1-1 0 0,1-1 1 0 0,0 1 0 0 0,0-1-1 0 0,0 1 1 0 0,0 0 0 0 0,1 0 0 0 0,-1 0-1 0 0,0-1 1 0 0,1 1 0 0 0,-1 0-1 0 0,1 0 1 0 0,0 0 0 0 0,0 0-1 0 0,0 3 1 0 0,0-3 188 0 0,11 30 394 0 0,1-24-359 0 0,0 0 0 0 0,1-1-1 0 0,22 10 1 0 0,4 1 275 0 0,-37-18-512 0 0,-1 1 0 0 0,0 0-1 0 0,1 0 1 0 0,-1 0 0 0 0,0-1 0 0 0,1 1-1 0 0,-1 0 1 0 0,0 1 0 0 0,0-1-1 0 0,0 0 1 0 0,0 0 0 0 0,0 0 0 0 0,0 1-1 0 0,0-1 1 0 0,0 0 0 0 0,-1 1-1 0 0,1-1 1 0 0,0 1 0 0 0,-1-1 0 0 0,1 1-1 0 0,-1-1 1 0 0,0 1 0 0 0,1-1-1 0 0,-1 1 1 0 0,0 0 0 0 0,0-1-1 0 0,0 1 1 0 0,0-1 0 0 0,0 1 0 0 0,0-1-1 0 0,-1 1 1 0 0,1 0 0 0 0,0-1-1 0 0,-2 3 1 0 0,1-1 3 0 0,-1 0-1 0 0,1 0 1 0 0,-1-1 0 0 0,0 1-1 0 0,0-1 1 0 0,0 1 0 0 0,0-1-1 0 0,-1 0 1 0 0,1 1 0 0 0,0-1-1 0 0,-1 0 1 0 0,0-1 0 0 0,1 1-1 0 0,-1 0 1 0 0,0-1 0 0 0,0 0-1 0 0,0 0 1 0 0,0 1 0 0 0,-5 0-1 0 0,-92 28 150 0 0,52-25-1504 0 0,43-5 410 0 0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6:39.2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1 520 0 0,'0'0'5070'0'0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6:40.9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9 372 0 0,'0'0'7509'0'0,"37"-2"-6446"0"0,266-3 1389 0 0,-233 4-2027 0 0,-39 0-52 0 0,0 1 0 0 0,50 7-1 0 0,-79-6-390 0 0,8 2-653 0 0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6:41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27 400 0 0,'0'0'1662'0'0,"5"-1"-1175"0"0,74-11 1933 0 0,45 4-540 0 0,45 4-484 0 0,20 2-165 0 0,-182 4-1471 0 0,-4-1-1001 0 0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39.6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13 488 0 0,'-9'-12'14475'0'0,"17"35"-14238"0"0,-5-17 9 0 0,10 25 2635 0 0,-8 17-401 0 0,-4-45-2295 0 0,2 51 748 0 0,-2-38-717 0 0,1 0 0 0 0,0 0 0 0 0,7 23 1 0 0,1 13 241 0 0,9 5 426 0 0,-12-39-656 0 0,-6-16-318 0 0,3 7-1136 0 0,0-5-2494 0 0,35 10-6841 0 0,-14-9 5634 0 0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43.3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94 88 0 0,'0'0'5577'0'0,"7"-1"-5289"0"0,99-9 1287 0 0,0-4 0 0 0,109-30 0 0 0,-83 21-203 0 0,-97 21-176 0 0,-25 3-3193 0 0,0-2-4838 0 0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43.9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7 720 0 0,'0'0'2554'0'0,"7"-7"-1271"0"0,-1 9 3359 0 0,0 5-4209 0 0,0-1-1 0 0,-1 1 1 0 0,0 0 0 0 0,0 0 0 0 0,-1 0-1 0 0,0 1 1 0 0,-1-1 0 0 0,6 16 0 0 0,16 76 2457 0 0,-4-14-908 0 0,-13-62-1810 0 0,-1 0 0 0 0,-1 1-1 0 0,-2 0 1 0 0,0-1 0 0 0,1 34-1 0 0,0-53-1372 0 0,-1-2-1192 0 0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44.7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1 396 0 0,'1'3'11560'0'0,"2"29"-11086"0"0,9 106 3728 0 0,47 210 0 0 0,-55-327-3827 0 0,-1 1 0 0 0,-1-1 0 0 0,-2 37 0 0 0,0-30-146 0 0,0-26-359 0 0,0 6-623 0 0,-10 20-13167 0 0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45.1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1 121 668 0 0,'0'0'3826'0'0,"6"2"-3132"0"0,33 3 264 0 0,0-2 0 0 0,1-1 0 0 0,0-2 0 0 0,-1-1 0 0 0,63-12-1 0 0,3 2 87 0 0,-53 5-65 0 0,83-22 0 0 0,-41 7-107 0 0,-76 17-1079 0 0,0-1 0 0 0,0-1 0 0 0,-1 0-1 0 0,0-2 1 0 0,26-15 0 0 0,-41 23-546 0 0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45.6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49 304 0 0,'0'0'4516'0'0,"5"0"-3908"0"0,151 4 2617 0 0,-92 0-2224 0 0,77-5 0 0 0,1-6-131 0 0,-75 6-266 0 0,96-16-1 0 0,-132 13-472 0 0,-18 2-191 0 0,0 0 0 0 0,-1 0 0 0 0,24-9-1 0 0,-10 2-1574 0 0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51.0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314 9 532 0 0,'377'-8'7610'0'0,"-259"8"-6770"0"0,104 11 345 0 0,79 3 581 0 0,-131-8-1235 0 0,333-7 1172 0 0,-246 4-1159 0 0,-209-2-402 0 0,351-13 794 0 0,-183 2-854 0 0,-103 7 14 0 0,184 9 270 0 0,-77 2-103 0 0,-28-21 341 0 0,-110 13-433 0 0,-34 1-26 0 0,-116-5-925 0 0,-91 10 86 0 0,22-3 202 0 0,78-2 175 0 0,-94-9 1 0 0,28-1 108 0 0,-148 13-81 0 0,71 2 203 0 0,-61 13 36 0 0,82-2 41 0 0,95-11 4 0 0,-270 4 98 0 0,265-16-109 0 0,-2 3 2 0 0,-111-13 27 0 0,198 17-20 0 0,0 0 5 0 0,0 0-1 0 0,0 0 0 0 0,0-1 1 0 0,0 0-1 0 0,0 0 0 0 0,-7 0 1 0 0,-25-1-26 0 0,7 6 21 0 0,19-3 6 0 0,1 0 1 0 0,-1-1-1 0 0,0 0 0 0 0,0-1 1 0 0,-16-1-1 0 0,-136-17-216 0 0,111 10 135 0 0,-55 1-25 0 0,71 3 121 0 0,0 2 1 0 0,0 2-1 0 0,-41 5 1 0 0,37-3 6 0 0,6-4-7 0 0,26 0-12 0 0,-1 1 1 0 0,1 1-1 0 0,0 0 1 0 0,-19 2-1 0 0,-8 0 115 0 0,0-2-1 0 0,-51-7 0 0 0,34 2-27 0 0,51 5-87 0 0,-65 1 69 0 0,-36-4 154 0 0,98 3-196 0 0,2 0 12 0 0,-10 0-18 0 0,-105 2 113 0 0,116-2-108 0 0,-22 4 982 0 0,12-2-3174 0 0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52.7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 56 0 0,'0'-5'10886'0'0,"11"49"-9829"0"0,2-1 1 0 0,1-1 0 0 0,3-1 0 0 0,1 0-1 0 0,33 53 1 0 0,14 35 925 0 0,-59-117-1701 0 0,-2 1-1 0 0,0 0 1 0 0,0 0-1 0 0,-1 0 0 0 0,2 19 1 0 0,-5-30-643 0 0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53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57 608 0 0,'1'-20'3683'0'0,"0"18"-3521"0"0,0 0-1 0 0,0-1 1 0 0,1 1-1 0 0,-1 0 1 0 0,1 0 0 0 0,-1 0-1 0 0,1 0 1 0 0,0 0 0 0 0,0 0-1 0 0,0 1 1 0 0,0-1-1 0 0,0 0 1 0 0,0 1 0 0 0,0 0-1 0 0,1-1 1 0 0,-1 1-1 0 0,0 0 1 0 0,1 0 0 0 0,-1 0-1 0 0,1 1 1 0 0,-1-1-1 0 0,1 1 1 0 0,-1-1 0 0 0,1 1-1 0 0,-1 0 1 0 0,1 0 0 0 0,4 0-1 0 0,15 0 260 0 0,-1 0 1 0 0,28 4-1 0 0,-36-3-55 0 0,70 12 554 0 0,-2 3 0 0 0,110 36 0 0 0,-184-50-857 0 0,11 4 146 0 0,-1 0 0 0 0,1 2 0 0 0,-1 0 0 0 0,0 1 0 0 0,-1 1 0 0 0,0 0 0 0 0,23 19 0 0 0,-32-23-119 0 0,-1 0 0 0 0,1 0 0 0 0,-1 1 0 0 0,0-1 0 0 0,0 1 0 0 0,-1 1 0 0 0,0-1 0 0 0,-1 1 0 0 0,1 0 0 0 0,-1 0 0 0 0,-1 0 0 0 0,1 0 0 0 0,-2 1 0 0 0,1 0 0 0 0,-1-1 0 0 0,0 1 0 0 0,0 13 0 0 0,-2-19-63 0 0,-1 0 0 0 0,1 0 1 0 0,-1 0-1 0 0,0-1 0 0 0,-1 1 0 0 0,1 0 1 0 0,0 0-1 0 0,-1-1 0 0 0,1 1 1 0 0,-1-1-1 0 0,0 1 0 0 0,0-1 0 0 0,0 0 1 0 0,0 0-1 0 0,0 0 0 0 0,-1 0 0 0 0,1 0 1 0 0,0 0-1 0 0,-1-1 0 0 0,-3 3 1 0 0,-55 24 472 0 0,40-22-503 0 0,1-2-1 0 0,-1 0 1 0 0,0-1-1 0 0,1-1 1 0 0,-1-1-1 0 0,0-1 1 0 0,-31-4-1 0 0,-23 1-10675 0 0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54.8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0 120 0 0,'0'0'7051'0'0,"5"2"-6833"0"0,17 8 14 0 0,-17-8 686 0 0,-3 0-735 0 0,0 1 0 0 0,-1-1 0 0 0,1 1 1 0 0,-1 0-1 0 0,1-1 0 0 0,-1 1 0 0 0,0 0 1 0 0,0 0-1 0 0,1 4 0 0 0,-1-2-53 0 0,0 0 0 0 0,0-1 0 0 0,1 1 0 0 0,-1 0 0 0 0,1-1 0 0 0,0 0 0 0 0,0 1 0 0 0,1-1 0 0 0,-1 0 0 0 0,1 0 0 0 0,0 0 0 0 0,0 0-1 0 0,7 6 1 0 0,-9-9-38 0 0,0 2-4 0 0,0 1 0 0 0,-1-1 0 0 0,1 0 0 0 0,1 1 0 0 0,-1-1 0 0 0,0 0 0 0 0,1 0 0 0 0,2 4 1 0 0,5 15 325 0 0,-8-20-362 0 0,22 33 628 0 0,-22-34-538 0 0,12 36 432 0 0,22 19 241 0 0,-34-54-720 0 0,18 30 681 0 0,-14-25-439 0 0,0 0 0 0 0,-1 0 1 0 0,0 0-1 0 0,0 1 0 0 0,4 11 0 0 0,-8-17 19 0 0,11 30 1599 0 0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7:55.7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239 136 284 0 0,'0'0'997'0'0,"-2"-4"-535"0"0,-11-34 2415 0 0,13 36-2528 0 0,-28-24 1875 0 0,22 21-1897 0 0,0 1 0 0 0,0 1-1 0 0,0-1 1 0 0,0 1 0 0 0,-1 0 0 0 0,0 0-1 0 0,0 1 1 0 0,1 0 0 0 0,-1 0-1 0 0,-12-1 1 0 0,4 0 283 0 0,9 4-409 0 0,0 0-1 0 0,1 0 1 0 0,-1 1 0 0 0,1 0-1 0 0,0 0 1 0 0,-1 1 0 0 0,1-1 0 0 0,0 1-1 0 0,-5 4 1 0 0,7-5-118 0 0,0 1-1 0 0,0-1 1 0 0,0 1 0 0 0,0 0-1 0 0,1 0 1 0 0,-1 1-1 0 0,1-1 1 0 0,0 0 0 0 0,0 1-1 0 0,0-1 1 0 0,0 1 0 0 0,0 0-1 0 0,1 0 1 0 0,0 0 0 0 0,0-1-1 0 0,0 1 1 0 0,0 0 0 0 0,1 0-1 0 0,-1 0 1 0 0,1 0 0 0 0,0 1-1 0 0,0-1 1 0 0,0 0 0 0 0,1 0-1 0 0,0 0 1 0 0,-1 0 0 0 0,2 0-1 0 0,-1-1 1 0 0,0 1 0 0 0,1 0-1 0 0,-1 0 1 0 0,1-1 0 0 0,0 1-1 0 0,3 4 1 0 0,0-2-3 0 0,0 0 0 0 0,0-1 1 0 0,1 1-1 0 0,-1-1 0 0 0,1 0 0 0 0,0 0 0 0 0,1-1 1 0 0,-1 0-1 0 0,1 0 0 0 0,0 0 0 0 0,0-1 1 0 0,0 0-1 0 0,0 0 0 0 0,9 1 0 0 0,3 1 22 0 0,-1 0 0 0 0,1-1 0 0 0,0-2-1 0 0,31 2 1 0 0,-44-4-59 0 0,0-1 0 0 0,0 0 0 0 0,0 0 0 0 0,0 0 0 0 0,0-1 0 0 0,0 0 0 0 0,0 0 0 0 0,-1 0 0 0 0,1-1 0 0 0,-1 0 0 0 0,0 0 0 0 0,0 0 0 0 0,0-1 0 0 0,9-8 0 0 0,-12 10-14 0 0,1-1 1 0 0,-1 1-1 0 0,0-1 0 0 0,1 0 1 0 0,-1 0-1 0 0,-1 0 1 0 0,1 0-1 0 0,0-1 1 0 0,-1 1-1 0 0,1 0 1 0 0,-1-1-1 0 0,0 1 1 0 0,0 0-1 0 0,-1-1 0 0 0,1 0 1 0 0,-1 1-1 0 0,0-1 1 0 0,1 1-1 0 0,-2-1 1 0 0,1 0-1 0 0,0 1 1 0 0,-1-1-1 0 0,1 1 0 0 0,-1-1 1 0 0,0 1-1 0 0,0-1 1 0 0,-1 1-1 0 0,-2-6 1 0 0,-1-1-23 0 0,-1 0-1 0 0,0 0 1 0 0,0 1 0 0 0,-1 0-1 0 0,0 0 1 0 0,-1 0 0 0 0,0 1 0 0 0,0 0-1 0 0,-1 0 1 0 0,-12-8 0 0 0,14 13-393 0 0,0-1 0 0 0,0 0-1 0 0,0 1 1 0 0,0 1 0 0 0,-14-5 0 0 0,19 7-410 0 0,-3 0-1378 0 0,-6 3 1163 0 0,-12 4-5829 0 0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8:02.1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5 304 0 0,'0'0'1593'0'0,"7"-1"-1106"0"0,133-1 2527 0 0,6 1-999 0 0,-9 1-741 0 0,-67 2-363 0 0,-55-1 447 0 0,-35 4-896 0 0,-63 5-548 0 0,54-6 310 0 0,-189 34 400 0 0,99-15-206 0 0,68-14-18 0 0,49-9-127 0 0,10 0-239 0 0,95-14 51 0 0,-54 6-35 0 0,67-2-1 0 0,-100 11-43 0 0,32-3 22 0 0,-31 0-966 0 0,-24 2 812 0 0,-34-1-607 0 0,39 1 261 0 0,-9-3-532 0 0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8:02.9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45 672 0 0,'7'-40'7086'0'0,"-7"39"-7015"0"0,0 1 1 0 0,0 0-1 0 0,0 0 0 0 0,0 0 1 0 0,0 0-1 0 0,0 0 0 0 0,0 0 1 0 0,0-1-1 0 0,0 1 0 0 0,0 0 0 0 0,0 0 1 0 0,0 0-1 0 0,0 0 0 0 0,0 0 1 0 0,0-1-1 0 0,0 1 0 0 0,0 0 0 0 0,0 0 1 0 0,0 0-1 0 0,0 0 0 0 0,0 0 1 0 0,1 0-1 0 0,-1 0 0 0 0,0-1 0 0 0,0 1 1 0 0,0 0-1 0 0,0 0 0 0 0,0 0 1 0 0,0 0-1 0 0,0 0 0 0 0,0 0 0 0 0,1 0 1 0 0,-1 0-1 0 0,0 0 0 0 0,0 0 1 0 0,0 0-1 0 0,0 0 0 0 0,0 0 0 0 0,0-1 1 0 0,1 1-1 0 0,-1 0 0 0 0,0 0 1 0 0,0 0-1 0 0,0 0 0 0 0,0 0 0 0 0,0 0 1 0 0,0 0-1 0 0,1 1 0 0 0,-1-1 1 0 0,0 0-1 0 0,0 0 0 0 0,0 0 1 0 0,0 0-1 0 0,0 0 0 0 0,0 0 0 0 0,1 0 1 0 0,-1 0-1 0 0,0 0 0 0 0,0 0 1 0 0,0 0-1 0 0,0 0 0 0 0,0 0 0 0 0,0 1 1 0 0,0-1-1 0 0,1 0 0 0 0,4 25 723 0 0,10 94 1563 0 0,24 169 1243 0 0,-30-251-2980 0 0,17 48-1 0 0,-14-50-26 0 0,11 56 0 0 0,-19-76-341 0 0,1 1-1 0 0,0-1 1 0 0,14 27 0 0 0,5 15 686 0 0,-9 6 525 0 0,-14-60-1338 0 0,1 6 627 0 0,2-4-2655 0 0,-2-34-12680 0 0,-2 22 9277 0 0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8:34.0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20 0 0,'0'0'12994'0'0,"29"7"-11658"0"0,-5 25-531 0 0,-23-31-720 0 0,3 5 11 0 0,0 0 0 0 0,0 0 0 0 0,-1 1 0 0 0,0-1 0 0 0,0 1 0 0 0,0 0 0 0 0,-1 0 0 0 0,2 8 0 0 0,3 6 88 0 0,-7-19-145 0 0,10 55 568 0 0,4-12-231 0 0,-14-43-332 0 0,9 37 322 0 0,18 37 246 0 0,-27-74-552 0 0,1 1-1 0 0,1 1 0 0 0,-1 0 0 0 0,1 0-1 0 0,-1-1 1 0 0,1 1 0 0 0,0-1-1 0 0,0 1 1 0 0,5 5 0 0 0,-1-1 32 0 0,-5-7-50 0 0,-1-1-38 0 0,1 1 0 0 0,0-1-1 0 0,-1 0 1 0 0,1 1 0 0 0,-1-1-1 0 0,1 0 1 0 0,0 1 0 0 0,-1-1 0 0 0,1 1-1 0 0,-1-1 1 0 0,1 1 0 0 0,-1-1 0 0 0,0 1-1 0 0,1-1 1 0 0,-1 1 0 0 0,1 0-1 0 0,-1-1 1 0 0,0 1 0 0 0,0-1 0 0 0,1 1-1 0 0,-1 0 1 0 0,0-1 0 0 0,0 1 0 0 0,0 0-1 0 0,0-1 1 0 0,0 1 0 0 0,0 0-1 0 0,0 1 1 0 0,4 10 2 0 0,-4-10 14 0 0,5 25 48 0 0,-2-20-61 0 0,-3-5 7 0 0,-1 12-2673 0 0,-1-32 1728 0 0,-2-17-1951 0 0,0 15-2232 0 0,-3 1 811 0 0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8:45.9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2 165 88 0 0,'-1'-8'587'0'0,"1"-1"0"0"0,0 0 0 0 0,0 0 0 0 0,1 1-1 0 0,0-1 1 0 0,0 0 0 0 0,1 1 0 0 0,0-1 0 0 0,1 1 0 0 0,4-10 0 0 0,-2 2-110 0 0,-5 15-284 0 0,14-41 2319 0 0,-13 41-2032 0 0,12 103 2117 0 0,1-19-1622 0 0,-11-65-779 0 0,-1 0 1 0 0,-1 1-1 0 0,-1-1 1 0 0,-1 0-1 0 0,0 1 1 0 0,-5 20-1 0 0,2-7 103 0 0,3-22-201 0 0,-3 20 247 0 0,1 0 0 0 0,1 1 0 0 0,5 56 0 0 0,-2-85-283 0 0,-2 52 507 0 0,19 22-108 0 0,-17-74-436 0 0,10 38 198 0 0,30 82 709 0 0,-40-120-895 0 0,5 7 79 0 0,-5-8-210 0 0,1 0 0 0 0,-1 0 0 0 0,0 1 0 0 0,0-1 0 0 0,0 0 0 0 0,0 0 1 0 0,-1 0-1 0 0,1 1 0 0 0,0-1 0 0 0,0 1 0 0 0,-1-1 0 0 0,1 0 0 0 0,-1 1 0 0 0,1-1 0 0 0,-1 1 0 0 0,0-1 0 0 0,1 1 0 0 0,-1-1 0 0 0,0 1 0 0 0,0 1 0 0 0,5-5-826 0 0,24-14-826 0 0,-11 3-6044 0 0,-3 1 3896 0 0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11T14:48:47.2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1 106 312 0 0,'0'0'7585'0'0,"6"-2"-7261"0"0,16-4 501 0 0,0-1 0 0 0,37-20 1 0 0,-31 14-479 0 0,53-17-1 0 0,-45 23-212 0 0,1 1-1 0 0,0 2 0 0 0,40 1 1 0 0,-3 15 212 0 0,-66-11-330 0 0,0-1 0 0 0,0 2 0 0 0,-1-1-1 0 0,1 1 1 0 0,-1 0 0 0 0,1 0-1 0 0,-1 1 1 0 0,0 0 0 0 0,0 0 0 0 0,0 1-1 0 0,-1 0 1 0 0,1 0 0 0 0,-1 1-1 0 0,0-1 1 0 0,0 1 0 0 0,0 1 0 0 0,-1-1-1 0 0,1 1 1 0 0,-1 0 0 0 0,-1 0-1 0 0,1 1 1 0 0,3 6 0 0 0,-4-2 5 0 0,0 0-1 0 0,0 0 1 0 0,-1 1 0 0 0,-1-1 0 0 0,0 1 0 0 0,0 0-1 0 0,-1-1 1 0 0,-1 1 0 0 0,0 0 0 0 0,-1 14 0 0 0,0-20-15 0 0,-1 0 0 0 0,1 0 0 0 0,-1 0 0 0 0,0-1 0 0 0,0 1 0 0 0,-1-1 0 0 0,0 1 0 0 0,0-1 1 0 0,-7 10-1 0 0,-36 40 58 0 0,37-45-67 0 0,2-4 13 0 0,1 1 1 0 0,-1-2-1 0 0,0 1 0 0 0,0-1 1 0 0,-1 0-1 0 0,0-1 0 0 0,1 1 0 0 0,-2-2 1 0 0,-13 6-1 0 0,-14 1 28 0 0,-43 8-1 0 0,56-14-28 0 0,-137 25 49 0 0,129-25-43 0 0,-60 7 143 0 0,89-11-133 0 0,-17 1 120 0 0,10 1 504 0 0,8-2-762 0 0,1 0 0 0 0,0 0 0 0 0,-1 1 0 0 0,1-1 0 0 0,-1 0 0 0 0,1 0 0 0 0,-1 0 0 0 0,1 0 0 0 0,-1 0 0 0 0,1 0 0 0 0,-1 0 0 0 0,0 0 0 0 0,1 0 0 0 0,-1 0 0 0 0,1 0 0 0 0,-1 0 0 0 0,1 0 0 0 0,-1 0 0 0 0,1 0 0 0 0,-1 0 0 0 0,1-1 0 0 0,-1 1 0 0 0,1 0 0 0 0,0 0 0 0 0,-1-1 0 0 0,1 1 0 0 0,-1 0 0 0 0,1 0 0 0 0,-1-1 0 0 0,1 1 0 0 0,0-1 0 0 0,-1 1 0 0 0,1 0 0 0 0,0-1 0 0 0,0 1 0 0 0,-1-1 0 0 0,1 1 0 0 0,0-1 0 0 0,0 1 0 0 0,-1-1 0 0 0,1 1 0 0 0,0-1 0 0 0,0 1 0 0 0,0-1 0 0 0,0 1 0 0 0,0-1 0 0 0,0 1 0 0 0,0-1 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9F3F4A-10D2-451D-A63F-949502BB2FDC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D3BCE7-0A9E-4B6B-A9FE-9359D9B624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8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2BC53-89FE-4BF1-AE8D-295A36DE8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ECDB62-43A6-4B9C-B2C2-381CAC5886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05BAA-F879-4F45-8D4A-03677238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8582B-43C2-4A6E-AE24-E658A94D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42B3D-71FA-478A-8CF1-352C954F9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92668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7A275-B61C-4A3B-A1A7-AA62611FA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656D1-D668-4800-8D80-9E99CCB97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9FA9BA-AFCF-4559-9586-A4BB2E824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5E857-B477-45E9-8B6A-8EED464DE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A28A2-8B35-48BF-8E18-C12054043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790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B29BF-ECA9-48BB-8763-BA6778E14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5F70A9-457F-454E-803A-9AAC8D8B3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96F49-1DCD-4C33-BC93-BD52EF9C1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11ED2-15D5-4EFF-8E3E-BD376E297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E3A79-6000-4689-BF75-D3B203A92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796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9AC57-62F9-4561-B445-C8BB29A8E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756DA-4C9A-4177-86FE-29D85D6656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EE861D-6E65-4508-AFBF-CF5810A2D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6657C2-194E-4247-8E4E-7B48FCEF7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DB5E74-520A-4F43-8CAF-985AFEECA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A9F7B7-ED69-4BC7-A036-8CE2C2839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43325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4FA30-3A01-46B9-A3CA-F4868E163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565B7-0AA8-4549-A985-EF716F466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28DED1-A559-4DB3-8C6D-609517088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860CB7-5072-49DB-93EF-5B3AE27DF9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242C17-A606-4312-A866-8149F22F0C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3F0C1D-83CE-4942-91F4-4DB88F587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E35CA2-7842-4F45-8430-C3A52C322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BD082A-9C22-41FC-96E1-D78F711BF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29980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9DCFF-3B7E-424A-A07F-5DB5109A4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D9C531-B66F-43BD-9D07-2B4CD76B9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B1FA4E-2962-49D3-B4E1-FF53AC499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A6E551-BE2D-4EA8-8695-7317EB352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0240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371AF8-957E-429E-B86F-AA36EC0F8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0C4954-C5E9-400E-8140-EF230106D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F2C53B-5F22-4FB9-B58C-9782BF60F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08320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6048E-4E85-46F5-A73B-AD1283ADA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58265-0F32-458C-9011-D6D25F06C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B68F3B-DC6C-49AF-B2C9-C6BC396914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9FAC2D-1C01-48FC-9DFB-9524F4129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A42781-E0C5-48B0-8CA9-78234076D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B752F2-5374-48BD-BCFA-481EF45E8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74022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AFD0D-856F-472B-A082-3427E8A16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B228FD-E4CB-43D9-921F-E2F67B7FAA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8F3A71-25EB-4C39-8A6E-E22ADC971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BC4386-2A5D-4B65-92F5-1B290A697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37299-49D4-40D5-848E-FEFA9E27D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04446-CA0B-4F74-B756-ED51E0D6A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48895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A011E-A64F-4854-9B98-1130A6D31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BAC45C-6C60-44BE-9A73-9E1B4A2B0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E1451-5B9B-40C9-8ED2-893B53F1A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0D484-B480-460A-BDF4-CEAC23775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22748-000D-49D8-A32F-9584113B3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0405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A1E89E-41EF-4813-BC8B-158467CB3B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47644E-EF4D-473D-8088-ACE87BEA25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5F717-B39A-4276-A71B-98FB6F0BB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796CB-1C16-420D-BF36-6B5CC1B2D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CD61E-79C1-4C3E-B027-84273DD54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4287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2109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050343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4936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2656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4131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8642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12732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50889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3829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39949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13599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66373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97805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072" y="6817892"/>
            <a:ext cx="427293" cy="2438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864" y="6807988"/>
            <a:ext cx="11987107" cy="50165"/>
          </a:xfrm>
          <a:custGeom>
            <a:avLst/>
            <a:gdLst/>
            <a:ahLst/>
            <a:cxnLst/>
            <a:rect l="l" t="t" r="r" b="b"/>
            <a:pathLst>
              <a:path w="8990330" h="50165">
                <a:moveTo>
                  <a:pt x="0" y="0"/>
                </a:moveTo>
                <a:lnTo>
                  <a:pt x="8990074" y="0"/>
                </a:lnTo>
              </a:path>
              <a:path w="8990330" h="50165">
                <a:moveTo>
                  <a:pt x="0" y="0"/>
                </a:moveTo>
                <a:lnTo>
                  <a:pt x="0" y="50012"/>
                </a:lnTo>
              </a:path>
              <a:path w="8990330" h="50165">
                <a:moveTo>
                  <a:pt x="8990074" y="50012"/>
                </a:moveTo>
                <a:lnTo>
                  <a:pt x="899007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8" y="6047765"/>
            <a:ext cx="11988800" cy="67056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01871" y="193447"/>
            <a:ext cx="974468" cy="35304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44342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63113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578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4061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0256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167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648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076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343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491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3972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000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0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9B314E-68F7-47C9-A340-4B166FF5A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751551-068B-4D01-AEE8-ABEACBCB3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CD694-7F49-4673-8FF8-9A05F9BF6B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54FA1-513E-4BD6-9089-7BCBB9BE60C9}" type="datetimeFigureOut">
              <a:rPr lang="ar-EG" smtClean="0"/>
              <a:t>17/04/1444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ED53-881F-4CA6-951E-6FA36B2DE3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BF0D5-C07C-4D8C-BE95-EBDCD9759E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5089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5957" y="29033"/>
            <a:ext cx="1078399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1388" y="2057527"/>
            <a:ext cx="1116922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0351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8187" y="413970"/>
            <a:ext cx="104800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6585" y="2234945"/>
            <a:ext cx="117788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538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79211" y="80264"/>
            <a:ext cx="1433576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726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304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67.png"/><Relationship Id="rId21" Type="http://schemas.openxmlformats.org/officeDocument/2006/relationships/image" Target="../media/image19.png"/><Relationship Id="rId42" Type="http://schemas.openxmlformats.org/officeDocument/2006/relationships/customXml" Target="../ink/ink21.xml"/><Relationship Id="rId63" Type="http://schemas.openxmlformats.org/officeDocument/2006/relationships/image" Target="../media/image40.png"/><Relationship Id="rId84" Type="http://schemas.openxmlformats.org/officeDocument/2006/relationships/customXml" Target="../ink/ink42.xml"/><Relationship Id="rId138" Type="http://schemas.openxmlformats.org/officeDocument/2006/relationships/customXml" Target="../ink/ink69.xml"/><Relationship Id="rId159" Type="http://schemas.openxmlformats.org/officeDocument/2006/relationships/image" Target="../media/image88.png"/><Relationship Id="rId107" Type="http://schemas.openxmlformats.org/officeDocument/2006/relationships/image" Target="../media/image62.png"/><Relationship Id="rId11" Type="http://schemas.openxmlformats.org/officeDocument/2006/relationships/image" Target="../media/image14.png"/><Relationship Id="rId32" Type="http://schemas.openxmlformats.org/officeDocument/2006/relationships/customXml" Target="../ink/ink16.xml"/><Relationship Id="rId53" Type="http://schemas.openxmlformats.org/officeDocument/2006/relationships/image" Target="../media/image35.png"/><Relationship Id="rId74" Type="http://schemas.openxmlformats.org/officeDocument/2006/relationships/customXml" Target="../ink/ink37.xml"/><Relationship Id="rId128" Type="http://schemas.openxmlformats.org/officeDocument/2006/relationships/customXml" Target="../ink/ink64.xml"/><Relationship Id="rId149" Type="http://schemas.openxmlformats.org/officeDocument/2006/relationships/image" Target="../media/image83.png"/><Relationship Id="rId5" Type="http://schemas.openxmlformats.org/officeDocument/2006/relationships/image" Target="../media/image11.png"/><Relationship Id="rId95" Type="http://schemas.openxmlformats.org/officeDocument/2006/relationships/image" Target="../media/image56.png"/><Relationship Id="rId22" Type="http://schemas.openxmlformats.org/officeDocument/2006/relationships/customXml" Target="../ink/ink11.xml"/><Relationship Id="rId43" Type="http://schemas.openxmlformats.org/officeDocument/2006/relationships/image" Target="../media/image30.png"/><Relationship Id="rId64" Type="http://schemas.openxmlformats.org/officeDocument/2006/relationships/customXml" Target="../ink/ink32.xml"/><Relationship Id="rId118" Type="http://schemas.openxmlformats.org/officeDocument/2006/relationships/customXml" Target="../ink/ink59.xml"/><Relationship Id="rId139" Type="http://schemas.openxmlformats.org/officeDocument/2006/relationships/image" Target="../media/image78.png"/><Relationship Id="rId80" Type="http://schemas.openxmlformats.org/officeDocument/2006/relationships/customXml" Target="../ink/ink40.xml"/><Relationship Id="rId85" Type="http://schemas.openxmlformats.org/officeDocument/2006/relationships/image" Target="../media/image51.png"/><Relationship Id="rId150" Type="http://schemas.openxmlformats.org/officeDocument/2006/relationships/customXml" Target="../ink/ink75.xml"/><Relationship Id="rId155" Type="http://schemas.openxmlformats.org/officeDocument/2006/relationships/image" Target="../media/image86.png"/><Relationship Id="rId12" Type="http://schemas.openxmlformats.org/officeDocument/2006/relationships/customXml" Target="../ink/ink6.xml"/><Relationship Id="rId17" Type="http://schemas.openxmlformats.org/officeDocument/2006/relationships/image" Target="../media/image17.png"/><Relationship Id="rId33" Type="http://schemas.openxmlformats.org/officeDocument/2006/relationships/image" Target="../media/image25.png"/><Relationship Id="rId38" Type="http://schemas.openxmlformats.org/officeDocument/2006/relationships/customXml" Target="../ink/ink19.xml"/><Relationship Id="rId59" Type="http://schemas.openxmlformats.org/officeDocument/2006/relationships/image" Target="../media/image38.png"/><Relationship Id="rId103" Type="http://schemas.openxmlformats.org/officeDocument/2006/relationships/image" Target="../media/image60.png"/><Relationship Id="rId108" Type="http://schemas.openxmlformats.org/officeDocument/2006/relationships/customXml" Target="../ink/ink54.xml"/><Relationship Id="rId124" Type="http://schemas.openxmlformats.org/officeDocument/2006/relationships/customXml" Target="../ink/ink62.xml"/><Relationship Id="rId129" Type="http://schemas.openxmlformats.org/officeDocument/2006/relationships/image" Target="../media/image73.png"/><Relationship Id="rId54" Type="http://schemas.openxmlformats.org/officeDocument/2006/relationships/customXml" Target="../ink/ink27.xml"/><Relationship Id="rId70" Type="http://schemas.openxmlformats.org/officeDocument/2006/relationships/customXml" Target="../ink/ink35.xml"/><Relationship Id="rId75" Type="http://schemas.openxmlformats.org/officeDocument/2006/relationships/image" Target="../media/image46.png"/><Relationship Id="rId91" Type="http://schemas.openxmlformats.org/officeDocument/2006/relationships/image" Target="../media/image54.png"/><Relationship Id="rId96" Type="http://schemas.openxmlformats.org/officeDocument/2006/relationships/customXml" Target="../ink/ink48.xml"/><Relationship Id="rId140" Type="http://schemas.openxmlformats.org/officeDocument/2006/relationships/customXml" Target="../ink/ink70.xml"/><Relationship Id="rId145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23" Type="http://schemas.openxmlformats.org/officeDocument/2006/relationships/image" Target="../media/image20.png"/><Relationship Id="rId28" Type="http://schemas.openxmlformats.org/officeDocument/2006/relationships/customXml" Target="../ink/ink14.xml"/><Relationship Id="rId49" Type="http://schemas.openxmlformats.org/officeDocument/2006/relationships/image" Target="../media/image33.png"/><Relationship Id="rId114" Type="http://schemas.openxmlformats.org/officeDocument/2006/relationships/customXml" Target="../ink/ink57.xml"/><Relationship Id="rId119" Type="http://schemas.openxmlformats.org/officeDocument/2006/relationships/image" Target="../media/image68.png"/><Relationship Id="rId44" Type="http://schemas.openxmlformats.org/officeDocument/2006/relationships/customXml" Target="../ink/ink22.xml"/><Relationship Id="rId60" Type="http://schemas.openxmlformats.org/officeDocument/2006/relationships/customXml" Target="../ink/ink30.xml"/><Relationship Id="rId65" Type="http://schemas.openxmlformats.org/officeDocument/2006/relationships/image" Target="../media/image41.png"/><Relationship Id="rId81" Type="http://schemas.openxmlformats.org/officeDocument/2006/relationships/image" Target="../media/image49.png"/><Relationship Id="rId86" Type="http://schemas.openxmlformats.org/officeDocument/2006/relationships/customXml" Target="../ink/ink43.xml"/><Relationship Id="rId130" Type="http://schemas.openxmlformats.org/officeDocument/2006/relationships/customXml" Target="../ink/ink65.xml"/><Relationship Id="rId135" Type="http://schemas.openxmlformats.org/officeDocument/2006/relationships/image" Target="../media/image76.png"/><Relationship Id="rId151" Type="http://schemas.openxmlformats.org/officeDocument/2006/relationships/image" Target="../media/image84.png"/><Relationship Id="rId156" Type="http://schemas.openxmlformats.org/officeDocument/2006/relationships/customXml" Target="../ink/ink78.xml"/><Relationship Id="rId13" Type="http://schemas.openxmlformats.org/officeDocument/2006/relationships/image" Target="../media/image15.png"/><Relationship Id="rId18" Type="http://schemas.openxmlformats.org/officeDocument/2006/relationships/customXml" Target="../ink/ink9.xml"/><Relationship Id="rId39" Type="http://schemas.openxmlformats.org/officeDocument/2006/relationships/image" Target="../media/image28.png"/><Relationship Id="rId109" Type="http://schemas.openxmlformats.org/officeDocument/2006/relationships/image" Target="../media/image63.png"/><Relationship Id="rId34" Type="http://schemas.openxmlformats.org/officeDocument/2006/relationships/customXml" Target="../ink/ink17.xml"/><Relationship Id="rId50" Type="http://schemas.openxmlformats.org/officeDocument/2006/relationships/customXml" Target="../ink/ink25.xml"/><Relationship Id="rId55" Type="http://schemas.openxmlformats.org/officeDocument/2006/relationships/image" Target="../media/image36.png"/><Relationship Id="rId76" Type="http://schemas.openxmlformats.org/officeDocument/2006/relationships/customXml" Target="../ink/ink38.xml"/><Relationship Id="rId97" Type="http://schemas.openxmlformats.org/officeDocument/2006/relationships/image" Target="../media/image57.png"/><Relationship Id="rId104" Type="http://schemas.openxmlformats.org/officeDocument/2006/relationships/customXml" Target="../ink/ink52.xml"/><Relationship Id="rId120" Type="http://schemas.openxmlformats.org/officeDocument/2006/relationships/customXml" Target="../ink/ink60.xml"/><Relationship Id="rId125" Type="http://schemas.openxmlformats.org/officeDocument/2006/relationships/image" Target="../media/image71.png"/><Relationship Id="rId141" Type="http://schemas.openxmlformats.org/officeDocument/2006/relationships/image" Target="../media/image79.png"/><Relationship Id="rId146" Type="http://schemas.openxmlformats.org/officeDocument/2006/relationships/customXml" Target="../ink/ink73.xml"/><Relationship Id="rId7" Type="http://schemas.openxmlformats.org/officeDocument/2006/relationships/image" Target="../media/image12.png"/><Relationship Id="rId71" Type="http://schemas.openxmlformats.org/officeDocument/2006/relationships/image" Target="../media/image44.png"/><Relationship Id="rId92" Type="http://schemas.openxmlformats.org/officeDocument/2006/relationships/customXml" Target="../ink/ink46.xml"/><Relationship Id="rId2" Type="http://schemas.openxmlformats.org/officeDocument/2006/relationships/customXml" Target="../ink/ink1.xml"/><Relationship Id="rId29" Type="http://schemas.openxmlformats.org/officeDocument/2006/relationships/image" Target="../media/image23.png"/><Relationship Id="rId24" Type="http://schemas.openxmlformats.org/officeDocument/2006/relationships/customXml" Target="../ink/ink12.xml"/><Relationship Id="rId40" Type="http://schemas.openxmlformats.org/officeDocument/2006/relationships/customXml" Target="../ink/ink20.xml"/><Relationship Id="rId45" Type="http://schemas.openxmlformats.org/officeDocument/2006/relationships/image" Target="../media/image31.png"/><Relationship Id="rId66" Type="http://schemas.openxmlformats.org/officeDocument/2006/relationships/customXml" Target="../ink/ink33.xml"/><Relationship Id="rId87" Type="http://schemas.openxmlformats.org/officeDocument/2006/relationships/image" Target="../media/image52.png"/><Relationship Id="rId110" Type="http://schemas.openxmlformats.org/officeDocument/2006/relationships/customXml" Target="../ink/ink55.xml"/><Relationship Id="rId115" Type="http://schemas.openxmlformats.org/officeDocument/2006/relationships/image" Target="../media/image66.png"/><Relationship Id="rId131" Type="http://schemas.openxmlformats.org/officeDocument/2006/relationships/image" Target="../media/image74.png"/><Relationship Id="rId136" Type="http://schemas.openxmlformats.org/officeDocument/2006/relationships/customXml" Target="../ink/ink68.xml"/><Relationship Id="rId157" Type="http://schemas.openxmlformats.org/officeDocument/2006/relationships/image" Target="../media/image87.png"/><Relationship Id="rId61" Type="http://schemas.openxmlformats.org/officeDocument/2006/relationships/image" Target="../media/image39.png"/><Relationship Id="rId82" Type="http://schemas.openxmlformats.org/officeDocument/2006/relationships/customXml" Target="../ink/ink41.xml"/><Relationship Id="rId152" Type="http://schemas.openxmlformats.org/officeDocument/2006/relationships/customXml" Target="../ink/ink76.xml"/><Relationship Id="rId19" Type="http://schemas.openxmlformats.org/officeDocument/2006/relationships/image" Target="../media/image18.png"/><Relationship Id="rId14" Type="http://schemas.openxmlformats.org/officeDocument/2006/relationships/customXml" Target="../ink/ink7.xml"/><Relationship Id="rId30" Type="http://schemas.openxmlformats.org/officeDocument/2006/relationships/customXml" Target="../ink/ink15.xml"/><Relationship Id="rId35" Type="http://schemas.openxmlformats.org/officeDocument/2006/relationships/image" Target="../media/image26.png"/><Relationship Id="rId56" Type="http://schemas.openxmlformats.org/officeDocument/2006/relationships/customXml" Target="../ink/ink28.xml"/><Relationship Id="rId77" Type="http://schemas.openxmlformats.org/officeDocument/2006/relationships/image" Target="../media/image47.png"/><Relationship Id="rId100" Type="http://schemas.openxmlformats.org/officeDocument/2006/relationships/customXml" Target="../ink/ink50.xml"/><Relationship Id="rId105" Type="http://schemas.openxmlformats.org/officeDocument/2006/relationships/image" Target="../media/image61.png"/><Relationship Id="rId126" Type="http://schemas.openxmlformats.org/officeDocument/2006/relationships/customXml" Target="../ink/ink63.xml"/><Relationship Id="rId147" Type="http://schemas.openxmlformats.org/officeDocument/2006/relationships/image" Target="../media/image82.png"/><Relationship Id="rId8" Type="http://schemas.openxmlformats.org/officeDocument/2006/relationships/customXml" Target="../ink/ink4.xml"/><Relationship Id="rId51" Type="http://schemas.openxmlformats.org/officeDocument/2006/relationships/image" Target="../media/image34.png"/><Relationship Id="rId72" Type="http://schemas.openxmlformats.org/officeDocument/2006/relationships/customXml" Target="../ink/ink36.xml"/><Relationship Id="rId93" Type="http://schemas.openxmlformats.org/officeDocument/2006/relationships/image" Target="../media/image55.png"/><Relationship Id="rId98" Type="http://schemas.openxmlformats.org/officeDocument/2006/relationships/customXml" Target="../ink/ink49.xml"/><Relationship Id="rId121" Type="http://schemas.openxmlformats.org/officeDocument/2006/relationships/image" Target="../media/image69.png"/><Relationship Id="rId142" Type="http://schemas.openxmlformats.org/officeDocument/2006/relationships/customXml" Target="../ink/ink71.xml"/><Relationship Id="rId3" Type="http://schemas.openxmlformats.org/officeDocument/2006/relationships/image" Target="../media/image10.png"/><Relationship Id="rId25" Type="http://schemas.openxmlformats.org/officeDocument/2006/relationships/image" Target="../media/image21.png"/><Relationship Id="rId46" Type="http://schemas.openxmlformats.org/officeDocument/2006/relationships/customXml" Target="../ink/ink23.xml"/><Relationship Id="rId67" Type="http://schemas.openxmlformats.org/officeDocument/2006/relationships/image" Target="../media/image42.png"/><Relationship Id="rId116" Type="http://schemas.openxmlformats.org/officeDocument/2006/relationships/customXml" Target="../ink/ink58.xml"/><Relationship Id="rId137" Type="http://schemas.openxmlformats.org/officeDocument/2006/relationships/image" Target="../media/image77.png"/><Relationship Id="rId158" Type="http://schemas.openxmlformats.org/officeDocument/2006/relationships/customXml" Target="../ink/ink79.xml"/><Relationship Id="rId20" Type="http://schemas.openxmlformats.org/officeDocument/2006/relationships/customXml" Target="../ink/ink10.xml"/><Relationship Id="rId41" Type="http://schemas.openxmlformats.org/officeDocument/2006/relationships/image" Target="../media/image29.png"/><Relationship Id="rId62" Type="http://schemas.openxmlformats.org/officeDocument/2006/relationships/customXml" Target="../ink/ink31.xml"/><Relationship Id="rId83" Type="http://schemas.openxmlformats.org/officeDocument/2006/relationships/image" Target="../media/image50.png"/><Relationship Id="rId88" Type="http://schemas.openxmlformats.org/officeDocument/2006/relationships/customXml" Target="../ink/ink44.xml"/><Relationship Id="rId111" Type="http://schemas.openxmlformats.org/officeDocument/2006/relationships/image" Target="../media/image64.png"/><Relationship Id="rId132" Type="http://schemas.openxmlformats.org/officeDocument/2006/relationships/customXml" Target="../ink/ink66.xml"/><Relationship Id="rId153" Type="http://schemas.openxmlformats.org/officeDocument/2006/relationships/image" Target="../media/image85.png"/><Relationship Id="rId15" Type="http://schemas.openxmlformats.org/officeDocument/2006/relationships/image" Target="../media/image16.png"/><Relationship Id="rId36" Type="http://schemas.openxmlformats.org/officeDocument/2006/relationships/customXml" Target="../ink/ink18.xml"/><Relationship Id="rId57" Type="http://schemas.openxmlformats.org/officeDocument/2006/relationships/image" Target="../media/image37.png"/><Relationship Id="rId106" Type="http://schemas.openxmlformats.org/officeDocument/2006/relationships/customXml" Target="../ink/ink53.xml"/><Relationship Id="rId127" Type="http://schemas.openxmlformats.org/officeDocument/2006/relationships/image" Target="../media/image72.png"/><Relationship Id="rId10" Type="http://schemas.openxmlformats.org/officeDocument/2006/relationships/customXml" Target="../ink/ink5.xml"/><Relationship Id="rId31" Type="http://schemas.openxmlformats.org/officeDocument/2006/relationships/image" Target="../media/image24.png"/><Relationship Id="rId52" Type="http://schemas.openxmlformats.org/officeDocument/2006/relationships/customXml" Target="../ink/ink26.xml"/><Relationship Id="rId73" Type="http://schemas.openxmlformats.org/officeDocument/2006/relationships/image" Target="../media/image45.png"/><Relationship Id="rId78" Type="http://schemas.openxmlformats.org/officeDocument/2006/relationships/customXml" Target="../ink/ink39.xml"/><Relationship Id="rId94" Type="http://schemas.openxmlformats.org/officeDocument/2006/relationships/customXml" Target="../ink/ink47.xml"/><Relationship Id="rId99" Type="http://schemas.openxmlformats.org/officeDocument/2006/relationships/image" Target="../media/image58.png"/><Relationship Id="rId101" Type="http://schemas.openxmlformats.org/officeDocument/2006/relationships/image" Target="../media/image59.png"/><Relationship Id="rId122" Type="http://schemas.openxmlformats.org/officeDocument/2006/relationships/customXml" Target="../ink/ink61.xml"/><Relationship Id="rId143" Type="http://schemas.openxmlformats.org/officeDocument/2006/relationships/image" Target="../media/image80.png"/><Relationship Id="rId148" Type="http://schemas.openxmlformats.org/officeDocument/2006/relationships/customXml" Target="../ink/ink74.xml"/><Relationship Id="rId4" Type="http://schemas.openxmlformats.org/officeDocument/2006/relationships/customXml" Target="../ink/ink2.xml"/><Relationship Id="rId9" Type="http://schemas.openxmlformats.org/officeDocument/2006/relationships/image" Target="../media/image13.png"/><Relationship Id="rId26" Type="http://schemas.openxmlformats.org/officeDocument/2006/relationships/customXml" Target="../ink/ink13.xml"/><Relationship Id="rId47" Type="http://schemas.openxmlformats.org/officeDocument/2006/relationships/image" Target="../media/image32.png"/><Relationship Id="rId68" Type="http://schemas.openxmlformats.org/officeDocument/2006/relationships/customXml" Target="../ink/ink34.xml"/><Relationship Id="rId89" Type="http://schemas.openxmlformats.org/officeDocument/2006/relationships/image" Target="../media/image53.png"/><Relationship Id="rId112" Type="http://schemas.openxmlformats.org/officeDocument/2006/relationships/customXml" Target="../ink/ink56.xml"/><Relationship Id="rId133" Type="http://schemas.openxmlformats.org/officeDocument/2006/relationships/image" Target="../media/image75.png"/><Relationship Id="rId154" Type="http://schemas.openxmlformats.org/officeDocument/2006/relationships/customXml" Target="../ink/ink77.xml"/><Relationship Id="rId16" Type="http://schemas.openxmlformats.org/officeDocument/2006/relationships/customXml" Target="../ink/ink8.xml"/><Relationship Id="rId37" Type="http://schemas.openxmlformats.org/officeDocument/2006/relationships/image" Target="../media/image27.png"/><Relationship Id="rId58" Type="http://schemas.openxmlformats.org/officeDocument/2006/relationships/customXml" Target="../ink/ink29.xml"/><Relationship Id="rId79" Type="http://schemas.openxmlformats.org/officeDocument/2006/relationships/image" Target="../media/image48.png"/><Relationship Id="rId102" Type="http://schemas.openxmlformats.org/officeDocument/2006/relationships/customXml" Target="../ink/ink51.xml"/><Relationship Id="rId123" Type="http://schemas.openxmlformats.org/officeDocument/2006/relationships/image" Target="../media/image70.png"/><Relationship Id="rId144" Type="http://schemas.openxmlformats.org/officeDocument/2006/relationships/customXml" Target="../ink/ink72.xml"/><Relationship Id="rId90" Type="http://schemas.openxmlformats.org/officeDocument/2006/relationships/customXml" Target="../ink/ink45.xml"/><Relationship Id="rId27" Type="http://schemas.openxmlformats.org/officeDocument/2006/relationships/image" Target="../media/image22.png"/><Relationship Id="rId48" Type="http://schemas.openxmlformats.org/officeDocument/2006/relationships/customXml" Target="../ink/ink24.xml"/><Relationship Id="rId69" Type="http://schemas.openxmlformats.org/officeDocument/2006/relationships/image" Target="../media/image43.png"/><Relationship Id="rId113" Type="http://schemas.openxmlformats.org/officeDocument/2006/relationships/image" Target="../media/image65.png"/><Relationship Id="rId134" Type="http://schemas.openxmlformats.org/officeDocument/2006/relationships/customXml" Target="../ink/ink67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customXml" Target="../ink/ink85.xml"/><Relationship Id="rId18" Type="http://schemas.openxmlformats.org/officeDocument/2006/relationships/image" Target="../media/image97.png"/><Relationship Id="rId26" Type="http://schemas.openxmlformats.org/officeDocument/2006/relationships/image" Target="../media/image101.png"/><Relationship Id="rId39" Type="http://schemas.openxmlformats.org/officeDocument/2006/relationships/customXml" Target="../ink/ink98.xml"/><Relationship Id="rId21" Type="http://schemas.openxmlformats.org/officeDocument/2006/relationships/customXml" Target="../ink/ink89.xml"/><Relationship Id="rId34" Type="http://schemas.openxmlformats.org/officeDocument/2006/relationships/image" Target="../media/image105.png"/><Relationship Id="rId7" Type="http://schemas.openxmlformats.org/officeDocument/2006/relationships/customXml" Target="../ink/ink82.xml"/><Relationship Id="rId12" Type="http://schemas.openxmlformats.org/officeDocument/2006/relationships/image" Target="../media/image94.png"/><Relationship Id="rId17" Type="http://schemas.openxmlformats.org/officeDocument/2006/relationships/customXml" Target="../ink/ink87.xml"/><Relationship Id="rId25" Type="http://schemas.openxmlformats.org/officeDocument/2006/relationships/customXml" Target="../ink/ink91.xml"/><Relationship Id="rId33" Type="http://schemas.openxmlformats.org/officeDocument/2006/relationships/customXml" Target="../ink/ink95.xml"/><Relationship Id="rId38" Type="http://schemas.openxmlformats.org/officeDocument/2006/relationships/image" Target="../media/image107.png"/><Relationship Id="rId2" Type="http://schemas.openxmlformats.org/officeDocument/2006/relationships/image" Target="../media/image89.png"/><Relationship Id="rId16" Type="http://schemas.openxmlformats.org/officeDocument/2006/relationships/image" Target="../media/image96.png"/><Relationship Id="rId20" Type="http://schemas.openxmlformats.org/officeDocument/2006/relationships/image" Target="../media/image98.png"/><Relationship Id="rId29" Type="http://schemas.openxmlformats.org/officeDocument/2006/relationships/customXml" Target="../ink/ink9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1.png"/><Relationship Id="rId11" Type="http://schemas.openxmlformats.org/officeDocument/2006/relationships/customXml" Target="../ink/ink84.xml"/><Relationship Id="rId24" Type="http://schemas.openxmlformats.org/officeDocument/2006/relationships/image" Target="../media/image100.png"/><Relationship Id="rId32" Type="http://schemas.openxmlformats.org/officeDocument/2006/relationships/image" Target="../media/image104.png"/><Relationship Id="rId37" Type="http://schemas.openxmlformats.org/officeDocument/2006/relationships/customXml" Target="../ink/ink97.xml"/><Relationship Id="rId40" Type="http://schemas.openxmlformats.org/officeDocument/2006/relationships/image" Target="../media/image108.png"/><Relationship Id="rId5" Type="http://schemas.openxmlformats.org/officeDocument/2006/relationships/customXml" Target="../ink/ink81.xml"/><Relationship Id="rId15" Type="http://schemas.openxmlformats.org/officeDocument/2006/relationships/customXml" Target="../ink/ink86.xml"/><Relationship Id="rId23" Type="http://schemas.openxmlformats.org/officeDocument/2006/relationships/customXml" Target="../ink/ink90.xml"/><Relationship Id="rId28" Type="http://schemas.openxmlformats.org/officeDocument/2006/relationships/image" Target="../media/image102.png"/><Relationship Id="rId36" Type="http://schemas.openxmlformats.org/officeDocument/2006/relationships/image" Target="../media/image106.png"/><Relationship Id="rId10" Type="http://schemas.openxmlformats.org/officeDocument/2006/relationships/image" Target="../media/image93.png"/><Relationship Id="rId19" Type="http://schemas.openxmlformats.org/officeDocument/2006/relationships/customXml" Target="../ink/ink88.xml"/><Relationship Id="rId31" Type="http://schemas.openxmlformats.org/officeDocument/2006/relationships/customXml" Target="../ink/ink94.xml"/><Relationship Id="rId4" Type="http://schemas.openxmlformats.org/officeDocument/2006/relationships/image" Target="../media/image90.png"/><Relationship Id="rId9" Type="http://schemas.openxmlformats.org/officeDocument/2006/relationships/customXml" Target="../ink/ink83.xml"/><Relationship Id="rId14" Type="http://schemas.openxmlformats.org/officeDocument/2006/relationships/image" Target="../media/image95.png"/><Relationship Id="rId22" Type="http://schemas.openxmlformats.org/officeDocument/2006/relationships/image" Target="../media/image99.png"/><Relationship Id="rId27" Type="http://schemas.openxmlformats.org/officeDocument/2006/relationships/customXml" Target="../ink/ink92.xml"/><Relationship Id="rId30" Type="http://schemas.openxmlformats.org/officeDocument/2006/relationships/image" Target="../media/image103.png"/><Relationship Id="rId35" Type="http://schemas.openxmlformats.org/officeDocument/2006/relationships/customXml" Target="../ink/ink96.xml"/><Relationship Id="rId8" Type="http://schemas.openxmlformats.org/officeDocument/2006/relationships/image" Target="../media/image92.png"/><Relationship Id="rId3" Type="http://schemas.openxmlformats.org/officeDocument/2006/relationships/customXml" Target="../ink/ink8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jp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 rot="10800000">
            <a:off x="-79023" y="-93134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422125"/>
            <a:ext cx="6601549" cy="1972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93324" y="3078835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566840" y="422125"/>
            <a:ext cx="5726484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return &amp; risk concepts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Lecture 6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Prepared by Dr. Walaa Mohamed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6601549" y="3078835"/>
            <a:ext cx="5224715" cy="1231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MGM 237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Introduction to Finance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5CC23-BDE2-DFC0-082A-0A272C3D3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12192000" cy="685799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chapter, you should be able to do the following: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LO.1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</a:t>
            </a:r>
            <a:r>
              <a:rPr lang="en-US" sz="20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LO.2 calculate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0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mean,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variance,</a:t>
            </a:r>
            <a:r>
              <a:rPr lang="en-US" sz="20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covariance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correlation)</a:t>
            </a:r>
            <a:r>
              <a:rPr lang="en-US" sz="2000" spc="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000" spc="-48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historical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LO.3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investors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LO.4 Calculate Expected Return of a portfolio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LO.5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00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0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deviation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LO.6 calculate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 beta</a:t>
            </a:r>
            <a:r>
              <a:rPr kumimoji="0" lang="en-US" sz="2000" i="0" u="none" strike="noStrike" kern="1200" cap="none" spc="-1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LO.7 </a:t>
            </a:r>
            <a:r>
              <a:rPr kumimoji="0" lang="en-US" sz="2000" i="0" u="none" strike="noStrike" kern="1200" cap="none" spc="-1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explain</a:t>
            </a:r>
            <a:r>
              <a:rPr kumimoji="0" lang="en-US" sz="2000" i="0" u="none" strike="noStrike" kern="1200" cap="none" spc="3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generating</a:t>
            </a:r>
            <a:r>
              <a:rPr kumimoji="0" lang="en-US" sz="2000" i="0" u="none" strike="noStrike" kern="1200" cap="none" spc="2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kumimoji="0" lang="en-US" sz="2000" i="0" u="none" strike="noStrike" kern="1200" cap="none" spc="1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kumimoji="0" lang="en-US" sz="2000" i="0" u="none" strike="noStrike" kern="1200" cap="none" spc="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kumimoji="0" lang="en-US" sz="2000" i="0" u="none" strike="noStrike" kern="1200" cap="none" spc="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uses</a:t>
            </a:r>
            <a:endParaRPr lang="en-US" sz="2000" spc="-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LO.8 Market efficiency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8" name="Group 97">
            <a:extLst>
              <a:ext uri="{FF2B5EF4-FFF2-40B4-BE49-F238E27FC236}">
                <a16:creationId xmlns:a16="http://schemas.microsoft.com/office/drawing/2014/main" id="{B4DB46EC-0BAA-FDA3-3426-ADF4514C332C}"/>
              </a:ext>
            </a:extLst>
          </p:cNvPr>
          <p:cNvGrpSpPr/>
          <p:nvPr/>
        </p:nvGrpSpPr>
        <p:grpSpPr>
          <a:xfrm>
            <a:off x="8129714" y="2604988"/>
            <a:ext cx="3443040" cy="397080"/>
            <a:chOff x="8129714" y="2604988"/>
            <a:chExt cx="3443040" cy="3970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24B077C5-E3ED-32D6-CA58-86E975643321}"/>
                    </a:ext>
                  </a:extLst>
                </p14:cNvPr>
                <p14:cNvContentPartPr/>
                <p14:nvPr/>
              </p14:nvContentPartPr>
              <p14:xfrm>
                <a:off x="10934114" y="2604988"/>
                <a:ext cx="638640" cy="241200"/>
              </p14:xfrm>
            </p:contentPart>
          </mc:Choice>
          <mc:Fallback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24B077C5-E3ED-32D6-CA58-86E975643321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925114" y="2596348"/>
                  <a:ext cx="656280" cy="258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4B6F3723-50C0-E7B1-AFC6-E4C73E37C5E4}"/>
                    </a:ext>
                  </a:extLst>
                </p14:cNvPr>
                <p14:cNvContentPartPr/>
                <p14:nvPr/>
              </p14:nvContentPartPr>
              <p14:xfrm>
                <a:off x="10231394" y="2700748"/>
                <a:ext cx="766800" cy="194760"/>
              </p14:xfrm>
            </p:contentPart>
          </mc:Choice>
          <mc:Fallback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4B6F3723-50C0-E7B1-AFC6-E4C73E37C5E4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0222754" y="2692108"/>
                  <a:ext cx="784440" cy="212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86" name="Ink 85">
                  <a:extLst>
                    <a:ext uri="{FF2B5EF4-FFF2-40B4-BE49-F238E27FC236}">
                      <a16:creationId xmlns:a16="http://schemas.microsoft.com/office/drawing/2014/main" id="{05A3B423-4336-3512-8A36-3CD56100FB4A}"/>
                    </a:ext>
                  </a:extLst>
                </p14:cNvPr>
                <p14:cNvContentPartPr/>
                <p14:nvPr/>
              </p14:nvContentPartPr>
              <p14:xfrm>
                <a:off x="9898394" y="2757988"/>
                <a:ext cx="269640" cy="125640"/>
              </p14:xfrm>
            </p:contentPart>
          </mc:Choice>
          <mc:Fallback>
            <p:pic>
              <p:nvPicPr>
                <p:cNvPr id="86" name="Ink 85">
                  <a:extLst>
                    <a:ext uri="{FF2B5EF4-FFF2-40B4-BE49-F238E27FC236}">
                      <a16:creationId xmlns:a16="http://schemas.microsoft.com/office/drawing/2014/main" id="{05A3B423-4336-3512-8A36-3CD56100FB4A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9889754" y="2748988"/>
                  <a:ext cx="287280" cy="14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87" name="Ink 86">
                  <a:extLst>
                    <a:ext uri="{FF2B5EF4-FFF2-40B4-BE49-F238E27FC236}">
                      <a16:creationId xmlns:a16="http://schemas.microsoft.com/office/drawing/2014/main" id="{97E4AF76-35B2-66DF-643D-131C6AAAD1B4}"/>
                    </a:ext>
                  </a:extLst>
                </p14:cNvPr>
                <p14:cNvContentPartPr/>
                <p14:nvPr/>
              </p14:nvContentPartPr>
              <p14:xfrm>
                <a:off x="9951314" y="2647108"/>
                <a:ext cx="59760" cy="120600"/>
              </p14:xfrm>
            </p:contentPart>
          </mc:Choice>
          <mc:Fallback>
            <p:pic>
              <p:nvPicPr>
                <p:cNvPr id="87" name="Ink 86">
                  <a:extLst>
                    <a:ext uri="{FF2B5EF4-FFF2-40B4-BE49-F238E27FC236}">
                      <a16:creationId xmlns:a16="http://schemas.microsoft.com/office/drawing/2014/main" id="{97E4AF76-35B2-66DF-643D-131C6AAAD1B4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9942314" y="2638468"/>
                  <a:ext cx="77400" cy="13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88" name="Ink 87">
                  <a:extLst>
                    <a:ext uri="{FF2B5EF4-FFF2-40B4-BE49-F238E27FC236}">
                      <a16:creationId xmlns:a16="http://schemas.microsoft.com/office/drawing/2014/main" id="{EACA6C2B-1F28-73AB-3611-69964039440C}"/>
                    </a:ext>
                  </a:extLst>
                </p14:cNvPr>
                <p14:cNvContentPartPr/>
                <p14:nvPr/>
              </p14:nvContentPartPr>
              <p14:xfrm>
                <a:off x="10085594" y="2665828"/>
                <a:ext cx="23040" cy="10440"/>
              </p14:xfrm>
            </p:contentPart>
          </mc:Choice>
          <mc:Fallback>
            <p:pic>
              <p:nvPicPr>
                <p:cNvPr id="88" name="Ink 87">
                  <a:extLst>
                    <a:ext uri="{FF2B5EF4-FFF2-40B4-BE49-F238E27FC236}">
                      <a16:creationId xmlns:a16="http://schemas.microsoft.com/office/drawing/2014/main" id="{EACA6C2B-1F28-73AB-3611-69964039440C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0076594" y="2656828"/>
                  <a:ext cx="40680" cy="2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89" name="Ink 88">
                  <a:extLst>
                    <a:ext uri="{FF2B5EF4-FFF2-40B4-BE49-F238E27FC236}">
                      <a16:creationId xmlns:a16="http://schemas.microsoft.com/office/drawing/2014/main" id="{6D1CE328-3054-E19C-7C02-8889477ABD21}"/>
                    </a:ext>
                  </a:extLst>
                </p14:cNvPr>
                <p14:cNvContentPartPr/>
                <p14:nvPr/>
              </p14:nvContentPartPr>
              <p14:xfrm>
                <a:off x="9589514" y="2625508"/>
                <a:ext cx="177480" cy="221040"/>
              </p14:xfrm>
            </p:contentPart>
          </mc:Choice>
          <mc:Fallback>
            <p:pic>
              <p:nvPicPr>
                <p:cNvPr id="89" name="Ink 88">
                  <a:extLst>
                    <a:ext uri="{FF2B5EF4-FFF2-40B4-BE49-F238E27FC236}">
                      <a16:creationId xmlns:a16="http://schemas.microsoft.com/office/drawing/2014/main" id="{6D1CE328-3054-E19C-7C02-8889477ABD21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9580514" y="2616868"/>
                  <a:ext cx="195120" cy="23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90" name="Ink 89">
                  <a:extLst>
                    <a:ext uri="{FF2B5EF4-FFF2-40B4-BE49-F238E27FC236}">
                      <a16:creationId xmlns:a16="http://schemas.microsoft.com/office/drawing/2014/main" id="{E3527D2C-0A44-6F37-1297-CFB6C55E02C6}"/>
                    </a:ext>
                  </a:extLst>
                </p14:cNvPr>
                <p14:cNvContentPartPr/>
                <p14:nvPr/>
              </p14:nvContentPartPr>
              <p14:xfrm>
                <a:off x="8948354" y="2604988"/>
                <a:ext cx="440640" cy="338040"/>
              </p14:xfrm>
            </p:contentPart>
          </mc:Choice>
          <mc:Fallback>
            <p:pic>
              <p:nvPicPr>
                <p:cNvPr id="90" name="Ink 89">
                  <a:extLst>
                    <a:ext uri="{FF2B5EF4-FFF2-40B4-BE49-F238E27FC236}">
                      <a16:creationId xmlns:a16="http://schemas.microsoft.com/office/drawing/2014/main" id="{E3527D2C-0A44-6F37-1297-CFB6C55E02C6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8939714" y="2596348"/>
                  <a:ext cx="458280" cy="35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B8B26D06-E5A8-7275-E91D-1708C7AA90AF}"/>
                    </a:ext>
                  </a:extLst>
                </p14:cNvPr>
                <p14:cNvContentPartPr/>
                <p14:nvPr/>
              </p14:nvContentPartPr>
              <p14:xfrm>
                <a:off x="8334554" y="2813068"/>
                <a:ext cx="543600" cy="189000"/>
              </p14:xfrm>
            </p:contentPart>
          </mc:Choice>
          <mc:Fallback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B8B26D06-E5A8-7275-E91D-1708C7AA90AF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8325554" y="2804428"/>
                  <a:ext cx="561240" cy="20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FB1BDF06-1269-2129-108E-DCE9B6A2A480}"/>
                    </a:ext>
                  </a:extLst>
                </p14:cNvPr>
                <p14:cNvContentPartPr/>
                <p14:nvPr/>
              </p14:nvContentPartPr>
              <p14:xfrm>
                <a:off x="9255074" y="2775628"/>
                <a:ext cx="109440" cy="88920"/>
              </p14:xfrm>
            </p:contentPart>
          </mc:Choice>
          <mc:Fallback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FB1BDF06-1269-2129-108E-DCE9B6A2A480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9246074" y="2766628"/>
                  <a:ext cx="127080" cy="106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E229A3E0-461B-EFE8-5E48-8DF043EBE7EF}"/>
                    </a:ext>
                  </a:extLst>
                </p14:cNvPr>
                <p14:cNvContentPartPr/>
                <p14:nvPr/>
              </p14:nvContentPartPr>
              <p14:xfrm>
                <a:off x="9685994" y="2800108"/>
                <a:ext cx="277200" cy="29880"/>
              </p14:xfrm>
            </p:contentPart>
          </mc:Choice>
          <mc:Fallback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E229A3E0-461B-EFE8-5E48-8DF043EBE7EF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9677354" y="2791108"/>
                  <a:ext cx="294840" cy="4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2B2E4ACF-81EF-E5BE-7F31-71943781993B}"/>
                    </a:ext>
                  </a:extLst>
                </p14:cNvPr>
                <p14:cNvContentPartPr/>
                <p14:nvPr/>
              </p14:nvContentPartPr>
              <p14:xfrm>
                <a:off x="8129714" y="2682028"/>
                <a:ext cx="300600" cy="78480"/>
              </p14:xfrm>
            </p:contentPart>
          </mc:Choice>
          <mc:Fallback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2B2E4ACF-81EF-E5BE-7F31-71943781993B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8120714" y="2673388"/>
                  <a:ext cx="318240" cy="96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97" name="Ink 96">
                  <a:extLst>
                    <a:ext uri="{FF2B5EF4-FFF2-40B4-BE49-F238E27FC236}">
                      <a16:creationId xmlns:a16="http://schemas.microsoft.com/office/drawing/2014/main" id="{74F68893-1597-31D1-331D-FF44A0ABF1B8}"/>
                    </a:ext>
                  </a:extLst>
                </p14:cNvPr>
                <p14:cNvContentPartPr/>
                <p14:nvPr/>
              </p14:nvContentPartPr>
              <p14:xfrm>
                <a:off x="8722634" y="2812708"/>
                <a:ext cx="57240" cy="92160"/>
              </p14:xfrm>
            </p:contentPart>
          </mc:Choice>
          <mc:Fallback>
            <p:pic>
              <p:nvPicPr>
                <p:cNvPr id="97" name="Ink 96">
                  <a:extLst>
                    <a:ext uri="{FF2B5EF4-FFF2-40B4-BE49-F238E27FC236}">
                      <a16:creationId xmlns:a16="http://schemas.microsoft.com/office/drawing/2014/main" id="{74F68893-1597-31D1-331D-FF44A0ABF1B8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8713634" y="2804068"/>
                  <a:ext cx="74880" cy="109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E850B0AB-D470-909D-72AE-A145878E4658}"/>
              </a:ext>
            </a:extLst>
          </p:cNvPr>
          <p:cNvGrpSpPr/>
          <p:nvPr/>
        </p:nvGrpSpPr>
        <p:grpSpPr>
          <a:xfrm>
            <a:off x="8306834" y="3357028"/>
            <a:ext cx="3009960" cy="454320"/>
            <a:chOff x="8306834" y="3357028"/>
            <a:chExt cx="3009960" cy="4543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DBCDB9D5-C050-894A-2B13-BAF8C4C09823}"/>
                    </a:ext>
                  </a:extLst>
                </p14:cNvPr>
                <p14:cNvContentPartPr/>
                <p14:nvPr/>
              </p14:nvContentPartPr>
              <p14:xfrm>
                <a:off x="11243354" y="3485188"/>
                <a:ext cx="73440" cy="30672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DBCDB9D5-C050-894A-2B13-BAF8C4C09823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11234354" y="3476548"/>
                  <a:ext cx="91080" cy="32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9F9263B6-E8D8-D6F8-E221-B315F6A99EA4}"/>
                    </a:ext>
                  </a:extLst>
                </p14:cNvPr>
                <p14:cNvContentPartPr/>
                <p14:nvPr/>
              </p14:nvContentPartPr>
              <p14:xfrm>
                <a:off x="10542434" y="3357028"/>
                <a:ext cx="622800" cy="410040"/>
              </p14:xfrm>
            </p:contentPart>
          </mc:Choice>
          <mc:Fallback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9F9263B6-E8D8-D6F8-E221-B315F6A99EA4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10533794" y="3348388"/>
                  <a:ext cx="640440" cy="42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E116CC26-AD57-DA86-6F1F-F299A53BE7FD}"/>
                    </a:ext>
                  </a:extLst>
                </p14:cNvPr>
                <p14:cNvContentPartPr/>
                <p14:nvPr/>
              </p14:nvContentPartPr>
              <p14:xfrm>
                <a:off x="10150034" y="3621268"/>
                <a:ext cx="231480" cy="63720"/>
              </p14:xfrm>
            </p:contentPart>
          </mc:Choice>
          <mc:Fallback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E116CC26-AD57-DA86-6F1F-F299A53BE7FD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10141034" y="3612268"/>
                  <a:ext cx="249120" cy="8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59FAF08D-C8FA-1D9D-17F8-F473B9688F54}"/>
                    </a:ext>
                  </a:extLst>
                </p14:cNvPr>
                <p14:cNvContentPartPr/>
                <p14:nvPr/>
              </p14:nvContentPartPr>
              <p14:xfrm>
                <a:off x="10197554" y="3510028"/>
                <a:ext cx="99360" cy="8460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59FAF08D-C8FA-1D9D-17F8-F473B9688F54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0188554" y="3501388"/>
                  <a:ext cx="117000" cy="10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324A64EA-210A-1367-C6FC-1557A4EF060E}"/>
                    </a:ext>
                  </a:extLst>
                </p14:cNvPr>
                <p14:cNvContentPartPr/>
                <p14:nvPr/>
              </p14:nvContentPartPr>
              <p14:xfrm>
                <a:off x="9926834" y="3490588"/>
                <a:ext cx="192600" cy="237240"/>
              </p14:xfrm>
            </p:contentPart>
          </mc:Choice>
          <mc:Fallback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324A64EA-210A-1367-C6FC-1557A4EF060E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9918194" y="3481588"/>
                  <a:ext cx="210240" cy="25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F69EDE50-78D5-D79E-B260-44500A1C6ECC}"/>
                    </a:ext>
                  </a:extLst>
                </p14:cNvPr>
                <p14:cNvContentPartPr/>
                <p14:nvPr/>
              </p14:nvContentPartPr>
              <p14:xfrm>
                <a:off x="9766994" y="3466108"/>
                <a:ext cx="14400" cy="25668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F69EDE50-78D5-D79E-B260-44500A1C6ECC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9758354" y="3457108"/>
                  <a:ext cx="32040" cy="274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4C15888A-67A5-6B01-A348-2DECD01DA8F8}"/>
                    </a:ext>
                  </a:extLst>
                </p14:cNvPr>
                <p14:cNvContentPartPr/>
                <p14:nvPr/>
              </p14:nvContentPartPr>
              <p14:xfrm>
                <a:off x="9000194" y="3496708"/>
                <a:ext cx="675000" cy="242280"/>
              </p14:xfrm>
            </p:contentPart>
          </mc:Choice>
          <mc:Fallback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4C15888A-67A5-6B01-A348-2DECD01DA8F8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8991194" y="3487708"/>
                  <a:ext cx="692640" cy="259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342D211A-605F-19AF-4386-F1A4974AFEDC}"/>
                    </a:ext>
                  </a:extLst>
                </p14:cNvPr>
                <p14:cNvContentPartPr/>
                <p14:nvPr/>
              </p14:nvContentPartPr>
              <p14:xfrm>
                <a:off x="9182354" y="3492028"/>
                <a:ext cx="151200" cy="28080"/>
              </p14:xfrm>
            </p:contentPart>
          </mc:Choice>
          <mc:Fallback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342D211A-605F-19AF-4386-F1A4974AFEDC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9173354" y="3483028"/>
                  <a:ext cx="168840" cy="4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C925C2AC-52DA-CA63-87C2-CA6583969888}"/>
                    </a:ext>
                  </a:extLst>
                </p14:cNvPr>
                <p14:cNvContentPartPr/>
                <p14:nvPr/>
              </p14:nvContentPartPr>
              <p14:xfrm>
                <a:off x="9201074" y="3396628"/>
                <a:ext cx="27360" cy="21240"/>
              </p14:xfrm>
            </p:contentPart>
          </mc:Choice>
          <mc:Fallback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C925C2AC-52DA-CA63-87C2-CA6583969888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9192434" y="3387988"/>
                  <a:ext cx="45000" cy="3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5802D338-595C-FB58-AF80-8CB9B5A867FF}"/>
                    </a:ext>
                  </a:extLst>
                </p14:cNvPr>
                <p14:cNvContentPartPr/>
                <p14:nvPr/>
              </p14:nvContentPartPr>
              <p14:xfrm>
                <a:off x="8857634" y="3624508"/>
                <a:ext cx="131400" cy="186840"/>
              </p14:xfrm>
            </p:contentPart>
          </mc:Choice>
          <mc:Fallback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5802D338-595C-FB58-AF80-8CB9B5A867FF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8848634" y="3615868"/>
                  <a:ext cx="149040" cy="204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A8C27F58-13FB-EDD5-3565-4274C958692D}"/>
                    </a:ext>
                  </a:extLst>
                </p14:cNvPr>
                <p14:cNvContentPartPr/>
                <p14:nvPr/>
              </p14:nvContentPartPr>
              <p14:xfrm>
                <a:off x="8671514" y="3625228"/>
                <a:ext cx="158040" cy="13824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A8C27F58-13FB-EDD5-3565-4274C958692D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8662874" y="3616588"/>
                  <a:ext cx="175680" cy="15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20EC0E39-50BB-E490-B9FD-A14625BF4444}"/>
                    </a:ext>
                  </a:extLst>
                </p14:cNvPr>
                <p14:cNvContentPartPr/>
                <p14:nvPr/>
              </p14:nvContentPartPr>
              <p14:xfrm>
                <a:off x="8306834" y="3661588"/>
                <a:ext cx="336960" cy="144000"/>
              </p14:xfrm>
            </p:contentPart>
          </mc:Choice>
          <mc:Fallback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20EC0E39-50BB-E490-B9FD-A14625BF4444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8297834" y="3652588"/>
                  <a:ext cx="354600" cy="16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53BE4272-77B1-1CDC-B9A3-C3DA090770AA}"/>
                    </a:ext>
                  </a:extLst>
                </p14:cNvPr>
                <p14:cNvContentPartPr/>
                <p14:nvPr/>
              </p14:nvContentPartPr>
              <p14:xfrm>
                <a:off x="8327354" y="3522628"/>
                <a:ext cx="307800" cy="94320"/>
              </p14:xfrm>
            </p:contentPart>
          </mc:Choice>
          <mc:Fallback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53BE4272-77B1-1CDC-B9A3-C3DA090770AA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8318354" y="3513988"/>
                  <a:ext cx="325440" cy="11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2E4CEC47-D8DC-091F-242F-24821010502E}"/>
                    </a:ext>
                  </a:extLst>
                </p14:cNvPr>
                <p14:cNvContentPartPr/>
                <p14:nvPr/>
              </p14:nvContentPartPr>
              <p14:xfrm>
                <a:off x="8549114" y="3659428"/>
                <a:ext cx="86040" cy="29520"/>
              </p14:xfrm>
            </p:contentPart>
          </mc:Choice>
          <mc:Fallback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2E4CEC47-D8DC-091F-242F-24821010502E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8540114" y="3650788"/>
                  <a:ext cx="103680" cy="4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4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29D8A3D7-5532-1071-2BA1-1FCAB64B0B19}"/>
                    </a:ext>
                  </a:extLst>
                </p14:cNvPr>
                <p14:cNvContentPartPr/>
                <p14:nvPr/>
              </p14:nvContentPartPr>
              <p14:xfrm>
                <a:off x="8557394" y="3650788"/>
                <a:ext cx="84240" cy="19800"/>
              </p14:xfrm>
            </p:contentPart>
          </mc:Choice>
          <mc:Fallback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29D8A3D7-5532-1071-2BA1-1FCAB64B0B19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8548754" y="3641788"/>
                  <a:ext cx="101880" cy="374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56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88AE6417-01D7-8F05-625A-A6E6FF0A2C75}"/>
                  </a:ext>
                </a:extLst>
              </p14:cNvPr>
              <p14:cNvContentPartPr/>
              <p14:nvPr/>
            </p14:nvContentPartPr>
            <p14:xfrm>
              <a:off x="9925034" y="4756348"/>
              <a:ext cx="105840" cy="177120"/>
            </p14:xfrm>
          </p:contentPart>
        </mc:Choice>
        <mc:Fallback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88AE6417-01D7-8F05-625A-A6E6FF0A2C75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9916034" y="4747348"/>
                <a:ext cx="123480" cy="194760"/>
              </a:xfrm>
              <a:prstGeom prst="rect">
                <a:avLst/>
              </a:prstGeom>
            </p:spPr>
          </p:pic>
        </mc:Fallback>
      </mc:AlternateContent>
      <p:grpSp>
        <p:nvGrpSpPr>
          <p:cNvPr id="108" name="Group 107">
            <a:extLst>
              <a:ext uri="{FF2B5EF4-FFF2-40B4-BE49-F238E27FC236}">
                <a16:creationId xmlns:a16="http://schemas.microsoft.com/office/drawing/2014/main" id="{5E1CE97E-622D-9503-6C00-9050AF92B811}"/>
              </a:ext>
            </a:extLst>
          </p:cNvPr>
          <p:cNvGrpSpPr/>
          <p:nvPr/>
        </p:nvGrpSpPr>
        <p:grpSpPr>
          <a:xfrm>
            <a:off x="6951434" y="4047148"/>
            <a:ext cx="4352400" cy="1916280"/>
            <a:chOff x="6951434" y="4047148"/>
            <a:chExt cx="4352400" cy="19162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8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213095C0-0A95-7550-23F2-F33E7AE09CF6}"/>
                    </a:ext>
                  </a:extLst>
                </p14:cNvPr>
                <p14:cNvContentPartPr/>
                <p14:nvPr/>
              </p14:nvContentPartPr>
              <p14:xfrm>
                <a:off x="10972274" y="4116628"/>
                <a:ext cx="163440" cy="179280"/>
              </p14:xfrm>
            </p:contentPart>
          </mc:Choice>
          <mc:Fallback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213095C0-0A95-7550-23F2-F33E7AE09CF6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10963274" y="4107628"/>
                  <a:ext cx="181080" cy="19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0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02A5B311-DDE5-48A6-6CC1-0C5FD980BBAF}"/>
                    </a:ext>
                  </a:extLst>
                </p14:cNvPr>
                <p14:cNvContentPartPr/>
                <p14:nvPr/>
              </p14:nvContentPartPr>
              <p14:xfrm>
                <a:off x="10778954" y="4050028"/>
                <a:ext cx="40320" cy="25452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02A5B311-DDE5-48A6-6CC1-0C5FD980BBAF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10769954" y="4041028"/>
                  <a:ext cx="57960" cy="27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2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FF720DE2-69A4-F6B5-9F80-259DA4EB992D}"/>
                    </a:ext>
                  </a:extLst>
                </p14:cNvPr>
                <p14:cNvContentPartPr/>
                <p14:nvPr/>
              </p14:nvContentPartPr>
              <p14:xfrm>
                <a:off x="9893714" y="4059388"/>
                <a:ext cx="796320" cy="33444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FF720DE2-69A4-F6B5-9F80-259DA4EB992D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9884714" y="4050388"/>
                  <a:ext cx="813960" cy="352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4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DF9D1411-0BD8-CBEE-53AB-535C851AFC6F}"/>
                    </a:ext>
                  </a:extLst>
                </p14:cNvPr>
                <p14:cNvContentPartPr/>
                <p14:nvPr/>
              </p14:nvContentPartPr>
              <p14:xfrm>
                <a:off x="9756194" y="4047148"/>
                <a:ext cx="150840" cy="29448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DF9D1411-0BD8-CBEE-53AB-535C851AFC6F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9747194" y="4038148"/>
                  <a:ext cx="168480" cy="31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2F49810D-60F5-5B33-B111-22B0C68D4502}"/>
                    </a:ext>
                  </a:extLst>
                </p14:cNvPr>
                <p14:cNvContentPartPr/>
                <p14:nvPr/>
              </p14:nvContentPartPr>
              <p14:xfrm>
                <a:off x="9766994" y="4182868"/>
                <a:ext cx="83160" cy="8640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2F49810D-60F5-5B33-B111-22B0C68D4502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9758354" y="4173868"/>
                  <a:ext cx="100800" cy="104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8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AA4E01E6-74D8-7EFA-D992-94A02B6E5758}"/>
                    </a:ext>
                  </a:extLst>
                </p14:cNvPr>
                <p14:cNvContentPartPr/>
                <p14:nvPr/>
              </p14:nvContentPartPr>
              <p14:xfrm>
                <a:off x="9239234" y="4312468"/>
                <a:ext cx="399960" cy="88920"/>
              </p14:xfrm>
            </p:contentPart>
          </mc:Choice>
          <mc:Fallback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AA4E01E6-74D8-7EFA-D992-94A02B6E5758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9230234" y="4303828"/>
                  <a:ext cx="417600" cy="106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97DB43BA-650D-4EF5-A872-990B43F2AF73}"/>
                    </a:ext>
                  </a:extLst>
                </p14:cNvPr>
                <p14:cNvContentPartPr/>
                <p14:nvPr/>
              </p14:nvContentPartPr>
              <p14:xfrm>
                <a:off x="9078674" y="4158748"/>
                <a:ext cx="460800" cy="284760"/>
              </p14:xfrm>
            </p:contentPart>
          </mc:Choice>
          <mc:Fallback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97DB43BA-650D-4EF5-A872-990B43F2AF73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9069674" y="4149748"/>
                  <a:ext cx="478440" cy="302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F267D546-3886-7F6F-653C-D844038C94FF}"/>
                    </a:ext>
                  </a:extLst>
                </p14:cNvPr>
                <p14:cNvContentPartPr/>
                <p14:nvPr/>
              </p14:nvContentPartPr>
              <p14:xfrm>
                <a:off x="8491514" y="4215268"/>
                <a:ext cx="500400" cy="307080"/>
              </p14:xfrm>
            </p:contentPart>
          </mc:Choice>
          <mc:Fallback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F267D546-3886-7F6F-653C-D844038C94FF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8482514" y="4206268"/>
                  <a:ext cx="518040" cy="32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1BB183FA-D851-6540-13AF-2180327A5918}"/>
                    </a:ext>
                  </a:extLst>
                </p14:cNvPr>
                <p14:cNvContentPartPr/>
                <p14:nvPr/>
              </p14:nvContentPartPr>
              <p14:xfrm>
                <a:off x="8581154" y="4246588"/>
                <a:ext cx="40680" cy="18360"/>
              </p14:xfrm>
            </p:contentPart>
          </mc:Choice>
          <mc:Fallback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1BB183FA-D851-6540-13AF-2180327A5918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8572514" y="4237588"/>
                  <a:ext cx="5832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6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AA20B027-A04C-0720-8AF4-3A8A21D3D1DE}"/>
                    </a:ext>
                  </a:extLst>
                </p14:cNvPr>
                <p14:cNvContentPartPr/>
                <p14:nvPr/>
              </p14:nvContentPartPr>
              <p14:xfrm>
                <a:off x="8262194" y="4187908"/>
                <a:ext cx="263880" cy="75600"/>
              </p14:xfrm>
            </p:contentPart>
          </mc:Choice>
          <mc:Fallback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AA20B027-A04C-0720-8AF4-3A8A21D3D1DE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8253554" y="4179268"/>
                  <a:ext cx="281520" cy="93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8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ECAB2B19-28F8-08E5-8FB9-F04C26FF54D7}"/>
                    </a:ext>
                  </a:extLst>
                </p14:cNvPr>
                <p14:cNvContentPartPr/>
                <p14:nvPr/>
              </p14:nvContentPartPr>
              <p14:xfrm>
                <a:off x="8146634" y="4285468"/>
                <a:ext cx="295200" cy="255240"/>
              </p14:xfrm>
            </p:contentPart>
          </mc:Choice>
          <mc:Fallback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ECAB2B19-28F8-08E5-8FB9-F04C26FF54D7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8137994" y="4276468"/>
                  <a:ext cx="312840" cy="27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0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AD3541CB-F2E5-887B-C91D-6AAA0DB63DC9}"/>
                    </a:ext>
                  </a:extLst>
                </p14:cNvPr>
                <p14:cNvContentPartPr/>
                <p14:nvPr/>
              </p14:nvContentPartPr>
              <p14:xfrm>
                <a:off x="7905794" y="4504348"/>
                <a:ext cx="195120" cy="158400"/>
              </p14:xfrm>
            </p:contentPart>
          </mc:Choice>
          <mc:Fallback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AD3541CB-F2E5-887B-C91D-6AAA0DB63DC9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7896794" y="4495348"/>
                  <a:ext cx="212760" cy="176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2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48472885-C0A5-DC73-F407-BC168FEF65E1}"/>
                    </a:ext>
                  </a:extLst>
                </p14:cNvPr>
                <p14:cNvContentPartPr/>
                <p14:nvPr/>
              </p14:nvContentPartPr>
              <p14:xfrm>
                <a:off x="7687274" y="4309948"/>
                <a:ext cx="250560" cy="236520"/>
              </p14:xfrm>
            </p:contentPart>
          </mc:Choice>
          <mc:Fallback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48472885-C0A5-DC73-F407-BC168FEF65E1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7678274" y="4301308"/>
                  <a:ext cx="268200" cy="25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4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71043145-F3D6-1B05-5017-F1A9C8CDE652}"/>
                    </a:ext>
                  </a:extLst>
                </p14:cNvPr>
                <p14:cNvContentPartPr/>
                <p14:nvPr/>
              </p14:nvContentPartPr>
              <p14:xfrm>
                <a:off x="11014394" y="4768228"/>
                <a:ext cx="48600" cy="90360"/>
              </p14:xfrm>
            </p:contentPart>
          </mc:Choice>
          <mc:Fallback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71043145-F3D6-1B05-5017-F1A9C8CDE652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11005754" y="4759588"/>
                  <a:ext cx="66240" cy="10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6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1D907E5E-8A6C-C404-869E-E3773F887F5C}"/>
                    </a:ext>
                  </a:extLst>
                </p14:cNvPr>
                <p14:cNvContentPartPr/>
                <p14:nvPr/>
              </p14:nvContentPartPr>
              <p14:xfrm>
                <a:off x="10854914" y="4556188"/>
                <a:ext cx="36720" cy="47880"/>
              </p14:xfrm>
            </p:contentPart>
          </mc:Choice>
          <mc:Fallback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1D907E5E-8A6C-C404-869E-E3773F887F5C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10845914" y="4547188"/>
                  <a:ext cx="54360" cy="6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8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48CE14E8-114B-A766-43F1-4E79068F1228}"/>
                    </a:ext>
                  </a:extLst>
                </p14:cNvPr>
                <p14:cNvContentPartPr/>
                <p14:nvPr/>
              </p14:nvContentPartPr>
              <p14:xfrm>
                <a:off x="10314914" y="4735108"/>
                <a:ext cx="402840" cy="236520"/>
              </p14:xfrm>
            </p:contentPart>
          </mc:Choice>
          <mc:Fallback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48CE14E8-114B-A766-43F1-4E79068F1228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10305914" y="4726108"/>
                  <a:ext cx="420480" cy="25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0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DCC1B10B-4C70-A299-EE6D-91E8135CB733}"/>
                    </a:ext>
                  </a:extLst>
                </p14:cNvPr>
                <p14:cNvContentPartPr/>
                <p14:nvPr/>
              </p14:nvContentPartPr>
              <p14:xfrm>
                <a:off x="10430474" y="4604428"/>
                <a:ext cx="10800" cy="29520"/>
              </p14:xfrm>
            </p:contentPart>
          </mc:Choice>
          <mc:Fallback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DCC1B10B-4C70-A299-EE6D-91E8135CB733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10421474" y="4595428"/>
                  <a:ext cx="28440" cy="4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2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9BB9CBDD-4149-EF72-6551-BDFECDE8CE12}"/>
                    </a:ext>
                  </a:extLst>
                </p14:cNvPr>
                <p14:cNvContentPartPr/>
                <p14:nvPr/>
              </p14:nvContentPartPr>
              <p14:xfrm>
                <a:off x="10094954" y="4631428"/>
                <a:ext cx="190440" cy="272160"/>
              </p14:xfrm>
            </p:contentPart>
          </mc:Choice>
          <mc:Fallback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9BB9CBDD-4149-EF72-6551-BDFECDE8CE12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10086314" y="4622788"/>
                  <a:ext cx="208080" cy="28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4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91D4D0B7-940A-6314-5D81-1CE0FE62202B}"/>
                    </a:ext>
                  </a:extLst>
                </p14:cNvPr>
                <p14:cNvContentPartPr/>
                <p14:nvPr/>
              </p14:nvContentPartPr>
              <p14:xfrm>
                <a:off x="10217354" y="4665628"/>
                <a:ext cx="28440" cy="7920"/>
              </p14:xfrm>
            </p:contentPart>
          </mc:Choice>
          <mc:Fallback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91D4D0B7-940A-6314-5D81-1CE0FE62202B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10208714" y="4656988"/>
                  <a:ext cx="46080" cy="2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6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33F95C53-67CB-D531-4DDB-A10C315B7862}"/>
                    </a:ext>
                  </a:extLst>
                </p14:cNvPr>
                <p14:cNvContentPartPr/>
                <p14:nvPr/>
              </p14:nvContentPartPr>
              <p14:xfrm>
                <a:off x="9749714" y="4596868"/>
                <a:ext cx="122760" cy="294480"/>
              </p14:xfrm>
            </p:contentPart>
          </mc:Choice>
          <mc:Fallback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33F95C53-67CB-D531-4DDB-A10C315B7862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9740714" y="4588228"/>
                  <a:ext cx="140400" cy="31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8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FD9BD9D5-94F9-F300-8B41-1E4696755833}"/>
                    </a:ext>
                  </a:extLst>
                </p14:cNvPr>
                <p14:cNvContentPartPr/>
                <p14:nvPr/>
              </p14:nvContentPartPr>
              <p14:xfrm>
                <a:off x="9273434" y="4620988"/>
                <a:ext cx="470520" cy="315360"/>
              </p14:xfrm>
            </p:contentPart>
          </mc:Choice>
          <mc:Fallback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FD9BD9D5-94F9-F300-8B41-1E4696755833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9264434" y="4612348"/>
                  <a:ext cx="488160" cy="33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0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DA098684-21DD-714E-CD98-BF126BEEED89}"/>
                    </a:ext>
                  </a:extLst>
                </p14:cNvPr>
                <p14:cNvContentPartPr/>
                <p14:nvPr/>
              </p14:nvContentPartPr>
              <p14:xfrm>
                <a:off x="9352994" y="4668868"/>
                <a:ext cx="226080" cy="75600"/>
              </p14:xfrm>
            </p:contentPart>
          </mc:Choice>
          <mc:Fallback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DA098684-21DD-714E-CD98-BF126BEEED89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9344354" y="4659868"/>
                  <a:ext cx="243720" cy="93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2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BD93F0E6-7770-B706-ED2C-04F1CA4537B8}"/>
                    </a:ext>
                  </a:extLst>
                </p14:cNvPr>
                <p14:cNvContentPartPr/>
                <p14:nvPr/>
              </p14:nvContentPartPr>
              <p14:xfrm>
                <a:off x="9398354" y="4633228"/>
                <a:ext cx="21960" cy="20160"/>
              </p14:xfrm>
            </p:contentPart>
          </mc:Choice>
          <mc:Fallback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BD93F0E6-7770-B706-ED2C-04F1CA4537B8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9389354" y="4624228"/>
                  <a:ext cx="39600" cy="3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4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E5D0D86F-4319-1EA7-2023-1F51224E2A83}"/>
                    </a:ext>
                  </a:extLst>
                </p14:cNvPr>
                <p14:cNvContentPartPr/>
                <p14:nvPr/>
              </p14:nvContentPartPr>
              <p14:xfrm>
                <a:off x="9089474" y="4867588"/>
                <a:ext cx="161280" cy="194040"/>
              </p14:xfrm>
            </p:contentPart>
          </mc:Choice>
          <mc:Fallback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E5D0D86F-4319-1EA7-2023-1F51224E2A83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9080474" y="4858588"/>
                  <a:ext cx="178920" cy="21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6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721F5B96-BEF2-799C-F1A7-DEB9C86D612B}"/>
                    </a:ext>
                  </a:extLst>
                </p14:cNvPr>
                <p14:cNvContentPartPr/>
                <p14:nvPr/>
              </p14:nvContentPartPr>
              <p14:xfrm>
                <a:off x="8929274" y="4736548"/>
                <a:ext cx="291600" cy="555840"/>
              </p14:xfrm>
            </p:contentPart>
          </mc:Choice>
          <mc:Fallback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721F5B96-BEF2-799C-F1A7-DEB9C86D612B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8920634" y="4727548"/>
                  <a:ext cx="309240" cy="57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8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05AD3EA9-F30A-5406-8744-5807CD50E55B}"/>
                    </a:ext>
                  </a:extLst>
                </p14:cNvPr>
                <p14:cNvContentPartPr/>
                <p14:nvPr/>
              </p14:nvContentPartPr>
              <p14:xfrm>
                <a:off x="8356154" y="4753828"/>
                <a:ext cx="447840" cy="319320"/>
              </p14:xfrm>
            </p:contentPart>
          </mc:Choice>
          <mc:Fallback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05AD3EA9-F30A-5406-8744-5807CD50E55B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8347514" y="4745188"/>
                  <a:ext cx="465480" cy="33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0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E5FAB4B9-11E7-EBC3-34D6-6758EA83BA38}"/>
                    </a:ext>
                  </a:extLst>
                </p14:cNvPr>
                <p14:cNvContentPartPr/>
                <p14:nvPr/>
              </p14:nvContentPartPr>
              <p14:xfrm>
                <a:off x="8304314" y="4863988"/>
                <a:ext cx="205560" cy="61200"/>
              </p14:xfrm>
            </p:contentPart>
          </mc:Choice>
          <mc:Fallback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E5FAB4B9-11E7-EBC3-34D6-6758EA83BA38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8295674" y="4854988"/>
                  <a:ext cx="223200" cy="78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2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0F79472D-3472-C79E-0C1B-F7E06235D767}"/>
                    </a:ext>
                  </a:extLst>
                </p14:cNvPr>
                <p14:cNvContentPartPr/>
                <p14:nvPr/>
              </p14:nvContentPartPr>
              <p14:xfrm>
                <a:off x="8702114" y="4753468"/>
                <a:ext cx="12240" cy="21960"/>
              </p14:xfrm>
            </p:contentPart>
          </mc:Choice>
          <mc:Fallback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0F79472D-3472-C79E-0C1B-F7E06235D767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8693114" y="4744468"/>
                  <a:ext cx="29880" cy="39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4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0F246E15-9D6E-5FBA-24FA-A9DAC2810144}"/>
                    </a:ext>
                  </a:extLst>
                </p14:cNvPr>
                <p14:cNvContentPartPr/>
                <p14:nvPr/>
              </p14:nvContentPartPr>
              <p14:xfrm>
                <a:off x="8090474" y="4865788"/>
                <a:ext cx="115920" cy="281520"/>
              </p14:xfrm>
            </p:contentPart>
          </mc:Choice>
          <mc:Fallback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0F246E15-9D6E-5FBA-24FA-A9DAC2810144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8081474" y="4857148"/>
                  <a:ext cx="133560" cy="29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6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E75A327F-AF07-2EC7-4EB5-C426BAB20D86}"/>
                    </a:ext>
                  </a:extLst>
                </p14:cNvPr>
                <p14:cNvContentPartPr/>
                <p14:nvPr/>
              </p14:nvContentPartPr>
              <p14:xfrm>
                <a:off x="7810754" y="4874068"/>
                <a:ext cx="180000" cy="260640"/>
              </p14:xfrm>
            </p:contentPart>
          </mc:Choice>
          <mc:Fallback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E75A327F-AF07-2EC7-4EB5-C426BAB20D86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7802114" y="4865428"/>
                  <a:ext cx="197640" cy="27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8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E75CDE7B-CADE-188A-FBA9-AB18248EE1E1}"/>
                    </a:ext>
                  </a:extLst>
                </p14:cNvPr>
                <p14:cNvContentPartPr/>
                <p14:nvPr/>
              </p14:nvContentPartPr>
              <p14:xfrm>
                <a:off x="7289474" y="4876588"/>
                <a:ext cx="576000" cy="433080"/>
              </p14:xfrm>
            </p:contentPart>
          </mc:Choice>
          <mc:Fallback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E75CDE7B-CADE-188A-FBA9-AB18248EE1E1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7280834" y="4867588"/>
                  <a:ext cx="593640" cy="45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0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58E627D6-E956-2B43-257C-EDD453AD27C2}"/>
                    </a:ext>
                  </a:extLst>
                </p14:cNvPr>
                <p14:cNvContentPartPr/>
                <p14:nvPr/>
              </p14:nvContentPartPr>
              <p14:xfrm>
                <a:off x="7522394" y="4946068"/>
                <a:ext cx="61920" cy="42120"/>
              </p14:xfrm>
            </p:contentPart>
          </mc:Choice>
          <mc:Fallback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58E627D6-E956-2B43-257C-EDD453AD27C2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7513394" y="4937068"/>
                  <a:ext cx="79560" cy="5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2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F4357F72-BB10-D5D6-8F9D-EA2AF03CB124}"/>
                    </a:ext>
                  </a:extLst>
                </p14:cNvPr>
                <p14:cNvContentPartPr/>
                <p14:nvPr/>
              </p14:nvContentPartPr>
              <p14:xfrm>
                <a:off x="7586834" y="5385988"/>
                <a:ext cx="159480" cy="46800"/>
              </p14:xfrm>
            </p:contentPart>
          </mc:Choice>
          <mc:Fallback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F4357F72-BB10-D5D6-8F9D-EA2AF03CB124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7577834" y="5376988"/>
                  <a:ext cx="177120" cy="6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4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33021C66-9659-72DE-E73C-4E5190DA2287}"/>
                    </a:ext>
                  </a:extLst>
                </p14:cNvPr>
                <p14:cNvContentPartPr/>
                <p14:nvPr/>
              </p14:nvContentPartPr>
              <p14:xfrm>
                <a:off x="6951434" y="5158828"/>
                <a:ext cx="334800" cy="331560"/>
              </p14:xfrm>
            </p:contentPart>
          </mc:Choice>
          <mc:Fallback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33021C66-9659-72DE-E73C-4E5190DA2287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6942794" y="5150188"/>
                  <a:ext cx="352440" cy="349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6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FF52B73C-DC97-7DE4-6276-492F5ADE7B44}"/>
                    </a:ext>
                  </a:extLst>
                </p14:cNvPr>
                <p14:cNvContentPartPr/>
                <p14:nvPr/>
              </p14:nvContentPartPr>
              <p14:xfrm>
                <a:off x="7150874" y="5419108"/>
                <a:ext cx="249120" cy="88200"/>
              </p14:xfrm>
            </p:contentPart>
          </mc:Choice>
          <mc:Fallback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FF52B73C-DC97-7DE4-6276-492F5ADE7B44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7142234" y="5410468"/>
                  <a:ext cx="266760" cy="10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8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FBD745C0-C730-3626-18B8-C72F2B628926}"/>
                    </a:ext>
                  </a:extLst>
                </p14:cNvPr>
                <p14:cNvContentPartPr/>
                <p14:nvPr/>
              </p14:nvContentPartPr>
              <p14:xfrm>
                <a:off x="10931234" y="5247028"/>
                <a:ext cx="240480" cy="199800"/>
              </p14:xfrm>
            </p:contentPart>
          </mc:Choice>
          <mc:Fallback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FBD745C0-C730-3626-18B8-C72F2B628926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10922234" y="5238388"/>
                  <a:ext cx="258120" cy="21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0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55AA7CC3-3776-67E3-BF2D-1955E0D68BF0}"/>
                    </a:ext>
                  </a:extLst>
                </p14:cNvPr>
                <p14:cNvContentPartPr/>
                <p14:nvPr/>
              </p14:nvContentPartPr>
              <p14:xfrm>
                <a:off x="11113034" y="5503348"/>
                <a:ext cx="190800" cy="55440"/>
              </p14:xfrm>
            </p:contentPart>
          </mc:Choice>
          <mc:Fallback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55AA7CC3-3776-67E3-BF2D-1955E0D68BF0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11104034" y="5494348"/>
                  <a:ext cx="208440" cy="73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2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A71EB839-403A-7E89-A7E3-BD4683A9DBB9}"/>
                    </a:ext>
                  </a:extLst>
                </p14:cNvPr>
                <p14:cNvContentPartPr/>
                <p14:nvPr/>
              </p14:nvContentPartPr>
              <p14:xfrm>
                <a:off x="10216634" y="5274748"/>
                <a:ext cx="704160" cy="258840"/>
              </p14:xfrm>
            </p:contentPart>
          </mc:Choice>
          <mc:Fallback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A71EB839-403A-7E89-A7E3-BD4683A9DBB9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10207634" y="5266108"/>
                  <a:ext cx="721800" cy="27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4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D2824285-75C0-E7EF-BB51-E16762256947}"/>
                    </a:ext>
                  </a:extLst>
                </p14:cNvPr>
                <p14:cNvContentPartPr/>
                <p14:nvPr/>
              </p14:nvContentPartPr>
              <p14:xfrm>
                <a:off x="10401314" y="5564908"/>
                <a:ext cx="90360" cy="27000"/>
              </p14:xfrm>
            </p:contentPart>
          </mc:Choice>
          <mc:Fallback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D2824285-75C0-E7EF-BB51-E16762256947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10392674" y="5555908"/>
                  <a:ext cx="108000" cy="4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6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24FB58E5-D794-8233-05EB-D0BF085B4D57}"/>
                    </a:ext>
                  </a:extLst>
                </p14:cNvPr>
                <p14:cNvContentPartPr/>
                <p14:nvPr/>
              </p14:nvContentPartPr>
              <p14:xfrm>
                <a:off x="10642514" y="5550148"/>
                <a:ext cx="77040" cy="10080"/>
              </p14:xfrm>
            </p:contentPart>
          </mc:Choice>
          <mc:Fallback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24FB58E5-D794-8233-05EB-D0BF085B4D57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10633874" y="5541148"/>
                  <a:ext cx="94680" cy="2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8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1FCBC36A-0466-4707-6397-97058638B284}"/>
                    </a:ext>
                  </a:extLst>
                </p14:cNvPr>
                <p14:cNvContentPartPr/>
                <p14:nvPr/>
              </p14:nvContentPartPr>
              <p14:xfrm>
                <a:off x="9561074" y="5465188"/>
                <a:ext cx="403560" cy="197280"/>
              </p14:xfrm>
            </p:contentPart>
          </mc:Choice>
          <mc:Fallback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1FCBC36A-0466-4707-6397-97058638B284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9552434" y="5456188"/>
                  <a:ext cx="421200" cy="21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0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831DDF97-0D21-1DC9-272E-17E951F56622}"/>
                    </a:ext>
                  </a:extLst>
                </p14:cNvPr>
                <p14:cNvContentPartPr/>
                <p14:nvPr/>
              </p14:nvContentPartPr>
              <p14:xfrm>
                <a:off x="9610754" y="5428108"/>
                <a:ext cx="38520" cy="40320"/>
              </p14:xfrm>
            </p:contentPart>
          </mc:Choice>
          <mc:Fallback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831DDF97-0D21-1DC9-272E-17E951F56622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9601754" y="5419468"/>
                  <a:ext cx="56160" cy="5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2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2C5E3965-C85D-114F-0DA6-37D7AA7987BC}"/>
                    </a:ext>
                  </a:extLst>
                </p14:cNvPr>
                <p14:cNvContentPartPr/>
                <p14:nvPr/>
              </p14:nvContentPartPr>
              <p14:xfrm>
                <a:off x="9283874" y="5431708"/>
                <a:ext cx="82080" cy="201600"/>
              </p14:xfrm>
            </p:contentPart>
          </mc:Choice>
          <mc:Fallback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2C5E3965-C85D-114F-0DA6-37D7AA7987BC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9275234" y="5422708"/>
                  <a:ext cx="99720" cy="21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4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D6C04B94-F3EE-4241-9C23-C952C3F865E0}"/>
                    </a:ext>
                  </a:extLst>
                </p14:cNvPr>
                <p14:cNvContentPartPr/>
                <p14:nvPr/>
              </p14:nvContentPartPr>
              <p14:xfrm>
                <a:off x="8898674" y="5477428"/>
                <a:ext cx="311760" cy="120240"/>
              </p14:xfrm>
            </p:contentPart>
          </mc:Choice>
          <mc:Fallback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D6C04B94-F3EE-4241-9C23-C952C3F865E0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8889674" y="5468428"/>
                  <a:ext cx="329400" cy="13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6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BA26ABD3-3954-8B49-28B0-EB0DF91A2304}"/>
                    </a:ext>
                  </a:extLst>
                </p14:cNvPr>
                <p14:cNvContentPartPr/>
                <p14:nvPr/>
              </p14:nvContentPartPr>
              <p14:xfrm>
                <a:off x="8793194" y="5557708"/>
                <a:ext cx="168840" cy="405000"/>
              </p14:xfrm>
            </p:contentPart>
          </mc:Choice>
          <mc:Fallback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BA26ABD3-3954-8B49-28B0-EB0DF91A2304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8784194" y="5548708"/>
                  <a:ext cx="186480" cy="422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8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FCC7E14E-9ECA-7A45-71B3-A9D8E2A83AD0}"/>
                    </a:ext>
                  </a:extLst>
                </p14:cNvPr>
                <p14:cNvContentPartPr/>
                <p14:nvPr/>
              </p14:nvContentPartPr>
              <p14:xfrm>
                <a:off x="8053034" y="5634748"/>
                <a:ext cx="703800" cy="328680"/>
              </p14:xfrm>
            </p:contentPart>
          </mc:Choice>
          <mc:Fallback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FCC7E14E-9ECA-7A45-71B3-A9D8E2A83AD0}"/>
                    </a:ext>
                  </a:extLst>
                </p:cNvPr>
                <p:cNvPicPr/>
                <p:nvPr/>
              </p:nvPicPr>
              <p:blipFill>
                <a:blip r:embed="rId149"/>
                <a:stretch>
                  <a:fillRect/>
                </a:stretch>
              </p:blipFill>
              <p:spPr>
                <a:xfrm>
                  <a:off x="8044394" y="5626108"/>
                  <a:ext cx="721440" cy="34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0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04AAD12E-3915-7CCE-F983-0C84E849E6E1}"/>
                    </a:ext>
                  </a:extLst>
                </p14:cNvPr>
                <p14:cNvContentPartPr/>
                <p14:nvPr/>
              </p14:nvContentPartPr>
              <p14:xfrm>
                <a:off x="8320874" y="5623588"/>
                <a:ext cx="138240" cy="24480"/>
              </p14:xfrm>
            </p:contentPart>
          </mc:Choice>
          <mc:Fallback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04AAD12E-3915-7CCE-F983-0C84E849E6E1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8312234" y="5614948"/>
                  <a:ext cx="155880" cy="4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2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EC1FF3BF-CD38-6836-F3CA-5B6774D3963F}"/>
                    </a:ext>
                  </a:extLst>
                </p14:cNvPr>
                <p14:cNvContentPartPr/>
                <p14:nvPr/>
              </p14:nvContentPartPr>
              <p14:xfrm>
                <a:off x="8530394" y="5596588"/>
                <a:ext cx="85320" cy="20880"/>
              </p14:xfrm>
            </p:contentPart>
          </mc:Choice>
          <mc:Fallback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EC1FF3BF-CD38-6836-F3CA-5B6774D3963F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8521394" y="5587588"/>
                  <a:ext cx="102960" cy="3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4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3FF589FF-9766-DDE5-A85E-49A308BD5A4B}"/>
                    </a:ext>
                  </a:extLst>
                </p14:cNvPr>
                <p14:cNvContentPartPr/>
                <p14:nvPr/>
              </p14:nvContentPartPr>
              <p14:xfrm>
                <a:off x="8686994" y="4734388"/>
                <a:ext cx="41760" cy="24480"/>
              </p14:xfrm>
            </p:contentPart>
          </mc:Choice>
          <mc:Fallback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3FF589FF-9766-DDE5-A85E-49A308BD5A4B}"/>
                    </a:ext>
                  </a:extLst>
                </p:cNvPr>
                <p:cNvPicPr/>
                <p:nvPr/>
              </p:nvPicPr>
              <p:blipFill>
                <a:blip r:embed="rId155"/>
                <a:stretch>
                  <a:fillRect/>
                </a:stretch>
              </p:blipFill>
              <p:spPr>
                <a:xfrm>
                  <a:off x="8677994" y="4725748"/>
                  <a:ext cx="59400" cy="4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6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CF2CF608-E3DE-824B-6D8E-E379D6D3E316}"/>
                    </a:ext>
                  </a:extLst>
                </p14:cNvPr>
                <p14:cNvContentPartPr/>
                <p14:nvPr/>
              </p14:nvContentPartPr>
              <p14:xfrm>
                <a:off x="8580794" y="4217428"/>
                <a:ext cx="28080" cy="19440"/>
              </p14:xfrm>
            </p:contentPart>
          </mc:Choice>
          <mc:Fallback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CF2CF608-E3DE-824B-6D8E-E379D6D3E316}"/>
                    </a:ext>
                  </a:extLst>
                </p:cNvPr>
                <p:cNvPicPr/>
                <p:nvPr/>
              </p:nvPicPr>
              <p:blipFill>
                <a:blip r:embed="rId157"/>
                <a:stretch>
                  <a:fillRect/>
                </a:stretch>
              </p:blipFill>
              <p:spPr>
                <a:xfrm>
                  <a:off x="8571794" y="4208428"/>
                  <a:ext cx="45720" cy="370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58">
            <p14:nvContentPartPr>
              <p14:cNvPr id="109" name="Ink 108">
                <a:extLst>
                  <a:ext uri="{FF2B5EF4-FFF2-40B4-BE49-F238E27FC236}">
                    <a16:creationId xmlns:a16="http://schemas.microsoft.com/office/drawing/2014/main" id="{DA177B5B-FCE5-2271-758B-79E6CEAB76E9}"/>
                  </a:ext>
                </a:extLst>
              </p14:cNvPr>
              <p14:cNvContentPartPr/>
              <p14:nvPr/>
            </p14:nvContentPartPr>
            <p14:xfrm>
              <a:off x="10854914" y="4495348"/>
              <a:ext cx="106560" cy="114120"/>
            </p14:xfrm>
          </p:contentPart>
        </mc:Choice>
        <mc:Fallback>
          <p:pic>
            <p:nvPicPr>
              <p:cNvPr id="109" name="Ink 108">
                <a:extLst>
                  <a:ext uri="{FF2B5EF4-FFF2-40B4-BE49-F238E27FC236}">
                    <a16:creationId xmlns:a16="http://schemas.microsoft.com/office/drawing/2014/main" id="{DA177B5B-FCE5-2271-758B-79E6CEAB76E9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10845914" y="4486708"/>
                <a:ext cx="124200" cy="13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9070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55141" y="26923"/>
            <a:ext cx="798512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b="1" spc="5" dirty="0">
                <a:latin typeface="Arial"/>
                <a:cs typeface="Arial"/>
              </a:rPr>
              <a:t> </a:t>
            </a:r>
            <a:r>
              <a:rPr b="1" spc="-5" dirty="0"/>
              <a:t>calculate</a:t>
            </a:r>
            <a:r>
              <a:rPr b="1" spc="10" dirty="0"/>
              <a:t> </a:t>
            </a:r>
            <a:r>
              <a:rPr b="1" spc="-5" dirty="0"/>
              <a:t>and</a:t>
            </a:r>
            <a:r>
              <a:rPr b="1" spc="15" dirty="0"/>
              <a:t> </a:t>
            </a:r>
            <a:r>
              <a:rPr b="1" spc="-5" dirty="0"/>
              <a:t>interpret</a:t>
            </a:r>
            <a:r>
              <a:rPr b="1" spc="5" dirty="0"/>
              <a:t> </a:t>
            </a:r>
            <a:r>
              <a:rPr b="1" spc="-5" dirty="0"/>
              <a:t>major</a:t>
            </a:r>
            <a:r>
              <a:rPr b="1" spc="20" dirty="0"/>
              <a:t> </a:t>
            </a:r>
            <a:r>
              <a:rPr b="1" spc="-5" dirty="0"/>
              <a:t>return</a:t>
            </a:r>
            <a:r>
              <a:rPr b="1" spc="5" dirty="0"/>
              <a:t> </a:t>
            </a:r>
            <a:r>
              <a:rPr b="1" spc="-5" dirty="0"/>
              <a:t>measures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6610" y="498101"/>
            <a:ext cx="11816862" cy="2556084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"/>
              <a:tabLst>
                <a:tab pos="299720" algn="l"/>
              </a:tabLst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7940">
              <a:lnSpc>
                <a:spcPct val="150000"/>
              </a:lnSpc>
              <a:spcBef>
                <a:spcPts val="3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First,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periodic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income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through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dividends 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payments.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Second,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increase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decrease,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leading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gain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loss.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5"/>
              </a:spcBef>
            </a:pPr>
            <a:endParaRPr sz="12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  <a:spcBef>
                <a:spcPts val="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day,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week,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month,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5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years,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7569" y="4186526"/>
            <a:ext cx="11816862" cy="24720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3655" indent="-343535">
              <a:lnSpc>
                <a:spcPct val="150000"/>
              </a:lnSpc>
              <a:spcBef>
                <a:spcPts val="95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ease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illustration,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assumed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paid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dividend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was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received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before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our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reinvesting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for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remainder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960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be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longer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one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1205"/>
              </a:spcBef>
            </a:pP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return</a:t>
            </a:r>
            <a:r>
              <a:rPr sz="1600" spc="4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be</a:t>
            </a:r>
            <a:r>
              <a:rPr sz="1600" spc="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computed</a:t>
            </a:r>
            <a:r>
              <a:rPr sz="1600" spc="2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for</a:t>
            </a:r>
            <a:r>
              <a:rPr sz="1600" spc="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period</a:t>
            </a:r>
            <a:r>
              <a:rPr sz="1600" spc="3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longer</a:t>
            </a:r>
            <a:r>
              <a:rPr sz="1600" spc="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than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one</a:t>
            </a:r>
            <a:r>
              <a:rPr sz="1600" spc="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year.</a:t>
            </a:r>
            <a:r>
              <a:rPr sz="1600" spc="2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For</a:t>
            </a:r>
            <a:r>
              <a:rPr sz="1600" spc="3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example,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you</a:t>
            </a:r>
            <a:r>
              <a:rPr sz="1600" spc="3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may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need</a:t>
            </a:r>
            <a:r>
              <a:rPr sz="1600" spc="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compute</a:t>
            </a:r>
            <a:r>
              <a:rPr sz="1600" spc="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three-year</a:t>
            </a:r>
            <a:r>
              <a:rPr sz="1600" spc="4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from</a:t>
            </a:r>
            <a:r>
              <a:rPr sz="1600" spc="2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three</a:t>
            </a:r>
            <a:r>
              <a:rPr sz="1600" spc="2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annual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returns.</a:t>
            </a:r>
            <a:r>
              <a:rPr sz="1600" spc="2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In</a:t>
            </a:r>
            <a:r>
              <a:rPr sz="160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case,</a:t>
            </a:r>
            <a:r>
              <a:rPr sz="1600" spc="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holding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computed</a:t>
            </a:r>
            <a:r>
              <a:rPr sz="1600" spc="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compounding</a:t>
            </a:r>
            <a:r>
              <a:rPr sz="1600" spc="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three</a:t>
            </a:r>
            <a:r>
              <a:rPr sz="1600" spc="3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annual</a:t>
            </a:r>
            <a:r>
              <a:rPr sz="1600" spc="-2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returns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:</a:t>
            </a:r>
            <a:r>
              <a:rPr sz="1600"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R</a:t>
            </a:r>
            <a:r>
              <a:rPr sz="1600" i="1" spc="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[(1</a:t>
            </a:r>
            <a:r>
              <a:rPr sz="1600" spc="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+</a:t>
            </a:r>
            <a:r>
              <a:rPr sz="1600" spc="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1)</a:t>
            </a:r>
            <a:r>
              <a:rPr sz="1600" spc="2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×</a:t>
            </a:r>
            <a:r>
              <a:rPr sz="1600" spc="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2)</a:t>
            </a:r>
            <a:r>
              <a:rPr sz="1600" spc="3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×</a:t>
            </a:r>
            <a:r>
              <a:rPr sz="1600" spc="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3)]</a:t>
            </a:r>
            <a:r>
              <a:rPr sz="1600" spc="2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– </a:t>
            </a:r>
            <a:r>
              <a:rPr sz="1600" spc="-34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1,</a:t>
            </a:r>
            <a:r>
              <a:rPr sz="1600" spc="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where</a:t>
            </a:r>
            <a:r>
              <a:rPr sz="1600" spc="4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1,</a:t>
            </a:r>
            <a:r>
              <a:rPr sz="1600" spc="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2,</a:t>
            </a:r>
            <a:r>
              <a:rPr sz="1600" spc="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R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3</a:t>
            </a:r>
            <a:r>
              <a:rPr sz="1600" spc="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three</a:t>
            </a:r>
            <a:r>
              <a:rPr sz="1600" spc="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annual</a:t>
            </a:r>
            <a:r>
              <a:rPr sz="1600" spc="-2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00"/>
                </a:highlight>
                <a:latin typeface="Calibri"/>
                <a:cs typeface="Calibri"/>
              </a:rPr>
              <a:t>returns.</a:t>
            </a:r>
            <a:endParaRPr sz="1600" dirty="0">
              <a:solidFill>
                <a:prstClr val="black"/>
              </a:solidFill>
              <a:highlight>
                <a:srgbClr val="00FF00"/>
              </a:highlight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7862" y="3429000"/>
            <a:ext cx="1990725" cy="638175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70624BF7-D485-4FB7-95AE-68E030BD7955}"/>
              </a:ext>
            </a:extLst>
          </p:cNvPr>
          <p:cNvGrpSpPr/>
          <p:nvPr/>
        </p:nvGrpSpPr>
        <p:grpSpPr>
          <a:xfrm>
            <a:off x="6917594" y="3269548"/>
            <a:ext cx="2454480" cy="976680"/>
            <a:chOff x="6917594" y="3269548"/>
            <a:chExt cx="2454480" cy="9766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">
              <p14:nvContentPartPr>
                <p14:cNvPr id="2" name="Ink 1">
                  <a:extLst>
                    <a:ext uri="{FF2B5EF4-FFF2-40B4-BE49-F238E27FC236}">
                      <a16:creationId xmlns:a16="http://schemas.microsoft.com/office/drawing/2014/main" id="{E9D21C65-C535-EC5E-8115-1BD7699904E6}"/>
                    </a:ext>
                  </a:extLst>
                </p14:cNvPr>
                <p14:cNvContentPartPr/>
                <p14:nvPr/>
              </p14:nvContentPartPr>
              <p14:xfrm>
                <a:off x="7005434" y="3643948"/>
                <a:ext cx="360" cy="360"/>
              </p14:xfrm>
            </p:contentPart>
          </mc:Choice>
          <mc:Fallback>
            <p:pic>
              <p:nvPicPr>
                <p:cNvPr id="2" name="Ink 1">
                  <a:extLst>
                    <a:ext uri="{FF2B5EF4-FFF2-40B4-BE49-F238E27FC236}">
                      <a16:creationId xmlns:a16="http://schemas.microsoft.com/office/drawing/2014/main" id="{E9D21C65-C535-EC5E-8115-1BD7699904E6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996794" y="3635308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9B8F9734-59F3-F6BE-95C1-90401FEC2952}"/>
                    </a:ext>
                  </a:extLst>
                </p14:cNvPr>
                <p14:cNvContentPartPr/>
                <p14:nvPr/>
              </p14:nvContentPartPr>
              <p14:xfrm>
                <a:off x="6926954" y="3680308"/>
                <a:ext cx="203760" cy="432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9B8F9734-59F3-F6BE-95C1-90401FEC2952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918314" y="3671308"/>
                  <a:ext cx="221400" cy="2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1784B38B-EDEB-83FA-3D4F-B49840DCB2EC}"/>
                    </a:ext>
                  </a:extLst>
                </p14:cNvPr>
                <p14:cNvContentPartPr/>
                <p14:nvPr/>
              </p14:nvContentPartPr>
              <p14:xfrm>
                <a:off x="6917594" y="3747628"/>
                <a:ext cx="207720" cy="10080"/>
              </p14:xfrm>
            </p:contentPart>
          </mc:Choice>
          <mc:Fallback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1784B38B-EDEB-83FA-3D4F-B49840DCB2EC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908594" y="3738628"/>
                  <a:ext cx="225360" cy="2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1F68B76D-C3F7-AA4B-8007-0F1BD47561CB}"/>
                    </a:ext>
                  </a:extLst>
                </p14:cNvPr>
                <p14:cNvContentPartPr/>
                <p14:nvPr/>
              </p14:nvContentPartPr>
              <p14:xfrm>
                <a:off x="7536434" y="3557908"/>
                <a:ext cx="56520" cy="149040"/>
              </p14:xfrm>
            </p:contentPart>
          </mc:Choice>
          <mc:Fallback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1F68B76D-C3F7-AA4B-8007-0F1BD47561CB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527794" y="3549268"/>
                  <a:ext cx="74160" cy="166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16F9EC29-259A-72FC-01C5-FCA85AE0D0F8}"/>
                    </a:ext>
                  </a:extLst>
                </p14:cNvPr>
                <p14:cNvContentPartPr/>
                <p14:nvPr/>
              </p14:nvContentPartPr>
              <p14:xfrm>
                <a:off x="7770074" y="3528388"/>
                <a:ext cx="223920" cy="3384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16F9EC29-259A-72FC-01C5-FCA85AE0D0F8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7761434" y="3519388"/>
                  <a:ext cx="241560" cy="5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5D4FD205-96BD-5C36-7335-08231F6AE895}"/>
                    </a:ext>
                  </a:extLst>
                </p14:cNvPr>
                <p14:cNvContentPartPr/>
                <p14:nvPr/>
              </p14:nvContentPartPr>
              <p14:xfrm>
                <a:off x="7862234" y="3479788"/>
                <a:ext cx="54000" cy="160560"/>
              </p14:xfrm>
            </p:contentPart>
          </mc:Choice>
          <mc:Fallback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5D4FD205-96BD-5C36-7335-08231F6AE895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853594" y="3470788"/>
                  <a:ext cx="71640" cy="178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147BBA6C-72CA-691F-2238-F477740386B9}"/>
                    </a:ext>
                  </a:extLst>
                </p14:cNvPr>
                <p14:cNvContentPartPr/>
                <p14:nvPr/>
              </p14:nvContentPartPr>
              <p14:xfrm>
                <a:off x="8221874" y="3305548"/>
                <a:ext cx="30600" cy="255600"/>
              </p14:xfrm>
            </p:contentPart>
          </mc:Choice>
          <mc:Fallback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147BBA6C-72CA-691F-2238-F477740386B9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8212874" y="3296908"/>
                  <a:ext cx="48240" cy="273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F96B18C1-A588-21D8-90E4-C2A27CD58A26}"/>
                    </a:ext>
                  </a:extLst>
                </p14:cNvPr>
                <p14:cNvContentPartPr/>
                <p14:nvPr/>
              </p14:nvContentPartPr>
              <p14:xfrm>
                <a:off x="8125034" y="3601108"/>
                <a:ext cx="297000" cy="4824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F96B18C1-A588-21D8-90E4-C2A27CD58A26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8116394" y="3592468"/>
                  <a:ext cx="314640" cy="6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670ACD2D-88D4-26F3-BDFD-E71EC2B2CC4C}"/>
                    </a:ext>
                  </a:extLst>
                </p14:cNvPr>
                <p14:cNvContentPartPr/>
                <p14:nvPr/>
              </p14:nvContentPartPr>
              <p14:xfrm>
                <a:off x="8066354" y="3269548"/>
                <a:ext cx="313560" cy="20520"/>
              </p14:xfrm>
            </p:contentPart>
          </mc:Choice>
          <mc:Fallback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670ACD2D-88D4-26F3-BDFD-E71EC2B2CC4C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057714" y="3260908"/>
                  <a:ext cx="331200" cy="38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56B01FEE-FACB-E43E-3656-7E989AD35879}"/>
                    </a:ext>
                  </a:extLst>
                </p14:cNvPr>
                <p14:cNvContentPartPr/>
                <p14:nvPr/>
              </p14:nvContentPartPr>
              <p14:xfrm>
                <a:off x="7375874" y="3852028"/>
                <a:ext cx="1395720" cy="22680"/>
              </p14:xfrm>
            </p:contentPart>
          </mc:Choice>
          <mc:Fallback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56B01FEE-FACB-E43E-3656-7E989AD35879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366874" y="3843388"/>
                  <a:ext cx="141336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33C9E133-5F70-9CD7-640C-FA6DF6E3932F}"/>
                    </a:ext>
                  </a:extLst>
                </p14:cNvPr>
                <p14:cNvContentPartPr/>
                <p14:nvPr/>
              </p14:nvContentPartPr>
              <p14:xfrm>
                <a:off x="8040434" y="3984148"/>
                <a:ext cx="77760" cy="19188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33C9E133-5F70-9CD7-640C-FA6DF6E3932F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8031794" y="3975148"/>
                  <a:ext cx="95400" cy="20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860F9287-8777-062F-9702-80E3FEFFF798}"/>
                    </a:ext>
                  </a:extLst>
                </p14:cNvPr>
                <p14:cNvContentPartPr/>
                <p14:nvPr/>
              </p14:nvContentPartPr>
              <p14:xfrm>
                <a:off x="7972034" y="3922588"/>
                <a:ext cx="276480" cy="153000"/>
              </p14:xfrm>
            </p:contentPart>
          </mc:Choice>
          <mc:Fallback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860F9287-8777-062F-9702-80E3FEFFF798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7963034" y="3913948"/>
                  <a:ext cx="294120" cy="17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0F38A1C4-1604-0311-9BB7-348684826BB0}"/>
                    </a:ext>
                  </a:extLst>
                </p14:cNvPr>
                <p14:cNvContentPartPr/>
                <p14:nvPr/>
              </p14:nvContentPartPr>
              <p14:xfrm>
                <a:off x="8074634" y="4085308"/>
                <a:ext cx="87120" cy="152280"/>
              </p14:xfrm>
            </p:contentPart>
          </mc:Choice>
          <mc:Fallback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0F38A1C4-1604-0311-9BB7-348684826BB0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8065994" y="4076308"/>
                  <a:ext cx="104760" cy="169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83DA6352-BA6D-D9A9-33D2-A9F6CCF25EC3}"/>
                    </a:ext>
                  </a:extLst>
                </p14:cNvPr>
                <p14:cNvContentPartPr/>
                <p14:nvPr/>
              </p14:nvContentPartPr>
              <p14:xfrm>
                <a:off x="8210714" y="4148668"/>
                <a:ext cx="131760" cy="97560"/>
              </p14:xfrm>
            </p:contentPart>
          </mc:Choice>
          <mc:Fallback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83DA6352-BA6D-D9A9-33D2-A9F6CCF25EC3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8202074" y="4140028"/>
                  <a:ext cx="149400" cy="11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12FF74C0-D2F5-0790-3AB7-5077417B5D70}"/>
                    </a:ext>
                  </a:extLst>
                </p14:cNvPr>
                <p14:cNvContentPartPr/>
                <p14:nvPr/>
              </p14:nvContentPartPr>
              <p14:xfrm>
                <a:off x="8898674" y="3839428"/>
                <a:ext cx="188280" cy="3348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12FF74C0-D2F5-0790-3AB7-5077417B5D70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8889674" y="3830788"/>
                  <a:ext cx="205920" cy="5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77EDC821-7980-F89C-CFE5-0B96094BFCBE}"/>
                    </a:ext>
                  </a:extLst>
                </p14:cNvPr>
                <p14:cNvContentPartPr/>
                <p14:nvPr/>
              </p14:nvContentPartPr>
              <p14:xfrm>
                <a:off x="9291434" y="3602188"/>
                <a:ext cx="80640" cy="326520"/>
              </p14:xfrm>
            </p:contentPart>
          </mc:Choice>
          <mc:Fallback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77EDC821-7980-F89C-CFE5-0B96094BFCBE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9282794" y="3593188"/>
                  <a:ext cx="98280" cy="3441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C39AA991-D080-A3AE-6DB6-077EBE5E0B04}"/>
                  </a:ext>
                </a:extLst>
              </p14:cNvPr>
              <p14:cNvContentPartPr/>
              <p14:nvPr/>
            </p14:nvContentPartPr>
            <p14:xfrm>
              <a:off x="8529314" y="3538108"/>
              <a:ext cx="72360" cy="172800"/>
            </p14:xfrm>
          </p:contentPart>
        </mc:Choice>
        <mc:Fallback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C39AA991-D080-A3AE-6DB6-077EBE5E0B04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8520314" y="3529468"/>
                <a:ext cx="90000" cy="190440"/>
              </a:xfrm>
              <a:prstGeom prst="rect">
                <a:avLst/>
              </a:prstGeom>
            </p:spPr>
          </p:pic>
        </mc:Fallback>
      </mc:AlternateContent>
      <p:grpSp>
        <p:nvGrpSpPr>
          <p:cNvPr id="35" name="Group 34">
            <a:extLst>
              <a:ext uri="{FF2B5EF4-FFF2-40B4-BE49-F238E27FC236}">
                <a16:creationId xmlns:a16="http://schemas.microsoft.com/office/drawing/2014/main" id="{F7C665E0-CECF-5175-7091-F3716F16F5CA}"/>
              </a:ext>
            </a:extLst>
          </p:cNvPr>
          <p:cNvGrpSpPr/>
          <p:nvPr/>
        </p:nvGrpSpPr>
        <p:grpSpPr>
          <a:xfrm>
            <a:off x="7309274" y="3269548"/>
            <a:ext cx="235800" cy="379080"/>
            <a:chOff x="7309274" y="3269548"/>
            <a:chExt cx="235800" cy="3790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DD7DB68D-FDBF-2E1E-79C7-F22D6A68BAAE}"/>
                    </a:ext>
                  </a:extLst>
                </p14:cNvPr>
                <p14:cNvContentPartPr/>
                <p14:nvPr/>
              </p14:nvContentPartPr>
              <p14:xfrm>
                <a:off x="7317554" y="3327148"/>
                <a:ext cx="75960" cy="32148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DD7DB68D-FDBF-2E1E-79C7-F22D6A68BAAE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7308914" y="3318508"/>
                  <a:ext cx="93600" cy="33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A6455C39-C0D5-4470-C425-940CEB3C9A91}"/>
                    </a:ext>
                  </a:extLst>
                </p14:cNvPr>
                <p14:cNvContentPartPr/>
                <p14:nvPr/>
              </p14:nvContentPartPr>
              <p14:xfrm>
                <a:off x="7309274" y="3269548"/>
                <a:ext cx="235800" cy="18540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A6455C39-C0D5-4470-C425-940CEB3C9A91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7300634" y="3260908"/>
                  <a:ext cx="253440" cy="203040"/>
                </a:xfrm>
                <a:prstGeom prst="rect">
                  <a:avLst/>
                </a:prstGeom>
              </p:spPr>
            </p:pic>
          </mc:Fallback>
        </mc:AlternateContent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8629" y="163449"/>
            <a:ext cx="1078411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endParaRPr spc="-5" dirty="0">
              <a:solidFill>
                <a:srgbClr val="211E1F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8302" y="700316"/>
            <a:ext cx="11563642" cy="1184275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average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easy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known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properties,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deviation.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1600" spc="-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determine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dispersed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observations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around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mean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statistically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5423" y="2545740"/>
            <a:ext cx="11746522" cy="933588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Geometric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beginning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same.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investment portfolio,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even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cash flows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into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out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portfolio,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base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changes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2881" y="4357860"/>
            <a:ext cx="12009120" cy="1225335"/>
          </a:xfrm>
          <a:prstGeom prst="rect">
            <a:avLst/>
          </a:prstGeom>
        </p:spPr>
        <p:txBody>
          <a:bodyPr vert="horz" wrap="square" lIns="0" tIns="118745" rIns="0" bIns="0" rtlCol="0">
            <a:spAutoFit/>
          </a:bodyPr>
          <a:lstStyle/>
          <a:p>
            <a:pPr marL="12700">
              <a:spcBef>
                <a:spcPts val="935"/>
              </a:spcBef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Annualized</a:t>
            </a:r>
            <a:r>
              <a:rPr b="1" i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40"/>
              </a:spcBef>
            </a:pPr>
            <a:r>
              <a:rPr sz="16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annualize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shorter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year,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monthly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sz="1600" spc="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12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weekly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compounded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52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a quarterly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sz="1600"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4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times. Daily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times.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uncommon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days,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ratio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days.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35425" y="1896340"/>
            <a:ext cx="3819525" cy="85725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38475" y="3867403"/>
            <a:ext cx="5886450" cy="53340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19601" y="5987644"/>
            <a:ext cx="2657475" cy="5619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1" y="11684"/>
            <a:ext cx="8734425" cy="303631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76401" y="3200413"/>
            <a:ext cx="8488553" cy="343484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5600" y="784366"/>
            <a:ext cx="11480800" cy="5289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Other Major</a:t>
            </a:r>
            <a:r>
              <a:rPr b="1" spc="10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211E1F"/>
                </a:solidFill>
                <a:latin typeface="Calibri"/>
                <a:cs typeface="Calibri"/>
              </a:rPr>
              <a:t>Return</a:t>
            </a:r>
            <a:r>
              <a:rPr b="1" spc="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Measures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211E1F"/>
                </a:solidFill>
                <a:latin typeface="Calibri"/>
                <a:cs typeface="Calibri"/>
              </a:rPr>
              <a:t>and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their Applications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  <a:buFontTx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Gross</a:t>
            </a:r>
            <a:r>
              <a:rPr b="1" i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Net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5938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gross 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earned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by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manager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prior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deductions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expenses,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custodial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fees,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any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expenses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directly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generation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but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rather related 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administration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Pre-tax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After-tax</a:t>
            </a: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0985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measures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discussed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previously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returns—that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adjustment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has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made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taxes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inflation.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general,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all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unless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otherwise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designated.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5080">
              <a:lnSpc>
                <a:spcPct val="150000"/>
              </a:lnSpc>
              <a:spcBef>
                <a:spcPts val="645"/>
              </a:spcBef>
              <a:tabLst>
                <a:tab pos="355600" algn="l"/>
                <a:tab pos="35623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consists of three components: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real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risk-free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postponing consumption (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), inflation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loss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purchasing power (π),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b="1"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premium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assuming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RP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8812" y="682194"/>
            <a:ext cx="12023188" cy="108196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sz="1600"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Individual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5"/>
              </a:spcBef>
            </a:pP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population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σ2,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know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),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population’s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distribution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(μ),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8812" y="2390012"/>
            <a:ext cx="12023188" cy="71263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finance,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analyzing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data,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rather</a:t>
            </a:r>
            <a:r>
              <a:rPr sz="1600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entire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population.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using 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R¯,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observations,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formula: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8812" y="4155186"/>
            <a:ext cx="12023188" cy="14933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b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b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b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b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measures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move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together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over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time.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positive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(e.g.,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rates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stocks)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tend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move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together.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 covariance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that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move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opposite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directions.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means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linear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relationship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variables.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05789" y="7111"/>
            <a:ext cx="80257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5" dirty="0"/>
              <a:t>calculate</a:t>
            </a:r>
            <a:r>
              <a:rPr spc="10" dirty="0"/>
              <a:t> </a:t>
            </a:r>
            <a:r>
              <a:rPr spc="-5" dirty="0"/>
              <a:t>and</a:t>
            </a:r>
            <a:r>
              <a:rPr spc="15" dirty="0"/>
              <a:t> </a:t>
            </a:r>
            <a:r>
              <a:rPr spc="-5" dirty="0"/>
              <a:t>interpret</a:t>
            </a:r>
            <a:r>
              <a:rPr spc="15" dirty="0"/>
              <a:t> </a:t>
            </a:r>
            <a:r>
              <a:rPr spc="-5" dirty="0"/>
              <a:t>the</a:t>
            </a:r>
            <a:r>
              <a:rPr dirty="0"/>
              <a:t> </a:t>
            </a:r>
            <a:r>
              <a:rPr spc="-5" dirty="0"/>
              <a:t>mean,</a:t>
            </a:r>
            <a:r>
              <a:rPr spc="5" dirty="0"/>
              <a:t> </a:t>
            </a:r>
            <a:r>
              <a:rPr spc="-5" dirty="0"/>
              <a:t>variance,</a:t>
            </a:r>
            <a:r>
              <a:rPr spc="20" dirty="0"/>
              <a:t> </a:t>
            </a:r>
            <a:r>
              <a:rPr spc="-5" dirty="0"/>
              <a:t>and</a:t>
            </a:r>
            <a:r>
              <a:rPr spc="10" dirty="0"/>
              <a:t> </a:t>
            </a:r>
            <a:r>
              <a:rPr spc="-5" dirty="0"/>
              <a:t>covariance</a:t>
            </a:r>
            <a:r>
              <a:rPr spc="10" dirty="0"/>
              <a:t> </a:t>
            </a:r>
            <a:r>
              <a:rPr spc="-5" dirty="0"/>
              <a:t>(or</a:t>
            </a:r>
            <a:r>
              <a:rPr spc="10" dirty="0"/>
              <a:t> </a:t>
            </a:r>
            <a:r>
              <a:rPr spc="-5" dirty="0"/>
              <a:t>correlation)</a:t>
            </a:r>
            <a:r>
              <a:rPr spc="30" dirty="0"/>
              <a:t> </a:t>
            </a:r>
            <a:r>
              <a:rPr dirty="0"/>
              <a:t>of </a:t>
            </a:r>
            <a:r>
              <a:rPr spc="-484" dirty="0"/>
              <a:t> </a:t>
            </a:r>
            <a:r>
              <a:rPr spc="-5" dirty="0"/>
              <a:t>asset</a:t>
            </a:r>
            <a:r>
              <a:rPr dirty="0"/>
              <a:t> </a:t>
            </a:r>
            <a:r>
              <a:rPr spc="-5" dirty="0"/>
              <a:t>returns</a:t>
            </a:r>
            <a:r>
              <a:rPr dirty="0"/>
              <a:t> </a:t>
            </a:r>
            <a:r>
              <a:rPr spc="-5" dirty="0"/>
              <a:t>based</a:t>
            </a:r>
            <a:r>
              <a:rPr spc="5" dirty="0"/>
              <a:t> </a:t>
            </a:r>
            <a:r>
              <a:rPr spc="-5" dirty="0"/>
              <a:t>on</a:t>
            </a:r>
            <a:r>
              <a:rPr spc="5" dirty="0"/>
              <a:t> </a:t>
            </a:r>
            <a:r>
              <a:rPr spc="-5" dirty="0"/>
              <a:t>historical</a:t>
            </a:r>
            <a:r>
              <a:rPr spc="10" dirty="0"/>
              <a:t> </a:t>
            </a:r>
            <a:r>
              <a:rPr spc="-5" dirty="0"/>
              <a:t>data;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2181" y="1782920"/>
            <a:ext cx="2076450" cy="77152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22978" y="3323972"/>
            <a:ext cx="2105025" cy="76199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67200" y="5828143"/>
            <a:ext cx="3657600" cy="6953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0677" y="249428"/>
            <a:ext cx="12051323" cy="71263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standardized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dividing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8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product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deviations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securities.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standardized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co-movement</a:t>
            </a:r>
            <a:r>
              <a:rPr sz="1600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called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as: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0166" y="1908174"/>
            <a:ext cx="11057206" cy="37215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6034" indent="-355600" algn="just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+1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proportional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55600" algn="just">
              <a:lnSpc>
                <a:spcPct val="150000"/>
              </a:lnSpc>
              <a:buFont typeface="Arial MT"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26034" indent="-355600" algn="just">
              <a:lnSpc>
                <a:spcPct val="150000"/>
              </a:lnSpc>
              <a:buFont typeface="Arial MT"/>
              <a:buChar char="•"/>
              <a:tabLst>
                <a:tab pos="3422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–1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5720" indent="-17463" algn="just">
              <a:lnSpc>
                <a:spcPct val="150000"/>
              </a:lnSpc>
              <a:spcBef>
                <a:spcPts val="5"/>
              </a:spcBef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opposite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directions.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38100" algn="just">
              <a:lnSpc>
                <a:spcPct val="150000"/>
              </a:lnSpc>
              <a:spcBef>
                <a:spcPts val="55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55600" algn="just">
              <a:lnSpc>
                <a:spcPct val="15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 coefficient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 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there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no linear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relationship between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stocks’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uncorrelated.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interpret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(or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covariance)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that,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tells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you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nothing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value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other.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601" y="1143001"/>
            <a:ext cx="1495425" cy="60007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00800" y="1143001"/>
            <a:ext cx="2286000" cy="5238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51692" y="937503"/>
            <a:ext cx="11840308" cy="302903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Positive correlation is measured from 0.1 to 1. Weak positive correlation being 0.1 to 0.3, moderate 0.3 to 0.5, and </a:t>
            </a: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strong positive correlation from 0.5 to 1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Negative correlation is measured from -0.1 to -1. Weak negative correlation being -0.1 to -0.3, moderate -0.3 to -0.5, and </a:t>
            </a: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strong negative correlation from -0.5 to -1</a:t>
            </a:r>
            <a:r>
              <a:rPr lang="en-US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US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355600" marR="26034" indent="-355600" algn="just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8618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600200" y="152400"/>
            <a:ext cx="9067800" cy="6629400"/>
            <a:chOff x="76200" y="152400"/>
            <a:chExt cx="9067800" cy="6629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200" y="152400"/>
              <a:ext cx="8915400" cy="157162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00" y="1724023"/>
              <a:ext cx="9067799" cy="50577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20943-A1C4-429F-A941-59E4E202D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09" y="323557"/>
            <a:ext cx="11830929" cy="641486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How to Calculate Expected Return of a portfolio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To calculate the expected return of a portfolio, the investor needs to know the expected return of each of the securities in their portfolio as well as the overall weight of each security in the portfolio. </a:t>
            </a:r>
          </a:p>
          <a:p>
            <a:pPr marL="0" indent="0">
              <a:buNone/>
            </a:pPr>
            <a:endParaRPr lang="en-US" dirty="0"/>
          </a:p>
          <a:p>
            <a:pPr marL="0" indent="0" algn="l">
              <a:buNone/>
            </a:pP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Expected return =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………… + (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</a:t>
            </a:r>
            <a:endParaRPr lang="en-US" b="0" i="0" dirty="0">
              <a:solidFill>
                <a:srgbClr val="212121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weight of each investment in the portfolio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rate of return of each investment in the portfolio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734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8939" y="19889"/>
            <a:ext cx="62433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b="1" spc="-5" dirty="0">
                <a:latin typeface="Calibri"/>
                <a:cs typeface="Calibri"/>
              </a:rPr>
              <a:t>c</a:t>
            </a:r>
            <a:r>
              <a:rPr b="1" spc="-5" dirty="0">
                <a:latin typeface="Calibri"/>
                <a:cs typeface="Calibri"/>
              </a:rPr>
              <a:t>: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lang="en-US" b="1" dirty="0">
                <a:latin typeface="Calibri"/>
                <a:cs typeface="Calibri"/>
              </a:rPr>
              <a:t>Types of investors</a:t>
            </a:r>
            <a:endParaRPr b="1" spc="-5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0166" y="421895"/>
            <a:ext cx="10916529" cy="465640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58140" indent="-342900" algn="just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b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simply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dislikes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(i.e.,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risk).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σ).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0005" indent="-342900" algn="just">
              <a:lnSpc>
                <a:spcPct val="150000"/>
              </a:lnSpc>
              <a:spcBef>
                <a:spcPts val="334"/>
              </a:spcBef>
              <a:buFont typeface="Arial MT"/>
              <a:buChar char="•"/>
              <a:tabLst>
                <a:tab pos="394970" algn="l"/>
                <a:tab pos="395605" algn="l"/>
              </a:tabLst>
            </a:pPr>
            <a:r>
              <a:rPr dirty="0">
                <a:solidFill>
                  <a:prstClr val="black"/>
                </a:solidFill>
                <a:latin typeface="Calibri"/>
              </a:rPr>
              <a:t>	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identical,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always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 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least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risk.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However,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select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despite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averse;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feels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extra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earn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adequate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additional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</a:p>
          <a:p>
            <a:pPr marL="355600" marR="250825" indent="-342900" algn="just">
              <a:lnSpc>
                <a:spcPct val="150000"/>
              </a:lnSpc>
              <a:spcBef>
                <a:spcPts val="33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risk-seeking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(risk-loving)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actually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choose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22605" indent="-342900" algn="just">
              <a:lnSpc>
                <a:spcPct val="150000"/>
              </a:lnSpc>
              <a:spcBef>
                <a:spcPts val="34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risk-neutral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preference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regarding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indifferent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such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78939" y="71054"/>
            <a:ext cx="7866380" cy="780415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marL="12700">
              <a:spcBef>
                <a:spcPts val="910"/>
              </a:spcBef>
            </a:pP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calculate</a:t>
            </a:r>
            <a:r>
              <a:rPr b="1" spc="2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and</a:t>
            </a:r>
            <a:r>
              <a:rPr b="1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interpret</a:t>
            </a:r>
            <a:r>
              <a:rPr b="1" spc="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portfolio</a:t>
            </a:r>
            <a:r>
              <a:rPr b="1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standard</a:t>
            </a:r>
            <a:r>
              <a:rPr b="1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deviation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;</a:t>
            </a:r>
            <a:endParaRPr dirty="0">
              <a:solidFill>
                <a:prstClr val="black"/>
              </a:solidFill>
              <a:latin typeface="Arial MT"/>
              <a:cs typeface="Arial MT"/>
            </a:endParaRPr>
          </a:p>
          <a:p>
            <a:pPr marL="395605" indent="-287020">
              <a:spcBef>
                <a:spcPts val="810"/>
              </a:spcBef>
              <a:buFont typeface="Arial MT"/>
              <a:buChar char="•"/>
              <a:tabLst>
                <a:tab pos="395605" algn="l"/>
                <a:tab pos="3962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variance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calculated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474" y="1618311"/>
            <a:ext cx="1160584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/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2.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equal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(1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− </a:t>
            </a:r>
            <a:r>
              <a:rPr i="1" spc="-10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1).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marR="4826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Substituting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Cov12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formula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returns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assets,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have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following: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19475" y="914400"/>
            <a:ext cx="4819650" cy="4572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3562" y="3505200"/>
            <a:ext cx="5200649" cy="4762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71088" y="4343401"/>
            <a:ext cx="5257800" cy="8477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7338" y="304800"/>
            <a:ext cx="9077325" cy="54864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745" y="242774"/>
            <a:ext cx="11648049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g:</a:t>
            </a:r>
            <a:r>
              <a:rPr b="1" spc="-5" dirty="0">
                <a:latin typeface="Arial"/>
                <a:cs typeface="Arial"/>
              </a:rPr>
              <a:t> </a:t>
            </a:r>
            <a:r>
              <a:rPr b="1" spc="-10" dirty="0">
                <a:latin typeface="Arial"/>
                <a:cs typeface="Arial"/>
              </a:rPr>
              <a:t>Describe</a:t>
            </a:r>
            <a:r>
              <a:rPr b="1" spc="1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the</a:t>
            </a:r>
            <a:r>
              <a:rPr b="1" spc="10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effect</a:t>
            </a:r>
            <a:r>
              <a:rPr b="1" spc="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on</a:t>
            </a:r>
            <a:r>
              <a:rPr b="1" spc="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a </a:t>
            </a:r>
            <a:r>
              <a:rPr b="1" spc="-10" dirty="0">
                <a:latin typeface="Arial"/>
                <a:cs typeface="Arial"/>
              </a:rPr>
              <a:t>portfolio’s</a:t>
            </a:r>
            <a:r>
              <a:rPr b="1" spc="-20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risk</a:t>
            </a:r>
            <a:r>
              <a:rPr b="1" dirty="0">
                <a:latin typeface="Arial"/>
                <a:cs typeface="Arial"/>
              </a:rPr>
              <a:t> of</a:t>
            </a:r>
            <a:r>
              <a:rPr b="1" spc="5" dirty="0">
                <a:latin typeface="Arial"/>
                <a:cs typeface="Arial"/>
              </a:rPr>
              <a:t> </a:t>
            </a:r>
            <a:r>
              <a:rPr b="1" spc="-10" dirty="0">
                <a:latin typeface="Arial"/>
                <a:cs typeface="Arial"/>
              </a:rPr>
              <a:t>investing</a:t>
            </a:r>
            <a:r>
              <a:rPr b="1" spc="3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in </a:t>
            </a:r>
            <a:r>
              <a:rPr b="1" spc="-10" dirty="0">
                <a:latin typeface="Arial"/>
                <a:cs typeface="Arial"/>
              </a:rPr>
              <a:t>assets</a:t>
            </a:r>
            <a:r>
              <a:rPr b="1" spc="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that</a:t>
            </a:r>
            <a:r>
              <a:rPr b="1" spc="5" dirty="0">
                <a:latin typeface="Arial"/>
                <a:cs typeface="Arial"/>
              </a:rPr>
              <a:t> </a:t>
            </a:r>
            <a:r>
              <a:rPr b="1" spc="-10" dirty="0">
                <a:latin typeface="Arial"/>
                <a:cs typeface="Arial"/>
              </a:rPr>
              <a:t>are</a:t>
            </a:r>
          </a:p>
          <a:p>
            <a:pPr marL="12700"/>
            <a:r>
              <a:rPr b="1" spc="-5" dirty="0">
                <a:latin typeface="Arial"/>
                <a:cs typeface="Arial"/>
              </a:rPr>
              <a:t>less</a:t>
            </a:r>
            <a:r>
              <a:rPr b="1" spc="-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than </a:t>
            </a:r>
            <a:r>
              <a:rPr b="1" spc="-5" dirty="0">
                <a:latin typeface="Arial"/>
                <a:cs typeface="Arial"/>
              </a:rPr>
              <a:t>perfectly correlated.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4745" y="935481"/>
            <a:ext cx="11929403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correlated,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square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root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returns)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equal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to: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0" y="2057527"/>
            <a:ext cx="12084148" cy="4796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80645" indent="-342900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Focusing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greatest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results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+1.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1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zero,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entire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equation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23558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 term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becomes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further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(diversification)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>
              <a:lnSpc>
                <a:spcPct val="150000"/>
              </a:lnSpc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benefit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combining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portfolio.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327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were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eliminated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altogether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specific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weights.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Adding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low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decreased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weighted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determinant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 weights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constant.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8468" y="1524001"/>
            <a:ext cx="8524875" cy="5048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6948" y="0"/>
            <a:ext cx="11844997" cy="678179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7964" y="4541140"/>
            <a:ext cx="10874326" cy="2164461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26609" y="104648"/>
            <a:ext cx="12065391" cy="434670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b="1" spc="-5" dirty="0">
                <a:solidFill>
                  <a:srgbClr val="FF0000"/>
                </a:solidFill>
                <a:latin typeface="Arial"/>
                <a:cs typeface="Arial"/>
              </a:rPr>
              <a:t>c.</a:t>
            </a:r>
            <a:r>
              <a:rPr b="1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explain systematic</a:t>
            </a:r>
            <a:r>
              <a:rPr spc="3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and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nonsystematic</a:t>
            </a:r>
            <a:r>
              <a:rPr spc="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risk,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including</a:t>
            </a:r>
            <a:r>
              <a:rPr spc="-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10" dirty="0">
                <a:solidFill>
                  <a:srgbClr val="FF0000"/>
                </a:solidFill>
                <a:latin typeface="Arial MT"/>
                <a:cs typeface="Arial MT"/>
              </a:rPr>
              <a:t>why</a:t>
            </a:r>
            <a:r>
              <a:rPr spc="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an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investor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should not</a:t>
            </a:r>
            <a:r>
              <a:rPr spc="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expect</a:t>
            </a:r>
            <a:r>
              <a:rPr spc="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to</a:t>
            </a:r>
            <a:endParaRPr dirty="0">
              <a:solidFill>
                <a:prstClr val="black"/>
              </a:solidFill>
              <a:latin typeface="Arial MT"/>
              <a:cs typeface="Arial MT"/>
            </a:endParaRPr>
          </a:p>
          <a:p>
            <a:pPr marL="12700"/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receive</a:t>
            </a:r>
            <a:r>
              <a:rPr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additional</a:t>
            </a:r>
            <a:r>
              <a:rPr spc="-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return</a:t>
            </a:r>
            <a:r>
              <a:rPr spc="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for</a:t>
            </a:r>
            <a:r>
              <a:rPr spc="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bearing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nonsystematic</a:t>
            </a:r>
            <a:r>
              <a:rPr spc="3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risk;</a:t>
            </a:r>
            <a:endParaRPr dirty="0">
              <a:solidFill>
                <a:prstClr val="black"/>
              </a:solidFill>
              <a:latin typeface="Arial MT"/>
              <a:cs typeface="Arial MT"/>
            </a:endParaRPr>
          </a:p>
          <a:p>
            <a:pPr marL="12700">
              <a:spcBef>
                <a:spcPts val="844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05104">
              <a:spcBef>
                <a:spcPts val="600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also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affects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entire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economy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contrast,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pertains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single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company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industry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also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company-specific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industry-specific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idiosyncratic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483360"/>
            <a:r>
              <a:rPr b="1" spc="-3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Total</a:t>
            </a:r>
            <a:r>
              <a:rPr b="1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variance</a:t>
            </a:r>
            <a:r>
              <a:rPr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=</a:t>
            </a:r>
            <a:r>
              <a:rPr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Systematic</a:t>
            </a:r>
            <a:r>
              <a:rPr b="1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variance +</a:t>
            </a:r>
            <a:r>
              <a:rPr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variance</a:t>
            </a:r>
            <a:endParaRPr dirty="0">
              <a:solidFill>
                <a:prstClr val="black"/>
              </a:solidFill>
              <a:highlight>
                <a:srgbClr val="FFFF00"/>
              </a:highlight>
              <a:latin typeface="Calibri"/>
              <a:cs typeface="Calibri"/>
            </a:endParaRPr>
          </a:p>
          <a:p>
            <a:pPr marL="12700"/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total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(as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measured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total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+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unsystematic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5265"/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priced</a:t>
            </a:r>
            <a:r>
              <a:rPr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are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compensated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holding</a:t>
            </a:r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portfolios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based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only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investment’s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receive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accepting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nonsystematic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Therefore,</a:t>
            </a:r>
            <a:r>
              <a:rPr spc="6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 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investors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well-diversified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/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One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important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conclusion</a:t>
            </a:r>
            <a:r>
              <a:rPr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capital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market</a:t>
            </a:r>
            <a:r>
              <a:rPr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theory</a:t>
            </a:r>
            <a:r>
              <a:rPr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equilibrium</a:t>
            </a:r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security</a:t>
            </a:r>
            <a:r>
              <a:rPr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returns</a:t>
            </a:r>
            <a:r>
              <a:rPr u="heavy" spc="6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depend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/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stock’s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portfolio’s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risk,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not</a:t>
            </a:r>
            <a:r>
              <a:rPr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total</a:t>
            </a:r>
            <a:r>
              <a:rPr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measured</a:t>
            </a:r>
            <a:r>
              <a:rPr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u="heavy" spc="7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standard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deviation.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4746" y="179324"/>
            <a:ext cx="11887200" cy="78079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b="1" spc="-10" dirty="0">
                <a:solidFill>
                  <a:srgbClr val="FF0000"/>
                </a:solidFill>
                <a:latin typeface="Arial MT"/>
                <a:cs typeface="Arial MT"/>
              </a:rPr>
              <a:t>explain</a:t>
            </a:r>
            <a:r>
              <a:rPr b="1" spc="3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return</a:t>
            </a:r>
            <a:r>
              <a:rPr b="1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generating</a:t>
            </a:r>
            <a:r>
              <a:rPr b="1" spc="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models</a:t>
            </a:r>
            <a:r>
              <a:rPr b="1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and</a:t>
            </a:r>
            <a:r>
              <a:rPr b="1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their</a:t>
            </a:r>
            <a:r>
              <a:rPr b="1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uses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;</a:t>
            </a:r>
            <a:endParaRPr dirty="0">
              <a:solidFill>
                <a:prstClr val="black"/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1390"/>
              </a:spcBef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720"/>
              </a:spcBef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security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certain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parameters.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relevant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return-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generating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level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lang="en-US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7874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multi-factor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allows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 variable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considered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estimating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 be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built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kinds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macroeconomic,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fundamental,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27965" algn="just">
              <a:lnSpc>
                <a:spcPct val="150000"/>
              </a:lnSpc>
              <a:spcBef>
                <a:spcPts val="10"/>
              </a:spcBef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 factor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use economic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security returns.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may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include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economic growth,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interest rate,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inflation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rate, productivity,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employment,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consumer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confidence.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Three-Factor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Four-Factor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Like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Fama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French.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389255" algn="just">
              <a:lnSpc>
                <a:spcPct val="150000"/>
              </a:lnSpc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 Single-Index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simplest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form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return-generating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 is a single-factor linear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model, in which only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 factor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considered.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most common implementation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a single-index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which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uses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factor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form: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027113" algn="ctr">
              <a:lnSpc>
                <a:spcPct val="150000"/>
              </a:lnSpc>
            </a:pP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i="1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β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].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941069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8939" y="26923"/>
            <a:ext cx="3097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calculate</a:t>
            </a:r>
            <a:r>
              <a:rPr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and</a:t>
            </a:r>
            <a:r>
              <a:rPr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interpret beta;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6610" y="527380"/>
            <a:ext cx="11957538" cy="108196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Calculation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Interpretation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depends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sz="16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between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 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arrive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z="1600"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1600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defined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equation.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6610" y="2234946"/>
            <a:ext cx="11957538" cy="403661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292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shown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equation,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sensitive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asset’s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 a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whole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sz="16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trend,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shows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generally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is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opposite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of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sz="16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same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market,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sz="1600" u="heavy" spc="4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sz="16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 asset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opposite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risk-free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because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covariance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zero.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sz="16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has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movements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market’s</a:t>
            </a:r>
            <a:r>
              <a:rPr sz="16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can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calculated</a:t>
            </a:r>
            <a:r>
              <a:rPr sz="16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substituting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sz="1600" i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</a:t>
            </a:r>
            <a:r>
              <a:rPr sz="1600" i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sz="1600" i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</a:t>
            </a:r>
            <a:r>
              <a:rPr sz="1600" i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numerator.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Also,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any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itself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sz="1600" u="heavy" spc="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1,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so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1557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shown,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captures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portion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cannot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eliminated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diversification.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variances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correlations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required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calculation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usually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based on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41237" y="1609343"/>
            <a:ext cx="3238500" cy="6953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7785" y="152401"/>
            <a:ext cx="8721969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40677" y="104648"/>
            <a:ext cx="11901268" cy="63859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f.</a:t>
            </a:r>
            <a:r>
              <a:rPr sz="1600" b="1" spc="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explain the</a:t>
            </a:r>
            <a:r>
              <a:rPr sz="1600" spc="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capital</a:t>
            </a:r>
            <a:r>
              <a:rPr sz="160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asset</a:t>
            </a:r>
            <a:r>
              <a:rPr sz="1600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pricing model</a:t>
            </a:r>
            <a:r>
              <a:rPr sz="1600" spc="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(CAPM),</a:t>
            </a:r>
            <a:r>
              <a:rPr sz="1600" spc="2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including</a:t>
            </a:r>
            <a:r>
              <a:rPr sz="1600" spc="-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its</a:t>
            </a:r>
            <a:r>
              <a:rPr sz="1600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assumptions</a:t>
            </a:r>
            <a:endParaRPr lang="en-US" sz="1600" spc="-5" dirty="0">
              <a:solidFill>
                <a:srgbClr val="FF0000"/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6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most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significant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innovations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portfolio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theory.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simple,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powerful;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intuitive,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profound.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linear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return–beta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relationship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precisely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determines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asset.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9050" algn="ctr">
              <a:lnSpc>
                <a:spcPct val="150000"/>
              </a:lnSpc>
            </a:pP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1400" i="1" spc="-1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+ 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β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m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–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]</a:t>
            </a:r>
          </a:p>
          <a:p>
            <a:pPr marL="12700">
              <a:lnSpc>
                <a:spcPct val="150000"/>
              </a:lnSpc>
              <a:spcBef>
                <a:spcPts val="990"/>
              </a:spcBef>
            </a:pP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Assumptions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 the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44805" indent="-332740">
              <a:lnSpc>
                <a:spcPct val="150000"/>
              </a:lnSpc>
              <a:spcBef>
                <a:spcPts val="720"/>
              </a:spcBef>
              <a:buFont typeface="Wingdings"/>
              <a:buChar char=""/>
              <a:tabLst>
                <a:tab pos="344805" algn="l"/>
                <a:tab pos="34544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risk-averse,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utility-maximizing,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sz="16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individuals.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4986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aversion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utility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maximization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accepted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reflecting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realistic view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world.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Yet,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rationality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among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questioned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allow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personal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biases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experiences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disrupt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decision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making,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resulting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 suboptimal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frictionless,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including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b="1" i="1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taxes.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0033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frictionless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restrictions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short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selling.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also assume 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borrowing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lending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risk-free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rate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possible.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9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plan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CAPM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single-period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decisions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basis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one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8812" y="175641"/>
            <a:ext cx="34950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indent="-287020">
              <a:spcBef>
                <a:spcPts val="9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b="1" i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infinitely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divisible.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8812" y="413970"/>
            <a:ext cx="12143415" cy="800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spc="-5" dirty="0"/>
              <a:t>This</a:t>
            </a:r>
            <a:r>
              <a:rPr dirty="0"/>
              <a:t> </a:t>
            </a:r>
            <a:r>
              <a:rPr spc="-5" dirty="0"/>
              <a:t>assumption</a:t>
            </a:r>
            <a:r>
              <a:rPr dirty="0"/>
              <a:t> </a:t>
            </a:r>
            <a:r>
              <a:rPr spc="-5" dirty="0"/>
              <a:t>implies</a:t>
            </a:r>
            <a:r>
              <a:rPr spc="15" dirty="0"/>
              <a:t> </a:t>
            </a:r>
            <a:r>
              <a:rPr spc="-5" dirty="0"/>
              <a:t>that</a:t>
            </a:r>
            <a:r>
              <a:rPr spc="5" dirty="0"/>
              <a:t> </a:t>
            </a:r>
            <a:r>
              <a:rPr dirty="0"/>
              <a:t>an</a:t>
            </a:r>
            <a:r>
              <a:rPr spc="10" dirty="0"/>
              <a:t> </a:t>
            </a:r>
            <a:r>
              <a:rPr spc="-5" dirty="0"/>
              <a:t>individual</a:t>
            </a:r>
            <a:r>
              <a:rPr spc="20" dirty="0"/>
              <a:t> </a:t>
            </a:r>
            <a:r>
              <a:rPr spc="-10" dirty="0"/>
              <a:t>can</a:t>
            </a:r>
            <a:r>
              <a:rPr dirty="0"/>
              <a:t> </a:t>
            </a:r>
            <a:r>
              <a:rPr spc="-10" dirty="0"/>
              <a:t>invest</a:t>
            </a:r>
            <a:r>
              <a:rPr spc="5" dirty="0"/>
              <a:t> </a:t>
            </a:r>
            <a:r>
              <a:rPr dirty="0"/>
              <a:t>as</a:t>
            </a:r>
            <a:r>
              <a:rPr spc="-15" dirty="0"/>
              <a:t> little</a:t>
            </a:r>
            <a:r>
              <a:rPr spc="30" dirty="0"/>
              <a:t> </a:t>
            </a:r>
            <a:r>
              <a:rPr spc="-5" dirty="0"/>
              <a:t>or</a:t>
            </a:r>
            <a:r>
              <a:rPr spc="-10" dirty="0"/>
              <a:t> </a:t>
            </a:r>
            <a:r>
              <a:rPr dirty="0"/>
              <a:t>as</a:t>
            </a:r>
            <a:r>
              <a:rPr spc="5" dirty="0"/>
              <a:t> </a:t>
            </a:r>
            <a:r>
              <a:rPr dirty="0"/>
              <a:t>much</a:t>
            </a:r>
            <a:r>
              <a:rPr spc="10" dirty="0"/>
              <a:t> </a:t>
            </a:r>
            <a:r>
              <a:rPr dirty="0"/>
              <a:t>as</a:t>
            </a:r>
            <a:r>
              <a:rPr spc="-5" dirty="0"/>
              <a:t> he</a:t>
            </a:r>
            <a:r>
              <a:rPr spc="10" dirty="0"/>
              <a:t> </a:t>
            </a:r>
            <a:r>
              <a:rPr spc="-5" dirty="0"/>
              <a:t>or</a:t>
            </a:r>
            <a:r>
              <a:rPr spc="5" dirty="0"/>
              <a:t> </a:t>
            </a:r>
            <a:r>
              <a:rPr spc="-5" dirty="0"/>
              <a:t>she</a:t>
            </a:r>
          </a:p>
          <a:p>
            <a:pPr marL="12700">
              <a:lnSpc>
                <a:spcPct val="150000"/>
              </a:lnSpc>
            </a:pPr>
            <a:r>
              <a:rPr spc="-5" dirty="0"/>
              <a:t>wishes</a:t>
            </a:r>
            <a:r>
              <a:rPr spc="-15" dirty="0"/>
              <a:t> </a:t>
            </a:r>
            <a:r>
              <a:rPr dirty="0"/>
              <a:t>in</a:t>
            </a:r>
            <a:r>
              <a:rPr spc="-5" dirty="0"/>
              <a:t> </a:t>
            </a:r>
            <a:r>
              <a:rPr dirty="0"/>
              <a:t>an</a:t>
            </a:r>
            <a:r>
              <a:rPr spc="-15" dirty="0"/>
              <a:t> </a:t>
            </a:r>
            <a:r>
              <a:rPr spc="-5" dirty="0"/>
              <a:t>asset.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68812" y="1554671"/>
            <a:ext cx="11915336" cy="270394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50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takers.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many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large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enough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influence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prices.</a:t>
            </a:r>
            <a:endParaRPr lang="en-US" sz="1600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395"/>
              </a:spcBef>
              <a:buFont typeface="Wingdings"/>
              <a:buChar char=""/>
              <a:tabLst>
                <a:tab pos="299720" algn="l"/>
              </a:tabLst>
            </a:pPr>
            <a:r>
              <a:rPr lang="en-US"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homogeneous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expectations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or beliefs.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7170">
              <a:lnSpc>
                <a:spcPct val="150000"/>
              </a:lnSpc>
            </a:pP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assumption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analyze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using 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probability </a:t>
            </a:r>
            <a:r>
              <a:rPr lang="en-US"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distributions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inputs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future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flows.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addition,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that they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rational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individuals,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arrive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valuations.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780405"/>
            <a:ext cx="12046857" cy="4848995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755140" y="93980"/>
            <a:ext cx="13373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i="1" spc="-10" dirty="0">
                <a:solidFill>
                  <a:srgbClr val="FF0000"/>
                </a:solidFill>
                <a:latin typeface="Calibri"/>
                <a:cs typeface="Calibri"/>
              </a:rPr>
              <a:t>Portfolio</a:t>
            </a:r>
            <a:r>
              <a:rPr b="1" i="1" spc="-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srgbClr val="FF0000"/>
                </a:solidFill>
                <a:latin typeface="Calibri"/>
                <a:cs typeface="Calibri"/>
              </a:rPr>
              <a:t>Beta</a:t>
            </a:r>
            <a:endParaRPr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4400" y="381000"/>
            <a:ext cx="7524750" cy="13144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0" y="0"/>
            <a:ext cx="12084148" cy="6026009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821814" algn="just">
              <a:lnSpc>
                <a:spcPct val="150000"/>
              </a:lnSpc>
              <a:spcBef>
                <a:spcPts val="965"/>
              </a:spcBef>
            </a:pP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Describe</a:t>
            </a:r>
            <a:r>
              <a:rPr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market efficiency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46075" indent="-283845" algn="just">
              <a:lnSpc>
                <a:spcPct val="150000"/>
              </a:lnSpc>
              <a:spcBef>
                <a:spcPts val="985"/>
              </a:spcBef>
              <a:buFont typeface="Arial MT"/>
              <a:buChar char="•"/>
              <a:tabLst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informationally efficient capital 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one in which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fully, quickly, and rationally reflects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b="1" spc="4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available 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security.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statistical concept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 algn="just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academic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might say,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“Given all available information,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unbiased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values,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so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just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equilibrium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return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necessary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 for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(uncertainty)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regarding its future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cash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flows.”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2827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concept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often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intuitively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“You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can’t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market.”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should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passive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buying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broad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index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stocks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it) because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underperform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due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costs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fees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76835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active investment </a:t>
            </a:r>
            <a:r>
              <a:rPr b="1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positive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risk-adjusted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51765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method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measuring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market’s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determine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takes 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activity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to cause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reflected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the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lag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disseminated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time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reflect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implications 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information)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96949" y="1"/>
            <a:ext cx="11887200" cy="6254917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1743710">
              <a:lnSpc>
                <a:spcPct val="150000"/>
              </a:lnSpc>
              <a:spcBef>
                <a:spcPts val="1190"/>
              </a:spcBef>
            </a:pP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Distinguish</a:t>
            </a:r>
            <a:r>
              <a:rPr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between</a:t>
            </a:r>
            <a:r>
              <a:rPr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market</a:t>
            </a:r>
            <a:r>
              <a:rPr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value and intrinsic</a:t>
            </a:r>
            <a:r>
              <a:rPr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value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3340" indent="-283845" algn="just">
              <a:lnSpc>
                <a:spcPct val="150000"/>
              </a:lnSpc>
              <a:spcBef>
                <a:spcPts val="1270"/>
              </a:spcBef>
              <a:buFont typeface="Arial MT"/>
              <a:buChar char="•"/>
              <a:tabLst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its current price.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fundamental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full</a:t>
            </a:r>
            <a:r>
              <a:rPr b="1" spc="3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knowledge</a:t>
            </a:r>
            <a:r>
              <a:rPr b="1" spc="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asset’s characteristics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willingly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pay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  <a:buFont typeface="Arial MT"/>
              <a:buChar char="•"/>
            </a:pP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25120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example,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bond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 fully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know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understand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bond’s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coupon,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maturity,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default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liquidity,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characteristics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</a:p>
          <a:p>
            <a:pPr>
              <a:lnSpc>
                <a:spcPct val="150000"/>
              </a:lnSpc>
              <a:spcBef>
                <a:spcPts val="1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26034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 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highly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expect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reflect intrinsic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completely 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managers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will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buy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think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market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they think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 are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values</a:t>
            </a:r>
          </a:p>
          <a:p>
            <a:pPr>
              <a:lnSpc>
                <a:spcPct val="150000"/>
              </a:lnSpc>
              <a:spcBef>
                <a:spcPts val="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cannot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certainty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differing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6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complex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difficult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 is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intrinsic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Furthermore, intrinsic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constantly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changing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new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(unexpected) 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becomes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26609" y="0"/>
            <a:ext cx="11943471" cy="6563335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347980" algn="ctr">
              <a:lnSpc>
                <a:spcPct val="150000"/>
              </a:lnSpc>
              <a:spcBef>
                <a:spcPts val="1075"/>
              </a:spcBef>
            </a:pP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Explain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FF0000"/>
                </a:solidFill>
                <a:latin typeface="Calibri"/>
                <a:cs typeface="Calibri"/>
              </a:rPr>
              <a:t>factors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that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affect 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market’s</a:t>
            </a:r>
            <a:r>
              <a:rPr b="1" spc="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efficiency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neither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completely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inefficient.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degree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varies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countries,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time,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types.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following 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factors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affect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degree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 efficiency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469900" marR="474345" lvl="1" indent="-229235">
              <a:lnSpc>
                <a:spcPct val="150000"/>
              </a:lnSpc>
              <a:spcBef>
                <a:spcPts val="5"/>
              </a:spcBef>
              <a:buFont typeface="Arial MT"/>
              <a:buAutoNum type="arabicPeriod"/>
              <a:tabLst>
                <a:tab pos="470534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Number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participants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larger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number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investors,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analysts,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who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market,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429259" lvl="2" indent="-228600" algn="just">
              <a:lnSpc>
                <a:spcPct val="150000"/>
              </a:lnSpc>
              <a:buFont typeface="Symbol"/>
              <a:buChar char=""/>
              <a:tabLst>
                <a:tab pos="7524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number of participants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can vary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through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time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 countries. For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example,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some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countries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prevent foreigners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trading in their markets,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reducing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endParaRPr lang="en-US" b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429259" lvl="2" algn="just">
              <a:lnSpc>
                <a:spcPct val="150000"/>
              </a:lnSpc>
              <a:tabLst>
                <a:tab pos="7524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469900" marR="374015" lvl="1" indent="-229235">
              <a:lnSpc>
                <a:spcPct val="150000"/>
              </a:lnSpc>
              <a:buFont typeface="Arial MT"/>
              <a:buAutoNum type="arabicPeriod"/>
              <a:tabLst>
                <a:tab pos="470534" algn="l"/>
              </a:tabLst>
            </a:pP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Availability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 more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large, developed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New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York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Exchange,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plentiful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quite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lvl="2" indent="-229235">
              <a:lnSpc>
                <a:spcPct val="150000"/>
              </a:lnSpc>
              <a:spcBef>
                <a:spcPts val="975"/>
              </a:spcBef>
              <a:buFont typeface="Symbol"/>
              <a:buChar char=""/>
              <a:tabLst>
                <a:tab pos="75247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emerging markets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availability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information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consequently,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>
              <a:lnSpc>
                <a:spcPct val="150000"/>
              </a:lnSpc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relatively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less 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55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391160" lvl="2" indent="-228600">
              <a:lnSpc>
                <a:spcPct val="150000"/>
              </a:lnSpc>
              <a:buFont typeface="Symbol"/>
              <a:buChar char=""/>
              <a:tabLst>
                <a:tab pos="803275" algn="l"/>
                <a:tab pos="804545" algn="l"/>
              </a:tabLst>
            </a:pPr>
            <a:r>
              <a:rPr dirty="0">
                <a:solidFill>
                  <a:prstClr val="black"/>
                </a:solidFill>
                <a:latin typeface="Calibri"/>
              </a:rPr>
              <a:t>	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Some assets,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bonds,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currencies,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swaps,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forwards,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mortgages,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money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over-the-counter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(OTC)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markets, may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have less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12542" y="113793"/>
            <a:ext cx="11943470" cy="6276077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523240" marR="198755" indent="-228600">
              <a:lnSpc>
                <a:spcPct val="150000"/>
              </a:lnSpc>
              <a:spcBef>
                <a:spcPts val="225"/>
              </a:spcBef>
              <a:buFont typeface="Symbol"/>
              <a:buChar char=""/>
              <a:tabLst>
                <a:tab pos="5238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Access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should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 favor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party over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another.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Therefore,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regulations such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U.S.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Exchange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Commission’s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Regulation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FD (fair disclosure)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require that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firms disclose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same 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 the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public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they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disclose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analysts</a:t>
            </a:r>
          </a:p>
          <a:p>
            <a:pPr marL="523240" marR="444500" indent="-228600">
              <a:lnSpc>
                <a:spcPct val="150000"/>
              </a:lnSpc>
              <a:spcBef>
                <a:spcPts val="5"/>
              </a:spcBef>
              <a:buFont typeface="Symbol"/>
              <a:buChar char=""/>
              <a:tabLst>
                <a:tab pos="523875" algn="l"/>
              </a:tabLst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material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inside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about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firm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prohibited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that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25"/>
              </a:spcBef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356235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Impediments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trading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Arbitrage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buying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simultaneously 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another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buying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assets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continue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until the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prices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Impediments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arbitrage,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such 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high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lack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information, will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limit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arbitrage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activity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allow some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inefficiencies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mispricing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assets)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persist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276860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Transaction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costs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analysis,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potential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profi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misvalued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prices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accepted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that markets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 if,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after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costs, there are no risk-adjusted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returns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based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publicly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 information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12872" y="0"/>
            <a:ext cx="7367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800" i="1" u="none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Contrast</a:t>
            </a:r>
            <a:r>
              <a:rPr sz="1800" u="none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weak-form,</a:t>
            </a:r>
            <a:r>
              <a:rPr sz="1800" u="none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semi-strong-form,</a:t>
            </a:r>
            <a:r>
              <a:rPr sz="1800" u="none" dirty="0">
                <a:solidFill>
                  <a:srgbClr val="FF0000"/>
                </a:solidFill>
                <a:latin typeface="Calibri"/>
                <a:cs typeface="Calibri"/>
              </a:rPr>
              <a:t> and</a:t>
            </a:r>
            <a:r>
              <a:rPr sz="1800" u="none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dirty="0">
                <a:solidFill>
                  <a:srgbClr val="FF0000"/>
                </a:solidFill>
                <a:latin typeface="Calibri"/>
                <a:cs typeface="Calibri"/>
              </a:rPr>
              <a:t>strong-form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market</a:t>
            </a:r>
            <a:r>
              <a:rPr sz="1800" u="none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efficiency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1975" y="759753"/>
            <a:ext cx="11648049" cy="4607287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285750" algn="just">
              <a:lnSpc>
                <a:spcPct val="150000"/>
              </a:lnSpc>
              <a:spcBef>
                <a:spcPts val="225"/>
              </a:spcBef>
              <a:tabLst>
                <a:tab pos="294005" algn="l"/>
                <a:tab pos="294640" algn="l"/>
              </a:tabLst>
            </a:pPr>
            <a:r>
              <a:rPr spc="-5" dirty="0">
                <a:latin typeface="Calibri"/>
                <a:cs typeface="Calibri"/>
              </a:rPr>
              <a:t>Professor Eugene</a:t>
            </a:r>
            <a:r>
              <a:rPr dirty="0">
                <a:latin typeface="Calibri"/>
                <a:cs typeface="Calibri"/>
              </a:rPr>
              <a:t> Fama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originally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developed</a:t>
            </a:r>
            <a:r>
              <a:rPr dirty="0">
                <a:latin typeface="Calibri"/>
                <a:cs typeface="Calibri"/>
              </a:rPr>
              <a:t> the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concept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dirty="0">
                <a:latin typeface="Calibri"/>
                <a:cs typeface="Calibri"/>
              </a:rPr>
              <a:t>market </a:t>
            </a:r>
            <a:r>
              <a:rPr spc="-5" dirty="0">
                <a:latin typeface="Calibri"/>
                <a:cs typeface="Calibri"/>
              </a:rPr>
              <a:t>efficiency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and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identified</a:t>
            </a:r>
            <a:r>
              <a:rPr b="1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three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forms </a:t>
            </a:r>
            <a:r>
              <a:rPr b="1" dirty="0">
                <a:latin typeface="Calibri"/>
                <a:cs typeface="Calibri"/>
              </a:rPr>
              <a:t>of</a:t>
            </a:r>
            <a:r>
              <a:rPr b="1"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market </a:t>
            </a:r>
            <a:r>
              <a:rPr b="1" dirty="0">
                <a:latin typeface="Calibri"/>
                <a:cs typeface="Calibri"/>
              </a:rPr>
              <a:t>efficiency</a:t>
            </a:r>
            <a:r>
              <a:rPr dirty="0">
                <a:latin typeface="Calibri"/>
                <a:cs typeface="Calibri"/>
              </a:rPr>
              <a:t>.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The difference</a:t>
            </a:r>
            <a:r>
              <a:rPr dirty="0">
                <a:latin typeface="Calibri"/>
                <a:cs typeface="Calibri"/>
              </a:rPr>
              <a:t> among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them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is that </a:t>
            </a:r>
            <a:r>
              <a:rPr spc="-5" dirty="0">
                <a:latin typeface="Calibri"/>
                <a:cs typeface="Calibri"/>
              </a:rPr>
              <a:t>each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is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based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5" dirty="0">
                <a:latin typeface="Calibri"/>
                <a:cs typeface="Calibri"/>
              </a:rPr>
              <a:t> different</a:t>
            </a:r>
            <a:r>
              <a:rPr dirty="0">
                <a:latin typeface="Calibri"/>
                <a:cs typeface="Calibri"/>
              </a:rPr>
              <a:t> set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spc="-10" dirty="0">
                <a:latin typeface="Calibri"/>
                <a:cs typeface="Calibri"/>
              </a:rPr>
              <a:t>information</a:t>
            </a:r>
            <a:endParaRPr dirty="0">
              <a:latin typeface="Calibri"/>
              <a:cs typeface="Calibri"/>
            </a:endParaRPr>
          </a:p>
          <a:p>
            <a:pPr algn="just">
              <a:lnSpc>
                <a:spcPct val="150000"/>
              </a:lnSpc>
              <a:spcBef>
                <a:spcPts val="10"/>
              </a:spcBef>
            </a:pPr>
            <a:endParaRPr sz="2050" dirty="0">
              <a:latin typeface="Calibri"/>
              <a:cs typeface="Calibri"/>
            </a:endParaRP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 assumptions about how much information is reﬂected in prices give rise to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types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eﬃciency.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reﬂect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all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knowledge,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including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current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publicly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private</a:t>
            </a:r>
            <a:r>
              <a:rPr lang="en-US" spc="-6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information,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strong-form</a:t>
            </a:r>
            <a:r>
              <a:rPr lang="en-US" b="1" spc="-55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eﬃcient</a:t>
            </a:r>
            <a:r>
              <a:rPr lang="en-US" b="1" spc="-20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market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 such an eﬃcient market, even corporate oﬃcers and other insiders cannot earn above-average,</a:t>
            </a:r>
            <a:r>
              <a:rPr lang="en-US" spc="-2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risk-adjusted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buying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selling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stock.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Even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detailed,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exclusive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 reﬂected in current stock prices according to the strong-form hypothesis. Few markets can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pass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strong-form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insiders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can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others. As discussed in the previous chapter, that is a reason why U.S. laws prohibit insider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trading,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important,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nonpublic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25083" y="104648"/>
            <a:ext cx="11605846" cy="2472921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semi-strong-form eﬃcient market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all public information, both past and current, is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reﬂected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asset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prices.</a:t>
            </a:r>
            <a:r>
              <a:rPr lang="en-US" sz="1800" spc="-4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U.S.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appears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fairly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good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example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</a:t>
            </a:r>
            <a:r>
              <a:rPr lang="en-US" sz="1800" spc="-2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strong-form eﬃcient market. News about the economy or individual companies appears to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produce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quick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changes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subsequent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trends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reversals.</a:t>
            </a:r>
          </a:p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weak-form eﬃcient market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a market in which prices reﬂect all past market information, such as past prices, price trends, and trading volume. 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3733</Words>
  <Application>Microsoft Office PowerPoint</Application>
  <PresentationFormat>Widescreen</PresentationFormat>
  <Paragraphs>171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29</vt:i4>
      </vt:variant>
    </vt:vector>
  </HeadingPairs>
  <TitlesOfParts>
    <vt:vector size="45" baseType="lpstr">
      <vt:lpstr>-apple-system</vt:lpstr>
      <vt:lpstr>Arial</vt:lpstr>
      <vt:lpstr>Arial</vt:lpstr>
      <vt:lpstr>Arial MT</vt:lpstr>
      <vt:lpstr>Calibri</vt:lpstr>
      <vt:lpstr>Calibri Light</vt:lpstr>
      <vt:lpstr>Georgia</vt:lpstr>
      <vt:lpstr>Symbol</vt:lpstr>
      <vt:lpstr>Tajawal Medium</vt:lpstr>
      <vt:lpstr>Times New Roman</vt:lpstr>
      <vt:lpstr>Wingdings</vt:lpstr>
      <vt:lpstr>1_Office Theme</vt:lpstr>
      <vt:lpstr>Office Theme</vt:lpstr>
      <vt:lpstr>2_Office Theme</vt:lpstr>
      <vt:lpstr>3_Office Theme</vt:lpstr>
      <vt:lpstr>4_Office Theme</vt:lpstr>
      <vt:lpstr>PowerPoint Presentation</vt:lpstr>
      <vt:lpstr>PowerPoint Presentation</vt:lpstr>
      <vt:lpstr> calculate and interpret major return measures</vt:lpstr>
      <vt:lpstr>PowerPoint Presentation</vt:lpstr>
      <vt:lpstr>PowerPoint Presentation</vt:lpstr>
      <vt:lpstr>PowerPoint Presentation</vt:lpstr>
      <vt:lpstr>calculate and interpret the mean, variance, and covariance (or correlation) of  asset returns based on historical data;</vt:lpstr>
      <vt:lpstr>PowerPoint Presentation</vt:lpstr>
      <vt:lpstr>PowerPoint Presentation</vt:lpstr>
      <vt:lpstr>PowerPoint Presentation</vt:lpstr>
      <vt:lpstr>PowerPoint Presentation</vt:lpstr>
      <vt:lpstr>c: Types of investors</vt:lpstr>
      <vt:lpstr>PowerPoint Presentation</vt:lpstr>
      <vt:lpstr>PowerPoint Presentation</vt:lpstr>
      <vt:lpstr>g: Describe the effect on a portfolio’s risk of investing in assets that are less than perfectly correlated.</vt:lpstr>
      <vt:lpstr>PowerPoint Presentation</vt:lpstr>
      <vt:lpstr>PowerPoint Presentation</vt:lpstr>
      <vt:lpstr>PowerPoint Presentation</vt:lpstr>
      <vt:lpstr>calculate and interpret beta;</vt:lpstr>
      <vt:lpstr>PowerPoint Presentation</vt:lpstr>
      <vt:lpstr>PowerPoint Presentation</vt:lpstr>
      <vt:lpstr>This assumption implies that an individual can invest as little or as much as he or she wishes in an asset.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Contrast weak-form, semi-strong-form, and strong-form market efficiency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ولاء محمد محمود بدر عامر</cp:lastModifiedBy>
  <cp:revision>3</cp:revision>
  <dcterms:created xsi:type="dcterms:W3CDTF">2022-11-10T00:34:51Z</dcterms:created>
  <dcterms:modified xsi:type="dcterms:W3CDTF">2022-11-11T14:51:33Z</dcterms:modified>
</cp:coreProperties>
</file>