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1402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7.pn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B6DFF0-BEE7-4245-911A-0692BE155B46}" type="doc">
      <dgm:prSet loTypeId="urn:microsoft.com/office/officeart/2005/8/layout/vList2" loCatId="list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6FD255A-46E8-4A7F-B665-DDB17B88E83A}">
      <dgm:prSet/>
      <dgm:spPr/>
      <dgm:t>
        <a:bodyPr/>
        <a:lstStyle/>
        <a:p>
          <a:r>
            <a:rPr lang="en-US" dirty="0"/>
            <a:t>Explosion of digital news media</a:t>
          </a:r>
        </a:p>
      </dgm:t>
    </dgm:pt>
    <dgm:pt modelId="{215E7765-C567-4C40-8572-A23C19B14DE3}" type="parTrans" cxnId="{E0CC89E2-505D-49B9-83B2-17F7CA7E4662}">
      <dgm:prSet/>
      <dgm:spPr/>
      <dgm:t>
        <a:bodyPr/>
        <a:lstStyle/>
        <a:p>
          <a:endParaRPr lang="en-US"/>
        </a:p>
      </dgm:t>
    </dgm:pt>
    <dgm:pt modelId="{2F163A66-B1EF-4810-B4F4-B69BA699FB88}" type="sibTrans" cxnId="{E0CC89E2-505D-49B9-83B2-17F7CA7E4662}">
      <dgm:prSet/>
      <dgm:spPr/>
      <dgm:t>
        <a:bodyPr/>
        <a:lstStyle/>
        <a:p>
          <a:endParaRPr lang="en-US"/>
        </a:p>
      </dgm:t>
    </dgm:pt>
    <dgm:pt modelId="{608F5AC3-4C2D-40E8-ADE3-D422DB2EABD2}">
      <dgm:prSet/>
      <dgm:spPr/>
      <dgm:t>
        <a:bodyPr/>
        <a:lstStyle/>
        <a:p>
          <a:r>
            <a:rPr lang="en-US"/>
            <a:t>Rapid spread of misinformation</a:t>
          </a:r>
        </a:p>
      </dgm:t>
    </dgm:pt>
    <dgm:pt modelId="{832EE9C2-4B59-4AA0-A774-224C25EEDA2B}" type="parTrans" cxnId="{C6542017-3897-4A84-95B2-57BCC148DDDA}">
      <dgm:prSet/>
      <dgm:spPr/>
      <dgm:t>
        <a:bodyPr/>
        <a:lstStyle/>
        <a:p>
          <a:endParaRPr lang="en-US"/>
        </a:p>
      </dgm:t>
    </dgm:pt>
    <dgm:pt modelId="{25EBC568-B263-49E2-A174-60FD0B890601}" type="sibTrans" cxnId="{C6542017-3897-4A84-95B2-57BCC148DDDA}">
      <dgm:prSet/>
      <dgm:spPr/>
      <dgm:t>
        <a:bodyPr/>
        <a:lstStyle/>
        <a:p>
          <a:endParaRPr lang="en-US"/>
        </a:p>
      </dgm:t>
    </dgm:pt>
    <dgm:pt modelId="{DBE18E72-1949-4046-9674-E9481DF63440}">
      <dgm:prSet/>
      <dgm:spPr/>
      <dgm:t>
        <a:bodyPr/>
        <a:lstStyle/>
        <a:p>
          <a:r>
            <a:rPr lang="en-US"/>
            <a:t>Fake news affects politics, health, economy, and society</a:t>
          </a:r>
        </a:p>
      </dgm:t>
    </dgm:pt>
    <dgm:pt modelId="{E40A35BF-FE8E-43D5-B3B2-258CA13AF36F}" type="parTrans" cxnId="{31BE996F-2CF4-4D38-B0C2-9578DBA749E1}">
      <dgm:prSet/>
      <dgm:spPr/>
      <dgm:t>
        <a:bodyPr/>
        <a:lstStyle/>
        <a:p>
          <a:endParaRPr lang="en-US"/>
        </a:p>
      </dgm:t>
    </dgm:pt>
    <dgm:pt modelId="{54670CD1-2023-4A9D-B9C3-3A46D60B4D09}" type="sibTrans" cxnId="{31BE996F-2CF4-4D38-B0C2-9578DBA749E1}">
      <dgm:prSet/>
      <dgm:spPr/>
      <dgm:t>
        <a:bodyPr/>
        <a:lstStyle/>
        <a:p>
          <a:endParaRPr lang="en-US"/>
        </a:p>
      </dgm:t>
    </dgm:pt>
    <dgm:pt modelId="{9641D06B-CC53-4226-9476-374274F0157E}">
      <dgm:prSet/>
      <dgm:spPr/>
      <dgm:t>
        <a:bodyPr/>
        <a:lstStyle/>
        <a:p>
          <a:r>
            <a:rPr lang="en-US"/>
            <a:t>Need for automated and intelligent detection systems</a:t>
          </a:r>
        </a:p>
      </dgm:t>
    </dgm:pt>
    <dgm:pt modelId="{9F473972-F899-4AD4-A38B-4717F3A09C09}" type="parTrans" cxnId="{EE9A2EB8-1055-4F9E-B5FB-7FD67EAC7AE2}">
      <dgm:prSet/>
      <dgm:spPr/>
      <dgm:t>
        <a:bodyPr/>
        <a:lstStyle/>
        <a:p>
          <a:endParaRPr lang="en-US"/>
        </a:p>
      </dgm:t>
    </dgm:pt>
    <dgm:pt modelId="{894A350A-198A-4897-8A5F-01AA5AB343EE}" type="sibTrans" cxnId="{EE9A2EB8-1055-4F9E-B5FB-7FD67EAC7AE2}">
      <dgm:prSet/>
      <dgm:spPr/>
      <dgm:t>
        <a:bodyPr/>
        <a:lstStyle/>
        <a:p>
          <a:endParaRPr lang="en-US"/>
        </a:p>
      </dgm:t>
    </dgm:pt>
    <dgm:pt modelId="{5096B27A-CF8C-4771-A5E1-3D8E42F9CB2A}" type="pres">
      <dgm:prSet presAssocID="{65B6DFF0-BEE7-4245-911A-0692BE155B4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EC4D0C4-5639-4B6D-80E5-BAB025759151}" type="pres">
      <dgm:prSet presAssocID="{C6FD255A-46E8-4A7F-B665-DDB17B88E83A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0EB2B8-E02D-4F38-87E1-2392DBE73A92}" type="pres">
      <dgm:prSet presAssocID="{2F163A66-B1EF-4810-B4F4-B69BA699FB88}" presName="spacer" presStyleCnt="0"/>
      <dgm:spPr/>
    </dgm:pt>
    <dgm:pt modelId="{52D4A60E-26F5-4D36-9EB6-A59F40923D6F}" type="pres">
      <dgm:prSet presAssocID="{608F5AC3-4C2D-40E8-ADE3-D422DB2EABD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AFA0D4-A667-4DC4-ABDF-558FA6E76F2E}" type="pres">
      <dgm:prSet presAssocID="{25EBC568-B263-49E2-A174-60FD0B890601}" presName="spacer" presStyleCnt="0"/>
      <dgm:spPr/>
    </dgm:pt>
    <dgm:pt modelId="{F65D7212-061F-489E-9C57-15AEAA056A15}" type="pres">
      <dgm:prSet presAssocID="{DBE18E72-1949-4046-9674-E9481DF63440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A69ED7-2C83-4C03-AE4A-1C040BC56A7C}" type="pres">
      <dgm:prSet presAssocID="{54670CD1-2023-4A9D-B9C3-3A46D60B4D09}" presName="spacer" presStyleCnt="0"/>
      <dgm:spPr/>
    </dgm:pt>
    <dgm:pt modelId="{09FF9747-36A4-40BC-B2AE-3DEE665052AB}" type="pres">
      <dgm:prSet presAssocID="{9641D06B-CC53-4226-9476-374274F0157E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1BE996F-2CF4-4D38-B0C2-9578DBA749E1}" srcId="{65B6DFF0-BEE7-4245-911A-0692BE155B46}" destId="{DBE18E72-1949-4046-9674-E9481DF63440}" srcOrd="2" destOrd="0" parTransId="{E40A35BF-FE8E-43D5-B3B2-258CA13AF36F}" sibTransId="{54670CD1-2023-4A9D-B9C3-3A46D60B4D09}"/>
    <dgm:cxn modelId="{4A8555ED-8924-40DD-BA34-7D3C07A0A1AC}" type="presOf" srcId="{9641D06B-CC53-4226-9476-374274F0157E}" destId="{09FF9747-36A4-40BC-B2AE-3DEE665052AB}" srcOrd="0" destOrd="0" presId="urn:microsoft.com/office/officeart/2005/8/layout/vList2"/>
    <dgm:cxn modelId="{D2452404-DC13-4CF2-83F5-7D2EBB8C951E}" type="presOf" srcId="{DBE18E72-1949-4046-9674-E9481DF63440}" destId="{F65D7212-061F-489E-9C57-15AEAA056A15}" srcOrd="0" destOrd="0" presId="urn:microsoft.com/office/officeart/2005/8/layout/vList2"/>
    <dgm:cxn modelId="{C6542017-3897-4A84-95B2-57BCC148DDDA}" srcId="{65B6DFF0-BEE7-4245-911A-0692BE155B46}" destId="{608F5AC3-4C2D-40E8-ADE3-D422DB2EABD2}" srcOrd="1" destOrd="0" parTransId="{832EE9C2-4B59-4AA0-A774-224C25EEDA2B}" sibTransId="{25EBC568-B263-49E2-A174-60FD0B890601}"/>
    <dgm:cxn modelId="{EE9A2EB8-1055-4F9E-B5FB-7FD67EAC7AE2}" srcId="{65B6DFF0-BEE7-4245-911A-0692BE155B46}" destId="{9641D06B-CC53-4226-9476-374274F0157E}" srcOrd="3" destOrd="0" parTransId="{9F473972-F899-4AD4-A38B-4717F3A09C09}" sibTransId="{894A350A-198A-4897-8A5F-01AA5AB343EE}"/>
    <dgm:cxn modelId="{E0CC89E2-505D-49B9-83B2-17F7CA7E4662}" srcId="{65B6DFF0-BEE7-4245-911A-0692BE155B46}" destId="{C6FD255A-46E8-4A7F-B665-DDB17B88E83A}" srcOrd="0" destOrd="0" parTransId="{215E7765-C567-4C40-8572-A23C19B14DE3}" sibTransId="{2F163A66-B1EF-4810-B4F4-B69BA699FB88}"/>
    <dgm:cxn modelId="{A302553C-016C-451C-BD42-3B824E638E4F}" type="presOf" srcId="{608F5AC3-4C2D-40E8-ADE3-D422DB2EABD2}" destId="{52D4A60E-26F5-4D36-9EB6-A59F40923D6F}" srcOrd="0" destOrd="0" presId="urn:microsoft.com/office/officeart/2005/8/layout/vList2"/>
    <dgm:cxn modelId="{0C3E97E5-4FE5-456F-AD32-C760CDE5AE9F}" type="presOf" srcId="{65B6DFF0-BEE7-4245-911A-0692BE155B46}" destId="{5096B27A-CF8C-4771-A5E1-3D8E42F9CB2A}" srcOrd="0" destOrd="0" presId="urn:microsoft.com/office/officeart/2005/8/layout/vList2"/>
    <dgm:cxn modelId="{9A302446-3A9A-46CA-8E97-11E1B06D2D4C}" type="presOf" srcId="{C6FD255A-46E8-4A7F-B665-DDB17B88E83A}" destId="{DEC4D0C4-5639-4B6D-80E5-BAB025759151}" srcOrd="0" destOrd="0" presId="urn:microsoft.com/office/officeart/2005/8/layout/vList2"/>
    <dgm:cxn modelId="{928EE081-AEF5-4345-A7B2-397529D46EF0}" type="presParOf" srcId="{5096B27A-CF8C-4771-A5E1-3D8E42F9CB2A}" destId="{DEC4D0C4-5639-4B6D-80E5-BAB025759151}" srcOrd="0" destOrd="0" presId="urn:microsoft.com/office/officeart/2005/8/layout/vList2"/>
    <dgm:cxn modelId="{94FD852B-0967-45A6-A055-17FB1CE61C58}" type="presParOf" srcId="{5096B27A-CF8C-4771-A5E1-3D8E42F9CB2A}" destId="{260EB2B8-E02D-4F38-87E1-2392DBE73A92}" srcOrd="1" destOrd="0" presId="urn:microsoft.com/office/officeart/2005/8/layout/vList2"/>
    <dgm:cxn modelId="{09675C1E-B180-458E-814E-450E705B3259}" type="presParOf" srcId="{5096B27A-CF8C-4771-A5E1-3D8E42F9CB2A}" destId="{52D4A60E-26F5-4D36-9EB6-A59F40923D6F}" srcOrd="2" destOrd="0" presId="urn:microsoft.com/office/officeart/2005/8/layout/vList2"/>
    <dgm:cxn modelId="{0870AC0A-669B-4961-9ADC-567F1CCF1A4E}" type="presParOf" srcId="{5096B27A-CF8C-4771-A5E1-3D8E42F9CB2A}" destId="{ACAFA0D4-A667-4DC4-ABDF-558FA6E76F2E}" srcOrd="3" destOrd="0" presId="urn:microsoft.com/office/officeart/2005/8/layout/vList2"/>
    <dgm:cxn modelId="{E73EEB52-C4DA-4C41-A883-2B161B2A3388}" type="presParOf" srcId="{5096B27A-CF8C-4771-A5E1-3D8E42F9CB2A}" destId="{F65D7212-061F-489E-9C57-15AEAA056A15}" srcOrd="4" destOrd="0" presId="urn:microsoft.com/office/officeart/2005/8/layout/vList2"/>
    <dgm:cxn modelId="{457D9398-8E2C-4FF5-9CE4-ADF221C2B12F}" type="presParOf" srcId="{5096B27A-CF8C-4771-A5E1-3D8E42F9CB2A}" destId="{33A69ED7-2C83-4C03-AE4A-1C040BC56A7C}" srcOrd="5" destOrd="0" presId="urn:microsoft.com/office/officeart/2005/8/layout/vList2"/>
    <dgm:cxn modelId="{4037BEBA-CC39-4F2A-9DEB-2DE5B452FDA6}" type="presParOf" srcId="{5096B27A-CF8C-4771-A5E1-3D8E42F9CB2A}" destId="{09FF9747-36A4-40BC-B2AE-3DEE665052A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809250-2580-4405-81F2-AA3E5AD59B61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050F4A1-A60F-4A46-9E88-661DB8B1EE67}">
      <dgm:prSet/>
      <dgm:spPr/>
      <dgm:t>
        <a:bodyPr/>
        <a:lstStyle/>
        <a:p>
          <a:r>
            <a:rPr lang="en-US"/>
            <a:t>Traditional verification cannot keep pace with news spread</a:t>
          </a:r>
        </a:p>
      </dgm:t>
    </dgm:pt>
    <dgm:pt modelId="{ED148F81-946E-421F-A4F7-A095B21DA3E2}" type="parTrans" cxnId="{E3919B20-CCD1-48A7-999C-6768962A92CC}">
      <dgm:prSet/>
      <dgm:spPr/>
      <dgm:t>
        <a:bodyPr/>
        <a:lstStyle/>
        <a:p>
          <a:endParaRPr lang="en-US"/>
        </a:p>
      </dgm:t>
    </dgm:pt>
    <dgm:pt modelId="{C4AD6FFD-DEC1-45DE-8579-07686DDF14F6}" type="sibTrans" cxnId="{E3919B20-CCD1-48A7-999C-6768962A92CC}">
      <dgm:prSet/>
      <dgm:spPr/>
      <dgm:t>
        <a:bodyPr/>
        <a:lstStyle/>
        <a:p>
          <a:endParaRPr lang="en-US"/>
        </a:p>
      </dgm:t>
    </dgm:pt>
    <dgm:pt modelId="{B513D744-2205-44C2-AA0E-AF2E282A5074}">
      <dgm:prSet/>
      <dgm:spPr/>
      <dgm:t>
        <a:bodyPr/>
        <a:lstStyle/>
        <a:p>
          <a:r>
            <a:rPr lang="en-US"/>
            <a:t>Fake news crafted to appear legitimate</a:t>
          </a:r>
        </a:p>
      </dgm:t>
    </dgm:pt>
    <dgm:pt modelId="{572672A9-41E1-47C7-B7CF-1FC34247010B}" type="parTrans" cxnId="{82E5FA55-8CEF-4AD5-93A0-F3AAB10BBF61}">
      <dgm:prSet/>
      <dgm:spPr/>
      <dgm:t>
        <a:bodyPr/>
        <a:lstStyle/>
        <a:p>
          <a:endParaRPr lang="en-US"/>
        </a:p>
      </dgm:t>
    </dgm:pt>
    <dgm:pt modelId="{A51296B7-BA0C-4C45-9D15-B247CE9786A2}" type="sibTrans" cxnId="{82E5FA55-8CEF-4AD5-93A0-F3AAB10BBF61}">
      <dgm:prSet/>
      <dgm:spPr/>
      <dgm:t>
        <a:bodyPr/>
        <a:lstStyle/>
        <a:p>
          <a:endParaRPr lang="en-US"/>
        </a:p>
      </dgm:t>
    </dgm:pt>
    <dgm:pt modelId="{54C73B36-A272-40F0-97EF-468089ACF08E}">
      <dgm:prSet/>
      <dgm:spPr/>
      <dgm:t>
        <a:bodyPr/>
        <a:lstStyle/>
        <a:p>
          <a:r>
            <a:rPr lang="en-US"/>
            <a:t>Challenges include sarcasm, emotional manipulation, dataset imbalance,</a:t>
          </a:r>
        </a:p>
      </dgm:t>
    </dgm:pt>
    <dgm:pt modelId="{D10B4057-F64B-4807-8EAB-A6D4C15629AA}" type="parTrans" cxnId="{9C4319A7-D353-47F7-8627-8E9DF50CCA3C}">
      <dgm:prSet/>
      <dgm:spPr/>
      <dgm:t>
        <a:bodyPr/>
        <a:lstStyle/>
        <a:p>
          <a:endParaRPr lang="en-US"/>
        </a:p>
      </dgm:t>
    </dgm:pt>
    <dgm:pt modelId="{7809C154-8C86-45C3-B4E7-2B9C82DF14A5}" type="sibTrans" cxnId="{9C4319A7-D353-47F7-8627-8E9DF50CCA3C}">
      <dgm:prSet/>
      <dgm:spPr/>
      <dgm:t>
        <a:bodyPr/>
        <a:lstStyle/>
        <a:p>
          <a:endParaRPr lang="en-US"/>
        </a:p>
      </dgm:t>
    </dgm:pt>
    <dgm:pt modelId="{6BD5EEE6-7782-42FE-9E30-2443A57C3291}">
      <dgm:prSet/>
      <dgm:spPr/>
      <dgm:t>
        <a:bodyPr/>
        <a:lstStyle/>
        <a:p>
          <a:r>
            <a:rPr lang="en-US"/>
            <a:t>AI‑generated misinformation and cross‑domain adaptation</a:t>
          </a:r>
        </a:p>
      </dgm:t>
    </dgm:pt>
    <dgm:pt modelId="{9FB94F73-70B5-4B78-A84A-CE06B1749950}" type="parTrans" cxnId="{3BA239A0-6F4B-4CCD-AFA7-F08995B025F6}">
      <dgm:prSet/>
      <dgm:spPr/>
      <dgm:t>
        <a:bodyPr/>
        <a:lstStyle/>
        <a:p>
          <a:endParaRPr lang="en-US"/>
        </a:p>
      </dgm:t>
    </dgm:pt>
    <dgm:pt modelId="{15772C80-E349-43FB-B052-65543235EEAB}" type="sibTrans" cxnId="{3BA239A0-6F4B-4CCD-AFA7-F08995B025F6}">
      <dgm:prSet/>
      <dgm:spPr/>
      <dgm:t>
        <a:bodyPr/>
        <a:lstStyle/>
        <a:p>
          <a:endParaRPr lang="en-US"/>
        </a:p>
      </dgm:t>
    </dgm:pt>
    <dgm:pt modelId="{94AEDF7B-37F5-4331-9205-CB92FD2CF336}" type="pres">
      <dgm:prSet presAssocID="{A0809250-2580-4405-81F2-AA3E5AD59B61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BDF8A8F9-CD67-437D-9B2B-5D2EDD0C45A4}" type="pres">
      <dgm:prSet presAssocID="{B050F4A1-A60F-4A46-9E88-661DB8B1EE67}" presName="thickLine" presStyleLbl="alignNode1" presStyleIdx="0" presStyleCnt="4"/>
      <dgm:spPr/>
    </dgm:pt>
    <dgm:pt modelId="{1978DA41-3079-4393-AE6C-D7C6690CBA79}" type="pres">
      <dgm:prSet presAssocID="{B050F4A1-A60F-4A46-9E88-661DB8B1EE67}" presName="horz1" presStyleCnt="0"/>
      <dgm:spPr/>
    </dgm:pt>
    <dgm:pt modelId="{CEC32A44-5AA8-4401-9542-D1B3FFADBD83}" type="pres">
      <dgm:prSet presAssocID="{B050F4A1-A60F-4A46-9E88-661DB8B1EE67}" presName="tx1" presStyleLbl="revTx" presStyleIdx="0" presStyleCnt="4"/>
      <dgm:spPr/>
      <dgm:t>
        <a:bodyPr/>
        <a:lstStyle/>
        <a:p>
          <a:endParaRPr lang="en-US"/>
        </a:p>
      </dgm:t>
    </dgm:pt>
    <dgm:pt modelId="{62396759-156B-416D-A61C-7E12784D5336}" type="pres">
      <dgm:prSet presAssocID="{B050F4A1-A60F-4A46-9E88-661DB8B1EE67}" presName="vert1" presStyleCnt="0"/>
      <dgm:spPr/>
    </dgm:pt>
    <dgm:pt modelId="{7CA38CD6-57F0-4E5A-9125-02363293440D}" type="pres">
      <dgm:prSet presAssocID="{B513D744-2205-44C2-AA0E-AF2E282A5074}" presName="thickLine" presStyleLbl="alignNode1" presStyleIdx="1" presStyleCnt="4"/>
      <dgm:spPr/>
    </dgm:pt>
    <dgm:pt modelId="{354E30A0-D541-4436-BD0F-206CFD6F812E}" type="pres">
      <dgm:prSet presAssocID="{B513D744-2205-44C2-AA0E-AF2E282A5074}" presName="horz1" presStyleCnt="0"/>
      <dgm:spPr/>
    </dgm:pt>
    <dgm:pt modelId="{B24373AE-9AFD-4530-8D18-CFE633C437F2}" type="pres">
      <dgm:prSet presAssocID="{B513D744-2205-44C2-AA0E-AF2E282A5074}" presName="tx1" presStyleLbl="revTx" presStyleIdx="1" presStyleCnt="4"/>
      <dgm:spPr/>
      <dgm:t>
        <a:bodyPr/>
        <a:lstStyle/>
        <a:p>
          <a:endParaRPr lang="en-US"/>
        </a:p>
      </dgm:t>
    </dgm:pt>
    <dgm:pt modelId="{76DDB40C-EF77-47D1-B077-B5B0C74C3C37}" type="pres">
      <dgm:prSet presAssocID="{B513D744-2205-44C2-AA0E-AF2E282A5074}" presName="vert1" presStyleCnt="0"/>
      <dgm:spPr/>
    </dgm:pt>
    <dgm:pt modelId="{07BBEEF5-6017-49FE-9BDE-B4B3C1B37716}" type="pres">
      <dgm:prSet presAssocID="{54C73B36-A272-40F0-97EF-468089ACF08E}" presName="thickLine" presStyleLbl="alignNode1" presStyleIdx="2" presStyleCnt="4"/>
      <dgm:spPr/>
    </dgm:pt>
    <dgm:pt modelId="{92006132-077C-49F2-93EE-A0F5FD194F84}" type="pres">
      <dgm:prSet presAssocID="{54C73B36-A272-40F0-97EF-468089ACF08E}" presName="horz1" presStyleCnt="0"/>
      <dgm:spPr/>
    </dgm:pt>
    <dgm:pt modelId="{1A34EEE7-C649-4FAB-9708-90CF74FC33D0}" type="pres">
      <dgm:prSet presAssocID="{54C73B36-A272-40F0-97EF-468089ACF08E}" presName="tx1" presStyleLbl="revTx" presStyleIdx="2" presStyleCnt="4"/>
      <dgm:spPr/>
      <dgm:t>
        <a:bodyPr/>
        <a:lstStyle/>
        <a:p>
          <a:endParaRPr lang="en-US"/>
        </a:p>
      </dgm:t>
    </dgm:pt>
    <dgm:pt modelId="{A41CCA91-C739-4111-ADDB-5FEAB3754064}" type="pres">
      <dgm:prSet presAssocID="{54C73B36-A272-40F0-97EF-468089ACF08E}" presName="vert1" presStyleCnt="0"/>
      <dgm:spPr/>
    </dgm:pt>
    <dgm:pt modelId="{0C37C0D2-D651-42BB-AB92-91AA602477CA}" type="pres">
      <dgm:prSet presAssocID="{6BD5EEE6-7782-42FE-9E30-2443A57C3291}" presName="thickLine" presStyleLbl="alignNode1" presStyleIdx="3" presStyleCnt="4"/>
      <dgm:spPr/>
    </dgm:pt>
    <dgm:pt modelId="{FCCF9492-A317-427F-B496-B4523661DF79}" type="pres">
      <dgm:prSet presAssocID="{6BD5EEE6-7782-42FE-9E30-2443A57C3291}" presName="horz1" presStyleCnt="0"/>
      <dgm:spPr/>
    </dgm:pt>
    <dgm:pt modelId="{15407E3E-4A85-4852-ABC2-7132725D8CEA}" type="pres">
      <dgm:prSet presAssocID="{6BD5EEE6-7782-42FE-9E30-2443A57C3291}" presName="tx1" presStyleLbl="revTx" presStyleIdx="3" presStyleCnt="4"/>
      <dgm:spPr/>
      <dgm:t>
        <a:bodyPr/>
        <a:lstStyle/>
        <a:p>
          <a:endParaRPr lang="en-US"/>
        </a:p>
      </dgm:t>
    </dgm:pt>
    <dgm:pt modelId="{1025559F-E8F2-428B-ADF2-ADD9A67F535F}" type="pres">
      <dgm:prSet presAssocID="{6BD5EEE6-7782-42FE-9E30-2443A57C3291}" presName="vert1" presStyleCnt="0"/>
      <dgm:spPr/>
    </dgm:pt>
  </dgm:ptLst>
  <dgm:cxnLst>
    <dgm:cxn modelId="{3BA239A0-6F4B-4CCD-AFA7-F08995B025F6}" srcId="{A0809250-2580-4405-81F2-AA3E5AD59B61}" destId="{6BD5EEE6-7782-42FE-9E30-2443A57C3291}" srcOrd="3" destOrd="0" parTransId="{9FB94F73-70B5-4B78-A84A-CE06B1749950}" sibTransId="{15772C80-E349-43FB-B052-65543235EEAB}"/>
    <dgm:cxn modelId="{6A77950B-5212-48DA-B0C1-C5A28F99AB1B}" type="presOf" srcId="{B513D744-2205-44C2-AA0E-AF2E282A5074}" destId="{B24373AE-9AFD-4530-8D18-CFE633C437F2}" srcOrd="0" destOrd="0" presId="urn:microsoft.com/office/officeart/2008/layout/LinedList"/>
    <dgm:cxn modelId="{CB09A230-340D-4ACA-8212-7D26FF4D2060}" type="presOf" srcId="{A0809250-2580-4405-81F2-AA3E5AD59B61}" destId="{94AEDF7B-37F5-4331-9205-CB92FD2CF336}" srcOrd="0" destOrd="0" presId="urn:microsoft.com/office/officeart/2008/layout/LinedList"/>
    <dgm:cxn modelId="{6E22431A-5C45-4C49-9F2D-820C6A79C90F}" type="presOf" srcId="{6BD5EEE6-7782-42FE-9E30-2443A57C3291}" destId="{15407E3E-4A85-4852-ABC2-7132725D8CEA}" srcOrd="0" destOrd="0" presId="urn:microsoft.com/office/officeart/2008/layout/LinedList"/>
    <dgm:cxn modelId="{E32DCD0F-63C1-4804-BB8A-41C576B33BC9}" type="presOf" srcId="{54C73B36-A272-40F0-97EF-468089ACF08E}" destId="{1A34EEE7-C649-4FAB-9708-90CF74FC33D0}" srcOrd="0" destOrd="0" presId="urn:microsoft.com/office/officeart/2008/layout/LinedList"/>
    <dgm:cxn modelId="{9C4319A7-D353-47F7-8627-8E9DF50CCA3C}" srcId="{A0809250-2580-4405-81F2-AA3E5AD59B61}" destId="{54C73B36-A272-40F0-97EF-468089ACF08E}" srcOrd="2" destOrd="0" parTransId="{D10B4057-F64B-4807-8EAB-A6D4C15629AA}" sibTransId="{7809C154-8C86-45C3-B4E7-2B9C82DF14A5}"/>
    <dgm:cxn modelId="{82E5FA55-8CEF-4AD5-93A0-F3AAB10BBF61}" srcId="{A0809250-2580-4405-81F2-AA3E5AD59B61}" destId="{B513D744-2205-44C2-AA0E-AF2E282A5074}" srcOrd="1" destOrd="0" parTransId="{572672A9-41E1-47C7-B7CF-1FC34247010B}" sibTransId="{A51296B7-BA0C-4C45-9D15-B247CE9786A2}"/>
    <dgm:cxn modelId="{A9D5D45F-23B1-40E6-BDFB-4FE484667051}" type="presOf" srcId="{B050F4A1-A60F-4A46-9E88-661DB8B1EE67}" destId="{CEC32A44-5AA8-4401-9542-D1B3FFADBD83}" srcOrd="0" destOrd="0" presId="urn:microsoft.com/office/officeart/2008/layout/LinedList"/>
    <dgm:cxn modelId="{E3919B20-CCD1-48A7-999C-6768962A92CC}" srcId="{A0809250-2580-4405-81F2-AA3E5AD59B61}" destId="{B050F4A1-A60F-4A46-9E88-661DB8B1EE67}" srcOrd="0" destOrd="0" parTransId="{ED148F81-946E-421F-A4F7-A095B21DA3E2}" sibTransId="{C4AD6FFD-DEC1-45DE-8579-07686DDF14F6}"/>
    <dgm:cxn modelId="{6CDE6F5D-9C17-4DB3-8D85-03A03E81FC54}" type="presParOf" srcId="{94AEDF7B-37F5-4331-9205-CB92FD2CF336}" destId="{BDF8A8F9-CD67-437D-9B2B-5D2EDD0C45A4}" srcOrd="0" destOrd="0" presId="urn:microsoft.com/office/officeart/2008/layout/LinedList"/>
    <dgm:cxn modelId="{B37DAB42-7FDA-4807-AFF3-4B2B9853F689}" type="presParOf" srcId="{94AEDF7B-37F5-4331-9205-CB92FD2CF336}" destId="{1978DA41-3079-4393-AE6C-D7C6690CBA79}" srcOrd="1" destOrd="0" presId="urn:microsoft.com/office/officeart/2008/layout/LinedList"/>
    <dgm:cxn modelId="{C4474F93-13FC-48E8-A5D0-F74C338FC9F7}" type="presParOf" srcId="{1978DA41-3079-4393-AE6C-D7C6690CBA79}" destId="{CEC32A44-5AA8-4401-9542-D1B3FFADBD83}" srcOrd="0" destOrd="0" presId="urn:microsoft.com/office/officeart/2008/layout/LinedList"/>
    <dgm:cxn modelId="{29803F79-CAC3-414E-85C3-ABB08304FE45}" type="presParOf" srcId="{1978DA41-3079-4393-AE6C-D7C6690CBA79}" destId="{62396759-156B-416D-A61C-7E12784D5336}" srcOrd="1" destOrd="0" presId="urn:microsoft.com/office/officeart/2008/layout/LinedList"/>
    <dgm:cxn modelId="{3412EA61-3643-4399-A4A4-EDD98F4CAAFA}" type="presParOf" srcId="{94AEDF7B-37F5-4331-9205-CB92FD2CF336}" destId="{7CA38CD6-57F0-4E5A-9125-02363293440D}" srcOrd="2" destOrd="0" presId="urn:microsoft.com/office/officeart/2008/layout/LinedList"/>
    <dgm:cxn modelId="{01CCFFDC-4DCA-4831-83FB-D370902D6981}" type="presParOf" srcId="{94AEDF7B-37F5-4331-9205-CB92FD2CF336}" destId="{354E30A0-D541-4436-BD0F-206CFD6F812E}" srcOrd="3" destOrd="0" presId="urn:microsoft.com/office/officeart/2008/layout/LinedList"/>
    <dgm:cxn modelId="{2584BC7A-501D-43E9-AA04-05ABCB3D4644}" type="presParOf" srcId="{354E30A0-D541-4436-BD0F-206CFD6F812E}" destId="{B24373AE-9AFD-4530-8D18-CFE633C437F2}" srcOrd="0" destOrd="0" presId="urn:microsoft.com/office/officeart/2008/layout/LinedList"/>
    <dgm:cxn modelId="{9EC36926-492B-4C3C-8551-11E87CA4F9F3}" type="presParOf" srcId="{354E30A0-D541-4436-BD0F-206CFD6F812E}" destId="{76DDB40C-EF77-47D1-B077-B5B0C74C3C37}" srcOrd="1" destOrd="0" presId="urn:microsoft.com/office/officeart/2008/layout/LinedList"/>
    <dgm:cxn modelId="{273F60E8-2E06-40CA-8210-A1BC1C19D32E}" type="presParOf" srcId="{94AEDF7B-37F5-4331-9205-CB92FD2CF336}" destId="{07BBEEF5-6017-49FE-9BDE-B4B3C1B37716}" srcOrd="4" destOrd="0" presId="urn:microsoft.com/office/officeart/2008/layout/LinedList"/>
    <dgm:cxn modelId="{3888523A-36D0-4F7F-8ED2-70D179BB1C1C}" type="presParOf" srcId="{94AEDF7B-37F5-4331-9205-CB92FD2CF336}" destId="{92006132-077C-49F2-93EE-A0F5FD194F84}" srcOrd="5" destOrd="0" presId="urn:microsoft.com/office/officeart/2008/layout/LinedList"/>
    <dgm:cxn modelId="{0EE86AF6-C111-4B47-8637-E530068D7E9A}" type="presParOf" srcId="{92006132-077C-49F2-93EE-A0F5FD194F84}" destId="{1A34EEE7-C649-4FAB-9708-90CF74FC33D0}" srcOrd="0" destOrd="0" presId="urn:microsoft.com/office/officeart/2008/layout/LinedList"/>
    <dgm:cxn modelId="{6F4DCA3A-5393-438F-BB1F-CE45697B144D}" type="presParOf" srcId="{92006132-077C-49F2-93EE-A0F5FD194F84}" destId="{A41CCA91-C739-4111-ADDB-5FEAB3754064}" srcOrd="1" destOrd="0" presId="urn:microsoft.com/office/officeart/2008/layout/LinedList"/>
    <dgm:cxn modelId="{30D776B4-FCDE-466E-9137-5AAC3978FAA1}" type="presParOf" srcId="{94AEDF7B-37F5-4331-9205-CB92FD2CF336}" destId="{0C37C0D2-D651-42BB-AB92-91AA602477CA}" srcOrd="6" destOrd="0" presId="urn:microsoft.com/office/officeart/2008/layout/LinedList"/>
    <dgm:cxn modelId="{494513F9-13B3-4688-A7FB-1DA4A382383E}" type="presParOf" srcId="{94AEDF7B-37F5-4331-9205-CB92FD2CF336}" destId="{FCCF9492-A317-427F-B496-B4523661DF79}" srcOrd="7" destOrd="0" presId="urn:microsoft.com/office/officeart/2008/layout/LinedList"/>
    <dgm:cxn modelId="{0E6F75EF-6BE1-404F-ACB1-F2A107A5483E}" type="presParOf" srcId="{FCCF9492-A317-427F-B496-B4523661DF79}" destId="{15407E3E-4A85-4852-ABC2-7132725D8CEA}" srcOrd="0" destOrd="0" presId="urn:microsoft.com/office/officeart/2008/layout/LinedList"/>
    <dgm:cxn modelId="{9F8F3A2C-53D5-4997-8468-3D8DF7E7E286}" type="presParOf" srcId="{FCCF9492-A317-427F-B496-B4523661DF79}" destId="{1025559F-E8F2-428B-ADF2-ADD9A67F53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0C71CA-1B5A-4BB3-A859-7729BA8E39AE}" type="doc">
      <dgm:prSet loTypeId="urn:microsoft.com/office/officeart/2005/8/layout/list1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4D8F207-77B7-4AD0-821F-292E4117A728}">
      <dgm:prSet/>
      <dgm:spPr/>
      <dgm:t>
        <a:bodyPr/>
        <a:lstStyle/>
        <a:p>
          <a:r>
            <a:rPr lang="en-US"/>
            <a:t>Problem:</a:t>
          </a:r>
        </a:p>
      </dgm:t>
    </dgm:pt>
    <dgm:pt modelId="{384153D9-51DD-422F-B2D5-8A9260381085}" type="parTrans" cxnId="{3CB21C46-DC1E-4CD3-AD35-D756088FE48C}">
      <dgm:prSet/>
      <dgm:spPr/>
      <dgm:t>
        <a:bodyPr/>
        <a:lstStyle/>
        <a:p>
          <a:endParaRPr lang="en-US"/>
        </a:p>
      </dgm:t>
    </dgm:pt>
    <dgm:pt modelId="{C0575C92-1DFF-4AE9-A53D-8953EC877F34}" type="sibTrans" cxnId="{3CB21C46-DC1E-4CD3-AD35-D756088FE48C}">
      <dgm:prSet/>
      <dgm:spPr/>
      <dgm:t>
        <a:bodyPr/>
        <a:lstStyle/>
        <a:p>
          <a:endParaRPr lang="en-US"/>
        </a:p>
      </dgm:t>
    </dgm:pt>
    <dgm:pt modelId="{08A4D107-34DC-4B81-99B3-6DABE4C1D14B}">
      <dgm:prSet/>
      <dgm:spPr/>
      <dgm:t>
        <a:bodyPr/>
        <a:lstStyle/>
        <a:p>
          <a:r>
            <a:rPr lang="en-US"/>
            <a:t>Develop automated ML models to classify fake vs real news.</a:t>
          </a:r>
        </a:p>
      </dgm:t>
    </dgm:pt>
    <dgm:pt modelId="{053E650F-C062-4675-8D69-A03597B7D14E}" type="parTrans" cxnId="{7C3436F3-3909-42D5-BC36-7CC38388381A}">
      <dgm:prSet/>
      <dgm:spPr/>
      <dgm:t>
        <a:bodyPr/>
        <a:lstStyle/>
        <a:p>
          <a:endParaRPr lang="en-US"/>
        </a:p>
      </dgm:t>
    </dgm:pt>
    <dgm:pt modelId="{B740388A-01E8-418E-84FD-42623976BBE2}" type="sibTrans" cxnId="{7C3436F3-3909-42D5-BC36-7CC38388381A}">
      <dgm:prSet/>
      <dgm:spPr/>
      <dgm:t>
        <a:bodyPr/>
        <a:lstStyle/>
        <a:p>
          <a:endParaRPr lang="en-US"/>
        </a:p>
      </dgm:t>
    </dgm:pt>
    <dgm:pt modelId="{1217C4F5-3CB3-4DDA-95AE-1AF1726DE7B8}">
      <dgm:prSet/>
      <dgm:spPr/>
      <dgm:t>
        <a:bodyPr/>
        <a:lstStyle/>
        <a:p>
          <a:r>
            <a:rPr lang="en-US"/>
            <a:t>Motivation:</a:t>
          </a:r>
        </a:p>
      </dgm:t>
    </dgm:pt>
    <dgm:pt modelId="{449D6CB9-E2C5-49EF-B33B-8F7BDD78CD26}" type="parTrans" cxnId="{9607E47E-34F1-4B1F-9533-F3AA60FED81F}">
      <dgm:prSet/>
      <dgm:spPr/>
      <dgm:t>
        <a:bodyPr/>
        <a:lstStyle/>
        <a:p>
          <a:endParaRPr lang="en-US"/>
        </a:p>
      </dgm:t>
    </dgm:pt>
    <dgm:pt modelId="{64015645-A3DC-44E2-BD14-F03FC5296EED}" type="sibTrans" cxnId="{9607E47E-34F1-4B1F-9533-F3AA60FED81F}">
      <dgm:prSet/>
      <dgm:spPr/>
      <dgm:t>
        <a:bodyPr/>
        <a:lstStyle/>
        <a:p>
          <a:endParaRPr lang="en-US"/>
        </a:p>
      </dgm:t>
    </dgm:pt>
    <dgm:pt modelId="{08D4B03C-07C2-4A9F-A8DC-1EFBCA5D46C9}">
      <dgm:prSet/>
      <dgm:spPr/>
      <dgm:t>
        <a:bodyPr/>
        <a:lstStyle/>
        <a:p>
          <a:r>
            <a:rPr lang="en-US"/>
            <a:t>Societal risk of misinformation</a:t>
          </a:r>
        </a:p>
      </dgm:t>
    </dgm:pt>
    <dgm:pt modelId="{D4E5480C-BA87-4975-8196-C67F85EEA2AD}" type="parTrans" cxnId="{B5F4BDC8-B357-4AB9-9D77-A8CBF92E358D}">
      <dgm:prSet/>
      <dgm:spPr/>
      <dgm:t>
        <a:bodyPr/>
        <a:lstStyle/>
        <a:p>
          <a:endParaRPr lang="en-US"/>
        </a:p>
      </dgm:t>
    </dgm:pt>
    <dgm:pt modelId="{22ABC2E3-3BBD-4330-9B39-DBE918372F71}" type="sibTrans" cxnId="{B5F4BDC8-B357-4AB9-9D77-A8CBF92E358D}">
      <dgm:prSet/>
      <dgm:spPr/>
      <dgm:t>
        <a:bodyPr/>
        <a:lstStyle/>
        <a:p>
          <a:endParaRPr lang="en-US"/>
        </a:p>
      </dgm:t>
    </dgm:pt>
    <dgm:pt modelId="{994E9610-6C14-4B0F-BBE7-7692CF57F749}">
      <dgm:prSet/>
      <dgm:spPr/>
      <dgm:t>
        <a:bodyPr/>
        <a:lstStyle/>
        <a:p>
          <a:r>
            <a:rPr lang="en-US"/>
            <a:t>Need scalable, automated detection</a:t>
          </a:r>
        </a:p>
      </dgm:t>
    </dgm:pt>
    <dgm:pt modelId="{1FBDBA25-F749-4F0A-8278-70CC45AC2B5A}" type="parTrans" cxnId="{7B003332-0F22-4031-90A6-B804648761DE}">
      <dgm:prSet/>
      <dgm:spPr/>
      <dgm:t>
        <a:bodyPr/>
        <a:lstStyle/>
        <a:p>
          <a:endParaRPr lang="en-US"/>
        </a:p>
      </dgm:t>
    </dgm:pt>
    <dgm:pt modelId="{C1D52BBC-20CD-4BED-B5D9-B063ECA93875}" type="sibTrans" cxnId="{7B003332-0F22-4031-90A6-B804648761DE}">
      <dgm:prSet/>
      <dgm:spPr/>
      <dgm:t>
        <a:bodyPr/>
        <a:lstStyle/>
        <a:p>
          <a:endParaRPr lang="en-US"/>
        </a:p>
      </dgm:t>
    </dgm:pt>
    <dgm:pt modelId="{100DC394-D31C-4095-A1DB-B4CBCC0FF8AA}">
      <dgm:prSet/>
      <dgm:spPr/>
      <dgm:t>
        <a:bodyPr/>
        <a:lstStyle/>
        <a:p>
          <a:r>
            <a:rPr lang="en-US"/>
            <a:t>Support trust and information integrity</a:t>
          </a:r>
        </a:p>
      </dgm:t>
    </dgm:pt>
    <dgm:pt modelId="{41FD8951-FCBA-4C2F-B5E8-891630AD2A8C}" type="parTrans" cxnId="{5F44109D-6646-4811-89EE-7BAB291E7C1F}">
      <dgm:prSet/>
      <dgm:spPr/>
      <dgm:t>
        <a:bodyPr/>
        <a:lstStyle/>
        <a:p>
          <a:endParaRPr lang="en-US"/>
        </a:p>
      </dgm:t>
    </dgm:pt>
    <dgm:pt modelId="{BAE4D70C-5E49-4066-AC6F-16FF7AACD7CC}" type="sibTrans" cxnId="{5F44109D-6646-4811-89EE-7BAB291E7C1F}">
      <dgm:prSet/>
      <dgm:spPr/>
      <dgm:t>
        <a:bodyPr/>
        <a:lstStyle/>
        <a:p>
          <a:endParaRPr lang="en-US"/>
        </a:p>
      </dgm:t>
    </dgm:pt>
    <dgm:pt modelId="{39FA9520-8C09-4966-9BE5-B7739FC01C2F}" type="pres">
      <dgm:prSet presAssocID="{EC0C71CA-1B5A-4BB3-A859-7729BA8E39A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862C791-0ED2-4898-B0BE-E46B1DD0B620}" type="pres">
      <dgm:prSet presAssocID="{F4D8F207-77B7-4AD0-821F-292E4117A728}" presName="parentLin" presStyleCnt="0"/>
      <dgm:spPr/>
    </dgm:pt>
    <dgm:pt modelId="{032C5D59-1FCE-4925-A388-A6B91806F486}" type="pres">
      <dgm:prSet presAssocID="{F4D8F207-77B7-4AD0-821F-292E4117A728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B8FA1C3D-E2FC-48B8-9A1E-A56213F83779}" type="pres">
      <dgm:prSet presAssocID="{F4D8F207-77B7-4AD0-821F-292E4117A728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69F9B8-B28B-417B-AE01-4AE06F648233}" type="pres">
      <dgm:prSet presAssocID="{F4D8F207-77B7-4AD0-821F-292E4117A728}" presName="negativeSpace" presStyleCnt="0"/>
      <dgm:spPr/>
    </dgm:pt>
    <dgm:pt modelId="{557D8AF3-C28C-4BD5-95F5-F64E63D3C3BF}" type="pres">
      <dgm:prSet presAssocID="{F4D8F207-77B7-4AD0-821F-292E4117A728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65496CC-010D-4508-A33D-C0979612D2C7}" type="pres">
      <dgm:prSet presAssocID="{C0575C92-1DFF-4AE9-A53D-8953EC877F34}" presName="spaceBetweenRectangles" presStyleCnt="0"/>
      <dgm:spPr/>
    </dgm:pt>
    <dgm:pt modelId="{B989DCF1-824E-4318-8507-106ABA1FA58C}" type="pres">
      <dgm:prSet presAssocID="{1217C4F5-3CB3-4DDA-95AE-1AF1726DE7B8}" presName="parentLin" presStyleCnt="0"/>
      <dgm:spPr/>
    </dgm:pt>
    <dgm:pt modelId="{243167B2-8114-42C4-BC38-33682DF80860}" type="pres">
      <dgm:prSet presAssocID="{1217C4F5-3CB3-4DDA-95AE-1AF1726DE7B8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4EAF676A-C7CE-4A49-AF51-33880493E24C}" type="pres">
      <dgm:prSet presAssocID="{1217C4F5-3CB3-4DDA-95AE-1AF1726DE7B8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1ADF48C-A1CB-4C7F-B39C-51A08E2C9799}" type="pres">
      <dgm:prSet presAssocID="{1217C4F5-3CB3-4DDA-95AE-1AF1726DE7B8}" presName="negativeSpace" presStyleCnt="0"/>
      <dgm:spPr/>
    </dgm:pt>
    <dgm:pt modelId="{A99A7BA9-27CB-4542-9C62-85E5CB751184}" type="pres">
      <dgm:prSet presAssocID="{1217C4F5-3CB3-4DDA-95AE-1AF1726DE7B8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4B2880F-AF92-4850-B800-3C62CBB05561}" type="presOf" srcId="{F4D8F207-77B7-4AD0-821F-292E4117A728}" destId="{B8FA1C3D-E2FC-48B8-9A1E-A56213F83779}" srcOrd="1" destOrd="0" presId="urn:microsoft.com/office/officeart/2005/8/layout/list1"/>
    <dgm:cxn modelId="{9607E47E-34F1-4B1F-9533-F3AA60FED81F}" srcId="{EC0C71CA-1B5A-4BB3-A859-7729BA8E39AE}" destId="{1217C4F5-3CB3-4DDA-95AE-1AF1726DE7B8}" srcOrd="1" destOrd="0" parTransId="{449D6CB9-E2C5-49EF-B33B-8F7BDD78CD26}" sibTransId="{64015645-A3DC-44E2-BD14-F03FC5296EED}"/>
    <dgm:cxn modelId="{EA631DA3-71D0-44F3-A84F-2D78DB58C389}" type="presOf" srcId="{100DC394-D31C-4095-A1DB-B4CBCC0FF8AA}" destId="{A99A7BA9-27CB-4542-9C62-85E5CB751184}" srcOrd="0" destOrd="2" presId="urn:microsoft.com/office/officeart/2005/8/layout/list1"/>
    <dgm:cxn modelId="{C99A38A7-0A4B-4145-94C7-5AE7D005FAA7}" type="presOf" srcId="{1217C4F5-3CB3-4DDA-95AE-1AF1726DE7B8}" destId="{243167B2-8114-42C4-BC38-33682DF80860}" srcOrd="0" destOrd="0" presId="urn:microsoft.com/office/officeart/2005/8/layout/list1"/>
    <dgm:cxn modelId="{C8F61A56-D9D2-4B06-BC40-13C5AF2FB3D0}" type="presOf" srcId="{F4D8F207-77B7-4AD0-821F-292E4117A728}" destId="{032C5D59-1FCE-4925-A388-A6B91806F486}" srcOrd="0" destOrd="0" presId="urn:microsoft.com/office/officeart/2005/8/layout/list1"/>
    <dgm:cxn modelId="{FFB911C5-4579-4CBE-9EBE-AA3211978071}" type="presOf" srcId="{08A4D107-34DC-4B81-99B3-6DABE4C1D14B}" destId="{557D8AF3-C28C-4BD5-95F5-F64E63D3C3BF}" srcOrd="0" destOrd="0" presId="urn:microsoft.com/office/officeart/2005/8/layout/list1"/>
    <dgm:cxn modelId="{5F44109D-6646-4811-89EE-7BAB291E7C1F}" srcId="{1217C4F5-3CB3-4DDA-95AE-1AF1726DE7B8}" destId="{100DC394-D31C-4095-A1DB-B4CBCC0FF8AA}" srcOrd="2" destOrd="0" parTransId="{41FD8951-FCBA-4C2F-B5E8-891630AD2A8C}" sibTransId="{BAE4D70C-5E49-4066-AC6F-16FF7AACD7CC}"/>
    <dgm:cxn modelId="{FADB5B59-7D4B-456C-9A9B-A2B77398BC71}" type="presOf" srcId="{08D4B03C-07C2-4A9F-A8DC-1EFBCA5D46C9}" destId="{A99A7BA9-27CB-4542-9C62-85E5CB751184}" srcOrd="0" destOrd="0" presId="urn:microsoft.com/office/officeart/2005/8/layout/list1"/>
    <dgm:cxn modelId="{3CB21C46-DC1E-4CD3-AD35-D756088FE48C}" srcId="{EC0C71CA-1B5A-4BB3-A859-7729BA8E39AE}" destId="{F4D8F207-77B7-4AD0-821F-292E4117A728}" srcOrd="0" destOrd="0" parTransId="{384153D9-51DD-422F-B2D5-8A9260381085}" sibTransId="{C0575C92-1DFF-4AE9-A53D-8953EC877F34}"/>
    <dgm:cxn modelId="{D129D349-CD7C-41E4-95A9-0E242D3D3DA9}" type="presOf" srcId="{EC0C71CA-1B5A-4BB3-A859-7729BA8E39AE}" destId="{39FA9520-8C09-4966-9BE5-B7739FC01C2F}" srcOrd="0" destOrd="0" presId="urn:microsoft.com/office/officeart/2005/8/layout/list1"/>
    <dgm:cxn modelId="{1EB42C21-99DC-4669-A74E-EBEF2F7F2EB4}" type="presOf" srcId="{1217C4F5-3CB3-4DDA-95AE-1AF1726DE7B8}" destId="{4EAF676A-C7CE-4A49-AF51-33880493E24C}" srcOrd="1" destOrd="0" presId="urn:microsoft.com/office/officeart/2005/8/layout/list1"/>
    <dgm:cxn modelId="{347615EF-46E2-4480-A903-28FBB7F28454}" type="presOf" srcId="{994E9610-6C14-4B0F-BBE7-7692CF57F749}" destId="{A99A7BA9-27CB-4542-9C62-85E5CB751184}" srcOrd="0" destOrd="1" presId="urn:microsoft.com/office/officeart/2005/8/layout/list1"/>
    <dgm:cxn modelId="{B5F4BDC8-B357-4AB9-9D77-A8CBF92E358D}" srcId="{1217C4F5-3CB3-4DDA-95AE-1AF1726DE7B8}" destId="{08D4B03C-07C2-4A9F-A8DC-1EFBCA5D46C9}" srcOrd="0" destOrd="0" parTransId="{D4E5480C-BA87-4975-8196-C67F85EEA2AD}" sibTransId="{22ABC2E3-3BBD-4330-9B39-DBE918372F71}"/>
    <dgm:cxn modelId="{7B003332-0F22-4031-90A6-B804648761DE}" srcId="{1217C4F5-3CB3-4DDA-95AE-1AF1726DE7B8}" destId="{994E9610-6C14-4B0F-BBE7-7692CF57F749}" srcOrd="1" destOrd="0" parTransId="{1FBDBA25-F749-4F0A-8278-70CC45AC2B5A}" sibTransId="{C1D52BBC-20CD-4BED-B5D9-B063ECA93875}"/>
    <dgm:cxn modelId="{7C3436F3-3909-42D5-BC36-7CC38388381A}" srcId="{F4D8F207-77B7-4AD0-821F-292E4117A728}" destId="{08A4D107-34DC-4B81-99B3-6DABE4C1D14B}" srcOrd="0" destOrd="0" parTransId="{053E650F-C062-4675-8D69-A03597B7D14E}" sibTransId="{B740388A-01E8-418E-84FD-42623976BBE2}"/>
    <dgm:cxn modelId="{33E64391-20DF-410D-A5B8-A227D3347953}" type="presParOf" srcId="{39FA9520-8C09-4966-9BE5-B7739FC01C2F}" destId="{D862C791-0ED2-4898-B0BE-E46B1DD0B620}" srcOrd="0" destOrd="0" presId="urn:microsoft.com/office/officeart/2005/8/layout/list1"/>
    <dgm:cxn modelId="{269A59AD-807F-4805-ABAE-85D6B71EF98A}" type="presParOf" srcId="{D862C791-0ED2-4898-B0BE-E46B1DD0B620}" destId="{032C5D59-1FCE-4925-A388-A6B91806F486}" srcOrd="0" destOrd="0" presId="urn:microsoft.com/office/officeart/2005/8/layout/list1"/>
    <dgm:cxn modelId="{06205FB1-DBB7-47EE-AF22-AA4131A73A25}" type="presParOf" srcId="{D862C791-0ED2-4898-B0BE-E46B1DD0B620}" destId="{B8FA1C3D-E2FC-48B8-9A1E-A56213F83779}" srcOrd="1" destOrd="0" presId="urn:microsoft.com/office/officeart/2005/8/layout/list1"/>
    <dgm:cxn modelId="{1EAEFA0F-1E0B-44AD-9245-37712576B312}" type="presParOf" srcId="{39FA9520-8C09-4966-9BE5-B7739FC01C2F}" destId="{F769F9B8-B28B-417B-AE01-4AE06F648233}" srcOrd="1" destOrd="0" presId="urn:microsoft.com/office/officeart/2005/8/layout/list1"/>
    <dgm:cxn modelId="{E698A83A-453B-4F9B-A34C-62614A43C463}" type="presParOf" srcId="{39FA9520-8C09-4966-9BE5-B7739FC01C2F}" destId="{557D8AF3-C28C-4BD5-95F5-F64E63D3C3BF}" srcOrd="2" destOrd="0" presId="urn:microsoft.com/office/officeart/2005/8/layout/list1"/>
    <dgm:cxn modelId="{463DF306-C9E3-4193-9706-A86C0E99F522}" type="presParOf" srcId="{39FA9520-8C09-4966-9BE5-B7739FC01C2F}" destId="{365496CC-010D-4508-A33D-C0979612D2C7}" srcOrd="3" destOrd="0" presId="urn:microsoft.com/office/officeart/2005/8/layout/list1"/>
    <dgm:cxn modelId="{2B2295C0-3CB9-4A3C-877F-626A5BB35ADD}" type="presParOf" srcId="{39FA9520-8C09-4966-9BE5-B7739FC01C2F}" destId="{B989DCF1-824E-4318-8507-106ABA1FA58C}" srcOrd="4" destOrd="0" presId="urn:microsoft.com/office/officeart/2005/8/layout/list1"/>
    <dgm:cxn modelId="{65DB4008-1773-4019-B45F-41A98C96C48A}" type="presParOf" srcId="{B989DCF1-824E-4318-8507-106ABA1FA58C}" destId="{243167B2-8114-42C4-BC38-33682DF80860}" srcOrd="0" destOrd="0" presId="urn:microsoft.com/office/officeart/2005/8/layout/list1"/>
    <dgm:cxn modelId="{82B85BD0-1A70-44E1-A8F5-17EB0457EE0A}" type="presParOf" srcId="{B989DCF1-824E-4318-8507-106ABA1FA58C}" destId="{4EAF676A-C7CE-4A49-AF51-33880493E24C}" srcOrd="1" destOrd="0" presId="urn:microsoft.com/office/officeart/2005/8/layout/list1"/>
    <dgm:cxn modelId="{C62BA19C-31B7-4DA2-86CE-A21240988146}" type="presParOf" srcId="{39FA9520-8C09-4966-9BE5-B7739FC01C2F}" destId="{F1ADF48C-A1CB-4C7F-B39C-51A08E2C9799}" srcOrd="5" destOrd="0" presId="urn:microsoft.com/office/officeart/2005/8/layout/list1"/>
    <dgm:cxn modelId="{D7884041-0FEA-4349-AB25-E10D32ABD257}" type="presParOf" srcId="{39FA9520-8C09-4966-9BE5-B7739FC01C2F}" destId="{A99A7BA9-27CB-4542-9C62-85E5CB751184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CFDA8B-9E7B-49F9-958C-773F623758AD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3B36B7F-88F1-4CD4-A3BE-C4F3474DA7E0}">
      <dgm:prSet/>
      <dgm:spPr/>
      <dgm:t>
        <a:bodyPr/>
        <a:lstStyle/>
        <a:p>
          <a:r>
            <a:rPr lang="en-US"/>
            <a:t>How can ML detect fake news effectively?</a:t>
          </a:r>
        </a:p>
      </dgm:t>
    </dgm:pt>
    <dgm:pt modelId="{54F1ADCD-93FD-47CD-8497-CBD5F22B9E81}" type="parTrans" cxnId="{C49C9DE9-5E8F-4996-B201-01D6F9B1C93C}">
      <dgm:prSet/>
      <dgm:spPr/>
      <dgm:t>
        <a:bodyPr/>
        <a:lstStyle/>
        <a:p>
          <a:endParaRPr lang="en-US"/>
        </a:p>
      </dgm:t>
    </dgm:pt>
    <dgm:pt modelId="{6CB8BD1D-1A89-460E-A5CA-13EAD3A22F21}" type="sibTrans" cxnId="{C49C9DE9-5E8F-4996-B201-01D6F9B1C93C}">
      <dgm:prSet/>
      <dgm:spPr/>
      <dgm:t>
        <a:bodyPr/>
        <a:lstStyle/>
        <a:p>
          <a:endParaRPr lang="en-US"/>
        </a:p>
      </dgm:t>
    </dgm:pt>
    <dgm:pt modelId="{EB25CE23-ADDE-4AAD-8C9E-F18A61B751D6}">
      <dgm:prSet/>
      <dgm:spPr/>
      <dgm:t>
        <a:bodyPr/>
        <a:lstStyle/>
        <a:p>
          <a:r>
            <a:rPr lang="en-US"/>
            <a:t>Which preprocessing and feature extraction methods perform best?</a:t>
          </a:r>
        </a:p>
      </dgm:t>
    </dgm:pt>
    <dgm:pt modelId="{B4A8C486-4D82-4E1D-9AE6-68DD4CA095DA}" type="parTrans" cxnId="{72D448CC-D4F6-4FCF-9406-DB87281A69A5}">
      <dgm:prSet/>
      <dgm:spPr/>
      <dgm:t>
        <a:bodyPr/>
        <a:lstStyle/>
        <a:p>
          <a:endParaRPr lang="en-US"/>
        </a:p>
      </dgm:t>
    </dgm:pt>
    <dgm:pt modelId="{9E96CC85-47A5-4537-9E55-E5474D265395}" type="sibTrans" cxnId="{72D448CC-D4F6-4FCF-9406-DB87281A69A5}">
      <dgm:prSet/>
      <dgm:spPr/>
      <dgm:t>
        <a:bodyPr/>
        <a:lstStyle/>
        <a:p>
          <a:endParaRPr lang="en-US"/>
        </a:p>
      </dgm:t>
    </dgm:pt>
    <dgm:pt modelId="{817109E4-CC53-4B13-A189-92C16FB54A80}">
      <dgm:prSet/>
      <dgm:spPr/>
      <dgm:t>
        <a:bodyPr/>
        <a:lstStyle/>
        <a:p>
          <a:r>
            <a:rPr lang="en-US"/>
            <a:t>Which algorithms outperform others?</a:t>
          </a:r>
        </a:p>
      </dgm:t>
    </dgm:pt>
    <dgm:pt modelId="{77C50637-287C-4382-B036-1F84C2077B27}" type="parTrans" cxnId="{560024D0-CB12-41E6-8F51-4D138E38F3FE}">
      <dgm:prSet/>
      <dgm:spPr/>
      <dgm:t>
        <a:bodyPr/>
        <a:lstStyle/>
        <a:p>
          <a:endParaRPr lang="en-US"/>
        </a:p>
      </dgm:t>
    </dgm:pt>
    <dgm:pt modelId="{32013038-1658-481D-B868-DC5CB781A3DC}" type="sibTrans" cxnId="{560024D0-CB12-41E6-8F51-4D138E38F3FE}">
      <dgm:prSet/>
      <dgm:spPr/>
      <dgm:t>
        <a:bodyPr/>
        <a:lstStyle/>
        <a:p>
          <a:endParaRPr lang="en-US"/>
        </a:p>
      </dgm:t>
    </dgm:pt>
    <dgm:pt modelId="{F2E673D0-4701-4EA2-A122-32AAE18D6C7D}">
      <dgm:prSet/>
      <dgm:spPr/>
      <dgm:t>
        <a:bodyPr/>
        <a:lstStyle/>
        <a:p>
          <a:r>
            <a:rPr lang="en-US"/>
            <a:t>How can explainability enhance trust?</a:t>
          </a:r>
        </a:p>
      </dgm:t>
    </dgm:pt>
    <dgm:pt modelId="{AC9BCE66-D2EB-4434-B56C-A2650F23F181}" type="parTrans" cxnId="{F7503E2A-4D3A-4FE5-946C-46C3A93C5250}">
      <dgm:prSet/>
      <dgm:spPr/>
      <dgm:t>
        <a:bodyPr/>
        <a:lstStyle/>
        <a:p>
          <a:endParaRPr lang="en-US"/>
        </a:p>
      </dgm:t>
    </dgm:pt>
    <dgm:pt modelId="{2257E5FF-E7B1-4E59-8881-765115FC3CAB}" type="sibTrans" cxnId="{F7503E2A-4D3A-4FE5-946C-46C3A93C5250}">
      <dgm:prSet/>
      <dgm:spPr/>
      <dgm:t>
        <a:bodyPr/>
        <a:lstStyle/>
        <a:p>
          <a:endParaRPr lang="en-US"/>
        </a:p>
      </dgm:t>
    </dgm:pt>
    <dgm:pt modelId="{AD5ECFD3-65E8-472D-8249-2B11A424EBFF}">
      <dgm:prSet/>
      <dgm:spPr/>
      <dgm:t>
        <a:bodyPr/>
        <a:lstStyle/>
        <a:p>
          <a:r>
            <a:rPr lang="en-US"/>
            <a:t>How can scalable real‑world deployment be achieved?</a:t>
          </a:r>
        </a:p>
      </dgm:t>
    </dgm:pt>
    <dgm:pt modelId="{E82B1BC8-2FA2-4B64-8AAA-F0030241DF54}" type="parTrans" cxnId="{DC974509-A50B-44C7-A399-9FF1B6A44F9D}">
      <dgm:prSet/>
      <dgm:spPr/>
      <dgm:t>
        <a:bodyPr/>
        <a:lstStyle/>
        <a:p>
          <a:endParaRPr lang="en-US"/>
        </a:p>
      </dgm:t>
    </dgm:pt>
    <dgm:pt modelId="{A5509206-CDE0-42C7-9626-C850479133E6}" type="sibTrans" cxnId="{DC974509-A50B-44C7-A399-9FF1B6A44F9D}">
      <dgm:prSet/>
      <dgm:spPr/>
      <dgm:t>
        <a:bodyPr/>
        <a:lstStyle/>
        <a:p>
          <a:endParaRPr lang="en-US"/>
        </a:p>
      </dgm:t>
    </dgm:pt>
    <dgm:pt modelId="{73DDBE36-98D4-4B03-91B3-636628787E2A}" type="pres">
      <dgm:prSet presAssocID="{06CFDA8B-9E7B-49F9-958C-773F623758AD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9651FE0B-A871-4416-BAA7-6DC070B1F8DD}" type="pres">
      <dgm:prSet presAssocID="{43B36B7F-88F1-4CD4-A3BE-C4F3474DA7E0}" presName="thickLine" presStyleLbl="alignNode1" presStyleIdx="0" presStyleCnt="5"/>
      <dgm:spPr/>
    </dgm:pt>
    <dgm:pt modelId="{A068D442-3868-4FFC-BD5D-ED44191BD900}" type="pres">
      <dgm:prSet presAssocID="{43B36B7F-88F1-4CD4-A3BE-C4F3474DA7E0}" presName="horz1" presStyleCnt="0"/>
      <dgm:spPr/>
    </dgm:pt>
    <dgm:pt modelId="{698F6A78-31EF-4801-8D5A-F20457262BE1}" type="pres">
      <dgm:prSet presAssocID="{43B36B7F-88F1-4CD4-A3BE-C4F3474DA7E0}" presName="tx1" presStyleLbl="revTx" presStyleIdx="0" presStyleCnt="5"/>
      <dgm:spPr/>
      <dgm:t>
        <a:bodyPr/>
        <a:lstStyle/>
        <a:p>
          <a:endParaRPr lang="en-US"/>
        </a:p>
      </dgm:t>
    </dgm:pt>
    <dgm:pt modelId="{82545D96-74D6-4241-961E-C7D70C0A1F12}" type="pres">
      <dgm:prSet presAssocID="{43B36B7F-88F1-4CD4-A3BE-C4F3474DA7E0}" presName="vert1" presStyleCnt="0"/>
      <dgm:spPr/>
    </dgm:pt>
    <dgm:pt modelId="{1277BDCF-FBC8-4C80-9333-FADB369D00D3}" type="pres">
      <dgm:prSet presAssocID="{EB25CE23-ADDE-4AAD-8C9E-F18A61B751D6}" presName="thickLine" presStyleLbl="alignNode1" presStyleIdx="1" presStyleCnt="5"/>
      <dgm:spPr/>
    </dgm:pt>
    <dgm:pt modelId="{B8D6857D-010C-4D65-8833-94C2C7CC9835}" type="pres">
      <dgm:prSet presAssocID="{EB25CE23-ADDE-4AAD-8C9E-F18A61B751D6}" presName="horz1" presStyleCnt="0"/>
      <dgm:spPr/>
    </dgm:pt>
    <dgm:pt modelId="{025B32E8-7C86-4EA2-B2F0-F1D0557F04F5}" type="pres">
      <dgm:prSet presAssocID="{EB25CE23-ADDE-4AAD-8C9E-F18A61B751D6}" presName="tx1" presStyleLbl="revTx" presStyleIdx="1" presStyleCnt="5"/>
      <dgm:spPr/>
      <dgm:t>
        <a:bodyPr/>
        <a:lstStyle/>
        <a:p>
          <a:endParaRPr lang="en-US"/>
        </a:p>
      </dgm:t>
    </dgm:pt>
    <dgm:pt modelId="{F3AA2EE4-96BD-474D-8364-3480E222963E}" type="pres">
      <dgm:prSet presAssocID="{EB25CE23-ADDE-4AAD-8C9E-F18A61B751D6}" presName="vert1" presStyleCnt="0"/>
      <dgm:spPr/>
    </dgm:pt>
    <dgm:pt modelId="{AE31B098-E4FA-4C74-8EE4-7954D54EE00B}" type="pres">
      <dgm:prSet presAssocID="{817109E4-CC53-4B13-A189-92C16FB54A80}" presName="thickLine" presStyleLbl="alignNode1" presStyleIdx="2" presStyleCnt="5"/>
      <dgm:spPr/>
    </dgm:pt>
    <dgm:pt modelId="{7FDE594F-AE44-42D9-954B-95D654326B68}" type="pres">
      <dgm:prSet presAssocID="{817109E4-CC53-4B13-A189-92C16FB54A80}" presName="horz1" presStyleCnt="0"/>
      <dgm:spPr/>
    </dgm:pt>
    <dgm:pt modelId="{2E664A2F-573C-4D22-8769-E789261458C4}" type="pres">
      <dgm:prSet presAssocID="{817109E4-CC53-4B13-A189-92C16FB54A80}" presName="tx1" presStyleLbl="revTx" presStyleIdx="2" presStyleCnt="5"/>
      <dgm:spPr/>
      <dgm:t>
        <a:bodyPr/>
        <a:lstStyle/>
        <a:p>
          <a:endParaRPr lang="en-US"/>
        </a:p>
      </dgm:t>
    </dgm:pt>
    <dgm:pt modelId="{7E449D46-014E-4335-BE94-7BD81748611C}" type="pres">
      <dgm:prSet presAssocID="{817109E4-CC53-4B13-A189-92C16FB54A80}" presName="vert1" presStyleCnt="0"/>
      <dgm:spPr/>
    </dgm:pt>
    <dgm:pt modelId="{2A693C78-C48B-4A34-B05F-71C02E41DAA0}" type="pres">
      <dgm:prSet presAssocID="{F2E673D0-4701-4EA2-A122-32AAE18D6C7D}" presName="thickLine" presStyleLbl="alignNode1" presStyleIdx="3" presStyleCnt="5"/>
      <dgm:spPr/>
    </dgm:pt>
    <dgm:pt modelId="{A1A8C108-F1D6-48FF-8D93-140471E793DA}" type="pres">
      <dgm:prSet presAssocID="{F2E673D0-4701-4EA2-A122-32AAE18D6C7D}" presName="horz1" presStyleCnt="0"/>
      <dgm:spPr/>
    </dgm:pt>
    <dgm:pt modelId="{C8ACD083-5125-4D8B-849F-092D276BD386}" type="pres">
      <dgm:prSet presAssocID="{F2E673D0-4701-4EA2-A122-32AAE18D6C7D}" presName="tx1" presStyleLbl="revTx" presStyleIdx="3" presStyleCnt="5"/>
      <dgm:spPr/>
      <dgm:t>
        <a:bodyPr/>
        <a:lstStyle/>
        <a:p>
          <a:endParaRPr lang="en-US"/>
        </a:p>
      </dgm:t>
    </dgm:pt>
    <dgm:pt modelId="{4CBE46B7-AFDB-4BFF-878A-CDA521520E16}" type="pres">
      <dgm:prSet presAssocID="{F2E673D0-4701-4EA2-A122-32AAE18D6C7D}" presName="vert1" presStyleCnt="0"/>
      <dgm:spPr/>
    </dgm:pt>
    <dgm:pt modelId="{42C67B00-EB73-42F1-89DD-8CC5A89261F3}" type="pres">
      <dgm:prSet presAssocID="{AD5ECFD3-65E8-472D-8249-2B11A424EBFF}" presName="thickLine" presStyleLbl="alignNode1" presStyleIdx="4" presStyleCnt="5"/>
      <dgm:spPr/>
    </dgm:pt>
    <dgm:pt modelId="{B98E1E93-A156-4AA3-B8B1-FFB1B052E8AB}" type="pres">
      <dgm:prSet presAssocID="{AD5ECFD3-65E8-472D-8249-2B11A424EBFF}" presName="horz1" presStyleCnt="0"/>
      <dgm:spPr/>
    </dgm:pt>
    <dgm:pt modelId="{5E5C7811-8C23-4A70-AF69-6F7FA01B2CA8}" type="pres">
      <dgm:prSet presAssocID="{AD5ECFD3-65E8-472D-8249-2B11A424EBFF}" presName="tx1" presStyleLbl="revTx" presStyleIdx="4" presStyleCnt="5"/>
      <dgm:spPr/>
      <dgm:t>
        <a:bodyPr/>
        <a:lstStyle/>
        <a:p>
          <a:endParaRPr lang="en-US"/>
        </a:p>
      </dgm:t>
    </dgm:pt>
    <dgm:pt modelId="{37411913-B4A9-43F1-869A-9D7DC0B0B7B9}" type="pres">
      <dgm:prSet presAssocID="{AD5ECFD3-65E8-472D-8249-2B11A424EBFF}" presName="vert1" presStyleCnt="0"/>
      <dgm:spPr/>
    </dgm:pt>
  </dgm:ptLst>
  <dgm:cxnLst>
    <dgm:cxn modelId="{DC974509-A50B-44C7-A399-9FF1B6A44F9D}" srcId="{06CFDA8B-9E7B-49F9-958C-773F623758AD}" destId="{AD5ECFD3-65E8-472D-8249-2B11A424EBFF}" srcOrd="4" destOrd="0" parTransId="{E82B1BC8-2FA2-4B64-8AAA-F0030241DF54}" sibTransId="{A5509206-CDE0-42C7-9626-C850479133E6}"/>
    <dgm:cxn modelId="{560024D0-CB12-41E6-8F51-4D138E38F3FE}" srcId="{06CFDA8B-9E7B-49F9-958C-773F623758AD}" destId="{817109E4-CC53-4B13-A189-92C16FB54A80}" srcOrd="2" destOrd="0" parTransId="{77C50637-287C-4382-B036-1F84C2077B27}" sibTransId="{32013038-1658-481D-B868-DC5CB781A3DC}"/>
    <dgm:cxn modelId="{C49C9DE9-5E8F-4996-B201-01D6F9B1C93C}" srcId="{06CFDA8B-9E7B-49F9-958C-773F623758AD}" destId="{43B36B7F-88F1-4CD4-A3BE-C4F3474DA7E0}" srcOrd="0" destOrd="0" parTransId="{54F1ADCD-93FD-47CD-8497-CBD5F22B9E81}" sibTransId="{6CB8BD1D-1A89-460E-A5CA-13EAD3A22F21}"/>
    <dgm:cxn modelId="{0B16B852-34EE-403D-82D4-D8CF82D39458}" type="presOf" srcId="{06CFDA8B-9E7B-49F9-958C-773F623758AD}" destId="{73DDBE36-98D4-4B03-91B3-636628787E2A}" srcOrd="0" destOrd="0" presId="urn:microsoft.com/office/officeart/2008/layout/LinedList"/>
    <dgm:cxn modelId="{5FBE5D78-DF65-48D4-88CB-4AC0AEB5E3C3}" type="presOf" srcId="{AD5ECFD3-65E8-472D-8249-2B11A424EBFF}" destId="{5E5C7811-8C23-4A70-AF69-6F7FA01B2CA8}" srcOrd="0" destOrd="0" presId="urn:microsoft.com/office/officeart/2008/layout/LinedList"/>
    <dgm:cxn modelId="{F7503E2A-4D3A-4FE5-946C-46C3A93C5250}" srcId="{06CFDA8B-9E7B-49F9-958C-773F623758AD}" destId="{F2E673D0-4701-4EA2-A122-32AAE18D6C7D}" srcOrd="3" destOrd="0" parTransId="{AC9BCE66-D2EB-4434-B56C-A2650F23F181}" sibTransId="{2257E5FF-E7B1-4E59-8881-765115FC3CAB}"/>
    <dgm:cxn modelId="{CF3DAE41-0548-499E-AE5C-BE9E8C53EA0D}" type="presOf" srcId="{817109E4-CC53-4B13-A189-92C16FB54A80}" destId="{2E664A2F-573C-4D22-8769-E789261458C4}" srcOrd="0" destOrd="0" presId="urn:microsoft.com/office/officeart/2008/layout/LinedList"/>
    <dgm:cxn modelId="{D20FB675-F6FD-40F9-90FA-893CFD0F6F78}" type="presOf" srcId="{EB25CE23-ADDE-4AAD-8C9E-F18A61B751D6}" destId="{025B32E8-7C86-4EA2-B2F0-F1D0557F04F5}" srcOrd="0" destOrd="0" presId="urn:microsoft.com/office/officeart/2008/layout/LinedList"/>
    <dgm:cxn modelId="{BBAA0D0C-CE56-4548-8FB5-1949BBE1999B}" type="presOf" srcId="{F2E673D0-4701-4EA2-A122-32AAE18D6C7D}" destId="{C8ACD083-5125-4D8B-849F-092D276BD386}" srcOrd="0" destOrd="0" presId="urn:microsoft.com/office/officeart/2008/layout/LinedList"/>
    <dgm:cxn modelId="{9264CA81-F54E-4042-85CB-0563068E0762}" type="presOf" srcId="{43B36B7F-88F1-4CD4-A3BE-C4F3474DA7E0}" destId="{698F6A78-31EF-4801-8D5A-F20457262BE1}" srcOrd="0" destOrd="0" presId="urn:microsoft.com/office/officeart/2008/layout/LinedList"/>
    <dgm:cxn modelId="{72D448CC-D4F6-4FCF-9406-DB87281A69A5}" srcId="{06CFDA8B-9E7B-49F9-958C-773F623758AD}" destId="{EB25CE23-ADDE-4AAD-8C9E-F18A61B751D6}" srcOrd="1" destOrd="0" parTransId="{B4A8C486-4D82-4E1D-9AE6-68DD4CA095DA}" sibTransId="{9E96CC85-47A5-4537-9E55-E5474D265395}"/>
    <dgm:cxn modelId="{BA6EB796-5493-4435-AF51-85DAFC50CC2D}" type="presParOf" srcId="{73DDBE36-98D4-4B03-91B3-636628787E2A}" destId="{9651FE0B-A871-4416-BAA7-6DC070B1F8DD}" srcOrd="0" destOrd="0" presId="urn:microsoft.com/office/officeart/2008/layout/LinedList"/>
    <dgm:cxn modelId="{CCA0396F-0F46-4F17-B043-78D016DAE8EA}" type="presParOf" srcId="{73DDBE36-98D4-4B03-91B3-636628787E2A}" destId="{A068D442-3868-4FFC-BD5D-ED44191BD900}" srcOrd="1" destOrd="0" presId="urn:microsoft.com/office/officeart/2008/layout/LinedList"/>
    <dgm:cxn modelId="{189C21BF-B6CA-4DE0-A2F5-D5614F287677}" type="presParOf" srcId="{A068D442-3868-4FFC-BD5D-ED44191BD900}" destId="{698F6A78-31EF-4801-8D5A-F20457262BE1}" srcOrd="0" destOrd="0" presId="urn:microsoft.com/office/officeart/2008/layout/LinedList"/>
    <dgm:cxn modelId="{36B0EE84-944B-4916-9C7C-79DB573ACF53}" type="presParOf" srcId="{A068D442-3868-4FFC-BD5D-ED44191BD900}" destId="{82545D96-74D6-4241-961E-C7D70C0A1F12}" srcOrd="1" destOrd="0" presId="urn:microsoft.com/office/officeart/2008/layout/LinedList"/>
    <dgm:cxn modelId="{C6D86CD7-6786-4781-A5F7-B2D22E189F5C}" type="presParOf" srcId="{73DDBE36-98D4-4B03-91B3-636628787E2A}" destId="{1277BDCF-FBC8-4C80-9333-FADB369D00D3}" srcOrd="2" destOrd="0" presId="urn:microsoft.com/office/officeart/2008/layout/LinedList"/>
    <dgm:cxn modelId="{DEE97213-7E30-4B4F-8681-1510254C517D}" type="presParOf" srcId="{73DDBE36-98D4-4B03-91B3-636628787E2A}" destId="{B8D6857D-010C-4D65-8833-94C2C7CC9835}" srcOrd="3" destOrd="0" presId="urn:microsoft.com/office/officeart/2008/layout/LinedList"/>
    <dgm:cxn modelId="{CD20403F-C165-4D6B-9D56-528BE5F45D55}" type="presParOf" srcId="{B8D6857D-010C-4D65-8833-94C2C7CC9835}" destId="{025B32E8-7C86-4EA2-B2F0-F1D0557F04F5}" srcOrd="0" destOrd="0" presId="urn:microsoft.com/office/officeart/2008/layout/LinedList"/>
    <dgm:cxn modelId="{DE8A7093-3F52-4E3E-A7A8-4CBC859A2082}" type="presParOf" srcId="{B8D6857D-010C-4D65-8833-94C2C7CC9835}" destId="{F3AA2EE4-96BD-474D-8364-3480E222963E}" srcOrd="1" destOrd="0" presId="urn:microsoft.com/office/officeart/2008/layout/LinedList"/>
    <dgm:cxn modelId="{68CDFDF7-0934-4594-B566-B35EDE796E7E}" type="presParOf" srcId="{73DDBE36-98D4-4B03-91B3-636628787E2A}" destId="{AE31B098-E4FA-4C74-8EE4-7954D54EE00B}" srcOrd="4" destOrd="0" presId="urn:microsoft.com/office/officeart/2008/layout/LinedList"/>
    <dgm:cxn modelId="{6724B37D-8140-4215-B113-DEB36A32989F}" type="presParOf" srcId="{73DDBE36-98D4-4B03-91B3-636628787E2A}" destId="{7FDE594F-AE44-42D9-954B-95D654326B68}" srcOrd="5" destOrd="0" presId="urn:microsoft.com/office/officeart/2008/layout/LinedList"/>
    <dgm:cxn modelId="{7AF4C09A-FE7E-464D-9A6D-030F494812FF}" type="presParOf" srcId="{7FDE594F-AE44-42D9-954B-95D654326B68}" destId="{2E664A2F-573C-4D22-8769-E789261458C4}" srcOrd="0" destOrd="0" presId="urn:microsoft.com/office/officeart/2008/layout/LinedList"/>
    <dgm:cxn modelId="{1861B85A-F066-476D-874E-57B84C749743}" type="presParOf" srcId="{7FDE594F-AE44-42D9-954B-95D654326B68}" destId="{7E449D46-014E-4335-BE94-7BD81748611C}" srcOrd="1" destOrd="0" presId="urn:microsoft.com/office/officeart/2008/layout/LinedList"/>
    <dgm:cxn modelId="{FAF3BABE-704A-46DD-805A-7950B4E6968C}" type="presParOf" srcId="{73DDBE36-98D4-4B03-91B3-636628787E2A}" destId="{2A693C78-C48B-4A34-B05F-71C02E41DAA0}" srcOrd="6" destOrd="0" presId="urn:microsoft.com/office/officeart/2008/layout/LinedList"/>
    <dgm:cxn modelId="{0C4F1799-CD85-4729-B5FA-669C56CB35F2}" type="presParOf" srcId="{73DDBE36-98D4-4B03-91B3-636628787E2A}" destId="{A1A8C108-F1D6-48FF-8D93-140471E793DA}" srcOrd="7" destOrd="0" presId="urn:microsoft.com/office/officeart/2008/layout/LinedList"/>
    <dgm:cxn modelId="{CB36116C-5559-4BCA-8CA7-A4E659048BE0}" type="presParOf" srcId="{A1A8C108-F1D6-48FF-8D93-140471E793DA}" destId="{C8ACD083-5125-4D8B-849F-092D276BD386}" srcOrd="0" destOrd="0" presId="urn:microsoft.com/office/officeart/2008/layout/LinedList"/>
    <dgm:cxn modelId="{6763356A-1B32-49A4-83D0-A1BF18E0ACF0}" type="presParOf" srcId="{A1A8C108-F1D6-48FF-8D93-140471E793DA}" destId="{4CBE46B7-AFDB-4BFF-878A-CDA521520E16}" srcOrd="1" destOrd="0" presId="urn:microsoft.com/office/officeart/2008/layout/LinedList"/>
    <dgm:cxn modelId="{430E1421-2857-47C2-B53E-614D6E793206}" type="presParOf" srcId="{73DDBE36-98D4-4B03-91B3-636628787E2A}" destId="{42C67B00-EB73-42F1-89DD-8CC5A89261F3}" srcOrd="8" destOrd="0" presId="urn:microsoft.com/office/officeart/2008/layout/LinedList"/>
    <dgm:cxn modelId="{02B527CE-CEE8-4C61-9257-F5C0C6FC2346}" type="presParOf" srcId="{73DDBE36-98D4-4B03-91B3-636628787E2A}" destId="{B98E1E93-A156-4AA3-B8B1-FFB1B052E8AB}" srcOrd="9" destOrd="0" presId="urn:microsoft.com/office/officeart/2008/layout/LinedList"/>
    <dgm:cxn modelId="{C53A0486-FA8E-4F70-AD96-E7AA0BB056B5}" type="presParOf" srcId="{B98E1E93-A156-4AA3-B8B1-FFB1B052E8AB}" destId="{5E5C7811-8C23-4A70-AF69-6F7FA01B2CA8}" srcOrd="0" destOrd="0" presId="urn:microsoft.com/office/officeart/2008/layout/LinedList"/>
    <dgm:cxn modelId="{0FE6E7A9-52BE-4D8B-95F7-FFEA9A920ED4}" type="presParOf" srcId="{B98E1E93-A156-4AA3-B8B1-FFB1B052E8AB}" destId="{37411913-B4A9-43F1-869A-9D7DC0B0B7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EBA858-619F-46E6-A27A-EA174DFE5495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C631235-0E90-48A3-851A-3AFCA204DC93}">
      <dgm:prSet/>
      <dgm:spPr/>
      <dgm:t>
        <a:bodyPr/>
        <a:lstStyle/>
        <a:p>
          <a:r>
            <a:rPr lang="en-US" dirty="0"/>
            <a:t>Apply preprocessing and text normalization</a:t>
          </a:r>
        </a:p>
      </dgm:t>
    </dgm:pt>
    <dgm:pt modelId="{A6C77C99-793F-475B-8E1D-9DA697D1F1D9}" type="parTrans" cxnId="{A626FF6B-30F2-41D7-91A1-A2EA44760B7D}">
      <dgm:prSet/>
      <dgm:spPr/>
      <dgm:t>
        <a:bodyPr/>
        <a:lstStyle/>
        <a:p>
          <a:endParaRPr lang="en-US"/>
        </a:p>
      </dgm:t>
    </dgm:pt>
    <dgm:pt modelId="{DBCE041B-8A9C-4AED-8AD1-0B9EB7B51601}" type="sibTrans" cxnId="{A626FF6B-30F2-41D7-91A1-A2EA44760B7D}">
      <dgm:prSet/>
      <dgm:spPr/>
      <dgm:t>
        <a:bodyPr/>
        <a:lstStyle/>
        <a:p>
          <a:endParaRPr lang="en-US"/>
        </a:p>
      </dgm:t>
    </dgm:pt>
    <dgm:pt modelId="{31CC6CFA-D012-4565-84DE-8D4614606040}">
      <dgm:prSet/>
      <dgm:spPr/>
      <dgm:t>
        <a:bodyPr/>
        <a:lstStyle/>
        <a:p>
          <a:r>
            <a:rPr lang="en-US"/>
            <a:t>Extract meaningful linguistic features (TF‑IDF / embeddings)</a:t>
          </a:r>
        </a:p>
      </dgm:t>
    </dgm:pt>
    <dgm:pt modelId="{C50BA06E-C87C-46B2-94F1-E330099157C2}" type="parTrans" cxnId="{EB233697-5969-4C74-B685-FFF7DC445CB6}">
      <dgm:prSet/>
      <dgm:spPr/>
      <dgm:t>
        <a:bodyPr/>
        <a:lstStyle/>
        <a:p>
          <a:endParaRPr lang="en-US"/>
        </a:p>
      </dgm:t>
    </dgm:pt>
    <dgm:pt modelId="{FE9DE5E3-38BE-4A83-A5F0-E589A2771B49}" type="sibTrans" cxnId="{EB233697-5969-4C74-B685-FFF7DC445CB6}">
      <dgm:prSet/>
      <dgm:spPr/>
      <dgm:t>
        <a:bodyPr/>
        <a:lstStyle/>
        <a:p>
          <a:endParaRPr lang="en-US"/>
        </a:p>
      </dgm:t>
    </dgm:pt>
    <dgm:pt modelId="{99D44D1E-E78C-48A1-8714-40AFBB80B424}">
      <dgm:prSet/>
      <dgm:spPr/>
      <dgm:t>
        <a:bodyPr/>
        <a:lstStyle/>
        <a:p>
          <a:r>
            <a:rPr lang="en-US"/>
            <a:t>Evaluate ML + DL models</a:t>
          </a:r>
        </a:p>
      </dgm:t>
    </dgm:pt>
    <dgm:pt modelId="{87D34E35-ECB6-4C41-8248-5A8757BD64E5}" type="parTrans" cxnId="{E2519946-54C5-4F8B-8B1C-57907289C5C9}">
      <dgm:prSet/>
      <dgm:spPr/>
      <dgm:t>
        <a:bodyPr/>
        <a:lstStyle/>
        <a:p>
          <a:endParaRPr lang="en-US"/>
        </a:p>
      </dgm:t>
    </dgm:pt>
    <dgm:pt modelId="{9B39857F-FEDE-4147-8BBE-20A27D541EE7}" type="sibTrans" cxnId="{E2519946-54C5-4F8B-8B1C-57907289C5C9}">
      <dgm:prSet/>
      <dgm:spPr/>
      <dgm:t>
        <a:bodyPr/>
        <a:lstStyle/>
        <a:p>
          <a:endParaRPr lang="en-US"/>
        </a:p>
      </dgm:t>
    </dgm:pt>
    <dgm:pt modelId="{A44B723A-8C35-4A66-A0AE-0DEA566527F1}">
      <dgm:prSet/>
      <dgm:spPr/>
      <dgm:t>
        <a:bodyPr/>
        <a:lstStyle/>
        <a:p>
          <a:r>
            <a:rPr lang="en-US"/>
            <a:t>Compare Accuracy, Precision, Recall, F1, ROC‑AUC</a:t>
          </a:r>
        </a:p>
      </dgm:t>
    </dgm:pt>
    <dgm:pt modelId="{FDF59B13-423E-4AF8-8E25-2FE261F896AB}" type="parTrans" cxnId="{78EF868B-CC77-4A98-B468-F5B50B517A94}">
      <dgm:prSet/>
      <dgm:spPr/>
      <dgm:t>
        <a:bodyPr/>
        <a:lstStyle/>
        <a:p>
          <a:endParaRPr lang="en-US"/>
        </a:p>
      </dgm:t>
    </dgm:pt>
    <dgm:pt modelId="{B1A90234-CF15-4E9F-AA01-1B94EA771F0C}" type="sibTrans" cxnId="{78EF868B-CC77-4A98-B468-F5B50B517A94}">
      <dgm:prSet/>
      <dgm:spPr/>
      <dgm:t>
        <a:bodyPr/>
        <a:lstStyle/>
        <a:p>
          <a:endParaRPr lang="en-US"/>
        </a:p>
      </dgm:t>
    </dgm:pt>
    <dgm:pt modelId="{7F3ED1F3-671B-43D4-9866-06A43B06C431}">
      <dgm:prSet/>
      <dgm:spPr/>
      <dgm:t>
        <a:bodyPr/>
        <a:lstStyle/>
        <a:p>
          <a:r>
            <a:rPr lang="en-US"/>
            <a:t>Enhance interpretability and real‑world usability</a:t>
          </a:r>
        </a:p>
      </dgm:t>
    </dgm:pt>
    <dgm:pt modelId="{9D11C578-F5A1-4704-A8DF-CC34BAAF7426}" type="parTrans" cxnId="{49740E18-22CF-453D-84BC-B8E2D1E6D442}">
      <dgm:prSet/>
      <dgm:spPr/>
      <dgm:t>
        <a:bodyPr/>
        <a:lstStyle/>
        <a:p>
          <a:endParaRPr lang="en-US"/>
        </a:p>
      </dgm:t>
    </dgm:pt>
    <dgm:pt modelId="{4D76ADBA-161B-4AB9-9CDD-6681335E874A}" type="sibTrans" cxnId="{49740E18-22CF-453D-84BC-B8E2D1E6D442}">
      <dgm:prSet/>
      <dgm:spPr/>
      <dgm:t>
        <a:bodyPr/>
        <a:lstStyle/>
        <a:p>
          <a:endParaRPr lang="en-US"/>
        </a:p>
      </dgm:t>
    </dgm:pt>
    <dgm:pt modelId="{D036531A-4E7C-4FFB-B04E-833ABE9F5A09}" type="pres">
      <dgm:prSet presAssocID="{3FEBA858-619F-46E6-A27A-EA174DFE549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C263AB4-D08F-477C-BF07-CCF1DD531C1F}" type="pres">
      <dgm:prSet presAssocID="{3C631235-0E90-48A3-851A-3AFCA204DC93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AD8088D-3368-4BE0-ACAC-A9BE3A269990}" type="pres">
      <dgm:prSet presAssocID="{DBCE041B-8A9C-4AED-8AD1-0B9EB7B51601}" presName="sibTrans" presStyleLbl="sibTrans1D1" presStyleIdx="0" presStyleCnt="4"/>
      <dgm:spPr/>
      <dgm:t>
        <a:bodyPr/>
        <a:lstStyle/>
        <a:p>
          <a:endParaRPr lang="en-US"/>
        </a:p>
      </dgm:t>
    </dgm:pt>
    <dgm:pt modelId="{CE27F483-9E5A-49D4-A626-1046A9A3CA3D}" type="pres">
      <dgm:prSet presAssocID="{DBCE041B-8A9C-4AED-8AD1-0B9EB7B51601}" presName="connectorText" presStyleLbl="sibTrans1D1" presStyleIdx="0" presStyleCnt="4"/>
      <dgm:spPr/>
      <dgm:t>
        <a:bodyPr/>
        <a:lstStyle/>
        <a:p>
          <a:endParaRPr lang="en-US"/>
        </a:p>
      </dgm:t>
    </dgm:pt>
    <dgm:pt modelId="{22E0D937-DC91-4775-ADC0-28261B964A02}" type="pres">
      <dgm:prSet presAssocID="{31CC6CFA-D012-4565-84DE-8D461460604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A91F68-F1CF-434B-B5DA-33C20D9505F6}" type="pres">
      <dgm:prSet presAssocID="{FE9DE5E3-38BE-4A83-A5F0-E589A2771B49}" presName="sibTrans" presStyleLbl="sibTrans1D1" presStyleIdx="1" presStyleCnt="4"/>
      <dgm:spPr/>
      <dgm:t>
        <a:bodyPr/>
        <a:lstStyle/>
        <a:p>
          <a:endParaRPr lang="en-US"/>
        </a:p>
      </dgm:t>
    </dgm:pt>
    <dgm:pt modelId="{35399FF5-0F68-408C-8821-AFC827E3671D}" type="pres">
      <dgm:prSet presAssocID="{FE9DE5E3-38BE-4A83-A5F0-E589A2771B49}" presName="connectorText" presStyleLbl="sibTrans1D1" presStyleIdx="1" presStyleCnt="4"/>
      <dgm:spPr/>
      <dgm:t>
        <a:bodyPr/>
        <a:lstStyle/>
        <a:p>
          <a:endParaRPr lang="en-US"/>
        </a:p>
      </dgm:t>
    </dgm:pt>
    <dgm:pt modelId="{C8467955-A987-47F9-A37C-25C65FF4DC4F}" type="pres">
      <dgm:prSet presAssocID="{99D44D1E-E78C-48A1-8714-40AFBB80B42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9E7FF8-50D1-4444-8969-E3B47849D5E4}" type="pres">
      <dgm:prSet presAssocID="{9B39857F-FEDE-4147-8BBE-20A27D541EE7}" presName="sibTrans" presStyleLbl="sibTrans1D1" presStyleIdx="2" presStyleCnt="4"/>
      <dgm:spPr/>
      <dgm:t>
        <a:bodyPr/>
        <a:lstStyle/>
        <a:p>
          <a:endParaRPr lang="en-US"/>
        </a:p>
      </dgm:t>
    </dgm:pt>
    <dgm:pt modelId="{0B98110F-5C25-45AD-BEE0-4524CAE29A80}" type="pres">
      <dgm:prSet presAssocID="{9B39857F-FEDE-4147-8BBE-20A27D541EE7}" presName="connectorText" presStyleLbl="sibTrans1D1" presStyleIdx="2" presStyleCnt="4"/>
      <dgm:spPr/>
      <dgm:t>
        <a:bodyPr/>
        <a:lstStyle/>
        <a:p>
          <a:endParaRPr lang="en-US"/>
        </a:p>
      </dgm:t>
    </dgm:pt>
    <dgm:pt modelId="{973236C7-0CE6-41C8-813B-448B76D13303}" type="pres">
      <dgm:prSet presAssocID="{A44B723A-8C35-4A66-A0AE-0DEA566527F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17D53E4-1F98-4743-B34B-EE1D0528A5A2}" type="pres">
      <dgm:prSet presAssocID="{B1A90234-CF15-4E9F-AA01-1B94EA771F0C}" presName="sibTrans" presStyleLbl="sibTrans1D1" presStyleIdx="3" presStyleCnt="4"/>
      <dgm:spPr/>
      <dgm:t>
        <a:bodyPr/>
        <a:lstStyle/>
        <a:p>
          <a:endParaRPr lang="en-US"/>
        </a:p>
      </dgm:t>
    </dgm:pt>
    <dgm:pt modelId="{3DEA5872-C520-4592-9166-BD97E2845FF7}" type="pres">
      <dgm:prSet presAssocID="{B1A90234-CF15-4E9F-AA01-1B94EA771F0C}" presName="connectorText" presStyleLbl="sibTrans1D1" presStyleIdx="3" presStyleCnt="4"/>
      <dgm:spPr/>
      <dgm:t>
        <a:bodyPr/>
        <a:lstStyle/>
        <a:p>
          <a:endParaRPr lang="en-US"/>
        </a:p>
      </dgm:t>
    </dgm:pt>
    <dgm:pt modelId="{3344B5AF-C763-43CE-A04C-C3C1F72408C4}" type="pres">
      <dgm:prSet presAssocID="{7F3ED1F3-671B-43D4-9866-06A43B06C431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4545855-B7CE-4D80-8782-518693189592}" type="presOf" srcId="{99D44D1E-E78C-48A1-8714-40AFBB80B424}" destId="{C8467955-A987-47F9-A37C-25C65FF4DC4F}" srcOrd="0" destOrd="0" presId="urn:microsoft.com/office/officeart/2016/7/layout/RepeatingBendingProcessNew"/>
    <dgm:cxn modelId="{E2519946-54C5-4F8B-8B1C-57907289C5C9}" srcId="{3FEBA858-619F-46E6-A27A-EA174DFE5495}" destId="{99D44D1E-E78C-48A1-8714-40AFBB80B424}" srcOrd="2" destOrd="0" parTransId="{87D34E35-ECB6-4C41-8248-5A8757BD64E5}" sibTransId="{9B39857F-FEDE-4147-8BBE-20A27D541EE7}"/>
    <dgm:cxn modelId="{49740E18-22CF-453D-84BC-B8E2D1E6D442}" srcId="{3FEBA858-619F-46E6-A27A-EA174DFE5495}" destId="{7F3ED1F3-671B-43D4-9866-06A43B06C431}" srcOrd="4" destOrd="0" parTransId="{9D11C578-F5A1-4704-A8DF-CC34BAAF7426}" sibTransId="{4D76ADBA-161B-4AB9-9CDD-6681335E874A}"/>
    <dgm:cxn modelId="{8188ACC2-6875-47C4-89E3-3DE59FF520F9}" type="presOf" srcId="{3FEBA858-619F-46E6-A27A-EA174DFE5495}" destId="{D036531A-4E7C-4FFB-B04E-833ABE9F5A09}" srcOrd="0" destOrd="0" presId="urn:microsoft.com/office/officeart/2016/7/layout/RepeatingBendingProcessNew"/>
    <dgm:cxn modelId="{75633993-93AD-4509-A205-807BAEDA1A67}" type="presOf" srcId="{FE9DE5E3-38BE-4A83-A5F0-E589A2771B49}" destId="{35399FF5-0F68-408C-8821-AFC827E3671D}" srcOrd="1" destOrd="0" presId="urn:microsoft.com/office/officeart/2016/7/layout/RepeatingBendingProcessNew"/>
    <dgm:cxn modelId="{A1C49AB0-EAE2-4287-9F18-C9F9C8406117}" type="presOf" srcId="{A44B723A-8C35-4A66-A0AE-0DEA566527F1}" destId="{973236C7-0CE6-41C8-813B-448B76D13303}" srcOrd="0" destOrd="0" presId="urn:microsoft.com/office/officeart/2016/7/layout/RepeatingBendingProcessNew"/>
    <dgm:cxn modelId="{843FAD00-9C28-403C-A1C4-EB3CB434BD81}" type="presOf" srcId="{B1A90234-CF15-4E9F-AA01-1B94EA771F0C}" destId="{3DEA5872-C520-4592-9166-BD97E2845FF7}" srcOrd="1" destOrd="0" presId="urn:microsoft.com/office/officeart/2016/7/layout/RepeatingBendingProcessNew"/>
    <dgm:cxn modelId="{A626FF6B-30F2-41D7-91A1-A2EA44760B7D}" srcId="{3FEBA858-619F-46E6-A27A-EA174DFE5495}" destId="{3C631235-0E90-48A3-851A-3AFCA204DC93}" srcOrd="0" destOrd="0" parTransId="{A6C77C99-793F-475B-8E1D-9DA697D1F1D9}" sibTransId="{DBCE041B-8A9C-4AED-8AD1-0B9EB7B51601}"/>
    <dgm:cxn modelId="{68A2C144-D754-4C9C-9E91-935D753A944C}" type="presOf" srcId="{B1A90234-CF15-4E9F-AA01-1B94EA771F0C}" destId="{E17D53E4-1F98-4743-B34B-EE1D0528A5A2}" srcOrd="0" destOrd="0" presId="urn:microsoft.com/office/officeart/2016/7/layout/RepeatingBendingProcessNew"/>
    <dgm:cxn modelId="{976C1917-C764-4074-9E73-6C4E13CBA69D}" type="presOf" srcId="{DBCE041B-8A9C-4AED-8AD1-0B9EB7B51601}" destId="{CE27F483-9E5A-49D4-A626-1046A9A3CA3D}" srcOrd="1" destOrd="0" presId="urn:microsoft.com/office/officeart/2016/7/layout/RepeatingBendingProcessNew"/>
    <dgm:cxn modelId="{2E4BCDC4-7AEC-4763-8CB2-4AE55FDA385E}" type="presOf" srcId="{9B39857F-FEDE-4147-8BBE-20A27D541EE7}" destId="{0B98110F-5C25-45AD-BEE0-4524CAE29A80}" srcOrd="1" destOrd="0" presId="urn:microsoft.com/office/officeart/2016/7/layout/RepeatingBendingProcessNew"/>
    <dgm:cxn modelId="{AC2F6476-4572-4229-B655-9CAE4876F51E}" type="presOf" srcId="{31CC6CFA-D012-4565-84DE-8D4614606040}" destId="{22E0D937-DC91-4775-ADC0-28261B964A02}" srcOrd="0" destOrd="0" presId="urn:microsoft.com/office/officeart/2016/7/layout/RepeatingBendingProcessNew"/>
    <dgm:cxn modelId="{491B011B-1F32-49A6-AB3D-749761CF5B24}" type="presOf" srcId="{FE9DE5E3-38BE-4A83-A5F0-E589A2771B49}" destId="{79A91F68-F1CF-434B-B5DA-33C20D9505F6}" srcOrd="0" destOrd="0" presId="urn:microsoft.com/office/officeart/2016/7/layout/RepeatingBendingProcessNew"/>
    <dgm:cxn modelId="{EB233697-5969-4C74-B685-FFF7DC445CB6}" srcId="{3FEBA858-619F-46E6-A27A-EA174DFE5495}" destId="{31CC6CFA-D012-4565-84DE-8D4614606040}" srcOrd="1" destOrd="0" parTransId="{C50BA06E-C87C-46B2-94F1-E330099157C2}" sibTransId="{FE9DE5E3-38BE-4A83-A5F0-E589A2771B49}"/>
    <dgm:cxn modelId="{5735FA12-0722-4373-A4C5-4578C961E301}" type="presOf" srcId="{9B39857F-FEDE-4147-8BBE-20A27D541EE7}" destId="{E89E7FF8-50D1-4444-8969-E3B47849D5E4}" srcOrd="0" destOrd="0" presId="urn:microsoft.com/office/officeart/2016/7/layout/RepeatingBendingProcessNew"/>
    <dgm:cxn modelId="{F9D623CB-81A1-4C5D-9132-0BCA9ECEB31C}" type="presOf" srcId="{DBCE041B-8A9C-4AED-8AD1-0B9EB7B51601}" destId="{9AD8088D-3368-4BE0-ACAC-A9BE3A269990}" srcOrd="0" destOrd="0" presId="urn:microsoft.com/office/officeart/2016/7/layout/RepeatingBendingProcessNew"/>
    <dgm:cxn modelId="{439034B9-57FB-4E1B-BA76-54F696710096}" type="presOf" srcId="{7F3ED1F3-671B-43D4-9866-06A43B06C431}" destId="{3344B5AF-C763-43CE-A04C-C3C1F72408C4}" srcOrd="0" destOrd="0" presId="urn:microsoft.com/office/officeart/2016/7/layout/RepeatingBendingProcessNew"/>
    <dgm:cxn modelId="{C7647F6A-3DF6-4ED9-946A-537CB4798942}" type="presOf" srcId="{3C631235-0E90-48A3-851A-3AFCA204DC93}" destId="{7C263AB4-D08F-477C-BF07-CCF1DD531C1F}" srcOrd="0" destOrd="0" presId="urn:microsoft.com/office/officeart/2016/7/layout/RepeatingBendingProcessNew"/>
    <dgm:cxn modelId="{78EF868B-CC77-4A98-B468-F5B50B517A94}" srcId="{3FEBA858-619F-46E6-A27A-EA174DFE5495}" destId="{A44B723A-8C35-4A66-A0AE-0DEA566527F1}" srcOrd="3" destOrd="0" parTransId="{FDF59B13-423E-4AF8-8E25-2FE261F896AB}" sibTransId="{B1A90234-CF15-4E9F-AA01-1B94EA771F0C}"/>
    <dgm:cxn modelId="{619EEA17-115D-443E-8DB5-EED8076701DF}" type="presParOf" srcId="{D036531A-4E7C-4FFB-B04E-833ABE9F5A09}" destId="{7C263AB4-D08F-477C-BF07-CCF1DD531C1F}" srcOrd="0" destOrd="0" presId="urn:microsoft.com/office/officeart/2016/7/layout/RepeatingBendingProcessNew"/>
    <dgm:cxn modelId="{355F636A-2162-4F94-AA8D-87248ADDCC72}" type="presParOf" srcId="{D036531A-4E7C-4FFB-B04E-833ABE9F5A09}" destId="{9AD8088D-3368-4BE0-ACAC-A9BE3A269990}" srcOrd="1" destOrd="0" presId="urn:microsoft.com/office/officeart/2016/7/layout/RepeatingBendingProcessNew"/>
    <dgm:cxn modelId="{5621C6CD-D0CE-42EA-A4B4-1E7C50A44264}" type="presParOf" srcId="{9AD8088D-3368-4BE0-ACAC-A9BE3A269990}" destId="{CE27F483-9E5A-49D4-A626-1046A9A3CA3D}" srcOrd="0" destOrd="0" presId="urn:microsoft.com/office/officeart/2016/7/layout/RepeatingBendingProcessNew"/>
    <dgm:cxn modelId="{1AA0C0BA-5AA8-4C0C-A222-A7370CA524D4}" type="presParOf" srcId="{D036531A-4E7C-4FFB-B04E-833ABE9F5A09}" destId="{22E0D937-DC91-4775-ADC0-28261B964A02}" srcOrd="2" destOrd="0" presId="urn:microsoft.com/office/officeart/2016/7/layout/RepeatingBendingProcessNew"/>
    <dgm:cxn modelId="{CA053D35-6C8E-479F-BE11-EE6AB66FDCB9}" type="presParOf" srcId="{D036531A-4E7C-4FFB-B04E-833ABE9F5A09}" destId="{79A91F68-F1CF-434B-B5DA-33C20D9505F6}" srcOrd="3" destOrd="0" presId="urn:microsoft.com/office/officeart/2016/7/layout/RepeatingBendingProcessNew"/>
    <dgm:cxn modelId="{5D357E00-60E9-4E64-A6B3-A5E84E89DC55}" type="presParOf" srcId="{79A91F68-F1CF-434B-B5DA-33C20D9505F6}" destId="{35399FF5-0F68-408C-8821-AFC827E3671D}" srcOrd="0" destOrd="0" presId="urn:microsoft.com/office/officeart/2016/7/layout/RepeatingBendingProcessNew"/>
    <dgm:cxn modelId="{A8172D81-41A3-453D-B12A-46507E458066}" type="presParOf" srcId="{D036531A-4E7C-4FFB-B04E-833ABE9F5A09}" destId="{C8467955-A987-47F9-A37C-25C65FF4DC4F}" srcOrd="4" destOrd="0" presId="urn:microsoft.com/office/officeart/2016/7/layout/RepeatingBendingProcessNew"/>
    <dgm:cxn modelId="{AD2EA6E8-6BA3-479D-9FD4-057AFB724CD1}" type="presParOf" srcId="{D036531A-4E7C-4FFB-B04E-833ABE9F5A09}" destId="{E89E7FF8-50D1-4444-8969-E3B47849D5E4}" srcOrd="5" destOrd="0" presId="urn:microsoft.com/office/officeart/2016/7/layout/RepeatingBendingProcessNew"/>
    <dgm:cxn modelId="{4C64095F-DFEA-48DB-BD5E-87432F5657E3}" type="presParOf" srcId="{E89E7FF8-50D1-4444-8969-E3B47849D5E4}" destId="{0B98110F-5C25-45AD-BEE0-4524CAE29A80}" srcOrd="0" destOrd="0" presId="urn:microsoft.com/office/officeart/2016/7/layout/RepeatingBendingProcessNew"/>
    <dgm:cxn modelId="{CED6984A-64BC-47B0-9E83-7F63C8F3A4BB}" type="presParOf" srcId="{D036531A-4E7C-4FFB-B04E-833ABE9F5A09}" destId="{973236C7-0CE6-41C8-813B-448B76D13303}" srcOrd="6" destOrd="0" presId="urn:microsoft.com/office/officeart/2016/7/layout/RepeatingBendingProcessNew"/>
    <dgm:cxn modelId="{7B90B9B7-CCBA-49B4-B2E5-ABFF1DB26065}" type="presParOf" srcId="{D036531A-4E7C-4FFB-B04E-833ABE9F5A09}" destId="{E17D53E4-1F98-4743-B34B-EE1D0528A5A2}" srcOrd="7" destOrd="0" presId="urn:microsoft.com/office/officeart/2016/7/layout/RepeatingBendingProcessNew"/>
    <dgm:cxn modelId="{5B813D3C-C852-4104-B8A2-FFA8CD246998}" type="presParOf" srcId="{E17D53E4-1F98-4743-B34B-EE1D0528A5A2}" destId="{3DEA5872-C520-4592-9166-BD97E2845FF7}" srcOrd="0" destOrd="0" presId="urn:microsoft.com/office/officeart/2016/7/layout/RepeatingBendingProcessNew"/>
    <dgm:cxn modelId="{98A83A6A-1510-45AB-9D13-DD57CA5753A3}" type="presParOf" srcId="{D036531A-4E7C-4FFB-B04E-833ABE9F5A09}" destId="{3344B5AF-C763-43CE-A04C-C3C1F72408C4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91D9F9-0423-4A9D-81E1-9BBC48ABE42F}" type="doc">
      <dgm:prSet loTypeId="urn:microsoft.com/office/officeart/2005/8/layout/list1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49D6A2-A2C8-48FD-8AEE-8BAC0DE5E914}">
      <dgm:prSet/>
      <dgm:spPr/>
      <dgm:t>
        <a:bodyPr/>
        <a:lstStyle/>
        <a:p>
          <a:r>
            <a:rPr lang="en-US"/>
            <a:t>44,898 total news articles</a:t>
          </a:r>
        </a:p>
      </dgm:t>
    </dgm:pt>
    <dgm:pt modelId="{4EC88EE4-3BF4-401D-8F65-27B03D06B894}" type="parTrans" cxnId="{2C3D242B-FF06-4BF1-8E09-FE458FE0EB72}">
      <dgm:prSet/>
      <dgm:spPr/>
      <dgm:t>
        <a:bodyPr/>
        <a:lstStyle/>
        <a:p>
          <a:endParaRPr lang="en-US"/>
        </a:p>
      </dgm:t>
    </dgm:pt>
    <dgm:pt modelId="{30BBFF9C-F041-425A-84A9-91359D8463EB}" type="sibTrans" cxnId="{2C3D242B-FF06-4BF1-8E09-FE458FE0EB72}">
      <dgm:prSet/>
      <dgm:spPr/>
      <dgm:t>
        <a:bodyPr/>
        <a:lstStyle/>
        <a:p>
          <a:endParaRPr lang="en-US"/>
        </a:p>
      </dgm:t>
    </dgm:pt>
    <dgm:pt modelId="{EBE9D755-B802-423E-97E0-44E3380DDA2E}">
      <dgm:prSet/>
      <dgm:spPr/>
      <dgm:t>
        <a:bodyPr/>
        <a:lstStyle/>
        <a:p>
          <a:r>
            <a:rPr lang="en-US"/>
            <a:t>True: 21,417 | Fake: 23,481</a:t>
          </a:r>
        </a:p>
      </dgm:t>
    </dgm:pt>
    <dgm:pt modelId="{F8033817-262F-4EB0-95BF-84D6CCEDC6E7}" type="parTrans" cxnId="{BA5CA650-295A-4CB8-90AD-B9B6A3C75175}">
      <dgm:prSet/>
      <dgm:spPr/>
      <dgm:t>
        <a:bodyPr/>
        <a:lstStyle/>
        <a:p>
          <a:endParaRPr lang="en-US"/>
        </a:p>
      </dgm:t>
    </dgm:pt>
    <dgm:pt modelId="{AAC2985F-85AA-4132-92FF-6F8DD126B762}" type="sibTrans" cxnId="{BA5CA650-295A-4CB8-90AD-B9B6A3C75175}">
      <dgm:prSet/>
      <dgm:spPr/>
      <dgm:t>
        <a:bodyPr/>
        <a:lstStyle/>
        <a:p>
          <a:endParaRPr lang="en-US"/>
        </a:p>
      </dgm:t>
    </dgm:pt>
    <dgm:pt modelId="{B75E9057-8F52-4FE5-977A-F6FD58FEE7D6}">
      <dgm:prSet/>
      <dgm:spPr/>
      <dgm:t>
        <a:bodyPr/>
        <a:lstStyle/>
        <a:p>
          <a:r>
            <a:rPr lang="en-US"/>
            <a:t>Features: Title, Text, Subject, Publication Date</a:t>
          </a:r>
        </a:p>
      </dgm:t>
    </dgm:pt>
    <dgm:pt modelId="{7B9E7F69-3403-4B69-9A53-A13FA681C173}" type="parTrans" cxnId="{3CAFC975-CD14-428E-8CBC-0CA880FAAF4B}">
      <dgm:prSet/>
      <dgm:spPr/>
      <dgm:t>
        <a:bodyPr/>
        <a:lstStyle/>
        <a:p>
          <a:endParaRPr lang="en-US"/>
        </a:p>
      </dgm:t>
    </dgm:pt>
    <dgm:pt modelId="{380B3AAA-D363-42D2-83FF-F1E3C8A11C9D}" type="sibTrans" cxnId="{3CAFC975-CD14-428E-8CBC-0CA880FAAF4B}">
      <dgm:prSet/>
      <dgm:spPr/>
      <dgm:t>
        <a:bodyPr/>
        <a:lstStyle/>
        <a:p>
          <a:endParaRPr lang="en-US"/>
        </a:p>
      </dgm:t>
    </dgm:pt>
    <dgm:pt modelId="{E23536D2-D23C-42AF-A447-2C9C0802139A}">
      <dgm:prSet/>
      <dgm:spPr/>
      <dgm:t>
        <a:bodyPr/>
        <a:lstStyle/>
        <a:p>
          <a:r>
            <a:rPr lang="en-US"/>
            <a:t>Dominant themes: Politics &amp; World News</a:t>
          </a:r>
        </a:p>
      </dgm:t>
    </dgm:pt>
    <dgm:pt modelId="{CC1744AC-C298-4289-8052-B8BEE4F72948}" type="parTrans" cxnId="{A0D4CDF6-3183-4A59-8FD1-448423006808}">
      <dgm:prSet/>
      <dgm:spPr/>
      <dgm:t>
        <a:bodyPr/>
        <a:lstStyle/>
        <a:p>
          <a:endParaRPr lang="en-US"/>
        </a:p>
      </dgm:t>
    </dgm:pt>
    <dgm:pt modelId="{16FF64BE-F8B5-431F-99FE-66CF18BBF943}" type="sibTrans" cxnId="{A0D4CDF6-3183-4A59-8FD1-448423006808}">
      <dgm:prSet/>
      <dgm:spPr/>
      <dgm:t>
        <a:bodyPr/>
        <a:lstStyle/>
        <a:p>
          <a:endParaRPr lang="en-US"/>
        </a:p>
      </dgm:t>
    </dgm:pt>
    <dgm:pt modelId="{9983E2B1-6A9D-43FC-9F79-2AF820A90767}">
      <dgm:prSet/>
      <dgm:spPr/>
      <dgm:t>
        <a:bodyPr/>
        <a:lstStyle/>
        <a:p>
          <a:r>
            <a:rPr lang="en-US"/>
            <a:t>Balanced and diverse dataset</a:t>
          </a:r>
        </a:p>
      </dgm:t>
    </dgm:pt>
    <dgm:pt modelId="{7BD63508-8628-4007-9ABB-C5F0AE999427}" type="parTrans" cxnId="{4242A9FF-033C-4D2E-A985-69155A618149}">
      <dgm:prSet/>
      <dgm:spPr/>
      <dgm:t>
        <a:bodyPr/>
        <a:lstStyle/>
        <a:p>
          <a:endParaRPr lang="en-US"/>
        </a:p>
      </dgm:t>
    </dgm:pt>
    <dgm:pt modelId="{DF9AD9E2-0752-4DA8-A682-EFC296B52645}" type="sibTrans" cxnId="{4242A9FF-033C-4D2E-A985-69155A618149}">
      <dgm:prSet/>
      <dgm:spPr/>
      <dgm:t>
        <a:bodyPr/>
        <a:lstStyle/>
        <a:p>
          <a:endParaRPr lang="en-US"/>
        </a:p>
      </dgm:t>
    </dgm:pt>
    <dgm:pt modelId="{8646BAD6-CCF5-4A0D-82B6-4F82C3F1EF31}" type="pres">
      <dgm:prSet presAssocID="{3D91D9F9-0423-4A9D-81E1-9BBC48ABE42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664DE74-111A-4039-80B5-843B7FBE168B}" type="pres">
      <dgm:prSet presAssocID="{CB49D6A2-A2C8-48FD-8AEE-8BAC0DE5E914}" presName="parentLin" presStyleCnt="0"/>
      <dgm:spPr/>
    </dgm:pt>
    <dgm:pt modelId="{F665F592-04D8-4EE2-9B2B-2636F866B7AF}" type="pres">
      <dgm:prSet presAssocID="{CB49D6A2-A2C8-48FD-8AEE-8BAC0DE5E914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3D421E24-D0F0-4B76-A18B-294D7A4BA6D5}" type="pres">
      <dgm:prSet presAssocID="{CB49D6A2-A2C8-48FD-8AEE-8BAC0DE5E914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61D41D-A46D-4B60-8DA7-945A585F1D26}" type="pres">
      <dgm:prSet presAssocID="{CB49D6A2-A2C8-48FD-8AEE-8BAC0DE5E914}" presName="negativeSpace" presStyleCnt="0"/>
      <dgm:spPr/>
    </dgm:pt>
    <dgm:pt modelId="{EA6F8471-383C-46C1-9CC8-2E74354DE203}" type="pres">
      <dgm:prSet presAssocID="{CB49D6A2-A2C8-48FD-8AEE-8BAC0DE5E914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68C51F4-0D10-40DD-98B3-4E434B75953E}" type="pres">
      <dgm:prSet presAssocID="{30BBFF9C-F041-425A-84A9-91359D8463EB}" presName="spaceBetweenRectangles" presStyleCnt="0"/>
      <dgm:spPr/>
    </dgm:pt>
    <dgm:pt modelId="{50DB58C3-233C-4A4C-8011-573E00B7F411}" type="pres">
      <dgm:prSet presAssocID="{B75E9057-8F52-4FE5-977A-F6FD58FEE7D6}" presName="parentLin" presStyleCnt="0"/>
      <dgm:spPr/>
    </dgm:pt>
    <dgm:pt modelId="{D64DE48A-2773-4E26-BC86-80CD79B9E79B}" type="pres">
      <dgm:prSet presAssocID="{B75E9057-8F52-4FE5-977A-F6FD58FEE7D6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55DA5359-66A9-4B4D-8AD4-0F09406A38B7}" type="pres">
      <dgm:prSet presAssocID="{B75E9057-8F52-4FE5-977A-F6FD58FEE7D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65A0ED-1A0B-496B-BD2D-6545FE9AD6F6}" type="pres">
      <dgm:prSet presAssocID="{B75E9057-8F52-4FE5-977A-F6FD58FEE7D6}" presName="negativeSpace" presStyleCnt="0"/>
      <dgm:spPr/>
    </dgm:pt>
    <dgm:pt modelId="{28683F98-DB0E-40F6-856F-B238CDBCE7B8}" type="pres">
      <dgm:prSet presAssocID="{B75E9057-8F52-4FE5-977A-F6FD58FEE7D6}" presName="childText" presStyleLbl="conFgAcc1" presStyleIdx="1" presStyleCnt="4">
        <dgm:presLayoutVars>
          <dgm:bulletEnabled val="1"/>
        </dgm:presLayoutVars>
      </dgm:prSet>
      <dgm:spPr/>
    </dgm:pt>
    <dgm:pt modelId="{5375772A-2683-49A1-A9D9-2B86F018F951}" type="pres">
      <dgm:prSet presAssocID="{380B3AAA-D363-42D2-83FF-F1E3C8A11C9D}" presName="spaceBetweenRectangles" presStyleCnt="0"/>
      <dgm:spPr/>
    </dgm:pt>
    <dgm:pt modelId="{EBCB03FF-25F8-4FB1-8AD7-386F8F3195E8}" type="pres">
      <dgm:prSet presAssocID="{E23536D2-D23C-42AF-A447-2C9C0802139A}" presName="parentLin" presStyleCnt="0"/>
      <dgm:spPr/>
    </dgm:pt>
    <dgm:pt modelId="{9AFDE527-5B50-45F9-B80E-FFD9EF57CB53}" type="pres">
      <dgm:prSet presAssocID="{E23536D2-D23C-42AF-A447-2C9C0802139A}" presName="parentLeftMargin" presStyleLbl="node1" presStyleIdx="1" presStyleCnt="4"/>
      <dgm:spPr/>
      <dgm:t>
        <a:bodyPr/>
        <a:lstStyle/>
        <a:p>
          <a:endParaRPr lang="en-US"/>
        </a:p>
      </dgm:t>
    </dgm:pt>
    <dgm:pt modelId="{C3B3D9E0-7B07-4D10-8B23-D8DD5B92B909}" type="pres">
      <dgm:prSet presAssocID="{E23536D2-D23C-42AF-A447-2C9C0802139A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29E20BA-F80E-4EB1-B2B0-1CADDAA94522}" type="pres">
      <dgm:prSet presAssocID="{E23536D2-D23C-42AF-A447-2C9C0802139A}" presName="negativeSpace" presStyleCnt="0"/>
      <dgm:spPr/>
    </dgm:pt>
    <dgm:pt modelId="{051C71CE-345F-4512-A1E4-B59B6BA5E2F2}" type="pres">
      <dgm:prSet presAssocID="{E23536D2-D23C-42AF-A447-2C9C0802139A}" presName="childText" presStyleLbl="conFgAcc1" presStyleIdx="2" presStyleCnt="4">
        <dgm:presLayoutVars>
          <dgm:bulletEnabled val="1"/>
        </dgm:presLayoutVars>
      </dgm:prSet>
      <dgm:spPr/>
    </dgm:pt>
    <dgm:pt modelId="{9170BD2F-CD3B-48D0-B829-6F0C36751F9A}" type="pres">
      <dgm:prSet presAssocID="{16FF64BE-F8B5-431F-99FE-66CF18BBF943}" presName="spaceBetweenRectangles" presStyleCnt="0"/>
      <dgm:spPr/>
    </dgm:pt>
    <dgm:pt modelId="{508B2C72-9F0C-420B-8799-DE7D25DCF6D3}" type="pres">
      <dgm:prSet presAssocID="{9983E2B1-6A9D-43FC-9F79-2AF820A90767}" presName="parentLin" presStyleCnt="0"/>
      <dgm:spPr/>
    </dgm:pt>
    <dgm:pt modelId="{840507E6-B016-4F52-AD82-6D22653B5D76}" type="pres">
      <dgm:prSet presAssocID="{9983E2B1-6A9D-43FC-9F79-2AF820A90767}" presName="parentLeftMargin" presStyleLbl="node1" presStyleIdx="2" presStyleCnt="4"/>
      <dgm:spPr/>
      <dgm:t>
        <a:bodyPr/>
        <a:lstStyle/>
        <a:p>
          <a:endParaRPr lang="en-US"/>
        </a:p>
      </dgm:t>
    </dgm:pt>
    <dgm:pt modelId="{A036B2F1-F610-4458-BE7B-3FF829CCBB34}" type="pres">
      <dgm:prSet presAssocID="{9983E2B1-6A9D-43FC-9F79-2AF820A90767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C801945-AAFC-4549-8B3F-A01E379A71A6}" type="pres">
      <dgm:prSet presAssocID="{9983E2B1-6A9D-43FC-9F79-2AF820A90767}" presName="negativeSpace" presStyleCnt="0"/>
      <dgm:spPr/>
    </dgm:pt>
    <dgm:pt modelId="{4303F3DE-B1AA-4347-819E-38CC238B2E70}" type="pres">
      <dgm:prSet presAssocID="{9983E2B1-6A9D-43FC-9F79-2AF820A90767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F736BB4A-FC70-4E03-95F9-867D4700AC5B}" type="presOf" srcId="{3D91D9F9-0423-4A9D-81E1-9BBC48ABE42F}" destId="{8646BAD6-CCF5-4A0D-82B6-4F82C3F1EF31}" srcOrd="0" destOrd="0" presId="urn:microsoft.com/office/officeart/2005/8/layout/list1"/>
    <dgm:cxn modelId="{BA5CA650-295A-4CB8-90AD-B9B6A3C75175}" srcId="{CB49D6A2-A2C8-48FD-8AEE-8BAC0DE5E914}" destId="{EBE9D755-B802-423E-97E0-44E3380DDA2E}" srcOrd="0" destOrd="0" parTransId="{F8033817-262F-4EB0-95BF-84D6CCEDC6E7}" sibTransId="{AAC2985F-85AA-4132-92FF-6F8DD126B762}"/>
    <dgm:cxn modelId="{A0D4CDF6-3183-4A59-8FD1-448423006808}" srcId="{3D91D9F9-0423-4A9D-81E1-9BBC48ABE42F}" destId="{E23536D2-D23C-42AF-A447-2C9C0802139A}" srcOrd="2" destOrd="0" parTransId="{CC1744AC-C298-4289-8052-B8BEE4F72948}" sibTransId="{16FF64BE-F8B5-431F-99FE-66CF18BBF943}"/>
    <dgm:cxn modelId="{1A692324-0BC3-48CB-943C-4A0223B23269}" type="presOf" srcId="{B75E9057-8F52-4FE5-977A-F6FD58FEE7D6}" destId="{D64DE48A-2773-4E26-BC86-80CD79B9E79B}" srcOrd="0" destOrd="0" presId="urn:microsoft.com/office/officeart/2005/8/layout/list1"/>
    <dgm:cxn modelId="{A4F8C450-15AF-4A18-94AD-4A16A0C24379}" type="presOf" srcId="{B75E9057-8F52-4FE5-977A-F6FD58FEE7D6}" destId="{55DA5359-66A9-4B4D-8AD4-0F09406A38B7}" srcOrd="1" destOrd="0" presId="urn:microsoft.com/office/officeart/2005/8/layout/list1"/>
    <dgm:cxn modelId="{38975DAD-4DBA-46C3-86AC-F2FC4D24060A}" type="presOf" srcId="{EBE9D755-B802-423E-97E0-44E3380DDA2E}" destId="{EA6F8471-383C-46C1-9CC8-2E74354DE203}" srcOrd="0" destOrd="0" presId="urn:microsoft.com/office/officeart/2005/8/layout/list1"/>
    <dgm:cxn modelId="{DB4F5F5D-4D6F-49BF-A6E5-0C97312A8243}" type="presOf" srcId="{CB49D6A2-A2C8-48FD-8AEE-8BAC0DE5E914}" destId="{3D421E24-D0F0-4B76-A18B-294D7A4BA6D5}" srcOrd="1" destOrd="0" presId="urn:microsoft.com/office/officeart/2005/8/layout/list1"/>
    <dgm:cxn modelId="{913D85FE-D04E-4D80-A344-310313A9D45D}" type="presOf" srcId="{E23536D2-D23C-42AF-A447-2C9C0802139A}" destId="{9AFDE527-5B50-45F9-B80E-FFD9EF57CB53}" srcOrd="0" destOrd="0" presId="urn:microsoft.com/office/officeart/2005/8/layout/list1"/>
    <dgm:cxn modelId="{708B2734-BB50-4CC2-9899-C12265157645}" type="presOf" srcId="{CB49D6A2-A2C8-48FD-8AEE-8BAC0DE5E914}" destId="{F665F592-04D8-4EE2-9B2B-2636F866B7AF}" srcOrd="0" destOrd="0" presId="urn:microsoft.com/office/officeart/2005/8/layout/list1"/>
    <dgm:cxn modelId="{3CAFC975-CD14-428E-8CBC-0CA880FAAF4B}" srcId="{3D91D9F9-0423-4A9D-81E1-9BBC48ABE42F}" destId="{B75E9057-8F52-4FE5-977A-F6FD58FEE7D6}" srcOrd="1" destOrd="0" parTransId="{7B9E7F69-3403-4B69-9A53-A13FA681C173}" sibTransId="{380B3AAA-D363-42D2-83FF-F1E3C8A11C9D}"/>
    <dgm:cxn modelId="{84DE9A21-3835-45E4-8205-7234DCD96272}" type="presOf" srcId="{E23536D2-D23C-42AF-A447-2C9C0802139A}" destId="{C3B3D9E0-7B07-4D10-8B23-D8DD5B92B909}" srcOrd="1" destOrd="0" presId="urn:microsoft.com/office/officeart/2005/8/layout/list1"/>
    <dgm:cxn modelId="{61F83F1A-CACD-4EE0-9913-0DD5E527D535}" type="presOf" srcId="{9983E2B1-6A9D-43FC-9F79-2AF820A90767}" destId="{A036B2F1-F610-4458-BE7B-3FF829CCBB34}" srcOrd="1" destOrd="0" presId="urn:microsoft.com/office/officeart/2005/8/layout/list1"/>
    <dgm:cxn modelId="{16899A64-C01A-44A8-AE57-ACB48CCECD64}" type="presOf" srcId="{9983E2B1-6A9D-43FC-9F79-2AF820A90767}" destId="{840507E6-B016-4F52-AD82-6D22653B5D76}" srcOrd="0" destOrd="0" presId="urn:microsoft.com/office/officeart/2005/8/layout/list1"/>
    <dgm:cxn modelId="{2C3D242B-FF06-4BF1-8E09-FE458FE0EB72}" srcId="{3D91D9F9-0423-4A9D-81E1-9BBC48ABE42F}" destId="{CB49D6A2-A2C8-48FD-8AEE-8BAC0DE5E914}" srcOrd="0" destOrd="0" parTransId="{4EC88EE4-3BF4-401D-8F65-27B03D06B894}" sibTransId="{30BBFF9C-F041-425A-84A9-91359D8463EB}"/>
    <dgm:cxn modelId="{4242A9FF-033C-4D2E-A985-69155A618149}" srcId="{3D91D9F9-0423-4A9D-81E1-9BBC48ABE42F}" destId="{9983E2B1-6A9D-43FC-9F79-2AF820A90767}" srcOrd="3" destOrd="0" parTransId="{7BD63508-8628-4007-9ABB-C5F0AE999427}" sibTransId="{DF9AD9E2-0752-4DA8-A682-EFC296B52645}"/>
    <dgm:cxn modelId="{7B3F5610-558B-4C2A-9526-5AEC87A9450C}" type="presParOf" srcId="{8646BAD6-CCF5-4A0D-82B6-4F82C3F1EF31}" destId="{F664DE74-111A-4039-80B5-843B7FBE168B}" srcOrd="0" destOrd="0" presId="urn:microsoft.com/office/officeart/2005/8/layout/list1"/>
    <dgm:cxn modelId="{EF50A145-7932-453B-A604-C2D0DAA19063}" type="presParOf" srcId="{F664DE74-111A-4039-80B5-843B7FBE168B}" destId="{F665F592-04D8-4EE2-9B2B-2636F866B7AF}" srcOrd="0" destOrd="0" presId="urn:microsoft.com/office/officeart/2005/8/layout/list1"/>
    <dgm:cxn modelId="{6024E63D-9105-43B5-B7FA-EB995D24AF55}" type="presParOf" srcId="{F664DE74-111A-4039-80B5-843B7FBE168B}" destId="{3D421E24-D0F0-4B76-A18B-294D7A4BA6D5}" srcOrd="1" destOrd="0" presId="urn:microsoft.com/office/officeart/2005/8/layout/list1"/>
    <dgm:cxn modelId="{55CD0C62-2C17-4A23-8D5A-AB82982DB978}" type="presParOf" srcId="{8646BAD6-CCF5-4A0D-82B6-4F82C3F1EF31}" destId="{3E61D41D-A46D-4B60-8DA7-945A585F1D26}" srcOrd="1" destOrd="0" presId="urn:microsoft.com/office/officeart/2005/8/layout/list1"/>
    <dgm:cxn modelId="{452F49B2-0F21-4B08-9E6D-CC36AE79BDBC}" type="presParOf" srcId="{8646BAD6-CCF5-4A0D-82B6-4F82C3F1EF31}" destId="{EA6F8471-383C-46C1-9CC8-2E74354DE203}" srcOrd="2" destOrd="0" presId="urn:microsoft.com/office/officeart/2005/8/layout/list1"/>
    <dgm:cxn modelId="{55497A6D-EB10-4E33-ABE2-1B932A317C7E}" type="presParOf" srcId="{8646BAD6-CCF5-4A0D-82B6-4F82C3F1EF31}" destId="{968C51F4-0D10-40DD-98B3-4E434B75953E}" srcOrd="3" destOrd="0" presId="urn:microsoft.com/office/officeart/2005/8/layout/list1"/>
    <dgm:cxn modelId="{F8B50B94-4C97-43B7-8C65-BFABC489E4E4}" type="presParOf" srcId="{8646BAD6-CCF5-4A0D-82B6-4F82C3F1EF31}" destId="{50DB58C3-233C-4A4C-8011-573E00B7F411}" srcOrd="4" destOrd="0" presId="urn:microsoft.com/office/officeart/2005/8/layout/list1"/>
    <dgm:cxn modelId="{F53F70D0-4E5E-48B2-B723-A052FADD92D6}" type="presParOf" srcId="{50DB58C3-233C-4A4C-8011-573E00B7F411}" destId="{D64DE48A-2773-4E26-BC86-80CD79B9E79B}" srcOrd="0" destOrd="0" presId="urn:microsoft.com/office/officeart/2005/8/layout/list1"/>
    <dgm:cxn modelId="{66B11849-5365-4F2C-B3CA-B8C035AF0025}" type="presParOf" srcId="{50DB58C3-233C-4A4C-8011-573E00B7F411}" destId="{55DA5359-66A9-4B4D-8AD4-0F09406A38B7}" srcOrd="1" destOrd="0" presId="urn:microsoft.com/office/officeart/2005/8/layout/list1"/>
    <dgm:cxn modelId="{9D2EAAB3-8ED4-42AE-9F66-352F8FFE8A3A}" type="presParOf" srcId="{8646BAD6-CCF5-4A0D-82B6-4F82C3F1EF31}" destId="{DF65A0ED-1A0B-496B-BD2D-6545FE9AD6F6}" srcOrd="5" destOrd="0" presId="urn:microsoft.com/office/officeart/2005/8/layout/list1"/>
    <dgm:cxn modelId="{BB66EEE7-31F8-41A7-A351-E6250276A5FC}" type="presParOf" srcId="{8646BAD6-CCF5-4A0D-82B6-4F82C3F1EF31}" destId="{28683F98-DB0E-40F6-856F-B238CDBCE7B8}" srcOrd="6" destOrd="0" presId="urn:microsoft.com/office/officeart/2005/8/layout/list1"/>
    <dgm:cxn modelId="{03C69556-3554-4ACB-9C13-41CEFE04CC55}" type="presParOf" srcId="{8646BAD6-CCF5-4A0D-82B6-4F82C3F1EF31}" destId="{5375772A-2683-49A1-A9D9-2B86F018F951}" srcOrd="7" destOrd="0" presId="urn:microsoft.com/office/officeart/2005/8/layout/list1"/>
    <dgm:cxn modelId="{5C0B6D2C-2BBB-4DBB-B5D2-9AF1DBBCCE57}" type="presParOf" srcId="{8646BAD6-CCF5-4A0D-82B6-4F82C3F1EF31}" destId="{EBCB03FF-25F8-4FB1-8AD7-386F8F3195E8}" srcOrd="8" destOrd="0" presId="urn:microsoft.com/office/officeart/2005/8/layout/list1"/>
    <dgm:cxn modelId="{9D745788-9EF8-43C7-9AF0-29DDD6637CD0}" type="presParOf" srcId="{EBCB03FF-25F8-4FB1-8AD7-386F8F3195E8}" destId="{9AFDE527-5B50-45F9-B80E-FFD9EF57CB53}" srcOrd="0" destOrd="0" presId="urn:microsoft.com/office/officeart/2005/8/layout/list1"/>
    <dgm:cxn modelId="{4715FE14-D3BD-467D-B57C-FE7AD0F0AF4A}" type="presParOf" srcId="{EBCB03FF-25F8-4FB1-8AD7-386F8F3195E8}" destId="{C3B3D9E0-7B07-4D10-8B23-D8DD5B92B909}" srcOrd="1" destOrd="0" presId="urn:microsoft.com/office/officeart/2005/8/layout/list1"/>
    <dgm:cxn modelId="{F592BEA9-35F1-4F00-9F96-4A79BABA17BB}" type="presParOf" srcId="{8646BAD6-CCF5-4A0D-82B6-4F82C3F1EF31}" destId="{829E20BA-F80E-4EB1-B2B0-1CADDAA94522}" srcOrd="9" destOrd="0" presId="urn:microsoft.com/office/officeart/2005/8/layout/list1"/>
    <dgm:cxn modelId="{4A945FD7-479D-41FF-835B-D2A9CC48060A}" type="presParOf" srcId="{8646BAD6-CCF5-4A0D-82B6-4F82C3F1EF31}" destId="{051C71CE-345F-4512-A1E4-B59B6BA5E2F2}" srcOrd="10" destOrd="0" presId="urn:microsoft.com/office/officeart/2005/8/layout/list1"/>
    <dgm:cxn modelId="{6AB3742A-7AA4-456D-B23C-8938A288A6FA}" type="presParOf" srcId="{8646BAD6-CCF5-4A0D-82B6-4F82C3F1EF31}" destId="{9170BD2F-CD3B-48D0-B829-6F0C36751F9A}" srcOrd="11" destOrd="0" presId="urn:microsoft.com/office/officeart/2005/8/layout/list1"/>
    <dgm:cxn modelId="{EE6E76BE-4028-4122-B177-4709F1E838D1}" type="presParOf" srcId="{8646BAD6-CCF5-4A0D-82B6-4F82C3F1EF31}" destId="{508B2C72-9F0C-420B-8799-DE7D25DCF6D3}" srcOrd="12" destOrd="0" presId="urn:microsoft.com/office/officeart/2005/8/layout/list1"/>
    <dgm:cxn modelId="{0E233D70-5427-4EFE-A5F7-AB3D6FA8B6CB}" type="presParOf" srcId="{508B2C72-9F0C-420B-8799-DE7D25DCF6D3}" destId="{840507E6-B016-4F52-AD82-6D22653B5D76}" srcOrd="0" destOrd="0" presId="urn:microsoft.com/office/officeart/2005/8/layout/list1"/>
    <dgm:cxn modelId="{A4665E3D-2ABD-49CB-9C80-6C15B8E62583}" type="presParOf" srcId="{508B2C72-9F0C-420B-8799-DE7D25DCF6D3}" destId="{A036B2F1-F610-4458-BE7B-3FF829CCBB34}" srcOrd="1" destOrd="0" presId="urn:microsoft.com/office/officeart/2005/8/layout/list1"/>
    <dgm:cxn modelId="{0AB91989-B498-47FA-BC62-D98259D3FD1A}" type="presParOf" srcId="{8646BAD6-CCF5-4A0D-82B6-4F82C3F1EF31}" destId="{0C801945-AAFC-4549-8B3F-A01E379A71A6}" srcOrd="13" destOrd="0" presId="urn:microsoft.com/office/officeart/2005/8/layout/list1"/>
    <dgm:cxn modelId="{F90E299E-58BB-4201-B454-EBAE9C995C3B}" type="presParOf" srcId="{8646BAD6-CCF5-4A0D-82B6-4F82C3F1EF31}" destId="{4303F3DE-B1AA-4347-819E-38CC238B2E7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732BE3C-B291-4205-A1B7-F78605F49076}" type="doc">
      <dgm:prSet loTypeId="urn:microsoft.com/office/officeart/2005/8/layout/process4" loCatId="list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1CFE4CF-482F-4192-9AF8-DCC391E626B6}">
      <dgm:prSet/>
      <dgm:spPr/>
      <dgm:t>
        <a:bodyPr/>
        <a:lstStyle/>
        <a:p>
          <a:r>
            <a:rPr lang="en-US"/>
            <a:t>Cleaning &amp; Normalization</a:t>
          </a:r>
        </a:p>
      </dgm:t>
    </dgm:pt>
    <dgm:pt modelId="{958B688D-4430-4B16-8EAF-8EA950C2DDC3}" type="parTrans" cxnId="{1BB4D2A4-B168-4A7C-A807-482D0F5E1928}">
      <dgm:prSet/>
      <dgm:spPr/>
      <dgm:t>
        <a:bodyPr/>
        <a:lstStyle/>
        <a:p>
          <a:endParaRPr lang="en-US"/>
        </a:p>
      </dgm:t>
    </dgm:pt>
    <dgm:pt modelId="{2E6A11BA-FB72-409A-A8AD-C99FDB4D7CFD}" type="sibTrans" cxnId="{1BB4D2A4-B168-4A7C-A807-482D0F5E1928}">
      <dgm:prSet/>
      <dgm:spPr/>
      <dgm:t>
        <a:bodyPr/>
        <a:lstStyle/>
        <a:p>
          <a:endParaRPr lang="en-US"/>
        </a:p>
      </dgm:t>
    </dgm:pt>
    <dgm:pt modelId="{80C12296-1EC1-43AD-A907-FD8D55F25A42}">
      <dgm:prSet/>
      <dgm:spPr/>
      <dgm:t>
        <a:bodyPr/>
        <a:lstStyle/>
        <a:p>
          <a:r>
            <a:rPr lang="en-US"/>
            <a:t>Tokenization</a:t>
          </a:r>
        </a:p>
      </dgm:t>
    </dgm:pt>
    <dgm:pt modelId="{6298E8B5-008C-4489-86B7-0CB77DF48E8F}" type="parTrans" cxnId="{DFA56AEB-04BC-48FB-885C-FCD39DC5E38C}">
      <dgm:prSet/>
      <dgm:spPr/>
      <dgm:t>
        <a:bodyPr/>
        <a:lstStyle/>
        <a:p>
          <a:endParaRPr lang="en-US"/>
        </a:p>
      </dgm:t>
    </dgm:pt>
    <dgm:pt modelId="{95373A95-4A7C-4AB7-9B7C-FA02842D64C6}" type="sibTrans" cxnId="{DFA56AEB-04BC-48FB-885C-FCD39DC5E38C}">
      <dgm:prSet/>
      <dgm:spPr/>
      <dgm:t>
        <a:bodyPr/>
        <a:lstStyle/>
        <a:p>
          <a:endParaRPr lang="en-US"/>
        </a:p>
      </dgm:t>
    </dgm:pt>
    <dgm:pt modelId="{A50C720A-7F08-42A4-A22F-F5952BAFCA7A}">
      <dgm:prSet/>
      <dgm:spPr/>
      <dgm:t>
        <a:bodyPr/>
        <a:lstStyle/>
        <a:p>
          <a:r>
            <a:rPr lang="en-US"/>
            <a:t>Stopword Removal</a:t>
          </a:r>
        </a:p>
      </dgm:t>
    </dgm:pt>
    <dgm:pt modelId="{AC6E8ACB-9908-49AC-9628-90DB777B17D1}" type="parTrans" cxnId="{FE6D2AC5-4CF8-4FEA-9BC4-B7EB3B7A97F9}">
      <dgm:prSet/>
      <dgm:spPr/>
      <dgm:t>
        <a:bodyPr/>
        <a:lstStyle/>
        <a:p>
          <a:endParaRPr lang="en-US"/>
        </a:p>
      </dgm:t>
    </dgm:pt>
    <dgm:pt modelId="{5BE1A3B2-DC84-4971-900C-2D1772FE83D7}" type="sibTrans" cxnId="{FE6D2AC5-4CF8-4FEA-9BC4-B7EB3B7A97F9}">
      <dgm:prSet/>
      <dgm:spPr/>
      <dgm:t>
        <a:bodyPr/>
        <a:lstStyle/>
        <a:p>
          <a:endParaRPr lang="en-US"/>
        </a:p>
      </dgm:t>
    </dgm:pt>
    <dgm:pt modelId="{8F20D16E-6873-4CA6-8388-1E97F8E9B752}">
      <dgm:prSet/>
      <dgm:spPr/>
      <dgm:t>
        <a:bodyPr/>
        <a:lstStyle/>
        <a:p>
          <a:r>
            <a:rPr lang="en-US"/>
            <a:t>Lemmatization</a:t>
          </a:r>
        </a:p>
      </dgm:t>
    </dgm:pt>
    <dgm:pt modelId="{ECD08793-07B9-4DDC-B6CB-C977A7B175E0}" type="parTrans" cxnId="{F2E651E7-700E-4A59-8C7F-DC349C484B8A}">
      <dgm:prSet/>
      <dgm:spPr/>
      <dgm:t>
        <a:bodyPr/>
        <a:lstStyle/>
        <a:p>
          <a:endParaRPr lang="en-US"/>
        </a:p>
      </dgm:t>
    </dgm:pt>
    <dgm:pt modelId="{F04E7C93-415F-43CF-B681-48B3C63BE67D}" type="sibTrans" cxnId="{F2E651E7-700E-4A59-8C7F-DC349C484B8A}">
      <dgm:prSet/>
      <dgm:spPr/>
      <dgm:t>
        <a:bodyPr/>
        <a:lstStyle/>
        <a:p>
          <a:endParaRPr lang="en-US"/>
        </a:p>
      </dgm:t>
    </dgm:pt>
    <dgm:pt modelId="{5CCC9909-42C9-4B04-8799-77477029B370}">
      <dgm:prSet/>
      <dgm:spPr/>
      <dgm:t>
        <a:bodyPr/>
        <a:lstStyle/>
        <a:p>
          <a:r>
            <a:rPr lang="en-US"/>
            <a:t>Feature Representation (TF‑IDF / Embeddings)</a:t>
          </a:r>
        </a:p>
      </dgm:t>
    </dgm:pt>
    <dgm:pt modelId="{3F3684BD-9801-4385-BFA2-6AE30E0D7249}" type="parTrans" cxnId="{B265ACBD-BF73-496E-87E7-72CF557B01E9}">
      <dgm:prSet/>
      <dgm:spPr/>
      <dgm:t>
        <a:bodyPr/>
        <a:lstStyle/>
        <a:p>
          <a:endParaRPr lang="en-US"/>
        </a:p>
      </dgm:t>
    </dgm:pt>
    <dgm:pt modelId="{CE4EF653-3111-48F4-A2DA-FDBDC8174F0D}" type="sibTrans" cxnId="{B265ACBD-BF73-496E-87E7-72CF557B01E9}">
      <dgm:prSet/>
      <dgm:spPr/>
      <dgm:t>
        <a:bodyPr/>
        <a:lstStyle/>
        <a:p>
          <a:endParaRPr lang="en-US"/>
        </a:p>
      </dgm:t>
    </dgm:pt>
    <dgm:pt modelId="{1DF2522E-44A6-4D4C-8F46-88A56FCB29D2}">
      <dgm:prSet/>
      <dgm:spPr/>
      <dgm:t>
        <a:bodyPr/>
        <a:lstStyle/>
        <a:p>
          <a:r>
            <a:rPr lang="en-US"/>
            <a:t>Train‑Test Split (80/20 stratified)</a:t>
          </a:r>
        </a:p>
      </dgm:t>
    </dgm:pt>
    <dgm:pt modelId="{BC7DCC26-83BA-4B46-9D9E-303904C26867}" type="parTrans" cxnId="{C1ABDAB7-062E-4D2F-B1B5-CE8B45C8E5E9}">
      <dgm:prSet/>
      <dgm:spPr/>
      <dgm:t>
        <a:bodyPr/>
        <a:lstStyle/>
        <a:p>
          <a:endParaRPr lang="en-US"/>
        </a:p>
      </dgm:t>
    </dgm:pt>
    <dgm:pt modelId="{E0BAAD03-0E04-4E37-8F41-78F3D641CBE8}" type="sibTrans" cxnId="{C1ABDAB7-062E-4D2F-B1B5-CE8B45C8E5E9}">
      <dgm:prSet/>
      <dgm:spPr/>
      <dgm:t>
        <a:bodyPr/>
        <a:lstStyle/>
        <a:p>
          <a:endParaRPr lang="en-US"/>
        </a:p>
      </dgm:t>
    </dgm:pt>
    <dgm:pt modelId="{5D9CBC80-F432-47E0-932A-50CE7AD9FF7B}" type="pres">
      <dgm:prSet presAssocID="{5732BE3C-B291-4205-A1B7-F78605F4907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298E1AD-1536-4772-8388-77078065C2C4}" type="pres">
      <dgm:prSet presAssocID="{1DF2522E-44A6-4D4C-8F46-88A56FCB29D2}" presName="boxAndChildren" presStyleCnt="0"/>
      <dgm:spPr/>
    </dgm:pt>
    <dgm:pt modelId="{6C305958-80FA-4486-B6D8-7FC6B1EDBA25}" type="pres">
      <dgm:prSet presAssocID="{1DF2522E-44A6-4D4C-8F46-88A56FCB29D2}" presName="parentTextBox" presStyleLbl="node1" presStyleIdx="0" presStyleCnt="6"/>
      <dgm:spPr/>
      <dgm:t>
        <a:bodyPr/>
        <a:lstStyle/>
        <a:p>
          <a:endParaRPr lang="en-US"/>
        </a:p>
      </dgm:t>
    </dgm:pt>
    <dgm:pt modelId="{9C8BDED0-E22F-4699-BD4C-64CDCBCBF759}" type="pres">
      <dgm:prSet presAssocID="{CE4EF653-3111-48F4-A2DA-FDBDC8174F0D}" presName="sp" presStyleCnt="0"/>
      <dgm:spPr/>
    </dgm:pt>
    <dgm:pt modelId="{84FC7D95-7014-4F8B-8852-14CC957C4C71}" type="pres">
      <dgm:prSet presAssocID="{5CCC9909-42C9-4B04-8799-77477029B370}" presName="arrowAndChildren" presStyleCnt="0"/>
      <dgm:spPr/>
    </dgm:pt>
    <dgm:pt modelId="{323C95F3-766E-48C2-9DD8-4891DE4D1CFB}" type="pres">
      <dgm:prSet presAssocID="{5CCC9909-42C9-4B04-8799-77477029B370}" presName="parentTextArrow" presStyleLbl="node1" presStyleIdx="1" presStyleCnt="6"/>
      <dgm:spPr/>
      <dgm:t>
        <a:bodyPr/>
        <a:lstStyle/>
        <a:p>
          <a:endParaRPr lang="en-US"/>
        </a:p>
      </dgm:t>
    </dgm:pt>
    <dgm:pt modelId="{6BE0DA52-1C1B-4F84-AC6D-2CF4C6896C9D}" type="pres">
      <dgm:prSet presAssocID="{F04E7C93-415F-43CF-B681-48B3C63BE67D}" presName="sp" presStyleCnt="0"/>
      <dgm:spPr/>
    </dgm:pt>
    <dgm:pt modelId="{ED2D41D5-F25B-42A1-AF70-36B3BE032B2A}" type="pres">
      <dgm:prSet presAssocID="{8F20D16E-6873-4CA6-8388-1E97F8E9B752}" presName="arrowAndChildren" presStyleCnt="0"/>
      <dgm:spPr/>
    </dgm:pt>
    <dgm:pt modelId="{B1182FD2-7A8C-4CEE-9B3C-75F1CE37FB62}" type="pres">
      <dgm:prSet presAssocID="{8F20D16E-6873-4CA6-8388-1E97F8E9B752}" presName="parentTextArrow" presStyleLbl="node1" presStyleIdx="2" presStyleCnt="6"/>
      <dgm:spPr/>
      <dgm:t>
        <a:bodyPr/>
        <a:lstStyle/>
        <a:p>
          <a:endParaRPr lang="en-US"/>
        </a:p>
      </dgm:t>
    </dgm:pt>
    <dgm:pt modelId="{4D2916ED-34B3-4D22-8462-9A1F69092950}" type="pres">
      <dgm:prSet presAssocID="{5BE1A3B2-DC84-4971-900C-2D1772FE83D7}" presName="sp" presStyleCnt="0"/>
      <dgm:spPr/>
    </dgm:pt>
    <dgm:pt modelId="{3B09E229-838D-4C8A-A020-277651A206A6}" type="pres">
      <dgm:prSet presAssocID="{A50C720A-7F08-42A4-A22F-F5952BAFCA7A}" presName="arrowAndChildren" presStyleCnt="0"/>
      <dgm:spPr/>
    </dgm:pt>
    <dgm:pt modelId="{FEF2C58D-DC8D-4DC3-9687-37CE5595B818}" type="pres">
      <dgm:prSet presAssocID="{A50C720A-7F08-42A4-A22F-F5952BAFCA7A}" presName="parentTextArrow" presStyleLbl="node1" presStyleIdx="3" presStyleCnt="6"/>
      <dgm:spPr/>
      <dgm:t>
        <a:bodyPr/>
        <a:lstStyle/>
        <a:p>
          <a:endParaRPr lang="en-US"/>
        </a:p>
      </dgm:t>
    </dgm:pt>
    <dgm:pt modelId="{148F404D-089A-42F5-B432-AFC537905E33}" type="pres">
      <dgm:prSet presAssocID="{95373A95-4A7C-4AB7-9B7C-FA02842D64C6}" presName="sp" presStyleCnt="0"/>
      <dgm:spPr/>
    </dgm:pt>
    <dgm:pt modelId="{753950F3-72CE-447C-B0C5-BAC73AFB6011}" type="pres">
      <dgm:prSet presAssocID="{80C12296-1EC1-43AD-A907-FD8D55F25A42}" presName="arrowAndChildren" presStyleCnt="0"/>
      <dgm:spPr/>
    </dgm:pt>
    <dgm:pt modelId="{6E280FED-A4F7-43C7-B792-1780BAB52EBA}" type="pres">
      <dgm:prSet presAssocID="{80C12296-1EC1-43AD-A907-FD8D55F25A42}" presName="parentTextArrow" presStyleLbl="node1" presStyleIdx="4" presStyleCnt="6"/>
      <dgm:spPr/>
      <dgm:t>
        <a:bodyPr/>
        <a:lstStyle/>
        <a:p>
          <a:endParaRPr lang="en-US"/>
        </a:p>
      </dgm:t>
    </dgm:pt>
    <dgm:pt modelId="{42B47458-2185-4785-B9E5-C8413583B9A3}" type="pres">
      <dgm:prSet presAssocID="{2E6A11BA-FB72-409A-A8AD-C99FDB4D7CFD}" presName="sp" presStyleCnt="0"/>
      <dgm:spPr/>
    </dgm:pt>
    <dgm:pt modelId="{41F2114D-6686-427B-B049-B195E48D60D8}" type="pres">
      <dgm:prSet presAssocID="{71CFE4CF-482F-4192-9AF8-DCC391E626B6}" presName="arrowAndChildren" presStyleCnt="0"/>
      <dgm:spPr/>
    </dgm:pt>
    <dgm:pt modelId="{5FFDBF25-139C-43DA-9DF5-4299BE8870C5}" type="pres">
      <dgm:prSet presAssocID="{71CFE4CF-482F-4192-9AF8-DCC391E626B6}" presName="parentTextArrow" presStyleLbl="node1" presStyleIdx="5" presStyleCnt="6"/>
      <dgm:spPr/>
      <dgm:t>
        <a:bodyPr/>
        <a:lstStyle/>
        <a:p>
          <a:endParaRPr lang="en-US"/>
        </a:p>
      </dgm:t>
    </dgm:pt>
  </dgm:ptLst>
  <dgm:cxnLst>
    <dgm:cxn modelId="{C1ABDAB7-062E-4D2F-B1B5-CE8B45C8E5E9}" srcId="{5732BE3C-B291-4205-A1B7-F78605F49076}" destId="{1DF2522E-44A6-4D4C-8F46-88A56FCB29D2}" srcOrd="5" destOrd="0" parTransId="{BC7DCC26-83BA-4B46-9D9E-303904C26867}" sibTransId="{E0BAAD03-0E04-4E37-8F41-78F3D641CBE8}"/>
    <dgm:cxn modelId="{38E460A6-B085-46DA-B3D7-C6DF82642CA9}" type="presOf" srcId="{5732BE3C-B291-4205-A1B7-F78605F49076}" destId="{5D9CBC80-F432-47E0-932A-50CE7AD9FF7B}" srcOrd="0" destOrd="0" presId="urn:microsoft.com/office/officeart/2005/8/layout/process4"/>
    <dgm:cxn modelId="{D2CFD34E-585C-4AB9-A2EC-7EA43CE3F18C}" type="presOf" srcId="{71CFE4CF-482F-4192-9AF8-DCC391E626B6}" destId="{5FFDBF25-139C-43DA-9DF5-4299BE8870C5}" srcOrd="0" destOrd="0" presId="urn:microsoft.com/office/officeart/2005/8/layout/process4"/>
    <dgm:cxn modelId="{65681FA1-32BE-40C7-AB4C-EA53229E3DD7}" type="presOf" srcId="{80C12296-1EC1-43AD-A907-FD8D55F25A42}" destId="{6E280FED-A4F7-43C7-B792-1780BAB52EBA}" srcOrd="0" destOrd="0" presId="urn:microsoft.com/office/officeart/2005/8/layout/process4"/>
    <dgm:cxn modelId="{46240939-6E19-47C3-9F46-1597829A8847}" type="presOf" srcId="{5CCC9909-42C9-4B04-8799-77477029B370}" destId="{323C95F3-766E-48C2-9DD8-4891DE4D1CFB}" srcOrd="0" destOrd="0" presId="urn:microsoft.com/office/officeart/2005/8/layout/process4"/>
    <dgm:cxn modelId="{DFA56AEB-04BC-48FB-885C-FCD39DC5E38C}" srcId="{5732BE3C-B291-4205-A1B7-F78605F49076}" destId="{80C12296-1EC1-43AD-A907-FD8D55F25A42}" srcOrd="1" destOrd="0" parTransId="{6298E8B5-008C-4489-86B7-0CB77DF48E8F}" sibTransId="{95373A95-4A7C-4AB7-9B7C-FA02842D64C6}"/>
    <dgm:cxn modelId="{FE6D2AC5-4CF8-4FEA-9BC4-B7EB3B7A97F9}" srcId="{5732BE3C-B291-4205-A1B7-F78605F49076}" destId="{A50C720A-7F08-42A4-A22F-F5952BAFCA7A}" srcOrd="2" destOrd="0" parTransId="{AC6E8ACB-9908-49AC-9628-90DB777B17D1}" sibTransId="{5BE1A3B2-DC84-4971-900C-2D1772FE83D7}"/>
    <dgm:cxn modelId="{0791487A-3F0D-4F76-A4A9-90106BF8E13C}" type="presOf" srcId="{8F20D16E-6873-4CA6-8388-1E97F8E9B752}" destId="{B1182FD2-7A8C-4CEE-9B3C-75F1CE37FB62}" srcOrd="0" destOrd="0" presId="urn:microsoft.com/office/officeart/2005/8/layout/process4"/>
    <dgm:cxn modelId="{B265ACBD-BF73-496E-87E7-72CF557B01E9}" srcId="{5732BE3C-B291-4205-A1B7-F78605F49076}" destId="{5CCC9909-42C9-4B04-8799-77477029B370}" srcOrd="4" destOrd="0" parTransId="{3F3684BD-9801-4385-BFA2-6AE30E0D7249}" sibTransId="{CE4EF653-3111-48F4-A2DA-FDBDC8174F0D}"/>
    <dgm:cxn modelId="{C36D75B9-CB82-4BB6-A3F3-1CFF21184C9A}" type="presOf" srcId="{1DF2522E-44A6-4D4C-8F46-88A56FCB29D2}" destId="{6C305958-80FA-4486-B6D8-7FC6B1EDBA25}" srcOrd="0" destOrd="0" presId="urn:microsoft.com/office/officeart/2005/8/layout/process4"/>
    <dgm:cxn modelId="{1BB4D2A4-B168-4A7C-A807-482D0F5E1928}" srcId="{5732BE3C-B291-4205-A1B7-F78605F49076}" destId="{71CFE4CF-482F-4192-9AF8-DCC391E626B6}" srcOrd="0" destOrd="0" parTransId="{958B688D-4430-4B16-8EAF-8EA950C2DDC3}" sibTransId="{2E6A11BA-FB72-409A-A8AD-C99FDB4D7CFD}"/>
    <dgm:cxn modelId="{E0FF755E-6B36-4108-B55D-0B6DE1C1ADC1}" type="presOf" srcId="{A50C720A-7F08-42A4-A22F-F5952BAFCA7A}" destId="{FEF2C58D-DC8D-4DC3-9687-37CE5595B818}" srcOrd="0" destOrd="0" presId="urn:microsoft.com/office/officeart/2005/8/layout/process4"/>
    <dgm:cxn modelId="{F2E651E7-700E-4A59-8C7F-DC349C484B8A}" srcId="{5732BE3C-B291-4205-A1B7-F78605F49076}" destId="{8F20D16E-6873-4CA6-8388-1E97F8E9B752}" srcOrd="3" destOrd="0" parTransId="{ECD08793-07B9-4DDC-B6CB-C977A7B175E0}" sibTransId="{F04E7C93-415F-43CF-B681-48B3C63BE67D}"/>
    <dgm:cxn modelId="{D631C19B-95EB-4927-B4AD-EB4AF5E68E5E}" type="presParOf" srcId="{5D9CBC80-F432-47E0-932A-50CE7AD9FF7B}" destId="{E298E1AD-1536-4772-8388-77078065C2C4}" srcOrd="0" destOrd="0" presId="urn:microsoft.com/office/officeart/2005/8/layout/process4"/>
    <dgm:cxn modelId="{3F5734A7-EA49-4502-8EAA-2B5700FF4EDD}" type="presParOf" srcId="{E298E1AD-1536-4772-8388-77078065C2C4}" destId="{6C305958-80FA-4486-B6D8-7FC6B1EDBA25}" srcOrd="0" destOrd="0" presId="urn:microsoft.com/office/officeart/2005/8/layout/process4"/>
    <dgm:cxn modelId="{8B16C4CD-6E76-48FC-85CC-338D6B865815}" type="presParOf" srcId="{5D9CBC80-F432-47E0-932A-50CE7AD9FF7B}" destId="{9C8BDED0-E22F-4699-BD4C-64CDCBCBF759}" srcOrd="1" destOrd="0" presId="urn:microsoft.com/office/officeart/2005/8/layout/process4"/>
    <dgm:cxn modelId="{70EB799D-B85B-40C4-9CEC-108254E08F05}" type="presParOf" srcId="{5D9CBC80-F432-47E0-932A-50CE7AD9FF7B}" destId="{84FC7D95-7014-4F8B-8852-14CC957C4C71}" srcOrd="2" destOrd="0" presId="urn:microsoft.com/office/officeart/2005/8/layout/process4"/>
    <dgm:cxn modelId="{83C3C673-FD6B-4734-A1E8-8819FA49B22D}" type="presParOf" srcId="{84FC7D95-7014-4F8B-8852-14CC957C4C71}" destId="{323C95F3-766E-48C2-9DD8-4891DE4D1CFB}" srcOrd="0" destOrd="0" presId="urn:microsoft.com/office/officeart/2005/8/layout/process4"/>
    <dgm:cxn modelId="{6BB62A81-6685-4C0E-A114-46989D22EF94}" type="presParOf" srcId="{5D9CBC80-F432-47E0-932A-50CE7AD9FF7B}" destId="{6BE0DA52-1C1B-4F84-AC6D-2CF4C6896C9D}" srcOrd="3" destOrd="0" presId="urn:microsoft.com/office/officeart/2005/8/layout/process4"/>
    <dgm:cxn modelId="{963B2BAB-990E-4AFD-BCE9-A281852495AB}" type="presParOf" srcId="{5D9CBC80-F432-47E0-932A-50CE7AD9FF7B}" destId="{ED2D41D5-F25B-42A1-AF70-36B3BE032B2A}" srcOrd="4" destOrd="0" presId="urn:microsoft.com/office/officeart/2005/8/layout/process4"/>
    <dgm:cxn modelId="{1174B7B8-C722-4F47-9544-95600DBE0A3E}" type="presParOf" srcId="{ED2D41D5-F25B-42A1-AF70-36B3BE032B2A}" destId="{B1182FD2-7A8C-4CEE-9B3C-75F1CE37FB62}" srcOrd="0" destOrd="0" presId="urn:microsoft.com/office/officeart/2005/8/layout/process4"/>
    <dgm:cxn modelId="{385DDE54-8F38-4228-9C41-DCCD4C768F96}" type="presParOf" srcId="{5D9CBC80-F432-47E0-932A-50CE7AD9FF7B}" destId="{4D2916ED-34B3-4D22-8462-9A1F69092950}" srcOrd="5" destOrd="0" presId="urn:microsoft.com/office/officeart/2005/8/layout/process4"/>
    <dgm:cxn modelId="{376AB925-5FDB-4A36-AE5E-F0AF65A37F50}" type="presParOf" srcId="{5D9CBC80-F432-47E0-932A-50CE7AD9FF7B}" destId="{3B09E229-838D-4C8A-A020-277651A206A6}" srcOrd="6" destOrd="0" presId="urn:microsoft.com/office/officeart/2005/8/layout/process4"/>
    <dgm:cxn modelId="{BCD88824-70E8-49F4-857B-82E86E2DDCCE}" type="presParOf" srcId="{3B09E229-838D-4C8A-A020-277651A206A6}" destId="{FEF2C58D-DC8D-4DC3-9687-37CE5595B818}" srcOrd="0" destOrd="0" presId="urn:microsoft.com/office/officeart/2005/8/layout/process4"/>
    <dgm:cxn modelId="{F95CBE92-F8A3-4132-AB0F-A1CFBF5E60D1}" type="presParOf" srcId="{5D9CBC80-F432-47E0-932A-50CE7AD9FF7B}" destId="{148F404D-089A-42F5-B432-AFC537905E33}" srcOrd="7" destOrd="0" presId="urn:microsoft.com/office/officeart/2005/8/layout/process4"/>
    <dgm:cxn modelId="{27BFC90A-777E-469F-A05E-A50E8681C8BA}" type="presParOf" srcId="{5D9CBC80-F432-47E0-932A-50CE7AD9FF7B}" destId="{753950F3-72CE-447C-B0C5-BAC73AFB6011}" srcOrd="8" destOrd="0" presId="urn:microsoft.com/office/officeart/2005/8/layout/process4"/>
    <dgm:cxn modelId="{E28B2F8C-6CEF-4B2A-AFC2-52B345275C11}" type="presParOf" srcId="{753950F3-72CE-447C-B0C5-BAC73AFB6011}" destId="{6E280FED-A4F7-43C7-B792-1780BAB52EBA}" srcOrd="0" destOrd="0" presId="urn:microsoft.com/office/officeart/2005/8/layout/process4"/>
    <dgm:cxn modelId="{4FF602E2-4C5D-4460-9C4C-6FAF7CF3EAC5}" type="presParOf" srcId="{5D9CBC80-F432-47E0-932A-50CE7AD9FF7B}" destId="{42B47458-2185-4785-B9E5-C8413583B9A3}" srcOrd="9" destOrd="0" presId="urn:microsoft.com/office/officeart/2005/8/layout/process4"/>
    <dgm:cxn modelId="{5F2091A5-9684-44CC-B10A-66A5070EC398}" type="presParOf" srcId="{5D9CBC80-F432-47E0-932A-50CE7AD9FF7B}" destId="{41F2114D-6686-427B-B049-B195E48D60D8}" srcOrd="10" destOrd="0" presId="urn:microsoft.com/office/officeart/2005/8/layout/process4"/>
    <dgm:cxn modelId="{975EF5E0-3B75-4608-867A-016E1AD615C8}" type="presParOf" srcId="{41F2114D-6686-427B-B049-B195E48D60D8}" destId="{5FFDBF25-139C-43DA-9DF5-4299BE8870C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C81C1B-33F8-4016-ADFE-FE7C7F057D73}" type="doc">
      <dgm:prSet loTypeId="urn:microsoft.com/office/officeart/2005/8/layout/list1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948D71-9B94-4828-A08E-5D6E126B5265}">
      <dgm:prSet/>
      <dgm:spPr/>
      <dgm:t>
        <a:bodyPr/>
        <a:lstStyle/>
        <a:p>
          <a:r>
            <a:rPr lang="en-US"/>
            <a:t>Logistic Regression</a:t>
          </a:r>
        </a:p>
      </dgm:t>
    </dgm:pt>
    <dgm:pt modelId="{06DD529A-1275-4177-B1F7-A703FB54D5C1}" type="parTrans" cxnId="{B4CC271C-0E9F-4524-9D3D-455A9552A831}">
      <dgm:prSet/>
      <dgm:spPr/>
      <dgm:t>
        <a:bodyPr/>
        <a:lstStyle/>
        <a:p>
          <a:endParaRPr lang="en-US"/>
        </a:p>
      </dgm:t>
    </dgm:pt>
    <dgm:pt modelId="{95F15DB6-40A5-4BE5-A627-78CD9AF14614}" type="sibTrans" cxnId="{B4CC271C-0E9F-4524-9D3D-455A9552A831}">
      <dgm:prSet/>
      <dgm:spPr/>
      <dgm:t>
        <a:bodyPr/>
        <a:lstStyle/>
        <a:p>
          <a:endParaRPr lang="en-US"/>
        </a:p>
      </dgm:t>
    </dgm:pt>
    <dgm:pt modelId="{1BA73C3D-B293-4021-BC50-11B4F8A2343F}">
      <dgm:prSet/>
      <dgm:spPr/>
      <dgm:t>
        <a:bodyPr/>
        <a:lstStyle/>
        <a:p>
          <a:r>
            <a:rPr lang="en-US"/>
            <a:t>Support Vector Machine (SVM)</a:t>
          </a:r>
        </a:p>
      </dgm:t>
    </dgm:pt>
    <dgm:pt modelId="{984F5D26-EE27-4FA1-B8DD-85AE01BEEDE7}" type="parTrans" cxnId="{314ACB56-2B85-4994-B924-4064F0C7C7CA}">
      <dgm:prSet/>
      <dgm:spPr/>
      <dgm:t>
        <a:bodyPr/>
        <a:lstStyle/>
        <a:p>
          <a:endParaRPr lang="en-US"/>
        </a:p>
      </dgm:t>
    </dgm:pt>
    <dgm:pt modelId="{A23BC9DB-D227-4FA6-BAA0-AB22B4C9CA80}" type="sibTrans" cxnId="{314ACB56-2B85-4994-B924-4064F0C7C7CA}">
      <dgm:prSet/>
      <dgm:spPr/>
      <dgm:t>
        <a:bodyPr/>
        <a:lstStyle/>
        <a:p>
          <a:endParaRPr lang="en-US"/>
        </a:p>
      </dgm:t>
    </dgm:pt>
    <dgm:pt modelId="{09F68760-52B1-4850-A21E-76CD92170D07}">
      <dgm:prSet/>
      <dgm:spPr/>
      <dgm:t>
        <a:bodyPr/>
        <a:lstStyle/>
        <a:p>
          <a:r>
            <a:rPr lang="en-US"/>
            <a:t>Random Forest</a:t>
          </a:r>
        </a:p>
      </dgm:t>
    </dgm:pt>
    <dgm:pt modelId="{7EF1EEFC-E0B0-495D-9308-3CA5DE51BDAE}" type="parTrans" cxnId="{D69B7095-9AF1-43CD-86B8-C8B2B82CE8EE}">
      <dgm:prSet/>
      <dgm:spPr/>
      <dgm:t>
        <a:bodyPr/>
        <a:lstStyle/>
        <a:p>
          <a:endParaRPr lang="en-US"/>
        </a:p>
      </dgm:t>
    </dgm:pt>
    <dgm:pt modelId="{6DF6EA13-2CAA-4114-A112-228B5D2FCB8A}" type="sibTrans" cxnId="{D69B7095-9AF1-43CD-86B8-C8B2B82CE8EE}">
      <dgm:prSet/>
      <dgm:spPr/>
      <dgm:t>
        <a:bodyPr/>
        <a:lstStyle/>
        <a:p>
          <a:endParaRPr lang="en-US"/>
        </a:p>
      </dgm:t>
    </dgm:pt>
    <dgm:pt modelId="{D5CC0866-7814-48CC-AF01-962B8A86B0D1}">
      <dgm:prSet/>
      <dgm:spPr/>
      <dgm:t>
        <a:bodyPr/>
        <a:lstStyle/>
        <a:p>
          <a:r>
            <a:rPr lang="en-US"/>
            <a:t>Trained using TF‑IDF</a:t>
          </a:r>
        </a:p>
      </dgm:t>
    </dgm:pt>
    <dgm:pt modelId="{31EF8749-A6E1-4B8E-B756-93324B2D7715}" type="parTrans" cxnId="{3B17B9E7-DD03-42C8-9DDD-D4DB599FF072}">
      <dgm:prSet/>
      <dgm:spPr/>
      <dgm:t>
        <a:bodyPr/>
        <a:lstStyle/>
        <a:p>
          <a:endParaRPr lang="en-US"/>
        </a:p>
      </dgm:t>
    </dgm:pt>
    <dgm:pt modelId="{1C0F2FD8-A562-4E57-B34E-BB4BF644FD9A}" type="sibTrans" cxnId="{3B17B9E7-DD03-42C8-9DDD-D4DB599FF072}">
      <dgm:prSet/>
      <dgm:spPr/>
      <dgm:t>
        <a:bodyPr/>
        <a:lstStyle/>
        <a:p>
          <a:endParaRPr lang="en-US"/>
        </a:p>
      </dgm:t>
    </dgm:pt>
    <dgm:pt modelId="{BCB6FD84-E191-4925-ABD6-03A6FB200BD2}">
      <dgm:prSet/>
      <dgm:spPr/>
      <dgm:t>
        <a:bodyPr/>
        <a:lstStyle/>
        <a:p>
          <a:r>
            <a:rPr lang="en-US"/>
            <a:t>Hyperparameter tuning via Grid Search + Cross Validation</a:t>
          </a:r>
        </a:p>
      </dgm:t>
    </dgm:pt>
    <dgm:pt modelId="{5F812B58-13EB-4716-B359-CC447757CD46}" type="parTrans" cxnId="{21BC45C0-D802-444C-8720-ADF96C0F3D54}">
      <dgm:prSet/>
      <dgm:spPr/>
      <dgm:t>
        <a:bodyPr/>
        <a:lstStyle/>
        <a:p>
          <a:endParaRPr lang="en-US"/>
        </a:p>
      </dgm:t>
    </dgm:pt>
    <dgm:pt modelId="{487ABC57-E8DB-4F3C-84BC-AC5799D9CA3C}" type="sibTrans" cxnId="{21BC45C0-D802-444C-8720-ADF96C0F3D54}">
      <dgm:prSet/>
      <dgm:spPr/>
      <dgm:t>
        <a:bodyPr/>
        <a:lstStyle/>
        <a:p>
          <a:endParaRPr lang="en-US"/>
        </a:p>
      </dgm:t>
    </dgm:pt>
    <dgm:pt modelId="{DB9DC8E6-479F-4FBF-AF47-7539CFE854D2}" type="pres">
      <dgm:prSet presAssocID="{ECC81C1B-33F8-4016-ADFE-FE7C7F057D73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388394C-E18C-4164-BBC0-11A39674912C}" type="pres">
      <dgm:prSet presAssocID="{6A948D71-9B94-4828-A08E-5D6E126B5265}" presName="parentLin" presStyleCnt="0"/>
      <dgm:spPr/>
    </dgm:pt>
    <dgm:pt modelId="{B725A98C-E432-4CA4-955B-9069B3C050E5}" type="pres">
      <dgm:prSet presAssocID="{6A948D71-9B94-4828-A08E-5D6E126B5265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0ED3EA46-47CA-4554-9EE6-7B7F2A186D45}" type="pres">
      <dgm:prSet presAssocID="{6A948D71-9B94-4828-A08E-5D6E126B5265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DBF826-6159-4409-B7FE-AD84468302D5}" type="pres">
      <dgm:prSet presAssocID="{6A948D71-9B94-4828-A08E-5D6E126B5265}" presName="negativeSpace" presStyleCnt="0"/>
      <dgm:spPr/>
    </dgm:pt>
    <dgm:pt modelId="{170B25A8-FE7F-4A0C-8680-C3CA376799C6}" type="pres">
      <dgm:prSet presAssocID="{6A948D71-9B94-4828-A08E-5D6E126B5265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048282-4536-44EE-8B4E-4D1AA6962266}" type="pres">
      <dgm:prSet presAssocID="{95F15DB6-40A5-4BE5-A627-78CD9AF14614}" presName="spaceBetweenRectangles" presStyleCnt="0"/>
      <dgm:spPr/>
    </dgm:pt>
    <dgm:pt modelId="{A5EE3713-FF86-4F4F-8D96-FF89AA36DFE7}" type="pres">
      <dgm:prSet presAssocID="{D5CC0866-7814-48CC-AF01-962B8A86B0D1}" presName="parentLin" presStyleCnt="0"/>
      <dgm:spPr/>
    </dgm:pt>
    <dgm:pt modelId="{F13D5F1D-4B9E-4787-A732-4CCCFB764D73}" type="pres">
      <dgm:prSet presAssocID="{D5CC0866-7814-48CC-AF01-962B8A86B0D1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BDC23E49-1644-44F1-96B2-5ED0222F2D27}" type="pres">
      <dgm:prSet presAssocID="{D5CC0866-7814-48CC-AF01-962B8A86B0D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1C200F-2440-4623-BA53-2FFCE439BDE4}" type="pres">
      <dgm:prSet presAssocID="{D5CC0866-7814-48CC-AF01-962B8A86B0D1}" presName="negativeSpace" presStyleCnt="0"/>
      <dgm:spPr/>
    </dgm:pt>
    <dgm:pt modelId="{1629C2BA-8107-4A61-B7CC-91D5609A3AE1}" type="pres">
      <dgm:prSet presAssocID="{D5CC0866-7814-48CC-AF01-962B8A86B0D1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5CC4CC1-15CB-43E8-B7E2-395F7F480D69}" type="presOf" srcId="{09F68760-52B1-4850-A21E-76CD92170D07}" destId="{170B25A8-FE7F-4A0C-8680-C3CA376799C6}" srcOrd="0" destOrd="1" presId="urn:microsoft.com/office/officeart/2005/8/layout/list1"/>
    <dgm:cxn modelId="{DA03C4CA-7BD2-4301-A7AA-5B0EB2DE9AFF}" type="presOf" srcId="{6A948D71-9B94-4828-A08E-5D6E126B5265}" destId="{0ED3EA46-47CA-4554-9EE6-7B7F2A186D45}" srcOrd="1" destOrd="0" presId="urn:microsoft.com/office/officeart/2005/8/layout/list1"/>
    <dgm:cxn modelId="{B4CC271C-0E9F-4524-9D3D-455A9552A831}" srcId="{ECC81C1B-33F8-4016-ADFE-FE7C7F057D73}" destId="{6A948D71-9B94-4828-A08E-5D6E126B5265}" srcOrd="0" destOrd="0" parTransId="{06DD529A-1275-4177-B1F7-A703FB54D5C1}" sibTransId="{95F15DB6-40A5-4BE5-A627-78CD9AF14614}"/>
    <dgm:cxn modelId="{314ACB56-2B85-4994-B924-4064F0C7C7CA}" srcId="{6A948D71-9B94-4828-A08E-5D6E126B5265}" destId="{1BA73C3D-B293-4021-BC50-11B4F8A2343F}" srcOrd="0" destOrd="0" parTransId="{984F5D26-EE27-4FA1-B8DD-85AE01BEEDE7}" sibTransId="{A23BC9DB-D227-4FA6-BAA0-AB22B4C9CA80}"/>
    <dgm:cxn modelId="{F13D7222-81A7-49E4-B4BD-1F55119E708D}" type="presOf" srcId="{BCB6FD84-E191-4925-ABD6-03A6FB200BD2}" destId="{1629C2BA-8107-4A61-B7CC-91D5609A3AE1}" srcOrd="0" destOrd="0" presId="urn:microsoft.com/office/officeart/2005/8/layout/list1"/>
    <dgm:cxn modelId="{63EBB0DD-197D-42DC-9EC8-00FB0D517DE7}" type="presOf" srcId="{D5CC0866-7814-48CC-AF01-962B8A86B0D1}" destId="{BDC23E49-1644-44F1-96B2-5ED0222F2D27}" srcOrd="1" destOrd="0" presId="urn:microsoft.com/office/officeart/2005/8/layout/list1"/>
    <dgm:cxn modelId="{21BC45C0-D802-444C-8720-ADF96C0F3D54}" srcId="{D5CC0866-7814-48CC-AF01-962B8A86B0D1}" destId="{BCB6FD84-E191-4925-ABD6-03A6FB200BD2}" srcOrd="0" destOrd="0" parTransId="{5F812B58-13EB-4716-B359-CC447757CD46}" sibTransId="{487ABC57-E8DB-4F3C-84BC-AC5799D9CA3C}"/>
    <dgm:cxn modelId="{06E8257F-9373-4925-84E9-D3D8743D9FDB}" type="presOf" srcId="{6A948D71-9B94-4828-A08E-5D6E126B5265}" destId="{B725A98C-E432-4CA4-955B-9069B3C050E5}" srcOrd="0" destOrd="0" presId="urn:microsoft.com/office/officeart/2005/8/layout/list1"/>
    <dgm:cxn modelId="{7884144A-314A-4FC1-8655-D412DED9DC67}" type="presOf" srcId="{ECC81C1B-33F8-4016-ADFE-FE7C7F057D73}" destId="{DB9DC8E6-479F-4FBF-AF47-7539CFE854D2}" srcOrd="0" destOrd="0" presId="urn:microsoft.com/office/officeart/2005/8/layout/list1"/>
    <dgm:cxn modelId="{D69B7095-9AF1-43CD-86B8-C8B2B82CE8EE}" srcId="{6A948D71-9B94-4828-A08E-5D6E126B5265}" destId="{09F68760-52B1-4850-A21E-76CD92170D07}" srcOrd="1" destOrd="0" parTransId="{7EF1EEFC-E0B0-495D-9308-3CA5DE51BDAE}" sibTransId="{6DF6EA13-2CAA-4114-A112-228B5D2FCB8A}"/>
    <dgm:cxn modelId="{9A474A90-ED21-4424-A524-0E21B0E8E3BC}" type="presOf" srcId="{1BA73C3D-B293-4021-BC50-11B4F8A2343F}" destId="{170B25A8-FE7F-4A0C-8680-C3CA376799C6}" srcOrd="0" destOrd="0" presId="urn:microsoft.com/office/officeart/2005/8/layout/list1"/>
    <dgm:cxn modelId="{548470EC-DFAE-4DAC-8DFB-5FCBE1A7ACF8}" type="presOf" srcId="{D5CC0866-7814-48CC-AF01-962B8A86B0D1}" destId="{F13D5F1D-4B9E-4787-A732-4CCCFB764D73}" srcOrd="0" destOrd="0" presId="urn:microsoft.com/office/officeart/2005/8/layout/list1"/>
    <dgm:cxn modelId="{3B17B9E7-DD03-42C8-9DDD-D4DB599FF072}" srcId="{ECC81C1B-33F8-4016-ADFE-FE7C7F057D73}" destId="{D5CC0866-7814-48CC-AF01-962B8A86B0D1}" srcOrd="1" destOrd="0" parTransId="{31EF8749-A6E1-4B8E-B756-93324B2D7715}" sibTransId="{1C0F2FD8-A562-4E57-B34E-BB4BF644FD9A}"/>
    <dgm:cxn modelId="{49965B77-892C-4D15-BDC7-53F27A7550F3}" type="presParOf" srcId="{DB9DC8E6-479F-4FBF-AF47-7539CFE854D2}" destId="{6388394C-E18C-4164-BBC0-11A39674912C}" srcOrd="0" destOrd="0" presId="urn:microsoft.com/office/officeart/2005/8/layout/list1"/>
    <dgm:cxn modelId="{477AAEC7-5538-449A-8082-E711C114CFC7}" type="presParOf" srcId="{6388394C-E18C-4164-BBC0-11A39674912C}" destId="{B725A98C-E432-4CA4-955B-9069B3C050E5}" srcOrd="0" destOrd="0" presId="urn:microsoft.com/office/officeart/2005/8/layout/list1"/>
    <dgm:cxn modelId="{CB500FB8-2AA7-4D85-ACCB-8A99E6CD1279}" type="presParOf" srcId="{6388394C-E18C-4164-BBC0-11A39674912C}" destId="{0ED3EA46-47CA-4554-9EE6-7B7F2A186D45}" srcOrd="1" destOrd="0" presId="urn:microsoft.com/office/officeart/2005/8/layout/list1"/>
    <dgm:cxn modelId="{7BB515AC-0788-4813-8482-DD9B34DB8EB5}" type="presParOf" srcId="{DB9DC8E6-479F-4FBF-AF47-7539CFE854D2}" destId="{C8DBF826-6159-4409-B7FE-AD84468302D5}" srcOrd="1" destOrd="0" presId="urn:microsoft.com/office/officeart/2005/8/layout/list1"/>
    <dgm:cxn modelId="{069D65BC-DDB3-413C-AE9A-641F2F9D7E64}" type="presParOf" srcId="{DB9DC8E6-479F-4FBF-AF47-7539CFE854D2}" destId="{170B25A8-FE7F-4A0C-8680-C3CA376799C6}" srcOrd="2" destOrd="0" presId="urn:microsoft.com/office/officeart/2005/8/layout/list1"/>
    <dgm:cxn modelId="{BE4DDE76-B884-4B02-9312-A157837BF21F}" type="presParOf" srcId="{DB9DC8E6-479F-4FBF-AF47-7539CFE854D2}" destId="{0E048282-4536-44EE-8B4E-4D1AA6962266}" srcOrd="3" destOrd="0" presId="urn:microsoft.com/office/officeart/2005/8/layout/list1"/>
    <dgm:cxn modelId="{2037AA8F-0873-44D4-BA2F-C7319184435B}" type="presParOf" srcId="{DB9DC8E6-479F-4FBF-AF47-7539CFE854D2}" destId="{A5EE3713-FF86-4F4F-8D96-FF89AA36DFE7}" srcOrd="4" destOrd="0" presId="urn:microsoft.com/office/officeart/2005/8/layout/list1"/>
    <dgm:cxn modelId="{01A82CD3-5538-43D9-B7B5-9EDB4BD069A7}" type="presParOf" srcId="{A5EE3713-FF86-4F4F-8D96-FF89AA36DFE7}" destId="{F13D5F1D-4B9E-4787-A732-4CCCFB764D73}" srcOrd="0" destOrd="0" presId="urn:microsoft.com/office/officeart/2005/8/layout/list1"/>
    <dgm:cxn modelId="{E457711A-E0ED-43ED-8687-B47D78A4D0C3}" type="presParOf" srcId="{A5EE3713-FF86-4F4F-8D96-FF89AA36DFE7}" destId="{BDC23E49-1644-44F1-96B2-5ED0222F2D27}" srcOrd="1" destOrd="0" presId="urn:microsoft.com/office/officeart/2005/8/layout/list1"/>
    <dgm:cxn modelId="{E37CF429-D645-430E-A44E-B176A5495A64}" type="presParOf" srcId="{DB9DC8E6-479F-4FBF-AF47-7539CFE854D2}" destId="{A21C200F-2440-4623-BA53-2FFCE439BDE4}" srcOrd="5" destOrd="0" presId="urn:microsoft.com/office/officeart/2005/8/layout/list1"/>
    <dgm:cxn modelId="{45A597A0-6838-4CAC-8B91-C4F62E76A64F}" type="presParOf" srcId="{DB9DC8E6-479F-4FBF-AF47-7539CFE854D2}" destId="{1629C2BA-8107-4A61-B7CC-91D5609A3AE1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4BDED68-675E-4354-9600-DD656AC0EF8E}" type="doc">
      <dgm:prSet loTypeId="urn:microsoft.com/office/officeart/2005/8/layout/vList2" loCatId="list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5F73D8A-BC82-4F6E-A2FA-38CA7F838390}">
      <dgm:prSet/>
      <dgm:spPr/>
      <dgm:t>
        <a:bodyPr/>
        <a:lstStyle/>
        <a:p>
          <a:r>
            <a:rPr lang="en-US"/>
            <a:t>Higher accuracy from DL models</a:t>
          </a:r>
        </a:p>
      </dgm:t>
    </dgm:pt>
    <dgm:pt modelId="{4387521E-DF6B-4ED3-ACF9-DE212C9DBAC6}" type="parTrans" cxnId="{3173EBC8-6577-43CE-BA2E-3395C288F08A}">
      <dgm:prSet/>
      <dgm:spPr/>
      <dgm:t>
        <a:bodyPr/>
        <a:lstStyle/>
        <a:p>
          <a:endParaRPr lang="en-US"/>
        </a:p>
      </dgm:t>
    </dgm:pt>
    <dgm:pt modelId="{AD568155-22D8-4AD6-930C-6BD8D20E7773}" type="sibTrans" cxnId="{3173EBC8-6577-43CE-BA2E-3395C288F08A}">
      <dgm:prSet/>
      <dgm:spPr/>
      <dgm:t>
        <a:bodyPr/>
        <a:lstStyle/>
        <a:p>
          <a:endParaRPr lang="en-US"/>
        </a:p>
      </dgm:t>
    </dgm:pt>
    <dgm:pt modelId="{6BCD801B-9BFE-46A4-9DBB-1E460B72F996}">
      <dgm:prSet/>
      <dgm:spPr/>
      <dgm:t>
        <a:bodyPr/>
        <a:lstStyle/>
        <a:p>
          <a:r>
            <a:rPr lang="en-US"/>
            <a:t>SVM and Random Forest strong classical baselines</a:t>
          </a:r>
        </a:p>
      </dgm:t>
    </dgm:pt>
    <dgm:pt modelId="{4ADBE629-794A-46D0-BE53-7674B259DC5D}" type="parTrans" cxnId="{46115DC4-FC0B-4195-ADF3-7C6AC28DE7DB}">
      <dgm:prSet/>
      <dgm:spPr/>
      <dgm:t>
        <a:bodyPr/>
        <a:lstStyle/>
        <a:p>
          <a:endParaRPr lang="en-US"/>
        </a:p>
      </dgm:t>
    </dgm:pt>
    <dgm:pt modelId="{EDBC3F97-46FC-4773-980B-56FF1F10D99F}" type="sibTrans" cxnId="{46115DC4-FC0B-4195-ADF3-7C6AC28DE7DB}">
      <dgm:prSet/>
      <dgm:spPr/>
      <dgm:t>
        <a:bodyPr/>
        <a:lstStyle/>
        <a:p>
          <a:endParaRPr lang="en-US"/>
        </a:p>
      </dgm:t>
    </dgm:pt>
    <dgm:pt modelId="{6383E7C6-7A59-463C-A540-8B16EE3AF16D}">
      <dgm:prSet/>
      <dgm:spPr/>
      <dgm:t>
        <a:bodyPr/>
        <a:lstStyle/>
        <a:p>
          <a:r>
            <a:rPr lang="en-US"/>
            <a:t>Improved generalization through preprocessing</a:t>
          </a:r>
        </a:p>
      </dgm:t>
    </dgm:pt>
    <dgm:pt modelId="{1D128D3A-E860-45A1-92C6-0BA5C96A21FF}" type="parTrans" cxnId="{89B7DDC9-800B-477D-A5F4-D4E56ECBBEC9}">
      <dgm:prSet/>
      <dgm:spPr/>
      <dgm:t>
        <a:bodyPr/>
        <a:lstStyle/>
        <a:p>
          <a:endParaRPr lang="en-US"/>
        </a:p>
      </dgm:t>
    </dgm:pt>
    <dgm:pt modelId="{693589C4-98A9-4E26-9CD1-4A08C7C7DDFA}" type="sibTrans" cxnId="{89B7DDC9-800B-477D-A5F4-D4E56ECBBEC9}">
      <dgm:prSet/>
      <dgm:spPr/>
      <dgm:t>
        <a:bodyPr/>
        <a:lstStyle/>
        <a:p>
          <a:endParaRPr lang="en-US"/>
        </a:p>
      </dgm:t>
    </dgm:pt>
    <dgm:pt modelId="{65EA3FD9-0D06-4360-8952-477238F07C4B}">
      <dgm:prSet/>
      <dgm:spPr/>
      <dgm:t>
        <a:bodyPr/>
        <a:lstStyle/>
        <a:p>
          <a:r>
            <a:rPr lang="en-US"/>
            <a:t>Foundation for explainable &amp; ethical fake news detection</a:t>
          </a:r>
        </a:p>
      </dgm:t>
    </dgm:pt>
    <dgm:pt modelId="{2B504D9D-4D81-468F-8A72-42A004581AC0}" type="parTrans" cxnId="{C64C5CB6-3FA6-4044-B7EF-28C62F1A6560}">
      <dgm:prSet/>
      <dgm:spPr/>
      <dgm:t>
        <a:bodyPr/>
        <a:lstStyle/>
        <a:p>
          <a:endParaRPr lang="en-US"/>
        </a:p>
      </dgm:t>
    </dgm:pt>
    <dgm:pt modelId="{69A03613-1087-4232-9B91-86D8D2F2D146}" type="sibTrans" cxnId="{C64C5CB6-3FA6-4044-B7EF-28C62F1A6560}">
      <dgm:prSet/>
      <dgm:spPr/>
      <dgm:t>
        <a:bodyPr/>
        <a:lstStyle/>
        <a:p>
          <a:endParaRPr lang="en-US"/>
        </a:p>
      </dgm:t>
    </dgm:pt>
    <dgm:pt modelId="{4EBE45D0-72F7-40AF-96B1-DF7A13366A06}" type="pres">
      <dgm:prSet presAssocID="{94BDED68-675E-4354-9600-DD656AC0EF8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AC8CE9D-47C3-4171-865A-649425CCCF85}" type="pres">
      <dgm:prSet presAssocID="{55F73D8A-BC82-4F6E-A2FA-38CA7F838390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8623F7-9213-41EE-8396-795960DFBD16}" type="pres">
      <dgm:prSet presAssocID="{AD568155-22D8-4AD6-930C-6BD8D20E7773}" presName="spacer" presStyleCnt="0"/>
      <dgm:spPr/>
    </dgm:pt>
    <dgm:pt modelId="{3D4D0CC6-8A0F-4FAB-B3C4-85BF60AEAE16}" type="pres">
      <dgm:prSet presAssocID="{6BCD801B-9BFE-46A4-9DBB-1E460B72F99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2970D-9708-4EF0-AB3F-3DA2773C3B74}" type="pres">
      <dgm:prSet presAssocID="{EDBC3F97-46FC-4773-980B-56FF1F10D99F}" presName="spacer" presStyleCnt="0"/>
      <dgm:spPr/>
    </dgm:pt>
    <dgm:pt modelId="{8CBB5E8A-3402-4D3F-B514-DC5608230D9B}" type="pres">
      <dgm:prSet presAssocID="{6383E7C6-7A59-463C-A540-8B16EE3AF16D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5B739F1-C0A1-4F1D-A193-C44A7340E53F}" type="pres">
      <dgm:prSet presAssocID="{693589C4-98A9-4E26-9CD1-4A08C7C7DDFA}" presName="spacer" presStyleCnt="0"/>
      <dgm:spPr/>
    </dgm:pt>
    <dgm:pt modelId="{81B70185-ABA5-4335-A5C1-B105A2A2CECB}" type="pres">
      <dgm:prSet presAssocID="{65EA3FD9-0D06-4360-8952-477238F07C4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289CF5B-3239-4631-BAC4-ED26D8A71C24}" type="presOf" srcId="{6383E7C6-7A59-463C-A540-8B16EE3AF16D}" destId="{8CBB5E8A-3402-4D3F-B514-DC5608230D9B}" srcOrd="0" destOrd="0" presId="urn:microsoft.com/office/officeart/2005/8/layout/vList2"/>
    <dgm:cxn modelId="{89B7DDC9-800B-477D-A5F4-D4E56ECBBEC9}" srcId="{94BDED68-675E-4354-9600-DD656AC0EF8E}" destId="{6383E7C6-7A59-463C-A540-8B16EE3AF16D}" srcOrd="2" destOrd="0" parTransId="{1D128D3A-E860-45A1-92C6-0BA5C96A21FF}" sibTransId="{693589C4-98A9-4E26-9CD1-4A08C7C7DDFA}"/>
    <dgm:cxn modelId="{3173EBC8-6577-43CE-BA2E-3395C288F08A}" srcId="{94BDED68-675E-4354-9600-DD656AC0EF8E}" destId="{55F73D8A-BC82-4F6E-A2FA-38CA7F838390}" srcOrd="0" destOrd="0" parTransId="{4387521E-DF6B-4ED3-ACF9-DE212C9DBAC6}" sibTransId="{AD568155-22D8-4AD6-930C-6BD8D20E7773}"/>
    <dgm:cxn modelId="{BB14E5F9-A03E-4DB0-87B3-A740081DC699}" type="presOf" srcId="{55F73D8A-BC82-4F6E-A2FA-38CA7F838390}" destId="{1AC8CE9D-47C3-4171-865A-649425CCCF85}" srcOrd="0" destOrd="0" presId="urn:microsoft.com/office/officeart/2005/8/layout/vList2"/>
    <dgm:cxn modelId="{5706608A-12B7-49CE-AAE7-C67A8DFB73E4}" type="presOf" srcId="{94BDED68-675E-4354-9600-DD656AC0EF8E}" destId="{4EBE45D0-72F7-40AF-96B1-DF7A13366A06}" srcOrd="0" destOrd="0" presId="urn:microsoft.com/office/officeart/2005/8/layout/vList2"/>
    <dgm:cxn modelId="{C64C5CB6-3FA6-4044-B7EF-28C62F1A6560}" srcId="{94BDED68-675E-4354-9600-DD656AC0EF8E}" destId="{65EA3FD9-0D06-4360-8952-477238F07C4B}" srcOrd="3" destOrd="0" parTransId="{2B504D9D-4D81-468F-8A72-42A004581AC0}" sibTransId="{69A03613-1087-4232-9B91-86D8D2F2D146}"/>
    <dgm:cxn modelId="{46115DC4-FC0B-4195-ADF3-7C6AC28DE7DB}" srcId="{94BDED68-675E-4354-9600-DD656AC0EF8E}" destId="{6BCD801B-9BFE-46A4-9DBB-1E460B72F996}" srcOrd="1" destOrd="0" parTransId="{4ADBE629-794A-46D0-BE53-7674B259DC5D}" sibTransId="{EDBC3F97-46FC-4773-980B-56FF1F10D99F}"/>
    <dgm:cxn modelId="{6C1BC10B-7521-4AAE-9AF0-4BBF0D16191E}" type="presOf" srcId="{6BCD801B-9BFE-46A4-9DBB-1E460B72F996}" destId="{3D4D0CC6-8A0F-4FAB-B3C4-85BF60AEAE16}" srcOrd="0" destOrd="0" presId="urn:microsoft.com/office/officeart/2005/8/layout/vList2"/>
    <dgm:cxn modelId="{2DD74114-E1BC-4F4C-993C-AB5F8001B80F}" type="presOf" srcId="{65EA3FD9-0D06-4360-8952-477238F07C4B}" destId="{81B70185-ABA5-4335-A5C1-B105A2A2CECB}" srcOrd="0" destOrd="0" presId="urn:microsoft.com/office/officeart/2005/8/layout/vList2"/>
    <dgm:cxn modelId="{DEF3E77A-6274-4DA5-BEAA-4E5E80A40215}" type="presParOf" srcId="{4EBE45D0-72F7-40AF-96B1-DF7A13366A06}" destId="{1AC8CE9D-47C3-4171-865A-649425CCCF85}" srcOrd="0" destOrd="0" presId="urn:microsoft.com/office/officeart/2005/8/layout/vList2"/>
    <dgm:cxn modelId="{27D0D5A2-4E9D-44DA-AEEF-501EBCFF56C0}" type="presParOf" srcId="{4EBE45D0-72F7-40AF-96B1-DF7A13366A06}" destId="{268623F7-9213-41EE-8396-795960DFBD16}" srcOrd="1" destOrd="0" presId="urn:microsoft.com/office/officeart/2005/8/layout/vList2"/>
    <dgm:cxn modelId="{CAEDB843-49D1-4D1C-9A76-22625B9C138A}" type="presParOf" srcId="{4EBE45D0-72F7-40AF-96B1-DF7A13366A06}" destId="{3D4D0CC6-8A0F-4FAB-B3C4-85BF60AEAE16}" srcOrd="2" destOrd="0" presId="urn:microsoft.com/office/officeart/2005/8/layout/vList2"/>
    <dgm:cxn modelId="{342F95BE-265A-4392-B068-D9F16DE059CF}" type="presParOf" srcId="{4EBE45D0-72F7-40AF-96B1-DF7A13366A06}" destId="{F872970D-9708-4EF0-AB3F-3DA2773C3B74}" srcOrd="3" destOrd="0" presId="urn:microsoft.com/office/officeart/2005/8/layout/vList2"/>
    <dgm:cxn modelId="{64580AB0-79E0-4EF0-B9A4-9FDF039A6703}" type="presParOf" srcId="{4EBE45D0-72F7-40AF-96B1-DF7A13366A06}" destId="{8CBB5E8A-3402-4D3F-B514-DC5608230D9B}" srcOrd="4" destOrd="0" presId="urn:microsoft.com/office/officeart/2005/8/layout/vList2"/>
    <dgm:cxn modelId="{5099DE8B-114B-4EBE-8C47-FA5DCB58C30D}" type="presParOf" srcId="{4EBE45D0-72F7-40AF-96B1-DF7A13366A06}" destId="{75B739F1-C0A1-4F1D-A193-C44A7340E53F}" srcOrd="5" destOrd="0" presId="urn:microsoft.com/office/officeart/2005/8/layout/vList2"/>
    <dgm:cxn modelId="{794A2DB4-0C63-42E3-A4B5-50E1FB93FCC7}" type="presParOf" srcId="{4EBE45D0-72F7-40AF-96B1-DF7A13366A06}" destId="{81B70185-ABA5-4335-A5C1-B105A2A2CEC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5DE3D65-FA48-4AA3-B727-A518E16DC3E4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A0224A6-A5A7-448C-BA20-B651D4B97CD7}">
      <dgm:prSet/>
      <dgm:spPr/>
      <dgm:t>
        <a:bodyPr/>
        <a:lstStyle/>
        <a:p>
          <a:r>
            <a:rPr lang="en-US"/>
            <a:t>Scientific:</a:t>
          </a:r>
        </a:p>
      </dgm:t>
    </dgm:pt>
    <dgm:pt modelId="{1421818A-C50E-4667-AA87-B71823F1B598}" type="parTrans" cxnId="{25CE794F-7363-4887-9027-6C3C56ADC5A0}">
      <dgm:prSet/>
      <dgm:spPr/>
      <dgm:t>
        <a:bodyPr/>
        <a:lstStyle/>
        <a:p>
          <a:endParaRPr lang="en-US"/>
        </a:p>
      </dgm:t>
    </dgm:pt>
    <dgm:pt modelId="{490FDC2E-0622-4B2C-A715-25FE9E28438B}" type="sibTrans" cxnId="{25CE794F-7363-4887-9027-6C3C56ADC5A0}">
      <dgm:prSet/>
      <dgm:spPr/>
      <dgm:t>
        <a:bodyPr/>
        <a:lstStyle/>
        <a:p>
          <a:endParaRPr lang="en-US"/>
        </a:p>
      </dgm:t>
    </dgm:pt>
    <dgm:pt modelId="{6A7E2FF6-DD63-4798-ABFB-2AC78FA3486F}">
      <dgm:prSet/>
      <dgm:spPr/>
      <dgm:t>
        <a:bodyPr/>
        <a:lstStyle/>
        <a:p>
          <a:r>
            <a:rPr lang="en-US"/>
            <a:t>Advances computational fake news research</a:t>
          </a:r>
        </a:p>
      </dgm:t>
    </dgm:pt>
    <dgm:pt modelId="{00F8D52A-2545-48AB-AD83-6E8040FCAC11}" type="parTrans" cxnId="{CD6174C5-9BAE-4A86-BE14-B885A6A4E9C8}">
      <dgm:prSet/>
      <dgm:spPr/>
      <dgm:t>
        <a:bodyPr/>
        <a:lstStyle/>
        <a:p>
          <a:endParaRPr lang="en-US"/>
        </a:p>
      </dgm:t>
    </dgm:pt>
    <dgm:pt modelId="{AB5F8D16-E3C1-4E11-B7C6-CDA9C3EB71BD}" type="sibTrans" cxnId="{CD6174C5-9BAE-4A86-BE14-B885A6A4E9C8}">
      <dgm:prSet/>
      <dgm:spPr/>
      <dgm:t>
        <a:bodyPr/>
        <a:lstStyle/>
        <a:p>
          <a:endParaRPr lang="en-US"/>
        </a:p>
      </dgm:t>
    </dgm:pt>
    <dgm:pt modelId="{7B205C00-3514-4E9F-8872-8B1C1888286F}">
      <dgm:prSet/>
      <dgm:spPr/>
      <dgm:t>
        <a:bodyPr/>
        <a:lstStyle/>
        <a:p>
          <a:r>
            <a:rPr lang="en-US"/>
            <a:t>Compares ML vs DL techniques</a:t>
          </a:r>
        </a:p>
      </dgm:t>
    </dgm:pt>
    <dgm:pt modelId="{B45AEC04-F82B-47AA-8340-F5E26C170AFF}" type="parTrans" cxnId="{825E5C66-4A1B-4D52-8EA0-EF9A1CE24252}">
      <dgm:prSet/>
      <dgm:spPr/>
      <dgm:t>
        <a:bodyPr/>
        <a:lstStyle/>
        <a:p>
          <a:endParaRPr lang="en-US"/>
        </a:p>
      </dgm:t>
    </dgm:pt>
    <dgm:pt modelId="{DA1D8B61-52C7-4DB2-9268-88D106BCC13D}" type="sibTrans" cxnId="{825E5C66-4A1B-4D52-8EA0-EF9A1CE24252}">
      <dgm:prSet/>
      <dgm:spPr/>
      <dgm:t>
        <a:bodyPr/>
        <a:lstStyle/>
        <a:p>
          <a:endParaRPr lang="en-US"/>
        </a:p>
      </dgm:t>
    </dgm:pt>
    <dgm:pt modelId="{025B30B7-094A-4379-A85D-005426C53828}">
      <dgm:prSet/>
      <dgm:spPr/>
      <dgm:t>
        <a:bodyPr/>
        <a:lstStyle/>
        <a:p>
          <a:r>
            <a:rPr lang="en-US"/>
            <a:t>Practical:</a:t>
          </a:r>
        </a:p>
      </dgm:t>
    </dgm:pt>
    <dgm:pt modelId="{05CD9129-A5DC-4EFC-9099-9FB4080D9A63}" type="parTrans" cxnId="{DA4A908D-D59A-471C-916D-C9C2790D0604}">
      <dgm:prSet/>
      <dgm:spPr/>
      <dgm:t>
        <a:bodyPr/>
        <a:lstStyle/>
        <a:p>
          <a:endParaRPr lang="en-US"/>
        </a:p>
      </dgm:t>
    </dgm:pt>
    <dgm:pt modelId="{064B51CF-771C-4D2B-A505-CC3B12E71D67}" type="sibTrans" cxnId="{DA4A908D-D59A-471C-916D-C9C2790D0604}">
      <dgm:prSet/>
      <dgm:spPr/>
      <dgm:t>
        <a:bodyPr/>
        <a:lstStyle/>
        <a:p>
          <a:endParaRPr lang="en-US"/>
        </a:p>
      </dgm:t>
    </dgm:pt>
    <dgm:pt modelId="{C0F7A63C-A607-4472-97C7-C3688E557FD9}">
      <dgm:prSet/>
      <dgm:spPr/>
      <dgm:t>
        <a:bodyPr/>
        <a:lstStyle/>
        <a:p>
          <a:r>
            <a:rPr lang="en-US"/>
            <a:t>Supports real‑world fake news monitoring</a:t>
          </a:r>
        </a:p>
      </dgm:t>
    </dgm:pt>
    <dgm:pt modelId="{10FA5CB4-6F4E-431E-8716-83C9BBEFA80B}" type="parTrans" cxnId="{FDA27076-CDB4-418A-A469-5D37AB995B24}">
      <dgm:prSet/>
      <dgm:spPr/>
      <dgm:t>
        <a:bodyPr/>
        <a:lstStyle/>
        <a:p>
          <a:endParaRPr lang="en-US"/>
        </a:p>
      </dgm:t>
    </dgm:pt>
    <dgm:pt modelId="{BD293425-AFB0-4889-9044-2A8FB2484F14}" type="sibTrans" cxnId="{FDA27076-CDB4-418A-A469-5D37AB995B24}">
      <dgm:prSet/>
      <dgm:spPr/>
      <dgm:t>
        <a:bodyPr/>
        <a:lstStyle/>
        <a:p>
          <a:endParaRPr lang="en-US"/>
        </a:p>
      </dgm:t>
    </dgm:pt>
    <dgm:pt modelId="{D468AC9C-919D-4045-AA9C-6AAA7B74F802}">
      <dgm:prSet/>
      <dgm:spPr/>
      <dgm:t>
        <a:bodyPr/>
        <a:lstStyle/>
        <a:p>
          <a:r>
            <a:rPr lang="en-US"/>
            <a:t>Enables AI‑assisted fact checking</a:t>
          </a:r>
        </a:p>
      </dgm:t>
    </dgm:pt>
    <dgm:pt modelId="{F4589834-7B28-4D01-A94E-6302A23B9140}" type="parTrans" cxnId="{716B95B2-73D4-42DD-BDC0-708A0A2943D7}">
      <dgm:prSet/>
      <dgm:spPr/>
      <dgm:t>
        <a:bodyPr/>
        <a:lstStyle/>
        <a:p>
          <a:endParaRPr lang="en-US"/>
        </a:p>
      </dgm:t>
    </dgm:pt>
    <dgm:pt modelId="{6F7B6203-75AE-49F3-B0E5-CEE4BD613C15}" type="sibTrans" cxnId="{716B95B2-73D4-42DD-BDC0-708A0A2943D7}">
      <dgm:prSet/>
      <dgm:spPr/>
      <dgm:t>
        <a:bodyPr/>
        <a:lstStyle/>
        <a:p>
          <a:endParaRPr lang="en-US"/>
        </a:p>
      </dgm:t>
    </dgm:pt>
    <dgm:pt modelId="{90EB0598-95D7-4C67-954A-54658CC93BDF}">
      <dgm:prSet/>
      <dgm:spPr/>
      <dgm:t>
        <a:bodyPr/>
        <a:lstStyle/>
        <a:p>
          <a:r>
            <a:rPr lang="en-US"/>
            <a:t>Strengthens digital trust</a:t>
          </a:r>
        </a:p>
      </dgm:t>
    </dgm:pt>
    <dgm:pt modelId="{DB978F39-4AB9-448E-AA86-167391EBED65}" type="parTrans" cxnId="{CDF7980D-422C-4B37-9201-54BF1AF1F4AE}">
      <dgm:prSet/>
      <dgm:spPr/>
      <dgm:t>
        <a:bodyPr/>
        <a:lstStyle/>
        <a:p>
          <a:endParaRPr lang="en-US"/>
        </a:p>
      </dgm:t>
    </dgm:pt>
    <dgm:pt modelId="{537BFBCD-54C2-4F03-BD34-59ABFDC66EA5}" type="sibTrans" cxnId="{CDF7980D-422C-4B37-9201-54BF1AF1F4AE}">
      <dgm:prSet/>
      <dgm:spPr/>
      <dgm:t>
        <a:bodyPr/>
        <a:lstStyle/>
        <a:p>
          <a:endParaRPr lang="en-US"/>
        </a:p>
      </dgm:t>
    </dgm:pt>
    <dgm:pt modelId="{E27D5550-F362-46E4-9DDE-C927094CAF8C}" type="pres">
      <dgm:prSet presAssocID="{45DE3D65-FA48-4AA3-B727-A518E16DC3E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B660E12-E7AA-4D00-83FA-C44D3C17B469}" type="pres">
      <dgm:prSet presAssocID="{7A0224A6-A5A7-448C-BA20-B651D4B97CD7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ADDD801-1259-45DA-9ED4-A27C017327C8}" type="pres">
      <dgm:prSet presAssocID="{7A0224A6-A5A7-448C-BA20-B651D4B97CD7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1A2E28-DB6B-455E-BB53-E4958CA1A880}" type="pres">
      <dgm:prSet presAssocID="{025B30B7-094A-4379-A85D-005426C53828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D2B2A8-4FBE-4F14-A1F5-CF984749B6B1}" type="pres">
      <dgm:prSet presAssocID="{025B30B7-094A-4379-A85D-005426C53828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F7980D-422C-4B37-9201-54BF1AF1F4AE}" srcId="{025B30B7-094A-4379-A85D-005426C53828}" destId="{90EB0598-95D7-4C67-954A-54658CC93BDF}" srcOrd="2" destOrd="0" parTransId="{DB978F39-4AB9-448E-AA86-167391EBED65}" sibTransId="{537BFBCD-54C2-4F03-BD34-59ABFDC66EA5}"/>
    <dgm:cxn modelId="{CD6174C5-9BAE-4A86-BE14-B885A6A4E9C8}" srcId="{7A0224A6-A5A7-448C-BA20-B651D4B97CD7}" destId="{6A7E2FF6-DD63-4798-ABFB-2AC78FA3486F}" srcOrd="0" destOrd="0" parTransId="{00F8D52A-2545-48AB-AD83-6E8040FCAC11}" sibTransId="{AB5F8D16-E3C1-4E11-B7C6-CDA9C3EB71BD}"/>
    <dgm:cxn modelId="{D4A4C20E-384C-484E-9513-5B02249D4E52}" type="presOf" srcId="{7A0224A6-A5A7-448C-BA20-B651D4B97CD7}" destId="{BB660E12-E7AA-4D00-83FA-C44D3C17B469}" srcOrd="0" destOrd="0" presId="urn:microsoft.com/office/officeart/2005/8/layout/vList2"/>
    <dgm:cxn modelId="{716B95B2-73D4-42DD-BDC0-708A0A2943D7}" srcId="{025B30B7-094A-4379-A85D-005426C53828}" destId="{D468AC9C-919D-4045-AA9C-6AAA7B74F802}" srcOrd="1" destOrd="0" parTransId="{F4589834-7B28-4D01-A94E-6302A23B9140}" sibTransId="{6F7B6203-75AE-49F3-B0E5-CEE4BD613C15}"/>
    <dgm:cxn modelId="{0F583409-35D6-4A21-9263-D2A03E1E0F75}" type="presOf" srcId="{D468AC9C-919D-4045-AA9C-6AAA7B74F802}" destId="{60D2B2A8-4FBE-4F14-A1F5-CF984749B6B1}" srcOrd="0" destOrd="1" presId="urn:microsoft.com/office/officeart/2005/8/layout/vList2"/>
    <dgm:cxn modelId="{51DAC053-7E1E-4777-BEB3-4FEE7E1B1F79}" type="presOf" srcId="{7B205C00-3514-4E9F-8872-8B1C1888286F}" destId="{6ADDD801-1259-45DA-9ED4-A27C017327C8}" srcOrd="0" destOrd="1" presId="urn:microsoft.com/office/officeart/2005/8/layout/vList2"/>
    <dgm:cxn modelId="{CBE310C9-C434-4E6B-A886-28A75D24D565}" type="presOf" srcId="{025B30B7-094A-4379-A85D-005426C53828}" destId="{191A2E28-DB6B-455E-BB53-E4958CA1A880}" srcOrd="0" destOrd="0" presId="urn:microsoft.com/office/officeart/2005/8/layout/vList2"/>
    <dgm:cxn modelId="{25CE794F-7363-4887-9027-6C3C56ADC5A0}" srcId="{45DE3D65-FA48-4AA3-B727-A518E16DC3E4}" destId="{7A0224A6-A5A7-448C-BA20-B651D4B97CD7}" srcOrd="0" destOrd="0" parTransId="{1421818A-C50E-4667-AA87-B71823F1B598}" sibTransId="{490FDC2E-0622-4B2C-A715-25FE9E28438B}"/>
    <dgm:cxn modelId="{B27FDCAE-7B86-424E-9DCE-5EBEA535999B}" type="presOf" srcId="{45DE3D65-FA48-4AA3-B727-A518E16DC3E4}" destId="{E27D5550-F362-46E4-9DDE-C927094CAF8C}" srcOrd="0" destOrd="0" presId="urn:microsoft.com/office/officeart/2005/8/layout/vList2"/>
    <dgm:cxn modelId="{FDA27076-CDB4-418A-A469-5D37AB995B24}" srcId="{025B30B7-094A-4379-A85D-005426C53828}" destId="{C0F7A63C-A607-4472-97C7-C3688E557FD9}" srcOrd="0" destOrd="0" parTransId="{10FA5CB4-6F4E-431E-8716-83C9BBEFA80B}" sibTransId="{BD293425-AFB0-4889-9044-2A8FB2484F14}"/>
    <dgm:cxn modelId="{825E5C66-4A1B-4D52-8EA0-EF9A1CE24252}" srcId="{7A0224A6-A5A7-448C-BA20-B651D4B97CD7}" destId="{7B205C00-3514-4E9F-8872-8B1C1888286F}" srcOrd="1" destOrd="0" parTransId="{B45AEC04-F82B-47AA-8340-F5E26C170AFF}" sibTransId="{DA1D8B61-52C7-4DB2-9268-88D106BCC13D}"/>
    <dgm:cxn modelId="{0B9A4AA6-E88C-4CC1-9A56-90042B9C014C}" type="presOf" srcId="{C0F7A63C-A607-4472-97C7-C3688E557FD9}" destId="{60D2B2A8-4FBE-4F14-A1F5-CF984749B6B1}" srcOrd="0" destOrd="0" presId="urn:microsoft.com/office/officeart/2005/8/layout/vList2"/>
    <dgm:cxn modelId="{F254F10A-2A40-487F-9F5B-4471B53248FF}" type="presOf" srcId="{6A7E2FF6-DD63-4798-ABFB-2AC78FA3486F}" destId="{6ADDD801-1259-45DA-9ED4-A27C017327C8}" srcOrd="0" destOrd="0" presId="urn:microsoft.com/office/officeart/2005/8/layout/vList2"/>
    <dgm:cxn modelId="{DA4A908D-D59A-471C-916D-C9C2790D0604}" srcId="{45DE3D65-FA48-4AA3-B727-A518E16DC3E4}" destId="{025B30B7-094A-4379-A85D-005426C53828}" srcOrd="1" destOrd="0" parTransId="{05CD9129-A5DC-4EFC-9099-9FB4080D9A63}" sibTransId="{064B51CF-771C-4D2B-A505-CC3B12E71D67}"/>
    <dgm:cxn modelId="{F9DF7AE0-7123-4027-8548-F1991D4B3DF1}" type="presOf" srcId="{90EB0598-95D7-4C67-954A-54658CC93BDF}" destId="{60D2B2A8-4FBE-4F14-A1F5-CF984749B6B1}" srcOrd="0" destOrd="2" presId="urn:microsoft.com/office/officeart/2005/8/layout/vList2"/>
    <dgm:cxn modelId="{C754D6BB-C818-44EB-908D-D0DDBD7AEE56}" type="presParOf" srcId="{E27D5550-F362-46E4-9DDE-C927094CAF8C}" destId="{BB660E12-E7AA-4D00-83FA-C44D3C17B469}" srcOrd="0" destOrd="0" presId="urn:microsoft.com/office/officeart/2005/8/layout/vList2"/>
    <dgm:cxn modelId="{D5F9E7DE-BD34-4085-AC95-E35187922E3E}" type="presParOf" srcId="{E27D5550-F362-46E4-9DDE-C927094CAF8C}" destId="{6ADDD801-1259-45DA-9ED4-A27C017327C8}" srcOrd="1" destOrd="0" presId="urn:microsoft.com/office/officeart/2005/8/layout/vList2"/>
    <dgm:cxn modelId="{68EB59DE-F0AD-43DD-BFEA-810C1D8E738D}" type="presParOf" srcId="{E27D5550-F362-46E4-9DDE-C927094CAF8C}" destId="{191A2E28-DB6B-455E-BB53-E4958CA1A880}" srcOrd="2" destOrd="0" presId="urn:microsoft.com/office/officeart/2005/8/layout/vList2"/>
    <dgm:cxn modelId="{FAB6FE6B-950A-4892-B75B-26B339E3BD45}" type="presParOf" srcId="{E27D5550-F362-46E4-9DDE-C927094CAF8C}" destId="{60D2B2A8-4FBE-4F14-A1F5-CF984749B6B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60E956C-C527-47B7-80FA-ED5F7BD7A45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94D29DE-B55E-45EA-9DF0-E5F4FED36CC8}">
      <dgm:prSet/>
      <dgm:spPr/>
      <dgm:t>
        <a:bodyPr/>
        <a:lstStyle/>
        <a:p>
          <a:r>
            <a:rPr lang="en-US"/>
            <a:t>Literature Review</a:t>
          </a:r>
        </a:p>
      </dgm:t>
    </dgm:pt>
    <dgm:pt modelId="{37620BA6-DAB8-4933-93F4-AF87DC6FF4B9}" type="parTrans" cxnId="{D66C8EC9-AC31-41EC-B777-63BD770AF7F1}">
      <dgm:prSet/>
      <dgm:spPr/>
      <dgm:t>
        <a:bodyPr/>
        <a:lstStyle/>
        <a:p>
          <a:endParaRPr lang="en-US"/>
        </a:p>
      </dgm:t>
    </dgm:pt>
    <dgm:pt modelId="{3966995F-1AB6-45AC-BC7B-BCC6CDE74CD3}" type="sibTrans" cxnId="{D66C8EC9-AC31-41EC-B777-63BD770AF7F1}">
      <dgm:prSet/>
      <dgm:spPr/>
      <dgm:t>
        <a:bodyPr/>
        <a:lstStyle/>
        <a:p>
          <a:endParaRPr lang="en-US"/>
        </a:p>
      </dgm:t>
    </dgm:pt>
    <dgm:pt modelId="{4E51B3D8-D187-414A-9ECC-2F632EA81724}">
      <dgm:prSet/>
      <dgm:spPr/>
      <dgm:t>
        <a:bodyPr/>
        <a:lstStyle/>
        <a:p>
          <a:r>
            <a:rPr lang="en-US"/>
            <a:t>Dataset Preparation</a:t>
          </a:r>
        </a:p>
      </dgm:t>
    </dgm:pt>
    <dgm:pt modelId="{55681C56-F722-4814-8CDF-B13F38A39439}" type="parTrans" cxnId="{A7CB7B6F-F19F-41DE-9421-571A96B30630}">
      <dgm:prSet/>
      <dgm:spPr/>
      <dgm:t>
        <a:bodyPr/>
        <a:lstStyle/>
        <a:p>
          <a:endParaRPr lang="en-US"/>
        </a:p>
      </dgm:t>
    </dgm:pt>
    <dgm:pt modelId="{BB13C4C3-FCF0-42BA-91B4-8245EC082AC9}" type="sibTrans" cxnId="{A7CB7B6F-F19F-41DE-9421-571A96B30630}">
      <dgm:prSet/>
      <dgm:spPr/>
      <dgm:t>
        <a:bodyPr/>
        <a:lstStyle/>
        <a:p>
          <a:endParaRPr lang="en-US"/>
        </a:p>
      </dgm:t>
    </dgm:pt>
    <dgm:pt modelId="{3C8BB067-6578-40E2-89E2-52FA9B129929}">
      <dgm:prSet/>
      <dgm:spPr/>
      <dgm:t>
        <a:bodyPr/>
        <a:lstStyle/>
        <a:p>
          <a:r>
            <a:rPr lang="en-US"/>
            <a:t>Model Development</a:t>
          </a:r>
        </a:p>
      </dgm:t>
    </dgm:pt>
    <dgm:pt modelId="{79B87D80-FF5C-4BDE-822F-01A181592D70}" type="parTrans" cxnId="{759BA4B7-4863-4DDC-A8E8-81EC7A8AA541}">
      <dgm:prSet/>
      <dgm:spPr/>
      <dgm:t>
        <a:bodyPr/>
        <a:lstStyle/>
        <a:p>
          <a:endParaRPr lang="en-US"/>
        </a:p>
      </dgm:t>
    </dgm:pt>
    <dgm:pt modelId="{857CC4CC-EE4B-4628-BCB8-8A4C6BAFF22C}" type="sibTrans" cxnId="{759BA4B7-4863-4DDC-A8E8-81EC7A8AA541}">
      <dgm:prSet/>
      <dgm:spPr/>
      <dgm:t>
        <a:bodyPr/>
        <a:lstStyle/>
        <a:p>
          <a:endParaRPr lang="en-US"/>
        </a:p>
      </dgm:t>
    </dgm:pt>
    <dgm:pt modelId="{B8C8E0B1-9F9A-440E-8363-ABDB6A81D246}">
      <dgm:prSet/>
      <dgm:spPr/>
      <dgm:t>
        <a:bodyPr/>
        <a:lstStyle/>
        <a:p>
          <a:r>
            <a:rPr lang="en-US"/>
            <a:t>Training &amp; Evaluation</a:t>
          </a:r>
        </a:p>
      </dgm:t>
    </dgm:pt>
    <dgm:pt modelId="{52F06E38-899A-4CC7-B015-96F351A5DA41}" type="parTrans" cxnId="{7686D6CA-6846-4147-8458-F40024043CDA}">
      <dgm:prSet/>
      <dgm:spPr/>
      <dgm:t>
        <a:bodyPr/>
        <a:lstStyle/>
        <a:p>
          <a:endParaRPr lang="en-US"/>
        </a:p>
      </dgm:t>
    </dgm:pt>
    <dgm:pt modelId="{3027CB89-8B0E-47FA-BD70-4AD34A0712B3}" type="sibTrans" cxnId="{7686D6CA-6846-4147-8458-F40024043CDA}">
      <dgm:prSet/>
      <dgm:spPr/>
      <dgm:t>
        <a:bodyPr/>
        <a:lstStyle/>
        <a:p>
          <a:endParaRPr lang="en-US"/>
        </a:p>
      </dgm:t>
    </dgm:pt>
    <dgm:pt modelId="{F6ADF310-628E-4381-9FA9-47BA114CF939}">
      <dgm:prSet/>
      <dgm:spPr/>
      <dgm:t>
        <a:bodyPr/>
        <a:lstStyle/>
        <a:p>
          <a:r>
            <a:rPr lang="en-US"/>
            <a:t>Explainability &amp; Robustness</a:t>
          </a:r>
        </a:p>
      </dgm:t>
    </dgm:pt>
    <dgm:pt modelId="{DD808A5E-0AC6-4402-B463-7EF697E24A80}" type="parTrans" cxnId="{69CB362D-5064-4728-982C-01B672F5C82A}">
      <dgm:prSet/>
      <dgm:spPr/>
      <dgm:t>
        <a:bodyPr/>
        <a:lstStyle/>
        <a:p>
          <a:endParaRPr lang="en-US"/>
        </a:p>
      </dgm:t>
    </dgm:pt>
    <dgm:pt modelId="{4B08BA23-4774-4F6F-8BB2-BE74993A683D}" type="sibTrans" cxnId="{69CB362D-5064-4728-982C-01B672F5C82A}">
      <dgm:prSet/>
      <dgm:spPr/>
      <dgm:t>
        <a:bodyPr/>
        <a:lstStyle/>
        <a:p>
          <a:endParaRPr lang="en-US"/>
        </a:p>
      </dgm:t>
    </dgm:pt>
    <dgm:pt modelId="{905EB142-AAF3-4FA1-9D7A-20359AAFB2DD}">
      <dgm:prSet/>
      <dgm:spPr/>
      <dgm:t>
        <a:bodyPr/>
        <a:lstStyle/>
        <a:p>
          <a:r>
            <a:rPr lang="en-US"/>
            <a:t>Documentation &amp; Publication</a:t>
          </a:r>
        </a:p>
      </dgm:t>
    </dgm:pt>
    <dgm:pt modelId="{8A8555CF-392C-4D23-821A-9E637FCE29ED}" type="parTrans" cxnId="{C6E47D71-03CA-42B6-8B0E-FFEF79695059}">
      <dgm:prSet/>
      <dgm:spPr/>
      <dgm:t>
        <a:bodyPr/>
        <a:lstStyle/>
        <a:p>
          <a:endParaRPr lang="en-US"/>
        </a:p>
      </dgm:t>
    </dgm:pt>
    <dgm:pt modelId="{73675662-2462-4008-BA5B-9A9E1C83D20B}" type="sibTrans" cxnId="{C6E47D71-03CA-42B6-8B0E-FFEF79695059}">
      <dgm:prSet/>
      <dgm:spPr/>
      <dgm:t>
        <a:bodyPr/>
        <a:lstStyle/>
        <a:p>
          <a:endParaRPr lang="en-US"/>
        </a:p>
      </dgm:t>
    </dgm:pt>
    <dgm:pt modelId="{93AC586F-0265-41C6-AC6A-A3A1846DD95F}" type="pres">
      <dgm:prSet presAssocID="{660E956C-C527-47B7-80FA-ED5F7BD7A45B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850BBB7-7CC2-4390-8914-9CDAE59FAA18}" type="pres">
      <dgm:prSet presAssocID="{594D29DE-B55E-45EA-9DF0-E5F4FED36CC8}" presName="compNode" presStyleCnt="0"/>
      <dgm:spPr/>
    </dgm:pt>
    <dgm:pt modelId="{6156272D-D00F-4248-943D-129DE286A562}" type="pres">
      <dgm:prSet presAssocID="{594D29DE-B55E-45EA-9DF0-E5F4FED36CC8}" presName="bgRect" presStyleLbl="bgShp" presStyleIdx="0" presStyleCnt="6"/>
      <dgm:spPr/>
    </dgm:pt>
    <dgm:pt modelId="{208EDF4A-C17E-479D-B530-F6B7302A6041}" type="pres">
      <dgm:prSet presAssocID="{594D29DE-B55E-45EA-9DF0-E5F4FED36CC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BF6ED96-954D-4169-AF84-125097C79B50}" type="pres">
      <dgm:prSet presAssocID="{594D29DE-B55E-45EA-9DF0-E5F4FED36CC8}" presName="spaceRect" presStyleCnt="0"/>
      <dgm:spPr/>
    </dgm:pt>
    <dgm:pt modelId="{FE0EC5CF-6C8B-4E7B-81BF-41644F98A370}" type="pres">
      <dgm:prSet presAssocID="{594D29DE-B55E-45EA-9DF0-E5F4FED36CC8}" presName="parTx" presStyleLbl="revTx" presStyleIdx="0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A247AD2-85E9-46D6-B0BA-B1AB8898A080}" type="pres">
      <dgm:prSet presAssocID="{3966995F-1AB6-45AC-BC7B-BCC6CDE74CD3}" presName="sibTrans" presStyleCnt="0"/>
      <dgm:spPr/>
    </dgm:pt>
    <dgm:pt modelId="{F2B5A742-680E-438C-8299-2D8F3E8E71D2}" type="pres">
      <dgm:prSet presAssocID="{4E51B3D8-D187-414A-9ECC-2F632EA81724}" presName="compNode" presStyleCnt="0"/>
      <dgm:spPr/>
    </dgm:pt>
    <dgm:pt modelId="{0EBCB7C1-CA95-46F1-8242-4B9FF5322CCE}" type="pres">
      <dgm:prSet presAssocID="{4E51B3D8-D187-414A-9ECC-2F632EA81724}" presName="bgRect" presStyleLbl="bgShp" presStyleIdx="1" presStyleCnt="6"/>
      <dgm:spPr/>
    </dgm:pt>
    <dgm:pt modelId="{E6FA83DB-D287-484F-9ACD-2A00A32EC97E}" type="pres">
      <dgm:prSet presAssocID="{4E51B3D8-D187-414A-9ECC-2F632EA8172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A5004562-F145-4972-9AB5-F347BF06EE5A}" type="pres">
      <dgm:prSet presAssocID="{4E51B3D8-D187-414A-9ECC-2F632EA81724}" presName="spaceRect" presStyleCnt="0"/>
      <dgm:spPr/>
    </dgm:pt>
    <dgm:pt modelId="{12AAB6E2-C1A9-43D9-925A-DD2A8403E0DD}" type="pres">
      <dgm:prSet presAssocID="{4E51B3D8-D187-414A-9ECC-2F632EA81724}" presName="parTx" presStyleLbl="revTx" presStyleIdx="1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AF774B2C-7780-43BC-B11A-00A0FD67C727}" type="pres">
      <dgm:prSet presAssocID="{BB13C4C3-FCF0-42BA-91B4-8245EC082AC9}" presName="sibTrans" presStyleCnt="0"/>
      <dgm:spPr/>
    </dgm:pt>
    <dgm:pt modelId="{5831B25B-1325-4958-A626-E96DB681A94F}" type="pres">
      <dgm:prSet presAssocID="{3C8BB067-6578-40E2-89E2-52FA9B129929}" presName="compNode" presStyleCnt="0"/>
      <dgm:spPr/>
    </dgm:pt>
    <dgm:pt modelId="{AC5B09B7-38BF-4914-9855-876ECF549891}" type="pres">
      <dgm:prSet presAssocID="{3C8BB067-6578-40E2-89E2-52FA9B129929}" presName="bgRect" presStyleLbl="bgShp" presStyleIdx="2" presStyleCnt="6"/>
      <dgm:spPr/>
    </dgm:pt>
    <dgm:pt modelId="{5CAFCC22-BA11-46D7-A892-21A1458FCBC1}" type="pres">
      <dgm:prSet presAssocID="{3C8BB067-6578-40E2-89E2-52FA9B12992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57BB7DD-20A7-4DDF-93CC-225ADC23F890}" type="pres">
      <dgm:prSet presAssocID="{3C8BB067-6578-40E2-89E2-52FA9B129929}" presName="spaceRect" presStyleCnt="0"/>
      <dgm:spPr/>
    </dgm:pt>
    <dgm:pt modelId="{844025C1-E5F8-498E-91D3-F10FD28435C7}" type="pres">
      <dgm:prSet presAssocID="{3C8BB067-6578-40E2-89E2-52FA9B129929}" presName="parTx" presStyleLbl="revTx" presStyleIdx="2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1689034C-BA41-483F-8B6F-5E1FFDE24482}" type="pres">
      <dgm:prSet presAssocID="{857CC4CC-EE4B-4628-BCB8-8A4C6BAFF22C}" presName="sibTrans" presStyleCnt="0"/>
      <dgm:spPr/>
    </dgm:pt>
    <dgm:pt modelId="{92E4E0E6-4E16-419E-BB3E-78BB3B94E348}" type="pres">
      <dgm:prSet presAssocID="{B8C8E0B1-9F9A-440E-8363-ABDB6A81D246}" presName="compNode" presStyleCnt="0"/>
      <dgm:spPr/>
    </dgm:pt>
    <dgm:pt modelId="{C4A179C7-6DD7-4077-9D82-14C4F89A190B}" type="pres">
      <dgm:prSet presAssocID="{B8C8E0B1-9F9A-440E-8363-ABDB6A81D246}" presName="bgRect" presStyleLbl="bgShp" presStyleIdx="3" presStyleCnt="6"/>
      <dgm:spPr/>
    </dgm:pt>
    <dgm:pt modelId="{C4DE8E7A-66A1-418C-8D57-2ECF8F7B7E1D}" type="pres">
      <dgm:prSet presAssocID="{B8C8E0B1-9F9A-440E-8363-ABDB6A81D24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C48CFB9D-767A-4395-827C-07ABD3B4A6A9}" type="pres">
      <dgm:prSet presAssocID="{B8C8E0B1-9F9A-440E-8363-ABDB6A81D246}" presName="spaceRect" presStyleCnt="0"/>
      <dgm:spPr/>
    </dgm:pt>
    <dgm:pt modelId="{FF7C1038-DDCE-418F-A5FE-5E74064078A3}" type="pres">
      <dgm:prSet presAssocID="{B8C8E0B1-9F9A-440E-8363-ABDB6A81D246}" presName="parTx" presStyleLbl="revTx" presStyleIdx="3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59F8E4DF-BBD8-48F3-A8D4-E8EFE6F14A17}" type="pres">
      <dgm:prSet presAssocID="{3027CB89-8B0E-47FA-BD70-4AD34A0712B3}" presName="sibTrans" presStyleCnt="0"/>
      <dgm:spPr/>
    </dgm:pt>
    <dgm:pt modelId="{DF2B12A1-F38D-48EF-8A54-B1523257CB24}" type="pres">
      <dgm:prSet presAssocID="{F6ADF310-628E-4381-9FA9-47BA114CF939}" presName="compNode" presStyleCnt="0"/>
      <dgm:spPr/>
    </dgm:pt>
    <dgm:pt modelId="{C0AB27EF-5DF3-48A9-9C7D-34EB1D213167}" type="pres">
      <dgm:prSet presAssocID="{F6ADF310-628E-4381-9FA9-47BA114CF939}" presName="bgRect" presStyleLbl="bgShp" presStyleIdx="4" presStyleCnt="6"/>
      <dgm:spPr/>
    </dgm:pt>
    <dgm:pt modelId="{919DDC32-783A-48DF-8C3C-4E3A0769DEBC}" type="pres">
      <dgm:prSet presAssocID="{F6ADF310-628E-4381-9FA9-47BA114CF93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F348EF6F-2F95-4F9C-95D3-88FFD9AA5E4B}" type="pres">
      <dgm:prSet presAssocID="{F6ADF310-628E-4381-9FA9-47BA114CF939}" presName="spaceRect" presStyleCnt="0"/>
      <dgm:spPr/>
    </dgm:pt>
    <dgm:pt modelId="{CB332180-B9EA-492A-A47E-0652A7FCB132}" type="pres">
      <dgm:prSet presAssocID="{F6ADF310-628E-4381-9FA9-47BA114CF939}" presName="parTx" presStyleLbl="revTx" presStyleIdx="4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8BA695BA-EBEB-4000-833E-DA9991591FC7}" type="pres">
      <dgm:prSet presAssocID="{4B08BA23-4774-4F6F-8BB2-BE74993A683D}" presName="sibTrans" presStyleCnt="0"/>
      <dgm:spPr/>
    </dgm:pt>
    <dgm:pt modelId="{95C673F4-127B-4645-89EF-62CB20D23919}" type="pres">
      <dgm:prSet presAssocID="{905EB142-AAF3-4FA1-9D7A-20359AAFB2DD}" presName="compNode" presStyleCnt="0"/>
      <dgm:spPr/>
    </dgm:pt>
    <dgm:pt modelId="{314D6422-4240-42A4-99A5-BA5F92231C45}" type="pres">
      <dgm:prSet presAssocID="{905EB142-AAF3-4FA1-9D7A-20359AAFB2DD}" presName="bgRect" presStyleLbl="bgShp" presStyleIdx="5" presStyleCnt="6"/>
      <dgm:spPr/>
    </dgm:pt>
    <dgm:pt modelId="{EDEB2509-375C-409C-ACD5-EFABF93BEC19}" type="pres">
      <dgm:prSet presAssocID="{905EB142-AAF3-4FA1-9D7A-20359AAFB2D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33842417-14E7-4550-876F-AA8BBB54A010}" type="pres">
      <dgm:prSet presAssocID="{905EB142-AAF3-4FA1-9D7A-20359AAFB2DD}" presName="spaceRect" presStyleCnt="0"/>
      <dgm:spPr/>
    </dgm:pt>
    <dgm:pt modelId="{ED9B77BA-E52B-4D77-9DC9-524CDCC9E7F4}" type="pres">
      <dgm:prSet presAssocID="{905EB142-AAF3-4FA1-9D7A-20359AAFB2DD}" presName="parTx" presStyleLbl="revTx" presStyleIdx="5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759BA4B7-4863-4DDC-A8E8-81EC7A8AA541}" srcId="{660E956C-C527-47B7-80FA-ED5F7BD7A45B}" destId="{3C8BB067-6578-40E2-89E2-52FA9B129929}" srcOrd="2" destOrd="0" parTransId="{79B87D80-FF5C-4BDE-822F-01A181592D70}" sibTransId="{857CC4CC-EE4B-4628-BCB8-8A4C6BAFF22C}"/>
    <dgm:cxn modelId="{A7CB7B6F-F19F-41DE-9421-571A96B30630}" srcId="{660E956C-C527-47B7-80FA-ED5F7BD7A45B}" destId="{4E51B3D8-D187-414A-9ECC-2F632EA81724}" srcOrd="1" destOrd="0" parTransId="{55681C56-F722-4814-8CDF-B13F38A39439}" sibTransId="{BB13C4C3-FCF0-42BA-91B4-8245EC082AC9}"/>
    <dgm:cxn modelId="{D66C8EC9-AC31-41EC-B777-63BD770AF7F1}" srcId="{660E956C-C527-47B7-80FA-ED5F7BD7A45B}" destId="{594D29DE-B55E-45EA-9DF0-E5F4FED36CC8}" srcOrd="0" destOrd="0" parTransId="{37620BA6-DAB8-4933-93F4-AF87DC6FF4B9}" sibTransId="{3966995F-1AB6-45AC-BC7B-BCC6CDE74CD3}"/>
    <dgm:cxn modelId="{EB142EB8-8504-4F12-AC98-C2F07F1A4D05}" type="presOf" srcId="{4E51B3D8-D187-414A-9ECC-2F632EA81724}" destId="{12AAB6E2-C1A9-43D9-925A-DD2A8403E0DD}" srcOrd="0" destOrd="0" presId="urn:microsoft.com/office/officeart/2018/2/layout/IconVerticalSolidList"/>
    <dgm:cxn modelId="{E9715EEE-A019-42C5-B897-45F9F5A1691B}" type="presOf" srcId="{F6ADF310-628E-4381-9FA9-47BA114CF939}" destId="{CB332180-B9EA-492A-A47E-0652A7FCB132}" srcOrd="0" destOrd="0" presId="urn:microsoft.com/office/officeart/2018/2/layout/IconVerticalSolidList"/>
    <dgm:cxn modelId="{7686D6CA-6846-4147-8458-F40024043CDA}" srcId="{660E956C-C527-47B7-80FA-ED5F7BD7A45B}" destId="{B8C8E0B1-9F9A-440E-8363-ABDB6A81D246}" srcOrd="3" destOrd="0" parTransId="{52F06E38-899A-4CC7-B015-96F351A5DA41}" sibTransId="{3027CB89-8B0E-47FA-BD70-4AD34A0712B3}"/>
    <dgm:cxn modelId="{C6E47D71-03CA-42B6-8B0E-FFEF79695059}" srcId="{660E956C-C527-47B7-80FA-ED5F7BD7A45B}" destId="{905EB142-AAF3-4FA1-9D7A-20359AAFB2DD}" srcOrd="5" destOrd="0" parTransId="{8A8555CF-392C-4D23-821A-9E637FCE29ED}" sibTransId="{73675662-2462-4008-BA5B-9A9E1C83D20B}"/>
    <dgm:cxn modelId="{69CB362D-5064-4728-982C-01B672F5C82A}" srcId="{660E956C-C527-47B7-80FA-ED5F7BD7A45B}" destId="{F6ADF310-628E-4381-9FA9-47BA114CF939}" srcOrd="4" destOrd="0" parTransId="{DD808A5E-0AC6-4402-B463-7EF697E24A80}" sibTransId="{4B08BA23-4774-4F6F-8BB2-BE74993A683D}"/>
    <dgm:cxn modelId="{401FC3D5-290C-406B-959A-0A7CF0ABCB94}" type="presOf" srcId="{660E956C-C527-47B7-80FA-ED5F7BD7A45B}" destId="{93AC586F-0265-41C6-AC6A-A3A1846DD95F}" srcOrd="0" destOrd="0" presId="urn:microsoft.com/office/officeart/2018/2/layout/IconVerticalSolidList"/>
    <dgm:cxn modelId="{3930CC30-AECD-4E6E-A041-548711BD3CE9}" type="presOf" srcId="{B8C8E0B1-9F9A-440E-8363-ABDB6A81D246}" destId="{FF7C1038-DDCE-418F-A5FE-5E74064078A3}" srcOrd="0" destOrd="0" presId="urn:microsoft.com/office/officeart/2018/2/layout/IconVerticalSolidList"/>
    <dgm:cxn modelId="{C9DD4028-4433-45C4-BEF8-AE2BD3880DDA}" type="presOf" srcId="{3C8BB067-6578-40E2-89E2-52FA9B129929}" destId="{844025C1-E5F8-498E-91D3-F10FD28435C7}" srcOrd="0" destOrd="0" presId="urn:microsoft.com/office/officeart/2018/2/layout/IconVerticalSolidList"/>
    <dgm:cxn modelId="{C943BD1B-7F41-4A72-B7E5-2AF1C0B95DD4}" type="presOf" srcId="{594D29DE-B55E-45EA-9DF0-E5F4FED36CC8}" destId="{FE0EC5CF-6C8B-4E7B-81BF-41644F98A370}" srcOrd="0" destOrd="0" presId="urn:microsoft.com/office/officeart/2018/2/layout/IconVerticalSolidList"/>
    <dgm:cxn modelId="{A7633820-1D00-46AA-AE47-D52A6F2A708D}" type="presOf" srcId="{905EB142-AAF3-4FA1-9D7A-20359AAFB2DD}" destId="{ED9B77BA-E52B-4D77-9DC9-524CDCC9E7F4}" srcOrd="0" destOrd="0" presId="urn:microsoft.com/office/officeart/2018/2/layout/IconVerticalSolidList"/>
    <dgm:cxn modelId="{F552AED8-AB30-45FB-ACBE-CCF6A1F49CD5}" type="presParOf" srcId="{93AC586F-0265-41C6-AC6A-A3A1846DD95F}" destId="{4850BBB7-7CC2-4390-8914-9CDAE59FAA18}" srcOrd="0" destOrd="0" presId="urn:microsoft.com/office/officeart/2018/2/layout/IconVerticalSolidList"/>
    <dgm:cxn modelId="{DCD54378-C393-4FC9-893D-CF26D7DFB1A5}" type="presParOf" srcId="{4850BBB7-7CC2-4390-8914-9CDAE59FAA18}" destId="{6156272D-D00F-4248-943D-129DE286A562}" srcOrd="0" destOrd="0" presId="urn:microsoft.com/office/officeart/2018/2/layout/IconVerticalSolidList"/>
    <dgm:cxn modelId="{AC83427C-C860-44D1-AC91-1AFDC72170D6}" type="presParOf" srcId="{4850BBB7-7CC2-4390-8914-9CDAE59FAA18}" destId="{208EDF4A-C17E-479D-B530-F6B7302A6041}" srcOrd="1" destOrd="0" presId="urn:microsoft.com/office/officeart/2018/2/layout/IconVerticalSolidList"/>
    <dgm:cxn modelId="{881E7052-2E35-4B21-975B-A5DE762B240F}" type="presParOf" srcId="{4850BBB7-7CC2-4390-8914-9CDAE59FAA18}" destId="{EBF6ED96-954D-4169-AF84-125097C79B50}" srcOrd="2" destOrd="0" presId="urn:microsoft.com/office/officeart/2018/2/layout/IconVerticalSolidList"/>
    <dgm:cxn modelId="{A5206D37-E61E-44CF-8277-5D9D4919E0EF}" type="presParOf" srcId="{4850BBB7-7CC2-4390-8914-9CDAE59FAA18}" destId="{FE0EC5CF-6C8B-4E7B-81BF-41644F98A370}" srcOrd="3" destOrd="0" presId="urn:microsoft.com/office/officeart/2018/2/layout/IconVerticalSolidList"/>
    <dgm:cxn modelId="{E0042E77-8240-4412-9435-C3D0AA036FFA}" type="presParOf" srcId="{93AC586F-0265-41C6-AC6A-A3A1846DD95F}" destId="{CA247AD2-85E9-46D6-B0BA-B1AB8898A080}" srcOrd="1" destOrd="0" presId="urn:microsoft.com/office/officeart/2018/2/layout/IconVerticalSolidList"/>
    <dgm:cxn modelId="{525CCED2-19FF-4634-B61A-9E5960041038}" type="presParOf" srcId="{93AC586F-0265-41C6-AC6A-A3A1846DD95F}" destId="{F2B5A742-680E-438C-8299-2D8F3E8E71D2}" srcOrd="2" destOrd="0" presId="urn:microsoft.com/office/officeart/2018/2/layout/IconVerticalSolidList"/>
    <dgm:cxn modelId="{33A6B264-AFA4-43A9-8B46-30DC1A1FCD17}" type="presParOf" srcId="{F2B5A742-680E-438C-8299-2D8F3E8E71D2}" destId="{0EBCB7C1-CA95-46F1-8242-4B9FF5322CCE}" srcOrd="0" destOrd="0" presId="urn:microsoft.com/office/officeart/2018/2/layout/IconVerticalSolidList"/>
    <dgm:cxn modelId="{7812CFD5-19EE-4F17-841A-67435E0506D4}" type="presParOf" srcId="{F2B5A742-680E-438C-8299-2D8F3E8E71D2}" destId="{E6FA83DB-D287-484F-9ACD-2A00A32EC97E}" srcOrd="1" destOrd="0" presId="urn:microsoft.com/office/officeart/2018/2/layout/IconVerticalSolidList"/>
    <dgm:cxn modelId="{E3BC213B-C02A-44C5-914B-742D094E0E8E}" type="presParOf" srcId="{F2B5A742-680E-438C-8299-2D8F3E8E71D2}" destId="{A5004562-F145-4972-9AB5-F347BF06EE5A}" srcOrd="2" destOrd="0" presId="urn:microsoft.com/office/officeart/2018/2/layout/IconVerticalSolidList"/>
    <dgm:cxn modelId="{3C12D487-E214-4A33-AD67-943FFD8BCBCE}" type="presParOf" srcId="{F2B5A742-680E-438C-8299-2D8F3E8E71D2}" destId="{12AAB6E2-C1A9-43D9-925A-DD2A8403E0DD}" srcOrd="3" destOrd="0" presId="urn:microsoft.com/office/officeart/2018/2/layout/IconVerticalSolidList"/>
    <dgm:cxn modelId="{0E003C6F-4F91-427C-92E9-3793B9FA5474}" type="presParOf" srcId="{93AC586F-0265-41C6-AC6A-A3A1846DD95F}" destId="{AF774B2C-7780-43BC-B11A-00A0FD67C727}" srcOrd="3" destOrd="0" presId="urn:microsoft.com/office/officeart/2018/2/layout/IconVerticalSolidList"/>
    <dgm:cxn modelId="{7AB9287C-5FD0-46D2-B8BC-8F4ECEBA63C9}" type="presParOf" srcId="{93AC586F-0265-41C6-AC6A-A3A1846DD95F}" destId="{5831B25B-1325-4958-A626-E96DB681A94F}" srcOrd="4" destOrd="0" presId="urn:microsoft.com/office/officeart/2018/2/layout/IconVerticalSolidList"/>
    <dgm:cxn modelId="{09737761-12B3-4281-B129-7F079BDBB45A}" type="presParOf" srcId="{5831B25B-1325-4958-A626-E96DB681A94F}" destId="{AC5B09B7-38BF-4914-9855-876ECF549891}" srcOrd="0" destOrd="0" presId="urn:microsoft.com/office/officeart/2018/2/layout/IconVerticalSolidList"/>
    <dgm:cxn modelId="{EF0765DA-C7F4-475B-946D-EE7C55740E9E}" type="presParOf" srcId="{5831B25B-1325-4958-A626-E96DB681A94F}" destId="{5CAFCC22-BA11-46D7-A892-21A1458FCBC1}" srcOrd="1" destOrd="0" presId="urn:microsoft.com/office/officeart/2018/2/layout/IconVerticalSolidList"/>
    <dgm:cxn modelId="{E772E784-039F-4116-BC9B-08CDF99BC11D}" type="presParOf" srcId="{5831B25B-1325-4958-A626-E96DB681A94F}" destId="{457BB7DD-20A7-4DDF-93CC-225ADC23F890}" srcOrd="2" destOrd="0" presId="urn:microsoft.com/office/officeart/2018/2/layout/IconVerticalSolidList"/>
    <dgm:cxn modelId="{F25E9ABD-13DA-4FF1-995B-652E5E8D2CAA}" type="presParOf" srcId="{5831B25B-1325-4958-A626-E96DB681A94F}" destId="{844025C1-E5F8-498E-91D3-F10FD28435C7}" srcOrd="3" destOrd="0" presId="urn:microsoft.com/office/officeart/2018/2/layout/IconVerticalSolidList"/>
    <dgm:cxn modelId="{981D01BD-B6EB-4677-8F29-520357C91BC5}" type="presParOf" srcId="{93AC586F-0265-41C6-AC6A-A3A1846DD95F}" destId="{1689034C-BA41-483F-8B6F-5E1FFDE24482}" srcOrd="5" destOrd="0" presId="urn:microsoft.com/office/officeart/2018/2/layout/IconVerticalSolidList"/>
    <dgm:cxn modelId="{F90183B6-4500-42FB-8B1B-0CCA40A6A841}" type="presParOf" srcId="{93AC586F-0265-41C6-AC6A-A3A1846DD95F}" destId="{92E4E0E6-4E16-419E-BB3E-78BB3B94E348}" srcOrd="6" destOrd="0" presId="urn:microsoft.com/office/officeart/2018/2/layout/IconVerticalSolidList"/>
    <dgm:cxn modelId="{D7DC6474-B076-4EC4-B27A-1742C785C4CF}" type="presParOf" srcId="{92E4E0E6-4E16-419E-BB3E-78BB3B94E348}" destId="{C4A179C7-6DD7-4077-9D82-14C4F89A190B}" srcOrd="0" destOrd="0" presId="urn:microsoft.com/office/officeart/2018/2/layout/IconVerticalSolidList"/>
    <dgm:cxn modelId="{C4DB5F30-1E02-4FCC-A747-0F985BA509E3}" type="presParOf" srcId="{92E4E0E6-4E16-419E-BB3E-78BB3B94E348}" destId="{C4DE8E7A-66A1-418C-8D57-2ECF8F7B7E1D}" srcOrd="1" destOrd="0" presId="urn:microsoft.com/office/officeart/2018/2/layout/IconVerticalSolidList"/>
    <dgm:cxn modelId="{8E51C5F8-2108-4462-A161-AD1CDA406612}" type="presParOf" srcId="{92E4E0E6-4E16-419E-BB3E-78BB3B94E348}" destId="{C48CFB9D-767A-4395-827C-07ABD3B4A6A9}" srcOrd="2" destOrd="0" presId="urn:microsoft.com/office/officeart/2018/2/layout/IconVerticalSolidList"/>
    <dgm:cxn modelId="{D084BE36-9E93-42A2-A698-189CA1CF1093}" type="presParOf" srcId="{92E4E0E6-4E16-419E-BB3E-78BB3B94E348}" destId="{FF7C1038-DDCE-418F-A5FE-5E74064078A3}" srcOrd="3" destOrd="0" presId="urn:microsoft.com/office/officeart/2018/2/layout/IconVerticalSolidList"/>
    <dgm:cxn modelId="{5783E1F4-EF00-4620-A4CA-5F2C30E901EA}" type="presParOf" srcId="{93AC586F-0265-41C6-AC6A-A3A1846DD95F}" destId="{59F8E4DF-BBD8-48F3-A8D4-E8EFE6F14A17}" srcOrd="7" destOrd="0" presId="urn:microsoft.com/office/officeart/2018/2/layout/IconVerticalSolidList"/>
    <dgm:cxn modelId="{1205C7F3-3513-45E2-A9D5-3336A0EACDF5}" type="presParOf" srcId="{93AC586F-0265-41C6-AC6A-A3A1846DD95F}" destId="{DF2B12A1-F38D-48EF-8A54-B1523257CB24}" srcOrd="8" destOrd="0" presId="urn:microsoft.com/office/officeart/2018/2/layout/IconVerticalSolidList"/>
    <dgm:cxn modelId="{2BC685C2-4DFB-42B3-8DBE-F76AE3C44E13}" type="presParOf" srcId="{DF2B12A1-F38D-48EF-8A54-B1523257CB24}" destId="{C0AB27EF-5DF3-48A9-9C7D-34EB1D213167}" srcOrd="0" destOrd="0" presId="urn:microsoft.com/office/officeart/2018/2/layout/IconVerticalSolidList"/>
    <dgm:cxn modelId="{739CF1A4-9DFA-40D1-B0F0-3265543B0996}" type="presParOf" srcId="{DF2B12A1-F38D-48EF-8A54-B1523257CB24}" destId="{919DDC32-783A-48DF-8C3C-4E3A0769DEBC}" srcOrd="1" destOrd="0" presId="urn:microsoft.com/office/officeart/2018/2/layout/IconVerticalSolidList"/>
    <dgm:cxn modelId="{1D935E0F-F3DE-4586-B58E-6BA7B8EFD612}" type="presParOf" srcId="{DF2B12A1-F38D-48EF-8A54-B1523257CB24}" destId="{F348EF6F-2F95-4F9C-95D3-88FFD9AA5E4B}" srcOrd="2" destOrd="0" presId="urn:microsoft.com/office/officeart/2018/2/layout/IconVerticalSolidList"/>
    <dgm:cxn modelId="{D421400D-211D-4864-BBDE-3383B2FE8ABC}" type="presParOf" srcId="{DF2B12A1-F38D-48EF-8A54-B1523257CB24}" destId="{CB332180-B9EA-492A-A47E-0652A7FCB132}" srcOrd="3" destOrd="0" presId="urn:microsoft.com/office/officeart/2018/2/layout/IconVerticalSolidList"/>
    <dgm:cxn modelId="{4B3E2576-DB7C-4014-846A-E68B78D55EBA}" type="presParOf" srcId="{93AC586F-0265-41C6-AC6A-A3A1846DD95F}" destId="{8BA695BA-EBEB-4000-833E-DA9991591FC7}" srcOrd="9" destOrd="0" presId="urn:microsoft.com/office/officeart/2018/2/layout/IconVerticalSolidList"/>
    <dgm:cxn modelId="{D14E8642-383C-4380-AF61-A6F6B6C6D1F2}" type="presParOf" srcId="{93AC586F-0265-41C6-AC6A-A3A1846DD95F}" destId="{95C673F4-127B-4645-89EF-62CB20D23919}" srcOrd="10" destOrd="0" presId="urn:microsoft.com/office/officeart/2018/2/layout/IconVerticalSolidList"/>
    <dgm:cxn modelId="{904AA8DD-F27F-4405-91E7-F76F12EF49D8}" type="presParOf" srcId="{95C673F4-127B-4645-89EF-62CB20D23919}" destId="{314D6422-4240-42A4-99A5-BA5F92231C45}" srcOrd="0" destOrd="0" presId="urn:microsoft.com/office/officeart/2018/2/layout/IconVerticalSolidList"/>
    <dgm:cxn modelId="{414CBD3D-D0A4-4136-9CF3-757668A5645A}" type="presParOf" srcId="{95C673F4-127B-4645-89EF-62CB20D23919}" destId="{EDEB2509-375C-409C-ACD5-EFABF93BEC19}" srcOrd="1" destOrd="0" presId="urn:microsoft.com/office/officeart/2018/2/layout/IconVerticalSolidList"/>
    <dgm:cxn modelId="{FBE4135E-A711-4A6B-B316-602FE728CDAA}" type="presParOf" srcId="{95C673F4-127B-4645-89EF-62CB20D23919}" destId="{33842417-14E7-4550-876F-AA8BBB54A010}" srcOrd="2" destOrd="0" presId="urn:microsoft.com/office/officeart/2018/2/layout/IconVerticalSolidList"/>
    <dgm:cxn modelId="{A01F800B-F00F-4FAE-8334-06FF79B90A64}" type="presParOf" srcId="{95C673F4-127B-4645-89EF-62CB20D23919}" destId="{ED9B77BA-E52B-4D77-9DC9-524CDCC9E7F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6E1D2DA-9EB3-4AC2-9B58-6B90720C039D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2905D9D-F10D-48A3-95B1-38CE92534EAB}">
      <dgm:prSet/>
      <dgm:spPr/>
      <dgm:t>
        <a:bodyPr/>
        <a:lstStyle/>
        <a:p>
          <a:r>
            <a:rPr lang="en-US"/>
            <a:t>Fake news is a critical global challenge</a:t>
          </a:r>
        </a:p>
      </dgm:t>
    </dgm:pt>
    <dgm:pt modelId="{C84B9494-6D2A-4F1C-B9CD-B1C3F8C52DF1}" type="parTrans" cxnId="{F0FFAAF8-5E84-4E77-BD61-99695BF43C60}">
      <dgm:prSet/>
      <dgm:spPr/>
      <dgm:t>
        <a:bodyPr/>
        <a:lstStyle/>
        <a:p>
          <a:endParaRPr lang="en-US"/>
        </a:p>
      </dgm:t>
    </dgm:pt>
    <dgm:pt modelId="{5B8C0EC6-DA91-4CFB-B12A-7D039AFD21FA}" type="sibTrans" cxnId="{F0FFAAF8-5E84-4E77-BD61-99695BF43C60}">
      <dgm:prSet/>
      <dgm:spPr/>
      <dgm:t>
        <a:bodyPr/>
        <a:lstStyle/>
        <a:p>
          <a:endParaRPr lang="en-US"/>
        </a:p>
      </dgm:t>
    </dgm:pt>
    <dgm:pt modelId="{98BE5779-2ABD-4BFE-AD70-92754F1FD6A5}">
      <dgm:prSet/>
      <dgm:spPr/>
      <dgm:t>
        <a:bodyPr/>
        <a:lstStyle/>
        <a:p>
          <a:r>
            <a:rPr lang="en-US"/>
            <a:t>ML &amp; DL provide strong detection capabilities</a:t>
          </a:r>
        </a:p>
      </dgm:t>
    </dgm:pt>
    <dgm:pt modelId="{B32BB4AA-2577-457C-B1B1-F4770DF236E2}" type="parTrans" cxnId="{BFFC15AB-2886-4051-A634-A1F1F82BE6BA}">
      <dgm:prSet/>
      <dgm:spPr/>
      <dgm:t>
        <a:bodyPr/>
        <a:lstStyle/>
        <a:p>
          <a:endParaRPr lang="en-US"/>
        </a:p>
      </dgm:t>
    </dgm:pt>
    <dgm:pt modelId="{D8B21BAA-0135-4050-8194-52106911AA69}" type="sibTrans" cxnId="{BFFC15AB-2886-4051-A634-A1F1F82BE6BA}">
      <dgm:prSet/>
      <dgm:spPr/>
      <dgm:t>
        <a:bodyPr/>
        <a:lstStyle/>
        <a:p>
          <a:endParaRPr lang="en-US"/>
        </a:p>
      </dgm:t>
    </dgm:pt>
    <dgm:pt modelId="{705FFAE5-4E66-4A34-8091-3178FAA8DC4D}">
      <dgm:prSet/>
      <dgm:spPr/>
      <dgm:t>
        <a:bodyPr/>
        <a:lstStyle/>
        <a:p>
          <a:r>
            <a:rPr lang="en-US"/>
            <a:t>Study contributes benchmarking, evaluation, and insight</a:t>
          </a:r>
        </a:p>
      </dgm:t>
    </dgm:pt>
    <dgm:pt modelId="{985154EF-E0D1-4D87-91DA-724D3D73EEE4}" type="parTrans" cxnId="{5ABD1A6E-C23C-4807-9161-376D39C874A3}">
      <dgm:prSet/>
      <dgm:spPr/>
      <dgm:t>
        <a:bodyPr/>
        <a:lstStyle/>
        <a:p>
          <a:endParaRPr lang="en-US"/>
        </a:p>
      </dgm:t>
    </dgm:pt>
    <dgm:pt modelId="{D599E35A-EF99-44B2-B185-B8DF2B28F8FF}" type="sibTrans" cxnId="{5ABD1A6E-C23C-4807-9161-376D39C874A3}">
      <dgm:prSet/>
      <dgm:spPr/>
      <dgm:t>
        <a:bodyPr/>
        <a:lstStyle/>
        <a:p>
          <a:endParaRPr lang="en-US"/>
        </a:p>
      </dgm:t>
    </dgm:pt>
    <dgm:pt modelId="{946CEF77-9852-4AC5-A470-02A38042FA3B}">
      <dgm:prSet/>
      <dgm:spPr/>
      <dgm:t>
        <a:bodyPr/>
        <a:lstStyle/>
        <a:p>
          <a:r>
            <a:rPr lang="en-US"/>
            <a:t>Future: transformers, multimodal data, cross‑lingual models</a:t>
          </a:r>
        </a:p>
      </dgm:t>
    </dgm:pt>
    <dgm:pt modelId="{626CCE4F-2BB7-40E5-A528-51D2D1C17D89}" type="parTrans" cxnId="{1E5780E0-A5C8-4925-BB0E-8C3B7435BA6F}">
      <dgm:prSet/>
      <dgm:spPr/>
      <dgm:t>
        <a:bodyPr/>
        <a:lstStyle/>
        <a:p>
          <a:endParaRPr lang="en-US"/>
        </a:p>
      </dgm:t>
    </dgm:pt>
    <dgm:pt modelId="{ECDDCC9A-853B-4A1E-8DD0-3A12EB2B30C0}" type="sibTrans" cxnId="{1E5780E0-A5C8-4925-BB0E-8C3B7435BA6F}">
      <dgm:prSet/>
      <dgm:spPr/>
      <dgm:t>
        <a:bodyPr/>
        <a:lstStyle/>
        <a:p>
          <a:endParaRPr lang="en-US"/>
        </a:p>
      </dgm:t>
    </dgm:pt>
    <dgm:pt modelId="{1AFC314D-3A8B-4B10-9698-D91D9A2D5B8B}" type="pres">
      <dgm:prSet presAssocID="{E6E1D2DA-9EB3-4AC2-9B58-6B90720C039D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A837138C-67A4-4FE5-B19A-0CEEEFC09970}" type="pres">
      <dgm:prSet presAssocID="{12905D9D-F10D-48A3-95B1-38CE92534EAB}" presName="thickLine" presStyleLbl="alignNode1" presStyleIdx="0" presStyleCnt="4"/>
      <dgm:spPr/>
    </dgm:pt>
    <dgm:pt modelId="{01FAFE96-F279-4629-AE04-BCD67EE569B5}" type="pres">
      <dgm:prSet presAssocID="{12905D9D-F10D-48A3-95B1-38CE92534EAB}" presName="horz1" presStyleCnt="0"/>
      <dgm:spPr/>
    </dgm:pt>
    <dgm:pt modelId="{A21F77D1-064B-4719-94EA-C924664CE961}" type="pres">
      <dgm:prSet presAssocID="{12905D9D-F10D-48A3-95B1-38CE92534EAB}" presName="tx1" presStyleLbl="revTx" presStyleIdx="0" presStyleCnt="4"/>
      <dgm:spPr/>
      <dgm:t>
        <a:bodyPr/>
        <a:lstStyle/>
        <a:p>
          <a:endParaRPr lang="en-US"/>
        </a:p>
      </dgm:t>
    </dgm:pt>
    <dgm:pt modelId="{B3CDCAA1-30A7-4696-9590-F2A6B8D08588}" type="pres">
      <dgm:prSet presAssocID="{12905D9D-F10D-48A3-95B1-38CE92534EAB}" presName="vert1" presStyleCnt="0"/>
      <dgm:spPr/>
    </dgm:pt>
    <dgm:pt modelId="{E70825D2-E8A2-4747-A09D-3AA0E6D23616}" type="pres">
      <dgm:prSet presAssocID="{98BE5779-2ABD-4BFE-AD70-92754F1FD6A5}" presName="thickLine" presStyleLbl="alignNode1" presStyleIdx="1" presStyleCnt="4"/>
      <dgm:spPr/>
    </dgm:pt>
    <dgm:pt modelId="{28693568-B56A-4425-8DF7-1949DB134485}" type="pres">
      <dgm:prSet presAssocID="{98BE5779-2ABD-4BFE-AD70-92754F1FD6A5}" presName="horz1" presStyleCnt="0"/>
      <dgm:spPr/>
    </dgm:pt>
    <dgm:pt modelId="{B956DB32-8AA9-4715-B038-7A7C4B3292B0}" type="pres">
      <dgm:prSet presAssocID="{98BE5779-2ABD-4BFE-AD70-92754F1FD6A5}" presName="tx1" presStyleLbl="revTx" presStyleIdx="1" presStyleCnt="4"/>
      <dgm:spPr/>
      <dgm:t>
        <a:bodyPr/>
        <a:lstStyle/>
        <a:p>
          <a:endParaRPr lang="en-US"/>
        </a:p>
      </dgm:t>
    </dgm:pt>
    <dgm:pt modelId="{8866255A-74B9-43EF-80A9-6FEC8BB864BA}" type="pres">
      <dgm:prSet presAssocID="{98BE5779-2ABD-4BFE-AD70-92754F1FD6A5}" presName="vert1" presStyleCnt="0"/>
      <dgm:spPr/>
    </dgm:pt>
    <dgm:pt modelId="{02F19F95-E908-4F2B-884B-8AC6CDC0E384}" type="pres">
      <dgm:prSet presAssocID="{705FFAE5-4E66-4A34-8091-3178FAA8DC4D}" presName="thickLine" presStyleLbl="alignNode1" presStyleIdx="2" presStyleCnt="4"/>
      <dgm:spPr/>
    </dgm:pt>
    <dgm:pt modelId="{31D4694E-4407-4519-963F-EA2C79AA6B94}" type="pres">
      <dgm:prSet presAssocID="{705FFAE5-4E66-4A34-8091-3178FAA8DC4D}" presName="horz1" presStyleCnt="0"/>
      <dgm:spPr/>
    </dgm:pt>
    <dgm:pt modelId="{5CBBDDED-1090-4B8C-9985-CBD4D0B6CF22}" type="pres">
      <dgm:prSet presAssocID="{705FFAE5-4E66-4A34-8091-3178FAA8DC4D}" presName="tx1" presStyleLbl="revTx" presStyleIdx="2" presStyleCnt="4"/>
      <dgm:spPr/>
      <dgm:t>
        <a:bodyPr/>
        <a:lstStyle/>
        <a:p>
          <a:endParaRPr lang="en-US"/>
        </a:p>
      </dgm:t>
    </dgm:pt>
    <dgm:pt modelId="{0838A3D5-F223-46BE-87FD-941249976515}" type="pres">
      <dgm:prSet presAssocID="{705FFAE5-4E66-4A34-8091-3178FAA8DC4D}" presName="vert1" presStyleCnt="0"/>
      <dgm:spPr/>
    </dgm:pt>
    <dgm:pt modelId="{FB97C4A9-0D51-42F1-A62F-CBCC4BFA9583}" type="pres">
      <dgm:prSet presAssocID="{946CEF77-9852-4AC5-A470-02A38042FA3B}" presName="thickLine" presStyleLbl="alignNode1" presStyleIdx="3" presStyleCnt="4"/>
      <dgm:spPr/>
    </dgm:pt>
    <dgm:pt modelId="{1F4EDAE1-0717-49F1-8B96-A6747FEEFF47}" type="pres">
      <dgm:prSet presAssocID="{946CEF77-9852-4AC5-A470-02A38042FA3B}" presName="horz1" presStyleCnt="0"/>
      <dgm:spPr/>
    </dgm:pt>
    <dgm:pt modelId="{8BFF2DF0-24B9-4014-AB80-1EE993F29004}" type="pres">
      <dgm:prSet presAssocID="{946CEF77-9852-4AC5-A470-02A38042FA3B}" presName="tx1" presStyleLbl="revTx" presStyleIdx="3" presStyleCnt="4"/>
      <dgm:spPr/>
      <dgm:t>
        <a:bodyPr/>
        <a:lstStyle/>
        <a:p>
          <a:endParaRPr lang="en-US"/>
        </a:p>
      </dgm:t>
    </dgm:pt>
    <dgm:pt modelId="{86881C9B-8E8D-4A37-9169-D2E8D89541D4}" type="pres">
      <dgm:prSet presAssocID="{946CEF77-9852-4AC5-A470-02A38042FA3B}" presName="vert1" presStyleCnt="0"/>
      <dgm:spPr/>
    </dgm:pt>
  </dgm:ptLst>
  <dgm:cxnLst>
    <dgm:cxn modelId="{0913C860-B804-458E-83D0-1FAC2CD334B5}" type="presOf" srcId="{E6E1D2DA-9EB3-4AC2-9B58-6B90720C039D}" destId="{1AFC314D-3A8B-4B10-9698-D91D9A2D5B8B}" srcOrd="0" destOrd="0" presId="urn:microsoft.com/office/officeart/2008/layout/LinedList"/>
    <dgm:cxn modelId="{5ABD1A6E-C23C-4807-9161-376D39C874A3}" srcId="{E6E1D2DA-9EB3-4AC2-9B58-6B90720C039D}" destId="{705FFAE5-4E66-4A34-8091-3178FAA8DC4D}" srcOrd="2" destOrd="0" parTransId="{985154EF-E0D1-4D87-91DA-724D3D73EEE4}" sibTransId="{D599E35A-EF99-44B2-B185-B8DF2B28F8FF}"/>
    <dgm:cxn modelId="{9D6371FB-B3EA-4325-976B-D9B6A8BDCE72}" type="presOf" srcId="{12905D9D-F10D-48A3-95B1-38CE92534EAB}" destId="{A21F77D1-064B-4719-94EA-C924664CE961}" srcOrd="0" destOrd="0" presId="urn:microsoft.com/office/officeart/2008/layout/LinedList"/>
    <dgm:cxn modelId="{3168C7BA-F961-45A2-B326-257EF2607B31}" type="presOf" srcId="{98BE5779-2ABD-4BFE-AD70-92754F1FD6A5}" destId="{B956DB32-8AA9-4715-B038-7A7C4B3292B0}" srcOrd="0" destOrd="0" presId="urn:microsoft.com/office/officeart/2008/layout/LinedList"/>
    <dgm:cxn modelId="{5319393E-AC8D-4552-9151-D4F959877472}" type="presOf" srcId="{705FFAE5-4E66-4A34-8091-3178FAA8DC4D}" destId="{5CBBDDED-1090-4B8C-9985-CBD4D0B6CF22}" srcOrd="0" destOrd="0" presId="urn:microsoft.com/office/officeart/2008/layout/LinedList"/>
    <dgm:cxn modelId="{98F7F390-AB54-4ED6-B72B-420593E683A8}" type="presOf" srcId="{946CEF77-9852-4AC5-A470-02A38042FA3B}" destId="{8BFF2DF0-24B9-4014-AB80-1EE993F29004}" srcOrd="0" destOrd="0" presId="urn:microsoft.com/office/officeart/2008/layout/LinedList"/>
    <dgm:cxn modelId="{1E5780E0-A5C8-4925-BB0E-8C3B7435BA6F}" srcId="{E6E1D2DA-9EB3-4AC2-9B58-6B90720C039D}" destId="{946CEF77-9852-4AC5-A470-02A38042FA3B}" srcOrd="3" destOrd="0" parTransId="{626CCE4F-2BB7-40E5-A528-51D2D1C17D89}" sibTransId="{ECDDCC9A-853B-4A1E-8DD0-3A12EB2B30C0}"/>
    <dgm:cxn modelId="{BFFC15AB-2886-4051-A634-A1F1F82BE6BA}" srcId="{E6E1D2DA-9EB3-4AC2-9B58-6B90720C039D}" destId="{98BE5779-2ABD-4BFE-AD70-92754F1FD6A5}" srcOrd="1" destOrd="0" parTransId="{B32BB4AA-2577-457C-B1B1-F4770DF236E2}" sibTransId="{D8B21BAA-0135-4050-8194-52106911AA69}"/>
    <dgm:cxn modelId="{F0FFAAF8-5E84-4E77-BD61-99695BF43C60}" srcId="{E6E1D2DA-9EB3-4AC2-9B58-6B90720C039D}" destId="{12905D9D-F10D-48A3-95B1-38CE92534EAB}" srcOrd="0" destOrd="0" parTransId="{C84B9494-6D2A-4F1C-B9CD-B1C3F8C52DF1}" sibTransId="{5B8C0EC6-DA91-4CFB-B12A-7D039AFD21FA}"/>
    <dgm:cxn modelId="{0E5A3709-7095-4667-9A45-C26881ADFD41}" type="presParOf" srcId="{1AFC314D-3A8B-4B10-9698-D91D9A2D5B8B}" destId="{A837138C-67A4-4FE5-B19A-0CEEEFC09970}" srcOrd="0" destOrd="0" presId="urn:microsoft.com/office/officeart/2008/layout/LinedList"/>
    <dgm:cxn modelId="{98FC3177-EBB5-437D-84DF-7207DA6AEBD6}" type="presParOf" srcId="{1AFC314D-3A8B-4B10-9698-D91D9A2D5B8B}" destId="{01FAFE96-F279-4629-AE04-BCD67EE569B5}" srcOrd="1" destOrd="0" presId="urn:microsoft.com/office/officeart/2008/layout/LinedList"/>
    <dgm:cxn modelId="{5D1E5461-6220-4C2E-ACAD-43202D89FEC1}" type="presParOf" srcId="{01FAFE96-F279-4629-AE04-BCD67EE569B5}" destId="{A21F77D1-064B-4719-94EA-C924664CE961}" srcOrd="0" destOrd="0" presId="urn:microsoft.com/office/officeart/2008/layout/LinedList"/>
    <dgm:cxn modelId="{D0832979-5B20-4B74-932D-75B4B8ADA847}" type="presParOf" srcId="{01FAFE96-F279-4629-AE04-BCD67EE569B5}" destId="{B3CDCAA1-30A7-4696-9590-F2A6B8D08588}" srcOrd="1" destOrd="0" presId="urn:microsoft.com/office/officeart/2008/layout/LinedList"/>
    <dgm:cxn modelId="{3F34C16C-81CF-4713-A500-DB37ABD7C7D5}" type="presParOf" srcId="{1AFC314D-3A8B-4B10-9698-D91D9A2D5B8B}" destId="{E70825D2-E8A2-4747-A09D-3AA0E6D23616}" srcOrd="2" destOrd="0" presId="urn:microsoft.com/office/officeart/2008/layout/LinedList"/>
    <dgm:cxn modelId="{85133E63-888C-461C-88C4-747CC64E6D63}" type="presParOf" srcId="{1AFC314D-3A8B-4B10-9698-D91D9A2D5B8B}" destId="{28693568-B56A-4425-8DF7-1949DB134485}" srcOrd="3" destOrd="0" presId="urn:microsoft.com/office/officeart/2008/layout/LinedList"/>
    <dgm:cxn modelId="{2DC2510F-9094-470D-B29F-FB77267EBA9B}" type="presParOf" srcId="{28693568-B56A-4425-8DF7-1949DB134485}" destId="{B956DB32-8AA9-4715-B038-7A7C4B3292B0}" srcOrd="0" destOrd="0" presId="urn:microsoft.com/office/officeart/2008/layout/LinedList"/>
    <dgm:cxn modelId="{5DB0F46D-4DD5-4402-AC5E-343DC8F8E097}" type="presParOf" srcId="{28693568-B56A-4425-8DF7-1949DB134485}" destId="{8866255A-74B9-43EF-80A9-6FEC8BB864BA}" srcOrd="1" destOrd="0" presId="urn:microsoft.com/office/officeart/2008/layout/LinedList"/>
    <dgm:cxn modelId="{60B314CF-9C31-4C84-B6B3-A9D6C9B4560C}" type="presParOf" srcId="{1AFC314D-3A8B-4B10-9698-D91D9A2D5B8B}" destId="{02F19F95-E908-4F2B-884B-8AC6CDC0E384}" srcOrd="4" destOrd="0" presId="urn:microsoft.com/office/officeart/2008/layout/LinedList"/>
    <dgm:cxn modelId="{47CA2995-5504-4FFA-BEB1-ACF74D75A1CA}" type="presParOf" srcId="{1AFC314D-3A8B-4B10-9698-D91D9A2D5B8B}" destId="{31D4694E-4407-4519-963F-EA2C79AA6B94}" srcOrd="5" destOrd="0" presId="urn:microsoft.com/office/officeart/2008/layout/LinedList"/>
    <dgm:cxn modelId="{8B718AE1-2224-419A-B88F-1FF05E23120A}" type="presParOf" srcId="{31D4694E-4407-4519-963F-EA2C79AA6B94}" destId="{5CBBDDED-1090-4B8C-9985-CBD4D0B6CF22}" srcOrd="0" destOrd="0" presId="urn:microsoft.com/office/officeart/2008/layout/LinedList"/>
    <dgm:cxn modelId="{95D8BD5D-8128-463E-89EE-976E17CCCD30}" type="presParOf" srcId="{31D4694E-4407-4519-963F-EA2C79AA6B94}" destId="{0838A3D5-F223-46BE-87FD-941249976515}" srcOrd="1" destOrd="0" presId="urn:microsoft.com/office/officeart/2008/layout/LinedList"/>
    <dgm:cxn modelId="{B5157E1B-520B-4817-A0F5-DC5F69D3E7B7}" type="presParOf" srcId="{1AFC314D-3A8B-4B10-9698-D91D9A2D5B8B}" destId="{FB97C4A9-0D51-42F1-A62F-CBCC4BFA9583}" srcOrd="6" destOrd="0" presId="urn:microsoft.com/office/officeart/2008/layout/LinedList"/>
    <dgm:cxn modelId="{ABEAB244-59CE-4448-B144-0213F76B675E}" type="presParOf" srcId="{1AFC314D-3A8B-4B10-9698-D91D9A2D5B8B}" destId="{1F4EDAE1-0717-49F1-8B96-A6747FEEFF47}" srcOrd="7" destOrd="0" presId="urn:microsoft.com/office/officeart/2008/layout/LinedList"/>
    <dgm:cxn modelId="{6056B4EA-97B4-40AE-89AF-D066C2C96593}" type="presParOf" srcId="{1F4EDAE1-0717-49F1-8B96-A6747FEEFF47}" destId="{8BFF2DF0-24B9-4014-AB80-1EE993F29004}" srcOrd="0" destOrd="0" presId="urn:microsoft.com/office/officeart/2008/layout/LinedList"/>
    <dgm:cxn modelId="{06F976DC-B837-4CB8-83C6-C1C7318268ED}" type="presParOf" srcId="{1F4EDAE1-0717-49F1-8B96-A6747FEEFF47}" destId="{86881C9B-8E8D-4A37-9169-D2E8D89541D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4D0C4-5639-4B6D-80E5-BAB025759151}">
      <dsp:nvSpPr>
        <dsp:cNvPr id="0" name=""/>
        <dsp:cNvSpPr/>
      </dsp:nvSpPr>
      <dsp:spPr>
        <a:xfrm>
          <a:off x="0" y="210559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/>
            <a:t>Explosion of digital news media</a:t>
          </a:r>
        </a:p>
      </dsp:txBody>
      <dsp:txXfrm>
        <a:off x="58257" y="268816"/>
        <a:ext cx="4883610" cy="1076886"/>
      </dsp:txXfrm>
    </dsp:sp>
    <dsp:sp modelId="{52D4A60E-26F5-4D36-9EB6-A59F40923D6F}">
      <dsp:nvSpPr>
        <dsp:cNvPr id="0" name=""/>
        <dsp:cNvSpPr/>
      </dsp:nvSpPr>
      <dsp:spPr>
        <a:xfrm>
          <a:off x="0" y="1490359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Rapid spread of misinformation</a:t>
          </a:r>
        </a:p>
      </dsp:txBody>
      <dsp:txXfrm>
        <a:off x="58257" y="1548616"/>
        <a:ext cx="4883610" cy="1076886"/>
      </dsp:txXfrm>
    </dsp:sp>
    <dsp:sp modelId="{F65D7212-061F-489E-9C57-15AEAA056A15}">
      <dsp:nvSpPr>
        <dsp:cNvPr id="0" name=""/>
        <dsp:cNvSpPr/>
      </dsp:nvSpPr>
      <dsp:spPr>
        <a:xfrm>
          <a:off x="0" y="2770159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Fake news affects politics, health, economy, and society</a:t>
          </a:r>
        </a:p>
      </dsp:txBody>
      <dsp:txXfrm>
        <a:off x="58257" y="2828416"/>
        <a:ext cx="4883610" cy="1076886"/>
      </dsp:txXfrm>
    </dsp:sp>
    <dsp:sp modelId="{09FF9747-36A4-40BC-B2AE-3DEE665052AB}">
      <dsp:nvSpPr>
        <dsp:cNvPr id="0" name=""/>
        <dsp:cNvSpPr/>
      </dsp:nvSpPr>
      <dsp:spPr>
        <a:xfrm>
          <a:off x="0" y="4049960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Need for automated and intelligent detection systems</a:t>
          </a:r>
        </a:p>
      </dsp:txBody>
      <dsp:txXfrm>
        <a:off x="58257" y="4108217"/>
        <a:ext cx="4883610" cy="10768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8A8F9-CD67-437D-9B2B-5D2EDD0C45A4}">
      <dsp:nvSpPr>
        <dsp:cNvPr id="0" name=""/>
        <dsp:cNvSpPr/>
      </dsp:nvSpPr>
      <dsp:spPr>
        <a:xfrm>
          <a:off x="0" y="0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C32A44-5AA8-4401-9542-D1B3FFADBD83}">
      <dsp:nvSpPr>
        <dsp:cNvPr id="0" name=""/>
        <dsp:cNvSpPr/>
      </dsp:nvSpPr>
      <dsp:spPr>
        <a:xfrm>
          <a:off x="0" y="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Traditional verification cannot keep pace with news spread</a:t>
          </a:r>
        </a:p>
      </dsp:txBody>
      <dsp:txXfrm>
        <a:off x="0" y="0"/>
        <a:ext cx="5000124" cy="1363480"/>
      </dsp:txXfrm>
    </dsp:sp>
    <dsp:sp modelId="{7CA38CD6-57F0-4E5A-9125-02363293440D}">
      <dsp:nvSpPr>
        <dsp:cNvPr id="0" name=""/>
        <dsp:cNvSpPr/>
      </dsp:nvSpPr>
      <dsp:spPr>
        <a:xfrm>
          <a:off x="0" y="1363480"/>
          <a:ext cx="500012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4373AE-9AFD-4530-8D18-CFE633C437F2}">
      <dsp:nvSpPr>
        <dsp:cNvPr id="0" name=""/>
        <dsp:cNvSpPr/>
      </dsp:nvSpPr>
      <dsp:spPr>
        <a:xfrm>
          <a:off x="0" y="136348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Fake news crafted to appear legitimate</a:t>
          </a:r>
        </a:p>
      </dsp:txBody>
      <dsp:txXfrm>
        <a:off x="0" y="1363480"/>
        <a:ext cx="5000124" cy="1363480"/>
      </dsp:txXfrm>
    </dsp:sp>
    <dsp:sp modelId="{07BBEEF5-6017-49FE-9BDE-B4B3C1B37716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34EEE7-C649-4FAB-9708-90CF74FC33D0}">
      <dsp:nvSpPr>
        <dsp:cNvPr id="0" name=""/>
        <dsp:cNvSpPr/>
      </dsp:nvSpPr>
      <dsp:spPr>
        <a:xfrm>
          <a:off x="0" y="272696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Challenges include sarcasm, emotional manipulation, dataset imbalance,</a:t>
          </a:r>
        </a:p>
      </dsp:txBody>
      <dsp:txXfrm>
        <a:off x="0" y="2726960"/>
        <a:ext cx="5000124" cy="1363480"/>
      </dsp:txXfrm>
    </dsp:sp>
    <dsp:sp modelId="{0C37C0D2-D651-42BB-AB92-91AA602477CA}">
      <dsp:nvSpPr>
        <dsp:cNvPr id="0" name=""/>
        <dsp:cNvSpPr/>
      </dsp:nvSpPr>
      <dsp:spPr>
        <a:xfrm>
          <a:off x="0" y="4090440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407E3E-4A85-4852-ABC2-7132725D8CEA}">
      <dsp:nvSpPr>
        <dsp:cNvPr id="0" name=""/>
        <dsp:cNvSpPr/>
      </dsp:nvSpPr>
      <dsp:spPr>
        <a:xfrm>
          <a:off x="0" y="409044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AI‑generated misinformation and cross‑domain adaptation</a:t>
          </a:r>
        </a:p>
      </dsp:txBody>
      <dsp:txXfrm>
        <a:off x="0" y="4090440"/>
        <a:ext cx="5000124" cy="13634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7D8AF3-C28C-4BD5-95F5-F64E63D3C3BF}">
      <dsp:nvSpPr>
        <dsp:cNvPr id="0" name=""/>
        <dsp:cNvSpPr/>
      </dsp:nvSpPr>
      <dsp:spPr>
        <a:xfrm>
          <a:off x="0" y="474147"/>
          <a:ext cx="5000124" cy="1771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8065" tIns="520700" rIns="388065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/>
            <a:t>Develop automated ML models to classify fake vs real news.</a:t>
          </a:r>
        </a:p>
      </dsp:txBody>
      <dsp:txXfrm>
        <a:off x="0" y="474147"/>
        <a:ext cx="5000124" cy="1771875"/>
      </dsp:txXfrm>
    </dsp:sp>
    <dsp:sp modelId="{B8FA1C3D-E2FC-48B8-9A1E-A56213F83779}">
      <dsp:nvSpPr>
        <dsp:cNvPr id="0" name=""/>
        <dsp:cNvSpPr/>
      </dsp:nvSpPr>
      <dsp:spPr>
        <a:xfrm>
          <a:off x="250006" y="105147"/>
          <a:ext cx="3500086" cy="738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Problem:</a:t>
          </a:r>
        </a:p>
      </dsp:txBody>
      <dsp:txXfrm>
        <a:off x="286032" y="141173"/>
        <a:ext cx="3428034" cy="665948"/>
      </dsp:txXfrm>
    </dsp:sp>
    <dsp:sp modelId="{A99A7BA9-27CB-4542-9C62-85E5CB751184}">
      <dsp:nvSpPr>
        <dsp:cNvPr id="0" name=""/>
        <dsp:cNvSpPr/>
      </dsp:nvSpPr>
      <dsp:spPr>
        <a:xfrm>
          <a:off x="0" y="2750022"/>
          <a:ext cx="5000124" cy="2598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8065" tIns="520700" rIns="388065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/>
            <a:t>Societal risk of misinformation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/>
            <a:t>Need scalable, automated detection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/>
            <a:t>Support trust and information integrity</a:t>
          </a:r>
        </a:p>
      </dsp:txBody>
      <dsp:txXfrm>
        <a:off x="0" y="2750022"/>
        <a:ext cx="5000124" cy="2598750"/>
      </dsp:txXfrm>
    </dsp:sp>
    <dsp:sp modelId="{4EAF676A-C7CE-4A49-AF51-33880493E24C}">
      <dsp:nvSpPr>
        <dsp:cNvPr id="0" name=""/>
        <dsp:cNvSpPr/>
      </dsp:nvSpPr>
      <dsp:spPr>
        <a:xfrm>
          <a:off x="250006" y="2381022"/>
          <a:ext cx="3500086" cy="73800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Motivation:</a:t>
          </a:r>
        </a:p>
      </dsp:txBody>
      <dsp:txXfrm>
        <a:off x="286032" y="2417048"/>
        <a:ext cx="3428034" cy="6659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1FE0B-A871-4416-BAA7-6DC070B1F8DD}">
      <dsp:nvSpPr>
        <dsp:cNvPr id="0" name=""/>
        <dsp:cNvSpPr/>
      </dsp:nvSpPr>
      <dsp:spPr>
        <a:xfrm>
          <a:off x="0" y="665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8F6A78-31EF-4801-8D5A-F20457262BE1}">
      <dsp:nvSpPr>
        <dsp:cNvPr id="0" name=""/>
        <dsp:cNvSpPr/>
      </dsp:nvSpPr>
      <dsp:spPr>
        <a:xfrm>
          <a:off x="0" y="665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How can ML detect fake news effectively?</a:t>
          </a:r>
        </a:p>
      </dsp:txBody>
      <dsp:txXfrm>
        <a:off x="0" y="665"/>
        <a:ext cx="5000124" cy="1090517"/>
      </dsp:txXfrm>
    </dsp:sp>
    <dsp:sp modelId="{1277BDCF-FBC8-4C80-9333-FADB369D00D3}">
      <dsp:nvSpPr>
        <dsp:cNvPr id="0" name=""/>
        <dsp:cNvSpPr/>
      </dsp:nvSpPr>
      <dsp:spPr>
        <a:xfrm>
          <a:off x="0" y="109118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5B32E8-7C86-4EA2-B2F0-F1D0557F04F5}">
      <dsp:nvSpPr>
        <dsp:cNvPr id="0" name=""/>
        <dsp:cNvSpPr/>
      </dsp:nvSpPr>
      <dsp:spPr>
        <a:xfrm>
          <a:off x="0" y="1091183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Which preprocessing and feature extraction methods perform best?</a:t>
          </a:r>
        </a:p>
      </dsp:txBody>
      <dsp:txXfrm>
        <a:off x="0" y="1091183"/>
        <a:ext cx="5000124" cy="1090517"/>
      </dsp:txXfrm>
    </dsp:sp>
    <dsp:sp modelId="{AE31B098-E4FA-4C74-8EE4-7954D54EE00B}">
      <dsp:nvSpPr>
        <dsp:cNvPr id="0" name=""/>
        <dsp:cNvSpPr/>
      </dsp:nvSpPr>
      <dsp:spPr>
        <a:xfrm>
          <a:off x="0" y="218170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664A2F-573C-4D22-8769-E789261458C4}">
      <dsp:nvSpPr>
        <dsp:cNvPr id="0" name=""/>
        <dsp:cNvSpPr/>
      </dsp:nvSpPr>
      <dsp:spPr>
        <a:xfrm>
          <a:off x="0" y="2181701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Which algorithms outperform others?</a:t>
          </a:r>
        </a:p>
      </dsp:txBody>
      <dsp:txXfrm>
        <a:off x="0" y="2181701"/>
        <a:ext cx="5000124" cy="1090517"/>
      </dsp:txXfrm>
    </dsp:sp>
    <dsp:sp modelId="{2A693C78-C48B-4A34-B05F-71C02E41DAA0}">
      <dsp:nvSpPr>
        <dsp:cNvPr id="0" name=""/>
        <dsp:cNvSpPr/>
      </dsp:nvSpPr>
      <dsp:spPr>
        <a:xfrm>
          <a:off x="0" y="327221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ACD083-5125-4D8B-849F-092D276BD386}">
      <dsp:nvSpPr>
        <dsp:cNvPr id="0" name=""/>
        <dsp:cNvSpPr/>
      </dsp:nvSpPr>
      <dsp:spPr>
        <a:xfrm>
          <a:off x="0" y="3272218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How can explainability enhance trust?</a:t>
          </a:r>
        </a:p>
      </dsp:txBody>
      <dsp:txXfrm>
        <a:off x="0" y="3272218"/>
        <a:ext cx="5000124" cy="1090517"/>
      </dsp:txXfrm>
    </dsp:sp>
    <dsp:sp modelId="{42C67B00-EB73-42F1-89DD-8CC5A89261F3}">
      <dsp:nvSpPr>
        <dsp:cNvPr id="0" name=""/>
        <dsp:cNvSpPr/>
      </dsp:nvSpPr>
      <dsp:spPr>
        <a:xfrm>
          <a:off x="0" y="4362736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5C7811-8C23-4A70-AF69-6F7FA01B2CA8}">
      <dsp:nvSpPr>
        <dsp:cNvPr id="0" name=""/>
        <dsp:cNvSpPr/>
      </dsp:nvSpPr>
      <dsp:spPr>
        <a:xfrm>
          <a:off x="0" y="4362736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How can scalable real‑world deployment be achieved?</a:t>
          </a:r>
        </a:p>
      </dsp:txBody>
      <dsp:txXfrm>
        <a:off x="0" y="4362736"/>
        <a:ext cx="5000124" cy="10905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D8088D-3368-4BE0-ACAC-A9BE3A269990}">
      <dsp:nvSpPr>
        <dsp:cNvPr id="0" name=""/>
        <dsp:cNvSpPr/>
      </dsp:nvSpPr>
      <dsp:spPr>
        <a:xfrm>
          <a:off x="2240516" y="820988"/>
          <a:ext cx="4848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91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470074" y="864131"/>
        <a:ext cx="25774" cy="5154"/>
      </dsp:txXfrm>
    </dsp:sp>
    <dsp:sp modelId="{7C263AB4-D08F-477C-BF07-CCF1DD531C1F}">
      <dsp:nvSpPr>
        <dsp:cNvPr id="0" name=""/>
        <dsp:cNvSpPr/>
      </dsp:nvSpPr>
      <dsp:spPr>
        <a:xfrm>
          <a:off x="1049" y="194328"/>
          <a:ext cx="2241266" cy="134475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9824" tIns="115280" rIns="109824" bIns="11528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Apply preprocessing and text normalization</a:t>
          </a:r>
        </a:p>
      </dsp:txBody>
      <dsp:txXfrm>
        <a:off x="1049" y="194328"/>
        <a:ext cx="2241266" cy="1344759"/>
      </dsp:txXfrm>
    </dsp:sp>
    <dsp:sp modelId="{79A91F68-F1CF-434B-B5DA-33C20D9505F6}">
      <dsp:nvSpPr>
        <dsp:cNvPr id="0" name=""/>
        <dsp:cNvSpPr/>
      </dsp:nvSpPr>
      <dsp:spPr>
        <a:xfrm>
          <a:off x="1121683" y="1537288"/>
          <a:ext cx="2756757" cy="484891"/>
        </a:xfrm>
        <a:custGeom>
          <a:avLst/>
          <a:gdLst/>
          <a:ahLst/>
          <a:cxnLst/>
          <a:rect l="0" t="0" r="0" b="0"/>
          <a:pathLst>
            <a:path>
              <a:moveTo>
                <a:pt x="2756757" y="0"/>
              </a:moveTo>
              <a:lnTo>
                <a:pt x="2756757" y="259545"/>
              </a:lnTo>
              <a:lnTo>
                <a:pt x="0" y="259545"/>
              </a:lnTo>
              <a:lnTo>
                <a:pt x="0" y="484891"/>
              </a:lnTo>
            </a:path>
          </a:pathLst>
        </a:custGeom>
        <a:noFill/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429948" y="1777156"/>
        <a:ext cx="140227" cy="5154"/>
      </dsp:txXfrm>
    </dsp:sp>
    <dsp:sp modelId="{22E0D937-DC91-4775-ADC0-28261B964A02}">
      <dsp:nvSpPr>
        <dsp:cNvPr id="0" name=""/>
        <dsp:cNvSpPr/>
      </dsp:nvSpPr>
      <dsp:spPr>
        <a:xfrm>
          <a:off x="2757807" y="194328"/>
          <a:ext cx="2241266" cy="1344759"/>
        </a:xfrm>
        <a:prstGeom prst="rect">
          <a:avLst/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50000"/>
                <a:satMod val="300000"/>
              </a:schemeClr>
            </a:gs>
            <a:gs pos="35000">
              <a:schemeClr val="accent2">
                <a:hueOff val="1170380"/>
                <a:satOff val="-1460"/>
                <a:lumOff val="343"/>
                <a:alphaOff val="0"/>
                <a:tint val="37000"/>
                <a:satMod val="30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9824" tIns="115280" rIns="109824" bIns="11528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Extract meaningful linguistic features (TF‑IDF / embeddings)</a:t>
          </a:r>
        </a:p>
      </dsp:txBody>
      <dsp:txXfrm>
        <a:off x="2757807" y="194328"/>
        <a:ext cx="2241266" cy="1344759"/>
      </dsp:txXfrm>
    </dsp:sp>
    <dsp:sp modelId="{E89E7FF8-50D1-4444-8969-E3B47849D5E4}">
      <dsp:nvSpPr>
        <dsp:cNvPr id="0" name=""/>
        <dsp:cNvSpPr/>
      </dsp:nvSpPr>
      <dsp:spPr>
        <a:xfrm>
          <a:off x="2240516" y="2681240"/>
          <a:ext cx="4848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91" y="45720"/>
              </a:lnTo>
            </a:path>
          </a:pathLst>
        </a:custGeom>
        <a:noFill/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470074" y="2724382"/>
        <a:ext cx="25774" cy="5154"/>
      </dsp:txXfrm>
    </dsp:sp>
    <dsp:sp modelId="{C8467955-A987-47F9-A37C-25C65FF4DC4F}">
      <dsp:nvSpPr>
        <dsp:cNvPr id="0" name=""/>
        <dsp:cNvSpPr/>
      </dsp:nvSpPr>
      <dsp:spPr>
        <a:xfrm>
          <a:off x="1049" y="2054580"/>
          <a:ext cx="2241266" cy="1344759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50000"/>
                <a:satMod val="300000"/>
              </a:schemeClr>
            </a:gs>
            <a:gs pos="35000">
              <a:schemeClr val="accent2">
                <a:hueOff val="2340759"/>
                <a:satOff val="-2919"/>
                <a:lumOff val="686"/>
                <a:alphaOff val="0"/>
                <a:tint val="37000"/>
                <a:satMod val="30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9824" tIns="115280" rIns="109824" bIns="11528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Evaluate ML + DL models</a:t>
          </a:r>
        </a:p>
      </dsp:txBody>
      <dsp:txXfrm>
        <a:off x="1049" y="2054580"/>
        <a:ext cx="2241266" cy="1344759"/>
      </dsp:txXfrm>
    </dsp:sp>
    <dsp:sp modelId="{E17D53E4-1F98-4743-B34B-EE1D0528A5A2}">
      <dsp:nvSpPr>
        <dsp:cNvPr id="0" name=""/>
        <dsp:cNvSpPr/>
      </dsp:nvSpPr>
      <dsp:spPr>
        <a:xfrm>
          <a:off x="1121683" y="3397539"/>
          <a:ext cx="2756757" cy="484891"/>
        </a:xfrm>
        <a:custGeom>
          <a:avLst/>
          <a:gdLst/>
          <a:ahLst/>
          <a:cxnLst/>
          <a:rect l="0" t="0" r="0" b="0"/>
          <a:pathLst>
            <a:path>
              <a:moveTo>
                <a:pt x="2756757" y="0"/>
              </a:moveTo>
              <a:lnTo>
                <a:pt x="2756757" y="259545"/>
              </a:lnTo>
              <a:lnTo>
                <a:pt x="0" y="259545"/>
              </a:lnTo>
              <a:lnTo>
                <a:pt x="0" y="484891"/>
              </a:lnTo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429948" y="3637408"/>
        <a:ext cx="140227" cy="5154"/>
      </dsp:txXfrm>
    </dsp:sp>
    <dsp:sp modelId="{973236C7-0CE6-41C8-813B-448B76D13303}">
      <dsp:nvSpPr>
        <dsp:cNvPr id="0" name=""/>
        <dsp:cNvSpPr/>
      </dsp:nvSpPr>
      <dsp:spPr>
        <a:xfrm>
          <a:off x="2757807" y="2054580"/>
          <a:ext cx="2241266" cy="1344759"/>
        </a:xfrm>
        <a:prstGeom prst="rect">
          <a:avLst/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50000"/>
                <a:satMod val="300000"/>
              </a:schemeClr>
            </a:gs>
            <a:gs pos="35000">
              <a:schemeClr val="accent2">
                <a:hueOff val="3511139"/>
                <a:satOff val="-4379"/>
                <a:lumOff val="1030"/>
                <a:alphaOff val="0"/>
                <a:tint val="37000"/>
                <a:satMod val="30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9824" tIns="115280" rIns="109824" bIns="11528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Compare Accuracy, Precision, Recall, F1, ROC‑AUC</a:t>
          </a:r>
        </a:p>
      </dsp:txBody>
      <dsp:txXfrm>
        <a:off x="2757807" y="2054580"/>
        <a:ext cx="2241266" cy="1344759"/>
      </dsp:txXfrm>
    </dsp:sp>
    <dsp:sp modelId="{3344B5AF-C763-43CE-A04C-C3C1F72408C4}">
      <dsp:nvSpPr>
        <dsp:cNvPr id="0" name=""/>
        <dsp:cNvSpPr/>
      </dsp:nvSpPr>
      <dsp:spPr>
        <a:xfrm>
          <a:off x="1049" y="3914831"/>
          <a:ext cx="2241266" cy="1344759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9824" tIns="115280" rIns="109824" bIns="11528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Enhance interpretability and real‑world usability</a:t>
          </a:r>
        </a:p>
      </dsp:txBody>
      <dsp:txXfrm>
        <a:off x="1049" y="3914831"/>
        <a:ext cx="2241266" cy="13447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6F8471-383C-46C1-9CC8-2E74354DE203}">
      <dsp:nvSpPr>
        <dsp:cNvPr id="0" name=""/>
        <dsp:cNvSpPr/>
      </dsp:nvSpPr>
      <dsp:spPr>
        <a:xfrm>
          <a:off x="0" y="1661967"/>
          <a:ext cx="5000124" cy="552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8065" tIns="270764" rIns="388065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300" kern="1200"/>
            <a:t>True: 21,417 | Fake: 23,481</a:t>
          </a:r>
        </a:p>
      </dsp:txBody>
      <dsp:txXfrm>
        <a:off x="0" y="1661967"/>
        <a:ext cx="5000124" cy="552825"/>
      </dsp:txXfrm>
    </dsp:sp>
    <dsp:sp modelId="{3D421E24-D0F0-4B76-A18B-294D7A4BA6D5}">
      <dsp:nvSpPr>
        <dsp:cNvPr id="0" name=""/>
        <dsp:cNvSpPr/>
      </dsp:nvSpPr>
      <dsp:spPr>
        <a:xfrm>
          <a:off x="250006" y="1470087"/>
          <a:ext cx="3500086" cy="3837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44,898 total news articles</a:t>
          </a:r>
        </a:p>
      </dsp:txBody>
      <dsp:txXfrm>
        <a:off x="268740" y="1488821"/>
        <a:ext cx="3462618" cy="346292"/>
      </dsp:txXfrm>
    </dsp:sp>
    <dsp:sp modelId="{28683F98-DB0E-40F6-856F-B238CDBCE7B8}">
      <dsp:nvSpPr>
        <dsp:cNvPr id="0" name=""/>
        <dsp:cNvSpPr/>
      </dsp:nvSpPr>
      <dsp:spPr>
        <a:xfrm>
          <a:off x="0" y="2476872"/>
          <a:ext cx="500012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DA5359-66A9-4B4D-8AD4-0F09406A38B7}">
      <dsp:nvSpPr>
        <dsp:cNvPr id="0" name=""/>
        <dsp:cNvSpPr/>
      </dsp:nvSpPr>
      <dsp:spPr>
        <a:xfrm>
          <a:off x="250006" y="2284992"/>
          <a:ext cx="3500086" cy="383760"/>
        </a:xfrm>
        <a:prstGeom prst="round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50000"/>
                <a:satMod val="300000"/>
              </a:schemeClr>
            </a:gs>
            <a:gs pos="35000">
              <a:schemeClr val="accent2">
                <a:hueOff val="1560506"/>
                <a:satOff val="-1946"/>
                <a:lumOff val="458"/>
                <a:alphaOff val="0"/>
                <a:tint val="37000"/>
                <a:satMod val="30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Features: Title, Text, Subject, Publication Date</a:t>
          </a:r>
        </a:p>
      </dsp:txBody>
      <dsp:txXfrm>
        <a:off x="268740" y="2303726"/>
        <a:ext cx="3462618" cy="346292"/>
      </dsp:txXfrm>
    </dsp:sp>
    <dsp:sp modelId="{051C71CE-345F-4512-A1E4-B59B6BA5E2F2}">
      <dsp:nvSpPr>
        <dsp:cNvPr id="0" name=""/>
        <dsp:cNvSpPr/>
      </dsp:nvSpPr>
      <dsp:spPr>
        <a:xfrm>
          <a:off x="0" y="3066552"/>
          <a:ext cx="500012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3D9E0-7B07-4D10-8B23-D8DD5B92B909}">
      <dsp:nvSpPr>
        <dsp:cNvPr id="0" name=""/>
        <dsp:cNvSpPr/>
      </dsp:nvSpPr>
      <dsp:spPr>
        <a:xfrm>
          <a:off x="250006" y="2874672"/>
          <a:ext cx="3500086" cy="383760"/>
        </a:xfrm>
        <a:prstGeom prst="round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50000"/>
                <a:satMod val="300000"/>
              </a:schemeClr>
            </a:gs>
            <a:gs pos="35000">
              <a:schemeClr val="accent2">
                <a:hueOff val="3121013"/>
                <a:satOff val="-3893"/>
                <a:lumOff val="915"/>
                <a:alphaOff val="0"/>
                <a:tint val="37000"/>
                <a:satMod val="30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Dominant themes: Politics &amp; World News</a:t>
          </a:r>
        </a:p>
      </dsp:txBody>
      <dsp:txXfrm>
        <a:off x="268740" y="2893406"/>
        <a:ext cx="3462618" cy="346292"/>
      </dsp:txXfrm>
    </dsp:sp>
    <dsp:sp modelId="{4303F3DE-B1AA-4347-819E-38CC238B2E70}">
      <dsp:nvSpPr>
        <dsp:cNvPr id="0" name=""/>
        <dsp:cNvSpPr/>
      </dsp:nvSpPr>
      <dsp:spPr>
        <a:xfrm>
          <a:off x="0" y="3656232"/>
          <a:ext cx="500012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36B2F1-F610-4458-BE7B-3FF829CCBB34}">
      <dsp:nvSpPr>
        <dsp:cNvPr id="0" name=""/>
        <dsp:cNvSpPr/>
      </dsp:nvSpPr>
      <dsp:spPr>
        <a:xfrm>
          <a:off x="250006" y="3464352"/>
          <a:ext cx="3500086" cy="38376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Balanced and diverse dataset</a:t>
          </a:r>
        </a:p>
      </dsp:txBody>
      <dsp:txXfrm>
        <a:off x="268740" y="3483086"/>
        <a:ext cx="3462618" cy="34629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05958-80FA-4486-B6D8-7FC6B1EDBA25}">
      <dsp:nvSpPr>
        <dsp:cNvPr id="0" name=""/>
        <dsp:cNvSpPr/>
      </dsp:nvSpPr>
      <dsp:spPr>
        <a:xfrm>
          <a:off x="0" y="4818866"/>
          <a:ext cx="5000124" cy="63247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Train‑Test Split (80/20 stratified)</a:t>
          </a:r>
        </a:p>
      </dsp:txBody>
      <dsp:txXfrm>
        <a:off x="0" y="4818866"/>
        <a:ext cx="5000124" cy="632473"/>
      </dsp:txXfrm>
    </dsp:sp>
    <dsp:sp modelId="{323C95F3-766E-48C2-9DD8-4891DE4D1CFB}">
      <dsp:nvSpPr>
        <dsp:cNvPr id="0" name=""/>
        <dsp:cNvSpPr/>
      </dsp:nvSpPr>
      <dsp:spPr>
        <a:xfrm rot="10800000">
          <a:off x="0" y="3855609"/>
          <a:ext cx="5000124" cy="972744"/>
        </a:xfrm>
        <a:prstGeom prst="upArrowCallout">
          <a:avLst/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tint val="50000"/>
                <a:satMod val="300000"/>
              </a:schemeClr>
            </a:gs>
            <a:gs pos="35000">
              <a:schemeClr val="accent5">
                <a:hueOff val="-1986775"/>
                <a:satOff val="7962"/>
                <a:lumOff val="1726"/>
                <a:alphaOff val="0"/>
                <a:tint val="37000"/>
                <a:satMod val="30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Feature Representation (TF‑IDF / Embeddings)</a:t>
          </a:r>
        </a:p>
      </dsp:txBody>
      <dsp:txXfrm rot="10800000">
        <a:off x="0" y="3855609"/>
        <a:ext cx="5000124" cy="632060"/>
      </dsp:txXfrm>
    </dsp:sp>
    <dsp:sp modelId="{B1182FD2-7A8C-4CEE-9B3C-75F1CE37FB62}">
      <dsp:nvSpPr>
        <dsp:cNvPr id="0" name=""/>
        <dsp:cNvSpPr/>
      </dsp:nvSpPr>
      <dsp:spPr>
        <a:xfrm rot="10800000">
          <a:off x="0" y="2892351"/>
          <a:ext cx="5000124" cy="972744"/>
        </a:xfrm>
        <a:prstGeom prst="upArrowCallout">
          <a:avLst/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tint val="50000"/>
                <a:satMod val="300000"/>
              </a:schemeClr>
            </a:gs>
            <a:gs pos="35000">
              <a:schemeClr val="accent5">
                <a:hueOff val="-3973551"/>
                <a:satOff val="15924"/>
                <a:lumOff val="3451"/>
                <a:alphaOff val="0"/>
                <a:tint val="37000"/>
                <a:satMod val="30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Lemmatization</a:t>
          </a:r>
        </a:p>
      </dsp:txBody>
      <dsp:txXfrm rot="10800000">
        <a:off x="0" y="2892351"/>
        <a:ext cx="5000124" cy="632060"/>
      </dsp:txXfrm>
    </dsp:sp>
    <dsp:sp modelId="{FEF2C58D-DC8D-4DC3-9687-37CE5595B818}">
      <dsp:nvSpPr>
        <dsp:cNvPr id="0" name=""/>
        <dsp:cNvSpPr/>
      </dsp:nvSpPr>
      <dsp:spPr>
        <a:xfrm rot="10800000">
          <a:off x="0" y="1929094"/>
          <a:ext cx="5000124" cy="972744"/>
        </a:xfrm>
        <a:prstGeom prst="upArrowCallout">
          <a:avLst/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tint val="50000"/>
                <a:satMod val="300000"/>
              </a:schemeClr>
            </a:gs>
            <a:gs pos="35000">
              <a:schemeClr val="accent5">
                <a:hueOff val="-5960326"/>
                <a:satOff val="23887"/>
                <a:lumOff val="5177"/>
                <a:alphaOff val="0"/>
                <a:tint val="37000"/>
                <a:satMod val="30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Stopword Removal</a:t>
          </a:r>
        </a:p>
      </dsp:txBody>
      <dsp:txXfrm rot="10800000">
        <a:off x="0" y="1929094"/>
        <a:ext cx="5000124" cy="632060"/>
      </dsp:txXfrm>
    </dsp:sp>
    <dsp:sp modelId="{6E280FED-A4F7-43C7-B792-1780BAB52EBA}">
      <dsp:nvSpPr>
        <dsp:cNvPr id="0" name=""/>
        <dsp:cNvSpPr/>
      </dsp:nvSpPr>
      <dsp:spPr>
        <a:xfrm rot="10800000">
          <a:off x="0" y="965837"/>
          <a:ext cx="5000124" cy="972744"/>
        </a:xfrm>
        <a:prstGeom prst="upArrowCallout">
          <a:avLst/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tint val="50000"/>
                <a:satMod val="300000"/>
              </a:schemeClr>
            </a:gs>
            <a:gs pos="35000">
              <a:schemeClr val="accent5">
                <a:hueOff val="-7947101"/>
                <a:satOff val="31849"/>
                <a:lumOff val="6902"/>
                <a:alphaOff val="0"/>
                <a:tint val="37000"/>
                <a:satMod val="30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Tokenization</a:t>
          </a:r>
        </a:p>
      </dsp:txBody>
      <dsp:txXfrm rot="10800000">
        <a:off x="0" y="965837"/>
        <a:ext cx="5000124" cy="632060"/>
      </dsp:txXfrm>
    </dsp:sp>
    <dsp:sp modelId="{5FFDBF25-139C-43DA-9DF5-4299BE8870C5}">
      <dsp:nvSpPr>
        <dsp:cNvPr id="0" name=""/>
        <dsp:cNvSpPr/>
      </dsp:nvSpPr>
      <dsp:spPr>
        <a:xfrm rot="10800000">
          <a:off x="0" y="2579"/>
          <a:ext cx="5000124" cy="972744"/>
        </a:xfrm>
        <a:prstGeom prst="upArrowCallou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Cleaning &amp; Normalization</a:t>
          </a:r>
        </a:p>
      </dsp:txBody>
      <dsp:txXfrm rot="10800000">
        <a:off x="0" y="2579"/>
        <a:ext cx="5000124" cy="6320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0B25A8-FE7F-4A0C-8680-C3CA376799C6}">
      <dsp:nvSpPr>
        <dsp:cNvPr id="0" name=""/>
        <dsp:cNvSpPr/>
      </dsp:nvSpPr>
      <dsp:spPr>
        <a:xfrm>
          <a:off x="0" y="496084"/>
          <a:ext cx="5000124" cy="2173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8065" tIns="624840" rIns="388065" bIns="2133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000" kern="1200"/>
            <a:t>Support Vector Machine (SVM)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000" kern="1200"/>
            <a:t>Random Forest</a:t>
          </a:r>
        </a:p>
      </dsp:txBody>
      <dsp:txXfrm>
        <a:off x="0" y="496084"/>
        <a:ext cx="5000124" cy="2173500"/>
      </dsp:txXfrm>
    </dsp:sp>
    <dsp:sp modelId="{0ED3EA46-47CA-4554-9EE6-7B7F2A186D45}">
      <dsp:nvSpPr>
        <dsp:cNvPr id="0" name=""/>
        <dsp:cNvSpPr/>
      </dsp:nvSpPr>
      <dsp:spPr>
        <a:xfrm>
          <a:off x="250006" y="53284"/>
          <a:ext cx="3500086" cy="885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Logistic Regression</a:t>
          </a:r>
        </a:p>
      </dsp:txBody>
      <dsp:txXfrm>
        <a:off x="293237" y="96515"/>
        <a:ext cx="3413624" cy="799138"/>
      </dsp:txXfrm>
    </dsp:sp>
    <dsp:sp modelId="{1629C2BA-8107-4A61-B7CC-91D5609A3AE1}">
      <dsp:nvSpPr>
        <dsp:cNvPr id="0" name=""/>
        <dsp:cNvSpPr/>
      </dsp:nvSpPr>
      <dsp:spPr>
        <a:xfrm>
          <a:off x="0" y="3274384"/>
          <a:ext cx="5000124" cy="2126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8065" tIns="624840" rIns="388065" bIns="2133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000" kern="1200"/>
            <a:t>Hyperparameter tuning via Grid Search + Cross Validation</a:t>
          </a:r>
        </a:p>
      </dsp:txBody>
      <dsp:txXfrm>
        <a:off x="0" y="3274384"/>
        <a:ext cx="5000124" cy="2126250"/>
      </dsp:txXfrm>
    </dsp:sp>
    <dsp:sp modelId="{BDC23E49-1644-44F1-96B2-5ED0222F2D27}">
      <dsp:nvSpPr>
        <dsp:cNvPr id="0" name=""/>
        <dsp:cNvSpPr/>
      </dsp:nvSpPr>
      <dsp:spPr>
        <a:xfrm>
          <a:off x="250006" y="2831585"/>
          <a:ext cx="3500086" cy="88560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Trained using TF‑IDF</a:t>
          </a:r>
        </a:p>
      </dsp:txBody>
      <dsp:txXfrm>
        <a:off x="293237" y="2874816"/>
        <a:ext cx="3413624" cy="79913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C8CE9D-47C3-4171-865A-649425CCCF85}">
      <dsp:nvSpPr>
        <dsp:cNvPr id="0" name=""/>
        <dsp:cNvSpPr/>
      </dsp:nvSpPr>
      <dsp:spPr>
        <a:xfrm>
          <a:off x="0" y="126680"/>
          <a:ext cx="5000124" cy="12331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Higher accuracy from DL models</a:t>
          </a:r>
        </a:p>
      </dsp:txBody>
      <dsp:txXfrm>
        <a:off x="60199" y="186879"/>
        <a:ext cx="4879726" cy="1112781"/>
      </dsp:txXfrm>
    </dsp:sp>
    <dsp:sp modelId="{3D4D0CC6-8A0F-4FAB-B3C4-85BF60AEAE16}">
      <dsp:nvSpPr>
        <dsp:cNvPr id="0" name=""/>
        <dsp:cNvSpPr/>
      </dsp:nvSpPr>
      <dsp:spPr>
        <a:xfrm>
          <a:off x="0" y="1449140"/>
          <a:ext cx="5000124" cy="1233179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SVM and Random Forest strong classical baselines</a:t>
          </a:r>
        </a:p>
      </dsp:txBody>
      <dsp:txXfrm>
        <a:off x="60199" y="1509339"/>
        <a:ext cx="4879726" cy="1112781"/>
      </dsp:txXfrm>
    </dsp:sp>
    <dsp:sp modelId="{8CBB5E8A-3402-4D3F-B514-DC5608230D9B}">
      <dsp:nvSpPr>
        <dsp:cNvPr id="0" name=""/>
        <dsp:cNvSpPr/>
      </dsp:nvSpPr>
      <dsp:spPr>
        <a:xfrm>
          <a:off x="0" y="2771600"/>
          <a:ext cx="5000124" cy="1233179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Improved generalization through preprocessing</a:t>
          </a:r>
        </a:p>
      </dsp:txBody>
      <dsp:txXfrm>
        <a:off x="60199" y="2831799"/>
        <a:ext cx="4879726" cy="1112781"/>
      </dsp:txXfrm>
    </dsp:sp>
    <dsp:sp modelId="{81B70185-ABA5-4335-A5C1-B105A2A2CECB}">
      <dsp:nvSpPr>
        <dsp:cNvPr id="0" name=""/>
        <dsp:cNvSpPr/>
      </dsp:nvSpPr>
      <dsp:spPr>
        <a:xfrm>
          <a:off x="0" y="4094060"/>
          <a:ext cx="5000124" cy="1233179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Foundation for explainable &amp; ethical fake news detection</a:t>
          </a:r>
        </a:p>
      </dsp:txBody>
      <dsp:txXfrm>
        <a:off x="60199" y="4154259"/>
        <a:ext cx="4879726" cy="111278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660E12-E7AA-4D00-83FA-C44D3C17B469}">
      <dsp:nvSpPr>
        <dsp:cNvPr id="0" name=""/>
        <dsp:cNvSpPr/>
      </dsp:nvSpPr>
      <dsp:spPr>
        <a:xfrm>
          <a:off x="0" y="148685"/>
          <a:ext cx="5000124" cy="8394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/>
            <a:t>Scientific:</a:t>
          </a:r>
        </a:p>
      </dsp:txBody>
      <dsp:txXfrm>
        <a:off x="40980" y="189665"/>
        <a:ext cx="4918164" cy="757514"/>
      </dsp:txXfrm>
    </dsp:sp>
    <dsp:sp modelId="{6ADDD801-1259-45DA-9ED4-A27C017327C8}">
      <dsp:nvSpPr>
        <dsp:cNvPr id="0" name=""/>
        <dsp:cNvSpPr/>
      </dsp:nvSpPr>
      <dsp:spPr>
        <a:xfrm>
          <a:off x="0" y="988160"/>
          <a:ext cx="5000124" cy="130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4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/>
            <a:t>Advances computational fake news research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/>
            <a:t>Compares ML vs DL techniques</a:t>
          </a:r>
        </a:p>
      </dsp:txBody>
      <dsp:txXfrm>
        <a:off x="0" y="988160"/>
        <a:ext cx="5000124" cy="1304100"/>
      </dsp:txXfrm>
    </dsp:sp>
    <dsp:sp modelId="{191A2E28-DB6B-455E-BB53-E4958CA1A880}">
      <dsp:nvSpPr>
        <dsp:cNvPr id="0" name=""/>
        <dsp:cNvSpPr/>
      </dsp:nvSpPr>
      <dsp:spPr>
        <a:xfrm>
          <a:off x="0" y="2292260"/>
          <a:ext cx="5000124" cy="839474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/>
            <a:t>Practical:</a:t>
          </a:r>
        </a:p>
      </dsp:txBody>
      <dsp:txXfrm>
        <a:off x="40980" y="2333240"/>
        <a:ext cx="4918164" cy="757514"/>
      </dsp:txXfrm>
    </dsp:sp>
    <dsp:sp modelId="{60D2B2A8-4FBE-4F14-A1F5-CF984749B6B1}">
      <dsp:nvSpPr>
        <dsp:cNvPr id="0" name=""/>
        <dsp:cNvSpPr/>
      </dsp:nvSpPr>
      <dsp:spPr>
        <a:xfrm>
          <a:off x="0" y="3131734"/>
          <a:ext cx="5000124" cy="217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4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/>
            <a:t>Supports real‑world fake news monitoring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/>
            <a:t>Enables AI‑assisted fact checking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/>
            <a:t>Strengthens digital trust</a:t>
          </a:r>
        </a:p>
      </dsp:txBody>
      <dsp:txXfrm>
        <a:off x="0" y="3131734"/>
        <a:ext cx="5000124" cy="21735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6272D-D00F-4248-943D-129DE286A562}">
      <dsp:nvSpPr>
        <dsp:cNvPr id="0" name=""/>
        <dsp:cNvSpPr/>
      </dsp:nvSpPr>
      <dsp:spPr>
        <a:xfrm>
          <a:off x="0" y="1901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8EDF4A-C17E-479D-B530-F6B7302A6041}">
      <dsp:nvSpPr>
        <dsp:cNvPr id="0" name=""/>
        <dsp:cNvSpPr/>
      </dsp:nvSpPr>
      <dsp:spPr>
        <a:xfrm>
          <a:off x="245129" y="184229"/>
          <a:ext cx="445690" cy="4456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EC5CF-6C8B-4E7B-81BF-41644F98A370}">
      <dsp:nvSpPr>
        <dsp:cNvPr id="0" name=""/>
        <dsp:cNvSpPr/>
      </dsp:nvSpPr>
      <dsp:spPr>
        <a:xfrm>
          <a:off x="935949" y="1901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Literature Review</a:t>
          </a:r>
        </a:p>
      </dsp:txBody>
      <dsp:txXfrm>
        <a:off x="935949" y="1901"/>
        <a:ext cx="3790251" cy="810345"/>
      </dsp:txXfrm>
    </dsp:sp>
    <dsp:sp modelId="{0EBCB7C1-CA95-46F1-8242-4B9FF5322CCE}">
      <dsp:nvSpPr>
        <dsp:cNvPr id="0" name=""/>
        <dsp:cNvSpPr/>
      </dsp:nvSpPr>
      <dsp:spPr>
        <a:xfrm>
          <a:off x="0" y="1014833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FA83DB-D287-484F-9ACD-2A00A32EC97E}">
      <dsp:nvSpPr>
        <dsp:cNvPr id="0" name=""/>
        <dsp:cNvSpPr/>
      </dsp:nvSpPr>
      <dsp:spPr>
        <a:xfrm>
          <a:off x="245129" y="1197161"/>
          <a:ext cx="445690" cy="4456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AAB6E2-C1A9-43D9-925A-DD2A8403E0DD}">
      <dsp:nvSpPr>
        <dsp:cNvPr id="0" name=""/>
        <dsp:cNvSpPr/>
      </dsp:nvSpPr>
      <dsp:spPr>
        <a:xfrm>
          <a:off x="935949" y="1014833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Dataset Preparation</a:t>
          </a:r>
        </a:p>
      </dsp:txBody>
      <dsp:txXfrm>
        <a:off x="935949" y="1014833"/>
        <a:ext cx="3790251" cy="810345"/>
      </dsp:txXfrm>
    </dsp:sp>
    <dsp:sp modelId="{AC5B09B7-38BF-4914-9855-876ECF549891}">
      <dsp:nvSpPr>
        <dsp:cNvPr id="0" name=""/>
        <dsp:cNvSpPr/>
      </dsp:nvSpPr>
      <dsp:spPr>
        <a:xfrm>
          <a:off x="0" y="2027765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AFCC22-BA11-46D7-A892-21A1458FCBC1}">
      <dsp:nvSpPr>
        <dsp:cNvPr id="0" name=""/>
        <dsp:cNvSpPr/>
      </dsp:nvSpPr>
      <dsp:spPr>
        <a:xfrm>
          <a:off x="245129" y="2210093"/>
          <a:ext cx="445690" cy="4456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4025C1-E5F8-498E-91D3-F10FD28435C7}">
      <dsp:nvSpPr>
        <dsp:cNvPr id="0" name=""/>
        <dsp:cNvSpPr/>
      </dsp:nvSpPr>
      <dsp:spPr>
        <a:xfrm>
          <a:off x="935949" y="2027765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Model Development</a:t>
          </a:r>
        </a:p>
      </dsp:txBody>
      <dsp:txXfrm>
        <a:off x="935949" y="2027765"/>
        <a:ext cx="3790251" cy="810345"/>
      </dsp:txXfrm>
    </dsp:sp>
    <dsp:sp modelId="{C4A179C7-6DD7-4077-9D82-14C4F89A190B}">
      <dsp:nvSpPr>
        <dsp:cNvPr id="0" name=""/>
        <dsp:cNvSpPr/>
      </dsp:nvSpPr>
      <dsp:spPr>
        <a:xfrm>
          <a:off x="0" y="3040697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DE8E7A-66A1-418C-8D57-2ECF8F7B7E1D}">
      <dsp:nvSpPr>
        <dsp:cNvPr id="0" name=""/>
        <dsp:cNvSpPr/>
      </dsp:nvSpPr>
      <dsp:spPr>
        <a:xfrm>
          <a:off x="245129" y="3223025"/>
          <a:ext cx="445690" cy="4456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C1038-DDCE-418F-A5FE-5E74064078A3}">
      <dsp:nvSpPr>
        <dsp:cNvPr id="0" name=""/>
        <dsp:cNvSpPr/>
      </dsp:nvSpPr>
      <dsp:spPr>
        <a:xfrm>
          <a:off x="935949" y="3040697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Training &amp; Evaluation</a:t>
          </a:r>
        </a:p>
      </dsp:txBody>
      <dsp:txXfrm>
        <a:off x="935949" y="3040697"/>
        <a:ext cx="3790251" cy="810345"/>
      </dsp:txXfrm>
    </dsp:sp>
    <dsp:sp modelId="{C0AB27EF-5DF3-48A9-9C7D-34EB1D213167}">
      <dsp:nvSpPr>
        <dsp:cNvPr id="0" name=""/>
        <dsp:cNvSpPr/>
      </dsp:nvSpPr>
      <dsp:spPr>
        <a:xfrm>
          <a:off x="0" y="4053629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9DDC32-783A-48DF-8C3C-4E3A0769DEBC}">
      <dsp:nvSpPr>
        <dsp:cNvPr id="0" name=""/>
        <dsp:cNvSpPr/>
      </dsp:nvSpPr>
      <dsp:spPr>
        <a:xfrm>
          <a:off x="245129" y="4235957"/>
          <a:ext cx="445690" cy="4456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32180-B9EA-492A-A47E-0652A7FCB132}">
      <dsp:nvSpPr>
        <dsp:cNvPr id="0" name=""/>
        <dsp:cNvSpPr/>
      </dsp:nvSpPr>
      <dsp:spPr>
        <a:xfrm>
          <a:off x="935949" y="4053629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Explainability &amp; Robustness</a:t>
          </a:r>
        </a:p>
      </dsp:txBody>
      <dsp:txXfrm>
        <a:off x="935949" y="4053629"/>
        <a:ext cx="3790251" cy="810345"/>
      </dsp:txXfrm>
    </dsp:sp>
    <dsp:sp modelId="{314D6422-4240-42A4-99A5-BA5F92231C45}">
      <dsp:nvSpPr>
        <dsp:cNvPr id="0" name=""/>
        <dsp:cNvSpPr/>
      </dsp:nvSpPr>
      <dsp:spPr>
        <a:xfrm>
          <a:off x="0" y="5066561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EB2509-375C-409C-ACD5-EFABF93BEC19}">
      <dsp:nvSpPr>
        <dsp:cNvPr id="0" name=""/>
        <dsp:cNvSpPr/>
      </dsp:nvSpPr>
      <dsp:spPr>
        <a:xfrm>
          <a:off x="245129" y="5248889"/>
          <a:ext cx="445690" cy="4456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9B77BA-E52B-4D77-9DC9-524CDCC9E7F4}">
      <dsp:nvSpPr>
        <dsp:cNvPr id="0" name=""/>
        <dsp:cNvSpPr/>
      </dsp:nvSpPr>
      <dsp:spPr>
        <a:xfrm>
          <a:off x="935949" y="5066561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Documentation &amp; Publication</a:t>
          </a:r>
        </a:p>
      </dsp:txBody>
      <dsp:txXfrm>
        <a:off x="935949" y="5066561"/>
        <a:ext cx="3790251" cy="81034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37138C-67A4-4FE5-B19A-0CEEEFC09970}">
      <dsp:nvSpPr>
        <dsp:cNvPr id="0" name=""/>
        <dsp:cNvSpPr/>
      </dsp:nvSpPr>
      <dsp:spPr>
        <a:xfrm>
          <a:off x="0" y="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1F77D1-064B-4719-94EA-C924664CE961}">
      <dsp:nvSpPr>
        <dsp:cNvPr id="0" name=""/>
        <dsp:cNvSpPr/>
      </dsp:nvSpPr>
      <dsp:spPr>
        <a:xfrm>
          <a:off x="0" y="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Fake news is a critical global challenge</a:t>
          </a:r>
        </a:p>
      </dsp:txBody>
      <dsp:txXfrm>
        <a:off x="0" y="0"/>
        <a:ext cx="5000124" cy="1363480"/>
      </dsp:txXfrm>
    </dsp:sp>
    <dsp:sp modelId="{E70825D2-E8A2-4747-A09D-3AA0E6D23616}">
      <dsp:nvSpPr>
        <dsp:cNvPr id="0" name=""/>
        <dsp:cNvSpPr/>
      </dsp:nvSpPr>
      <dsp:spPr>
        <a:xfrm>
          <a:off x="0" y="136348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56DB32-8AA9-4715-B038-7A7C4B3292B0}">
      <dsp:nvSpPr>
        <dsp:cNvPr id="0" name=""/>
        <dsp:cNvSpPr/>
      </dsp:nvSpPr>
      <dsp:spPr>
        <a:xfrm>
          <a:off x="0" y="136348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ML &amp; DL provide strong detection capabilities</a:t>
          </a:r>
        </a:p>
      </dsp:txBody>
      <dsp:txXfrm>
        <a:off x="0" y="1363480"/>
        <a:ext cx="5000124" cy="1363480"/>
      </dsp:txXfrm>
    </dsp:sp>
    <dsp:sp modelId="{02F19F95-E908-4F2B-884B-8AC6CDC0E384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BBDDED-1090-4B8C-9985-CBD4D0B6CF22}">
      <dsp:nvSpPr>
        <dsp:cNvPr id="0" name=""/>
        <dsp:cNvSpPr/>
      </dsp:nvSpPr>
      <dsp:spPr>
        <a:xfrm>
          <a:off x="0" y="272696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Study contributes benchmarking, evaluation, and insight</a:t>
          </a:r>
        </a:p>
      </dsp:txBody>
      <dsp:txXfrm>
        <a:off x="0" y="2726960"/>
        <a:ext cx="5000124" cy="1363480"/>
      </dsp:txXfrm>
    </dsp:sp>
    <dsp:sp modelId="{FB97C4A9-0D51-42F1-A62F-CBCC4BFA9583}">
      <dsp:nvSpPr>
        <dsp:cNvPr id="0" name=""/>
        <dsp:cNvSpPr/>
      </dsp:nvSpPr>
      <dsp:spPr>
        <a:xfrm>
          <a:off x="0" y="409044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FF2DF0-24B9-4014-AB80-1EE993F29004}">
      <dsp:nvSpPr>
        <dsp:cNvPr id="0" name=""/>
        <dsp:cNvSpPr/>
      </dsp:nvSpPr>
      <dsp:spPr>
        <a:xfrm>
          <a:off x="0" y="409044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Future: transformers, multimodal data, cross‑lingual models</a:t>
          </a:r>
        </a:p>
      </dsp:txBody>
      <dsp:txXfrm>
        <a:off x="0" y="4090440"/>
        <a:ext cx="5000124" cy="1363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xmlns="" id="{E91DC736-0EF8-4F87-9146-EBF1D2EE4D3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gle view of circuit shaped like a brain">
            <a:extLst>
              <a:ext uri="{FF2B5EF4-FFF2-40B4-BE49-F238E27FC236}">
                <a16:creationId xmlns:a16="http://schemas.microsoft.com/office/drawing/2014/main" xmlns="" id="{2829ACF6-0EFA-BD47-20AB-7448703B18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13" t="6482" r="28249" b="-1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097CD68E-23E3-4007-8847-CD0944C4F7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7317450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E0279C-EEDE-C901-D8B2-66F7C55DC1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485" y="1122363"/>
            <a:ext cx="3017520" cy="3204134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200" b="1"/>
              <a:t>Fake News Detection Using Machine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C6C566F-7E94-5279-C82A-2538D7266D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485" y="4872922"/>
            <a:ext cx="3017519" cy="120814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700" dirty="0"/>
              <a:t>Master of Science in Artificial Intelligence</a:t>
            </a:r>
          </a:p>
          <a:p>
            <a:pPr algn="l">
              <a:lnSpc>
                <a:spcPct val="90000"/>
              </a:lnSpc>
            </a:pPr>
            <a:r>
              <a:rPr lang="en-US" sz="1700" dirty="0"/>
              <a:t>Prepared By: </a:t>
            </a:r>
            <a:r>
              <a:rPr lang="en-US" sz="1700" dirty="0" err="1" smtClean="0"/>
              <a:t>Metab</a:t>
            </a:r>
            <a:r>
              <a:rPr lang="en-US" sz="1700" dirty="0" smtClean="0"/>
              <a:t> </a:t>
            </a:r>
            <a:r>
              <a:rPr lang="en-US" sz="1700" dirty="0" err="1" smtClean="0"/>
              <a:t>Jdeba</a:t>
            </a:r>
            <a:endParaRPr lang="en-US" sz="1700" dirty="0"/>
          </a:p>
          <a:p>
            <a:pPr algn="l">
              <a:lnSpc>
                <a:spcPct val="90000"/>
              </a:lnSpc>
            </a:pPr>
            <a:r>
              <a:rPr lang="en-US" sz="1700" dirty="0"/>
              <a:t>Supervisor: Dr. </a:t>
            </a:r>
            <a:r>
              <a:rPr lang="en-US" sz="1700" dirty="0"/>
              <a:t>Ashraf El-</a:t>
            </a:r>
            <a:r>
              <a:rPr lang="en-US" sz="1700" dirty="0" err="1"/>
              <a:t>Sayed</a:t>
            </a:r>
            <a:endParaRPr lang="en-US" sz="17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AF2F604E-43BE-4DC3-B983-E071523364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08C9B587-E65E-4B52-B37C-ABEBB6E879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6431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2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21C01D8C-D2B8-7A2E-4BC1-4D05A76E81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226848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Problem Background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383E4921-54F8-14B5-8685-38A2A4373E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168076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Research Problem &amp; Motivation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F84EE4A6-8192-714A-CE82-B136881294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9838619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Research 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F9D2AE93-B74E-E560-4C24-8C5C1ED526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9533328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Research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08BD6B59-A7E7-5773-C3FA-7E3387C0F4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6740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Dataset Description – ISOT Dataset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F9E7E838-FAC9-B6EC-098D-127FC07A71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62884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2700">
                <a:solidFill>
                  <a:srgbClr val="FFFFFF"/>
                </a:solidFill>
              </a:rPr>
              <a:t>Data Preprocessing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E0FC4D1D-DA66-3D8F-5D37-FFB2BE2F13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9471989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Machine Learning Models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8B6E0886-B9FC-C2F8-01B8-0B3086440B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5449300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xmlns="" id="{A8384FB5-9ADC-4DDC-881B-597D56F5B1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91E5A9A7-95C6-4F4F-B00E-C82E07FE62E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D07DD2DE-F619-49DD-B5E7-03A290FF4E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85149191-5F60-4A28-AAFF-039F96B0F3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xmlns="" id="{F8260ED5-17F7-4158-B241-D51DD4CF1B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Detecting fake news using machine or deep learning algorithms</a:t>
            </a:r>
          </a:p>
        </p:txBody>
      </p:sp>
      <p:pic>
        <p:nvPicPr>
          <p:cNvPr id="10" name="Content Placeholder 9" descr="A diagram of a data processing process&#10;&#10;AI-generated content may be incorrect.">
            <a:extLst>
              <a:ext uri="{FF2B5EF4-FFF2-40B4-BE49-F238E27FC236}">
                <a16:creationId xmlns:a16="http://schemas.microsoft.com/office/drawing/2014/main" xmlns="" id="{1A16B712-DED1-A315-B06F-1C1E1721FA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3376821" y="649866"/>
            <a:ext cx="5419311" cy="5558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Expected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C6BD2394-A2CE-7247-2BF8-7B344FFF09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9561555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Research Significance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xmlns="" id="{D809267B-0377-16FA-01F1-3127B244ED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434195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09588DA8-065E-4F6F-8EFD-43104AB2E0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C4285719-470E-454C-AF62-8323075F1F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CD9FE4EF-C4D8-49A0-B2FF-81D8DB7D8A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xmlns="" id="{4300840D-0A0B-4512-BACA-B439D5B9C5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D2B78728-A580-49A7-84F9-6EF6F583AD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xmlns="" id="{38FAA1A1-D861-433F-88FA-1E9D6FD31D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8D71EDA1-87BF-4D5D-AB79-F346FD1927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Research Roadmap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xmlns="" id="{731E5AFB-23C7-E64B-B74A-CCD23EFCE4D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82386979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472D1E45-AC16-F8D4-E5A6-CECF435C04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4360638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384</Words>
  <Application>Microsoft Office PowerPoint</Application>
  <PresentationFormat>عرض على الشاشة (3:4)‏</PresentationFormat>
  <Paragraphs>78</Paragraphs>
  <Slides>14</Slides>
  <Notes>0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2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Fake News Detection Using Machine Learning</vt:lpstr>
      <vt:lpstr>Introduction</vt:lpstr>
      <vt:lpstr>Problem Background</vt:lpstr>
      <vt:lpstr>Research Problem &amp; Motivation</vt:lpstr>
      <vt:lpstr>Research Questions</vt:lpstr>
      <vt:lpstr>Research Objectives</vt:lpstr>
      <vt:lpstr>Dataset Description – ISOT Dataset</vt:lpstr>
      <vt:lpstr>Data Preprocessing</vt:lpstr>
      <vt:lpstr>Machine Learning Models</vt:lpstr>
      <vt:lpstr>Detecting fake news using machine or deep learning algorithms</vt:lpstr>
      <vt:lpstr>Expected Outcomes</vt:lpstr>
      <vt:lpstr>Research Significance</vt:lpstr>
      <vt:lpstr>Research Roadmap</vt:lpstr>
      <vt:lpstr>Conclusion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Fake News Detection Using Machine Learning</dc:title>
  <dc:subject/>
  <dc:creator>saber</dc:creator>
  <cp:keywords/>
  <dc:description>generated using python-pptx</dc:description>
  <cp:lastModifiedBy>lenovo</cp:lastModifiedBy>
  <cp:revision>9</cp:revision>
  <dcterms:created xsi:type="dcterms:W3CDTF">2013-01-27T09:14:16Z</dcterms:created>
  <dcterms:modified xsi:type="dcterms:W3CDTF">2025-12-27T03:09:08Z</dcterms:modified>
  <cp:category/>
</cp:coreProperties>
</file>