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12" r:id="rId2"/>
    <p:sldId id="311" r:id="rId3"/>
    <p:sldId id="326" r:id="rId4"/>
    <p:sldId id="330" r:id="rId5"/>
    <p:sldId id="258" r:id="rId6"/>
    <p:sldId id="321" r:id="rId7"/>
    <p:sldId id="32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314" r:id="rId16"/>
    <p:sldId id="315" r:id="rId17"/>
    <p:sldId id="267" r:id="rId18"/>
    <p:sldId id="313" r:id="rId19"/>
    <p:sldId id="269" r:id="rId20"/>
    <p:sldId id="270" r:id="rId21"/>
    <p:sldId id="271" r:id="rId22"/>
    <p:sldId id="272" r:id="rId23"/>
    <p:sldId id="273" r:id="rId24"/>
    <p:sldId id="274" r:id="rId25"/>
    <p:sldId id="325" r:id="rId26"/>
    <p:sldId id="275" r:id="rId27"/>
    <p:sldId id="276" r:id="rId28"/>
    <p:sldId id="277" r:id="rId29"/>
    <p:sldId id="278" r:id="rId30"/>
    <p:sldId id="279" r:id="rId31"/>
    <p:sldId id="324" r:id="rId32"/>
    <p:sldId id="280" r:id="rId33"/>
    <p:sldId id="281" r:id="rId34"/>
    <p:sldId id="282" r:id="rId35"/>
    <p:sldId id="328" r:id="rId36"/>
    <p:sldId id="317" r:id="rId37"/>
    <p:sldId id="323" r:id="rId38"/>
    <p:sldId id="31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1" autoAdjust="0"/>
    <p:restoredTop sz="94660"/>
  </p:normalViewPr>
  <p:slideViewPr>
    <p:cSldViewPr>
      <p:cViewPr varScale="1">
        <p:scale>
          <a:sx n="86" d="100"/>
          <a:sy n="86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1-05T09:00:48.302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planning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organizing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leading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controlling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4F834A-ABEB-4A76-A861-0B021779446C}" type="doc">
      <dgm:prSet loTypeId="urn:microsoft.com/office/officeart/2005/8/layout/vList2" loCatId="list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B0B5A2EC-2DA6-49C5-9C3D-C0B61211941B}">
      <dgm:prSet/>
      <dgm:spPr/>
      <dgm:t>
        <a:bodyPr/>
        <a:lstStyle/>
        <a:p>
          <a:pPr rtl="0"/>
          <a:r>
            <a:rPr lang="en-US" b="1" dirty="0" smtClean="0"/>
            <a:t> •Judging the accuracy of standards.</a:t>
          </a:r>
          <a:endParaRPr lang="ar-SA" b="1" dirty="0"/>
        </a:p>
      </dgm:t>
    </dgm:pt>
    <dgm:pt modelId="{84FB2B24-2B1A-4933-8CFE-2A0819CE384D}" type="par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D3C7F9C-173B-4A79-9082-985CBC1CAE65}" type="sib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51092E9-802D-4D02-B9E3-A0CFC3BB1724}">
      <dgm:prSet/>
      <dgm:spPr/>
      <dgm:t>
        <a:bodyPr/>
        <a:lstStyle/>
        <a:p>
          <a:pPr rtl="0"/>
          <a:r>
            <a:rPr lang="en-US" b="1" smtClean="0"/>
            <a:t>• Minimize dishonest behavior.</a:t>
          </a:r>
          <a:endParaRPr lang="ar-SA" b="1" dirty="0"/>
        </a:p>
      </dgm:t>
    </dgm:pt>
    <dgm:pt modelId="{C96B7F44-62D0-448A-9DC1-699A15D915E6}" type="par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C4FAB45-389B-48C6-8B49-84EB94A8FEB1}" type="sib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CAF2745-9CAC-4C93-8A80-CC0B3EE179BD}">
      <dgm:prSet/>
      <dgm:spPr/>
      <dgm:t>
        <a:bodyPr/>
        <a:lstStyle/>
        <a:p>
          <a:pPr rtl="0"/>
          <a:r>
            <a:rPr lang="en-US" b="1" smtClean="0"/>
            <a:t>• Better performance</a:t>
          </a:r>
          <a:endParaRPr lang="ar-SA" b="1"/>
        </a:p>
      </dgm:t>
    </dgm:pt>
    <dgm:pt modelId="{9C9E4347-0967-411D-8C39-16579CC329AA}" type="par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97FF0CC-C97F-4F9C-BC11-12C5220FBEF6}" type="sib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887B488-22D8-4228-BC36-F030394AE727}" type="pres">
      <dgm:prSet presAssocID="{D84F834A-ABEB-4A76-A861-0B02177944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1D63FA-4414-42FD-82B0-10735927A3B2}" type="pres">
      <dgm:prSet presAssocID="{B0B5A2EC-2DA6-49C5-9C3D-C0B61211941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92D589-D649-4EE7-A3AE-C60409375BE2}" type="pres">
      <dgm:prSet presAssocID="{ED3C7F9C-173B-4A79-9082-985CBC1CAE65}" presName="spacer" presStyleCnt="0"/>
      <dgm:spPr/>
      <dgm:t>
        <a:bodyPr/>
        <a:lstStyle/>
        <a:p>
          <a:endParaRPr lang="en-US"/>
        </a:p>
      </dgm:t>
    </dgm:pt>
    <dgm:pt modelId="{18C33C0F-23A0-4749-8381-756EA4ADFD0D}" type="pres">
      <dgm:prSet presAssocID="{E51092E9-802D-4D02-B9E3-A0CFC3BB172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82FA1E-F109-4838-B0CD-E1197F94E7D3}" type="pres">
      <dgm:prSet presAssocID="{4C4FAB45-389B-48C6-8B49-84EB94A8FEB1}" presName="spacer" presStyleCnt="0"/>
      <dgm:spPr/>
      <dgm:t>
        <a:bodyPr/>
        <a:lstStyle/>
        <a:p>
          <a:endParaRPr lang="en-US"/>
        </a:p>
      </dgm:t>
    </dgm:pt>
    <dgm:pt modelId="{9F666CFF-FE38-46FB-A7FE-FC1CC97F0831}" type="pres">
      <dgm:prSet presAssocID="{8CAF2745-9CAC-4C93-8A80-CC0B3EE179B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0509F7-D043-4E99-B9A9-D6F6C29B345A}" srcId="{D84F834A-ABEB-4A76-A861-0B021779446C}" destId="{8CAF2745-9CAC-4C93-8A80-CC0B3EE179BD}" srcOrd="2" destOrd="0" parTransId="{9C9E4347-0967-411D-8C39-16579CC329AA}" sibTransId="{897FF0CC-C97F-4F9C-BC11-12C5220FBEF6}"/>
    <dgm:cxn modelId="{8DC1A377-6E78-4AD7-B228-C119F9D193ED}" srcId="{D84F834A-ABEB-4A76-A861-0B021779446C}" destId="{B0B5A2EC-2DA6-49C5-9C3D-C0B61211941B}" srcOrd="0" destOrd="0" parTransId="{84FB2B24-2B1A-4933-8CFE-2A0819CE384D}" sibTransId="{ED3C7F9C-173B-4A79-9082-985CBC1CAE65}"/>
    <dgm:cxn modelId="{9F97EF8D-5CDE-4E48-86C4-0D3E854A1938}" srcId="{D84F834A-ABEB-4A76-A861-0B021779446C}" destId="{E51092E9-802D-4D02-B9E3-A0CFC3BB1724}" srcOrd="1" destOrd="0" parTransId="{C96B7F44-62D0-448A-9DC1-699A15D915E6}" sibTransId="{4C4FAB45-389B-48C6-8B49-84EB94A8FEB1}"/>
    <dgm:cxn modelId="{9262AB2B-ED83-4C58-A6CA-4E0E9E553208}" type="presOf" srcId="{D84F834A-ABEB-4A76-A861-0B021779446C}" destId="{8887B488-22D8-4228-BC36-F030394AE727}" srcOrd="0" destOrd="0" presId="urn:microsoft.com/office/officeart/2005/8/layout/vList2"/>
    <dgm:cxn modelId="{A7FCAB79-9B57-46AF-930E-76DC726009DD}" type="presOf" srcId="{8CAF2745-9CAC-4C93-8A80-CC0B3EE179BD}" destId="{9F666CFF-FE38-46FB-A7FE-FC1CC97F0831}" srcOrd="0" destOrd="0" presId="urn:microsoft.com/office/officeart/2005/8/layout/vList2"/>
    <dgm:cxn modelId="{67F46F46-9E9F-4171-A04E-312865D7814A}" type="presOf" srcId="{E51092E9-802D-4D02-B9E3-A0CFC3BB1724}" destId="{18C33C0F-23A0-4749-8381-756EA4ADFD0D}" srcOrd="0" destOrd="0" presId="urn:microsoft.com/office/officeart/2005/8/layout/vList2"/>
    <dgm:cxn modelId="{37E15811-1A0B-47C5-B87A-683D9049F6A7}" type="presOf" srcId="{B0B5A2EC-2DA6-49C5-9C3D-C0B61211941B}" destId="{071D63FA-4414-42FD-82B0-10735927A3B2}" srcOrd="0" destOrd="0" presId="urn:microsoft.com/office/officeart/2005/8/layout/vList2"/>
    <dgm:cxn modelId="{5CC3FC15-273B-41B2-BC1D-9D474B82E27A}" type="presParOf" srcId="{8887B488-22D8-4228-BC36-F030394AE727}" destId="{071D63FA-4414-42FD-82B0-10735927A3B2}" srcOrd="0" destOrd="0" presId="urn:microsoft.com/office/officeart/2005/8/layout/vList2"/>
    <dgm:cxn modelId="{33A1954A-924E-4CD2-AED4-597F8ED4EE83}" type="presParOf" srcId="{8887B488-22D8-4228-BC36-F030394AE727}" destId="{AB92D589-D649-4EE7-A3AE-C60409375BE2}" srcOrd="1" destOrd="0" presId="urn:microsoft.com/office/officeart/2005/8/layout/vList2"/>
    <dgm:cxn modelId="{11C6C3D6-1A98-4BD7-8980-47DF636F40B7}" type="presParOf" srcId="{8887B488-22D8-4228-BC36-F030394AE727}" destId="{18C33C0F-23A0-4749-8381-756EA4ADFD0D}" srcOrd="2" destOrd="0" presId="urn:microsoft.com/office/officeart/2005/8/layout/vList2"/>
    <dgm:cxn modelId="{2BB8235E-02CA-4DBF-80BF-CC67B9B43F9C}" type="presParOf" srcId="{8887B488-22D8-4228-BC36-F030394AE727}" destId="{0B82FA1E-F109-4838-B0CD-E1197F94E7D3}" srcOrd="3" destOrd="0" presId="urn:microsoft.com/office/officeart/2005/8/layout/vList2"/>
    <dgm:cxn modelId="{9D01335C-18CC-446B-AB12-4185B74E4C2F}" type="presParOf" srcId="{8887B488-22D8-4228-BC36-F030394AE727}" destId="{9F666CFF-FE38-46FB-A7FE-FC1CC97F0831}" srcOrd="4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3773B4-8EC7-46F1-8168-9D589703F440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4BA92535-6A8A-46D1-9E0F-7E10489E819F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1. Establish objectives and standards.</a:t>
          </a:r>
          <a:endParaRPr lang="ar-SA" dirty="0"/>
        </a:p>
      </dgm:t>
    </dgm:pt>
    <dgm:pt modelId="{0ACC3FDA-C086-405D-ADD3-5C96BA57F3B6}" type="parTrans" cxnId="{5F82AD6D-6BD7-499E-9107-51156EEDFCB0}">
      <dgm:prSet/>
      <dgm:spPr/>
      <dgm:t>
        <a:bodyPr/>
        <a:lstStyle/>
        <a:p>
          <a:endParaRPr lang="en-US"/>
        </a:p>
      </dgm:t>
    </dgm:pt>
    <dgm:pt modelId="{310534A1-6EF6-467B-AC3A-2F239CDD1DC8}" type="sibTrans" cxnId="{5F82AD6D-6BD7-499E-9107-51156EEDFCB0}">
      <dgm:prSet/>
      <dgm:spPr/>
      <dgm:t>
        <a:bodyPr/>
        <a:lstStyle/>
        <a:p>
          <a:endParaRPr lang="en-US"/>
        </a:p>
      </dgm:t>
    </dgm:pt>
    <dgm:pt modelId="{B3E1A26E-2CA4-4ADF-9340-BC1E2BFA870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2. Measure actual performance.</a:t>
          </a:r>
          <a:endParaRPr lang="ar-SA" dirty="0"/>
        </a:p>
      </dgm:t>
    </dgm:pt>
    <dgm:pt modelId="{09B254E6-2D21-4D3A-9510-332A93EFBB13}" type="parTrans" cxnId="{9CA6A347-FEAF-4E60-8AE7-D63C7B67948B}">
      <dgm:prSet/>
      <dgm:spPr/>
      <dgm:t>
        <a:bodyPr/>
        <a:lstStyle/>
        <a:p>
          <a:endParaRPr lang="en-US"/>
        </a:p>
      </dgm:t>
    </dgm:pt>
    <dgm:pt modelId="{AFC5BC13-EF31-4019-8662-86599DB03461}" type="sibTrans" cxnId="{9CA6A347-FEAF-4E60-8AE7-D63C7B67948B}">
      <dgm:prSet/>
      <dgm:spPr/>
      <dgm:t>
        <a:bodyPr/>
        <a:lstStyle/>
        <a:p>
          <a:endParaRPr lang="en-US"/>
        </a:p>
      </dgm:t>
    </dgm:pt>
    <dgm:pt modelId="{59BDFC65-1B86-4131-ACAD-002FCBB77E12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3. Compare results with objectives and standards.</a:t>
          </a:r>
          <a:endParaRPr lang="ar-SA" dirty="0"/>
        </a:p>
      </dgm:t>
    </dgm:pt>
    <dgm:pt modelId="{89D5A2A3-CC12-4AAB-8A82-082165680CF3}" type="parTrans" cxnId="{1962F767-DF57-4574-B14E-D092F96EB7BF}">
      <dgm:prSet/>
      <dgm:spPr/>
      <dgm:t>
        <a:bodyPr/>
        <a:lstStyle/>
        <a:p>
          <a:endParaRPr lang="en-US"/>
        </a:p>
      </dgm:t>
    </dgm:pt>
    <dgm:pt modelId="{3FD9CB42-1772-44EA-881A-CEE9A5DA344F}" type="sibTrans" cxnId="{1962F767-DF57-4574-B14E-D092F96EB7BF}">
      <dgm:prSet/>
      <dgm:spPr/>
      <dgm:t>
        <a:bodyPr/>
        <a:lstStyle/>
        <a:p>
          <a:endParaRPr lang="en-US"/>
        </a:p>
      </dgm:t>
    </dgm:pt>
    <dgm:pt modelId="{2183D579-917D-4640-8F5E-B8DFDA089CD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4. Take necessary action.</a:t>
          </a:r>
          <a:endParaRPr lang="ar-SA" dirty="0"/>
        </a:p>
      </dgm:t>
    </dgm:pt>
    <dgm:pt modelId="{A151F355-5D0A-464A-84CA-9F345E6396F1}" type="parTrans" cxnId="{25965DE0-388A-4D04-8009-956FE2E257A7}">
      <dgm:prSet/>
      <dgm:spPr/>
      <dgm:t>
        <a:bodyPr/>
        <a:lstStyle/>
        <a:p>
          <a:endParaRPr lang="en-US"/>
        </a:p>
      </dgm:t>
    </dgm:pt>
    <dgm:pt modelId="{3E755D85-43C8-4424-8C3D-4DF339CA6D2E}" type="sibTrans" cxnId="{25965DE0-388A-4D04-8009-956FE2E257A7}">
      <dgm:prSet/>
      <dgm:spPr/>
      <dgm:t>
        <a:bodyPr/>
        <a:lstStyle/>
        <a:p>
          <a:endParaRPr lang="en-US"/>
        </a:p>
      </dgm:t>
    </dgm:pt>
    <dgm:pt modelId="{B177A956-215F-4ED5-A477-1401002BBFE6}" type="pres">
      <dgm:prSet presAssocID="{3F3773B4-8EC7-46F1-8168-9D589703F44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E12F0D-58A7-4378-8EA4-AD662105966A}" type="pres">
      <dgm:prSet presAssocID="{4BA92535-6A8A-46D1-9E0F-7E10489E819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360EB9-0113-4F71-893D-6D648BCCBB9B}" type="pres">
      <dgm:prSet presAssocID="{310534A1-6EF6-467B-AC3A-2F239CDD1DC8}" presName="spacer" presStyleCnt="0"/>
      <dgm:spPr/>
    </dgm:pt>
    <dgm:pt modelId="{58395BF9-5DBC-4ABD-97D7-02C236590BF8}" type="pres">
      <dgm:prSet presAssocID="{B3E1A26E-2CA4-4ADF-9340-BC1E2BFA870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364E5B-84A2-4BE6-B195-9E88CE937747}" type="pres">
      <dgm:prSet presAssocID="{AFC5BC13-EF31-4019-8662-86599DB03461}" presName="spacer" presStyleCnt="0"/>
      <dgm:spPr/>
    </dgm:pt>
    <dgm:pt modelId="{15E801A1-267E-4F53-B12A-B806A255DAE8}" type="pres">
      <dgm:prSet presAssocID="{59BDFC65-1B86-4131-ACAD-002FCBB77E1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6B916E-BAC9-4C41-918F-D47F261F1DC5}" type="pres">
      <dgm:prSet presAssocID="{3FD9CB42-1772-44EA-881A-CEE9A5DA344F}" presName="spacer" presStyleCnt="0"/>
      <dgm:spPr/>
    </dgm:pt>
    <dgm:pt modelId="{6B713B7A-4D09-47B5-B3EB-A1D7094B7933}" type="pres">
      <dgm:prSet presAssocID="{2183D579-917D-4640-8F5E-B8DFDA089CD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A6A347-FEAF-4E60-8AE7-D63C7B67948B}" srcId="{3F3773B4-8EC7-46F1-8168-9D589703F440}" destId="{B3E1A26E-2CA4-4ADF-9340-BC1E2BFA870A}" srcOrd="1" destOrd="0" parTransId="{09B254E6-2D21-4D3A-9510-332A93EFBB13}" sibTransId="{AFC5BC13-EF31-4019-8662-86599DB03461}"/>
    <dgm:cxn modelId="{48FA14D4-1D07-48CA-98B7-64A2D35FCA30}" type="presOf" srcId="{2183D579-917D-4640-8F5E-B8DFDA089CDA}" destId="{6B713B7A-4D09-47B5-B3EB-A1D7094B7933}" srcOrd="0" destOrd="0" presId="urn:microsoft.com/office/officeart/2005/8/layout/vList2"/>
    <dgm:cxn modelId="{587C60EE-FCA4-40AD-9CF3-040B1A75AA7E}" type="presOf" srcId="{B3E1A26E-2CA4-4ADF-9340-BC1E2BFA870A}" destId="{58395BF9-5DBC-4ABD-97D7-02C236590BF8}" srcOrd="0" destOrd="0" presId="urn:microsoft.com/office/officeart/2005/8/layout/vList2"/>
    <dgm:cxn modelId="{0BCF3854-5D41-4214-BB19-F6F888A324AA}" type="presOf" srcId="{59BDFC65-1B86-4131-ACAD-002FCBB77E12}" destId="{15E801A1-267E-4F53-B12A-B806A255DAE8}" srcOrd="0" destOrd="0" presId="urn:microsoft.com/office/officeart/2005/8/layout/vList2"/>
    <dgm:cxn modelId="{699E248D-6EB5-4DB7-8506-07E80EB13D66}" type="presOf" srcId="{4BA92535-6A8A-46D1-9E0F-7E10489E819F}" destId="{29E12F0D-58A7-4378-8EA4-AD662105966A}" srcOrd="0" destOrd="0" presId="urn:microsoft.com/office/officeart/2005/8/layout/vList2"/>
    <dgm:cxn modelId="{5F82AD6D-6BD7-499E-9107-51156EEDFCB0}" srcId="{3F3773B4-8EC7-46F1-8168-9D589703F440}" destId="{4BA92535-6A8A-46D1-9E0F-7E10489E819F}" srcOrd="0" destOrd="0" parTransId="{0ACC3FDA-C086-405D-ADD3-5C96BA57F3B6}" sibTransId="{310534A1-6EF6-467B-AC3A-2F239CDD1DC8}"/>
    <dgm:cxn modelId="{25965DE0-388A-4D04-8009-956FE2E257A7}" srcId="{3F3773B4-8EC7-46F1-8168-9D589703F440}" destId="{2183D579-917D-4640-8F5E-B8DFDA089CDA}" srcOrd="3" destOrd="0" parTransId="{A151F355-5D0A-464A-84CA-9F345E6396F1}" sibTransId="{3E755D85-43C8-4424-8C3D-4DF339CA6D2E}"/>
    <dgm:cxn modelId="{1962F767-DF57-4574-B14E-D092F96EB7BF}" srcId="{3F3773B4-8EC7-46F1-8168-9D589703F440}" destId="{59BDFC65-1B86-4131-ACAD-002FCBB77E12}" srcOrd="2" destOrd="0" parTransId="{89D5A2A3-CC12-4AAB-8A82-082165680CF3}" sibTransId="{3FD9CB42-1772-44EA-881A-CEE9A5DA344F}"/>
    <dgm:cxn modelId="{31458D38-93AF-4572-9CFC-CED998B33CC2}" type="presOf" srcId="{3F3773B4-8EC7-46F1-8168-9D589703F440}" destId="{B177A956-215F-4ED5-A477-1401002BBFE6}" srcOrd="0" destOrd="0" presId="urn:microsoft.com/office/officeart/2005/8/layout/vList2"/>
    <dgm:cxn modelId="{E236EA6F-B83F-40EC-9BDF-268A35CB9D78}" type="presParOf" srcId="{B177A956-215F-4ED5-A477-1401002BBFE6}" destId="{29E12F0D-58A7-4378-8EA4-AD662105966A}" srcOrd="0" destOrd="0" presId="urn:microsoft.com/office/officeart/2005/8/layout/vList2"/>
    <dgm:cxn modelId="{2AD26EAD-0F81-4B5E-80EB-A2B47F80E99D}" type="presParOf" srcId="{B177A956-215F-4ED5-A477-1401002BBFE6}" destId="{98360EB9-0113-4F71-893D-6D648BCCBB9B}" srcOrd="1" destOrd="0" presId="urn:microsoft.com/office/officeart/2005/8/layout/vList2"/>
    <dgm:cxn modelId="{1B9501DE-E846-46EE-9A7A-84958C3C1CB3}" type="presParOf" srcId="{B177A956-215F-4ED5-A477-1401002BBFE6}" destId="{58395BF9-5DBC-4ABD-97D7-02C236590BF8}" srcOrd="2" destOrd="0" presId="urn:microsoft.com/office/officeart/2005/8/layout/vList2"/>
    <dgm:cxn modelId="{78C0658D-0815-4702-9669-2A4BA93D00A3}" type="presParOf" srcId="{B177A956-215F-4ED5-A477-1401002BBFE6}" destId="{4C364E5B-84A2-4BE6-B195-9E88CE937747}" srcOrd="3" destOrd="0" presId="urn:microsoft.com/office/officeart/2005/8/layout/vList2"/>
    <dgm:cxn modelId="{B9755346-10C4-49C4-B9B0-E18AB56D55CA}" type="presParOf" srcId="{B177A956-215F-4ED5-A477-1401002BBFE6}" destId="{15E801A1-267E-4F53-B12A-B806A255DAE8}" srcOrd="4" destOrd="0" presId="urn:microsoft.com/office/officeart/2005/8/layout/vList2"/>
    <dgm:cxn modelId="{FD5738D9-A0E3-456D-8C5A-31FF9EB43B63}" type="presParOf" srcId="{B177A956-215F-4ED5-A477-1401002BBFE6}" destId="{2F6B916E-BAC9-4C41-918F-D47F261F1DC5}" srcOrd="5" destOrd="0" presId="urn:microsoft.com/office/officeart/2005/8/layout/vList2"/>
    <dgm:cxn modelId="{13318B9F-A419-4C0B-A288-CC7D3F5AA11A}" type="presParOf" srcId="{B177A956-215F-4ED5-A477-1401002BBFE6}" destId="{6B713B7A-4D09-47B5-B3EB-A1D7094B7933}" srcOrd="6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94548D-5D8E-4B3F-BA04-D45CAC4BBFFB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CE4F0286-55BC-4209-8753-A48346146863}">
      <dgm:prSet custT="1"/>
      <dgm:spPr/>
      <dgm:t>
        <a:bodyPr/>
        <a:lstStyle/>
        <a:p>
          <a:pPr rtl="0"/>
          <a:r>
            <a:rPr lang="en-US" sz="3200" b="1" dirty="0" smtClean="0"/>
            <a:t>1.Preliminary</a:t>
          </a:r>
          <a:endParaRPr lang="ar-SA" sz="3200" dirty="0"/>
        </a:p>
      </dgm:t>
    </dgm:pt>
    <dgm:pt modelId="{4B59F7FE-1A9C-4FFC-87BF-1F40CA3A709A}" type="parTrans" cxnId="{A8755180-2C43-4938-8F4B-EF476F89976C}">
      <dgm:prSet/>
      <dgm:spPr/>
      <dgm:t>
        <a:bodyPr/>
        <a:lstStyle/>
        <a:p>
          <a:endParaRPr lang="en-US" sz="2800"/>
        </a:p>
      </dgm:t>
    </dgm:pt>
    <dgm:pt modelId="{6152E673-5E1F-47A6-931A-2ECAB8BE124D}" type="sibTrans" cxnId="{A8755180-2C43-4938-8F4B-EF476F89976C}">
      <dgm:prSet/>
      <dgm:spPr/>
      <dgm:t>
        <a:bodyPr/>
        <a:lstStyle/>
        <a:p>
          <a:endParaRPr lang="en-US" sz="2800"/>
        </a:p>
      </dgm:t>
    </dgm:pt>
    <dgm:pt modelId="{F41EF790-7E8B-4D24-80A5-B4EA0DAEE11D}">
      <dgm:prSet custT="1"/>
      <dgm:spPr/>
      <dgm:t>
        <a:bodyPr/>
        <a:lstStyle/>
        <a:p>
          <a:pPr rtl="0"/>
          <a:r>
            <a:rPr lang="en-US" sz="3200" b="1" dirty="0" smtClean="0"/>
            <a:t>2.Concurrent</a:t>
          </a:r>
          <a:endParaRPr lang="ar-SA" sz="3200" dirty="0"/>
        </a:p>
      </dgm:t>
    </dgm:pt>
    <dgm:pt modelId="{D2A2CA72-F3FC-43D4-8FB5-40A9CC1B76AD}" type="parTrans" cxnId="{9E504718-7BCE-49A2-A11F-FCE3E56710B7}">
      <dgm:prSet/>
      <dgm:spPr/>
      <dgm:t>
        <a:bodyPr/>
        <a:lstStyle/>
        <a:p>
          <a:endParaRPr lang="en-US" sz="2800"/>
        </a:p>
      </dgm:t>
    </dgm:pt>
    <dgm:pt modelId="{1F16EF57-A561-45E3-AA32-3F2CCD6BF65C}" type="sibTrans" cxnId="{9E504718-7BCE-49A2-A11F-FCE3E56710B7}">
      <dgm:prSet/>
      <dgm:spPr/>
      <dgm:t>
        <a:bodyPr/>
        <a:lstStyle/>
        <a:p>
          <a:endParaRPr lang="en-US" sz="2800"/>
        </a:p>
      </dgm:t>
    </dgm:pt>
    <dgm:pt modelId="{3B0F0DD6-5BA6-42A1-A871-D5A8DF629A2F}">
      <dgm:prSet custT="1"/>
      <dgm:spPr/>
      <dgm:t>
        <a:bodyPr/>
        <a:lstStyle/>
        <a:p>
          <a:pPr rtl="0"/>
          <a:r>
            <a:rPr lang="en-US" sz="3200" b="1" dirty="0" smtClean="0"/>
            <a:t>3.Post action</a:t>
          </a:r>
          <a:endParaRPr lang="ar-SA" sz="3200" dirty="0"/>
        </a:p>
      </dgm:t>
    </dgm:pt>
    <dgm:pt modelId="{CFDC0D2E-BB18-403F-BFDB-E8AAC7E9283F}" type="parTrans" cxnId="{31FCC56C-F7CE-4DD9-95F0-A055CFACF9FD}">
      <dgm:prSet/>
      <dgm:spPr/>
      <dgm:t>
        <a:bodyPr/>
        <a:lstStyle/>
        <a:p>
          <a:endParaRPr lang="en-US" sz="2800"/>
        </a:p>
      </dgm:t>
    </dgm:pt>
    <dgm:pt modelId="{B42D8626-407F-4660-BD27-5520EC141DAF}" type="sibTrans" cxnId="{31FCC56C-F7CE-4DD9-95F0-A055CFACF9FD}">
      <dgm:prSet/>
      <dgm:spPr/>
      <dgm:t>
        <a:bodyPr/>
        <a:lstStyle/>
        <a:p>
          <a:endParaRPr lang="en-US" sz="2800"/>
        </a:p>
      </dgm:t>
    </dgm:pt>
    <dgm:pt modelId="{D4379F2B-A754-47D7-ACEA-21242278C5DC}">
      <dgm:prSet custT="1"/>
      <dgm:spPr/>
      <dgm:t>
        <a:bodyPr/>
        <a:lstStyle/>
        <a:p>
          <a:pPr rtl="0"/>
          <a:r>
            <a:rPr lang="en-US" sz="3200" b="1" dirty="0" smtClean="0"/>
            <a:t>4.Internal Controls</a:t>
          </a:r>
          <a:endParaRPr lang="ar-SA" sz="3200" dirty="0"/>
        </a:p>
      </dgm:t>
    </dgm:pt>
    <dgm:pt modelId="{223B7BFA-5FB0-407A-A238-843189A29E46}" type="parTrans" cxnId="{550EEFD1-57C1-42DB-AF09-FA3B092F449D}">
      <dgm:prSet/>
      <dgm:spPr/>
      <dgm:t>
        <a:bodyPr/>
        <a:lstStyle/>
        <a:p>
          <a:endParaRPr lang="en-US" sz="2800"/>
        </a:p>
      </dgm:t>
    </dgm:pt>
    <dgm:pt modelId="{EA494F63-E48C-4863-A0F8-44DFAF4642EE}" type="sibTrans" cxnId="{550EEFD1-57C1-42DB-AF09-FA3B092F449D}">
      <dgm:prSet/>
      <dgm:spPr/>
      <dgm:t>
        <a:bodyPr/>
        <a:lstStyle/>
        <a:p>
          <a:endParaRPr lang="en-US" sz="2800"/>
        </a:p>
      </dgm:t>
    </dgm:pt>
    <dgm:pt modelId="{584B9A93-30DB-43BD-9974-880E22635E4F}">
      <dgm:prSet custT="1"/>
      <dgm:spPr/>
      <dgm:t>
        <a:bodyPr/>
        <a:lstStyle/>
        <a:p>
          <a:pPr rtl="0"/>
          <a:r>
            <a:rPr lang="en-US" sz="3200" b="1" dirty="0" smtClean="0"/>
            <a:t>5.External Controls</a:t>
          </a:r>
          <a:endParaRPr lang="ar-SA" sz="3200" dirty="0"/>
        </a:p>
      </dgm:t>
    </dgm:pt>
    <dgm:pt modelId="{67E2C3DD-7FD4-4C10-9C73-FCD95B776444}" type="parTrans" cxnId="{3C15C1DE-3B4A-4099-8813-96D0AE644622}">
      <dgm:prSet/>
      <dgm:spPr/>
      <dgm:t>
        <a:bodyPr/>
        <a:lstStyle/>
        <a:p>
          <a:endParaRPr lang="en-US" sz="2800"/>
        </a:p>
      </dgm:t>
    </dgm:pt>
    <dgm:pt modelId="{DCDCE169-E907-4789-AA92-A2E9B82A2ABE}" type="sibTrans" cxnId="{3C15C1DE-3B4A-4099-8813-96D0AE644622}">
      <dgm:prSet/>
      <dgm:spPr/>
      <dgm:t>
        <a:bodyPr/>
        <a:lstStyle/>
        <a:p>
          <a:endParaRPr lang="en-US" sz="2800"/>
        </a:p>
      </dgm:t>
    </dgm:pt>
    <dgm:pt modelId="{5C9043AD-A62D-46BB-8366-4EEEA5A30CF1}" type="pres">
      <dgm:prSet presAssocID="{0C94548D-5D8E-4B3F-BA04-D45CAC4BBFF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04D66C-CB5C-44AE-ACA5-8E0EC83D5A3D}" type="pres">
      <dgm:prSet presAssocID="{CE4F0286-55BC-4209-8753-A48346146863}" presName="parentLin" presStyleCnt="0"/>
      <dgm:spPr/>
    </dgm:pt>
    <dgm:pt modelId="{9C6AB528-B422-4F16-8774-D1834817B7D7}" type="pres">
      <dgm:prSet presAssocID="{CE4F0286-55BC-4209-8753-A48346146863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C5413BF5-5281-42F7-9BED-DD243F338C27}" type="pres">
      <dgm:prSet presAssocID="{CE4F0286-55BC-4209-8753-A48346146863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06BDA-D3DE-4665-A39B-FFC210D76BFB}" type="pres">
      <dgm:prSet presAssocID="{CE4F0286-55BC-4209-8753-A48346146863}" presName="negativeSpace" presStyleCnt="0"/>
      <dgm:spPr/>
    </dgm:pt>
    <dgm:pt modelId="{69580C46-6F03-4096-B32B-E23B7466797B}" type="pres">
      <dgm:prSet presAssocID="{CE4F0286-55BC-4209-8753-A48346146863}" presName="childText" presStyleLbl="conFgAcc1" presStyleIdx="0" presStyleCnt="5">
        <dgm:presLayoutVars>
          <dgm:bulletEnabled val="1"/>
        </dgm:presLayoutVars>
      </dgm:prSet>
      <dgm:spPr/>
    </dgm:pt>
    <dgm:pt modelId="{4691A527-0612-4A5B-9160-FC18DD572935}" type="pres">
      <dgm:prSet presAssocID="{6152E673-5E1F-47A6-931A-2ECAB8BE124D}" presName="spaceBetweenRectangles" presStyleCnt="0"/>
      <dgm:spPr/>
    </dgm:pt>
    <dgm:pt modelId="{3D0CCAA7-16E5-4B21-BB73-5B1C68BF491B}" type="pres">
      <dgm:prSet presAssocID="{F41EF790-7E8B-4D24-80A5-B4EA0DAEE11D}" presName="parentLin" presStyleCnt="0"/>
      <dgm:spPr/>
    </dgm:pt>
    <dgm:pt modelId="{A6993E45-E389-4084-96B6-3D63A9850C7A}" type="pres">
      <dgm:prSet presAssocID="{F41EF790-7E8B-4D24-80A5-B4EA0DAEE11D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A77D7030-7862-4126-B391-D27389E593F1}" type="pres">
      <dgm:prSet presAssocID="{F41EF790-7E8B-4D24-80A5-B4EA0DAEE11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277C82-7A84-440B-B054-764AC96E146D}" type="pres">
      <dgm:prSet presAssocID="{F41EF790-7E8B-4D24-80A5-B4EA0DAEE11D}" presName="negativeSpace" presStyleCnt="0"/>
      <dgm:spPr/>
    </dgm:pt>
    <dgm:pt modelId="{62AD5A3F-5F0A-44DA-8A51-0AC726D0BA24}" type="pres">
      <dgm:prSet presAssocID="{F41EF790-7E8B-4D24-80A5-B4EA0DAEE11D}" presName="childText" presStyleLbl="conFgAcc1" presStyleIdx="1" presStyleCnt="5">
        <dgm:presLayoutVars>
          <dgm:bulletEnabled val="1"/>
        </dgm:presLayoutVars>
      </dgm:prSet>
      <dgm:spPr/>
    </dgm:pt>
    <dgm:pt modelId="{944A14FD-0468-465B-8554-FCA2E6D98B39}" type="pres">
      <dgm:prSet presAssocID="{1F16EF57-A561-45E3-AA32-3F2CCD6BF65C}" presName="spaceBetweenRectangles" presStyleCnt="0"/>
      <dgm:spPr/>
    </dgm:pt>
    <dgm:pt modelId="{344AEC67-BCB6-4EDC-8E41-6A6A06C2FEF5}" type="pres">
      <dgm:prSet presAssocID="{3B0F0DD6-5BA6-42A1-A871-D5A8DF629A2F}" presName="parentLin" presStyleCnt="0"/>
      <dgm:spPr/>
    </dgm:pt>
    <dgm:pt modelId="{213EF87D-A6AC-4428-BE23-3051CA0A954F}" type="pres">
      <dgm:prSet presAssocID="{3B0F0DD6-5BA6-42A1-A871-D5A8DF629A2F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C3FCF35F-4F63-4AE0-9684-51BF56C37B20}" type="pres">
      <dgm:prSet presAssocID="{3B0F0DD6-5BA6-42A1-A871-D5A8DF629A2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5D0F53-8304-4C1D-97F1-9889DA004306}" type="pres">
      <dgm:prSet presAssocID="{3B0F0DD6-5BA6-42A1-A871-D5A8DF629A2F}" presName="negativeSpace" presStyleCnt="0"/>
      <dgm:spPr/>
    </dgm:pt>
    <dgm:pt modelId="{96F667A3-BBAF-40F6-9963-96C22125BFC2}" type="pres">
      <dgm:prSet presAssocID="{3B0F0DD6-5BA6-42A1-A871-D5A8DF629A2F}" presName="childText" presStyleLbl="conFgAcc1" presStyleIdx="2" presStyleCnt="5">
        <dgm:presLayoutVars>
          <dgm:bulletEnabled val="1"/>
        </dgm:presLayoutVars>
      </dgm:prSet>
      <dgm:spPr/>
    </dgm:pt>
    <dgm:pt modelId="{55708953-E282-47C3-8C3B-B0B35218974F}" type="pres">
      <dgm:prSet presAssocID="{B42D8626-407F-4660-BD27-5520EC141DAF}" presName="spaceBetweenRectangles" presStyleCnt="0"/>
      <dgm:spPr/>
    </dgm:pt>
    <dgm:pt modelId="{5845D9C2-2B44-40B5-BD02-957041806215}" type="pres">
      <dgm:prSet presAssocID="{D4379F2B-A754-47D7-ACEA-21242278C5DC}" presName="parentLin" presStyleCnt="0"/>
      <dgm:spPr/>
    </dgm:pt>
    <dgm:pt modelId="{D89706B3-79DD-442B-8812-972AC9005DCB}" type="pres">
      <dgm:prSet presAssocID="{D4379F2B-A754-47D7-ACEA-21242278C5DC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8E9E7827-EDD4-4CED-8734-2134BE6B570A}" type="pres">
      <dgm:prSet presAssocID="{D4379F2B-A754-47D7-ACEA-21242278C5DC}" presName="parentText" presStyleLbl="node1" presStyleIdx="3" presStyleCnt="5" custLinFactNeighborY="1322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80F7D5-FA0D-4C1F-80F8-BC521D82531E}" type="pres">
      <dgm:prSet presAssocID="{D4379F2B-A754-47D7-ACEA-21242278C5DC}" presName="negativeSpace" presStyleCnt="0"/>
      <dgm:spPr/>
    </dgm:pt>
    <dgm:pt modelId="{E5325276-1BB0-4294-914B-A1905FE795A7}" type="pres">
      <dgm:prSet presAssocID="{D4379F2B-A754-47D7-ACEA-21242278C5DC}" presName="childText" presStyleLbl="conFgAcc1" presStyleIdx="3" presStyleCnt="5">
        <dgm:presLayoutVars>
          <dgm:bulletEnabled val="1"/>
        </dgm:presLayoutVars>
      </dgm:prSet>
      <dgm:spPr/>
    </dgm:pt>
    <dgm:pt modelId="{D9C642B5-DC4E-4AD4-9225-80A59ABB6586}" type="pres">
      <dgm:prSet presAssocID="{EA494F63-E48C-4863-A0F8-44DFAF4642EE}" presName="spaceBetweenRectangles" presStyleCnt="0"/>
      <dgm:spPr/>
    </dgm:pt>
    <dgm:pt modelId="{BB8E8D54-4CE1-41EB-9CAF-9DBA4F3AD9AF}" type="pres">
      <dgm:prSet presAssocID="{584B9A93-30DB-43BD-9974-880E22635E4F}" presName="parentLin" presStyleCnt="0"/>
      <dgm:spPr/>
    </dgm:pt>
    <dgm:pt modelId="{CDB6A2D4-A6EB-4764-AFB9-6BFD2C9471F9}" type="pres">
      <dgm:prSet presAssocID="{584B9A93-30DB-43BD-9974-880E22635E4F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2E53B9AB-EAC3-4DBE-B9A3-9A7BC6A6ED69}" type="pres">
      <dgm:prSet presAssocID="{584B9A93-30DB-43BD-9974-880E22635E4F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E8B0D-2F3B-4AE6-80D0-6F8281E69503}" type="pres">
      <dgm:prSet presAssocID="{584B9A93-30DB-43BD-9974-880E22635E4F}" presName="negativeSpace" presStyleCnt="0"/>
      <dgm:spPr/>
    </dgm:pt>
    <dgm:pt modelId="{9E361EC0-E3D2-4B7E-833F-65549C953593}" type="pres">
      <dgm:prSet presAssocID="{584B9A93-30DB-43BD-9974-880E22635E4F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9A765C7-D64A-4677-850F-BEF8BA37E251}" type="presOf" srcId="{F41EF790-7E8B-4D24-80A5-B4EA0DAEE11D}" destId="{A6993E45-E389-4084-96B6-3D63A9850C7A}" srcOrd="0" destOrd="0" presId="urn:microsoft.com/office/officeart/2005/8/layout/list1"/>
    <dgm:cxn modelId="{F9B061F3-74D3-415B-B8B1-63D34A5384CE}" type="presOf" srcId="{3B0F0DD6-5BA6-42A1-A871-D5A8DF629A2F}" destId="{C3FCF35F-4F63-4AE0-9684-51BF56C37B20}" srcOrd="1" destOrd="0" presId="urn:microsoft.com/office/officeart/2005/8/layout/list1"/>
    <dgm:cxn modelId="{A8755180-2C43-4938-8F4B-EF476F89976C}" srcId="{0C94548D-5D8E-4B3F-BA04-D45CAC4BBFFB}" destId="{CE4F0286-55BC-4209-8753-A48346146863}" srcOrd="0" destOrd="0" parTransId="{4B59F7FE-1A9C-4FFC-87BF-1F40CA3A709A}" sibTransId="{6152E673-5E1F-47A6-931A-2ECAB8BE124D}"/>
    <dgm:cxn modelId="{F8848FF0-5F7E-41B1-BD49-25251B919ABE}" type="presOf" srcId="{0C94548D-5D8E-4B3F-BA04-D45CAC4BBFFB}" destId="{5C9043AD-A62D-46BB-8366-4EEEA5A30CF1}" srcOrd="0" destOrd="0" presId="urn:microsoft.com/office/officeart/2005/8/layout/list1"/>
    <dgm:cxn modelId="{86E5BB7F-00C9-456E-B0DC-A239A9DEC806}" type="presOf" srcId="{584B9A93-30DB-43BD-9974-880E22635E4F}" destId="{CDB6A2D4-A6EB-4764-AFB9-6BFD2C9471F9}" srcOrd="0" destOrd="0" presId="urn:microsoft.com/office/officeart/2005/8/layout/list1"/>
    <dgm:cxn modelId="{80BDAA7A-8057-407F-9881-F16369FCDAE2}" type="presOf" srcId="{3B0F0DD6-5BA6-42A1-A871-D5A8DF629A2F}" destId="{213EF87D-A6AC-4428-BE23-3051CA0A954F}" srcOrd="0" destOrd="0" presId="urn:microsoft.com/office/officeart/2005/8/layout/list1"/>
    <dgm:cxn modelId="{59FBA1B3-2DDB-42C2-B4AB-6E5049D7939A}" type="presOf" srcId="{D4379F2B-A754-47D7-ACEA-21242278C5DC}" destId="{8E9E7827-EDD4-4CED-8734-2134BE6B570A}" srcOrd="1" destOrd="0" presId="urn:microsoft.com/office/officeart/2005/8/layout/list1"/>
    <dgm:cxn modelId="{31FCC56C-F7CE-4DD9-95F0-A055CFACF9FD}" srcId="{0C94548D-5D8E-4B3F-BA04-D45CAC4BBFFB}" destId="{3B0F0DD6-5BA6-42A1-A871-D5A8DF629A2F}" srcOrd="2" destOrd="0" parTransId="{CFDC0D2E-BB18-403F-BFDB-E8AAC7E9283F}" sibTransId="{B42D8626-407F-4660-BD27-5520EC141DAF}"/>
    <dgm:cxn modelId="{6B410BC1-A8CB-483E-A8C0-7A817914944D}" type="presOf" srcId="{CE4F0286-55BC-4209-8753-A48346146863}" destId="{9C6AB528-B422-4F16-8774-D1834817B7D7}" srcOrd="0" destOrd="0" presId="urn:microsoft.com/office/officeart/2005/8/layout/list1"/>
    <dgm:cxn modelId="{D4263DCE-3F9C-454A-8548-111F39F9F017}" type="presOf" srcId="{D4379F2B-A754-47D7-ACEA-21242278C5DC}" destId="{D89706B3-79DD-442B-8812-972AC9005DCB}" srcOrd="0" destOrd="0" presId="urn:microsoft.com/office/officeart/2005/8/layout/list1"/>
    <dgm:cxn modelId="{550EEFD1-57C1-42DB-AF09-FA3B092F449D}" srcId="{0C94548D-5D8E-4B3F-BA04-D45CAC4BBFFB}" destId="{D4379F2B-A754-47D7-ACEA-21242278C5DC}" srcOrd="3" destOrd="0" parTransId="{223B7BFA-5FB0-407A-A238-843189A29E46}" sibTransId="{EA494F63-E48C-4863-A0F8-44DFAF4642EE}"/>
    <dgm:cxn modelId="{9E504718-7BCE-49A2-A11F-FCE3E56710B7}" srcId="{0C94548D-5D8E-4B3F-BA04-D45CAC4BBFFB}" destId="{F41EF790-7E8B-4D24-80A5-B4EA0DAEE11D}" srcOrd="1" destOrd="0" parTransId="{D2A2CA72-F3FC-43D4-8FB5-40A9CC1B76AD}" sibTransId="{1F16EF57-A561-45E3-AA32-3F2CCD6BF65C}"/>
    <dgm:cxn modelId="{C2944CD7-2DFC-4794-A3C1-BFA3EA2D0B7D}" type="presOf" srcId="{CE4F0286-55BC-4209-8753-A48346146863}" destId="{C5413BF5-5281-42F7-9BED-DD243F338C27}" srcOrd="1" destOrd="0" presId="urn:microsoft.com/office/officeart/2005/8/layout/list1"/>
    <dgm:cxn modelId="{78C2F939-F8AF-466F-BC07-D7542EA68661}" type="presOf" srcId="{584B9A93-30DB-43BD-9974-880E22635E4F}" destId="{2E53B9AB-EAC3-4DBE-B9A3-9A7BC6A6ED69}" srcOrd="1" destOrd="0" presId="urn:microsoft.com/office/officeart/2005/8/layout/list1"/>
    <dgm:cxn modelId="{755619FB-682D-4A5E-9890-371B8692C2D9}" type="presOf" srcId="{F41EF790-7E8B-4D24-80A5-B4EA0DAEE11D}" destId="{A77D7030-7862-4126-B391-D27389E593F1}" srcOrd="1" destOrd="0" presId="urn:microsoft.com/office/officeart/2005/8/layout/list1"/>
    <dgm:cxn modelId="{3C15C1DE-3B4A-4099-8813-96D0AE644622}" srcId="{0C94548D-5D8E-4B3F-BA04-D45CAC4BBFFB}" destId="{584B9A93-30DB-43BD-9974-880E22635E4F}" srcOrd="4" destOrd="0" parTransId="{67E2C3DD-7FD4-4C10-9C73-FCD95B776444}" sibTransId="{DCDCE169-E907-4789-AA92-A2E9B82A2ABE}"/>
    <dgm:cxn modelId="{D9392E9B-D5F5-4700-9313-0CFD6796AA9D}" type="presParOf" srcId="{5C9043AD-A62D-46BB-8366-4EEEA5A30CF1}" destId="{4B04D66C-CB5C-44AE-ACA5-8E0EC83D5A3D}" srcOrd="0" destOrd="0" presId="urn:microsoft.com/office/officeart/2005/8/layout/list1"/>
    <dgm:cxn modelId="{6C4A1A42-B9CB-4BBC-9445-7F49DC744BAB}" type="presParOf" srcId="{4B04D66C-CB5C-44AE-ACA5-8E0EC83D5A3D}" destId="{9C6AB528-B422-4F16-8774-D1834817B7D7}" srcOrd="0" destOrd="0" presId="urn:microsoft.com/office/officeart/2005/8/layout/list1"/>
    <dgm:cxn modelId="{93E8B30C-7259-4FAE-855F-AB0DFE726803}" type="presParOf" srcId="{4B04D66C-CB5C-44AE-ACA5-8E0EC83D5A3D}" destId="{C5413BF5-5281-42F7-9BED-DD243F338C27}" srcOrd="1" destOrd="0" presId="urn:microsoft.com/office/officeart/2005/8/layout/list1"/>
    <dgm:cxn modelId="{1174D641-93EF-443C-AA37-37E44494B239}" type="presParOf" srcId="{5C9043AD-A62D-46BB-8366-4EEEA5A30CF1}" destId="{A7D06BDA-D3DE-4665-A39B-FFC210D76BFB}" srcOrd="1" destOrd="0" presId="urn:microsoft.com/office/officeart/2005/8/layout/list1"/>
    <dgm:cxn modelId="{081A66B4-A53F-4ECA-9DA4-5D8C44C118E5}" type="presParOf" srcId="{5C9043AD-A62D-46BB-8366-4EEEA5A30CF1}" destId="{69580C46-6F03-4096-B32B-E23B7466797B}" srcOrd="2" destOrd="0" presId="urn:microsoft.com/office/officeart/2005/8/layout/list1"/>
    <dgm:cxn modelId="{F443C71E-6777-4E8C-963C-C0195D19B884}" type="presParOf" srcId="{5C9043AD-A62D-46BB-8366-4EEEA5A30CF1}" destId="{4691A527-0612-4A5B-9160-FC18DD572935}" srcOrd="3" destOrd="0" presId="urn:microsoft.com/office/officeart/2005/8/layout/list1"/>
    <dgm:cxn modelId="{E1187876-F841-46E6-83CB-6F990F149FA0}" type="presParOf" srcId="{5C9043AD-A62D-46BB-8366-4EEEA5A30CF1}" destId="{3D0CCAA7-16E5-4B21-BB73-5B1C68BF491B}" srcOrd="4" destOrd="0" presId="urn:microsoft.com/office/officeart/2005/8/layout/list1"/>
    <dgm:cxn modelId="{08451725-0643-4912-88E2-BFA1A1616F97}" type="presParOf" srcId="{3D0CCAA7-16E5-4B21-BB73-5B1C68BF491B}" destId="{A6993E45-E389-4084-96B6-3D63A9850C7A}" srcOrd="0" destOrd="0" presId="urn:microsoft.com/office/officeart/2005/8/layout/list1"/>
    <dgm:cxn modelId="{B48B9A58-33FF-4665-9504-3A5D53439862}" type="presParOf" srcId="{3D0CCAA7-16E5-4B21-BB73-5B1C68BF491B}" destId="{A77D7030-7862-4126-B391-D27389E593F1}" srcOrd="1" destOrd="0" presId="urn:microsoft.com/office/officeart/2005/8/layout/list1"/>
    <dgm:cxn modelId="{EAE9EA79-C281-41DD-992F-A643A7D70410}" type="presParOf" srcId="{5C9043AD-A62D-46BB-8366-4EEEA5A30CF1}" destId="{33277C82-7A84-440B-B054-764AC96E146D}" srcOrd="5" destOrd="0" presId="urn:microsoft.com/office/officeart/2005/8/layout/list1"/>
    <dgm:cxn modelId="{ADEAEB78-87F6-462A-8EE2-1F91D39E76A3}" type="presParOf" srcId="{5C9043AD-A62D-46BB-8366-4EEEA5A30CF1}" destId="{62AD5A3F-5F0A-44DA-8A51-0AC726D0BA24}" srcOrd="6" destOrd="0" presId="urn:microsoft.com/office/officeart/2005/8/layout/list1"/>
    <dgm:cxn modelId="{0CA9280F-6DCD-40F8-BAD5-CBFA2803BA60}" type="presParOf" srcId="{5C9043AD-A62D-46BB-8366-4EEEA5A30CF1}" destId="{944A14FD-0468-465B-8554-FCA2E6D98B39}" srcOrd="7" destOrd="0" presId="urn:microsoft.com/office/officeart/2005/8/layout/list1"/>
    <dgm:cxn modelId="{06D71DAC-6785-455E-B224-CF5656772A21}" type="presParOf" srcId="{5C9043AD-A62D-46BB-8366-4EEEA5A30CF1}" destId="{344AEC67-BCB6-4EDC-8E41-6A6A06C2FEF5}" srcOrd="8" destOrd="0" presId="urn:microsoft.com/office/officeart/2005/8/layout/list1"/>
    <dgm:cxn modelId="{9E210B6B-5DE2-46B0-90B9-36B5A1D9FEDF}" type="presParOf" srcId="{344AEC67-BCB6-4EDC-8E41-6A6A06C2FEF5}" destId="{213EF87D-A6AC-4428-BE23-3051CA0A954F}" srcOrd="0" destOrd="0" presId="urn:microsoft.com/office/officeart/2005/8/layout/list1"/>
    <dgm:cxn modelId="{2FAF079B-28D2-44F2-ACD0-4F1209DA7E4E}" type="presParOf" srcId="{344AEC67-BCB6-4EDC-8E41-6A6A06C2FEF5}" destId="{C3FCF35F-4F63-4AE0-9684-51BF56C37B20}" srcOrd="1" destOrd="0" presId="urn:microsoft.com/office/officeart/2005/8/layout/list1"/>
    <dgm:cxn modelId="{66A57D1E-7EC2-4652-A72D-9FCFD682D63A}" type="presParOf" srcId="{5C9043AD-A62D-46BB-8366-4EEEA5A30CF1}" destId="{8A5D0F53-8304-4C1D-97F1-9889DA004306}" srcOrd="9" destOrd="0" presId="urn:microsoft.com/office/officeart/2005/8/layout/list1"/>
    <dgm:cxn modelId="{0D5F4A90-F5F7-437A-A4E1-579798F4B50A}" type="presParOf" srcId="{5C9043AD-A62D-46BB-8366-4EEEA5A30CF1}" destId="{96F667A3-BBAF-40F6-9963-96C22125BFC2}" srcOrd="10" destOrd="0" presId="urn:microsoft.com/office/officeart/2005/8/layout/list1"/>
    <dgm:cxn modelId="{FE037AA2-62E3-4A81-9C79-DC9A28ADEB5F}" type="presParOf" srcId="{5C9043AD-A62D-46BB-8366-4EEEA5A30CF1}" destId="{55708953-E282-47C3-8C3B-B0B35218974F}" srcOrd="11" destOrd="0" presId="urn:microsoft.com/office/officeart/2005/8/layout/list1"/>
    <dgm:cxn modelId="{106700E3-DE06-421A-816A-0A81C4350591}" type="presParOf" srcId="{5C9043AD-A62D-46BB-8366-4EEEA5A30CF1}" destId="{5845D9C2-2B44-40B5-BD02-957041806215}" srcOrd="12" destOrd="0" presId="urn:microsoft.com/office/officeart/2005/8/layout/list1"/>
    <dgm:cxn modelId="{473CDBAF-C13A-4C94-990A-AECE549D0DDA}" type="presParOf" srcId="{5845D9C2-2B44-40B5-BD02-957041806215}" destId="{D89706B3-79DD-442B-8812-972AC9005DCB}" srcOrd="0" destOrd="0" presId="urn:microsoft.com/office/officeart/2005/8/layout/list1"/>
    <dgm:cxn modelId="{35BECC76-8E9A-4CBE-9BF7-543FB21C6340}" type="presParOf" srcId="{5845D9C2-2B44-40B5-BD02-957041806215}" destId="{8E9E7827-EDD4-4CED-8734-2134BE6B570A}" srcOrd="1" destOrd="0" presId="urn:microsoft.com/office/officeart/2005/8/layout/list1"/>
    <dgm:cxn modelId="{15F8FBBD-58CA-4AC0-8F73-5A22C14D23AA}" type="presParOf" srcId="{5C9043AD-A62D-46BB-8366-4EEEA5A30CF1}" destId="{9F80F7D5-FA0D-4C1F-80F8-BC521D82531E}" srcOrd="13" destOrd="0" presId="urn:microsoft.com/office/officeart/2005/8/layout/list1"/>
    <dgm:cxn modelId="{49DCB5A4-83BC-40D3-8F1A-BCEA13B6B956}" type="presParOf" srcId="{5C9043AD-A62D-46BB-8366-4EEEA5A30CF1}" destId="{E5325276-1BB0-4294-914B-A1905FE795A7}" srcOrd="14" destOrd="0" presId="urn:microsoft.com/office/officeart/2005/8/layout/list1"/>
    <dgm:cxn modelId="{B91292A8-797E-4BD1-9938-A0F03433FD5C}" type="presParOf" srcId="{5C9043AD-A62D-46BB-8366-4EEEA5A30CF1}" destId="{D9C642B5-DC4E-4AD4-9225-80A59ABB6586}" srcOrd="15" destOrd="0" presId="urn:microsoft.com/office/officeart/2005/8/layout/list1"/>
    <dgm:cxn modelId="{E5551E68-4A1E-43B8-AF12-348A629A776A}" type="presParOf" srcId="{5C9043AD-A62D-46BB-8366-4EEEA5A30CF1}" destId="{BB8E8D54-4CE1-41EB-9CAF-9DBA4F3AD9AF}" srcOrd="16" destOrd="0" presId="urn:microsoft.com/office/officeart/2005/8/layout/list1"/>
    <dgm:cxn modelId="{F82D0804-FCF3-4E64-A0D8-347D0F458963}" type="presParOf" srcId="{BB8E8D54-4CE1-41EB-9CAF-9DBA4F3AD9AF}" destId="{CDB6A2D4-A6EB-4764-AFB9-6BFD2C9471F9}" srcOrd="0" destOrd="0" presId="urn:microsoft.com/office/officeart/2005/8/layout/list1"/>
    <dgm:cxn modelId="{2C394F03-302B-47FD-A4AE-8E7F5A6DACF0}" type="presParOf" srcId="{BB8E8D54-4CE1-41EB-9CAF-9DBA4F3AD9AF}" destId="{2E53B9AB-EAC3-4DBE-B9A3-9A7BC6A6ED69}" srcOrd="1" destOrd="0" presId="urn:microsoft.com/office/officeart/2005/8/layout/list1"/>
    <dgm:cxn modelId="{12F9EE8F-1DC4-40AB-90BE-6A70D94DE9CD}" type="presParOf" srcId="{5C9043AD-A62D-46BB-8366-4EEEA5A30CF1}" destId="{7D9E8B0D-2F3B-4AE6-80D0-6F8281E69503}" srcOrd="17" destOrd="0" presId="urn:microsoft.com/office/officeart/2005/8/layout/list1"/>
    <dgm:cxn modelId="{41E91A96-0799-46E7-A1F8-16A45A11AFD2}" type="presParOf" srcId="{5C9043AD-A62D-46BB-8366-4EEEA5A30CF1}" destId="{9E361EC0-E3D2-4B7E-833F-65549C953593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F865F1-4E0E-45CF-B582-2A34F31CEE76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930DB6E7-DE36-44FC-861F-363316FE6A5D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dirty="0" smtClean="0"/>
            <a:t>Management Processes </a:t>
          </a:r>
          <a:endParaRPr lang="ar-SA" sz="3600" dirty="0"/>
        </a:p>
      </dgm:t>
    </dgm:pt>
    <dgm:pt modelId="{F7C19B0A-DBEB-4AED-B0C1-C4E316A2FCC6}" type="parTrans" cxnId="{C099B04B-EBC8-42DE-B2B3-6F0501B82B8E}">
      <dgm:prSet/>
      <dgm:spPr/>
      <dgm:t>
        <a:bodyPr/>
        <a:lstStyle/>
        <a:p>
          <a:endParaRPr lang="en-US" sz="2800"/>
        </a:p>
      </dgm:t>
    </dgm:pt>
    <dgm:pt modelId="{B6CF2993-D666-4C98-A9ED-38C6D32A9220}" type="sibTrans" cxnId="{C099B04B-EBC8-42DE-B2B3-6F0501B82B8E}">
      <dgm:prSet/>
      <dgm:spPr/>
      <dgm:t>
        <a:bodyPr/>
        <a:lstStyle/>
        <a:p>
          <a:endParaRPr lang="en-US" sz="2800"/>
        </a:p>
      </dgm:t>
    </dgm:pt>
    <dgm:pt modelId="{62AE4520-6A78-4F90-B7C2-3115C11805D2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Compensation and Benefits</a:t>
          </a:r>
          <a:endParaRPr lang="ar-SA" sz="3600"/>
        </a:p>
      </dgm:t>
    </dgm:pt>
    <dgm:pt modelId="{E9B11080-5210-4FE4-8135-B7DC26919DA9}" type="parTrans" cxnId="{500A33AE-7F6C-4995-A3A0-01A1D387B7FE}">
      <dgm:prSet/>
      <dgm:spPr/>
      <dgm:t>
        <a:bodyPr/>
        <a:lstStyle/>
        <a:p>
          <a:endParaRPr lang="en-US" sz="2800"/>
        </a:p>
      </dgm:t>
    </dgm:pt>
    <dgm:pt modelId="{597C6536-74B7-478E-A951-5BBDA8A461F2}" type="sibTrans" cxnId="{500A33AE-7F6C-4995-A3A0-01A1D387B7FE}">
      <dgm:prSet/>
      <dgm:spPr/>
      <dgm:t>
        <a:bodyPr/>
        <a:lstStyle/>
        <a:p>
          <a:endParaRPr lang="en-US" sz="2800"/>
        </a:p>
      </dgm:t>
    </dgm:pt>
    <dgm:pt modelId="{22A76997-3185-4677-925E-F78446BCA6C8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Employee Discipline </a:t>
          </a:r>
          <a:endParaRPr lang="ar-SA" sz="3600"/>
        </a:p>
      </dgm:t>
    </dgm:pt>
    <dgm:pt modelId="{192EF63E-A2F7-4169-85A6-02BFBE8F9166}" type="parTrans" cxnId="{6D7D786A-4F0A-4943-8AF0-49C6A5AE5C59}">
      <dgm:prSet/>
      <dgm:spPr/>
      <dgm:t>
        <a:bodyPr/>
        <a:lstStyle/>
        <a:p>
          <a:endParaRPr lang="en-US" sz="2800"/>
        </a:p>
      </dgm:t>
    </dgm:pt>
    <dgm:pt modelId="{3B10F6B6-7ABF-4642-BD21-17F551BDB65C}" type="sibTrans" cxnId="{6D7D786A-4F0A-4943-8AF0-49C6A5AE5C59}">
      <dgm:prSet/>
      <dgm:spPr/>
      <dgm:t>
        <a:bodyPr/>
        <a:lstStyle/>
        <a:p>
          <a:endParaRPr lang="en-US" sz="2800"/>
        </a:p>
      </dgm:t>
    </dgm:pt>
    <dgm:pt modelId="{7D877E83-3B95-4611-AD52-E257EDE2DC1A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Information and Financial </a:t>
          </a:r>
          <a:endParaRPr lang="ar-SA" sz="3600"/>
        </a:p>
      </dgm:t>
    </dgm:pt>
    <dgm:pt modelId="{0EF4EB2B-9691-4F5A-BD1E-F3EC6129DF05}" type="parTrans" cxnId="{4ECA3B3B-1EE5-4E67-9142-E61075960DF3}">
      <dgm:prSet/>
      <dgm:spPr/>
      <dgm:t>
        <a:bodyPr/>
        <a:lstStyle/>
        <a:p>
          <a:endParaRPr lang="en-US" sz="2800"/>
        </a:p>
      </dgm:t>
    </dgm:pt>
    <dgm:pt modelId="{B9BEFFC8-E9EE-4565-8A38-2152DDE73D90}" type="sibTrans" cxnId="{4ECA3B3B-1EE5-4E67-9142-E61075960DF3}">
      <dgm:prSet/>
      <dgm:spPr/>
      <dgm:t>
        <a:bodyPr/>
        <a:lstStyle/>
        <a:p>
          <a:endParaRPr lang="en-US" sz="2800"/>
        </a:p>
      </dgm:t>
    </dgm:pt>
    <dgm:pt modelId="{B2180AA7-FA27-4B97-920B-EF6E94BCD837}" type="pres">
      <dgm:prSet presAssocID="{47F865F1-4E0E-45CF-B582-2A34F31CEE7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A639B5-D496-4901-8535-ADE3797477AE}" type="pres">
      <dgm:prSet presAssocID="{930DB6E7-DE36-44FC-861F-363316FE6A5D}" presName="parentLin" presStyleCnt="0"/>
      <dgm:spPr/>
    </dgm:pt>
    <dgm:pt modelId="{84F4C777-CF16-4233-8F1F-349898F8557D}" type="pres">
      <dgm:prSet presAssocID="{930DB6E7-DE36-44FC-861F-363316FE6A5D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2737A006-0B50-4EFF-976C-8967E569E9CC}" type="pres">
      <dgm:prSet presAssocID="{930DB6E7-DE36-44FC-861F-363316FE6A5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7392FB-4BAB-49F7-835A-1287DD605D24}" type="pres">
      <dgm:prSet presAssocID="{930DB6E7-DE36-44FC-861F-363316FE6A5D}" presName="negativeSpace" presStyleCnt="0"/>
      <dgm:spPr/>
    </dgm:pt>
    <dgm:pt modelId="{B5A50DB3-E212-4D21-A6D5-6BB55A7A14C8}" type="pres">
      <dgm:prSet presAssocID="{930DB6E7-DE36-44FC-861F-363316FE6A5D}" presName="childText" presStyleLbl="conFgAcc1" presStyleIdx="0" presStyleCnt="4">
        <dgm:presLayoutVars>
          <dgm:bulletEnabled val="1"/>
        </dgm:presLayoutVars>
      </dgm:prSet>
      <dgm:spPr/>
    </dgm:pt>
    <dgm:pt modelId="{6E9777CD-7A0B-47F7-AFF3-C8AFD0F525B6}" type="pres">
      <dgm:prSet presAssocID="{B6CF2993-D666-4C98-A9ED-38C6D32A9220}" presName="spaceBetweenRectangles" presStyleCnt="0"/>
      <dgm:spPr/>
    </dgm:pt>
    <dgm:pt modelId="{50F48D5E-E020-4109-98E1-4BC940EE58F4}" type="pres">
      <dgm:prSet presAssocID="{62AE4520-6A78-4F90-B7C2-3115C11805D2}" presName="parentLin" presStyleCnt="0"/>
      <dgm:spPr/>
    </dgm:pt>
    <dgm:pt modelId="{D1F841AE-CFB1-451E-9E96-AB3979638676}" type="pres">
      <dgm:prSet presAssocID="{62AE4520-6A78-4F90-B7C2-3115C11805D2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86C9375D-CD0C-4244-999C-B7703CD7AC42}" type="pres">
      <dgm:prSet presAssocID="{62AE4520-6A78-4F90-B7C2-3115C11805D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0972E6-1AB6-4C57-B75A-BFEA38EF1EC7}" type="pres">
      <dgm:prSet presAssocID="{62AE4520-6A78-4F90-B7C2-3115C11805D2}" presName="negativeSpace" presStyleCnt="0"/>
      <dgm:spPr/>
    </dgm:pt>
    <dgm:pt modelId="{9FF66212-120C-40F7-B639-A269E25A50D7}" type="pres">
      <dgm:prSet presAssocID="{62AE4520-6A78-4F90-B7C2-3115C11805D2}" presName="childText" presStyleLbl="conFgAcc1" presStyleIdx="1" presStyleCnt="4">
        <dgm:presLayoutVars>
          <dgm:bulletEnabled val="1"/>
        </dgm:presLayoutVars>
      </dgm:prSet>
      <dgm:spPr/>
    </dgm:pt>
    <dgm:pt modelId="{217C56A4-AC5F-4D1B-A95B-9B75B0B96279}" type="pres">
      <dgm:prSet presAssocID="{597C6536-74B7-478E-A951-5BBDA8A461F2}" presName="spaceBetweenRectangles" presStyleCnt="0"/>
      <dgm:spPr/>
    </dgm:pt>
    <dgm:pt modelId="{E77614D1-B74A-4D7E-8BD7-B56987BF43A7}" type="pres">
      <dgm:prSet presAssocID="{22A76997-3185-4677-925E-F78446BCA6C8}" presName="parentLin" presStyleCnt="0"/>
      <dgm:spPr/>
    </dgm:pt>
    <dgm:pt modelId="{0B811FD1-9D9E-4B47-B5F5-7F544C7E0128}" type="pres">
      <dgm:prSet presAssocID="{22A76997-3185-4677-925E-F78446BCA6C8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E0F57E11-BF8F-4361-82CB-ECDCB426473F}" type="pres">
      <dgm:prSet presAssocID="{22A76997-3185-4677-925E-F78446BCA6C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0AD194-16AC-4B74-AE2B-3B7433B298E6}" type="pres">
      <dgm:prSet presAssocID="{22A76997-3185-4677-925E-F78446BCA6C8}" presName="negativeSpace" presStyleCnt="0"/>
      <dgm:spPr/>
    </dgm:pt>
    <dgm:pt modelId="{720509AE-0202-4118-99FA-974D5BA0C6F7}" type="pres">
      <dgm:prSet presAssocID="{22A76997-3185-4677-925E-F78446BCA6C8}" presName="childText" presStyleLbl="conFgAcc1" presStyleIdx="2" presStyleCnt="4">
        <dgm:presLayoutVars>
          <dgm:bulletEnabled val="1"/>
        </dgm:presLayoutVars>
      </dgm:prSet>
      <dgm:spPr/>
    </dgm:pt>
    <dgm:pt modelId="{8ADD431D-907E-4D07-A5C5-C78CE1E6F6EB}" type="pres">
      <dgm:prSet presAssocID="{3B10F6B6-7ABF-4642-BD21-17F551BDB65C}" presName="spaceBetweenRectangles" presStyleCnt="0"/>
      <dgm:spPr/>
    </dgm:pt>
    <dgm:pt modelId="{C6563AF1-AB34-40E9-B54A-A77FDBB884D9}" type="pres">
      <dgm:prSet presAssocID="{7D877E83-3B95-4611-AD52-E257EDE2DC1A}" presName="parentLin" presStyleCnt="0"/>
      <dgm:spPr/>
    </dgm:pt>
    <dgm:pt modelId="{F1F2D962-CAB2-4161-9B84-EFECC1BA4B85}" type="pres">
      <dgm:prSet presAssocID="{7D877E83-3B95-4611-AD52-E257EDE2DC1A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7DC07353-80A1-44BF-AF87-D439E1B4FB7A}" type="pres">
      <dgm:prSet presAssocID="{7D877E83-3B95-4611-AD52-E257EDE2DC1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A46BD-8FFF-4ADB-8709-73BCEC9D2B9A}" type="pres">
      <dgm:prSet presAssocID="{7D877E83-3B95-4611-AD52-E257EDE2DC1A}" presName="negativeSpace" presStyleCnt="0"/>
      <dgm:spPr/>
    </dgm:pt>
    <dgm:pt modelId="{5D13C326-102C-424B-9C94-5540EC126941}" type="pres">
      <dgm:prSet presAssocID="{7D877E83-3B95-4611-AD52-E257EDE2DC1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099B04B-EBC8-42DE-B2B3-6F0501B82B8E}" srcId="{47F865F1-4E0E-45CF-B582-2A34F31CEE76}" destId="{930DB6E7-DE36-44FC-861F-363316FE6A5D}" srcOrd="0" destOrd="0" parTransId="{F7C19B0A-DBEB-4AED-B0C1-C4E316A2FCC6}" sibTransId="{B6CF2993-D666-4C98-A9ED-38C6D32A9220}"/>
    <dgm:cxn modelId="{6D7D786A-4F0A-4943-8AF0-49C6A5AE5C59}" srcId="{47F865F1-4E0E-45CF-B582-2A34F31CEE76}" destId="{22A76997-3185-4677-925E-F78446BCA6C8}" srcOrd="2" destOrd="0" parTransId="{192EF63E-A2F7-4169-85A6-02BFBE8F9166}" sibTransId="{3B10F6B6-7ABF-4642-BD21-17F551BDB65C}"/>
    <dgm:cxn modelId="{C6DB4427-BB84-4E3E-A11A-56E575C80570}" type="presOf" srcId="{7D877E83-3B95-4611-AD52-E257EDE2DC1A}" destId="{F1F2D962-CAB2-4161-9B84-EFECC1BA4B85}" srcOrd="0" destOrd="0" presId="urn:microsoft.com/office/officeart/2005/8/layout/list1"/>
    <dgm:cxn modelId="{CBC939D8-8AF3-4F9E-9F16-040FA72B80A1}" type="presOf" srcId="{930DB6E7-DE36-44FC-861F-363316FE6A5D}" destId="{2737A006-0B50-4EFF-976C-8967E569E9CC}" srcOrd="1" destOrd="0" presId="urn:microsoft.com/office/officeart/2005/8/layout/list1"/>
    <dgm:cxn modelId="{087C07C8-F94A-4468-8749-2FC2C30E76B8}" type="presOf" srcId="{22A76997-3185-4677-925E-F78446BCA6C8}" destId="{0B811FD1-9D9E-4B47-B5F5-7F544C7E0128}" srcOrd="0" destOrd="0" presId="urn:microsoft.com/office/officeart/2005/8/layout/list1"/>
    <dgm:cxn modelId="{335A53EF-064E-43B0-B3F9-D60B3CCF84A6}" type="presOf" srcId="{22A76997-3185-4677-925E-F78446BCA6C8}" destId="{E0F57E11-BF8F-4361-82CB-ECDCB426473F}" srcOrd="1" destOrd="0" presId="urn:microsoft.com/office/officeart/2005/8/layout/list1"/>
    <dgm:cxn modelId="{A887E885-AFD8-427B-8494-DDE15E5EE539}" type="presOf" srcId="{930DB6E7-DE36-44FC-861F-363316FE6A5D}" destId="{84F4C777-CF16-4233-8F1F-349898F8557D}" srcOrd="0" destOrd="0" presId="urn:microsoft.com/office/officeart/2005/8/layout/list1"/>
    <dgm:cxn modelId="{DBAEE3A1-BE4A-4595-B233-EE28788D03F5}" type="presOf" srcId="{7D877E83-3B95-4611-AD52-E257EDE2DC1A}" destId="{7DC07353-80A1-44BF-AF87-D439E1B4FB7A}" srcOrd="1" destOrd="0" presId="urn:microsoft.com/office/officeart/2005/8/layout/list1"/>
    <dgm:cxn modelId="{099A880E-7B48-4F6F-93F2-3A74E13E4725}" type="presOf" srcId="{62AE4520-6A78-4F90-B7C2-3115C11805D2}" destId="{86C9375D-CD0C-4244-999C-B7703CD7AC42}" srcOrd="1" destOrd="0" presId="urn:microsoft.com/office/officeart/2005/8/layout/list1"/>
    <dgm:cxn modelId="{7C3A20FB-6EDA-43DA-A74F-8A914FA7DADD}" type="presOf" srcId="{62AE4520-6A78-4F90-B7C2-3115C11805D2}" destId="{D1F841AE-CFB1-451E-9E96-AB3979638676}" srcOrd="0" destOrd="0" presId="urn:microsoft.com/office/officeart/2005/8/layout/list1"/>
    <dgm:cxn modelId="{500A33AE-7F6C-4995-A3A0-01A1D387B7FE}" srcId="{47F865F1-4E0E-45CF-B582-2A34F31CEE76}" destId="{62AE4520-6A78-4F90-B7C2-3115C11805D2}" srcOrd="1" destOrd="0" parTransId="{E9B11080-5210-4FE4-8135-B7DC26919DA9}" sibTransId="{597C6536-74B7-478E-A951-5BBDA8A461F2}"/>
    <dgm:cxn modelId="{4ECA3B3B-1EE5-4E67-9142-E61075960DF3}" srcId="{47F865F1-4E0E-45CF-B582-2A34F31CEE76}" destId="{7D877E83-3B95-4611-AD52-E257EDE2DC1A}" srcOrd="3" destOrd="0" parTransId="{0EF4EB2B-9691-4F5A-BD1E-F3EC6129DF05}" sibTransId="{B9BEFFC8-E9EE-4565-8A38-2152DDE73D90}"/>
    <dgm:cxn modelId="{1284DA87-6D0E-4C62-9972-F4EE7873CC93}" type="presOf" srcId="{47F865F1-4E0E-45CF-B582-2A34F31CEE76}" destId="{B2180AA7-FA27-4B97-920B-EF6E94BCD837}" srcOrd="0" destOrd="0" presId="urn:microsoft.com/office/officeart/2005/8/layout/list1"/>
    <dgm:cxn modelId="{648E0217-F6FB-4273-9A68-CA62FCA087DF}" type="presParOf" srcId="{B2180AA7-FA27-4B97-920B-EF6E94BCD837}" destId="{B7A639B5-D496-4901-8535-ADE3797477AE}" srcOrd="0" destOrd="0" presId="urn:microsoft.com/office/officeart/2005/8/layout/list1"/>
    <dgm:cxn modelId="{C419BAC1-BC6A-4FE1-985E-77AB4A144466}" type="presParOf" srcId="{B7A639B5-D496-4901-8535-ADE3797477AE}" destId="{84F4C777-CF16-4233-8F1F-349898F8557D}" srcOrd="0" destOrd="0" presId="urn:microsoft.com/office/officeart/2005/8/layout/list1"/>
    <dgm:cxn modelId="{47E0D79F-9E17-4B79-AE72-FA7526BBA07D}" type="presParOf" srcId="{B7A639B5-D496-4901-8535-ADE3797477AE}" destId="{2737A006-0B50-4EFF-976C-8967E569E9CC}" srcOrd="1" destOrd="0" presId="urn:microsoft.com/office/officeart/2005/8/layout/list1"/>
    <dgm:cxn modelId="{8359FA4D-8955-42A4-9040-998E93E9F4DB}" type="presParOf" srcId="{B2180AA7-FA27-4B97-920B-EF6E94BCD837}" destId="{997392FB-4BAB-49F7-835A-1287DD605D24}" srcOrd="1" destOrd="0" presId="urn:microsoft.com/office/officeart/2005/8/layout/list1"/>
    <dgm:cxn modelId="{31EB983D-0326-44B2-AF3F-F0366DC89868}" type="presParOf" srcId="{B2180AA7-FA27-4B97-920B-EF6E94BCD837}" destId="{B5A50DB3-E212-4D21-A6D5-6BB55A7A14C8}" srcOrd="2" destOrd="0" presId="urn:microsoft.com/office/officeart/2005/8/layout/list1"/>
    <dgm:cxn modelId="{706FA159-F554-471E-AA98-6F134ECC75E7}" type="presParOf" srcId="{B2180AA7-FA27-4B97-920B-EF6E94BCD837}" destId="{6E9777CD-7A0B-47F7-AFF3-C8AFD0F525B6}" srcOrd="3" destOrd="0" presId="urn:microsoft.com/office/officeart/2005/8/layout/list1"/>
    <dgm:cxn modelId="{859918DA-4CB6-4BF4-A3E0-A3B6CAC9E7CC}" type="presParOf" srcId="{B2180AA7-FA27-4B97-920B-EF6E94BCD837}" destId="{50F48D5E-E020-4109-98E1-4BC940EE58F4}" srcOrd="4" destOrd="0" presId="urn:microsoft.com/office/officeart/2005/8/layout/list1"/>
    <dgm:cxn modelId="{B350202D-B53B-458A-AC0C-A863FEEDCB70}" type="presParOf" srcId="{50F48D5E-E020-4109-98E1-4BC940EE58F4}" destId="{D1F841AE-CFB1-451E-9E96-AB3979638676}" srcOrd="0" destOrd="0" presId="urn:microsoft.com/office/officeart/2005/8/layout/list1"/>
    <dgm:cxn modelId="{C5AFC137-FF32-41ED-ADE7-53DDA1B395A2}" type="presParOf" srcId="{50F48D5E-E020-4109-98E1-4BC940EE58F4}" destId="{86C9375D-CD0C-4244-999C-B7703CD7AC42}" srcOrd="1" destOrd="0" presId="urn:microsoft.com/office/officeart/2005/8/layout/list1"/>
    <dgm:cxn modelId="{21E669D9-1E30-40AD-8A60-28897EFF2087}" type="presParOf" srcId="{B2180AA7-FA27-4B97-920B-EF6E94BCD837}" destId="{150972E6-1AB6-4C57-B75A-BFEA38EF1EC7}" srcOrd="5" destOrd="0" presId="urn:microsoft.com/office/officeart/2005/8/layout/list1"/>
    <dgm:cxn modelId="{7AE368D9-61F6-4711-ACF7-D0B2A7B64292}" type="presParOf" srcId="{B2180AA7-FA27-4B97-920B-EF6E94BCD837}" destId="{9FF66212-120C-40F7-B639-A269E25A50D7}" srcOrd="6" destOrd="0" presId="urn:microsoft.com/office/officeart/2005/8/layout/list1"/>
    <dgm:cxn modelId="{94E5B371-CCEC-48C4-8EFB-2863D1CF55FD}" type="presParOf" srcId="{B2180AA7-FA27-4B97-920B-EF6E94BCD837}" destId="{217C56A4-AC5F-4D1B-A95B-9B75B0B96279}" srcOrd="7" destOrd="0" presId="urn:microsoft.com/office/officeart/2005/8/layout/list1"/>
    <dgm:cxn modelId="{C6D0EFF8-C209-4F6D-8F28-94F64EC636D8}" type="presParOf" srcId="{B2180AA7-FA27-4B97-920B-EF6E94BCD837}" destId="{E77614D1-B74A-4D7E-8BD7-B56987BF43A7}" srcOrd="8" destOrd="0" presId="urn:microsoft.com/office/officeart/2005/8/layout/list1"/>
    <dgm:cxn modelId="{21416845-E528-46CF-96DC-E83D4E68D4C0}" type="presParOf" srcId="{E77614D1-B74A-4D7E-8BD7-B56987BF43A7}" destId="{0B811FD1-9D9E-4B47-B5F5-7F544C7E0128}" srcOrd="0" destOrd="0" presId="urn:microsoft.com/office/officeart/2005/8/layout/list1"/>
    <dgm:cxn modelId="{39070A8A-33A8-4519-8CF3-72AA287851B9}" type="presParOf" srcId="{E77614D1-B74A-4D7E-8BD7-B56987BF43A7}" destId="{E0F57E11-BF8F-4361-82CB-ECDCB426473F}" srcOrd="1" destOrd="0" presId="urn:microsoft.com/office/officeart/2005/8/layout/list1"/>
    <dgm:cxn modelId="{19899513-9351-4A1D-A1A5-DA730244C484}" type="presParOf" srcId="{B2180AA7-FA27-4B97-920B-EF6E94BCD837}" destId="{9F0AD194-16AC-4B74-AE2B-3B7433B298E6}" srcOrd="9" destOrd="0" presId="urn:microsoft.com/office/officeart/2005/8/layout/list1"/>
    <dgm:cxn modelId="{9DA7336F-AF16-4C99-AD47-B5E221B844E5}" type="presParOf" srcId="{B2180AA7-FA27-4B97-920B-EF6E94BCD837}" destId="{720509AE-0202-4118-99FA-974D5BA0C6F7}" srcOrd="10" destOrd="0" presId="urn:microsoft.com/office/officeart/2005/8/layout/list1"/>
    <dgm:cxn modelId="{73B2CAD8-FA3D-4483-B034-71055AE95055}" type="presParOf" srcId="{B2180AA7-FA27-4B97-920B-EF6E94BCD837}" destId="{8ADD431D-907E-4D07-A5C5-C78CE1E6F6EB}" srcOrd="11" destOrd="0" presId="urn:microsoft.com/office/officeart/2005/8/layout/list1"/>
    <dgm:cxn modelId="{A32CE9E2-1AA1-486F-9F53-2EB1A3452438}" type="presParOf" srcId="{B2180AA7-FA27-4B97-920B-EF6E94BCD837}" destId="{C6563AF1-AB34-40E9-B54A-A77FDBB884D9}" srcOrd="12" destOrd="0" presId="urn:microsoft.com/office/officeart/2005/8/layout/list1"/>
    <dgm:cxn modelId="{62CBABEB-A40E-4A97-B9AC-6482BE367D3A}" type="presParOf" srcId="{C6563AF1-AB34-40E9-B54A-A77FDBB884D9}" destId="{F1F2D962-CAB2-4161-9B84-EFECC1BA4B85}" srcOrd="0" destOrd="0" presId="urn:microsoft.com/office/officeart/2005/8/layout/list1"/>
    <dgm:cxn modelId="{66810C00-C7DB-4620-951D-04335551064E}" type="presParOf" srcId="{C6563AF1-AB34-40E9-B54A-A77FDBB884D9}" destId="{7DC07353-80A1-44BF-AF87-D439E1B4FB7A}" srcOrd="1" destOrd="0" presId="urn:microsoft.com/office/officeart/2005/8/layout/list1"/>
    <dgm:cxn modelId="{C9690377-85C6-42EB-B647-C70C09A79E8F}" type="presParOf" srcId="{B2180AA7-FA27-4B97-920B-EF6E94BCD837}" destId="{750A46BD-8FFF-4ADB-8709-73BCEC9D2B9A}" srcOrd="13" destOrd="0" presId="urn:microsoft.com/office/officeart/2005/8/layout/list1"/>
    <dgm:cxn modelId="{44981D6A-9B58-4B4A-A82D-6BB601F5B7E8}" type="presParOf" srcId="{B2180AA7-FA27-4B97-920B-EF6E94BCD837}" destId="{5D13C326-102C-424B-9C94-5540EC126941}" srcOrd="14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7182A8-2369-4E04-A9A4-21CD2A661943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FBF195BB-7DCD-4654-BD46-11A7A8E91B8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smtClean="0"/>
            <a:t>Purchasing </a:t>
          </a:r>
          <a:endParaRPr lang="ar-SA"/>
        </a:p>
      </dgm:t>
    </dgm:pt>
    <dgm:pt modelId="{4BEE253C-1BCA-46EA-99ED-428BAD90CFA6}" type="parTrans" cxnId="{08A842B3-41F2-43AE-ADF2-8089DB67DE83}">
      <dgm:prSet/>
      <dgm:spPr/>
      <dgm:t>
        <a:bodyPr/>
        <a:lstStyle/>
        <a:p>
          <a:endParaRPr lang="en-US"/>
        </a:p>
      </dgm:t>
    </dgm:pt>
    <dgm:pt modelId="{71062671-239B-4518-8D28-259048803E76}" type="sibTrans" cxnId="{08A842B3-41F2-43AE-ADF2-8089DB67DE83}">
      <dgm:prSet/>
      <dgm:spPr/>
      <dgm:t>
        <a:bodyPr/>
        <a:lstStyle/>
        <a:p>
          <a:endParaRPr lang="en-US"/>
        </a:p>
      </dgm:t>
    </dgm:pt>
    <dgm:pt modelId="{27BBDCAD-4813-4FD8-A3D9-828D246AF4BE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dirty="0" smtClean="0"/>
            <a:t>Project Management</a:t>
          </a:r>
          <a:endParaRPr lang="ar-SA" dirty="0"/>
        </a:p>
      </dgm:t>
    </dgm:pt>
    <dgm:pt modelId="{16FF2363-052A-487E-A465-46CAE9F132DC}" type="parTrans" cxnId="{CC86F356-E7A9-4BF1-800A-8B7C25142859}">
      <dgm:prSet/>
      <dgm:spPr/>
      <dgm:t>
        <a:bodyPr/>
        <a:lstStyle/>
        <a:p>
          <a:endParaRPr lang="en-US"/>
        </a:p>
      </dgm:t>
    </dgm:pt>
    <dgm:pt modelId="{CF178160-3267-4AFC-80EE-0540FB351741}" type="sibTrans" cxnId="{CC86F356-E7A9-4BF1-800A-8B7C25142859}">
      <dgm:prSet/>
      <dgm:spPr/>
      <dgm:t>
        <a:bodyPr/>
        <a:lstStyle/>
        <a:p>
          <a:endParaRPr lang="en-US"/>
        </a:p>
      </dgm:t>
    </dgm:pt>
    <dgm:pt modelId="{27BDC5F2-F4F3-4851-93E0-F43F7349813D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dirty="0" smtClean="0"/>
            <a:t>Statistical Quality Control</a:t>
          </a:r>
          <a:endParaRPr lang="ar-SA" dirty="0"/>
        </a:p>
      </dgm:t>
    </dgm:pt>
    <dgm:pt modelId="{C46AE7F2-4165-4529-96FA-8DDEC7D021B2}" type="parTrans" cxnId="{5E928131-B00E-4568-8AD9-00202A47B56C}">
      <dgm:prSet/>
      <dgm:spPr/>
      <dgm:t>
        <a:bodyPr/>
        <a:lstStyle/>
        <a:p>
          <a:endParaRPr lang="en-US"/>
        </a:p>
      </dgm:t>
    </dgm:pt>
    <dgm:pt modelId="{7857E950-5B29-4A63-BF5C-FF3DC9C8A658}" type="sibTrans" cxnId="{5E928131-B00E-4568-8AD9-00202A47B56C}">
      <dgm:prSet/>
      <dgm:spPr/>
      <dgm:t>
        <a:bodyPr/>
        <a:lstStyle/>
        <a:p>
          <a:endParaRPr lang="en-US"/>
        </a:p>
      </dgm:t>
    </dgm:pt>
    <dgm:pt modelId="{F02D55AF-7532-4EE2-AF21-E4CC1DF6768A}" type="pres">
      <dgm:prSet presAssocID="{947182A8-2369-4E04-A9A4-21CD2A66194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75C44E-9571-42A0-A6CC-860F9B83308C}" type="pres">
      <dgm:prSet presAssocID="{FBF195BB-7DCD-4654-BD46-11A7A8E91B8A}" presName="parentLin" presStyleCnt="0"/>
      <dgm:spPr/>
    </dgm:pt>
    <dgm:pt modelId="{1069D8C8-772D-4A13-87C8-42C59BCB75D1}" type="pres">
      <dgm:prSet presAssocID="{FBF195BB-7DCD-4654-BD46-11A7A8E91B8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EDF54294-A457-45EA-AFCB-0500AFB27680}" type="pres">
      <dgm:prSet presAssocID="{FBF195BB-7DCD-4654-BD46-11A7A8E91B8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BA1770-B0C4-48FE-9D15-2F4E8B800C2D}" type="pres">
      <dgm:prSet presAssocID="{FBF195BB-7DCD-4654-BD46-11A7A8E91B8A}" presName="negativeSpace" presStyleCnt="0"/>
      <dgm:spPr/>
    </dgm:pt>
    <dgm:pt modelId="{5DB8A611-53FB-4571-8F7A-AE33E2BE1B5F}" type="pres">
      <dgm:prSet presAssocID="{FBF195BB-7DCD-4654-BD46-11A7A8E91B8A}" presName="childText" presStyleLbl="conFgAcc1" presStyleIdx="0" presStyleCnt="3">
        <dgm:presLayoutVars>
          <dgm:bulletEnabled val="1"/>
        </dgm:presLayoutVars>
      </dgm:prSet>
      <dgm:spPr/>
    </dgm:pt>
    <dgm:pt modelId="{1C2DAA63-F016-4573-A2D0-12584E2D4458}" type="pres">
      <dgm:prSet presAssocID="{71062671-239B-4518-8D28-259048803E76}" presName="spaceBetweenRectangles" presStyleCnt="0"/>
      <dgm:spPr/>
    </dgm:pt>
    <dgm:pt modelId="{127021F5-BDC5-4AEE-A457-B202B9A15ACE}" type="pres">
      <dgm:prSet presAssocID="{27BBDCAD-4813-4FD8-A3D9-828D246AF4BE}" presName="parentLin" presStyleCnt="0"/>
      <dgm:spPr/>
    </dgm:pt>
    <dgm:pt modelId="{22CAA840-82E8-4FFB-92B1-78D84D5C9C4B}" type="pres">
      <dgm:prSet presAssocID="{27BBDCAD-4813-4FD8-A3D9-828D246AF4BE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66C9796A-9132-4FF6-9D72-7E1C8908FAF3}" type="pres">
      <dgm:prSet presAssocID="{27BBDCAD-4813-4FD8-A3D9-828D246AF4B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1576E7-67E3-4D1C-8977-092DA5D96757}" type="pres">
      <dgm:prSet presAssocID="{27BBDCAD-4813-4FD8-A3D9-828D246AF4BE}" presName="negativeSpace" presStyleCnt="0"/>
      <dgm:spPr/>
    </dgm:pt>
    <dgm:pt modelId="{C14F9E93-8A4E-47C5-8DB2-1148E6E4C495}" type="pres">
      <dgm:prSet presAssocID="{27BBDCAD-4813-4FD8-A3D9-828D246AF4BE}" presName="childText" presStyleLbl="conFgAcc1" presStyleIdx="1" presStyleCnt="3">
        <dgm:presLayoutVars>
          <dgm:bulletEnabled val="1"/>
        </dgm:presLayoutVars>
      </dgm:prSet>
      <dgm:spPr/>
    </dgm:pt>
    <dgm:pt modelId="{D2C29998-18D8-4D0E-B83F-E437CCCF257C}" type="pres">
      <dgm:prSet presAssocID="{CF178160-3267-4AFC-80EE-0540FB351741}" presName="spaceBetweenRectangles" presStyleCnt="0"/>
      <dgm:spPr/>
    </dgm:pt>
    <dgm:pt modelId="{BB17148B-A39C-433A-BA2B-E78326BB77B7}" type="pres">
      <dgm:prSet presAssocID="{27BDC5F2-F4F3-4851-93E0-F43F7349813D}" presName="parentLin" presStyleCnt="0"/>
      <dgm:spPr/>
    </dgm:pt>
    <dgm:pt modelId="{627F9CCE-DBCA-4307-A76E-FF184B91B861}" type="pres">
      <dgm:prSet presAssocID="{27BDC5F2-F4F3-4851-93E0-F43F7349813D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F5C28611-4DC7-4E0E-9010-2302401D5843}" type="pres">
      <dgm:prSet presAssocID="{27BDC5F2-F4F3-4851-93E0-F43F7349813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AA5CBA-6F22-410C-ACFA-9F3B8AFA8700}" type="pres">
      <dgm:prSet presAssocID="{27BDC5F2-F4F3-4851-93E0-F43F7349813D}" presName="negativeSpace" presStyleCnt="0"/>
      <dgm:spPr/>
    </dgm:pt>
    <dgm:pt modelId="{001300E1-9CCB-4EAA-BB36-65F9E91B6BC7}" type="pres">
      <dgm:prSet presAssocID="{27BDC5F2-F4F3-4851-93E0-F43F734981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7A3D9AE-0113-4522-96E7-2005AE3B5A2F}" type="presOf" srcId="{27BBDCAD-4813-4FD8-A3D9-828D246AF4BE}" destId="{22CAA840-82E8-4FFB-92B1-78D84D5C9C4B}" srcOrd="0" destOrd="0" presId="urn:microsoft.com/office/officeart/2005/8/layout/list1"/>
    <dgm:cxn modelId="{7FF13299-84C5-4DE0-9D95-0346DBA0C770}" type="presOf" srcId="{27BDC5F2-F4F3-4851-93E0-F43F7349813D}" destId="{F5C28611-4DC7-4E0E-9010-2302401D5843}" srcOrd="1" destOrd="0" presId="urn:microsoft.com/office/officeart/2005/8/layout/list1"/>
    <dgm:cxn modelId="{CC86F356-E7A9-4BF1-800A-8B7C25142859}" srcId="{947182A8-2369-4E04-A9A4-21CD2A661943}" destId="{27BBDCAD-4813-4FD8-A3D9-828D246AF4BE}" srcOrd="1" destOrd="0" parTransId="{16FF2363-052A-487E-A465-46CAE9F132DC}" sibTransId="{CF178160-3267-4AFC-80EE-0540FB351741}"/>
    <dgm:cxn modelId="{5E928131-B00E-4568-8AD9-00202A47B56C}" srcId="{947182A8-2369-4E04-A9A4-21CD2A661943}" destId="{27BDC5F2-F4F3-4851-93E0-F43F7349813D}" srcOrd="2" destOrd="0" parTransId="{C46AE7F2-4165-4529-96FA-8DDEC7D021B2}" sibTransId="{7857E950-5B29-4A63-BF5C-FF3DC9C8A658}"/>
    <dgm:cxn modelId="{188C001D-397D-46F7-915C-838F80E728B4}" type="presOf" srcId="{FBF195BB-7DCD-4654-BD46-11A7A8E91B8A}" destId="{1069D8C8-772D-4A13-87C8-42C59BCB75D1}" srcOrd="0" destOrd="0" presId="urn:microsoft.com/office/officeart/2005/8/layout/list1"/>
    <dgm:cxn modelId="{08A842B3-41F2-43AE-ADF2-8089DB67DE83}" srcId="{947182A8-2369-4E04-A9A4-21CD2A661943}" destId="{FBF195BB-7DCD-4654-BD46-11A7A8E91B8A}" srcOrd="0" destOrd="0" parTransId="{4BEE253C-1BCA-46EA-99ED-428BAD90CFA6}" sibTransId="{71062671-239B-4518-8D28-259048803E76}"/>
    <dgm:cxn modelId="{3FBF5BC3-4BB8-44E7-906F-D3CF8B104BCE}" type="presOf" srcId="{27BBDCAD-4813-4FD8-A3D9-828D246AF4BE}" destId="{66C9796A-9132-4FF6-9D72-7E1C8908FAF3}" srcOrd="1" destOrd="0" presId="urn:microsoft.com/office/officeart/2005/8/layout/list1"/>
    <dgm:cxn modelId="{CF0F6305-A860-41C2-AB9F-A2583DBD6034}" type="presOf" srcId="{947182A8-2369-4E04-A9A4-21CD2A661943}" destId="{F02D55AF-7532-4EE2-AF21-E4CC1DF6768A}" srcOrd="0" destOrd="0" presId="urn:microsoft.com/office/officeart/2005/8/layout/list1"/>
    <dgm:cxn modelId="{B16A762F-61B9-49D2-ADD7-A2D2C53DA4F2}" type="presOf" srcId="{FBF195BB-7DCD-4654-BD46-11A7A8E91B8A}" destId="{EDF54294-A457-45EA-AFCB-0500AFB27680}" srcOrd="1" destOrd="0" presId="urn:microsoft.com/office/officeart/2005/8/layout/list1"/>
    <dgm:cxn modelId="{1E22D3FF-1F99-4A03-B0F0-16AA29916A33}" type="presOf" srcId="{27BDC5F2-F4F3-4851-93E0-F43F7349813D}" destId="{627F9CCE-DBCA-4307-A76E-FF184B91B861}" srcOrd="0" destOrd="0" presId="urn:microsoft.com/office/officeart/2005/8/layout/list1"/>
    <dgm:cxn modelId="{E9BDD530-EE27-4D62-8B9D-F41299FD8D1E}" type="presParOf" srcId="{F02D55AF-7532-4EE2-AF21-E4CC1DF6768A}" destId="{2975C44E-9571-42A0-A6CC-860F9B83308C}" srcOrd="0" destOrd="0" presId="urn:microsoft.com/office/officeart/2005/8/layout/list1"/>
    <dgm:cxn modelId="{2BA27750-49A0-4359-BA8B-772EF03A10A0}" type="presParOf" srcId="{2975C44E-9571-42A0-A6CC-860F9B83308C}" destId="{1069D8C8-772D-4A13-87C8-42C59BCB75D1}" srcOrd="0" destOrd="0" presId="urn:microsoft.com/office/officeart/2005/8/layout/list1"/>
    <dgm:cxn modelId="{7A7FCCC5-3727-445B-B313-633904B6685B}" type="presParOf" srcId="{2975C44E-9571-42A0-A6CC-860F9B83308C}" destId="{EDF54294-A457-45EA-AFCB-0500AFB27680}" srcOrd="1" destOrd="0" presId="urn:microsoft.com/office/officeart/2005/8/layout/list1"/>
    <dgm:cxn modelId="{1D0CCADA-719F-4EA7-A2C0-37042B2A3D88}" type="presParOf" srcId="{F02D55AF-7532-4EE2-AF21-E4CC1DF6768A}" destId="{EFBA1770-B0C4-48FE-9D15-2F4E8B800C2D}" srcOrd="1" destOrd="0" presId="urn:microsoft.com/office/officeart/2005/8/layout/list1"/>
    <dgm:cxn modelId="{E86ED54D-CE20-4A2C-9445-1116EF1B22BB}" type="presParOf" srcId="{F02D55AF-7532-4EE2-AF21-E4CC1DF6768A}" destId="{5DB8A611-53FB-4571-8F7A-AE33E2BE1B5F}" srcOrd="2" destOrd="0" presId="urn:microsoft.com/office/officeart/2005/8/layout/list1"/>
    <dgm:cxn modelId="{8C6F3F60-80A1-48E2-8539-C3A60318BE62}" type="presParOf" srcId="{F02D55AF-7532-4EE2-AF21-E4CC1DF6768A}" destId="{1C2DAA63-F016-4573-A2D0-12584E2D4458}" srcOrd="3" destOrd="0" presId="urn:microsoft.com/office/officeart/2005/8/layout/list1"/>
    <dgm:cxn modelId="{19C6C13B-A61A-45F6-BD83-262969DDC221}" type="presParOf" srcId="{F02D55AF-7532-4EE2-AF21-E4CC1DF6768A}" destId="{127021F5-BDC5-4AEE-A457-B202B9A15ACE}" srcOrd="4" destOrd="0" presId="urn:microsoft.com/office/officeart/2005/8/layout/list1"/>
    <dgm:cxn modelId="{11EB936C-0D95-4F56-9AFD-68B324FF6970}" type="presParOf" srcId="{127021F5-BDC5-4AEE-A457-B202B9A15ACE}" destId="{22CAA840-82E8-4FFB-92B1-78D84D5C9C4B}" srcOrd="0" destOrd="0" presId="urn:microsoft.com/office/officeart/2005/8/layout/list1"/>
    <dgm:cxn modelId="{BCDD534D-33B3-4B6B-8932-544EAE949AFC}" type="presParOf" srcId="{127021F5-BDC5-4AEE-A457-B202B9A15ACE}" destId="{66C9796A-9132-4FF6-9D72-7E1C8908FAF3}" srcOrd="1" destOrd="0" presId="urn:microsoft.com/office/officeart/2005/8/layout/list1"/>
    <dgm:cxn modelId="{84EE8D4D-FF7E-4D3D-A67D-8F89A648B36A}" type="presParOf" srcId="{F02D55AF-7532-4EE2-AF21-E4CC1DF6768A}" destId="{921576E7-67E3-4D1C-8977-092DA5D96757}" srcOrd="5" destOrd="0" presId="urn:microsoft.com/office/officeart/2005/8/layout/list1"/>
    <dgm:cxn modelId="{66C397BB-C662-49B4-9098-10CFD352BBBC}" type="presParOf" srcId="{F02D55AF-7532-4EE2-AF21-E4CC1DF6768A}" destId="{C14F9E93-8A4E-47C5-8DB2-1148E6E4C495}" srcOrd="6" destOrd="0" presId="urn:microsoft.com/office/officeart/2005/8/layout/list1"/>
    <dgm:cxn modelId="{13C0D253-BE28-427A-8B7F-31AA3D8FF7C6}" type="presParOf" srcId="{F02D55AF-7532-4EE2-AF21-E4CC1DF6768A}" destId="{D2C29998-18D8-4D0E-B83F-E437CCCF257C}" srcOrd="7" destOrd="0" presId="urn:microsoft.com/office/officeart/2005/8/layout/list1"/>
    <dgm:cxn modelId="{D4A09AD0-1F2F-423B-B6A3-E61ADB8DBCF1}" type="presParOf" srcId="{F02D55AF-7532-4EE2-AF21-E4CC1DF6768A}" destId="{BB17148B-A39C-433A-BA2B-E78326BB77B7}" srcOrd="8" destOrd="0" presId="urn:microsoft.com/office/officeart/2005/8/layout/list1"/>
    <dgm:cxn modelId="{3E849AA7-627C-47E4-9253-354B12872A7B}" type="presParOf" srcId="{BB17148B-A39C-433A-BA2B-E78326BB77B7}" destId="{627F9CCE-DBCA-4307-A76E-FF184B91B861}" srcOrd="0" destOrd="0" presId="urn:microsoft.com/office/officeart/2005/8/layout/list1"/>
    <dgm:cxn modelId="{E1DBC44E-A41A-4286-8A2A-645D667BF19C}" type="presParOf" srcId="{BB17148B-A39C-433A-BA2B-E78326BB77B7}" destId="{F5C28611-4DC7-4E0E-9010-2302401D5843}" srcOrd="1" destOrd="0" presId="urn:microsoft.com/office/officeart/2005/8/layout/list1"/>
    <dgm:cxn modelId="{8BCFA9EF-916D-45AC-90A6-36F7327FE949}" type="presParOf" srcId="{F02D55AF-7532-4EE2-AF21-E4CC1DF6768A}" destId="{B3AA5CBA-6F22-410C-ACFA-9F3B8AFA8700}" srcOrd="9" destOrd="0" presId="urn:microsoft.com/office/officeart/2005/8/layout/list1"/>
    <dgm:cxn modelId="{327CB72E-EB64-4D22-957C-F679DF3A486C}" type="presParOf" srcId="{F02D55AF-7532-4EE2-AF21-E4CC1DF6768A}" destId="{001300E1-9CCB-4EAA-BB36-65F9E91B6BC7}" srcOrd="10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planning</a:t>
          </a:r>
          <a:endParaRPr lang="en-US" sz="32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organizing</a:t>
          </a:r>
          <a:endParaRPr lang="en-US" sz="32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leading</a:t>
          </a:r>
          <a:endParaRPr lang="en-US" sz="32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controlling</a:t>
          </a:r>
          <a:endParaRPr lang="en-US" sz="3200" b="1" kern="1200" dirty="0"/>
        </a:p>
      </dsp:txBody>
      <dsp:txXfrm>
        <a:off x="8353779" y="1634282"/>
        <a:ext cx="2117829" cy="1314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D63FA-4414-42FD-82B0-10735927A3B2}">
      <dsp:nvSpPr>
        <dsp:cNvPr id="0" name=""/>
        <dsp:cNvSpPr/>
      </dsp:nvSpPr>
      <dsp:spPr>
        <a:xfrm>
          <a:off x="0" y="461969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/>
            <a:t> •Judging the accuracy of standards.</a:t>
          </a:r>
          <a:endParaRPr lang="ar-SA" sz="4400" b="1" kern="1200" dirty="0"/>
        </a:p>
      </dsp:txBody>
      <dsp:txXfrm>
        <a:off x="51517" y="513486"/>
        <a:ext cx="8888566" cy="952306"/>
      </dsp:txXfrm>
    </dsp:sp>
    <dsp:sp modelId="{18C33C0F-23A0-4749-8381-756EA4ADFD0D}">
      <dsp:nvSpPr>
        <dsp:cNvPr id="0" name=""/>
        <dsp:cNvSpPr/>
      </dsp:nvSpPr>
      <dsp:spPr>
        <a:xfrm>
          <a:off x="0" y="1644029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/>
            <a:t>• Minimize dishonest behavior.</a:t>
          </a:r>
          <a:endParaRPr lang="ar-SA" sz="4400" b="1" kern="1200" dirty="0"/>
        </a:p>
      </dsp:txBody>
      <dsp:txXfrm>
        <a:off x="51517" y="1695546"/>
        <a:ext cx="8888566" cy="952306"/>
      </dsp:txXfrm>
    </dsp:sp>
    <dsp:sp modelId="{9F666CFF-FE38-46FB-A7FE-FC1CC97F0831}">
      <dsp:nvSpPr>
        <dsp:cNvPr id="0" name=""/>
        <dsp:cNvSpPr/>
      </dsp:nvSpPr>
      <dsp:spPr>
        <a:xfrm>
          <a:off x="0" y="2826090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/>
            <a:t>• Better performance</a:t>
          </a:r>
          <a:endParaRPr lang="ar-SA" sz="4400" b="1" kern="1200"/>
        </a:p>
      </dsp:txBody>
      <dsp:txXfrm>
        <a:off x="51517" y="2877607"/>
        <a:ext cx="8888566" cy="9523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E12F0D-58A7-4378-8EA4-AD662105966A}">
      <dsp:nvSpPr>
        <dsp:cNvPr id="0" name=""/>
        <dsp:cNvSpPr/>
      </dsp:nvSpPr>
      <dsp:spPr>
        <a:xfrm>
          <a:off x="0" y="157198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1. Establish objectives and standards.</a:t>
          </a:r>
          <a:endParaRPr lang="ar-SA" sz="3700" kern="1200" dirty="0"/>
        </a:p>
      </dsp:txBody>
      <dsp:txXfrm>
        <a:off x="43321" y="200519"/>
        <a:ext cx="10047958" cy="800803"/>
      </dsp:txXfrm>
    </dsp:sp>
    <dsp:sp modelId="{58395BF9-5DBC-4ABD-97D7-02C236590BF8}">
      <dsp:nvSpPr>
        <dsp:cNvPr id="0" name=""/>
        <dsp:cNvSpPr/>
      </dsp:nvSpPr>
      <dsp:spPr>
        <a:xfrm>
          <a:off x="0" y="1151203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2. Measure actual performance.</a:t>
          </a:r>
          <a:endParaRPr lang="ar-SA" sz="3700" kern="1200" dirty="0"/>
        </a:p>
      </dsp:txBody>
      <dsp:txXfrm>
        <a:off x="43321" y="1194524"/>
        <a:ext cx="10047958" cy="800803"/>
      </dsp:txXfrm>
    </dsp:sp>
    <dsp:sp modelId="{15E801A1-267E-4F53-B12A-B806A255DAE8}">
      <dsp:nvSpPr>
        <dsp:cNvPr id="0" name=""/>
        <dsp:cNvSpPr/>
      </dsp:nvSpPr>
      <dsp:spPr>
        <a:xfrm>
          <a:off x="0" y="2145208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3. Compare results with objectives and standards.</a:t>
          </a:r>
          <a:endParaRPr lang="ar-SA" sz="3700" kern="1200" dirty="0"/>
        </a:p>
      </dsp:txBody>
      <dsp:txXfrm>
        <a:off x="43321" y="2188529"/>
        <a:ext cx="10047958" cy="800803"/>
      </dsp:txXfrm>
    </dsp:sp>
    <dsp:sp modelId="{6B713B7A-4D09-47B5-B3EB-A1D7094B7933}">
      <dsp:nvSpPr>
        <dsp:cNvPr id="0" name=""/>
        <dsp:cNvSpPr/>
      </dsp:nvSpPr>
      <dsp:spPr>
        <a:xfrm>
          <a:off x="0" y="3139213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4. Take necessary action.</a:t>
          </a:r>
          <a:endParaRPr lang="ar-SA" sz="3700" kern="1200" dirty="0"/>
        </a:p>
      </dsp:txBody>
      <dsp:txXfrm>
        <a:off x="43321" y="3182534"/>
        <a:ext cx="10047958" cy="800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580C46-6F03-4096-B32B-E23B7466797B}">
      <dsp:nvSpPr>
        <dsp:cNvPr id="0" name=""/>
        <dsp:cNvSpPr/>
      </dsp:nvSpPr>
      <dsp:spPr>
        <a:xfrm>
          <a:off x="0" y="28772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13BF5-5281-42F7-9BED-DD243F338C27}">
      <dsp:nvSpPr>
        <dsp:cNvPr id="0" name=""/>
        <dsp:cNvSpPr/>
      </dsp:nvSpPr>
      <dsp:spPr>
        <a:xfrm>
          <a:off x="533400" y="728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1.Preliminary</a:t>
          </a:r>
          <a:endParaRPr lang="ar-SA" sz="3200" kern="1200" dirty="0"/>
        </a:p>
      </dsp:txBody>
      <dsp:txXfrm>
        <a:off x="560780" y="34662"/>
        <a:ext cx="7412840" cy="506120"/>
      </dsp:txXfrm>
    </dsp:sp>
    <dsp:sp modelId="{62AD5A3F-5F0A-44DA-8A51-0AC726D0BA24}">
      <dsp:nvSpPr>
        <dsp:cNvPr id="0" name=""/>
        <dsp:cNvSpPr/>
      </dsp:nvSpPr>
      <dsp:spPr>
        <a:xfrm>
          <a:off x="0" y="114956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7D7030-7862-4126-B391-D27389E593F1}">
      <dsp:nvSpPr>
        <dsp:cNvPr id="0" name=""/>
        <dsp:cNvSpPr/>
      </dsp:nvSpPr>
      <dsp:spPr>
        <a:xfrm>
          <a:off x="533400" y="86912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2.Concurrent</a:t>
          </a:r>
          <a:endParaRPr lang="ar-SA" sz="3200" kern="1200" dirty="0"/>
        </a:p>
      </dsp:txBody>
      <dsp:txXfrm>
        <a:off x="560780" y="896502"/>
        <a:ext cx="7412840" cy="506120"/>
      </dsp:txXfrm>
    </dsp:sp>
    <dsp:sp modelId="{96F667A3-BBAF-40F6-9963-96C22125BFC2}">
      <dsp:nvSpPr>
        <dsp:cNvPr id="0" name=""/>
        <dsp:cNvSpPr/>
      </dsp:nvSpPr>
      <dsp:spPr>
        <a:xfrm>
          <a:off x="0" y="201140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CF35F-4F63-4AE0-9684-51BF56C37B20}">
      <dsp:nvSpPr>
        <dsp:cNvPr id="0" name=""/>
        <dsp:cNvSpPr/>
      </dsp:nvSpPr>
      <dsp:spPr>
        <a:xfrm>
          <a:off x="533400" y="173096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3.Post action</a:t>
          </a:r>
          <a:endParaRPr lang="ar-SA" sz="3200" kern="1200" dirty="0"/>
        </a:p>
      </dsp:txBody>
      <dsp:txXfrm>
        <a:off x="560780" y="1758342"/>
        <a:ext cx="7412840" cy="506120"/>
      </dsp:txXfrm>
    </dsp:sp>
    <dsp:sp modelId="{E5325276-1BB0-4294-914B-A1905FE795A7}">
      <dsp:nvSpPr>
        <dsp:cNvPr id="0" name=""/>
        <dsp:cNvSpPr/>
      </dsp:nvSpPr>
      <dsp:spPr>
        <a:xfrm>
          <a:off x="0" y="287324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9E7827-EDD4-4CED-8734-2134BE6B570A}">
      <dsp:nvSpPr>
        <dsp:cNvPr id="0" name=""/>
        <dsp:cNvSpPr/>
      </dsp:nvSpPr>
      <dsp:spPr>
        <a:xfrm>
          <a:off x="533400" y="2667000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4.Internal Controls</a:t>
          </a:r>
          <a:endParaRPr lang="ar-SA" sz="3200" kern="1200" dirty="0"/>
        </a:p>
      </dsp:txBody>
      <dsp:txXfrm>
        <a:off x="560780" y="2694380"/>
        <a:ext cx="7412840" cy="506120"/>
      </dsp:txXfrm>
    </dsp:sp>
    <dsp:sp modelId="{9E361EC0-E3D2-4B7E-833F-65549C953593}">
      <dsp:nvSpPr>
        <dsp:cNvPr id="0" name=""/>
        <dsp:cNvSpPr/>
      </dsp:nvSpPr>
      <dsp:spPr>
        <a:xfrm>
          <a:off x="0" y="373508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53B9AB-EAC3-4DBE-B9A3-9A7BC6A6ED69}">
      <dsp:nvSpPr>
        <dsp:cNvPr id="0" name=""/>
        <dsp:cNvSpPr/>
      </dsp:nvSpPr>
      <dsp:spPr>
        <a:xfrm>
          <a:off x="533400" y="345464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5.External Controls</a:t>
          </a:r>
          <a:endParaRPr lang="ar-SA" sz="3200" kern="1200" dirty="0"/>
        </a:p>
      </dsp:txBody>
      <dsp:txXfrm>
        <a:off x="560780" y="3482022"/>
        <a:ext cx="7412840" cy="5061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50DB3-E212-4D21-A6D5-6BB55A7A14C8}">
      <dsp:nvSpPr>
        <dsp:cNvPr id="0" name=""/>
        <dsp:cNvSpPr/>
      </dsp:nvSpPr>
      <dsp:spPr>
        <a:xfrm>
          <a:off x="0" y="431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7A006-0B50-4EFF-976C-8967E569E9CC}">
      <dsp:nvSpPr>
        <dsp:cNvPr id="0" name=""/>
        <dsp:cNvSpPr/>
      </dsp:nvSpPr>
      <dsp:spPr>
        <a:xfrm>
          <a:off x="548640" y="62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dirty="0" smtClean="0"/>
            <a:t>Management Processes </a:t>
          </a:r>
          <a:endParaRPr lang="ar-SA" sz="3600" kern="1200" dirty="0"/>
        </a:p>
      </dsp:txBody>
      <dsp:txXfrm>
        <a:off x="584666" y="98507"/>
        <a:ext cx="7608908" cy="665948"/>
      </dsp:txXfrm>
    </dsp:sp>
    <dsp:sp modelId="{9FF66212-120C-40F7-B639-A269E25A50D7}">
      <dsp:nvSpPr>
        <dsp:cNvPr id="0" name=""/>
        <dsp:cNvSpPr/>
      </dsp:nvSpPr>
      <dsp:spPr>
        <a:xfrm>
          <a:off x="0" y="1565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9375D-CD0C-4244-999C-B7703CD7AC42}">
      <dsp:nvSpPr>
        <dsp:cNvPr id="0" name=""/>
        <dsp:cNvSpPr/>
      </dsp:nvSpPr>
      <dsp:spPr>
        <a:xfrm>
          <a:off x="548640" y="1196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Compensation and Benefits</a:t>
          </a:r>
          <a:endParaRPr lang="ar-SA" sz="3600" kern="1200"/>
        </a:p>
      </dsp:txBody>
      <dsp:txXfrm>
        <a:off x="584666" y="1232507"/>
        <a:ext cx="7608908" cy="665948"/>
      </dsp:txXfrm>
    </dsp:sp>
    <dsp:sp modelId="{720509AE-0202-4118-99FA-974D5BA0C6F7}">
      <dsp:nvSpPr>
        <dsp:cNvPr id="0" name=""/>
        <dsp:cNvSpPr/>
      </dsp:nvSpPr>
      <dsp:spPr>
        <a:xfrm>
          <a:off x="0" y="2699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F57E11-BF8F-4361-82CB-ECDCB426473F}">
      <dsp:nvSpPr>
        <dsp:cNvPr id="0" name=""/>
        <dsp:cNvSpPr/>
      </dsp:nvSpPr>
      <dsp:spPr>
        <a:xfrm>
          <a:off x="548640" y="2330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Employee Discipline </a:t>
          </a:r>
          <a:endParaRPr lang="ar-SA" sz="3600" kern="1200"/>
        </a:p>
      </dsp:txBody>
      <dsp:txXfrm>
        <a:off x="584666" y="2366507"/>
        <a:ext cx="7608908" cy="665948"/>
      </dsp:txXfrm>
    </dsp:sp>
    <dsp:sp modelId="{5D13C326-102C-424B-9C94-5540EC126941}">
      <dsp:nvSpPr>
        <dsp:cNvPr id="0" name=""/>
        <dsp:cNvSpPr/>
      </dsp:nvSpPr>
      <dsp:spPr>
        <a:xfrm>
          <a:off x="0" y="3833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07353-80A1-44BF-AF87-D439E1B4FB7A}">
      <dsp:nvSpPr>
        <dsp:cNvPr id="0" name=""/>
        <dsp:cNvSpPr/>
      </dsp:nvSpPr>
      <dsp:spPr>
        <a:xfrm>
          <a:off x="548640" y="3464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Information and Financial </a:t>
          </a:r>
          <a:endParaRPr lang="ar-SA" sz="3600" kern="1200"/>
        </a:p>
      </dsp:txBody>
      <dsp:txXfrm>
        <a:off x="584666" y="3500507"/>
        <a:ext cx="7608908" cy="66594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B8A611-53FB-4571-8F7A-AE33E2BE1B5F}">
      <dsp:nvSpPr>
        <dsp:cNvPr id="0" name=""/>
        <dsp:cNvSpPr/>
      </dsp:nvSpPr>
      <dsp:spPr>
        <a:xfrm>
          <a:off x="0" y="54326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F54294-A457-45EA-AFCB-0500AFB27680}">
      <dsp:nvSpPr>
        <dsp:cNvPr id="0" name=""/>
        <dsp:cNvSpPr/>
      </dsp:nvSpPr>
      <dsp:spPr>
        <a:xfrm>
          <a:off x="548640" y="4142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smtClean="0"/>
            <a:t>Purchasing </a:t>
          </a:r>
          <a:endParaRPr lang="ar-SA" sz="3400" kern="1200"/>
        </a:p>
      </dsp:txBody>
      <dsp:txXfrm>
        <a:off x="597636" y="90417"/>
        <a:ext cx="7582968" cy="905688"/>
      </dsp:txXfrm>
    </dsp:sp>
    <dsp:sp modelId="{C14F9E93-8A4E-47C5-8DB2-1148E6E4C495}">
      <dsp:nvSpPr>
        <dsp:cNvPr id="0" name=""/>
        <dsp:cNvSpPr/>
      </dsp:nvSpPr>
      <dsp:spPr>
        <a:xfrm>
          <a:off x="0" y="208550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C9796A-9132-4FF6-9D72-7E1C8908FAF3}">
      <dsp:nvSpPr>
        <dsp:cNvPr id="0" name=""/>
        <dsp:cNvSpPr/>
      </dsp:nvSpPr>
      <dsp:spPr>
        <a:xfrm>
          <a:off x="548640" y="158366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dirty="0" smtClean="0"/>
            <a:t>Project Management</a:t>
          </a:r>
          <a:endParaRPr lang="ar-SA" sz="3400" kern="1200" dirty="0"/>
        </a:p>
      </dsp:txBody>
      <dsp:txXfrm>
        <a:off x="597636" y="1632657"/>
        <a:ext cx="7582968" cy="905688"/>
      </dsp:txXfrm>
    </dsp:sp>
    <dsp:sp modelId="{001300E1-9CCB-4EAA-BB36-65F9E91B6BC7}">
      <dsp:nvSpPr>
        <dsp:cNvPr id="0" name=""/>
        <dsp:cNvSpPr/>
      </dsp:nvSpPr>
      <dsp:spPr>
        <a:xfrm>
          <a:off x="0" y="362774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C28611-4DC7-4E0E-9010-2302401D5843}">
      <dsp:nvSpPr>
        <dsp:cNvPr id="0" name=""/>
        <dsp:cNvSpPr/>
      </dsp:nvSpPr>
      <dsp:spPr>
        <a:xfrm>
          <a:off x="548640" y="312590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dirty="0" smtClean="0"/>
            <a:t>Statistical Quality Control</a:t>
          </a:r>
          <a:endParaRPr lang="ar-SA" sz="3400" kern="1200" dirty="0"/>
        </a:p>
      </dsp:txBody>
      <dsp:txXfrm>
        <a:off x="597636" y="3174897"/>
        <a:ext cx="7582968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A95C27ED-7D76-4428-A00D-6588490249D4}" type="datetimeFigureOut">
              <a:rPr lang="ar-SA" smtClean="0"/>
              <a:t>1/3/1443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4D8C203-14BA-4156-9E8A-F863CFFDF4B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21726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48F77-DF0B-49DB-A64A-9246E13FCCCE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80102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4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2122" y="66908"/>
            <a:ext cx="8344830" cy="3953047"/>
          </a:xfrm>
          <a:solidFill>
            <a:srgbClr val="53728A"/>
          </a:solidFill>
        </p:spPr>
        <p:txBody>
          <a:bodyPr vert="horz" lIns="154305" tIns="51435" rIns="102870" bIns="51435" rtlCol="0" anchor="b">
            <a:no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>Chapter -6 lectuer-1</a:t>
            </a:r>
            <a:endParaRPr lang="en-US" sz="44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09999" y="3930744"/>
            <a:ext cx="8382001" cy="2927256"/>
          </a:xfrm>
          <a:solidFill>
            <a:schemeClr val="tx1">
              <a:lumMod val="65000"/>
              <a:lumOff val="35000"/>
            </a:schemeClr>
          </a:solidFill>
        </p:spPr>
        <p:txBody>
          <a:bodyPr vert="horz" lIns="154305" tIns="51435" rIns="102870" bIns="51435" rtlCol="0">
            <a:normAutofit/>
          </a:bodyPr>
          <a:lstStyle/>
          <a:p>
            <a:endParaRPr lang="ar-SA" sz="3300" b="1" dirty="0" smtClean="0">
              <a:solidFill>
                <a:schemeClr val="bg1"/>
              </a:solidFill>
            </a:endParaRPr>
          </a:p>
          <a:p>
            <a:r>
              <a:rPr lang="en-US" sz="3300" b="1" dirty="0" smtClean="0">
                <a:solidFill>
                  <a:schemeClr val="bg1"/>
                </a:solidFill>
              </a:rPr>
              <a:t>MGM111</a:t>
            </a:r>
            <a:endParaRPr lang="ar-SA" sz="3300" b="1" dirty="0">
              <a:solidFill>
                <a:schemeClr val="bg1"/>
              </a:solidFill>
            </a:endParaRPr>
          </a:p>
          <a:p>
            <a:endParaRPr lang="en-US" sz="3300" b="1" dirty="0">
              <a:solidFill>
                <a:schemeClr val="bg1"/>
              </a:solidFill>
            </a:endParaRPr>
          </a:p>
          <a:p>
            <a:r>
              <a:rPr lang="en-US" sz="4400" b="1" dirty="0">
                <a:solidFill>
                  <a:schemeClr val="bg1"/>
                </a:solidFill>
              </a:rPr>
              <a:t>Principle of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" y="0"/>
            <a:ext cx="38100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sz="3300" b="1" dirty="0">
                <a:solidFill>
                  <a:schemeClr val="bg1"/>
                </a:solidFill>
              </a:rPr>
              <a:t>Everyone’s</a:t>
            </a:r>
            <a:r>
              <a:rPr lang="en-US" sz="3300" b="1" dirty="0">
                <a:solidFill>
                  <a:srgbClr val="53728A"/>
                </a:solidFill>
              </a:rPr>
              <a:t> </a:t>
            </a:r>
            <a:r>
              <a:rPr lang="en-US" sz="3300" b="1" dirty="0">
                <a:solidFill>
                  <a:schemeClr val="bg1"/>
                </a:solidFill>
              </a:rPr>
              <a:t>Smart</a:t>
            </a:r>
            <a:r>
              <a:rPr lang="en-US" sz="3300" b="1" dirty="0">
                <a:solidFill>
                  <a:srgbClr val="53728A"/>
                </a:solidFill>
              </a:rPr>
              <a:t/>
            </a:r>
            <a:br>
              <a:rPr lang="en-US" sz="3300" b="1" dirty="0">
                <a:solidFill>
                  <a:srgbClr val="53728A"/>
                </a:solidFill>
              </a:rPr>
            </a:br>
            <a:r>
              <a:rPr lang="en-US" sz="3300" b="1" dirty="0">
                <a:solidFill>
                  <a:schemeClr val="bg1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14" y="317689"/>
            <a:ext cx="2934773" cy="19431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754" y="152400"/>
            <a:ext cx="2071339" cy="13716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894631" y="1699419"/>
            <a:ext cx="8175567" cy="769441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Controlling</a:t>
            </a:r>
            <a:r>
              <a:rPr lang="en-US" sz="1600" b="1" dirty="0">
                <a:latin typeface="CIDFont+F1"/>
              </a:rPr>
              <a:t>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and</a:t>
            </a:r>
            <a:r>
              <a:rPr lang="en-US" sz="1600" b="1" dirty="0">
                <a:latin typeface="CIDFont+F1"/>
              </a:rPr>
              <a:t>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Managing</a:t>
            </a:r>
            <a:r>
              <a:rPr lang="en-US" sz="1600" b="1" dirty="0">
                <a:latin typeface="CIDFont+F1"/>
              </a:rPr>
              <a:t>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</a:rPr>
              <a:t>Changes</a:t>
            </a:r>
            <a:endParaRPr lang="ar-SA" sz="44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3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685800"/>
            <a:ext cx="7391400" cy="121920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Chapter-6 lectuer-1</a:t>
            </a:r>
            <a:endParaRPr lang="ar-SA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048000"/>
            <a:ext cx="11506200" cy="16764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5400" b="1" i="1" dirty="0">
                <a:latin typeface="+mj-lt"/>
                <a:ea typeface="+mj-ea"/>
                <a:cs typeface="+mj-cs"/>
              </a:rPr>
              <a:t>Controlling as a Management Function</a:t>
            </a:r>
            <a:endParaRPr lang="ar-SA" sz="54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861" y="5334000"/>
            <a:ext cx="2071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51269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752600"/>
            <a:ext cx="10210800" cy="47244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Controlling Definition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The Control </a:t>
            </a:r>
            <a:r>
              <a:rPr lang="en-US" b="1" i="1" dirty="0" smtClean="0"/>
              <a:t>Process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Importance </a:t>
            </a:r>
            <a:r>
              <a:rPr lang="en-US" b="1" i="1" dirty="0"/>
              <a:t>of Controlling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Types of 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Scope </a:t>
            </a:r>
            <a:r>
              <a:rPr lang="en-US" b="1" i="1" dirty="0"/>
              <a:t>of </a:t>
            </a:r>
            <a:r>
              <a:rPr lang="en-US" b="1" i="1" dirty="0" smtClean="0"/>
              <a:t>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Relationship between controlling and other </a:t>
            </a:r>
            <a:r>
              <a:rPr lang="en-US" b="1" i="1" dirty="0" smtClean="0"/>
              <a:t>managerial </a:t>
            </a:r>
            <a:r>
              <a:rPr lang="en-US" b="1" i="1" dirty="0"/>
              <a:t>functions </a:t>
            </a:r>
            <a:r>
              <a:rPr lang="en-US" b="1" i="1" dirty="0" smtClean="0"/>
              <a:t> </a:t>
            </a:r>
            <a:r>
              <a:rPr lang="en-US" b="1" i="1" dirty="0"/>
              <a:t/>
            </a:r>
            <a:br>
              <a:rPr lang="en-US" b="1" i="1" dirty="0"/>
            </a:br>
            <a:r>
              <a:rPr lang="en-US" b="1" i="1" dirty="0"/>
              <a:t/>
            </a:r>
            <a:br>
              <a:rPr lang="en-US" b="1" i="1" dirty="0"/>
            </a:br>
            <a:r>
              <a:rPr lang="en-US" b="1" i="1" dirty="0"/>
              <a:t/>
            </a:r>
            <a:br>
              <a:rPr lang="en-US" b="1" i="1" dirty="0"/>
            </a:br>
            <a:endParaRPr lang="ar-SA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990600" y="432033"/>
            <a:ext cx="10134600" cy="8633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SA" sz="6000" dirty="0"/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1089449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>Functions of Management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410511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2383"/>
            <a:ext cx="954135" cy="85561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2514600" y="5410200"/>
            <a:ext cx="8115300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200" b="1" i="1" dirty="0">
                <a:latin typeface="+mj-lt"/>
                <a:ea typeface="+mj-ea"/>
                <a:cs typeface="+mj-cs"/>
              </a:rPr>
              <a:t> Control is the last function of </a:t>
            </a:r>
            <a:r>
              <a:rPr lang="en-US" sz="3200" b="1" i="1" dirty="0" smtClean="0">
                <a:latin typeface="+mj-lt"/>
                <a:ea typeface="+mj-ea"/>
                <a:cs typeface="+mj-cs"/>
              </a:rPr>
              <a:t>management</a:t>
            </a:r>
            <a:endParaRPr lang="en-US" sz="3200" b="1" i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344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1"/>
          <p:cNvSpPr>
            <a:spLocks noGrp="1"/>
          </p:cNvSpPr>
          <p:nvPr>
            <p:ph idx="1"/>
          </p:nvPr>
        </p:nvSpPr>
        <p:spPr>
          <a:xfrm>
            <a:off x="1447800" y="1624013"/>
            <a:ext cx="85344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sz="3600" b="1" i="1" u="sng" dirty="0" smtClean="0">
                <a:solidFill>
                  <a:srgbClr val="FF0000"/>
                </a:solidFill>
              </a:rPr>
              <a:t>Controlling</a:t>
            </a:r>
          </a:p>
          <a:p>
            <a:pPr marL="0" indent="0">
              <a:buNone/>
            </a:pPr>
            <a:endParaRPr lang="en-US" sz="28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A process of monitoring performance and taking action to ensure desired results.</a:t>
            </a:r>
          </a:p>
          <a:p>
            <a:pPr lvl="1" eaLnBrk="1" hangingPunct="1">
              <a:buFont typeface="Wingdings" panose="05000000000000000000" pitchFamily="2" charset="2"/>
              <a:buChar char="q"/>
            </a:pPr>
            <a:endParaRPr lang="en-US" b="1" dirty="0" smtClean="0"/>
          </a:p>
          <a:p>
            <a:pPr marL="342900" lvl="1" indent="-342900">
              <a:buFont typeface="Wingdings" panose="05000000000000000000" pitchFamily="2" charset="2"/>
              <a:buChar char="q"/>
            </a:pPr>
            <a:r>
              <a:rPr lang="en-US" sz="3200" b="1" dirty="0"/>
              <a:t>It sees to it that the right things happen, in the right ways, and at the right time.</a:t>
            </a:r>
          </a:p>
          <a:p>
            <a:pPr lvl="1" eaLnBrk="1" hangingPunct="1">
              <a:buFont typeface="Symbol" pitchFamily="18" charset="2"/>
              <a:buNone/>
            </a:pPr>
            <a:endParaRPr lang="en-US" b="1" dirty="0" smtClean="0"/>
          </a:p>
          <a:p>
            <a:endParaRPr lang="ar-SA" b="1" dirty="0" smtClean="0"/>
          </a:p>
        </p:txBody>
      </p:sp>
      <p:sp>
        <p:nvSpPr>
          <p:cNvPr id="1024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91E15AA-794A-4AD0-B5FB-27A7A166ECEB}" type="slidenum">
              <a:rPr lang="en-US" altLang="fr-FR" sz="1000"/>
              <a:pPr/>
              <a:t>5</a:t>
            </a:fld>
            <a:endParaRPr lang="en-US" altLang="fr-FR" sz="100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96012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b="1" i="1" dirty="0" smtClean="0"/>
              <a:t>Controlling as a Management Function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63899"/>
            <a:ext cx="1404868" cy="9302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61666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10896600" cy="884238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Controlling as a Management Function</a:t>
            </a:r>
            <a:endParaRPr lang="ar-SA" b="1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95600" y="1524000"/>
            <a:ext cx="5386917" cy="639762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algn="ctr">
              <a:spcBef>
                <a:spcPct val="0"/>
              </a:spcBef>
            </a:pPr>
            <a:r>
              <a:rPr lang="en-US" sz="4400" i="1" dirty="0">
                <a:latin typeface="+mj-lt"/>
                <a:ea typeface="+mj-ea"/>
                <a:cs typeface="+mj-cs"/>
              </a:rPr>
              <a:t>Definition </a:t>
            </a:r>
            <a:endParaRPr lang="ar-SA" sz="4400" i="1" dirty="0">
              <a:latin typeface="+mj-lt"/>
              <a:ea typeface="+mj-ea"/>
              <a:cs typeface="+mj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590799"/>
            <a:ext cx="5486400" cy="3535363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800" b="1" dirty="0"/>
              <a:t>“Managerial control implies the measurement of accomplishment against the standard and the correction of deviations to assure attainment of objectives according to plans.”</a:t>
            </a:r>
            <a:endParaRPr lang="ar-SA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00" y="2590799"/>
            <a:ext cx="5334001" cy="3535364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800" b="1" dirty="0"/>
              <a:t>“Control is the process of bringing about conformity of performance with planned action.”</a:t>
            </a:r>
          </a:p>
          <a:p>
            <a:endParaRPr lang="ar-SA" sz="2800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26162"/>
            <a:ext cx="899021" cy="5953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00851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7200" b="1" i="1" dirty="0"/>
              <a:t>Need of Control</a:t>
            </a:r>
            <a:endParaRPr lang="ar-SA" sz="7200" b="1" i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52898658"/>
              </p:ext>
            </p:extLst>
          </p:nvPr>
        </p:nvGraphicFramePr>
        <p:xfrm>
          <a:off x="1219200" y="1905000"/>
          <a:ext cx="89916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26162"/>
            <a:ext cx="899021" cy="5953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93249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ED28476-BA8C-452C-96F2-064885FD2BC0}" type="slidenum">
              <a:rPr lang="en-US" sz="1000"/>
              <a:pPr/>
              <a:t>8</a:t>
            </a:fld>
            <a:endParaRPr lang="en-US" sz="100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i="1" dirty="0"/>
              <a:t>The Control Process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94727360"/>
              </p:ext>
            </p:extLst>
          </p:nvPr>
        </p:nvGraphicFramePr>
        <p:xfrm>
          <a:off x="1028700" y="1765329"/>
          <a:ext cx="10134600" cy="4183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54" y="6198967"/>
            <a:ext cx="995247" cy="6590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09551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7C81CFE-009D-404F-9292-85CD510E4B76}" type="slidenum">
              <a:rPr lang="en-US" sz="1000"/>
              <a:pPr/>
              <a:t>9</a:t>
            </a:fld>
            <a:endParaRPr lang="en-US" sz="100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 smtClean="0"/>
              <a:t>1. Establish </a:t>
            </a:r>
            <a:r>
              <a:rPr lang="en-US" sz="4800" b="1" i="1" dirty="0"/>
              <a:t>Objectives and Standards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40000"/>
              </a:lnSpc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The control process begins with planning and the establishment of performance objectives.</a:t>
            </a:r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Performance objectives are defined and the standards for measuring them are set.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6261345"/>
            <a:ext cx="762000" cy="50458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74685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9FD5B62-9372-45D4-9849-77B10B9C42D0}" type="slidenum">
              <a:rPr lang="en-US" sz="1000"/>
              <a:pPr/>
              <a:t>10</a:t>
            </a:fld>
            <a:endParaRPr lang="en-US" sz="100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Establish Objectives and </a:t>
            </a:r>
            <a:r>
              <a:rPr lang="en-US" b="1" i="1" dirty="0" smtClean="0"/>
              <a:t>Standards cont..</a:t>
            </a:r>
            <a:endParaRPr lang="en-US" b="1" i="1" dirty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676400"/>
            <a:ext cx="10363200" cy="4495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40000"/>
              </a:lnSpc>
            </a:pPr>
            <a:endParaRPr lang="en-US" sz="3600" b="1" dirty="0" smtClean="0"/>
          </a:p>
          <a:p>
            <a:pPr eaLnBrk="1" hangingPunct="1"/>
            <a:r>
              <a:rPr lang="en-US" sz="4000" b="1" i="1" u="sng" dirty="0" smtClean="0">
                <a:solidFill>
                  <a:srgbClr val="FF0000"/>
                </a:solidFill>
              </a:rPr>
              <a:t>There are two types of standards: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sz="3600" b="1" i="1" dirty="0" smtClean="0"/>
              <a:t>Output Standards  </a:t>
            </a:r>
            <a:r>
              <a:rPr lang="en-US" sz="3200" b="1" dirty="0" smtClean="0"/>
              <a:t>-  measures performance results in terms of quantity, quality, cost, or time.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sz="3600" b="1" i="1" u="sng" dirty="0" smtClean="0"/>
              <a:t>Input Standards</a:t>
            </a:r>
            <a:r>
              <a:rPr lang="en-US" sz="3600" b="1" i="1" dirty="0" smtClean="0"/>
              <a:t>  </a:t>
            </a:r>
            <a:r>
              <a:rPr lang="en-US" sz="3200" b="1" dirty="0" smtClean="0"/>
              <a:t>-  measures work efforts that go into a performance task.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7" y="6247819"/>
            <a:ext cx="921473" cy="61018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87581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91579B3-6EB3-4585-8E47-2125E54E674F}" type="slidenum">
              <a:rPr lang="en-US" sz="1000"/>
              <a:pPr/>
              <a:t>11</a:t>
            </a:fld>
            <a:endParaRPr lang="en-US" sz="100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84265"/>
            <a:ext cx="10287001" cy="1265238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 smtClean="0"/>
              <a:t>2. Measuring </a:t>
            </a:r>
            <a:r>
              <a:rPr lang="en-US" b="1" i="1" dirty="0"/>
              <a:t>Actual Performance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28800"/>
            <a:ext cx="10287000" cy="4114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Measurements must be accurate enough to spot deviations or variances between what really occurs and what is most desired.</a:t>
            </a:r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Without measurement, effective control is not possible.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822460"/>
            <a:ext cx="1357661" cy="89901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56975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AA70CF9-9643-4AF5-B8B2-A9B9F71EA276}" type="slidenum">
              <a:rPr lang="en-US" sz="1000"/>
              <a:pPr/>
              <a:t>12</a:t>
            </a:fld>
            <a:endParaRPr lang="en-US" sz="100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11201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b="1" i="1" dirty="0" smtClean="0"/>
              <a:t>3. Comparing </a:t>
            </a:r>
            <a:r>
              <a:rPr lang="en-US" b="1" i="1" dirty="0"/>
              <a:t>Results with Objectives and Standards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10591800" cy="4038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b="1" dirty="0"/>
              <a:t>The comparison of actual performance with desired performance establishes the need for action. </a:t>
            </a:r>
            <a:endParaRPr lang="en-US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b="1" dirty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b="1" dirty="0"/>
              <a:t>Ways of making such comparisons include:</a:t>
            </a:r>
          </a:p>
          <a:p>
            <a:pPr lvl="1" eaLnBrk="1" hangingPunct="1"/>
            <a:r>
              <a:rPr lang="en-US" sz="3200" b="1" dirty="0" smtClean="0">
                <a:solidFill>
                  <a:srgbClr val="FF0000"/>
                </a:solidFill>
              </a:rPr>
              <a:t>Historical / Relative / Engineering</a:t>
            </a:r>
          </a:p>
          <a:p>
            <a:pPr lvl="1" eaLnBrk="1" hangingPunct="1"/>
            <a:r>
              <a:rPr lang="en-US" sz="3200" b="1" dirty="0" smtClean="0">
                <a:solidFill>
                  <a:srgbClr val="FF0000"/>
                </a:solidFill>
              </a:rPr>
              <a:t>Benchmarking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1" y="5854456"/>
            <a:ext cx="1309339" cy="8670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24172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F3A35CE-DBA7-43C1-8FF3-2E1C61439794}" type="slidenum">
              <a:rPr lang="en-US" sz="1000"/>
              <a:pPr/>
              <a:t>13</a:t>
            </a:fld>
            <a:endParaRPr lang="en-US" sz="100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10287000" cy="1437926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 smtClean="0"/>
              <a:t>4. Taking </a:t>
            </a:r>
            <a:r>
              <a:rPr lang="en-US" b="1" i="1" dirty="0"/>
              <a:t>Corrective Action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2057400"/>
            <a:ext cx="10210800" cy="4038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b="1" dirty="0" smtClean="0"/>
              <a:t>Taking </a:t>
            </a:r>
            <a:r>
              <a:rPr lang="en-US" b="1" dirty="0"/>
              <a:t>any action necessary to correct or improve things</a:t>
            </a:r>
            <a:r>
              <a:rPr lang="en-US" b="1" dirty="0" smtClean="0"/>
              <a:t>.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endParaRPr lang="en-US" b="1" dirty="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b="1" dirty="0"/>
              <a:t>Management-by-Exception focuses managerial attention on substantial differences between actual and desired performance.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6265417"/>
            <a:ext cx="914400" cy="54699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93936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0194453-92A8-46B0-8CFC-2B5104908D53}" type="slidenum">
              <a:rPr lang="en-US" sz="1000"/>
              <a:pPr/>
              <a:t>14</a:t>
            </a:fld>
            <a:endParaRPr lang="en-US" sz="100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10210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i="1" dirty="0"/>
              <a:t>Taking Corrective Action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76400"/>
            <a:ext cx="10363200" cy="42672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Management-by Exception can save the managers time, energy, and other resources, and concentrates efforts on areas showing the greatest need.</a:t>
            </a:r>
          </a:p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There are two types of exceptions: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3200" b="1" dirty="0"/>
              <a:t>Problems</a:t>
            </a:r>
            <a:r>
              <a:rPr lang="en-US" sz="2800" b="1" dirty="0" smtClean="0"/>
              <a:t> - below standard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3200" b="1" dirty="0"/>
              <a:t>Opportunities </a:t>
            </a:r>
            <a:r>
              <a:rPr lang="en-US" sz="2800" b="1" dirty="0" smtClean="0"/>
              <a:t>- above standard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019800"/>
            <a:ext cx="1059645" cy="7016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21176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>The Importance Of Controlling</a:t>
            </a:r>
            <a:br>
              <a:rPr lang="en-US" sz="6000" b="1" i="1" dirty="0" smtClean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endParaRPr lang="ar-SA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fontAlgn="base"/>
            <a:r>
              <a:rPr lang="en-US" b="1" dirty="0"/>
              <a:t>Controlling is an important function of management. Its importance becomes apparent when we find that it is needed in all the functions of management. </a:t>
            </a:r>
            <a:endParaRPr lang="en-US" b="1" dirty="0" smtClean="0"/>
          </a:p>
          <a:p>
            <a:pPr fontAlgn="base"/>
            <a:r>
              <a:rPr lang="en-US" b="1" dirty="0" smtClean="0"/>
              <a:t>Controlling </a:t>
            </a:r>
            <a:r>
              <a:rPr lang="en-US" b="1" dirty="0"/>
              <a:t>checks mistakes and tells us how new challenges can be met or faced</a:t>
            </a:r>
            <a:r>
              <a:rPr lang="en-US" b="1" dirty="0" smtClean="0"/>
              <a:t>.</a:t>
            </a:r>
          </a:p>
          <a:p>
            <a:pPr fontAlgn="base"/>
            <a:r>
              <a:rPr lang="en-US" b="1" dirty="0" smtClean="0"/>
              <a:t> </a:t>
            </a:r>
            <a:r>
              <a:rPr lang="en-US" b="1" dirty="0"/>
              <a:t>The success of the </a:t>
            </a:r>
            <a:r>
              <a:rPr lang="en-US" b="1" dirty="0" smtClean="0"/>
              <a:t>organization </a:t>
            </a:r>
            <a:r>
              <a:rPr lang="en-US" b="1" dirty="0"/>
              <a:t>thus hinges on the effective controlling.</a:t>
            </a:r>
          </a:p>
          <a:p>
            <a:pPr marL="0" indent="0">
              <a:buNone/>
            </a:pPr>
            <a:r>
              <a:rPr lang="en-US" b="1" dirty="0"/>
              <a:t/>
            </a:r>
            <a:br>
              <a:rPr lang="en-US" b="1" dirty="0"/>
            </a:b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126164"/>
            <a:ext cx="899018" cy="5953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639973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 smtClean="0"/>
              <a:t>The </a:t>
            </a:r>
            <a:r>
              <a:rPr lang="en-US" sz="5400" b="1" i="1" dirty="0"/>
              <a:t>Importance of </a:t>
            </a:r>
            <a:r>
              <a:rPr lang="en-US" sz="5400" b="1" i="1" dirty="0" smtClean="0"/>
              <a:t>Controlling con..</a:t>
            </a:r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/>
              <a:t/>
            </a:r>
            <a:br>
              <a:rPr lang="en-US" sz="5400" b="1" i="1" dirty="0"/>
            </a:br>
            <a:endParaRPr lang="ar-SA" sz="54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600201"/>
            <a:ext cx="9067800" cy="4952999"/>
          </a:xfrm>
          <a:ln>
            <a:solidFill>
              <a:schemeClr val="tx1"/>
            </a:solidFill>
          </a:ln>
        </p:spPr>
        <p:txBody>
          <a:bodyPr anchor="t">
            <a:noAutofit/>
          </a:bodyPr>
          <a:lstStyle/>
          <a:p>
            <a:pPr marL="0" indent="0" fontAlgn="base">
              <a:buNone/>
            </a:pPr>
            <a:r>
              <a:rPr lang="en-US" b="1" i="1" u="sng" dirty="0" smtClean="0">
                <a:solidFill>
                  <a:srgbClr val="FF0000"/>
                </a:solidFill>
              </a:rPr>
              <a:t>The </a:t>
            </a:r>
            <a:r>
              <a:rPr lang="en-US" b="1" i="1" u="sng" dirty="0">
                <a:solidFill>
                  <a:srgbClr val="FF0000"/>
                </a:solidFill>
              </a:rPr>
              <a:t>importance of controlling becomes clear from the following facts:</a:t>
            </a:r>
            <a:r>
              <a:rPr lang="en-US" b="1" i="1" dirty="0"/>
              <a:t/>
            </a:r>
            <a:br>
              <a:rPr lang="en-US" b="1" i="1" dirty="0"/>
            </a:br>
            <a:r>
              <a:rPr lang="en-US" b="1" dirty="0" smtClean="0"/>
              <a:t>(</a:t>
            </a:r>
            <a:r>
              <a:rPr lang="en-US" b="1" dirty="0"/>
              <a:t>1) Accomplishing </a:t>
            </a:r>
            <a:r>
              <a:rPr lang="en-US" b="1" dirty="0" smtClean="0"/>
              <a:t>Organizational Goals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 smtClean="0"/>
              <a:t>(2</a:t>
            </a:r>
            <a:r>
              <a:rPr lang="en-US" b="1" dirty="0"/>
              <a:t>) Judging Accuracy of </a:t>
            </a:r>
            <a:r>
              <a:rPr lang="en-US" b="1" dirty="0" smtClean="0"/>
              <a:t>Standards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(3) Making Efficient Use of </a:t>
            </a:r>
            <a:r>
              <a:rPr lang="en-US" b="1" dirty="0" smtClean="0"/>
              <a:t>Resources</a:t>
            </a:r>
            <a:endParaRPr lang="en-US" b="1" dirty="0"/>
          </a:p>
          <a:p>
            <a:pPr marL="0" indent="0" fontAlgn="base">
              <a:buNone/>
            </a:pPr>
            <a:r>
              <a:rPr lang="en-US" b="1" dirty="0" smtClean="0"/>
              <a:t>(</a:t>
            </a:r>
            <a:r>
              <a:rPr lang="en-US" b="1" dirty="0"/>
              <a:t>4) Improving Employee </a:t>
            </a:r>
            <a:r>
              <a:rPr lang="en-US" b="1" dirty="0" smtClean="0"/>
              <a:t>Motivation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(5) Ensuring Order and </a:t>
            </a:r>
            <a:r>
              <a:rPr lang="en-US" b="1" dirty="0" smtClean="0"/>
              <a:t>Discipline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(6) Facilitating Coordination in </a:t>
            </a:r>
            <a:r>
              <a:rPr lang="en-US" b="1" dirty="0" smtClean="0"/>
              <a:t>Action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872219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EAD4971-A57A-4B2D-B3B8-6BC04CB53227}" type="slidenum">
              <a:rPr lang="en-US" sz="1000"/>
              <a:pPr/>
              <a:t>17</a:t>
            </a:fld>
            <a:endParaRPr lang="en-US" sz="100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74638"/>
            <a:ext cx="10439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Effective Controls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10439400" cy="4419600"/>
          </a:xfr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eaLnBrk="1" hangingPunct="1">
              <a:buFont typeface="Monotype Sorts" pitchFamily="2" charset="2"/>
              <a:buNone/>
            </a:pPr>
            <a:r>
              <a:rPr lang="en-US" sz="3900" b="1" i="1" u="sng" dirty="0" smtClean="0">
                <a:solidFill>
                  <a:srgbClr val="FF0000"/>
                </a:solidFill>
              </a:rPr>
              <a:t>The Best Controls in Organizations are</a:t>
            </a:r>
          </a:p>
          <a:p>
            <a:pPr eaLnBrk="1" hangingPunct="1">
              <a:lnSpc>
                <a:spcPct val="0"/>
              </a:lnSpc>
              <a:buFont typeface="Monotype Sorts" pitchFamily="2" charset="2"/>
              <a:buNone/>
            </a:pPr>
            <a:endParaRPr lang="en-US" sz="2800" dirty="0"/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Strategic and results oriented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Understandable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Encourage self-control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Timely and exception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Positive in nature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Fair and objective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Flexible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endParaRPr lang="en-US" sz="3600" b="1" dirty="0" smtClean="0"/>
          </a:p>
          <a:p>
            <a:pPr eaLnBrk="1" hangingPunct="1"/>
            <a:endParaRPr lang="en-US" dirty="0" smtClean="0"/>
          </a:p>
          <a:p>
            <a:pPr eaLnBrk="1" hangingPunct="1">
              <a:buFont typeface="Monotype Sorts" pitchFamily="2" charset="2"/>
              <a:buNone/>
            </a:pPr>
            <a:endParaRPr lang="en-US" sz="2800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77" y="6082318"/>
            <a:ext cx="920324" cy="60942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1088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4552827"/>
              </p:ext>
            </p:extLst>
          </p:nvPr>
        </p:nvGraphicFramePr>
        <p:xfrm>
          <a:off x="609600" y="1905000"/>
          <a:ext cx="10668000" cy="4221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62000" y="427038"/>
            <a:ext cx="10972800" cy="1143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800" b="1" i="1" dirty="0" smtClean="0"/>
              <a:t>Types of Control</a:t>
            </a:r>
            <a:endParaRPr lang="en-US" sz="8800" b="1" i="1" dirty="0"/>
          </a:p>
        </p:txBody>
      </p:sp>
    </p:spTree>
    <p:extLst>
      <p:ext uri="{BB962C8B-B14F-4D97-AF65-F5344CB8AC3E}">
        <p14:creationId xmlns:p14="http://schemas.microsoft.com/office/powerpoint/2010/main" val="47394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12A9F9F-8381-4E6F-9BEB-44E4F31D8B9D}" type="slidenum">
              <a:rPr lang="en-US" sz="1000"/>
              <a:pPr/>
              <a:t>19</a:t>
            </a:fld>
            <a:endParaRPr lang="en-US" sz="100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274638"/>
            <a:ext cx="9525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800" b="1" i="1" dirty="0"/>
              <a:t>Types of Control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854820"/>
            <a:ext cx="9525000" cy="42672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000" b="1" i="1" u="sng" dirty="0" smtClean="0">
                <a:solidFill>
                  <a:srgbClr val="FF0000"/>
                </a:solidFill>
              </a:rPr>
              <a:t>1.Preliminary</a:t>
            </a:r>
          </a:p>
          <a:p>
            <a:pPr eaLnBrk="1" hangingPunct="1"/>
            <a:endParaRPr lang="en-US" sz="3600" b="1" i="1" u="sng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buFont typeface="Monotype Sorts" pitchFamily="2" charset="2"/>
              <a:buNone/>
            </a:pPr>
            <a:r>
              <a:rPr lang="en-US" dirty="0" smtClean="0"/>
              <a:t> 	</a:t>
            </a:r>
            <a:r>
              <a:rPr lang="en-US" b="1" dirty="0" smtClean="0"/>
              <a:t>Sometimes called the feed forward controls, they are accomplished before a work activity begins.</a:t>
            </a:r>
          </a:p>
          <a:p>
            <a:pPr eaLnBrk="1" hangingPunct="1">
              <a:buFont typeface="Monotype Sorts" pitchFamily="2" charset="2"/>
              <a:buNone/>
            </a:pPr>
            <a:r>
              <a:rPr lang="en-US" b="1" dirty="0" smtClean="0"/>
              <a:t>   They make sure that proper directions are set and that the right resources are available to accomplish them.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096000"/>
            <a:ext cx="801649" cy="5308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766651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2EBF2F7-5951-4097-BB25-ED6A03DCD9D5}" type="slidenum">
              <a:rPr lang="en-US" sz="1000"/>
              <a:pPr/>
              <a:t>20</a:t>
            </a:fld>
            <a:endParaRPr lang="en-US" sz="100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1486953" y="274638"/>
            <a:ext cx="97536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800" b="1" i="1" dirty="0"/>
              <a:t>Types of Control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86953" y="1582117"/>
            <a:ext cx="9753600" cy="414496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sz="5400" b="1" i="1" u="sng" dirty="0" smtClean="0">
                <a:solidFill>
                  <a:srgbClr val="FF0000"/>
                </a:solidFill>
              </a:rPr>
              <a:t>2.Concurrent </a:t>
            </a:r>
            <a:endParaRPr lang="en-US" sz="5400" b="1" i="1" u="sng" dirty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sz="3600" b="1" dirty="0" smtClean="0"/>
              <a:t>   Focus on what happens during the work process.  Sometimes called steering controls, they monitor ongoing operations and activities to make sure that things are being done correctly.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943600"/>
            <a:ext cx="1174719" cy="7778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8992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2A117D3-C547-483B-907E-1D89593E20F3}" type="slidenum">
              <a:rPr lang="en-US" sz="1000"/>
              <a:pPr/>
              <a:t>21</a:t>
            </a:fld>
            <a:endParaRPr lang="en-US" sz="100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74638"/>
            <a:ext cx="8763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2133600"/>
            <a:ext cx="9067800" cy="36576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400" b="1" i="1" u="sng" dirty="0" smtClean="0">
                <a:solidFill>
                  <a:srgbClr val="FF0000"/>
                </a:solidFill>
              </a:rPr>
              <a:t>3.Post action</a:t>
            </a:r>
            <a:endParaRPr lang="en-US" sz="4400" b="1" i="1" u="sng" dirty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dirty="0" smtClean="0"/>
              <a:t>   </a:t>
            </a:r>
            <a:r>
              <a:rPr lang="en-US" sz="3600" b="1" dirty="0" smtClean="0"/>
              <a:t>Sometimes called feedback controls, they take place after an action is completed.  They focus on end results, as opposed to inputs and activities.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630666"/>
            <a:ext cx="1371600" cy="9082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56392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9882085-D2C7-4337-B3A0-C8680AFEC3EC}" type="slidenum">
              <a:rPr lang="en-US" sz="1000"/>
              <a:pPr/>
              <a:t>22</a:t>
            </a:fld>
            <a:endParaRPr lang="en-US" sz="100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Controls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518135"/>
            <a:ext cx="9982200" cy="4064618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eaLnBrk="1" hangingPunct="1">
              <a:buFont typeface="Monotype Sorts" pitchFamily="2" charset="2"/>
              <a:buNone/>
            </a:pPr>
            <a:r>
              <a:rPr lang="en-US" b="1" i="1" u="sng" dirty="0" smtClean="0">
                <a:solidFill>
                  <a:srgbClr val="FF0000"/>
                </a:solidFill>
              </a:rPr>
              <a:t>Managers have two broad options with respect to control.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3600" b="1" dirty="0" smtClean="0"/>
              <a:t>They can rely on people to exercise self-control (</a:t>
            </a:r>
            <a:r>
              <a:rPr lang="en-US" sz="3600" b="1" u="sng" dirty="0" smtClean="0"/>
              <a:t>internal</a:t>
            </a:r>
            <a:r>
              <a:rPr lang="en-US" sz="3600" b="1" dirty="0" smtClean="0"/>
              <a:t>) over their own behavior.</a:t>
            </a:r>
          </a:p>
          <a:p>
            <a:pPr marL="514350" indent="-514350" eaLnBrk="1" hangingPunct="1">
              <a:buFont typeface="+mj-lt"/>
              <a:buAutoNum type="arabicPeriod"/>
            </a:pPr>
            <a:endParaRPr lang="en-US" sz="3600" b="1" dirty="0" smtClean="0"/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3600" b="1" dirty="0" smtClean="0"/>
              <a:t>Alternatively, managers can take direct action (</a:t>
            </a:r>
            <a:r>
              <a:rPr lang="en-US" sz="3600" b="1" u="sng" dirty="0" smtClean="0"/>
              <a:t>external</a:t>
            </a:r>
            <a:r>
              <a:rPr lang="en-US" sz="3600" b="1" dirty="0" smtClean="0"/>
              <a:t>) to control the behavior of others.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019800"/>
            <a:ext cx="1196296" cy="7921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131675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61EA58E-4DDC-4A20-B37D-F1EF10D853AE}" type="slidenum">
              <a:rPr lang="en-US" sz="1000"/>
              <a:pPr/>
              <a:t>23</a:t>
            </a:fld>
            <a:endParaRPr lang="en-US" sz="100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90359"/>
            <a:ext cx="9867899" cy="4475162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400" b="1" i="1" u="sng" dirty="0" smtClean="0">
                <a:solidFill>
                  <a:srgbClr val="FF0000"/>
                </a:solidFill>
              </a:rPr>
              <a:t>4.Internal </a:t>
            </a:r>
            <a:r>
              <a:rPr lang="en-US" sz="4400" b="1" i="1" u="sng" dirty="0">
                <a:solidFill>
                  <a:srgbClr val="FF0000"/>
                </a:solidFill>
              </a:rPr>
              <a:t>Controls</a:t>
            </a:r>
            <a:endParaRPr lang="en-US" sz="4000" b="1" i="1" u="sng" dirty="0" smtClean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dirty="0" smtClean="0"/>
              <a:t>	</a:t>
            </a:r>
            <a:r>
              <a:rPr lang="en-US" sz="3600" b="1" dirty="0" smtClean="0"/>
              <a:t>Allows motivated individuals to exercise self-control in fulfilling job expectations. </a:t>
            </a:r>
            <a:r>
              <a:rPr lang="en-US" b="1" dirty="0" smtClean="0"/>
              <a:t>The potential for self-control is enhanced when capable people have clear performance objectives and proper resource support.</a:t>
            </a:r>
            <a:endParaRPr lang="en-US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6065521"/>
            <a:ext cx="990599" cy="65595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40443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1DEF43C-DF55-424E-8D38-2C485C12775A}" type="slidenum">
              <a:rPr lang="en-US" sz="1000"/>
              <a:pPr/>
              <a:t>24</a:t>
            </a:fld>
            <a:endParaRPr lang="en-US" sz="100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103632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700214"/>
            <a:ext cx="9601200" cy="4548187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3600" b="1" i="1" u="sng" dirty="0">
                <a:solidFill>
                  <a:srgbClr val="FF0000"/>
                </a:solidFill>
              </a:rPr>
              <a:t>5</a:t>
            </a:r>
            <a:r>
              <a:rPr lang="en-US" sz="3600" b="1" i="1" u="sng" dirty="0" smtClean="0">
                <a:solidFill>
                  <a:srgbClr val="FF0000"/>
                </a:solidFill>
              </a:rPr>
              <a:t>.External </a:t>
            </a:r>
            <a:r>
              <a:rPr lang="en-US" sz="3600" b="1" i="1" u="sng" dirty="0">
                <a:solidFill>
                  <a:srgbClr val="FF0000"/>
                </a:solidFill>
              </a:rPr>
              <a:t>Controls</a:t>
            </a:r>
          </a:p>
          <a:p>
            <a:pPr eaLnBrk="1" hangingPunct="1">
              <a:buFont typeface="Monotype Sorts" pitchFamily="2" charset="2"/>
              <a:buNone/>
            </a:pPr>
            <a:r>
              <a:rPr lang="en-US" sz="2800" dirty="0"/>
              <a:t>	</a:t>
            </a:r>
            <a:r>
              <a:rPr lang="en-US" b="1" dirty="0"/>
              <a:t>It occurs through personal supervision and the use of formal administrative systems.</a:t>
            </a:r>
          </a:p>
          <a:p>
            <a:pPr lvl="1" eaLnBrk="1" hangingPunct="1"/>
            <a:r>
              <a:rPr lang="en-US" sz="3200" b="1" dirty="0" smtClean="0"/>
              <a:t>Performance appraisal systems, </a:t>
            </a:r>
          </a:p>
          <a:p>
            <a:pPr lvl="1" eaLnBrk="1" hangingPunct="1"/>
            <a:r>
              <a:rPr lang="en-US" sz="3200" b="1" dirty="0" smtClean="0"/>
              <a:t>compensation and benefit systems,</a:t>
            </a:r>
          </a:p>
          <a:p>
            <a:pPr lvl="1" eaLnBrk="1" hangingPunct="1"/>
            <a:r>
              <a:rPr lang="en-US" sz="3200" b="1" dirty="0" smtClean="0"/>
              <a:t> employee discipline systems, </a:t>
            </a:r>
          </a:p>
          <a:p>
            <a:pPr lvl="1" eaLnBrk="1" hangingPunct="1"/>
            <a:r>
              <a:rPr lang="en-US" sz="3200" b="1" dirty="0" smtClean="0"/>
              <a:t>and management-by-objectives</a:t>
            </a:r>
            <a:r>
              <a:rPr lang="en-US" sz="2400" b="1" dirty="0"/>
              <a:t>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65" y="6013054"/>
            <a:ext cx="1036869" cy="6865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003846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7799008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81000" y="228600"/>
            <a:ext cx="11506200" cy="1143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i="1" smtClean="0"/>
              <a:t>Organizational Control Systems</a:t>
            </a:r>
            <a:endParaRPr lang="en-US" sz="6600" b="1" i="1" dirty="0"/>
          </a:p>
        </p:txBody>
      </p:sp>
    </p:spTree>
    <p:extLst>
      <p:ext uri="{BB962C8B-B14F-4D97-AF65-F5344CB8AC3E}">
        <p14:creationId xmlns:p14="http://schemas.microsoft.com/office/powerpoint/2010/main" val="30317478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1B45172-065B-4FA0-AC3A-8B0F3959245A}" type="slidenum">
              <a:rPr lang="en-US" sz="1000"/>
              <a:pPr/>
              <a:t>26</a:t>
            </a:fld>
            <a:endParaRPr lang="en-US" sz="100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>Organizational Control Systems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08919"/>
            <a:ext cx="10744200" cy="4450469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Management Processes 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Strategy and objectives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Policies and procedures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Selection and training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appraisal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Job design and work structures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modeling, norms, and organization culture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50670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731908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7E580BE-36B4-4F83-96A5-37C2F26753D2}" type="slidenum">
              <a:rPr lang="en-US" sz="1000"/>
              <a:pPr/>
              <a:t>27</a:t>
            </a:fld>
            <a:endParaRPr lang="en-US" sz="100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10820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Organizational Control Systems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7300" y="1503059"/>
            <a:ext cx="9563100" cy="4475162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Compensation and Benefits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Attract talented people and retain them</a:t>
            </a:r>
            <a:r>
              <a:rPr lang="en-US" sz="3600" b="1" dirty="0" smtClean="0"/>
              <a:t>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Motivate people to exert maximum effort in their work</a:t>
            </a:r>
            <a:r>
              <a:rPr lang="en-US" sz="3600" b="1" dirty="0" smtClean="0"/>
              <a:t>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Recognize the value of their performance contributions.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62" y="6063641"/>
            <a:ext cx="993438" cy="65783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932773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EC9BE5B-5AE7-4FAF-AB22-CF5508FF0B9B}" type="slidenum">
              <a:rPr lang="en-US" sz="1000"/>
              <a:pPr/>
              <a:t>28</a:t>
            </a:fld>
            <a:endParaRPr lang="en-US" sz="100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112776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Organizational Control Systems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752600"/>
            <a:ext cx="10134600" cy="476772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000" b="1" i="1" u="sng" dirty="0" smtClean="0">
                <a:solidFill>
                  <a:srgbClr val="FF0000"/>
                </a:solidFill>
              </a:rPr>
              <a:t>Employee Discipline 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Discipline is defined as influencing behavior through reprimand.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Progressive Discipline ties reprimand to the severity and frequency of the employee’s infractions.</a:t>
            </a:r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Positive Discipline tries to involve people more positively and directly in making decisions to improve their behavior.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5712998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51295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B68CB2B-5AFB-4C71-B279-3A4BCD391EA5}" type="slidenum">
              <a:rPr lang="en-US" sz="1000"/>
              <a:pPr/>
              <a:t>29</a:t>
            </a:fld>
            <a:endParaRPr lang="en-US" sz="1000"/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00200" y="3048000"/>
            <a:ext cx="4419600" cy="2209800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b="1" dirty="0" smtClean="0"/>
              <a:t>Immediate</a:t>
            </a:r>
          </a:p>
          <a:p>
            <a:pPr eaLnBrk="1" hangingPunct="1"/>
            <a:r>
              <a:rPr lang="en-US" b="1" dirty="0" smtClean="0"/>
              <a:t>Focus on activity not personality</a:t>
            </a:r>
          </a:p>
          <a:p>
            <a:pPr eaLnBrk="1" hangingPunct="1"/>
            <a:r>
              <a:rPr lang="en-US" b="1" dirty="0" smtClean="0"/>
              <a:t>Consistent</a:t>
            </a:r>
          </a:p>
        </p:txBody>
      </p:sp>
      <p:sp>
        <p:nvSpPr>
          <p:cNvPr id="30725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248400" y="3048000"/>
            <a:ext cx="3886200" cy="2209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b="1" dirty="0" smtClean="0"/>
              <a:t>Informative</a:t>
            </a:r>
          </a:p>
          <a:p>
            <a:pPr eaLnBrk="1" hangingPunct="1"/>
            <a:r>
              <a:rPr lang="en-US" b="1" dirty="0" smtClean="0"/>
              <a:t>Occur in a supportive setting</a:t>
            </a:r>
          </a:p>
          <a:p>
            <a:pPr eaLnBrk="1" hangingPunct="1"/>
            <a:r>
              <a:rPr lang="en-US" b="1" dirty="0" smtClean="0"/>
              <a:t>Support realistic rules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143000" y="838200"/>
            <a:ext cx="9601200" cy="1219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To be Effective Discipline Should be: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71" y="5791200"/>
            <a:ext cx="1404868" cy="9302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62049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F03F609-046D-41A9-90E2-1B7640E339AC}" type="slidenum">
              <a:rPr lang="en-US" sz="1000"/>
              <a:pPr/>
              <a:t>30</a:t>
            </a:fld>
            <a:endParaRPr lang="en-US" sz="100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Organizational Control Systems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0200" y="1694638"/>
            <a:ext cx="9601200" cy="418759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  <a:tabLst>
                <a:tab pos="457200" algn="l"/>
              </a:tabLst>
            </a:pPr>
            <a:r>
              <a:rPr lang="en-US" sz="4400" b="1" i="1" u="sng" dirty="0" smtClean="0">
                <a:solidFill>
                  <a:srgbClr val="FF0000"/>
                </a:solidFill>
              </a:rPr>
              <a:t>Information and Financial 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Activity-based costing - the true cost of all products and services.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Economic value added - examine the value added by all activities.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Understand the implication of key financial measures of (ratios) organizational performance</a:t>
            </a:r>
            <a:endParaRPr lang="en-US" sz="3600" b="1" u="sng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5882229"/>
            <a:ext cx="1089117" cy="72119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326152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272896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381000"/>
            <a:ext cx="11125200" cy="10826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i="1" dirty="0" smtClean="0"/>
              <a:t>Operations Management and Control</a:t>
            </a:r>
            <a:endParaRPr lang="en-US" sz="4800" b="1" i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" y="6262688"/>
            <a:ext cx="899018" cy="5953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458095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98F702E-EC0E-4E83-B9E5-F7A3303D75D9}" type="slidenum">
              <a:rPr lang="en-US" sz="1000"/>
              <a:pPr/>
              <a:t>32</a:t>
            </a:fld>
            <a:endParaRPr lang="en-US" sz="100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33400"/>
            <a:ext cx="11049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Operations Management and Control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2133600"/>
            <a:ext cx="9829800" cy="3429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400" b="1" i="1" u="sng" dirty="0">
                <a:solidFill>
                  <a:srgbClr val="FF0000"/>
                </a:solidFill>
              </a:rPr>
              <a:t>Purchasing</a:t>
            </a:r>
            <a:r>
              <a:rPr lang="en-US" sz="4400" b="1" i="1" u="sng" dirty="0"/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3600" b="1" dirty="0"/>
              <a:t>Economic Order Quantity</a:t>
            </a:r>
            <a:r>
              <a:rPr lang="en-US" sz="3200" b="1" dirty="0" smtClean="0"/>
              <a:t> </a:t>
            </a:r>
          </a:p>
          <a:p>
            <a:pPr lvl="1" eaLnBrk="1" hangingPunct="1">
              <a:lnSpc>
                <a:spcPct val="80000"/>
              </a:lnSpc>
              <a:spcBef>
                <a:spcPct val="5000"/>
              </a:spcBef>
              <a:spcAft>
                <a:spcPct val="40000"/>
              </a:spcAft>
              <a:buFont typeface="Symbol" pitchFamily="18" charset="2"/>
              <a:buNone/>
            </a:pPr>
            <a:r>
              <a:rPr lang="en-US" sz="3200" b="1" dirty="0" smtClean="0"/>
              <a:t>		 automatic reorder points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3600" b="1" dirty="0"/>
              <a:t>Just-In-Time Scheduling</a:t>
            </a:r>
            <a:endParaRPr lang="en-US" sz="3200" b="1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61" y="5714999"/>
            <a:ext cx="1244243" cy="8239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099028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EAA7FE3-F5AD-4DE4-8B4F-D92476817676}" type="slidenum">
              <a:rPr lang="en-US" sz="1000"/>
              <a:pPr/>
              <a:t>33</a:t>
            </a:fld>
            <a:endParaRPr lang="en-US" sz="100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7"/>
            <a:ext cx="10668000" cy="149860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800" b="1" i="1" dirty="0"/>
              <a:t>Operations Management and Control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2340518"/>
            <a:ext cx="9525000" cy="345598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400" b="1" i="1" u="sng" dirty="0">
                <a:solidFill>
                  <a:srgbClr val="FF0000"/>
                </a:solidFill>
              </a:rPr>
              <a:t>Project Management</a:t>
            </a:r>
            <a:endParaRPr lang="en-US" sz="4000" b="1" i="1" u="sng" dirty="0" smtClean="0">
              <a:solidFill>
                <a:srgbClr val="FF0000"/>
              </a:solidFill>
            </a:endParaRPr>
          </a:p>
          <a:p>
            <a:pPr lvl="1" eaLnBrk="1" hangingPunct="1"/>
            <a:r>
              <a:rPr lang="en-US" sz="3600" b="1" dirty="0" smtClean="0"/>
              <a:t>Program Evaluation and Review Technique (PERT) - Identifies and controls the many separate events in complex projects.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759461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46070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A4A5EC4-1C61-438B-BC01-08E646F57566}" type="slidenum">
              <a:rPr lang="en-US" sz="1000"/>
              <a:pPr/>
              <a:t>34</a:t>
            </a:fld>
            <a:endParaRPr lang="en-US" sz="100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74638"/>
            <a:ext cx="10972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Operations Management and Control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755350"/>
            <a:ext cx="8915400" cy="4322762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Statistical Quality Control</a:t>
            </a:r>
          </a:p>
          <a:p>
            <a:pPr lvl="1" eaLnBrk="1" hangingPunct="1"/>
            <a:r>
              <a:rPr lang="en-US" sz="3200" b="1" dirty="0" smtClean="0"/>
              <a:t>Based on the establishment of upper and lower control limits, that can be graphically and statistically monitored to ensure that products meet standards</a:t>
            </a:r>
            <a:r>
              <a:rPr lang="en-US" dirty="0" smtClean="0"/>
              <a:t>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790462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600" b="1" i="1" dirty="0" smtClean="0"/>
              <a:t/>
            </a:r>
            <a:br>
              <a:rPr lang="en-US" sz="6600" b="1" i="1" dirty="0" smtClean="0"/>
            </a:br>
            <a:r>
              <a:rPr lang="en-US" sz="6600" b="1" i="1" dirty="0" smtClean="0"/>
              <a:t>Scope </a:t>
            </a:r>
            <a:r>
              <a:rPr lang="en-US" sz="6600" b="1" i="1" dirty="0"/>
              <a:t>of Control </a:t>
            </a:r>
            <a:br>
              <a:rPr lang="en-US" sz="6600" b="1" i="1" dirty="0"/>
            </a:br>
            <a:endParaRPr lang="ar-SA" sz="66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605777"/>
            <a:ext cx="73152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b="1" i="1" u="sng" dirty="0">
                <a:solidFill>
                  <a:srgbClr val="FF0000"/>
                </a:solidFill>
              </a:rPr>
              <a:t>Scope of Control </a:t>
            </a:r>
            <a:endParaRPr lang="en-US" sz="4400" b="1" i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Policies 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Organization 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 smtClean="0"/>
              <a:t>• Production </a:t>
            </a:r>
          </a:p>
          <a:p>
            <a:pPr marL="0" indent="0">
              <a:buNone/>
            </a:pPr>
            <a:r>
              <a:rPr lang="en-US" sz="3600" b="1" dirty="0" smtClean="0"/>
              <a:t>• Wages &amp; salary</a:t>
            </a:r>
          </a:p>
          <a:p>
            <a:pPr marL="0" indent="0">
              <a:buNone/>
            </a:pPr>
            <a:r>
              <a:rPr lang="en-US" sz="3600" b="1" dirty="0" smtClean="0"/>
              <a:t> </a:t>
            </a:r>
            <a:r>
              <a:rPr lang="en-US" sz="3600" b="1" dirty="0"/>
              <a:t>• Environment </a:t>
            </a:r>
            <a:endParaRPr lang="en-US" sz="3600" b="1" dirty="0" smtClean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126164"/>
            <a:ext cx="838200" cy="5550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733548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/>
            </a:r>
            <a:br>
              <a:rPr lang="en-US" sz="6000" b="1" i="1" dirty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>Scope </a:t>
            </a:r>
            <a:r>
              <a:rPr lang="en-US" sz="6000" b="1" i="1" dirty="0"/>
              <a:t>of Control con…</a:t>
            </a:r>
            <a:br>
              <a:rPr lang="en-US" sz="6000" b="1" i="1" dirty="0"/>
            </a:br>
            <a:r>
              <a:rPr lang="en-US" sz="6000" b="1" i="1" dirty="0"/>
              <a:t/>
            </a:r>
            <a:br>
              <a:rPr lang="en-US" sz="6000" b="1" i="1" dirty="0"/>
            </a:br>
            <a:endParaRPr lang="ar-SA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4000" b="1" dirty="0"/>
              <a:t>For effective control, it is important to know what are the critical areas where control would exercise. The identification of these areas of control enhances the management </a:t>
            </a:r>
            <a:r>
              <a:rPr lang="en-US" sz="4000" b="1" dirty="0" smtClean="0"/>
              <a:t>to:</a:t>
            </a:r>
            <a:endParaRPr lang="en-US" sz="4000" b="1" dirty="0"/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smtClean="0"/>
              <a:t>Delegate </a:t>
            </a:r>
            <a:r>
              <a:rPr lang="en-US" dirty="0"/>
              <a:t>authority and fixing up of responsibility.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Reduce the burden of supervising each activity in </a:t>
            </a:r>
            <a:r>
              <a:rPr lang="en-US" dirty="0" smtClean="0"/>
              <a:t>detail.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Have a means of securing satisfactory results.</a:t>
            </a:r>
          </a:p>
          <a:p>
            <a:endParaRPr lang="ar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166436"/>
            <a:ext cx="838200" cy="5550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296287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93463"/>
            <a:ext cx="11582401" cy="101383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b="1" i="1" dirty="0"/>
              <a:t>Relationship between controlling and other </a:t>
            </a:r>
            <a:r>
              <a:rPr lang="en-US" sz="3200" b="1" i="1" dirty="0" smtClean="0"/>
              <a:t>managerial </a:t>
            </a:r>
            <a:r>
              <a:rPr lang="en-US" sz="3200" b="1" i="1" dirty="0"/>
              <a:t>functions </a:t>
            </a:r>
            <a:endParaRPr lang="ar-SA" sz="3200" b="1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i="1" dirty="0">
                <a:latin typeface="+mj-lt"/>
                <a:ea typeface="+mj-ea"/>
                <a:cs typeface="+mj-cs"/>
              </a:rPr>
              <a:t>other managerial functions</a:t>
            </a:r>
            <a:endParaRPr lang="ar-SA" sz="2800" i="1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i="1" dirty="0">
                <a:latin typeface="+mj-lt"/>
                <a:ea typeface="+mj-ea"/>
                <a:cs typeface="+mj-cs"/>
              </a:rPr>
              <a:t>Controlling proses or (system)</a:t>
            </a:r>
            <a:endParaRPr lang="ar-SA" sz="2800" i="1" dirty="0">
              <a:latin typeface="+mj-lt"/>
              <a:ea typeface="+mj-ea"/>
              <a:cs typeface="+mj-cs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457200" y="25908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457199" y="38862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57199" y="4439036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825036" y="3187099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344006" y="3359670"/>
            <a:ext cx="3244518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Organizing  a system  </a:t>
            </a:r>
            <a:r>
              <a:rPr lang="en-US" sz="1800" dirty="0"/>
              <a:t>of controlling 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412296" y="418426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Staffing is an aid to </a:t>
            </a:r>
            <a:r>
              <a:rPr lang="en-US" sz="1800" dirty="0"/>
              <a:t>controlling 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7672971" y="2632764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Specifying  objectives</a:t>
            </a:r>
            <a:endParaRPr lang="en-US" sz="3600" dirty="0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396687" y="504922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Directing is guide </a:t>
            </a:r>
            <a:r>
              <a:rPr lang="en-US" sz="1800" dirty="0"/>
              <a:t>to controlling 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344006" y="2621250"/>
            <a:ext cx="3311624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 smtClean="0"/>
              <a:t>Planning is abase of controlling  </a:t>
            </a:r>
            <a:endParaRPr lang="en-US" sz="2000" dirty="0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7696200" y="334592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Stablishing  standers  </a:t>
            </a:r>
            <a:endParaRPr lang="en-US" sz="3600" dirty="0"/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7703639" y="4004492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Measuring actual performance  </a:t>
            </a:r>
            <a:endParaRPr lang="en-US" sz="1800" dirty="0"/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7672971" y="4754230"/>
            <a:ext cx="3223629" cy="5410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/>
              <a:t>Comparing actual </a:t>
            </a:r>
            <a:r>
              <a:rPr lang="en-US" sz="2000" dirty="0" smtClean="0"/>
              <a:t>performance with  </a:t>
            </a:r>
            <a:r>
              <a:rPr lang="en-US" sz="2000" dirty="0"/>
              <a:t>standers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7771473" y="550935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/>
              <a:t>Correcting divisions </a:t>
            </a:r>
            <a:endParaRPr lang="en-US" sz="2400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928507" y="2362200"/>
            <a:ext cx="29737" cy="3038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522847" y="2193451"/>
            <a:ext cx="0" cy="23323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162800" y="2193451"/>
            <a:ext cx="0" cy="353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996665" y="2910681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958244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013392" y="4494606"/>
            <a:ext cx="298735" cy="2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039206" y="5295287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7231571" y="2910681"/>
            <a:ext cx="3967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7286859" y="5649564"/>
            <a:ext cx="341507" cy="104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7276176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7231571" y="4252332"/>
            <a:ext cx="396795" cy="14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7208800" y="5022900"/>
            <a:ext cx="462312" cy="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4724400" y="2971800"/>
            <a:ext cx="685800" cy="14672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4736835" y="4517580"/>
            <a:ext cx="584418" cy="9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4714185" y="4982562"/>
            <a:ext cx="656272" cy="4502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Striped Right Arrow 57"/>
          <p:cNvSpPr/>
          <p:nvPr/>
        </p:nvSpPr>
        <p:spPr>
          <a:xfrm>
            <a:off x="5575720" y="4564593"/>
            <a:ext cx="978408" cy="484632"/>
          </a:xfrm>
          <a:prstGeom prst="striped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4701171" y="3577683"/>
            <a:ext cx="602708" cy="861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470866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524000" y="2209800"/>
            <a:ext cx="9220200" cy="33528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  <a:buNone/>
            </a:pPr>
            <a:r>
              <a:rPr lang="ar-SA" altLang="ar-SA" b="1" i="1" dirty="0">
                <a:latin typeface="+mj-lt"/>
                <a:ea typeface="+mj-ea"/>
                <a:cs typeface="+mj-cs"/>
              </a:rPr>
              <a:t>“If a manager controls everything, he ends up controlling nothing</a:t>
            </a:r>
            <a:r>
              <a:rPr lang="ar-SA" altLang="ar-SA" b="1" i="1" dirty="0" smtClean="0">
                <a:latin typeface="+mj-lt"/>
                <a:ea typeface="+mj-ea"/>
                <a:cs typeface="+mj-cs"/>
              </a:rPr>
              <a:t>.</a:t>
            </a:r>
            <a:endParaRPr lang="ar-SA" altLang="ar-SA" b="1" i="1" dirty="0"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buNone/>
            </a:pPr>
            <a:r>
              <a:rPr lang="ar-SA" altLang="ar-SA" b="1" i="1" dirty="0">
                <a:latin typeface="+mj-lt"/>
                <a:ea typeface="+mj-ea"/>
                <a:cs typeface="+mj-cs"/>
              </a:rPr>
              <a:t/>
            </a:r>
            <a:br>
              <a:rPr lang="ar-SA" altLang="ar-SA" b="1" i="1" dirty="0">
                <a:latin typeface="+mj-lt"/>
                <a:ea typeface="+mj-ea"/>
                <a:cs typeface="+mj-cs"/>
              </a:rPr>
            </a:br>
            <a:endParaRPr lang="ar-SA" altLang="ar-SA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52226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1023</Words>
  <Application>Microsoft Office PowerPoint</Application>
  <PresentationFormat>Widescreen</PresentationFormat>
  <Paragraphs>241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Arial</vt:lpstr>
      <vt:lpstr>Calibri</vt:lpstr>
      <vt:lpstr>CIDFont+F1</vt:lpstr>
      <vt:lpstr>Courier New</vt:lpstr>
      <vt:lpstr>Monotype Sorts</vt:lpstr>
      <vt:lpstr>Symbol</vt:lpstr>
      <vt:lpstr>Times New Roman</vt:lpstr>
      <vt:lpstr>Wingdings</vt:lpstr>
      <vt:lpstr>Office Theme</vt:lpstr>
      <vt:lpstr>  Chapter -6 lectuer-1</vt:lpstr>
      <vt:lpstr>Chapter-6 lectuer-1</vt:lpstr>
      <vt:lpstr>PowerPoint Presentation</vt:lpstr>
      <vt:lpstr>Functions of Management </vt:lpstr>
      <vt:lpstr>Controlling as a Management Function</vt:lpstr>
      <vt:lpstr>Controlling as a Management Function</vt:lpstr>
      <vt:lpstr>Need of Control</vt:lpstr>
      <vt:lpstr>The Control Process</vt:lpstr>
      <vt:lpstr>1. Establish Objectives and Standards</vt:lpstr>
      <vt:lpstr>Establish Objectives and Standards cont..</vt:lpstr>
      <vt:lpstr>2. Measuring Actual Performance</vt:lpstr>
      <vt:lpstr>3. Comparing Results with Objectives and Standards</vt:lpstr>
      <vt:lpstr>4. Taking Corrective Action</vt:lpstr>
      <vt:lpstr>Taking Corrective Action</vt:lpstr>
      <vt:lpstr>  The Importance Of Controlling  </vt:lpstr>
      <vt:lpstr>  The Importance of Controlling con..  </vt:lpstr>
      <vt:lpstr>Effective Controls</vt:lpstr>
      <vt:lpstr>PowerPoint Presentation</vt:lpstr>
      <vt:lpstr>Types of Control</vt:lpstr>
      <vt:lpstr>Types of Control</vt:lpstr>
      <vt:lpstr>Types of Control</vt:lpstr>
      <vt:lpstr>Types of Controls</vt:lpstr>
      <vt:lpstr>Types of Control</vt:lpstr>
      <vt:lpstr>Types of Control</vt:lpstr>
      <vt:lpstr>PowerPoint Presentation</vt:lpstr>
      <vt:lpstr>Organizational Control Systems</vt:lpstr>
      <vt:lpstr>Organizational Control Systems</vt:lpstr>
      <vt:lpstr>Organizational Control Systems</vt:lpstr>
      <vt:lpstr>PowerPoint Presentation</vt:lpstr>
      <vt:lpstr>Organizational Control Systems</vt:lpstr>
      <vt:lpstr>PowerPoint Presentation</vt:lpstr>
      <vt:lpstr>Operations Management and Control</vt:lpstr>
      <vt:lpstr>Operations Management and Control</vt:lpstr>
      <vt:lpstr>Operations Management and Control</vt:lpstr>
      <vt:lpstr> Scope of Control  </vt:lpstr>
      <vt:lpstr>  Scope of Control con…  </vt:lpstr>
      <vt:lpstr>Relationship between controlling and other managerial functions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Controlling  as a Management Function  Chapter 6</dc:title>
  <dc:creator>user</dc:creator>
  <cp:lastModifiedBy>Maher</cp:lastModifiedBy>
  <cp:revision>60</cp:revision>
  <dcterms:created xsi:type="dcterms:W3CDTF">2006-08-16T00:00:00Z</dcterms:created>
  <dcterms:modified xsi:type="dcterms:W3CDTF">2021-08-11T12:16:13Z</dcterms:modified>
</cp:coreProperties>
</file>