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88" r:id="rId33"/>
    <p:sldId id="289" r:id="rId34"/>
    <p:sldId id="290" r:id="rId35"/>
    <p:sldId id="291" r:id="rId36"/>
    <p:sldId id="292" r:id="rId37"/>
    <p:sldId id="293" r:id="rId38"/>
    <p:sldId id="294" r:id="rId39"/>
    <p:sldId id="295" r:id="rId40"/>
    <p:sldId id="296" r:id="rId41"/>
    <p:sldId id="297" r:id="rId42"/>
    <p:sldId id="298" r:id="rId43"/>
    <p:sldId id="299" r:id="rId44"/>
    <p:sldId id="300" r:id="rId45"/>
    <p:sldId id="301" r:id="rId46"/>
    <p:sldId id="302" r:id="rId47"/>
    <p:sldId id="303" r:id="rId48"/>
    <p:sldId id="304" r:id="rId49"/>
    <p:sldId id="305" r:id="rId50"/>
    <p:sldId id="306" r:id="rId51"/>
    <p:sldId id="307" r:id="rId52"/>
    <p:sldId id="308" r:id="rId53"/>
    <p:sldId id="309" r:id="rId54"/>
    <p:sldId id="310" r:id="rId55"/>
    <p:sldId id="311" r:id="rId56"/>
    <p:sldId id="312" r:id="rId57"/>
  </p:sldIdLst>
  <p:sldSz cx="12192000" cy="6858000"/>
  <p:notesSz cx="6858000" cy="9144000"/>
  <p:photoAlbum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4" d="100"/>
          <a:sy n="64" d="100"/>
        </p:scale>
        <p:origin x="66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presProps" Target="presProps.xml"/><Relationship Id="rId5" Type="http://schemas.openxmlformats.org/officeDocument/2006/relationships/slide" Target="slides/slide4.xml"/><Relationship Id="rId61" Type="http://schemas.openxmlformats.org/officeDocument/2006/relationships/tableStyles" Target="tableStyles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viewProps" Target="view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CB87BC-015A-498D-28BE-B04F2A86D26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BF3CE3D-DEB9-B461-4B3E-0EABF7A7B6B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498E453-8B4C-60E6-1D10-1FD8646704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CAB3F3-FF9A-4C7C-B3C4-06A7E7827BEC}" type="datetimeFigureOut">
              <a:rPr lang="en-US" smtClean="0"/>
              <a:t>2/10/2025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D4B9CCB-8E00-28A3-98F8-20D2B846B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D287D71-F9DD-75F4-E80C-F9EC75764B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A5C143-6304-4CC1-9A9F-CEF0F8B193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84957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292C81-948B-E575-A546-5253259487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450C9D6-204A-8FE5-132D-FBC6BCCCAD9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0BA8457-E559-2FE3-1B5D-412B87B9F9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CAB3F3-FF9A-4C7C-B3C4-06A7E7827BEC}" type="datetimeFigureOut">
              <a:rPr lang="en-US" smtClean="0"/>
              <a:t>2/10/2025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79855AD-274F-C2F6-5A25-782CCDC2A4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5C19733-4D83-3CCC-43CA-ABD3806781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A5C143-6304-4CC1-9A9F-CEF0F8B193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34666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8B0CFE-F50C-7C20-C2C0-48BFFAF603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74A00F1-2D7D-629C-D721-DD8191B2907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3F2BF3F-04EE-DA21-6F1E-482418953A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CAB3F3-FF9A-4C7C-B3C4-06A7E7827BEC}" type="datetimeFigureOut">
              <a:rPr lang="en-US" smtClean="0"/>
              <a:t>2/10/2025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2093991-3EA9-B6F9-FAC9-D23402338F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470EDFE-81AB-E62C-2FE9-058373CCB5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A5C143-6304-4CC1-9A9F-CEF0F8B193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03575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86CD89-43CF-D7D4-9E4B-E5484B002F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1B61BC2-119E-93B7-A59B-FD184777799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903E4FF-3729-C479-0AE2-231B36F4B46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F398583-A384-6D06-DB15-6612568960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CAB3F3-FF9A-4C7C-B3C4-06A7E7827BEC}" type="datetimeFigureOut">
              <a:rPr lang="en-US" smtClean="0"/>
              <a:t>2/10/2025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BB4B383-FAFB-2D37-1F0C-9C6CB30B61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2F100DC-CFB1-D56B-9A11-775F720E5D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A5C143-6304-4CC1-9A9F-CEF0F8B193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29604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87472B-D421-03C0-321E-7B94EF8F5E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1CC081A-5397-C132-4F2A-9A59BD5576B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84A88B4-88D3-8632-9454-D5D55AC81E5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0D60B40-E154-8F65-660B-07B39A9149E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72953A7-78E6-D8FA-A39A-A07DAAD053E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A56117B-2A43-F4C1-CA05-54752742A1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CAB3F3-FF9A-4C7C-B3C4-06A7E7827BEC}" type="datetimeFigureOut">
              <a:rPr lang="en-US" smtClean="0"/>
              <a:t>2/10/2025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D61C337-E690-91A2-48B2-782CF6AB8E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676A30F-A140-104B-106B-8DE074F616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A5C143-6304-4CC1-9A9F-CEF0F8B193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80115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82A080-534A-7E33-9A92-1482A6B790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337E7C6-459A-7BFA-19AD-6A4210680B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CAB3F3-FF9A-4C7C-B3C4-06A7E7827BEC}" type="datetimeFigureOut">
              <a:rPr lang="en-US" smtClean="0"/>
              <a:t>2/10/2025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90753DE-538D-557E-60DB-BEAF372098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CC1A90C-6E11-33C6-BFE0-7F11EDCE2F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A5C143-6304-4CC1-9A9F-CEF0F8B193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41890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81355FE-1722-58CB-F198-CB12B9AFCD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CAB3F3-FF9A-4C7C-B3C4-06A7E7827BEC}" type="datetimeFigureOut">
              <a:rPr lang="en-US" smtClean="0"/>
              <a:t>2/10/2025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C364779-E146-F96D-DC14-4789431208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B56C248-B580-094B-9AA3-409890CC73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A5C143-6304-4CC1-9A9F-CEF0F8B193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001696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29BD5E-16A6-2FE2-B974-ED40B20C2E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7FA5983-2330-11A4-9E01-1BB9905B943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2044F31-4E60-085B-2A43-FC6F1CD1FD3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685ED7E-5609-F939-24F4-7C7C51D530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CAB3F3-FF9A-4C7C-B3C4-06A7E7827BEC}" type="datetimeFigureOut">
              <a:rPr lang="en-US" smtClean="0"/>
              <a:t>2/10/2025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DC1BD4F-9ABA-CDB0-FD05-962CFD3B3F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A79150F-36AF-D393-859A-63D64859C3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A5C143-6304-4CC1-9A9F-CEF0F8B193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99373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EECF80-D273-1389-17FC-0CAA3A6A01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FBA3540-F255-3C17-6C45-108BE61D2F3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B730170-EA4F-4D40-3CF4-F062B6F1CAE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FD3F9CA-0EF0-CDB5-3B2D-122144F4F0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CAB3F3-FF9A-4C7C-B3C4-06A7E7827BEC}" type="datetimeFigureOut">
              <a:rPr lang="en-US" smtClean="0"/>
              <a:t>2/10/2025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E0BDD8F-B3D4-627D-D8BA-EB8121681C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4DA480C-F9B9-0C58-97A9-BE6E0B7C02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A5C143-6304-4CC1-9A9F-CEF0F8B193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52230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237C94-5466-B811-FDE4-685F66945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0285B8C-3EE6-4BA2-C66F-BE7E9D2E9D9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4E94C3B-601C-1558-6EBA-98D1B1521C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CAB3F3-FF9A-4C7C-B3C4-06A7E7827BEC}" type="datetimeFigureOut">
              <a:rPr lang="en-US" smtClean="0"/>
              <a:t>2/10/2025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E62EE50-7A86-9353-8D6C-E2F345975E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1D996D0-DD9D-F63A-0AB4-E55B793243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A5C143-6304-4CC1-9A9F-CEF0F8B193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35912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7AB00D9-A9FD-86BE-302B-D4F8703CCC9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729AB07-5ED9-780A-D0DD-69B5F402AEA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F2A80D8-38A1-7BE5-1403-887CB03404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CAB3F3-FF9A-4C7C-B3C4-06A7E7827BEC}" type="datetimeFigureOut">
              <a:rPr lang="en-US" smtClean="0"/>
              <a:t>2/10/2025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C1240BC-1B88-6A1E-36B7-9F99A3D92A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04DB731-5FBE-BD86-1943-933D84B22A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A5C143-6304-4CC1-9A9F-CEF0F8B193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07776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0F89422-62A1-F3CC-4339-1A4A88972A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F02BD9B-8A94-F7B1-A3DC-D3FF198CDDB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2ACD0B9-B964-E92A-3091-8F4ED843D3F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DACAB3F3-FF9A-4C7C-B3C4-06A7E7827BEC}" type="datetimeFigureOut">
              <a:rPr lang="en-US" smtClean="0"/>
              <a:t>2/10/2025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7E014B6-EF9B-1D3B-B7F4-F92D367FD47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E1F369E-DCA5-4629-96F0-39BEDA12C49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CCA5C143-6304-4CC1-9A9F-CEF0F8B1936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632663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">
            <a:extLst>
              <a:ext uri="{FF2B5EF4-FFF2-40B4-BE49-F238E27FC236}">
                <a16:creationId xmlns:a16="http://schemas.microsoft.com/office/drawing/2014/main" id="{C8C4F5FF-89B5-493D-7259-B66F72C2A40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66241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">
            <a:extLst>
              <a:ext uri="{FF2B5EF4-FFF2-40B4-BE49-F238E27FC236}">
                <a16:creationId xmlns:a16="http://schemas.microsoft.com/office/drawing/2014/main" id="{502FB232-31BC-C91C-0167-F8F8F37317C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876006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">
            <a:extLst>
              <a:ext uri="{FF2B5EF4-FFF2-40B4-BE49-F238E27FC236}">
                <a16:creationId xmlns:a16="http://schemas.microsoft.com/office/drawing/2014/main" id="{88508018-1884-D202-35A3-0D15E1C62B1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977871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">
            <a:extLst>
              <a:ext uri="{FF2B5EF4-FFF2-40B4-BE49-F238E27FC236}">
                <a16:creationId xmlns:a16="http://schemas.microsoft.com/office/drawing/2014/main" id="{82FD426D-54B8-4294-691B-5FF5C942BBB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127488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5">
            <a:extLst>
              <a:ext uri="{FF2B5EF4-FFF2-40B4-BE49-F238E27FC236}">
                <a16:creationId xmlns:a16="http://schemas.microsoft.com/office/drawing/2014/main" id="{A641815F-607A-A4E7-2BA0-B0638DADCF0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908664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6">
            <a:extLst>
              <a:ext uri="{FF2B5EF4-FFF2-40B4-BE49-F238E27FC236}">
                <a16:creationId xmlns:a16="http://schemas.microsoft.com/office/drawing/2014/main" id="{399919D7-8F2F-533F-B587-3AD55725C6A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672466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7">
            <a:extLst>
              <a:ext uri="{FF2B5EF4-FFF2-40B4-BE49-F238E27FC236}">
                <a16:creationId xmlns:a16="http://schemas.microsoft.com/office/drawing/2014/main" id="{C9C24FD9-C266-7A1C-4663-9F284031522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644693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8">
            <a:extLst>
              <a:ext uri="{FF2B5EF4-FFF2-40B4-BE49-F238E27FC236}">
                <a16:creationId xmlns:a16="http://schemas.microsoft.com/office/drawing/2014/main" id="{5B839A85-C237-8FEB-FF7E-49EBB413BD5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125372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9">
            <a:extLst>
              <a:ext uri="{FF2B5EF4-FFF2-40B4-BE49-F238E27FC236}">
                <a16:creationId xmlns:a16="http://schemas.microsoft.com/office/drawing/2014/main" id="{7BD90FF3-DA01-9CF2-AA5B-3D10625DFC8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787221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0">
            <a:extLst>
              <a:ext uri="{FF2B5EF4-FFF2-40B4-BE49-F238E27FC236}">
                <a16:creationId xmlns:a16="http://schemas.microsoft.com/office/drawing/2014/main" id="{9B65F0C8-1B2B-7B95-00E3-135E870255B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261447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1">
            <a:extLst>
              <a:ext uri="{FF2B5EF4-FFF2-40B4-BE49-F238E27FC236}">
                <a16:creationId xmlns:a16="http://schemas.microsoft.com/office/drawing/2014/main" id="{01EBBC66-03B1-3052-6C7F-5E06125D534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904705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2">
            <a:extLst>
              <a:ext uri="{FF2B5EF4-FFF2-40B4-BE49-F238E27FC236}">
                <a16:creationId xmlns:a16="http://schemas.microsoft.com/office/drawing/2014/main" id="{A5CF3F56-BAD1-C750-CBE0-98E278B2F6CF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08971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3">
            <a:extLst>
              <a:ext uri="{FF2B5EF4-FFF2-40B4-BE49-F238E27FC236}">
                <a16:creationId xmlns:a16="http://schemas.microsoft.com/office/drawing/2014/main" id="{C2E6A855-23A3-9057-FD98-C1911A73A18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036675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4">
            <a:extLst>
              <a:ext uri="{FF2B5EF4-FFF2-40B4-BE49-F238E27FC236}">
                <a16:creationId xmlns:a16="http://schemas.microsoft.com/office/drawing/2014/main" id="{DC33C458-0D70-89E5-3592-3E0C0EC7D72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897421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5">
            <a:extLst>
              <a:ext uri="{FF2B5EF4-FFF2-40B4-BE49-F238E27FC236}">
                <a16:creationId xmlns:a16="http://schemas.microsoft.com/office/drawing/2014/main" id="{46605532-C996-8E24-9276-30AC5CE4547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563325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6">
            <a:extLst>
              <a:ext uri="{FF2B5EF4-FFF2-40B4-BE49-F238E27FC236}">
                <a16:creationId xmlns:a16="http://schemas.microsoft.com/office/drawing/2014/main" id="{B61BAEF1-04CF-1DCB-EBB5-D8B12D03504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854338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7">
            <a:extLst>
              <a:ext uri="{FF2B5EF4-FFF2-40B4-BE49-F238E27FC236}">
                <a16:creationId xmlns:a16="http://schemas.microsoft.com/office/drawing/2014/main" id="{FF476D7B-4C87-BFB5-4E08-D56EE339241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095159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8">
            <a:extLst>
              <a:ext uri="{FF2B5EF4-FFF2-40B4-BE49-F238E27FC236}">
                <a16:creationId xmlns:a16="http://schemas.microsoft.com/office/drawing/2014/main" id="{8B3A6442-87B3-ABF2-2C05-EFF8B3A8FD6B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181577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19">
            <a:extLst>
              <a:ext uri="{FF2B5EF4-FFF2-40B4-BE49-F238E27FC236}">
                <a16:creationId xmlns:a16="http://schemas.microsoft.com/office/drawing/2014/main" id="{56CA92EE-ABB9-E27F-A82B-36CCEFF18F8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26583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0">
            <a:extLst>
              <a:ext uri="{FF2B5EF4-FFF2-40B4-BE49-F238E27FC236}">
                <a16:creationId xmlns:a16="http://schemas.microsoft.com/office/drawing/2014/main" id="{C61DB9D6-021A-48A3-7673-2925FDAA2B5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982416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1">
            <a:extLst>
              <a:ext uri="{FF2B5EF4-FFF2-40B4-BE49-F238E27FC236}">
                <a16:creationId xmlns:a16="http://schemas.microsoft.com/office/drawing/2014/main" id="{445FF58E-8601-1691-AC39-D63D37967DB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0283175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2">
            <a:extLst>
              <a:ext uri="{FF2B5EF4-FFF2-40B4-BE49-F238E27FC236}">
                <a16:creationId xmlns:a16="http://schemas.microsoft.com/office/drawing/2014/main" id="{5AA5580E-DBA0-EF1A-6C2A-2975F00BFAE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504095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3">
            <a:extLst>
              <a:ext uri="{FF2B5EF4-FFF2-40B4-BE49-F238E27FC236}">
                <a16:creationId xmlns:a16="http://schemas.microsoft.com/office/drawing/2014/main" id="{D794F988-308E-D424-C142-BD7D05AB142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749232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4">
            <a:extLst>
              <a:ext uri="{FF2B5EF4-FFF2-40B4-BE49-F238E27FC236}">
                <a16:creationId xmlns:a16="http://schemas.microsoft.com/office/drawing/2014/main" id="{9C274A7E-3CCB-2927-9C34-705836EAD6D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032015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5">
            <a:extLst>
              <a:ext uri="{FF2B5EF4-FFF2-40B4-BE49-F238E27FC236}">
                <a16:creationId xmlns:a16="http://schemas.microsoft.com/office/drawing/2014/main" id="{7E14B86F-EDB3-6677-E6F4-8EB49733B09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270810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6">
            <a:extLst>
              <a:ext uri="{FF2B5EF4-FFF2-40B4-BE49-F238E27FC236}">
                <a16:creationId xmlns:a16="http://schemas.microsoft.com/office/drawing/2014/main" id="{36ACBE2E-D548-77CE-9D6E-7FB187FB53EA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280139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7">
            <a:extLst>
              <a:ext uri="{FF2B5EF4-FFF2-40B4-BE49-F238E27FC236}">
                <a16:creationId xmlns:a16="http://schemas.microsoft.com/office/drawing/2014/main" id="{FC7C6023-91C6-587E-2F95-9493549387F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5014282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8">
            <a:extLst>
              <a:ext uri="{FF2B5EF4-FFF2-40B4-BE49-F238E27FC236}">
                <a16:creationId xmlns:a16="http://schemas.microsoft.com/office/drawing/2014/main" id="{B9A8B21B-265A-CEB7-C3F4-C331AB1EDFD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000767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9">
            <a:extLst>
              <a:ext uri="{FF2B5EF4-FFF2-40B4-BE49-F238E27FC236}">
                <a16:creationId xmlns:a16="http://schemas.microsoft.com/office/drawing/2014/main" id="{B495C157-8FE5-7943-B873-189016236A12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4551470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0">
            <a:extLst>
              <a:ext uri="{FF2B5EF4-FFF2-40B4-BE49-F238E27FC236}">
                <a16:creationId xmlns:a16="http://schemas.microsoft.com/office/drawing/2014/main" id="{70A6981E-9DC3-C45A-B420-F9552352937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0920261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1">
            <a:extLst>
              <a:ext uri="{FF2B5EF4-FFF2-40B4-BE49-F238E27FC236}">
                <a16:creationId xmlns:a16="http://schemas.microsoft.com/office/drawing/2014/main" id="{F7D35585-B684-74DE-AC8A-59352B2F918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0349463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2">
            <a:extLst>
              <a:ext uri="{FF2B5EF4-FFF2-40B4-BE49-F238E27FC236}">
                <a16:creationId xmlns:a16="http://schemas.microsoft.com/office/drawing/2014/main" id="{92206BBB-FC6D-4418-58BF-31CAAA7A5727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5815754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3">
            <a:extLst>
              <a:ext uri="{FF2B5EF4-FFF2-40B4-BE49-F238E27FC236}">
                <a16:creationId xmlns:a16="http://schemas.microsoft.com/office/drawing/2014/main" id="{96387190-2FEB-98FE-DC63-297BD36D5FB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4758938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4">
            <a:extLst>
              <a:ext uri="{FF2B5EF4-FFF2-40B4-BE49-F238E27FC236}">
                <a16:creationId xmlns:a16="http://schemas.microsoft.com/office/drawing/2014/main" id="{E223FE18-1275-C28C-4077-072560611A1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6262764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5">
            <a:extLst>
              <a:ext uri="{FF2B5EF4-FFF2-40B4-BE49-F238E27FC236}">
                <a16:creationId xmlns:a16="http://schemas.microsoft.com/office/drawing/2014/main" id="{78436C3E-EC10-F1D8-04B9-AFF8596CEF4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4349431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6">
            <a:extLst>
              <a:ext uri="{FF2B5EF4-FFF2-40B4-BE49-F238E27FC236}">
                <a16:creationId xmlns:a16="http://schemas.microsoft.com/office/drawing/2014/main" id="{731518EC-4104-3B0A-DC08-9926E1DA6641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3883218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7">
            <a:extLst>
              <a:ext uri="{FF2B5EF4-FFF2-40B4-BE49-F238E27FC236}">
                <a16:creationId xmlns:a16="http://schemas.microsoft.com/office/drawing/2014/main" id="{1FE50178-7F9C-224E-F793-F79E67F4C14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6239091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8">
            <a:extLst>
              <a:ext uri="{FF2B5EF4-FFF2-40B4-BE49-F238E27FC236}">
                <a16:creationId xmlns:a16="http://schemas.microsoft.com/office/drawing/2014/main" id="{BC6D12C5-9483-20D6-9C7A-E80A7C00E25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5553889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39">
            <a:extLst>
              <a:ext uri="{FF2B5EF4-FFF2-40B4-BE49-F238E27FC236}">
                <a16:creationId xmlns:a16="http://schemas.microsoft.com/office/drawing/2014/main" id="{4042F8CD-3791-9385-390F-78D1FD794BD4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88761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0">
            <a:extLst>
              <a:ext uri="{FF2B5EF4-FFF2-40B4-BE49-F238E27FC236}">
                <a16:creationId xmlns:a16="http://schemas.microsoft.com/office/drawing/2014/main" id="{C9127BAC-CCD0-28BF-6777-738296DDA91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1911434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1">
            <a:extLst>
              <a:ext uri="{FF2B5EF4-FFF2-40B4-BE49-F238E27FC236}">
                <a16:creationId xmlns:a16="http://schemas.microsoft.com/office/drawing/2014/main" id="{31912C13-076D-89B9-8863-ADAFB3F58960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3453182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2">
            <a:extLst>
              <a:ext uri="{FF2B5EF4-FFF2-40B4-BE49-F238E27FC236}">
                <a16:creationId xmlns:a16="http://schemas.microsoft.com/office/drawing/2014/main" id="{DB9DC21B-D5FC-0D77-5250-E2AA3BAC2C6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5193155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3">
            <a:extLst>
              <a:ext uri="{FF2B5EF4-FFF2-40B4-BE49-F238E27FC236}">
                <a16:creationId xmlns:a16="http://schemas.microsoft.com/office/drawing/2014/main" id="{DEEF299B-F06E-53E9-650F-027062C7009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0209759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4">
            <a:extLst>
              <a:ext uri="{FF2B5EF4-FFF2-40B4-BE49-F238E27FC236}">
                <a16:creationId xmlns:a16="http://schemas.microsoft.com/office/drawing/2014/main" id="{F3DDAE10-C65D-7843-F3E0-29461E28357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2368504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5">
            <a:extLst>
              <a:ext uri="{FF2B5EF4-FFF2-40B4-BE49-F238E27FC236}">
                <a16:creationId xmlns:a16="http://schemas.microsoft.com/office/drawing/2014/main" id="{657B3818-39C0-2529-7BF2-E2565FFE8FF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6415162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6">
            <a:extLst>
              <a:ext uri="{FF2B5EF4-FFF2-40B4-BE49-F238E27FC236}">
                <a16:creationId xmlns:a16="http://schemas.microsoft.com/office/drawing/2014/main" id="{FDB97E02-85AA-D967-8895-61E98350E11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0086008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7">
            <a:extLst>
              <a:ext uri="{FF2B5EF4-FFF2-40B4-BE49-F238E27FC236}">
                <a16:creationId xmlns:a16="http://schemas.microsoft.com/office/drawing/2014/main" id="{98B9FFAF-148F-128E-3320-D97024F56B7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8182610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8">
            <a:extLst>
              <a:ext uri="{FF2B5EF4-FFF2-40B4-BE49-F238E27FC236}">
                <a16:creationId xmlns:a16="http://schemas.microsoft.com/office/drawing/2014/main" id="{60864E3D-9595-B8B5-35FA-61A3D11955CC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8154030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49">
            <a:extLst>
              <a:ext uri="{FF2B5EF4-FFF2-40B4-BE49-F238E27FC236}">
                <a16:creationId xmlns:a16="http://schemas.microsoft.com/office/drawing/2014/main" id="{32AE10D5-E342-D4FD-8604-1857C8058CF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668156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50">
            <a:extLst>
              <a:ext uri="{FF2B5EF4-FFF2-40B4-BE49-F238E27FC236}">
                <a16:creationId xmlns:a16="http://schemas.microsoft.com/office/drawing/2014/main" id="{43C2DCA6-80DD-AB0A-45F1-CA6754211D5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3442364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51">
            <a:extLst>
              <a:ext uri="{FF2B5EF4-FFF2-40B4-BE49-F238E27FC236}">
                <a16:creationId xmlns:a16="http://schemas.microsoft.com/office/drawing/2014/main" id="{3098FD67-F4B4-9CE4-A877-4FF324517EF3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0463327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52">
            <a:extLst>
              <a:ext uri="{FF2B5EF4-FFF2-40B4-BE49-F238E27FC236}">
                <a16:creationId xmlns:a16="http://schemas.microsoft.com/office/drawing/2014/main" id="{2E77BE7D-B01A-4B7B-F2D5-1CB72E69EC78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2486107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53">
            <a:extLst>
              <a:ext uri="{FF2B5EF4-FFF2-40B4-BE49-F238E27FC236}">
                <a16:creationId xmlns:a16="http://schemas.microsoft.com/office/drawing/2014/main" id="{4CBE390A-B801-E91F-1A10-D5FA67557195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2586699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54">
            <a:extLst>
              <a:ext uri="{FF2B5EF4-FFF2-40B4-BE49-F238E27FC236}">
                <a16:creationId xmlns:a16="http://schemas.microsoft.com/office/drawing/2014/main" id="{1610F4CA-959C-7C7C-5D8B-51334CEB0C7E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4065276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55">
            <a:extLst>
              <a:ext uri="{FF2B5EF4-FFF2-40B4-BE49-F238E27FC236}">
                <a16:creationId xmlns:a16="http://schemas.microsoft.com/office/drawing/2014/main" id="{4643F8AA-BD36-C935-4399-7C06F67F8D49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3915160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56">
            <a:extLst>
              <a:ext uri="{FF2B5EF4-FFF2-40B4-BE49-F238E27FC236}">
                <a16:creationId xmlns:a16="http://schemas.microsoft.com/office/drawing/2014/main" id="{8C4FBFA9-2036-F50C-9E43-DC9BB8561E1D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633304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Office PowerPoint</Application>
  <PresentationFormat>Widescreen</PresentationFormat>
  <Paragraphs>0</Paragraphs>
  <Slides>56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56</vt:i4>
      </vt:variant>
    </vt:vector>
  </HeadingPairs>
  <TitlesOfParts>
    <vt:vector size="60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Sherif Mostafa</dc:creator>
  <cp:lastModifiedBy>Sherif Mostafa</cp:lastModifiedBy>
  <cp:revision>1</cp:revision>
  <dcterms:created xsi:type="dcterms:W3CDTF">2025-02-10T11:32:55Z</dcterms:created>
  <dcterms:modified xsi:type="dcterms:W3CDTF">2025-02-10T11:34:04Z</dcterms:modified>
</cp:coreProperties>
</file>