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354" r:id="rId5"/>
    <p:sldId id="548" r:id="rId6"/>
    <p:sldId id="4598" r:id="rId7"/>
    <p:sldId id="4618" r:id="rId8"/>
    <p:sldId id="4623" r:id="rId9"/>
    <p:sldId id="4628" r:id="rId10"/>
    <p:sldId id="4630" r:id="rId11"/>
    <p:sldId id="484" r:id="rId12"/>
    <p:sldId id="501" r:id="rId13"/>
    <p:sldId id="542" r:id="rId14"/>
    <p:sldId id="546" r:id="rId15"/>
    <p:sldId id="4619" r:id="rId16"/>
    <p:sldId id="4608" r:id="rId17"/>
    <p:sldId id="4602" r:id="rId18"/>
    <p:sldId id="4610" r:id="rId19"/>
    <p:sldId id="4606" r:id="rId20"/>
    <p:sldId id="4612" r:id="rId21"/>
    <p:sldId id="4614" r:id="rId22"/>
    <p:sldId id="4631" r:id="rId23"/>
    <p:sldId id="551" r:id="rId24"/>
    <p:sldId id="4632" r:id="rId25"/>
    <p:sldId id="507" r:id="rId26"/>
    <p:sldId id="508" r:id="rId27"/>
    <p:sldId id="509" r:id="rId28"/>
    <p:sldId id="510" r:id="rId29"/>
    <p:sldId id="513" r:id="rId30"/>
    <p:sldId id="514" r:id="rId31"/>
    <p:sldId id="515" r:id="rId32"/>
    <p:sldId id="516" r:id="rId33"/>
    <p:sldId id="518" r:id="rId34"/>
    <p:sldId id="519" r:id="rId35"/>
    <p:sldId id="520" r:id="rId36"/>
    <p:sldId id="521" r:id="rId37"/>
    <p:sldId id="4633" r:id="rId38"/>
    <p:sldId id="522" r:id="rId39"/>
    <p:sldId id="524" r:id="rId40"/>
    <p:sldId id="4634" r:id="rId41"/>
    <p:sldId id="527" r:id="rId42"/>
    <p:sldId id="530" r:id="rId43"/>
    <p:sldId id="531" r:id="rId44"/>
    <p:sldId id="533" r:id="rId45"/>
    <p:sldId id="534" r:id="rId46"/>
    <p:sldId id="4635" r:id="rId47"/>
    <p:sldId id="4616" r:id="rId48"/>
    <p:sldId id="4621" r:id="rId49"/>
    <p:sldId id="499" r:id="rId50"/>
    <p:sldId id="54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4618"/>
            <p14:sldId id="4623"/>
            <p14:sldId id="4628"/>
            <p14:sldId id="4630"/>
            <p14:sldId id="484"/>
            <p14:sldId id="501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1"/>
            <p14:sldId id="551"/>
            <p14:sldId id="4632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33"/>
            <p14:sldId id="522"/>
            <p14:sldId id="524"/>
            <p14:sldId id="4634"/>
            <p14:sldId id="527"/>
            <p14:sldId id="530"/>
            <p14:sldId id="531"/>
            <p14:sldId id="533"/>
            <p14:sldId id="534"/>
            <p14:sldId id="463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4" y="2292170"/>
            <a:ext cx="5794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FAACBB-9FD7-C258-A4DE-3BCD83D84627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D8381D-5A40-4CCA-60E2-5C469AD4B1BE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52D2B6-C557-1B07-5FA5-2B2851953D9B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5484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DCA4C-DB7F-1677-D7CE-CEDB5DE49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9D6A-0563-5605-AA02-3F8E97FB6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4C8A-27E9-147E-1580-3C35F05D9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F115-2D3B-F161-AEC7-53099A37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B02A-A62A-DD08-B65F-80B8DD3CB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1267E-E49A-EEF6-0753-D6F1A691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19374C-6640-B139-C215-A2AD821C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782C3-484A-F64C-B7A5-53D1AC6E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7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EA68-F114-4CBE-97FF-CE6CB7BBE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18A-0377-8B79-B505-BD792F7E6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0D3F3-5E53-E2F3-C3EB-EB0E7AB1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4BEC8-821E-9A1E-599B-A27E48E3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9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0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9264625" y="1143007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30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A98E-6C1D-4853-0E59-D52FF8631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CA100-F964-AB6B-591A-887221C9E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2C1D0-6EAE-DAE8-9FDE-EE3B8B10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C0185-F17D-9166-7E4B-6A439BC6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99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659A-A229-5D03-9C9B-78C51022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41C9-3D53-2FF7-3BD5-CD8BB501C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EDB9B-760C-9E7B-360D-1685017B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DA12FA-EAA4-FB8E-B48C-C8AD5AC3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86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1" y="1391920"/>
            <a:ext cx="11515064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3187" y="34202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524882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72600" y="1155869"/>
            <a:ext cx="3357880" cy="50448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543346"/>
            <a:ext cx="1158618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5267" y="364937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07463"/>
            <a:ext cx="3551406" cy="52851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326579"/>
            <a:ext cx="11586185" cy="4937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0494" y="314304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CEB7-D909-D27C-CC3A-8CC0CB48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B733-2EDA-D51E-4E20-AF9C08A04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BE359-33CC-D81B-E112-A763967F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F5CDF-9D1A-7B1A-3498-8EE1DA82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6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9F4E9-35B5-C4F1-73FB-F7AE4A16F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E42E-E8B0-316A-D4C4-5C3FB7FB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F4137-346A-6034-7EFE-CC79D21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72AAB-7404-F5E1-7225-84FF0B70A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48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5107-9AA3-E9BE-32CD-FA474CEF9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5A3-7A75-FA83-CA6A-75A20604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CD7B7-1ABA-D4E4-6FB4-E220CAA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70977-B591-A5C5-E88C-20243E6E1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6F1ACD-FCAE-DBEE-9D20-EDF40E6010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77C5390-3183-4E71-83CF-E7DE345E9358}"/>
</file>

<file path=customXml/itemProps2.xml><?xml version="1.0" encoding="utf-8"?>
<ds:datastoreItem xmlns:ds="http://schemas.openxmlformats.org/officeDocument/2006/customXml" ds:itemID="{38B40CBB-FD7D-4DC3-AFB7-6465DA4EB84A}"/>
</file>

<file path=customXml/itemProps3.xml><?xml version="1.0" encoding="utf-8"?>
<ds:datastoreItem xmlns:ds="http://schemas.openxmlformats.org/officeDocument/2006/customXml" ds:itemID="{27DF997B-6645-4568-9DE0-4CC91F20E8CA}"/>
</file>

<file path=docProps/app.xml><?xml version="1.0" encoding="utf-8"?>
<Properties xmlns="http://schemas.openxmlformats.org/officeDocument/2006/extended-properties" xmlns:vt="http://schemas.openxmlformats.org/officeDocument/2006/docPropsVTypes">
  <TotalTime>8555</TotalTime>
  <Words>2652</Words>
  <Application>Microsoft Office PowerPoint</Application>
  <PresentationFormat>Widescreen</PresentationFormat>
  <Paragraphs>375</Paragraphs>
  <Slides>50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159</cp:revision>
  <dcterms:created xsi:type="dcterms:W3CDTF">2023-04-29T09:08:23Z</dcterms:created>
  <dcterms:modified xsi:type="dcterms:W3CDTF">2025-09-10T12:36:17Z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