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7" r:id="rId32"/>
    <p:sldId id="288" r:id="rId33"/>
    <p:sldId id="289" r:id="rId34"/>
    <p:sldId id="290" r:id="rId35"/>
    <p:sldId id="291" r:id="rId36"/>
    <p:sldId id="292" r:id="rId37"/>
    <p:sldId id="293" r:id="rId38"/>
    <p:sldId id="294" r:id="rId39"/>
    <p:sldId id="295" r:id="rId40"/>
    <p:sldId id="296" r:id="rId41"/>
    <p:sldId id="297" r:id="rId42"/>
    <p:sldId id="298" r:id="rId43"/>
    <p:sldId id="299" r:id="rId44"/>
    <p:sldId id="300" r:id="rId45"/>
    <p:sldId id="301" r:id="rId46"/>
    <p:sldId id="302" r:id="rId47"/>
    <p:sldId id="303" r:id="rId48"/>
    <p:sldId id="304" r:id="rId49"/>
    <p:sldId id="305" r:id="rId50"/>
    <p:sldId id="306" r:id="rId51"/>
    <p:sldId id="307" r:id="rId52"/>
    <p:sldId id="308" r:id="rId53"/>
    <p:sldId id="309" r:id="rId54"/>
    <p:sldId id="310" r:id="rId55"/>
    <p:sldId id="311" r:id="rId56"/>
    <p:sldId id="312" r:id="rId57"/>
    <p:sldId id="313" r:id="rId58"/>
    <p:sldId id="314" r:id="rId59"/>
    <p:sldId id="315" r:id="rId60"/>
    <p:sldId id="316" r:id="rId61"/>
    <p:sldId id="317" r:id="rId62"/>
    <p:sldId id="318" r:id="rId63"/>
    <p:sldId id="319" r:id="rId64"/>
  </p:sldIdLst>
  <p:sldSz cx="12192000" cy="6858000"/>
  <p:notesSz cx="6858000" cy="9144000"/>
  <p:photoAlbum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1" d="100"/>
          <a:sy n="61" d="100"/>
        </p:scale>
        <p:origin x="108" y="12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viewProps" Target="viewProps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theme" Target="theme/theme1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FC7C85-352F-2E11-B5EA-F4E5AF012F5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861220A-CA8C-0873-E4E5-CAE157B18CB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0EBABB4-930B-FFDF-DA2F-1B8B5ED98C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6DC04D-9419-43C3-8494-0B69D9E9BA94}" type="datetimeFigureOut">
              <a:rPr lang="en-US" smtClean="0"/>
              <a:t>12/2/2024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8A8184B-5443-E473-0876-B9BE209D41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1BB66C3-BC36-D353-4EC9-D5BDF47559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3D1ABA-5195-40ED-AF31-0DF29C2B1E2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40177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F4616B-A77A-2757-E45E-00F7843815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D17E954-F359-3F2C-3AB5-CB95EB16DB2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0665993-104D-5012-7C6E-E00D3101C4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6DC04D-9419-43C3-8494-0B69D9E9BA94}" type="datetimeFigureOut">
              <a:rPr lang="en-US" smtClean="0"/>
              <a:t>12/2/2024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CDDC60A-EA29-1495-E037-257C6D384A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B55B9E-E42A-706B-A030-98E8554C90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3D1ABA-5195-40ED-AF31-0DF29C2B1E2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41479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067843-746D-253E-C618-F3727D88CB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8C91535-D4D4-C2EB-5868-6D67C056F96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4BAF62A-98F4-8C6E-25AC-1EB5C43B5C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6DC04D-9419-43C3-8494-0B69D9E9BA94}" type="datetimeFigureOut">
              <a:rPr lang="en-US" smtClean="0"/>
              <a:t>12/2/2024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F247961-7CB5-99F5-5C29-274EC0227E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485D6FF-9F35-5B38-AA6F-3A99FC50EA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3D1ABA-5195-40ED-AF31-0DF29C2B1E2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03428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D96F86-AF38-233A-C5C7-F97A6AC37D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D8F324C-5634-3631-3CFE-F8305332F41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09303D6-8C9B-ED49-7055-4F10067E8AA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F71C1E4-69E6-4F43-27F7-06628F98E0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6DC04D-9419-43C3-8494-0B69D9E9BA94}" type="datetimeFigureOut">
              <a:rPr lang="en-US" smtClean="0"/>
              <a:t>12/2/2024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95657ED-E427-287A-B3E0-4A4FE08EE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773D6EB-490E-2F11-554E-6E5AE85AA0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3D1ABA-5195-40ED-AF31-0DF29C2B1E2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347660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0646AB-8FBF-4F1C-E8E8-4A999F3FAB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959922D-466E-2A6E-2727-25C310AFAF7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BFA2B6F-00C5-3512-05DB-A3237E34C28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F985033-E4FE-7E92-CADE-8F16C0FE076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4D34E27-9550-9013-9D4D-1A123283C96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4123E1-E475-F23A-42DC-F8D0F1EB90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6DC04D-9419-43C3-8494-0B69D9E9BA94}" type="datetimeFigureOut">
              <a:rPr lang="en-US" smtClean="0"/>
              <a:t>12/2/2024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84DD56B-01E5-A1E9-84CE-993466148A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7764951D-44DC-FE1B-7449-DA1BB68DE0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3D1ABA-5195-40ED-AF31-0DF29C2B1E2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71841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635BAE-0615-139A-A775-CEA02EFD7E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A402F44-94A6-59A7-0E52-50A907310D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6DC04D-9419-43C3-8494-0B69D9E9BA94}" type="datetimeFigureOut">
              <a:rPr lang="en-US" smtClean="0"/>
              <a:t>12/2/2024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0351643-3407-81F1-0EBD-EE1CBE60D2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58E78AD-CEE9-6BA0-5BC4-1060BB35BF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3D1ABA-5195-40ED-AF31-0DF29C2B1E2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26980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07EB215A-BDE8-4C47-60CC-EEBDF907AC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6DC04D-9419-43C3-8494-0B69D9E9BA94}" type="datetimeFigureOut">
              <a:rPr lang="en-US" smtClean="0"/>
              <a:t>12/2/2024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6EC5FD1-B10B-C5AE-0998-EE26681649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89AA1E6-082E-D5DE-A9C9-6529A5AC41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3D1ABA-5195-40ED-AF31-0DF29C2B1E2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10187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F13AE3-70F4-1F36-947A-FE5193E486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370B45F-EA17-DC23-86DF-49663156772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C70252E-2EFF-56DD-3925-1216BA6D7C9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421810F-5A73-207F-6ECD-4FD7A9F49E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6DC04D-9419-43C3-8494-0B69D9E9BA94}" type="datetimeFigureOut">
              <a:rPr lang="en-US" smtClean="0"/>
              <a:t>12/2/2024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2F2FE37-F0ED-8C91-F56A-6427A5C8C6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C15C53A-827B-B322-F5A3-889CF513EF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3D1ABA-5195-40ED-AF31-0DF29C2B1E2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496243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565D81-1361-F0F4-9B81-7573CC7238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9B8CE38-53F0-AF8D-54E2-462E6FDB29F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18BAD6F-35B5-A815-BB6F-F1DEFAB9B94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C477A51-F926-9523-E002-5F3391F8EA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6DC04D-9419-43C3-8494-0B69D9E9BA94}" type="datetimeFigureOut">
              <a:rPr lang="en-US" smtClean="0"/>
              <a:t>12/2/2024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F742DED-F650-61C5-DAEF-924E11C1D0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9B61C9B-5084-F858-DC57-EAC31B7B07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3D1ABA-5195-40ED-AF31-0DF29C2B1E2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673728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365D8B-0B54-FB95-4152-315D809B5C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6D5DA41-F9EA-DF38-48F8-ABB2B62000A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9857530-BAF9-3203-EB6F-B52D650E1F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6DC04D-9419-43C3-8494-0B69D9E9BA94}" type="datetimeFigureOut">
              <a:rPr lang="en-US" smtClean="0"/>
              <a:t>12/2/2024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292B981-8CEA-A6CA-A1F0-31961A51FC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C54289E-3F64-E27C-8272-E44DCC9EAA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3D1ABA-5195-40ED-AF31-0DF29C2B1E2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87382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87182D2-A39E-5598-0532-F59C59F726D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E73CEB9-18FD-24E8-9ECC-9B0FC3DCD28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A90F5C8-114B-8B55-D37A-3F02284782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6DC04D-9419-43C3-8494-0B69D9E9BA94}" type="datetimeFigureOut">
              <a:rPr lang="en-US" smtClean="0"/>
              <a:t>12/2/2024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AEA8A67-1D0D-872D-8D8B-DCFDBAD519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CEA01C0-43C4-C6E2-448C-8DCD4CE965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3D1ABA-5195-40ED-AF31-0DF29C2B1E2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04993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1238EAE-049C-F293-7DD0-16A71F2D2F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CF15BAE-75A8-E67C-5BE0-A3F509724C8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C42EDCA-B79D-A1B3-4886-EAC16F242A5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716DC04D-9419-43C3-8494-0B69D9E9BA94}" type="datetimeFigureOut">
              <a:rPr lang="en-US" smtClean="0"/>
              <a:t>12/2/2024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FEC7DE8-EE4A-85AB-4767-C007FF1410C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083810A-9003-A8DA-9ECC-C12CA88E100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53D1ABA-5195-40ED-AF31-0DF29C2B1E2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151792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">
            <a:extLst>
              <a:ext uri="{FF2B5EF4-FFF2-40B4-BE49-F238E27FC236}">
                <a16:creationId xmlns:a16="http://schemas.microsoft.com/office/drawing/2014/main" id="{B6BD7103-F149-DAD7-FB22-AB36BC20608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698669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">
            <a:extLst>
              <a:ext uri="{FF2B5EF4-FFF2-40B4-BE49-F238E27FC236}">
                <a16:creationId xmlns:a16="http://schemas.microsoft.com/office/drawing/2014/main" id="{F92AB876-9562-0ABA-9C0B-540C5F8EA0A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016831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">
            <a:extLst>
              <a:ext uri="{FF2B5EF4-FFF2-40B4-BE49-F238E27FC236}">
                <a16:creationId xmlns:a16="http://schemas.microsoft.com/office/drawing/2014/main" id="{7F3D224A-E31B-13D5-535F-8AFA93E7647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650217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">
            <a:extLst>
              <a:ext uri="{FF2B5EF4-FFF2-40B4-BE49-F238E27FC236}">
                <a16:creationId xmlns:a16="http://schemas.microsoft.com/office/drawing/2014/main" id="{B2822894-A5CF-92C8-95C0-35ADC9EA6E8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226189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5">
            <a:extLst>
              <a:ext uri="{FF2B5EF4-FFF2-40B4-BE49-F238E27FC236}">
                <a16:creationId xmlns:a16="http://schemas.microsoft.com/office/drawing/2014/main" id="{1F08117B-B794-A424-6A17-D439EDA7519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783300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6">
            <a:extLst>
              <a:ext uri="{FF2B5EF4-FFF2-40B4-BE49-F238E27FC236}">
                <a16:creationId xmlns:a16="http://schemas.microsoft.com/office/drawing/2014/main" id="{2157E576-8135-3609-FF31-55C8CFD469F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221804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7">
            <a:extLst>
              <a:ext uri="{FF2B5EF4-FFF2-40B4-BE49-F238E27FC236}">
                <a16:creationId xmlns:a16="http://schemas.microsoft.com/office/drawing/2014/main" id="{60D14830-674D-4D7A-B9FF-1B288A6225F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520042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8">
            <a:extLst>
              <a:ext uri="{FF2B5EF4-FFF2-40B4-BE49-F238E27FC236}">
                <a16:creationId xmlns:a16="http://schemas.microsoft.com/office/drawing/2014/main" id="{7588BCF7-BABB-A978-2BF5-7DBEFB6A4A0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941594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9">
            <a:extLst>
              <a:ext uri="{FF2B5EF4-FFF2-40B4-BE49-F238E27FC236}">
                <a16:creationId xmlns:a16="http://schemas.microsoft.com/office/drawing/2014/main" id="{7C6BB14D-F029-E755-85DA-C766872B7DC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243124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0">
            <a:extLst>
              <a:ext uri="{FF2B5EF4-FFF2-40B4-BE49-F238E27FC236}">
                <a16:creationId xmlns:a16="http://schemas.microsoft.com/office/drawing/2014/main" id="{038CA3B4-04B9-AA11-AAF4-61196DE61CE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973841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1">
            <a:extLst>
              <a:ext uri="{FF2B5EF4-FFF2-40B4-BE49-F238E27FC236}">
                <a16:creationId xmlns:a16="http://schemas.microsoft.com/office/drawing/2014/main" id="{6A8D5FC1-DB4A-FAD6-8BD2-2311CAD5A30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840972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2">
            <a:extLst>
              <a:ext uri="{FF2B5EF4-FFF2-40B4-BE49-F238E27FC236}">
                <a16:creationId xmlns:a16="http://schemas.microsoft.com/office/drawing/2014/main" id="{BB6F98F2-3702-6B24-1515-66A64F1351C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40305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3">
            <a:extLst>
              <a:ext uri="{FF2B5EF4-FFF2-40B4-BE49-F238E27FC236}">
                <a16:creationId xmlns:a16="http://schemas.microsoft.com/office/drawing/2014/main" id="{CBA5532F-4265-FAED-0978-501DBCBB98A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516757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4">
            <a:extLst>
              <a:ext uri="{FF2B5EF4-FFF2-40B4-BE49-F238E27FC236}">
                <a16:creationId xmlns:a16="http://schemas.microsoft.com/office/drawing/2014/main" id="{3F1CA915-7D0E-67E0-A7A0-47BD62CD67C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407167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5">
            <a:extLst>
              <a:ext uri="{FF2B5EF4-FFF2-40B4-BE49-F238E27FC236}">
                <a16:creationId xmlns:a16="http://schemas.microsoft.com/office/drawing/2014/main" id="{A0B6993F-98F7-5C0F-3889-F0B35601FD5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197017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6">
            <a:extLst>
              <a:ext uri="{FF2B5EF4-FFF2-40B4-BE49-F238E27FC236}">
                <a16:creationId xmlns:a16="http://schemas.microsoft.com/office/drawing/2014/main" id="{E0DA7A01-A45B-7565-C4BB-04D38E2566D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823563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7">
            <a:extLst>
              <a:ext uri="{FF2B5EF4-FFF2-40B4-BE49-F238E27FC236}">
                <a16:creationId xmlns:a16="http://schemas.microsoft.com/office/drawing/2014/main" id="{6EA77AB3-97BA-7F7C-AF18-923606DF750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908638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8">
            <a:extLst>
              <a:ext uri="{FF2B5EF4-FFF2-40B4-BE49-F238E27FC236}">
                <a16:creationId xmlns:a16="http://schemas.microsoft.com/office/drawing/2014/main" id="{5220F87E-8601-58F8-27A4-D07F755C49E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639984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9">
            <a:extLst>
              <a:ext uri="{FF2B5EF4-FFF2-40B4-BE49-F238E27FC236}">
                <a16:creationId xmlns:a16="http://schemas.microsoft.com/office/drawing/2014/main" id="{4E37C94F-B4C4-52FD-BEF7-20D1C57D699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985372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0">
            <a:extLst>
              <a:ext uri="{FF2B5EF4-FFF2-40B4-BE49-F238E27FC236}">
                <a16:creationId xmlns:a16="http://schemas.microsoft.com/office/drawing/2014/main" id="{30C1AE9B-3ADB-5A6C-F60C-9264A8F02FB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131227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1">
            <a:extLst>
              <a:ext uri="{FF2B5EF4-FFF2-40B4-BE49-F238E27FC236}">
                <a16:creationId xmlns:a16="http://schemas.microsoft.com/office/drawing/2014/main" id="{B12B59FF-173A-3DF0-65FA-B4F0A1E67E1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698265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2">
            <a:extLst>
              <a:ext uri="{FF2B5EF4-FFF2-40B4-BE49-F238E27FC236}">
                <a16:creationId xmlns:a16="http://schemas.microsoft.com/office/drawing/2014/main" id="{D93E2BAF-8890-B634-3CAE-E5621D40B78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799579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3">
            <a:extLst>
              <a:ext uri="{FF2B5EF4-FFF2-40B4-BE49-F238E27FC236}">
                <a16:creationId xmlns:a16="http://schemas.microsoft.com/office/drawing/2014/main" id="{F0703665-A271-59F6-07D6-43FD6EE4613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476900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4">
            <a:extLst>
              <a:ext uri="{FF2B5EF4-FFF2-40B4-BE49-F238E27FC236}">
                <a16:creationId xmlns:a16="http://schemas.microsoft.com/office/drawing/2014/main" id="{13B2CE6B-6CE6-0C17-40B4-45435DB5075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500871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5">
            <a:extLst>
              <a:ext uri="{FF2B5EF4-FFF2-40B4-BE49-F238E27FC236}">
                <a16:creationId xmlns:a16="http://schemas.microsoft.com/office/drawing/2014/main" id="{23CE4B19-8126-6E39-57FE-42E62AB8611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265693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6">
            <a:extLst>
              <a:ext uri="{FF2B5EF4-FFF2-40B4-BE49-F238E27FC236}">
                <a16:creationId xmlns:a16="http://schemas.microsoft.com/office/drawing/2014/main" id="{70B3F113-E23E-8475-2F38-1F8823D0AE6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28435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7">
            <a:extLst>
              <a:ext uri="{FF2B5EF4-FFF2-40B4-BE49-F238E27FC236}">
                <a16:creationId xmlns:a16="http://schemas.microsoft.com/office/drawing/2014/main" id="{D67C825F-D69B-C474-2142-98C50D097A1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6312121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8">
            <a:extLst>
              <a:ext uri="{FF2B5EF4-FFF2-40B4-BE49-F238E27FC236}">
                <a16:creationId xmlns:a16="http://schemas.microsoft.com/office/drawing/2014/main" id="{FB50E816-BBF2-75D7-4BA3-21A9D24501F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8479262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9">
            <a:extLst>
              <a:ext uri="{FF2B5EF4-FFF2-40B4-BE49-F238E27FC236}">
                <a16:creationId xmlns:a16="http://schemas.microsoft.com/office/drawing/2014/main" id="{E119055B-6AD4-6A01-BC3B-28AEC43A9F5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9599453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0">
            <a:extLst>
              <a:ext uri="{FF2B5EF4-FFF2-40B4-BE49-F238E27FC236}">
                <a16:creationId xmlns:a16="http://schemas.microsoft.com/office/drawing/2014/main" id="{A270CB48-6B26-9690-5181-12C13DAB142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5503327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1">
            <a:extLst>
              <a:ext uri="{FF2B5EF4-FFF2-40B4-BE49-F238E27FC236}">
                <a16:creationId xmlns:a16="http://schemas.microsoft.com/office/drawing/2014/main" id="{A3D4C32D-BCBA-1800-AC03-5604D444CC4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7958684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2">
            <a:extLst>
              <a:ext uri="{FF2B5EF4-FFF2-40B4-BE49-F238E27FC236}">
                <a16:creationId xmlns:a16="http://schemas.microsoft.com/office/drawing/2014/main" id="{95FDD598-C819-BD8D-722A-7924DC8FCDB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172684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3">
            <a:extLst>
              <a:ext uri="{FF2B5EF4-FFF2-40B4-BE49-F238E27FC236}">
                <a16:creationId xmlns:a16="http://schemas.microsoft.com/office/drawing/2014/main" id="{57A3CFFB-5C4B-E2AD-D49D-3CB0989A417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4894601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4">
            <a:extLst>
              <a:ext uri="{FF2B5EF4-FFF2-40B4-BE49-F238E27FC236}">
                <a16:creationId xmlns:a16="http://schemas.microsoft.com/office/drawing/2014/main" id="{8E948296-4532-C3E3-3C23-8BD7FCC891C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9284802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5">
            <a:extLst>
              <a:ext uri="{FF2B5EF4-FFF2-40B4-BE49-F238E27FC236}">
                <a16:creationId xmlns:a16="http://schemas.microsoft.com/office/drawing/2014/main" id="{A0E5161F-9FC8-42D0-8F37-F92A9DAFF54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1079810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6">
            <a:extLst>
              <a:ext uri="{FF2B5EF4-FFF2-40B4-BE49-F238E27FC236}">
                <a16:creationId xmlns:a16="http://schemas.microsoft.com/office/drawing/2014/main" id="{E53D0338-A394-5CD1-3C9D-DD3BC0B1781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7293026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7">
            <a:extLst>
              <a:ext uri="{FF2B5EF4-FFF2-40B4-BE49-F238E27FC236}">
                <a16:creationId xmlns:a16="http://schemas.microsoft.com/office/drawing/2014/main" id="{3C8791B8-9241-BA4C-4573-E0B08855E49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8631598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8">
            <a:extLst>
              <a:ext uri="{FF2B5EF4-FFF2-40B4-BE49-F238E27FC236}">
                <a16:creationId xmlns:a16="http://schemas.microsoft.com/office/drawing/2014/main" id="{197C5180-8C55-F1A0-BD8B-FA5E97A4EFD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3372379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9">
            <a:extLst>
              <a:ext uri="{FF2B5EF4-FFF2-40B4-BE49-F238E27FC236}">
                <a16:creationId xmlns:a16="http://schemas.microsoft.com/office/drawing/2014/main" id="{19106D38-2C61-5CA2-540A-072584C700C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7170216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0">
            <a:extLst>
              <a:ext uri="{FF2B5EF4-FFF2-40B4-BE49-F238E27FC236}">
                <a16:creationId xmlns:a16="http://schemas.microsoft.com/office/drawing/2014/main" id="{5759DB0A-4CD8-4685-2716-DA0211E7AB2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6584208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1">
            <a:extLst>
              <a:ext uri="{FF2B5EF4-FFF2-40B4-BE49-F238E27FC236}">
                <a16:creationId xmlns:a16="http://schemas.microsoft.com/office/drawing/2014/main" id="{9F4D913B-D261-484A-A284-C42FF9F071D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3095545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2">
            <a:extLst>
              <a:ext uri="{FF2B5EF4-FFF2-40B4-BE49-F238E27FC236}">
                <a16:creationId xmlns:a16="http://schemas.microsoft.com/office/drawing/2014/main" id="{A9C934EE-B0F9-61F4-0B6C-F151C05589B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3771655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3">
            <a:extLst>
              <a:ext uri="{FF2B5EF4-FFF2-40B4-BE49-F238E27FC236}">
                <a16:creationId xmlns:a16="http://schemas.microsoft.com/office/drawing/2014/main" id="{1FE182EA-56CC-B21A-0A0B-773C9EC22C3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482238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4">
            <a:extLst>
              <a:ext uri="{FF2B5EF4-FFF2-40B4-BE49-F238E27FC236}">
                <a16:creationId xmlns:a16="http://schemas.microsoft.com/office/drawing/2014/main" id="{13907277-3C0A-2E21-6ED0-84B40789ADA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8252508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5">
            <a:extLst>
              <a:ext uri="{FF2B5EF4-FFF2-40B4-BE49-F238E27FC236}">
                <a16:creationId xmlns:a16="http://schemas.microsoft.com/office/drawing/2014/main" id="{79EF28BD-E5A0-69C3-E806-E6AA5C08FF8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0756474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6">
            <a:extLst>
              <a:ext uri="{FF2B5EF4-FFF2-40B4-BE49-F238E27FC236}">
                <a16:creationId xmlns:a16="http://schemas.microsoft.com/office/drawing/2014/main" id="{04445415-DBDA-A21D-4850-2CC8D68CBB1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7617443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7">
            <a:extLst>
              <a:ext uri="{FF2B5EF4-FFF2-40B4-BE49-F238E27FC236}">
                <a16:creationId xmlns:a16="http://schemas.microsoft.com/office/drawing/2014/main" id="{DB70A6C8-F4C2-E8CF-8845-D99FF54CEC9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4444511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8">
            <a:extLst>
              <a:ext uri="{FF2B5EF4-FFF2-40B4-BE49-F238E27FC236}">
                <a16:creationId xmlns:a16="http://schemas.microsoft.com/office/drawing/2014/main" id="{635722EB-E89C-8C7A-7F68-2A13BC9EFA2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0612038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9">
            <a:extLst>
              <a:ext uri="{FF2B5EF4-FFF2-40B4-BE49-F238E27FC236}">
                <a16:creationId xmlns:a16="http://schemas.microsoft.com/office/drawing/2014/main" id="{4A11378B-AB9C-3861-FC70-DC06545AD06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1558620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50">
            <a:extLst>
              <a:ext uri="{FF2B5EF4-FFF2-40B4-BE49-F238E27FC236}">
                <a16:creationId xmlns:a16="http://schemas.microsoft.com/office/drawing/2014/main" id="{5A19127C-7ABE-FA3C-5C02-1C03CA889A0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4486713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51">
            <a:extLst>
              <a:ext uri="{FF2B5EF4-FFF2-40B4-BE49-F238E27FC236}">
                <a16:creationId xmlns:a16="http://schemas.microsoft.com/office/drawing/2014/main" id="{4F1815EA-3D6A-B3AE-9F24-3801AD0D6DB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6453524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52">
            <a:extLst>
              <a:ext uri="{FF2B5EF4-FFF2-40B4-BE49-F238E27FC236}">
                <a16:creationId xmlns:a16="http://schemas.microsoft.com/office/drawing/2014/main" id="{136683A5-D66F-8C22-2CB9-E41F7D29C07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8371598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53">
            <a:extLst>
              <a:ext uri="{FF2B5EF4-FFF2-40B4-BE49-F238E27FC236}">
                <a16:creationId xmlns:a16="http://schemas.microsoft.com/office/drawing/2014/main" id="{017B62FD-D90A-9BA3-9268-57D1D2FBA11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7186776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54">
            <a:extLst>
              <a:ext uri="{FF2B5EF4-FFF2-40B4-BE49-F238E27FC236}">
                <a16:creationId xmlns:a16="http://schemas.microsoft.com/office/drawing/2014/main" id="{3C6700A7-FDB3-2591-5CCF-FD150F92AF4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3949586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55">
            <a:extLst>
              <a:ext uri="{FF2B5EF4-FFF2-40B4-BE49-F238E27FC236}">
                <a16:creationId xmlns:a16="http://schemas.microsoft.com/office/drawing/2014/main" id="{8DBA54F2-4CEE-8017-36CD-356EFEECDB5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3512047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56">
            <a:extLst>
              <a:ext uri="{FF2B5EF4-FFF2-40B4-BE49-F238E27FC236}">
                <a16:creationId xmlns:a16="http://schemas.microsoft.com/office/drawing/2014/main" id="{B9DA3BA9-4D42-CBA2-63F5-5FF23B7C1F5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6827775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57">
            <a:extLst>
              <a:ext uri="{FF2B5EF4-FFF2-40B4-BE49-F238E27FC236}">
                <a16:creationId xmlns:a16="http://schemas.microsoft.com/office/drawing/2014/main" id="{BA4BC10F-7203-77FB-5405-EF9E8ED0804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0786093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58">
            <a:extLst>
              <a:ext uri="{FF2B5EF4-FFF2-40B4-BE49-F238E27FC236}">
                <a16:creationId xmlns:a16="http://schemas.microsoft.com/office/drawing/2014/main" id="{588F061A-049B-C566-C2EF-C550E898DAC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6351583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59">
            <a:extLst>
              <a:ext uri="{FF2B5EF4-FFF2-40B4-BE49-F238E27FC236}">
                <a16:creationId xmlns:a16="http://schemas.microsoft.com/office/drawing/2014/main" id="{AD9AAB88-3AA5-38C4-9D03-568C7060091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4531782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60">
            <a:extLst>
              <a:ext uri="{FF2B5EF4-FFF2-40B4-BE49-F238E27FC236}">
                <a16:creationId xmlns:a16="http://schemas.microsoft.com/office/drawing/2014/main" id="{F43D3519-192C-9B53-02B7-ED04C876C2C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5999167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61">
            <a:extLst>
              <a:ext uri="{FF2B5EF4-FFF2-40B4-BE49-F238E27FC236}">
                <a16:creationId xmlns:a16="http://schemas.microsoft.com/office/drawing/2014/main" id="{2E053974-4963-773B-9708-5F3F12919F9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9738079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62">
            <a:extLst>
              <a:ext uri="{FF2B5EF4-FFF2-40B4-BE49-F238E27FC236}">
                <a16:creationId xmlns:a16="http://schemas.microsoft.com/office/drawing/2014/main" id="{02C6A648-6508-68C2-9769-A51C9160202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6192069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63">
            <a:extLst>
              <a:ext uri="{FF2B5EF4-FFF2-40B4-BE49-F238E27FC236}">
                <a16:creationId xmlns:a16="http://schemas.microsoft.com/office/drawing/2014/main" id="{CBD156C6-A77C-4C8F-B530-5895CFA98E8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72927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63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63</vt:i4>
      </vt:variant>
    </vt:vector>
  </HeadingPairs>
  <TitlesOfParts>
    <vt:vector size="67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Sherif Mostafa</dc:creator>
  <cp:lastModifiedBy>Sherif Mostafa</cp:lastModifiedBy>
  <cp:revision>1</cp:revision>
  <dcterms:created xsi:type="dcterms:W3CDTF">2024-12-02T15:42:55Z</dcterms:created>
  <dcterms:modified xsi:type="dcterms:W3CDTF">2024-12-02T15:43:52Z</dcterms:modified>
</cp:coreProperties>
</file>