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1"/>
  </p:notesMasterIdLst>
  <p:sldIdLst>
    <p:sldId id="480" r:id="rId5"/>
    <p:sldId id="303" r:id="rId6"/>
    <p:sldId id="520" r:id="rId7"/>
    <p:sldId id="306" r:id="rId8"/>
    <p:sldId id="481" r:id="rId9"/>
    <p:sldId id="521" r:id="rId10"/>
    <p:sldId id="482" r:id="rId11"/>
    <p:sldId id="522" r:id="rId12"/>
    <p:sldId id="523" r:id="rId13"/>
    <p:sldId id="524" r:id="rId14"/>
    <p:sldId id="525" r:id="rId15"/>
    <p:sldId id="526" r:id="rId16"/>
    <p:sldId id="527" r:id="rId17"/>
    <p:sldId id="560" r:id="rId18"/>
    <p:sldId id="528" r:id="rId19"/>
    <p:sldId id="529" r:id="rId20"/>
    <p:sldId id="530" r:id="rId21"/>
    <p:sldId id="531" r:id="rId22"/>
    <p:sldId id="532" r:id="rId23"/>
    <p:sldId id="537" r:id="rId24"/>
    <p:sldId id="561" r:id="rId25"/>
    <p:sldId id="562" r:id="rId26"/>
    <p:sldId id="538" r:id="rId27"/>
    <p:sldId id="539" r:id="rId28"/>
    <p:sldId id="540" r:id="rId29"/>
    <p:sldId id="541" r:id="rId30"/>
    <p:sldId id="542" r:id="rId31"/>
    <p:sldId id="543" r:id="rId32"/>
    <p:sldId id="545" r:id="rId33"/>
    <p:sldId id="544" r:id="rId34"/>
    <p:sldId id="546" r:id="rId35"/>
    <p:sldId id="547" r:id="rId36"/>
    <p:sldId id="548" r:id="rId37"/>
    <p:sldId id="549" r:id="rId38"/>
    <p:sldId id="550" r:id="rId39"/>
    <p:sldId id="551" r:id="rId40"/>
    <p:sldId id="552" r:id="rId41"/>
    <p:sldId id="553" r:id="rId42"/>
    <p:sldId id="554" r:id="rId43"/>
    <p:sldId id="555" r:id="rId44"/>
    <p:sldId id="556" r:id="rId45"/>
    <p:sldId id="557" r:id="rId46"/>
    <p:sldId id="558" r:id="rId47"/>
    <p:sldId id="559" r:id="rId48"/>
    <p:sldId id="519"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20"/>
            <p14:sldId id="306"/>
            <p14:sldId id="481"/>
            <p14:sldId id="521"/>
            <p14:sldId id="482"/>
            <p14:sldId id="522"/>
            <p14:sldId id="523"/>
            <p14:sldId id="524"/>
            <p14:sldId id="525"/>
            <p14:sldId id="526"/>
            <p14:sldId id="527"/>
            <p14:sldId id="560"/>
            <p14:sldId id="528"/>
            <p14:sldId id="529"/>
            <p14:sldId id="530"/>
            <p14:sldId id="531"/>
            <p14:sldId id="532"/>
            <p14:sldId id="537"/>
            <p14:sldId id="561"/>
            <p14:sldId id="562"/>
            <p14:sldId id="538"/>
            <p14:sldId id="539"/>
            <p14:sldId id="540"/>
            <p14:sldId id="541"/>
            <p14:sldId id="542"/>
            <p14:sldId id="543"/>
            <p14:sldId id="545"/>
            <p14:sldId id="544"/>
            <p14:sldId id="546"/>
            <p14:sldId id="547"/>
            <p14:sldId id="548"/>
            <p14:sldId id="549"/>
            <p14:sldId id="550"/>
            <p14:sldId id="551"/>
            <p14:sldId id="552"/>
            <p14:sldId id="553"/>
            <p14:sldId id="554"/>
            <p14:sldId id="555"/>
            <p14:sldId id="556"/>
            <p14:sldId id="557"/>
            <p14:sldId id="558"/>
            <p14:sldId id="559"/>
            <p14:sldId id="51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5A6D"/>
    <a:srgbClr val="203E5F"/>
    <a:srgbClr val="996633"/>
    <a:srgbClr val="00AEEF"/>
    <a:srgbClr val="FFD200"/>
    <a:srgbClr val="F58221"/>
    <a:srgbClr val="000000"/>
    <a:srgbClr val="669BBC"/>
    <a:srgbClr val="2D3956"/>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DA43DAA-44F4-4D1E-815C-714408A3CB1C}" v="62" dt="2025-03-12T15:04:05.47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3557" autoAdjust="0"/>
  </p:normalViewPr>
  <p:slideViewPr>
    <p:cSldViewPr snapToGrid="0">
      <p:cViewPr>
        <p:scale>
          <a:sx n="25" d="100"/>
          <a:sy n="25" d="100"/>
        </p:scale>
        <p:origin x="2220"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microsoft.com/office/2016/11/relationships/changesInfo" Target="changesInfos/changesInfo1.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microsoft.com/office/2015/10/relationships/revisionInfo" Target="revisionInfo.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reem Ahmed" userId="668b7c42-9793-4d96-80a6-ccc644a66bcf" providerId="ADAL" clId="{3592F7A2-CCFA-46E1-8EF4-7210C45CF723}"/>
    <pc:docChg chg="undo redo custSel delSld modSld modSection">
      <pc:chgData name="Kareem Ahmed" userId="668b7c42-9793-4d96-80a6-ccc644a66bcf" providerId="ADAL" clId="{3592F7A2-CCFA-46E1-8EF4-7210C45CF723}" dt="2025-03-03T10:30:11.022" v="525"/>
      <pc:docMkLst>
        <pc:docMk/>
      </pc:docMkLst>
      <pc:sldChg chg="addSp delSp modSp mod modTransition delAnim modAnim">
        <pc:chgData name="Kareem Ahmed" userId="668b7c42-9793-4d96-80a6-ccc644a66bcf" providerId="ADAL" clId="{3592F7A2-CCFA-46E1-8EF4-7210C45CF723}" dt="2025-03-03T10:30:11.022" v="525"/>
        <pc:sldMkLst>
          <pc:docMk/>
          <pc:sldMk cId="0" sldId="303"/>
        </pc:sldMkLst>
      </pc:sldChg>
      <pc:sldChg chg="addSp delSp modSp mod modTransition modAnim">
        <pc:chgData name="Kareem Ahmed" userId="668b7c42-9793-4d96-80a6-ccc644a66bcf" providerId="ADAL" clId="{3592F7A2-CCFA-46E1-8EF4-7210C45CF723}" dt="2025-03-03T10:30:11.022" v="525"/>
        <pc:sldMkLst>
          <pc:docMk/>
          <pc:sldMk cId="0" sldId="306"/>
        </pc:sldMkLst>
        <pc:spChg chg="mod">
          <ac:chgData name="Kareem Ahmed" userId="668b7c42-9793-4d96-80a6-ccc644a66bcf" providerId="ADAL" clId="{3592F7A2-CCFA-46E1-8EF4-7210C45CF723}" dt="2025-03-03T00:57:50.800" v="524" actId="13926"/>
          <ac:spMkLst>
            <pc:docMk/>
            <pc:sldMk cId="0" sldId="306"/>
            <ac:spMk id="3" creationId="{7B53571D-A004-8C53-A225-977B469DD658}"/>
          </ac:spMkLst>
        </pc:spChg>
      </pc:sldChg>
      <pc:sldChg chg="addSp delSp modSp modTransition modAnim">
        <pc:chgData name="Kareem Ahmed" userId="668b7c42-9793-4d96-80a6-ccc644a66bcf" providerId="ADAL" clId="{3592F7A2-CCFA-46E1-8EF4-7210C45CF723}" dt="2025-03-03T10:30:11.022" v="525"/>
        <pc:sldMkLst>
          <pc:docMk/>
          <pc:sldMk cId="0" sldId="349"/>
        </pc:sldMkLst>
      </pc:sldChg>
      <pc:sldChg chg="addSp delSp modSp modTransition modAnim">
        <pc:chgData name="Kareem Ahmed" userId="668b7c42-9793-4d96-80a6-ccc644a66bcf" providerId="ADAL" clId="{3592F7A2-CCFA-46E1-8EF4-7210C45CF723}" dt="2025-03-03T10:30:11.022" v="525"/>
        <pc:sldMkLst>
          <pc:docMk/>
          <pc:sldMk cId="0" sldId="480"/>
        </pc:sldMkLst>
      </pc:sldChg>
      <pc:sldChg chg="addSp delSp modSp mod modTransition modAnim">
        <pc:chgData name="Kareem Ahmed" userId="668b7c42-9793-4d96-80a6-ccc644a66bcf" providerId="ADAL" clId="{3592F7A2-CCFA-46E1-8EF4-7210C45CF723}" dt="2025-03-03T10:30:11.022" v="525"/>
        <pc:sldMkLst>
          <pc:docMk/>
          <pc:sldMk cId="3373065567" sldId="481"/>
        </pc:sldMkLst>
        <pc:spChg chg="mod">
          <ac:chgData name="Kareem Ahmed" userId="668b7c42-9793-4d96-80a6-ccc644a66bcf" providerId="ADAL" clId="{3592F7A2-CCFA-46E1-8EF4-7210C45CF723}" dt="2025-03-03T00:57:47.836" v="523" actId="13926"/>
          <ac:spMkLst>
            <pc:docMk/>
            <pc:sldMk cId="3373065567" sldId="481"/>
            <ac:spMk id="10" creationId="{F283AAF7-BFF2-D8AE-AC4B-F661CBCAF021}"/>
          </ac:spMkLst>
        </pc:spChg>
      </pc:sldChg>
      <pc:sldChg chg="addSp delSp modSp modTransition modAnim">
        <pc:chgData name="Kareem Ahmed" userId="668b7c42-9793-4d96-80a6-ccc644a66bcf" providerId="ADAL" clId="{3592F7A2-CCFA-46E1-8EF4-7210C45CF723}" dt="2025-03-03T10:30:11.022" v="525"/>
        <pc:sldMkLst>
          <pc:docMk/>
          <pc:sldMk cId="1621918960" sldId="482"/>
        </pc:sldMkLst>
      </pc:sldChg>
      <pc:sldChg chg="addSp delSp modSp mod modTransition modAnim">
        <pc:chgData name="Kareem Ahmed" userId="668b7c42-9793-4d96-80a6-ccc644a66bcf" providerId="ADAL" clId="{3592F7A2-CCFA-46E1-8EF4-7210C45CF723}" dt="2025-03-03T10:30:11.022" v="525"/>
        <pc:sldMkLst>
          <pc:docMk/>
          <pc:sldMk cId="681969876" sldId="519"/>
        </pc:sldMkLst>
        <pc:spChg chg="mod">
          <ac:chgData name="Kareem Ahmed" userId="668b7c42-9793-4d96-80a6-ccc644a66bcf" providerId="ADAL" clId="{3592F7A2-CCFA-46E1-8EF4-7210C45CF723}" dt="2025-03-03T00:56:20.193" v="501" actId="13926"/>
          <ac:spMkLst>
            <pc:docMk/>
            <pc:sldMk cId="681969876" sldId="519"/>
            <ac:spMk id="10" creationId="{8FBEAC5C-4DEB-465E-3D4B-F487D1C48593}"/>
          </ac:spMkLst>
        </pc:spChg>
      </pc:sldChg>
      <pc:sldChg chg="addSp delSp modSp mod modTransition delAnim modAnim">
        <pc:chgData name="Kareem Ahmed" userId="668b7c42-9793-4d96-80a6-ccc644a66bcf" providerId="ADAL" clId="{3592F7A2-CCFA-46E1-8EF4-7210C45CF723}" dt="2025-03-03T10:30:11.022" v="525"/>
        <pc:sldMkLst>
          <pc:docMk/>
          <pc:sldMk cId="649050000" sldId="520"/>
        </pc:sldMkLst>
        <pc:spChg chg="mod">
          <ac:chgData name="Kareem Ahmed" userId="668b7c42-9793-4d96-80a6-ccc644a66bcf" providerId="ADAL" clId="{3592F7A2-CCFA-46E1-8EF4-7210C45CF723}" dt="2025-03-02T23:43:59.283" v="431" actId="2710"/>
          <ac:spMkLst>
            <pc:docMk/>
            <pc:sldMk cId="649050000" sldId="520"/>
            <ac:spMk id="2" creationId="{A73DF97C-BD30-CF17-D304-6E1C14C5658A}"/>
          </ac:spMkLst>
        </pc:spChg>
      </pc:sldChg>
      <pc:sldChg chg="del">
        <pc:chgData name="Kareem Ahmed" userId="668b7c42-9793-4d96-80a6-ccc644a66bcf" providerId="ADAL" clId="{3592F7A2-CCFA-46E1-8EF4-7210C45CF723}" dt="2025-03-02T23:21:32.944" v="15" actId="47"/>
        <pc:sldMkLst>
          <pc:docMk/>
          <pc:sldMk cId="4094116552" sldId="596"/>
        </pc:sldMkLst>
      </pc:sldChg>
      <pc:sldChg chg="addSp modSp mod modTransition modAnim">
        <pc:chgData name="Kareem Ahmed" userId="668b7c42-9793-4d96-80a6-ccc644a66bcf" providerId="ADAL" clId="{3592F7A2-CCFA-46E1-8EF4-7210C45CF723}" dt="2025-03-03T10:30:11.022" v="525"/>
        <pc:sldMkLst>
          <pc:docMk/>
          <pc:sldMk cId="1229822033" sldId="597"/>
        </pc:sldMkLst>
      </pc:sldChg>
      <pc:sldChg chg="addSp delSp modSp modTransition modAnim">
        <pc:chgData name="Kareem Ahmed" userId="668b7c42-9793-4d96-80a6-ccc644a66bcf" providerId="ADAL" clId="{3592F7A2-CCFA-46E1-8EF4-7210C45CF723}" dt="2025-03-03T10:30:11.022" v="525"/>
        <pc:sldMkLst>
          <pc:docMk/>
          <pc:sldMk cId="3781229062" sldId="598"/>
        </pc:sldMkLst>
      </pc:sldChg>
      <pc:sldChg chg="addSp delSp modSp modTransition modAnim">
        <pc:chgData name="Kareem Ahmed" userId="668b7c42-9793-4d96-80a6-ccc644a66bcf" providerId="ADAL" clId="{3592F7A2-CCFA-46E1-8EF4-7210C45CF723}" dt="2025-03-03T10:30:11.022" v="525"/>
        <pc:sldMkLst>
          <pc:docMk/>
          <pc:sldMk cId="325635753" sldId="599"/>
        </pc:sldMkLst>
      </pc:sldChg>
      <pc:sldChg chg="addSp modSp modTransition modAnim">
        <pc:chgData name="Kareem Ahmed" userId="668b7c42-9793-4d96-80a6-ccc644a66bcf" providerId="ADAL" clId="{3592F7A2-CCFA-46E1-8EF4-7210C45CF723}" dt="2025-03-03T10:30:11.022" v="525"/>
        <pc:sldMkLst>
          <pc:docMk/>
          <pc:sldMk cId="2725188777" sldId="600"/>
        </pc:sldMkLst>
      </pc:sldChg>
      <pc:sldChg chg="addSp modSp modTransition modAnim">
        <pc:chgData name="Kareem Ahmed" userId="668b7c42-9793-4d96-80a6-ccc644a66bcf" providerId="ADAL" clId="{3592F7A2-CCFA-46E1-8EF4-7210C45CF723}" dt="2025-03-03T10:30:11.022" v="525"/>
        <pc:sldMkLst>
          <pc:docMk/>
          <pc:sldMk cId="2931949427" sldId="601"/>
        </pc:sldMkLst>
      </pc:sldChg>
      <pc:sldChg chg="addSp delSp modSp mod modTransition modAnim">
        <pc:chgData name="Kareem Ahmed" userId="668b7c42-9793-4d96-80a6-ccc644a66bcf" providerId="ADAL" clId="{3592F7A2-CCFA-46E1-8EF4-7210C45CF723}" dt="2025-03-03T10:30:11.022" v="525"/>
        <pc:sldMkLst>
          <pc:docMk/>
          <pc:sldMk cId="617590497" sldId="602"/>
        </pc:sldMkLst>
      </pc:sldChg>
      <pc:sldChg chg="addSp modSp modTransition modAnim">
        <pc:chgData name="Kareem Ahmed" userId="668b7c42-9793-4d96-80a6-ccc644a66bcf" providerId="ADAL" clId="{3592F7A2-CCFA-46E1-8EF4-7210C45CF723}" dt="2025-03-03T10:30:11.022" v="525"/>
        <pc:sldMkLst>
          <pc:docMk/>
          <pc:sldMk cId="3477892367" sldId="603"/>
        </pc:sldMkLst>
      </pc:sldChg>
      <pc:sldChg chg="addSp modSp modTransition modAnim">
        <pc:chgData name="Kareem Ahmed" userId="668b7c42-9793-4d96-80a6-ccc644a66bcf" providerId="ADAL" clId="{3592F7A2-CCFA-46E1-8EF4-7210C45CF723}" dt="2025-03-03T10:30:11.022" v="525"/>
        <pc:sldMkLst>
          <pc:docMk/>
          <pc:sldMk cId="731003957" sldId="604"/>
        </pc:sldMkLst>
      </pc:sldChg>
      <pc:sldChg chg="addSp modSp modTransition modAnim">
        <pc:chgData name="Kareem Ahmed" userId="668b7c42-9793-4d96-80a6-ccc644a66bcf" providerId="ADAL" clId="{3592F7A2-CCFA-46E1-8EF4-7210C45CF723}" dt="2025-03-03T10:30:11.022" v="525"/>
        <pc:sldMkLst>
          <pc:docMk/>
          <pc:sldMk cId="4045124758" sldId="605"/>
        </pc:sldMkLst>
      </pc:sldChg>
      <pc:sldChg chg="addSp modSp modTransition modAnim">
        <pc:chgData name="Kareem Ahmed" userId="668b7c42-9793-4d96-80a6-ccc644a66bcf" providerId="ADAL" clId="{3592F7A2-CCFA-46E1-8EF4-7210C45CF723}" dt="2025-03-03T10:30:11.022" v="525"/>
        <pc:sldMkLst>
          <pc:docMk/>
          <pc:sldMk cId="2266643549" sldId="606"/>
        </pc:sldMkLst>
      </pc:sldChg>
      <pc:sldChg chg="addSp delSp modSp mod modTransition modAnim">
        <pc:chgData name="Kareem Ahmed" userId="668b7c42-9793-4d96-80a6-ccc644a66bcf" providerId="ADAL" clId="{3592F7A2-CCFA-46E1-8EF4-7210C45CF723}" dt="2025-03-03T10:30:11.022" v="525"/>
        <pc:sldMkLst>
          <pc:docMk/>
          <pc:sldMk cId="3295778590" sldId="607"/>
        </pc:sldMkLst>
      </pc:sldChg>
      <pc:sldChg chg="addSp modSp modTransition modAnim">
        <pc:chgData name="Kareem Ahmed" userId="668b7c42-9793-4d96-80a6-ccc644a66bcf" providerId="ADAL" clId="{3592F7A2-CCFA-46E1-8EF4-7210C45CF723}" dt="2025-03-03T10:30:11.022" v="525"/>
        <pc:sldMkLst>
          <pc:docMk/>
          <pc:sldMk cId="3691635399" sldId="608"/>
        </pc:sldMkLst>
      </pc:sldChg>
      <pc:sldChg chg="addSp modSp modTransition modAnim">
        <pc:chgData name="Kareem Ahmed" userId="668b7c42-9793-4d96-80a6-ccc644a66bcf" providerId="ADAL" clId="{3592F7A2-CCFA-46E1-8EF4-7210C45CF723}" dt="2025-03-03T10:30:11.022" v="525"/>
        <pc:sldMkLst>
          <pc:docMk/>
          <pc:sldMk cId="2639809930" sldId="609"/>
        </pc:sldMkLst>
      </pc:sldChg>
      <pc:sldChg chg="addSp delSp modSp mod modTransition modAnim">
        <pc:chgData name="Kareem Ahmed" userId="668b7c42-9793-4d96-80a6-ccc644a66bcf" providerId="ADAL" clId="{3592F7A2-CCFA-46E1-8EF4-7210C45CF723}" dt="2025-03-03T10:30:11.022" v="525"/>
        <pc:sldMkLst>
          <pc:docMk/>
          <pc:sldMk cId="700742261" sldId="610"/>
        </pc:sldMkLst>
      </pc:sldChg>
      <pc:sldChg chg="addSp modSp modTransition modAnim">
        <pc:chgData name="Kareem Ahmed" userId="668b7c42-9793-4d96-80a6-ccc644a66bcf" providerId="ADAL" clId="{3592F7A2-CCFA-46E1-8EF4-7210C45CF723}" dt="2025-03-03T10:30:11.022" v="525"/>
        <pc:sldMkLst>
          <pc:docMk/>
          <pc:sldMk cId="2726254631" sldId="611"/>
        </pc:sldMkLst>
      </pc:sldChg>
      <pc:sldChg chg="addSp modSp mod modTransition modAnim">
        <pc:chgData name="Kareem Ahmed" userId="668b7c42-9793-4d96-80a6-ccc644a66bcf" providerId="ADAL" clId="{3592F7A2-CCFA-46E1-8EF4-7210C45CF723}" dt="2025-03-03T10:30:11.022" v="525"/>
        <pc:sldMkLst>
          <pc:docMk/>
          <pc:sldMk cId="2068730969" sldId="612"/>
        </pc:sldMkLst>
      </pc:sldChg>
      <pc:sldChg chg="addSp modSp modTransition modAnim">
        <pc:chgData name="Kareem Ahmed" userId="668b7c42-9793-4d96-80a6-ccc644a66bcf" providerId="ADAL" clId="{3592F7A2-CCFA-46E1-8EF4-7210C45CF723}" dt="2025-03-03T10:30:11.022" v="525"/>
        <pc:sldMkLst>
          <pc:docMk/>
          <pc:sldMk cId="2101166806" sldId="613"/>
        </pc:sldMkLst>
      </pc:sldChg>
      <pc:sldChg chg="addSp delSp modSp mod modTransition modAnim">
        <pc:chgData name="Kareem Ahmed" userId="668b7c42-9793-4d96-80a6-ccc644a66bcf" providerId="ADAL" clId="{3592F7A2-CCFA-46E1-8EF4-7210C45CF723}" dt="2025-03-03T10:30:11.022" v="525"/>
        <pc:sldMkLst>
          <pc:docMk/>
          <pc:sldMk cId="2600899558" sldId="614"/>
        </pc:sldMkLst>
      </pc:sldChg>
      <pc:sldChg chg="addSp modSp modTransition modAnim">
        <pc:chgData name="Kareem Ahmed" userId="668b7c42-9793-4d96-80a6-ccc644a66bcf" providerId="ADAL" clId="{3592F7A2-CCFA-46E1-8EF4-7210C45CF723}" dt="2025-03-03T10:30:11.022" v="525"/>
        <pc:sldMkLst>
          <pc:docMk/>
          <pc:sldMk cId="731662684" sldId="615"/>
        </pc:sldMkLst>
      </pc:sldChg>
      <pc:sldChg chg="addSp modSp modTransition modAnim">
        <pc:chgData name="Kareem Ahmed" userId="668b7c42-9793-4d96-80a6-ccc644a66bcf" providerId="ADAL" clId="{3592F7A2-CCFA-46E1-8EF4-7210C45CF723}" dt="2025-03-03T10:30:11.022" v="525"/>
        <pc:sldMkLst>
          <pc:docMk/>
          <pc:sldMk cId="221964833" sldId="616"/>
        </pc:sldMkLst>
      </pc:sldChg>
      <pc:sldChg chg="addSp modSp modTransition modAnim">
        <pc:chgData name="Kareem Ahmed" userId="668b7c42-9793-4d96-80a6-ccc644a66bcf" providerId="ADAL" clId="{3592F7A2-CCFA-46E1-8EF4-7210C45CF723}" dt="2025-03-03T10:30:11.022" v="525"/>
        <pc:sldMkLst>
          <pc:docMk/>
          <pc:sldMk cId="784360420" sldId="617"/>
        </pc:sldMkLst>
      </pc:sldChg>
      <pc:sldChg chg="addSp delSp modSp mod modTransition modAnim">
        <pc:chgData name="Kareem Ahmed" userId="668b7c42-9793-4d96-80a6-ccc644a66bcf" providerId="ADAL" clId="{3592F7A2-CCFA-46E1-8EF4-7210C45CF723}" dt="2025-03-03T10:30:11.022" v="525"/>
        <pc:sldMkLst>
          <pc:docMk/>
          <pc:sldMk cId="1954261528" sldId="618"/>
        </pc:sldMkLst>
      </pc:sldChg>
      <pc:sldChg chg="addSp delSp modSp mod modTransition modAnim">
        <pc:chgData name="Kareem Ahmed" userId="668b7c42-9793-4d96-80a6-ccc644a66bcf" providerId="ADAL" clId="{3592F7A2-CCFA-46E1-8EF4-7210C45CF723}" dt="2025-03-03T10:30:11.022" v="525"/>
        <pc:sldMkLst>
          <pc:docMk/>
          <pc:sldMk cId="108509589" sldId="619"/>
        </pc:sldMkLst>
      </pc:sldChg>
      <pc:sldChg chg="addSp modSp modTransition modAnim">
        <pc:chgData name="Kareem Ahmed" userId="668b7c42-9793-4d96-80a6-ccc644a66bcf" providerId="ADAL" clId="{3592F7A2-CCFA-46E1-8EF4-7210C45CF723}" dt="2025-03-03T10:30:11.022" v="525"/>
        <pc:sldMkLst>
          <pc:docMk/>
          <pc:sldMk cId="2490673693" sldId="620"/>
        </pc:sldMkLst>
      </pc:sldChg>
      <pc:sldChg chg="addSp modSp modTransition modAnim">
        <pc:chgData name="Kareem Ahmed" userId="668b7c42-9793-4d96-80a6-ccc644a66bcf" providerId="ADAL" clId="{3592F7A2-CCFA-46E1-8EF4-7210C45CF723}" dt="2025-03-03T10:30:11.022" v="525"/>
        <pc:sldMkLst>
          <pc:docMk/>
          <pc:sldMk cId="1387328468" sldId="621"/>
        </pc:sldMkLst>
      </pc:sldChg>
      <pc:sldChg chg="addSp modSp modTransition modAnim">
        <pc:chgData name="Kareem Ahmed" userId="668b7c42-9793-4d96-80a6-ccc644a66bcf" providerId="ADAL" clId="{3592F7A2-CCFA-46E1-8EF4-7210C45CF723}" dt="2025-03-03T10:30:11.022" v="525"/>
        <pc:sldMkLst>
          <pc:docMk/>
          <pc:sldMk cId="3734894886" sldId="622"/>
        </pc:sldMkLst>
      </pc:sldChg>
      <pc:sldChg chg="addSp delSp modSp mod modTransition modAnim">
        <pc:chgData name="Kareem Ahmed" userId="668b7c42-9793-4d96-80a6-ccc644a66bcf" providerId="ADAL" clId="{3592F7A2-CCFA-46E1-8EF4-7210C45CF723}" dt="2025-03-03T10:30:11.022" v="525"/>
        <pc:sldMkLst>
          <pc:docMk/>
          <pc:sldMk cId="348853651" sldId="624"/>
        </pc:sldMkLst>
      </pc:sldChg>
      <pc:sldChg chg="addSp delSp modSp mod modTransition modAnim">
        <pc:chgData name="Kareem Ahmed" userId="668b7c42-9793-4d96-80a6-ccc644a66bcf" providerId="ADAL" clId="{3592F7A2-CCFA-46E1-8EF4-7210C45CF723}" dt="2025-03-03T10:30:11.022" v="525"/>
        <pc:sldMkLst>
          <pc:docMk/>
          <pc:sldMk cId="1496375242" sldId="625"/>
        </pc:sldMkLst>
      </pc:sldChg>
      <pc:sldChg chg="addSp delSp modSp mod modTransition modAnim">
        <pc:chgData name="Kareem Ahmed" userId="668b7c42-9793-4d96-80a6-ccc644a66bcf" providerId="ADAL" clId="{3592F7A2-CCFA-46E1-8EF4-7210C45CF723}" dt="2025-03-03T10:30:11.022" v="525"/>
        <pc:sldMkLst>
          <pc:docMk/>
          <pc:sldMk cId="2088271291" sldId="626"/>
        </pc:sldMkLst>
      </pc:sldChg>
      <pc:sldChg chg="addSp delSp modSp mod modTransition modAnim">
        <pc:chgData name="Kareem Ahmed" userId="668b7c42-9793-4d96-80a6-ccc644a66bcf" providerId="ADAL" clId="{3592F7A2-CCFA-46E1-8EF4-7210C45CF723}" dt="2025-03-03T10:30:11.022" v="525"/>
        <pc:sldMkLst>
          <pc:docMk/>
          <pc:sldMk cId="1755862227" sldId="627"/>
        </pc:sldMkLst>
      </pc:sldChg>
      <pc:sldChg chg="addSp delSp modSp mod modTransition modAnim">
        <pc:chgData name="Kareem Ahmed" userId="668b7c42-9793-4d96-80a6-ccc644a66bcf" providerId="ADAL" clId="{3592F7A2-CCFA-46E1-8EF4-7210C45CF723}" dt="2025-03-03T10:30:11.022" v="525"/>
        <pc:sldMkLst>
          <pc:docMk/>
          <pc:sldMk cId="3820177644" sldId="628"/>
        </pc:sldMkLst>
      </pc:sldChg>
      <pc:sldChg chg="addSp delSp modSp mod modTransition modAnim">
        <pc:chgData name="Kareem Ahmed" userId="668b7c42-9793-4d96-80a6-ccc644a66bcf" providerId="ADAL" clId="{3592F7A2-CCFA-46E1-8EF4-7210C45CF723}" dt="2025-03-03T10:30:11.022" v="525"/>
        <pc:sldMkLst>
          <pc:docMk/>
          <pc:sldMk cId="506690095" sldId="629"/>
        </pc:sldMkLst>
      </pc:sldChg>
      <pc:sldChg chg="addSp delSp modSp mod modTransition modAnim">
        <pc:chgData name="Kareem Ahmed" userId="668b7c42-9793-4d96-80a6-ccc644a66bcf" providerId="ADAL" clId="{3592F7A2-CCFA-46E1-8EF4-7210C45CF723}" dt="2025-03-03T10:30:11.022" v="525"/>
        <pc:sldMkLst>
          <pc:docMk/>
          <pc:sldMk cId="3656504418" sldId="630"/>
        </pc:sldMkLst>
      </pc:sldChg>
      <pc:sldChg chg="addSp delSp modSp mod modTransition modAnim">
        <pc:chgData name="Kareem Ahmed" userId="668b7c42-9793-4d96-80a6-ccc644a66bcf" providerId="ADAL" clId="{3592F7A2-CCFA-46E1-8EF4-7210C45CF723}" dt="2025-03-03T10:30:11.022" v="525"/>
        <pc:sldMkLst>
          <pc:docMk/>
          <pc:sldMk cId="2630552964" sldId="631"/>
        </pc:sldMkLst>
      </pc:sldChg>
      <pc:sldChg chg="addSp delSp modSp mod modTransition modAnim">
        <pc:chgData name="Kareem Ahmed" userId="668b7c42-9793-4d96-80a6-ccc644a66bcf" providerId="ADAL" clId="{3592F7A2-CCFA-46E1-8EF4-7210C45CF723}" dt="2025-03-03T10:30:11.022" v="525"/>
        <pc:sldMkLst>
          <pc:docMk/>
          <pc:sldMk cId="3184883198" sldId="632"/>
        </pc:sldMkLst>
      </pc:sldChg>
      <pc:sldChg chg="addSp delSp modSp mod modTransition modAnim">
        <pc:chgData name="Kareem Ahmed" userId="668b7c42-9793-4d96-80a6-ccc644a66bcf" providerId="ADAL" clId="{3592F7A2-CCFA-46E1-8EF4-7210C45CF723}" dt="2025-03-03T10:30:11.022" v="525"/>
        <pc:sldMkLst>
          <pc:docMk/>
          <pc:sldMk cId="3014305824" sldId="633"/>
        </pc:sldMkLst>
      </pc:sldChg>
      <pc:sldChg chg="addSp delSp modSp mod modTransition modAnim">
        <pc:chgData name="Kareem Ahmed" userId="668b7c42-9793-4d96-80a6-ccc644a66bcf" providerId="ADAL" clId="{3592F7A2-CCFA-46E1-8EF4-7210C45CF723}" dt="2025-03-03T10:30:11.022" v="525"/>
        <pc:sldMkLst>
          <pc:docMk/>
          <pc:sldMk cId="1253441963" sldId="634"/>
        </pc:sldMkLst>
      </pc:sldChg>
      <pc:sldChg chg="addSp delSp modSp mod modTransition delAnim modAnim">
        <pc:chgData name="Kareem Ahmed" userId="668b7c42-9793-4d96-80a6-ccc644a66bcf" providerId="ADAL" clId="{3592F7A2-CCFA-46E1-8EF4-7210C45CF723}" dt="2025-03-03T10:30:11.022" v="525"/>
        <pc:sldMkLst>
          <pc:docMk/>
          <pc:sldMk cId="1577303241" sldId="635"/>
        </pc:sldMkLst>
      </pc:sldChg>
      <pc:sldChg chg="addSp modSp modTransition modAnim">
        <pc:chgData name="Kareem Ahmed" userId="668b7c42-9793-4d96-80a6-ccc644a66bcf" providerId="ADAL" clId="{3592F7A2-CCFA-46E1-8EF4-7210C45CF723}" dt="2025-03-03T10:30:11.022" v="525"/>
        <pc:sldMkLst>
          <pc:docMk/>
          <pc:sldMk cId="921725800" sldId="636"/>
        </pc:sldMkLst>
      </pc:sldChg>
      <pc:sldChg chg="addSp delSp modSp mod modTransition modAnim">
        <pc:chgData name="Kareem Ahmed" userId="668b7c42-9793-4d96-80a6-ccc644a66bcf" providerId="ADAL" clId="{3592F7A2-CCFA-46E1-8EF4-7210C45CF723}" dt="2025-03-03T10:30:11.022" v="525"/>
        <pc:sldMkLst>
          <pc:docMk/>
          <pc:sldMk cId="2011692661" sldId="637"/>
        </pc:sldMkLst>
      </pc:sldChg>
      <pc:sldChg chg="addSp delSp modSp mod modTransition modAnim">
        <pc:chgData name="Kareem Ahmed" userId="668b7c42-9793-4d96-80a6-ccc644a66bcf" providerId="ADAL" clId="{3592F7A2-CCFA-46E1-8EF4-7210C45CF723}" dt="2025-03-03T10:30:11.022" v="525"/>
        <pc:sldMkLst>
          <pc:docMk/>
          <pc:sldMk cId="3208909893" sldId="638"/>
        </pc:sldMkLst>
      </pc:sldChg>
      <pc:sldChg chg="addSp delSp modSp mod modTransition modAnim">
        <pc:chgData name="Kareem Ahmed" userId="668b7c42-9793-4d96-80a6-ccc644a66bcf" providerId="ADAL" clId="{3592F7A2-CCFA-46E1-8EF4-7210C45CF723}" dt="2025-03-03T10:30:11.022" v="525"/>
        <pc:sldMkLst>
          <pc:docMk/>
          <pc:sldMk cId="2646219636" sldId="639"/>
        </pc:sldMkLst>
      </pc:sldChg>
      <pc:sldChg chg="addSp delSp modSp mod modTransition modAnim">
        <pc:chgData name="Kareem Ahmed" userId="668b7c42-9793-4d96-80a6-ccc644a66bcf" providerId="ADAL" clId="{3592F7A2-CCFA-46E1-8EF4-7210C45CF723}" dt="2025-03-03T10:30:11.022" v="525"/>
        <pc:sldMkLst>
          <pc:docMk/>
          <pc:sldMk cId="2054350287" sldId="640"/>
        </pc:sldMkLst>
      </pc:sldChg>
      <pc:sldChg chg="addSp delSp modSp mod modTransition modAnim">
        <pc:chgData name="Kareem Ahmed" userId="668b7c42-9793-4d96-80a6-ccc644a66bcf" providerId="ADAL" clId="{3592F7A2-CCFA-46E1-8EF4-7210C45CF723}" dt="2025-03-03T10:30:11.022" v="525"/>
        <pc:sldMkLst>
          <pc:docMk/>
          <pc:sldMk cId="342855657" sldId="641"/>
        </pc:sldMkLst>
      </pc:sldChg>
      <pc:sldChg chg="addSp modSp modTransition modAnim">
        <pc:chgData name="Kareem Ahmed" userId="668b7c42-9793-4d96-80a6-ccc644a66bcf" providerId="ADAL" clId="{3592F7A2-CCFA-46E1-8EF4-7210C45CF723}" dt="2025-03-03T10:30:11.022" v="525"/>
        <pc:sldMkLst>
          <pc:docMk/>
          <pc:sldMk cId="2585228013" sldId="642"/>
        </pc:sldMkLst>
      </pc:sldChg>
      <pc:sldChg chg="addSp modSp modTransition modAnim">
        <pc:chgData name="Kareem Ahmed" userId="668b7c42-9793-4d96-80a6-ccc644a66bcf" providerId="ADAL" clId="{3592F7A2-CCFA-46E1-8EF4-7210C45CF723}" dt="2025-03-03T10:30:11.022" v="525"/>
        <pc:sldMkLst>
          <pc:docMk/>
          <pc:sldMk cId="2219607702" sldId="643"/>
        </pc:sldMkLst>
      </pc:sldChg>
    </pc:docChg>
  </pc:docChgLst>
  <pc:docChgLst>
    <pc:chgData name="Kareem Ahmed" userId="668b7c42-9793-4d96-80a6-ccc644a66bcf" providerId="ADAL" clId="{BB13B25D-B914-4349-A1A8-82202ADEA0D6}"/>
    <pc:docChg chg="undo redo custSel addSld delSld modSld sldOrd modSection">
      <pc:chgData name="Kareem Ahmed" userId="668b7c42-9793-4d96-80a6-ccc644a66bcf" providerId="ADAL" clId="{BB13B25D-B914-4349-A1A8-82202ADEA0D6}" dt="2025-03-11T13:06:55.490" v="1589" actId="20577"/>
      <pc:docMkLst>
        <pc:docMk/>
      </pc:docMkLst>
      <pc:sldChg chg="addSp delSp modSp mod delAnim">
        <pc:chgData name="Kareem Ahmed" userId="668b7c42-9793-4d96-80a6-ccc644a66bcf" providerId="ADAL" clId="{BB13B25D-B914-4349-A1A8-82202ADEA0D6}" dt="2025-03-10T22:42:59.032" v="1543" actId="478"/>
        <pc:sldMkLst>
          <pc:docMk/>
          <pc:sldMk cId="0" sldId="303"/>
        </pc:sldMkLst>
        <pc:spChg chg="mod">
          <ac:chgData name="Kareem Ahmed" userId="668b7c42-9793-4d96-80a6-ccc644a66bcf" providerId="ADAL" clId="{BB13B25D-B914-4349-A1A8-82202ADEA0D6}" dt="2025-03-08T13:12:09.558" v="6" actId="20577"/>
          <ac:spMkLst>
            <pc:docMk/>
            <pc:sldMk cId="0" sldId="303"/>
            <ac:spMk id="10" creationId="{00000000-0000-0000-0000-000000000000}"/>
          </ac:spMkLst>
        </pc:spChg>
      </pc:sldChg>
      <pc:sldChg chg="addSp delSp modSp mod modTransition delAnim modAnim">
        <pc:chgData name="Kareem Ahmed" userId="668b7c42-9793-4d96-80a6-ccc644a66bcf" providerId="ADAL" clId="{BB13B25D-B914-4349-A1A8-82202ADEA0D6}" dt="2025-03-11T13:06:51.232" v="1588" actId="20577"/>
        <pc:sldMkLst>
          <pc:docMk/>
          <pc:sldMk cId="0" sldId="306"/>
        </pc:sldMkLst>
        <pc:spChg chg="mod">
          <ac:chgData name="Kareem Ahmed" userId="668b7c42-9793-4d96-80a6-ccc644a66bcf" providerId="ADAL" clId="{BB13B25D-B914-4349-A1A8-82202ADEA0D6}" dt="2025-03-11T13:06:51.232" v="1588" actId="20577"/>
          <ac:spMkLst>
            <pc:docMk/>
            <pc:sldMk cId="0" sldId="306"/>
            <ac:spMk id="2" creationId="{506FA6E5-3FCA-B93E-F43C-819162C011F8}"/>
          </ac:spMkLst>
        </pc:spChg>
        <pc:spChg chg="mod">
          <ac:chgData name="Kareem Ahmed" userId="668b7c42-9793-4d96-80a6-ccc644a66bcf" providerId="ADAL" clId="{BB13B25D-B914-4349-A1A8-82202ADEA0D6}" dt="2025-03-10T12:54:42.538" v="1359" actId="20577"/>
          <ac:spMkLst>
            <pc:docMk/>
            <pc:sldMk cId="0" sldId="306"/>
            <ac:spMk id="3" creationId="{7B53571D-A004-8C53-A225-977B469DD658}"/>
          </ac:spMkLst>
        </pc:spChg>
      </pc:sldChg>
      <pc:sldChg chg="addSp delSp modSp mod delAnim">
        <pc:chgData name="Kareem Ahmed" userId="668b7c42-9793-4d96-80a6-ccc644a66bcf" providerId="ADAL" clId="{BB13B25D-B914-4349-A1A8-82202ADEA0D6}" dt="2025-03-10T22:44:19.799" v="1586" actId="478"/>
        <pc:sldMkLst>
          <pc:docMk/>
          <pc:sldMk cId="0" sldId="349"/>
        </pc:sldMkLst>
      </pc:sldChg>
      <pc:sldChg chg="addSp delSp modSp mod delAnim">
        <pc:chgData name="Kareem Ahmed" userId="668b7c42-9793-4d96-80a6-ccc644a66bcf" providerId="ADAL" clId="{BB13B25D-B914-4349-A1A8-82202ADEA0D6}" dt="2025-03-10T22:42:56.796" v="1542" actId="478"/>
        <pc:sldMkLst>
          <pc:docMk/>
          <pc:sldMk cId="0" sldId="480"/>
        </pc:sldMkLst>
      </pc:sldChg>
      <pc:sldChg chg="addSp delSp modSp mod modTransition delAnim modAnim">
        <pc:chgData name="Kareem Ahmed" userId="668b7c42-9793-4d96-80a6-ccc644a66bcf" providerId="ADAL" clId="{BB13B25D-B914-4349-A1A8-82202ADEA0D6}" dt="2025-03-11T13:06:55.490" v="1589" actId="20577"/>
        <pc:sldMkLst>
          <pc:docMk/>
          <pc:sldMk cId="3373065567" sldId="481"/>
        </pc:sldMkLst>
        <pc:spChg chg="mod">
          <ac:chgData name="Kareem Ahmed" userId="668b7c42-9793-4d96-80a6-ccc644a66bcf" providerId="ADAL" clId="{BB13B25D-B914-4349-A1A8-82202ADEA0D6}" dt="2025-03-11T13:06:55.490" v="1589" actId="20577"/>
          <ac:spMkLst>
            <pc:docMk/>
            <pc:sldMk cId="3373065567" sldId="481"/>
            <ac:spMk id="2" creationId="{593B772D-0044-F565-2E9F-6DD8F89A5115}"/>
          </ac:spMkLst>
        </pc:spChg>
        <pc:spChg chg="mod">
          <ac:chgData name="Kareem Ahmed" userId="668b7c42-9793-4d96-80a6-ccc644a66bcf" providerId="ADAL" clId="{BB13B25D-B914-4349-A1A8-82202ADEA0D6}" dt="2025-03-10T12:55:56.258" v="1408" actId="1076"/>
          <ac:spMkLst>
            <pc:docMk/>
            <pc:sldMk cId="3373065567" sldId="481"/>
            <ac:spMk id="9" creationId="{C9F9222E-79E5-0B8E-6763-8243081E0122}"/>
          </ac:spMkLst>
        </pc:spChg>
        <pc:spChg chg="mod">
          <ac:chgData name="Kareem Ahmed" userId="668b7c42-9793-4d96-80a6-ccc644a66bcf" providerId="ADAL" clId="{BB13B25D-B914-4349-A1A8-82202ADEA0D6}" dt="2025-03-10T12:56:24.681" v="1423" actId="20577"/>
          <ac:spMkLst>
            <pc:docMk/>
            <pc:sldMk cId="3373065567" sldId="481"/>
            <ac:spMk id="10" creationId="{F283AAF7-BFF2-D8AE-AC4B-F661CBCAF021}"/>
          </ac:spMkLst>
        </pc:spChg>
      </pc:sldChg>
      <pc:sldChg chg="addSp delSp modSp mod delAnim modAnim">
        <pc:chgData name="Kareem Ahmed" userId="668b7c42-9793-4d96-80a6-ccc644a66bcf" providerId="ADAL" clId="{BB13B25D-B914-4349-A1A8-82202ADEA0D6}" dt="2025-03-10T22:43:09.857" v="1547" actId="478"/>
        <pc:sldMkLst>
          <pc:docMk/>
          <pc:sldMk cId="1621918960" sldId="482"/>
        </pc:sldMkLst>
        <pc:spChg chg="mod">
          <ac:chgData name="Kareem Ahmed" userId="668b7c42-9793-4d96-80a6-ccc644a66bcf" providerId="ADAL" clId="{BB13B25D-B914-4349-A1A8-82202ADEA0D6}" dt="2025-03-08T13:12:53.527" v="12" actId="20577"/>
          <ac:spMkLst>
            <pc:docMk/>
            <pc:sldMk cId="1621918960" sldId="482"/>
            <ac:spMk id="2" creationId="{DC8E679C-56C7-7BC6-DB3F-D34890FDBDD9}"/>
          </ac:spMkLst>
        </pc:spChg>
        <pc:spChg chg="mod">
          <ac:chgData name="Kareem Ahmed" userId="668b7c42-9793-4d96-80a6-ccc644a66bcf" providerId="ADAL" clId="{BB13B25D-B914-4349-A1A8-82202ADEA0D6}" dt="2025-03-08T13:38:00.210" v="346" actId="207"/>
          <ac:spMkLst>
            <pc:docMk/>
            <pc:sldMk cId="1621918960" sldId="482"/>
            <ac:spMk id="10" creationId="{82136A3A-016A-F1E7-70FD-4E9474D35811}"/>
          </ac:spMkLst>
        </pc:spChg>
      </pc:sldChg>
      <pc:sldChg chg="addSp delSp modSp mod delAnim">
        <pc:chgData name="Kareem Ahmed" userId="668b7c42-9793-4d96-80a6-ccc644a66bcf" providerId="ADAL" clId="{BB13B25D-B914-4349-A1A8-82202ADEA0D6}" dt="2025-03-10T22:44:17.955" v="1585" actId="478"/>
        <pc:sldMkLst>
          <pc:docMk/>
          <pc:sldMk cId="681969876" sldId="519"/>
        </pc:sldMkLst>
        <pc:spChg chg="mod">
          <ac:chgData name="Kareem Ahmed" userId="668b7c42-9793-4d96-80a6-ccc644a66bcf" providerId="ADAL" clId="{BB13B25D-B914-4349-A1A8-82202ADEA0D6}" dt="2025-03-10T12:40:11.447" v="1025" actId="113"/>
          <ac:spMkLst>
            <pc:docMk/>
            <pc:sldMk cId="681969876" sldId="519"/>
            <ac:spMk id="10" creationId="{8FBEAC5C-4DEB-465E-3D4B-F487D1C48593}"/>
          </ac:spMkLst>
        </pc:spChg>
      </pc:sldChg>
      <pc:sldChg chg="addSp delSp modSp mod modTransition delAnim modAnim">
        <pc:chgData name="Kareem Ahmed" userId="668b7c42-9793-4d96-80a6-ccc644a66bcf" providerId="ADAL" clId="{BB13B25D-B914-4349-A1A8-82202ADEA0D6}" dt="2025-03-11T13:06:46.966" v="1587" actId="20577"/>
        <pc:sldMkLst>
          <pc:docMk/>
          <pc:sldMk cId="649050000" sldId="520"/>
        </pc:sldMkLst>
        <pc:spChg chg="mod">
          <ac:chgData name="Kareem Ahmed" userId="668b7c42-9793-4d96-80a6-ccc644a66bcf" providerId="ADAL" clId="{BB13B25D-B914-4349-A1A8-82202ADEA0D6}" dt="2025-03-08T13:15:02.700" v="18" actId="2711"/>
          <ac:spMkLst>
            <pc:docMk/>
            <pc:sldMk cId="649050000" sldId="520"/>
            <ac:spMk id="2" creationId="{A73DF97C-BD30-CF17-D304-6E1C14C5658A}"/>
          </ac:spMkLst>
        </pc:spChg>
        <pc:spChg chg="mod">
          <ac:chgData name="Kareem Ahmed" userId="668b7c42-9793-4d96-80a6-ccc644a66bcf" providerId="ADAL" clId="{BB13B25D-B914-4349-A1A8-82202ADEA0D6}" dt="2025-03-11T13:06:46.966" v="1587" actId="20577"/>
          <ac:spMkLst>
            <pc:docMk/>
            <pc:sldMk cId="649050000" sldId="520"/>
            <ac:spMk id="3" creationId="{9D7DC17E-B322-8346-AE62-EB10AC665F11}"/>
          </ac:spMkLst>
        </pc:spChg>
      </pc:sldChg>
      <pc:sldChg chg="addSp delSp modSp add mod modTransition delAnim modAnim">
        <pc:chgData name="Kareem Ahmed" userId="668b7c42-9793-4d96-80a6-ccc644a66bcf" providerId="ADAL" clId="{BB13B25D-B914-4349-A1A8-82202ADEA0D6}" dt="2025-03-10T22:43:11.976" v="1548" actId="478"/>
        <pc:sldMkLst>
          <pc:docMk/>
          <pc:sldMk cId="1868816364" sldId="521"/>
        </pc:sldMkLst>
      </pc:sldChg>
      <pc:sldChg chg="addSp delSp modSp add mod modTransition delAnim modAnim">
        <pc:chgData name="Kareem Ahmed" userId="668b7c42-9793-4d96-80a6-ccc644a66bcf" providerId="ADAL" clId="{BB13B25D-B914-4349-A1A8-82202ADEA0D6}" dt="2025-03-10T22:43:14.019" v="1549" actId="478"/>
        <pc:sldMkLst>
          <pc:docMk/>
          <pc:sldMk cId="3547976496" sldId="522"/>
        </pc:sldMkLst>
      </pc:sldChg>
      <pc:sldChg chg="addSp delSp modSp add mod addAnim delAnim modAnim">
        <pc:chgData name="Kareem Ahmed" userId="668b7c42-9793-4d96-80a6-ccc644a66bcf" providerId="ADAL" clId="{BB13B25D-B914-4349-A1A8-82202ADEA0D6}" dt="2025-03-10T22:43:15.944" v="1550" actId="478"/>
        <pc:sldMkLst>
          <pc:docMk/>
          <pc:sldMk cId="1016454140" sldId="523"/>
        </pc:sldMkLst>
      </pc:sldChg>
      <pc:sldChg chg="modSp add del mod">
        <pc:chgData name="Kareem Ahmed" userId="668b7c42-9793-4d96-80a6-ccc644a66bcf" providerId="ADAL" clId="{BB13B25D-B914-4349-A1A8-82202ADEA0D6}" dt="2025-03-09T21:27:50.177" v="453" actId="47"/>
        <pc:sldMkLst>
          <pc:docMk/>
          <pc:sldMk cId="3933932765" sldId="524"/>
        </pc:sldMkLst>
      </pc:sldChg>
      <pc:sldChg chg="addSp delSp modSp add mod delAnim modAnim">
        <pc:chgData name="Kareem Ahmed" userId="668b7c42-9793-4d96-80a6-ccc644a66bcf" providerId="ADAL" clId="{BB13B25D-B914-4349-A1A8-82202ADEA0D6}" dt="2025-03-10T22:43:17.913" v="1551" actId="478"/>
        <pc:sldMkLst>
          <pc:docMk/>
          <pc:sldMk cId="1848690365" sldId="525"/>
        </pc:sldMkLst>
      </pc:sldChg>
      <pc:sldChg chg="addSp delSp modSp add mod delAnim modAnim">
        <pc:chgData name="Kareem Ahmed" userId="668b7c42-9793-4d96-80a6-ccc644a66bcf" providerId="ADAL" clId="{BB13B25D-B914-4349-A1A8-82202ADEA0D6}" dt="2025-03-10T22:43:19.823" v="1552" actId="478"/>
        <pc:sldMkLst>
          <pc:docMk/>
          <pc:sldMk cId="36043140" sldId="526"/>
        </pc:sldMkLst>
      </pc:sldChg>
      <pc:sldChg chg="addSp delSp modSp add mod delAnim modAnim">
        <pc:chgData name="Kareem Ahmed" userId="668b7c42-9793-4d96-80a6-ccc644a66bcf" providerId="ADAL" clId="{BB13B25D-B914-4349-A1A8-82202ADEA0D6}" dt="2025-03-10T22:43:23.064" v="1553" actId="478"/>
        <pc:sldMkLst>
          <pc:docMk/>
          <pc:sldMk cId="1343731334" sldId="527"/>
        </pc:sldMkLst>
      </pc:sldChg>
      <pc:sldChg chg="addSp delSp modSp add mod delAnim modAnim">
        <pc:chgData name="Kareem Ahmed" userId="668b7c42-9793-4d96-80a6-ccc644a66bcf" providerId="ADAL" clId="{BB13B25D-B914-4349-A1A8-82202ADEA0D6}" dt="2025-03-10T22:43:24.821" v="1554" actId="478"/>
        <pc:sldMkLst>
          <pc:docMk/>
          <pc:sldMk cId="2849611737" sldId="528"/>
        </pc:sldMkLst>
      </pc:sldChg>
      <pc:sldChg chg="addSp delSp modSp add mod delAnim modAnim">
        <pc:chgData name="Kareem Ahmed" userId="668b7c42-9793-4d96-80a6-ccc644a66bcf" providerId="ADAL" clId="{BB13B25D-B914-4349-A1A8-82202ADEA0D6}" dt="2025-03-10T22:43:26.494" v="1555" actId="478"/>
        <pc:sldMkLst>
          <pc:docMk/>
          <pc:sldMk cId="213752121" sldId="529"/>
        </pc:sldMkLst>
      </pc:sldChg>
      <pc:sldChg chg="addSp delSp modSp add mod delAnim modAnim">
        <pc:chgData name="Kareem Ahmed" userId="668b7c42-9793-4d96-80a6-ccc644a66bcf" providerId="ADAL" clId="{BB13B25D-B914-4349-A1A8-82202ADEA0D6}" dt="2025-03-10T22:43:28.165" v="1556" actId="478"/>
        <pc:sldMkLst>
          <pc:docMk/>
          <pc:sldMk cId="2582246999" sldId="530"/>
        </pc:sldMkLst>
      </pc:sldChg>
      <pc:sldChg chg="addSp delSp modSp add mod delAnim modAnim">
        <pc:chgData name="Kareem Ahmed" userId="668b7c42-9793-4d96-80a6-ccc644a66bcf" providerId="ADAL" clId="{BB13B25D-B914-4349-A1A8-82202ADEA0D6}" dt="2025-03-10T22:43:30.005" v="1557" actId="478"/>
        <pc:sldMkLst>
          <pc:docMk/>
          <pc:sldMk cId="3443894761" sldId="531"/>
        </pc:sldMkLst>
      </pc:sldChg>
      <pc:sldChg chg="addSp delSp modSp add mod delAnim modAnim">
        <pc:chgData name="Kareem Ahmed" userId="668b7c42-9793-4d96-80a6-ccc644a66bcf" providerId="ADAL" clId="{BB13B25D-B914-4349-A1A8-82202ADEA0D6}" dt="2025-03-10T22:43:31.764" v="1558" actId="478"/>
        <pc:sldMkLst>
          <pc:docMk/>
          <pc:sldMk cId="3315061497" sldId="532"/>
        </pc:sldMkLst>
      </pc:sldChg>
      <pc:sldChg chg="addSp delSp modSp add mod modTransition delAnim">
        <pc:chgData name="Kareem Ahmed" userId="668b7c42-9793-4d96-80a6-ccc644a66bcf" providerId="ADAL" clId="{BB13B25D-B914-4349-A1A8-82202ADEA0D6}" dt="2025-03-10T22:43:35.246" v="1560" actId="478"/>
        <pc:sldMkLst>
          <pc:docMk/>
          <pc:sldMk cId="4155938886" sldId="533"/>
        </pc:sldMkLst>
      </pc:sldChg>
      <pc:sldChg chg="addSp delSp modSp add mod ord delAnim">
        <pc:chgData name="Kareem Ahmed" userId="668b7c42-9793-4d96-80a6-ccc644a66bcf" providerId="ADAL" clId="{BB13B25D-B914-4349-A1A8-82202ADEA0D6}" dt="2025-03-10T22:43:33.527" v="1559" actId="478"/>
        <pc:sldMkLst>
          <pc:docMk/>
          <pc:sldMk cId="3274223257" sldId="534"/>
        </pc:sldMkLst>
      </pc:sldChg>
      <pc:sldChg chg="addSp delSp modSp add mod delAnim modAnim">
        <pc:chgData name="Kareem Ahmed" userId="668b7c42-9793-4d96-80a6-ccc644a66bcf" providerId="ADAL" clId="{BB13B25D-B914-4349-A1A8-82202ADEA0D6}" dt="2025-03-10T22:43:36.950" v="1561" actId="478"/>
        <pc:sldMkLst>
          <pc:docMk/>
          <pc:sldMk cId="2575425166" sldId="535"/>
        </pc:sldMkLst>
      </pc:sldChg>
      <pc:sldChg chg="addSp delSp modSp add mod delAnim modAnim">
        <pc:chgData name="Kareem Ahmed" userId="668b7c42-9793-4d96-80a6-ccc644a66bcf" providerId="ADAL" clId="{BB13B25D-B914-4349-A1A8-82202ADEA0D6}" dt="2025-03-10T22:43:38.977" v="1562" actId="478"/>
        <pc:sldMkLst>
          <pc:docMk/>
          <pc:sldMk cId="2746564892" sldId="536"/>
        </pc:sldMkLst>
      </pc:sldChg>
      <pc:sldChg chg="addSp delSp modSp add mod delAnim modAnim">
        <pc:chgData name="Kareem Ahmed" userId="668b7c42-9793-4d96-80a6-ccc644a66bcf" providerId="ADAL" clId="{BB13B25D-B914-4349-A1A8-82202ADEA0D6}" dt="2025-03-10T22:43:40.749" v="1563" actId="478"/>
        <pc:sldMkLst>
          <pc:docMk/>
          <pc:sldMk cId="4278621547" sldId="537"/>
        </pc:sldMkLst>
      </pc:sldChg>
      <pc:sldChg chg="addSp delSp modSp add mod delAnim modAnim">
        <pc:chgData name="Kareem Ahmed" userId="668b7c42-9793-4d96-80a6-ccc644a66bcf" providerId="ADAL" clId="{BB13B25D-B914-4349-A1A8-82202ADEA0D6}" dt="2025-03-10T22:43:42.540" v="1564" actId="478"/>
        <pc:sldMkLst>
          <pc:docMk/>
          <pc:sldMk cId="1463063792" sldId="538"/>
        </pc:sldMkLst>
      </pc:sldChg>
      <pc:sldChg chg="addSp delSp modSp add mod delAnim modAnim">
        <pc:chgData name="Kareem Ahmed" userId="668b7c42-9793-4d96-80a6-ccc644a66bcf" providerId="ADAL" clId="{BB13B25D-B914-4349-A1A8-82202ADEA0D6}" dt="2025-03-10T22:43:44.140" v="1565" actId="478"/>
        <pc:sldMkLst>
          <pc:docMk/>
          <pc:sldMk cId="1190210260" sldId="539"/>
        </pc:sldMkLst>
      </pc:sldChg>
      <pc:sldChg chg="addSp delSp modSp add mod delAnim modAnim">
        <pc:chgData name="Kareem Ahmed" userId="668b7c42-9793-4d96-80a6-ccc644a66bcf" providerId="ADAL" clId="{BB13B25D-B914-4349-A1A8-82202ADEA0D6}" dt="2025-03-10T22:43:45.842" v="1566" actId="478"/>
        <pc:sldMkLst>
          <pc:docMk/>
          <pc:sldMk cId="1421301234" sldId="540"/>
        </pc:sldMkLst>
      </pc:sldChg>
      <pc:sldChg chg="addSp delSp modSp add mod delAnim modAnim">
        <pc:chgData name="Kareem Ahmed" userId="668b7c42-9793-4d96-80a6-ccc644a66bcf" providerId="ADAL" clId="{BB13B25D-B914-4349-A1A8-82202ADEA0D6}" dt="2025-03-10T22:43:47.640" v="1567" actId="478"/>
        <pc:sldMkLst>
          <pc:docMk/>
          <pc:sldMk cId="2462674153" sldId="541"/>
        </pc:sldMkLst>
      </pc:sldChg>
      <pc:sldChg chg="addSp delSp modSp add mod delAnim modAnim">
        <pc:chgData name="Kareem Ahmed" userId="668b7c42-9793-4d96-80a6-ccc644a66bcf" providerId="ADAL" clId="{BB13B25D-B914-4349-A1A8-82202ADEA0D6}" dt="2025-03-10T22:43:49.240" v="1568" actId="478"/>
        <pc:sldMkLst>
          <pc:docMk/>
          <pc:sldMk cId="3431558691" sldId="542"/>
        </pc:sldMkLst>
      </pc:sldChg>
      <pc:sldChg chg="addSp delSp modSp add mod delAnim modAnim">
        <pc:chgData name="Kareem Ahmed" userId="668b7c42-9793-4d96-80a6-ccc644a66bcf" providerId="ADAL" clId="{BB13B25D-B914-4349-A1A8-82202ADEA0D6}" dt="2025-03-10T22:43:50.940" v="1569" actId="478"/>
        <pc:sldMkLst>
          <pc:docMk/>
          <pc:sldMk cId="3215548571" sldId="543"/>
        </pc:sldMkLst>
      </pc:sldChg>
      <pc:sldChg chg="addSp delSp modSp add mod delAnim modAnim">
        <pc:chgData name="Kareem Ahmed" userId="668b7c42-9793-4d96-80a6-ccc644a66bcf" providerId="ADAL" clId="{BB13B25D-B914-4349-A1A8-82202ADEA0D6}" dt="2025-03-10T22:43:52.546" v="1570" actId="478"/>
        <pc:sldMkLst>
          <pc:docMk/>
          <pc:sldMk cId="3244019524" sldId="544"/>
        </pc:sldMkLst>
      </pc:sldChg>
      <pc:sldChg chg="addSp delSp modSp add mod delAnim">
        <pc:chgData name="Kareem Ahmed" userId="668b7c42-9793-4d96-80a6-ccc644a66bcf" providerId="ADAL" clId="{BB13B25D-B914-4349-A1A8-82202ADEA0D6}" dt="2025-03-10T22:43:54.117" v="1571" actId="478"/>
        <pc:sldMkLst>
          <pc:docMk/>
          <pc:sldMk cId="264778323" sldId="545"/>
        </pc:sldMkLst>
      </pc:sldChg>
      <pc:sldChg chg="addSp delSp modSp add mod modTransition delAnim modAnim">
        <pc:chgData name="Kareem Ahmed" userId="668b7c42-9793-4d96-80a6-ccc644a66bcf" providerId="ADAL" clId="{BB13B25D-B914-4349-A1A8-82202ADEA0D6}" dt="2025-03-10T22:43:58.091" v="1573" actId="478"/>
        <pc:sldMkLst>
          <pc:docMk/>
          <pc:sldMk cId="3325726867" sldId="546"/>
        </pc:sldMkLst>
      </pc:sldChg>
      <pc:sldChg chg="addSp delSp modSp add mod delAnim modAnim">
        <pc:chgData name="Kareem Ahmed" userId="668b7c42-9793-4d96-80a6-ccc644a66bcf" providerId="ADAL" clId="{BB13B25D-B914-4349-A1A8-82202ADEA0D6}" dt="2025-03-10T22:44:00.070" v="1574" actId="478"/>
        <pc:sldMkLst>
          <pc:docMk/>
          <pc:sldMk cId="2030863312" sldId="547"/>
        </pc:sldMkLst>
      </pc:sldChg>
      <pc:sldChg chg="addSp delSp modSp add mod delAnim modAnim">
        <pc:chgData name="Kareem Ahmed" userId="668b7c42-9793-4d96-80a6-ccc644a66bcf" providerId="ADAL" clId="{BB13B25D-B914-4349-A1A8-82202ADEA0D6}" dt="2025-03-10T22:44:02.009" v="1575" actId="478"/>
        <pc:sldMkLst>
          <pc:docMk/>
          <pc:sldMk cId="919029111" sldId="548"/>
        </pc:sldMkLst>
      </pc:sldChg>
      <pc:sldChg chg="addSp delSp modSp add mod delAnim">
        <pc:chgData name="Kareem Ahmed" userId="668b7c42-9793-4d96-80a6-ccc644a66bcf" providerId="ADAL" clId="{BB13B25D-B914-4349-A1A8-82202ADEA0D6}" dt="2025-03-10T22:44:03.570" v="1576" actId="478"/>
        <pc:sldMkLst>
          <pc:docMk/>
          <pc:sldMk cId="3902575090" sldId="549"/>
        </pc:sldMkLst>
      </pc:sldChg>
      <pc:sldChg chg="addSp delSp modSp add mod delAnim modAnim">
        <pc:chgData name="Kareem Ahmed" userId="668b7c42-9793-4d96-80a6-ccc644a66bcf" providerId="ADAL" clId="{BB13B25D-B914-4349-A1A8-82202ADEA0D6}" dt="2025-03-10T22:44:05.036" v="1577" actId="478"/>
        <pc:sldMkLst>
          <pc:docMk/>
          <pc:sldMk cId="854590910" sldId="550"/>
        </pc:sldMkLst>
      </pc:sldChg>
      <pc:sldChg chg="addSp delSp modSp add mod delAnim modAnim">
        <pc:chgData name="Kareem Ahmed" userId="668b7c42-9793-4d96-80a6-ccc644a66bcf" providerId="ADAL" clId="{BB13B25D-B914-4349-A1A8-82202ADEA0D6}" dt="2025-03-10T22:44:08.874" v="1579" actId="478"/>
        <pc:sldMkLst>
          <pc:docMk/>
          <pc:sldMk cId="2310671213" sldId="551"/>
        </pc:sldMkLst>
      </pc:sldChg>
      <pc:sldChg chg="addSp delSp modSp add mod delAnim modAnim">
        <pc:chgData name="Kareem Ahmed" userId="668b7c42-9793-4d96-80a6-ccc644a66bcf" providerId="ADAL" clId="{BB13B25D-B914-4349-A1A8-82202ADEA0D6}" dt="2025-03-10T22:44:10.503" v="1580" actId="478"/>
        <pc:sldMkLst>
          <pc:docMk/>
          <pc:sldMk cId="200275630" sldId="552"/>
        </pc:sldMkLst>
      </pc:sldChg>
      <pc:sldChg chg="addSp delSp modSp add mod delAnim modAnim">
        <pc:chgData name="Kareem Ahmed" userId="668b7c42-9793-4d96-80a6-ccc644a66bcf" providerId="ADAL" clId="{BB13B25D-B914-4349-A1A8-82202ADEA0D6}" dt="2025-03-10T22:44:11.955" v="1581" actId="478"/>
        <pc:sldMkLst>
          <pc:docMk/>
          <pc:sldMk cId="828304038" sldId="553"/>
        </pc:sldMkLst>
      </pc:sldChg>
      <pc:sldChg chg="addSp delSp modSp add mod delAnim modAnim">
        <pc:chgData name="Kareem Ahmed" userId="668b7c42-9793-4d96-80a6-ccc644a66bcf" providerId="ADAL" clId="{BB13B25D-B914-4349-A1A8-82202ADEA0D6}" dt="2025-03-10T22:44:13.388" v="1582" actId="478"/>
        <pc:sldMkLst>
          <pc:docMk/>
          <pc:sldMk cId="2789099811" sldId="554"/>
        </pc:sldMkLst>
      </pc:sldChg>
      <pc:sldChg chg="addSp delSp modSp add mod delAnim modAnim">
        <pc:chgData name="Kareem Ahmed" userId="668b7c42-9793-4d96-80a6-ccc644a66bcf" providerId="ADAL" clId="{BB13B25D-B914-4349-A1A8-82202ADEA0D6}" dt="2025-03-10T22:44:14.870" v="1583" actId="478"/>
        <pc:sldMkLst>
          <pc:docMk/>
          <pc:sldMk cId="2076035214" sldId="555"/>
        </pc:sldMkLst>
      </pc:sldChg>
      <pc:sldChg chg="addSp delSp modSp add mod delAnim modAnim">
        <pc:chgData name="Kareem Ahmed" userId="668b7c42-9793-4d96-80a6-ccc644a66bcf" providerId="ADAL" clId="{BB13B25D-B914-4349-A1A8-82202ADEA0D6}" dt="2025-03-10T22:44:16.449" v="1584" actId="478"/>
        <pc:sldMkLst>
          <pc:docMk/>
          <pc:sldMk cId="3990456458" sldId="556"/>
        </pc:sldMkLst>
      </pc:sldChg>
      <pc:sldChg chg="addSp delSp modSp add mod delAnim modAnim">
        <pc:chgData name="Kareem Ahmed" userId="668b7c42-9793-4d96-80a6-ccc644a66bcf" providerId="ADAL" clId="{BB13B25D-B914-4349-A1A8-82202ADEA0D6}" dt="2025-03-10T22:44:06.465" v="1578" actId="478"/>
        <pc:sldMkLst>
          <pc:docMk/>
          <pc:sldMk cId="216359504" sldId="557"/>
        </pc:sldMkLst>
      </pc:sldChg>
      <pc:sldChg chg="del">
        <pc:chgData name="Kareem Ahmed" userId="668b7c42-9793-4d96-80a6-ccc644a66bcf" providerId="ADAL" clId="{BB13B25D-B914-4349-A1A8-82202ADEA0D6}" dt="2025-03-08T13:13:25.480" v="13" actId="47"/>
        <pc:sldMkLst>
          <pc:docMk/>
          <pc:sldMk cId="1229822033" sldId="597"/>
        </pc:sldMkLst>
      </pc:sldChg>
      <pc:sldChg chg="del">
        <pc:chgData name="Kareem Ahmed" userId="668b7c42-9793-4d96-80a6-ccc644a66bcf" providerId="ADAL" clId="{BB13B25D-B914-4349-A1A8-82202ADEA0D6}" dt="2025-03-08T13:13:25.480" v="13" actId="47"/>
        <pc:sldMkLst>
          <pc:docMk/>
          <pc:sldMk cId="3781229062" sldId="598"/>
        </pc:sldMkLst>
      </pc:sldChg>
      <pc:sldChg chg="del">
        <pc:chgData name="Kareem Ahmed" userId="668b7c42-9793-4d96-80a6-ccc644a66bcf" providerId="ADAL" clId="{BB13B25D-B914-4349-A1A8-82202ADEA0D6}" dt="2025-03-08T13:13:25.480" v="13" actId="47"/>
        <pc:sldMkLst>
          <pc:docMk/>
          <pc:sldMk cId="325635753" sldId="599"/>
        </pc:sldMkLst>
      </pc:sldChg>
      <pc:sldChg chg="del">
        <pc:chgData name="Kareem Ahmed" userId="668b7c42-9793-4d96-80a6-ccc644a66bcf" providerId="ADAL" clId="{BB13B25D-B914-4349-A1A8-82202ADEA0D6}" dt="2025-03-08T13:13:25.480" v="13" actId="47"/>
        <pc:sldMkLst>
          <pc:docMk/>
          <pc:sldMk cId="2725188777" sldId="600"/>
        </pc:sldMkLst>
      </pc:sldChg>
      <pc:sldChg chg="del">
        <pc:chgData name="Kareem Ahmed" userId="668b7c42-9793-4d96-80a6-ccc644a66bcf" providerId="ADAL" clId="{BB13B25D-B914-4349-A1A8-82202ADEA0D6}" dt="2025-03-08T13:13:25.480" v="13" actId="47"/>
        <pc:sldMkLst>
          <pc:docMk/>
          <pc:sldMk cId="2931949427" sldId="601"/>
        </pc:sldMkLst>
      </pc:sldChg>
      <pc:sldChg chg="del">
        <pc:chgData name="Kareem Ahmed" userId="668b7c42-9793-4d96-80a6-ccc644a66bcf" providerId="ADAL" clId="{BB13B25D-B914-4349-A1A8-82202ADEA0D6}" dt="2025-03-08T13:13:25.480" v="13" actId="47"/>
        <pc:sldMkLst>
          <pc:docMk/>
          <pc:sldMk cId="617590497" sldId="602"/>
        </pc:sldMkLst>
      </pc:sldChg>
      <pc:sldChg chg="del">
        <pc:chgData name="Kareem Ahmed" userId="668b7c42-9793-4d96-80a6-ccc644a66bcf" providerId="ADAL" clId="{BB13B25D-B914-4349-A1A8-82202ADEA0D6}" dt="2025-03-08T13:13:25.480" v="13" actId="47"/>
        <pc:sldMkLst>
          <pc:docMk/>
          <pc:sldMk cId="3477892367" sldId="603"/>
        </pc:sldMkLst>
      </pc:sldChg>
      <pc:sldChg chg="del">
        <pc:chgData name="Kareem Ahmed" userId="668b7c42-9793-4d96-80a6-ccc644a66bcf" providerId="ADAL" clId="{BB13B25D-B914-4349-A1A8-82202ADEA0D6}" dt="2025-03-08T13:13:25.480" v="13" actId="47"/>
        <pc:sldMkLst>
          <pc:docMk/>
          <pc:sldMk cId="731003957" sldId="604"/>
        </pc:sldMkLst>
      </pc:sldChg>
      <pc:sldChg chg="del">
        <pc:chgData name="Kareem Ahmed" userId="668b7c42-9793-4d96-80a6-ccc644a66bcf" providerId="ADAL" clId="{BB13B25D-B914-4349-A1A8-82202ADEA0D6}" dt="2025-03-08T13:13:25.480" v="13" actId="47"/>
        <pc:sldMkLst>
          <pc:docMk/>
          <pc:sldMk cId="4045124758" sldId="605"/>
        </pc:sldMkLst>
      </pc:sldChg>
      <pc:sldChg chg="del">
        <pc:chgData name="Kareem Ahmed" userId="668b7c42-9793-4d96-80a6-ccc644a66bcf" providerId="ADAL" clId="{BB13B25D-B914-4349-A1A8-82202ADEA0D6}" dt="2025-03-08T13:13:25.480" v="13" actId="47"/>
        <pc:sldMkLst>
          <pc:docMk/>
          <pc:sldMk cId="2266643549" sldId="606"/>
        </pc:sldMkLst>
      </pc:sldChg>
      <pc:sldChg chg="del">
        <pc:chgData name="Kareem Ahmed" userId="668b7c42-9793-4d96-80a6-ccc644a66bcf" providerId="ADAL" clId="{BB13B25D-B914-4349-A1A8-82202ADEA0D6}" dt="2025-03-08T13:13:25.480" v="13" actId="47"/>
        <pc:sldMkLst>
          <pc:docMk/>
          <pc:sldMk cId="3295778590" sldId="607"/>
        </pc:sldMkLst>
      </pc:sldChg>
      <pc:sldChg chg="del">
        <pc:chgData name="Kareem Ahmed" userId="668b7c42-9793-4d96-80a6-ccc644a66bcf" providerId="ADAL" clId="{BB13B25D-B914-4349-A1A8-82202ADEA0D6}" dt="2025-03-08T13:13:25.480" v="13" actId="47"/>
        <pc:sldMkLst>
          <pc:docMk/>
          <pc:sldMk cId="3691635399" sldId="608"/>
        </pc:sldMkLst>
      </pc:sldChg>
      <pc:sldChg chg="del">
        <pc:chgData name="Kareem Ahmed" userId="668b7c42-9793-4d96-80a6-ccc644a66bcf" providerId="ADAL" clId="{BB13B25D-B914-4349-A1A8-82202ADEA0D6}" dt="2025-03-08T13:13:25.480" v="13" actId="47"/>
        <pc:sldMkLst>
          <pc:docMk/>
          <pc:sldMk cId="2639809930" sldId="609"/>
        </pc:sldMkLst>
      </pc:sldChg>
      <pc:sldChg chg="del">
        <pc:chgData name="Kareem Ahmed" userId="668b7c42-9793-4d96-80a6-ccc644a66bcf" providerId="ADAL" clId="{BB13B25D-B914-4349-A1A8-82202ADEA0D6}" dt="2025-03-08T13:13:25.480" v="13" actId="47"/>
        <pc:sldMkLst>
          <pc:docMk/>
          <pc:sldMk cId="700742261" sldId="610"/>
        </pc:sldMkLst>
      </pc:sldChg>
      <pc:sldChg chg="del">
        <pc:chgData name="Kareem Ahmed" userId="668b7c42-9793-4d96-80a6-ccc644a66bcf" providerId="ADAL" clId="{BB13B25D-B914-4349-A1A8-82202ADEA0D6}" dt="2025-03-08T13:13:25.480" v="13" actId="47"/>
        <pc:sldMkLst>
          <pc:docMk/>
          <pc:sldMk cId="2726254631" sldId="611"/>
        </pc:sldMkLst>
      </pc:sldChg>
      <pc:sldChg chg="del">
        <pc:chgData name="Kareem Ahmed" userId="668b7c42-9793-4d96-80a6-ccc644a66bcf" providerId="ADAL" clId="{BB13B25D-B914-4349-A1A8-82202ADEA0D6}" dt="2025-03-08T13:13:25.480" v="13" actId="47"/>
        <pc:sldMkLst>
          <pc:docMk/>
          <pc:sldMk cId="2068730969" sldId="612"/>
        </pc:sldMkLst>
      </pc:sldChg>
      <pc:sldChg chg="del">
        <pc:chgData name="Kareem Ahmed" userId="668b7c42-9793-4d96-80a6-ccc644a66bcf" providerId="ADAL" clId="{BB13B25D-B914-4349-A1A8-82202ADEA0D6}" dt="2025-03-08T13:13:25.480" v="13" actId="47"/>
        <pc:sldMkLst>
          <pc:docMk/>
          <pc:sldMk cId="2101166806" sldId="613"/>
        </pc:sldMkLst>
      </pc:sldChg>
      <pc:sldChg chg="del">
        <pc:chgData name="Kareem Ahmed" userId="668b7c42-9793-4d96-80a6-ccc644a66bcf" providerId="ADAL" clId="{BB13B25D-B914-4349-A1A8-82202ADEA0D6}" dt="2025-03-08T13:13:25.480" v="13" actId="47"/>
        <pc:sldMkLst>
          <pc:docMk/>
          <pc:sldMk cId="2600899558" sldId="614"/>
        </pc:sldMkLst>
      </pc:sldChg>
      <pc:sldChg chg="del">
        <pc:chgData name="Kareem Ahmed" userId="668b7c42-9793-4d96-80a6-ccc644a66bcf" providerId="ADAL" clId="{BB13B25D-B914-4349-A1A8-82202ADEA0D6}" dt="2025-03-08T13:13:25.480" v="13" actId="47"/>
        <pc:sldMkLst>
          <pc:docMk/>
          <pc:sldMk cId="731662684" sldId="615"/>
        </pc:sldMkLst>
      </pc:sldChg>
      <pc:sldChg chg="del">
        <pc:chgData name="Kareem Ahmed" userId="668b7c42-9793-4d96-80a6-ccc644a66bcf" providerId="ADAL" clId="{BB13B25D-B914-4349-A1A8-82202ADEA0D6}" dt="2025-03-08T13:13:25.480" v="13" actId="47"/>
        <pc:sldMkLst>
          <pc:docMk/>
          <pc:sldMk cId="221964833" sldId="616"/>
        </pc:sldMkLst>
      </pc:sldChg>
      <pc:sldChg chg="del">
        <pc:chgData name="Kareem Ahmed" userId="668b7c42-9793-4d96-80a6-ccc644a66bcf" providerId="ADAL" clId="{BB13B25D-B914-4349-A1A8-82202ADEA0D6}" dt="2025-03-08T13:13:25.480" v="13" actId="47"/>
        <pc:sldMkLst>
          <pc:docMk/>
          <pc:sldMk cId="784360420" sldId="617"/>
        </pc:sldMkLst>
      </pc:sldChg>
      <pc:sldChg chg="del">
        <pc:chgData name="Kareem Ahmed" userId="668b7c42-9793-4d96-80a6-ccc644a66bcf" providerId="ADAL" clId="{BB13B25D-B914-4349-A1A8-82202ADEA0D6}" dt="2025-03-08T13:13:25.480" v="13" actId="47"/>
        <pc:sldMkLst>
          <pc:docMk/>
          <pc:sldMk cId="1954261528" sldId="618"/>
        </pc:sldMkLst>
      </pc:sldChg>
      <pc:sldChg chg="del">
        <pc:chgData name="Kareem Ahmed" userId="668b7c42-9793-4d96-80a6-ccc644a66bcf" providerId="ADAL" clId="{BB13B25D-B914-4349-A1A8-82202ADEA0D6}" dt="2025-03-08T13:13:25.480" v="13" actId="47"/>
        <pc:sldMkLst>
          <pc:docMk/>
          <pc:sldMk cId="108509589" sldId="619"/>
        </pc:sldMkLst>
      </pc:sldChg>
      <pc:sldChg chg="del">
        <pc:chgData name="Kareem Ahmed" userId="668b7c42-9793-4d96-80a6-ccc644a66bcf" providerId="ADAL" clId="{BB13B25D-B914-4349-A1A8-82202ADEA0D6}" dt="2025-03-08T13:13:25.480" v="13" actId="47"/>
        <pc:sldMkLst>
          <pc:docMk/>
          <pc:sldMk cId="2490673693" sldId="620"/>
        </pc:sldMkLst>
      </pc:sldChg>
      <pc:sldChg chg="del">
        <pc:chgData name="Kareem Ahmed" userId="668b7c42-9793-4d96-80a6-ccc644a66bcf" providerId="ADAL" clId="{BB13B25D-B914-4349-A1A8-82202ADEA0D6}" dt="2025-03-08T13:13:25.480" v="13" actId="47"/>
        <pc:sldMkLst>
          <pc:docMk/>
          <pc:sldMk cId="1387328468" sldId="621"/>
        </pc:sldMkLst>
      </pc:sldChg>
      <pc:sldChg chg="del">
        <pc:chgData name="Kareem Ahmed" userId="668b7c42-9793-4d96-80a6-ccc644a66bcf" providerId="ADAL" clId="{BB13B25D-B914-4349-A1A8-82202ADEA0D6}" dt="2025-03-08T13:13:25.480" v="13" actId="47"/>
        <pc:sldMkLst>
          <pc:docMk/>
          <pc:sldMk cId="3734894886" sldId="622"/>
        </pc:sldMkLst>
      </pc:sldChg>
      <pc:sldChg chg="del">
        <pc:chgData name="Kareem Ahmed" userId="668b7c42-9793-4d96-80a6-ccc644a66bcf" providerId="ADAL" clId="{BB13B25D-B914-4349-A1A8-82202ADEA0D6}" dt="2025-03-08T13:13:25.480" v="13" actId="47"/>
        <pc:sldMkLst>
          <pc:docMk/>
          <pc:sldMk cId="348853651" sldId="624"/>
        </pc:sldMkLst>
      </pc:sldChg>
      <pc:sldChg chg="del">
        <pc:chgData name="Kareem Ahmed" userId="668b7c42-9793-4d96-80a6-ccc644a66bcf" providerId="ADAL" clId="{BB13B25D-B914-4349-A1A8-82202ADEA0D6}" dt="2025-03-08T13:13:25.480" v="13" actId="47"/>
        <pc:sldMkLst>
          <pc:docMk/>
          <pc:sldMk cId="1496375242" sldId="625"/>
        </pc:sldMkLst>
      </pc:sldChg>
      <pc:sldChg chg="del">
        <pc:chgData name="Kareem Ahmed" userId="668b7c42-9793-4d96-80a6-ccc644a66bcf" providerId="ADAL" clId="{BB13B25D-B914-4349-A1A8-82202ADEA0D6}" dt="2025-03-08T13:13:25.480" v="13" actId="47"/>
        <pc:sldMkLst>
          <pc:docMk/>
          <pc:sldMk cId="2088271291" sldId="626"/>
        </pc:sldMkLst>
      </pc:sldChg>
      <pc:sldChg chg="del">
        <pc:chgData name="Kareem Ahmed" userId="668b7c42-9793-4d96-80a6-ccc644a66bcf" providerId="ADAL" clId="{BB13B25D-B914-4349-A1A8-82202ADEA0D6}" dt="2025-03-08T13:13:25.480" v="13" actId="47"/>
        <pc:sldMkLst>
          <pc:docMk/>
          <pc:sldMk cId="1755862227" sldId="627"/>
        </pc:sldMkLst>
      </pc:sldChg>
      <pc:sldChg chg="del">
        <pc:chgData name="Kareem Ahmed" userId="668b7c42-9793-4d96-80a6-ccc644a66bcf" providerId="ADAL" clId="{BB13B25D-B914-4349-A1A8-82202ADEA0D6}" dt="2025-03-08T13:13:25.480" v="13" actId="47"/>
        <pc:sldMkLst>
          <pc:docMk/>
          <pc:sldMk cId="3820177644" sldId="628"/>
        </pc:sldMkLst>
      </pc:sldChg>
      <pc:sldChg chg="del">
        <pc:chgData name="Kareem Ahmed" userId="668b7c42-9793-4d96-80a6-ccc644a66bcf" providerId="ADAL" clId="{BB13B25D-B914-4349-A1A8-82202ADEA0D6}" dt="2025-03-08T13:13:25.480" v="13" actId="47"/>
        <pc:sldMkLst>
          <pc:docMk/>
          <pc:sldMk cId="506690095" sldId="629"/>
        </pc:sldMkLst>
      </pc:sldChg>
      <pc:sldChg chg="del">
        <pc:chgData name="Kareem Ahmed" userId="668b7c42-9793-4d96-80a6-ccc644a66bcf" providerId="ADAL" clId="{BB13B25D-B914-4349-A1A8-82202ADEA0D6}" dt="2025-03-08T13:13:25.480" v="13" actId="47"/>
        <pc:sldMkLst>
          <pc:docMk/>
          <pc:sldMk cId="3656504418" sldId="630"/>
        </pc:sldMkLst>
      </pc:sldChg>
      <pc:sldChg chg="del">
        <pc:chgData name="Kareem Ahmed" userId="668b7c42-9793-4d96-80a6-ccc644a66bcf" providerId="ADAL" clId="{BB13B25D-B914-4349-A1A8-82202ADEA0D6}" dt="2025-03-08T13:13:25.480" v="13" actId="47"/>
        <pc:sldMkLst>
          <pc:docMk/>
          <pc:sldMk cId="2630552964" sldId="631"/>
        </pc:sldMkLst>
      </pc:sldChg>
      <pc:sldChg chg="del">
        <pc:chgData name="Kareem Ahmed" userId="668b7c42-9793-4d96-80a6-ccc644a66bcf" providerId="ADAL" clId="{BB13B25D-B914-4349-A1A8-82202ADEA0D6}" dt="2025-03-08T13:13:25.480" v="13" actId="47"/>
        <pc:sldMkLst>
          <pc:docMk/>
          <pc:sldMk cId="3184883198" sldId="632"/>
        </pc:sldMkLst>
      </pc:sldChg>
      <pc:sldChg chg="del">
        <pc:chgData name="Kareem Ahmed" userId="668b7c42-9793-4d96-80a6-ccc644a66bcf" providerId="ADAL" clId="{BB13B25D-B914-4349-A1A8-82202ADEA0D6}" dt="2025-03-08T13:13:25.480" v="13" actId="47"/>
        <pc:sldMkLst>
          <pc:docMk/>
          <pc:sldMk cId="3014305824" sldId="633"/>
        </pc:sldMkLst>
      </pc:sldChg>
      <pc:sldChg chg="del">
        <pc:chgData name="Kareem Ahmed" userId="668b7c42-9793-4d96-80a6-ccc644a66bcf" providerId="ADAL" clId="{BB13B25D-B914-4349-A1A8-82202ADEA0D6}" dt="2025-03-08T13:13:25.480" v="13" actId="47"/>
        <pc:sldMkLst>
          <pc:docMk/>
          <pc:sldMk cId="1253441963" sldId="634"/>
        </pc:sldMkLst>
      </pc:sldChg>
      <pc:sldChg chg="del">
        <pc:chgData name="Kareem Ahmed" userId="668b7c42-9793-4d96-80a6-ccc644a66bcf" providerId="ADAL" clId="{BB13B25D-B914-4349-A1A8-82202ADEA0D6}" dt="2025-03-08T13:13:25.480" v="13" actId="47"/>
        <pc:sldMkLst>
          <pc:docMk/>
          <pc:sldMk cId="1577303241" sldId="635"/>
        </pc:sldMkLst>
      </pc:sldChg>
      <pc:sldChg chg="del">
        <pc:chgData name="Kareem Ahmed" userId="668b7c42-9793-4d96-80a6-ccc644a66bcf" providerId="ADAL" clId="{BB13B25D-B914-4349-A1A8-82202ADEA0D6}" dt="2025-03-08T13:13:25.480" v="13" actId="47"/>
        <pc:sldMkLst>
          <pc:docMk/>
          <pc:sldMk cId="921725800" sldId="636"/>
        </pc:sldMkLst>
      </pc:sldChg>
      <pc:sldChg chg="del">
        <pc:chgData name="Kareem Ahmed" userId="668b7c42-9793-4d96-80a6-ccc644a66bcf" providerId="ADAL" clId="{BB13B25D-B914-4349-A1A8-82202ADEA0D6}" dt="2025-03-08T13:13:25.480" v="13" actId="47"/>
        <pc:sldMkLst>
          <pc:docMk/>
          <pc:sldMk cId="2011692661" sldId="637"/>
        </pc:sldMkLst>
      </pc:sldChg>
      <pc:sldChg chg="del">
        <pc:chgData name="Kareem Ahmed" userId="668b7c42-9793-4d96-80a6-ccc644a66bcf" providerId="ADAL" clId="{BB13B25D-B914-4349-A1A8-82202ADEA0D6}" dt="2025-03-08T13:13:25.480" v="13" actId="47"/>
        <pc:sldMkLst>
          <pc:docMk/>
          <pc:sldMk cId="3208909893" sldId="638"/>
        </pc:sldMkLst>
      </pc:sldChg>
      <pc:sldChg chg="del">
        <pc:chgData name="Kareem Ahmed" userId="668b7c42-9793-4d96-80a6-ccc644a66bcf" providerId="ADAL" clId="{BB13B25D-B914-4349-A1A8-82202ADEA0D6}" dt="2025-03-08T13:13:25.480" v="13" actId="47"/>
        <pc:sldMkLst>
          <pc:docMk/>
          <pc:sldMk cId="2646219636" sldId="639"/>
        </pc:sldMkLst>
      </pc:sldChg>
      <pc:sldChg chg="del">
        <pc:chgData name="Kareem Ahmed" userId="668b7c42-9793-4d96-80a6-ccc644a66bcf" providerId="ADAL" clId="{BB13B25D-B914-4349-A1A8-82202ADEA0D6}" dt="2025-03-08T13:13:25.480" v="13" actId="47"/>
        <pc:sldMkLst>
          <pc:docMk/>
          <pc:sldMk cId="2054350287" sldId="640"/>
        </pc:sldMkLst>
      </pc:sldChg>
      <pc:sldChg chg="del">
        <pc:chgData name="Kareem Ahmed" userId="668b7c42-9793-4d96-80a6-ccc644a66bcf" providerId="ADAL" clId="{BB13B25D-B914-4349-A1A8-82202ADEA0D6}" dt="2025-03-08T13:13:25.480" v="13" actId="47"/>
        <pc:sldMkLst>
          <pc:docMk/>
          <pc:sldMk cId="342855657" sldId="641"/>
        </pc:sldMkLst>
      </pc:sldChg>
      <pc:sldChg chg="del">
        <pc:chgData name="Kareem Ahmed" userId="668b7c42-9793-4d96-80a6-ccc644a66bcf" providerId="ADAL" clId="{BB13B25D-B914-4349-A1A8-82202ADEA0D6}" dt="2025-03-08T13:13:25.480" v="13" actId="47"/>
        <pc:sldMkLst>
          <pc:docMk/>
          <pc:sldMk cId="2585228013" sldId="642"/>
        </pc:sldMkLst>
      </pc:sldChg>
      <pc:sldChg chg="del">
        <pc:chgData name="Kareem Ahmed" userId="668b7c42-9793-4d96-80a6-ccc644a66bcf" providerId="ADAL" clId="{BB13B25D-B914-4349-A1A8-82202ADEA0D6}" dt="2025-03-08T13:13:25.480" v="13" actId="47"/>
        <pc:sldMkLst>
          <pc:docMk/>
          <pc:sldMk cId="2219607702" sldId="643"/>
        </pc:sldMkLst>
      </pc:sldChg>
    </pc:docChg>
  </pc:docChgLst>
  <pc:docChgLst>
    <pc:chgData name="Kareem Ahmed" userId="668b7c42-9793-4d96-80a6-ccc644a66bcf" providerId="ADAL" clId="{332E2B3F-522E-4AC5-9A05-C1971FF702C0}"/>
    <pc:docChg chg="undo redo custSel addSld delSld modSld modSection">
      <pc:chgData name="Kareem Ahmed" userId="668b7c42-9793-4d96-80a6-ccc644a66bcf" providerId="ADAL" clId="{332E2B3F-522E-4AC5-9A05-C1971FF702C0}" dt="2025-01-23T23:02:44.735" v="898"/>
      <pc:docMkLst>
        <pc:docMk/>
      </pc:docMkLst>
      <pc:sldChg chg="del">
        <pc:chgData name="Kareem Ahmed" userId="668b7c42-9793-4d96-80a6-ccc644a66bcf" providerId="ADAL" clId="{332E2B3F-522E-4AC5-9A05-C1971FF702C0}" dt="2025-01-16T14:40:39.094" v="203" actId="47"/>
        <pc:sldMkLst>
          <pc:docMk/>
          <pc:sldMk cId="0" sldId="256"/>
        </pc:sldMkLst>
      </pc:sldChg>
      <pc:sldChg chg="modSp del mod">
        <pc:chgData name="Kareem Ahmed" userId="668b7c42-9793-4d96-80a6-ccc644a66bcf" providerId="ADAL" clId="{332E2B3F-522E-4AC5-9A05-C1971FF702C0}" dt="2025-01-16T14:40:36.691" v="202" actId="47"/>
        <pc:sldMkLst>
          <pc:docMk/>
          <pc:sldMk cId="0" sldId="276"/>
        </pc:sldMkLst>
      </pc:sldChg>
      <pc:sldChg chg="addSp delSp modSp mod modTransition modAnim">
        <pc:chgData name="Kareem Ahmed" userId="668b7c42-9793-4d96-80a6-ccc644a66bcf" providerId="ADAL" clId="{332E2B3F-522E-4AC5-9A05-C1971FF702C0}" dt="2025-01-23T23:02:44.735" v="898"/>
        <pc:sldMkLst>
          <pc:docMk/>
          <pc:sldMk cId="0" sldId="303"/>
        </pc:sldMkLst>
        <pc:spChg chg="mod">
          <ac:chgData name="Kareem Ahmed" userId="668b7c42-9793-4d96-80a6-ccc644a66bcf" providerId="ADAL" clId="{332E2B3F-522E-4AC5-9A05-C1971FF702C0}" dt="2025-01-16T14:23:56.624" v="31" actId="20577"/>
          <ac:spMkLst>
            <pc:docMk/>
            <pc:sldMk cId="0" sldId="303"/>
            <ac:spMk id="10" creationId="{00000000-0000-0000-0000-000000000000}"/>
          </ac:spMkLst>
        </pc:spChg>
      </pc:sldChg>
      <pc:sldChg chg="addSp delSp modSp mod modTransition delAnim modAnim">
        <pc:chgData name="Kareem Ahmed" userId="668b7c42-9793-4d96-80a6-ccc644a66bcf" providerId="ADAL" clId="{332E2B3F-522E-4AC5-9A05-C1971FF702C0}" dt="2025-01-23T23:02:44.735" v="898"/>
        <pc:sldMkLst>
          <pc:docMk/>
          <pc:sldMk cId="0" sldId="306"/>
        </pc:sldMkLst>
        <pc:spChg chg="add mod">
          <ac:chgData name="Kareem Ahmed" userId="668b7c42-9793-4d96-80a6-ccc644a66bcf" providerId="ADAL" clId="{332E2B3F-522E-4AC5-9A05-C1971FF702C0}" dt="2025-01-23T19:45:45.872" v="858" actId="20577"/>
          <ac:spMkLst>
            <pc:docMk/>
            <pc:sldMk cId="0" sldId="306"/>
            <ac:spMk id="3" creationId="{7B53571D-A004-8C53-A225-977B469DD658}"/>
          </ac:spMkLst>
        </pc:spChg>
        <pc:spChg chg="mod">
          <ac:chgData name="Kareem Ahmed" userId="668b7c42-9793-4d96-80a6-ccc644a66bcf" providerId="ADAL" clId="{332E2B3F-522E-4AC5-9A05-C1971FF702C0}" dt="2025-01-16T14:40:52.583" v="206" actId="14100"/>
          <ac:spMkLst>
            <pc:docMk/>
            <pc:sldMk cId="0" sldId="306"/>
            <ac:spMk id="9" creationId="{B45C6ED8-3640-F959-B354-C96D1467A69F}"/>
          </ac:spMkLst>
        </pc:spChg>
      </pc:sldChg>
      <pc:sldChg chg="addSp delSp modSp modTransition modAnim">
        <pc:chgData name="Kareem Ahmed" userId="668b7c42-9793-4d96-80a6-ccc644a66bcf" providerId="ADAL" clId="{332E2B3F-522E-4AC5-9A05-C1971FF702C0}" dt="2025-01-23T23:02:44.735" v="898"/>
        <pc:sldMkLst>
          <pc:docMk/>
          <pc:sldMk cId="0" sldId="349"/>
        </pc:sldMkLst>
      </pc:sldChg>
      <pc:sldChg chg="addSp delSp modSp mod modTransition delAnim modAnim">
        <pc:chgData name="Kareem Ahmed" userId="668b7c42-9793-4d96-80a6-ccc644a66bcf" providerId="ADAL" clId="{332E2B3F-522E-4AC5-9A05-C1971FF702C0}" dt="2025-01-23T23:02:44.735" v="898"/>
        <pc:sldMkLst>
          <pc:docMk/>
          <pc:sldMk cId="0" sldId="480"/>
        </pc:sldMkLst>
      </pc:sldChg>
      <pc:sldChg chg="addSp delSp modSp mod modTransition modAnim">
        <pc:chgData name="Kareem Ahmed" userId="668b7c42-9793-4d96-80a6-ccc644a66bcf" providerId="ADAL" clId="{332E2B3F-522E-4AC5-9A05-C1971FF702C0}" dt="2025-01-23T23:02:44.735" v="898"/>
        <pc:sldMkLst>
          <pc:docMk/>
          <pc:sldMk cId="3373065567" sldId="481"/>
        </pc:sldMkLst>
        <pc:spChg chg="mod">
          <ac:chgData name="Kareem Ahmed" userId="668b7c42-9793-4d96-80a6-ccc644a66bcf" providerId="ADAL" clId="{332E2B3F-522E-4AC5-9A05-C1971FF702C0}" dt="2025-01-23T13:39:35.951" v="358" actId="1035"/>
          <ac:spMkLst>
            <pc:docMk/>
            <pc:sldMk cId="3373065567" sldId="481"/>
            <ac:spMk id="9" creationId="{C9F9222E-79E5-0B8E-6763-8243081E0122}"/>
          </ac:spMkLst>
        </pc:spChg>
        <pc:spChg chg="mod">
          <ac:chgData name="Kareem Ahmed" userId="668b7c42-9793-4d96-80a6-ccc644a66bcf" providerId="ADAL" clId="{332E2B3F-522E-4AC5-9A05-C1971FF702C0}" dt="2025-01-23T13:39:40.849" v="371" actId="1035"/>
          <ac:spMkLst>
            <pc:docMk/>
            <pc:sldMk cId="3373065567" sldId="481"/>
            <ac:spMk id="10" creationId="{F283AAF7-BFF2-D8AE-AC4B-F661CBCAF021}"/>
          </ac:spMkLst>
        </pc:spChg>
      </pc:sldChg>
      <pc:sldChg chg="addSp delSp modSp add mod modTransition modAnim">
        <pc:chgData name="Kareem Ahmed" userId="668b7c42-9793-4d96-80a6-ccc644a66bcf" providerId="ADAL" clId="{332E2B3F-522E-4AC5-9A05-C1971FF702C0}" dt="2025-01-23T23:02:44.735" v="898"/>
        <pc:sldMkLst>
          <pc:docMk/>
          <pc:sldMk cId="1621918960" sldId="482"/>
        </pc:sldMkLst>
        <pc:spChg chg="mod">
          <ac:chgData name="Kareem Ahmed" userId="668b7c42-9793-4d96-80a6-ccc644a66bcf" providerId="ADAL" clId="{332E2B3F-522E-4AC5-9A05-C1971FF702C0}" dt="2025-01-23T13:40:57.203" v="400" actId="1076"/>
          <ac:spMkLst>
            <pc:docMk/>
            <pc:sldMk cId="1621918960" sldId="482"/>
            <ac:spMk id="10" creationId="{82136A3A-016A-F1E7-70FD-4E9474D35811}"/>
          </ac:spMkLst>
        </pc:spChg>
      </pc:sldChg>
      <pc:sldChg chg="del">
        <pc:chgData name="Kareem Ahmed" userId="668b7c42-9793-4d96-80a6-ccc644a66bcf" providerId="ADAL" clId="{332E2B3F-522E-4AC5-9A05-C1971FF702C0}" dt="2025-01-16T14:42:04.168" v="243" actId="47"/>
        <pc:sldMkLst>
          <pc:docMk/>
          <pc:sldMk cId="3357453401" sldId="482"/>
        </pc:sldMkLst>
      </pc:sldChg>
      <pc:sldChg chg="addSp delSp modSp add mod modTransition modAnim">
        <pc:chgData name="Kareem Ahmed" userId="668b7c42-9793-4d96-80a6-ccc644a66bcf" providerId="ADAL" clId="{332E2B3F-522E-4AC5-9A05-C1971FF702C0}" dt="2025-01-23T23:02:44.735" v="898"/>
        <pc:sldMkLst>
          <pc:docMk/>
          <pc:sldMk cId="2409412776" sldId="483"/>
        </pc:sldMkLst>
      </pc:sldChg>
      <pc:sldChg chg="del">
        <pc:chgData name="Kareem Ahmed" userId="668b7c42-9793-4d96-80a6-ccc644a66bcf" providerId="ADAL" clId="{332E2B3F-522E-4AC5-9A05-C1971FF702C0}" dt="2025-01-16T14:42:04.168" v="243" actId="47"/>
        <pc:sldMkLst>
          <pc:docMk/>
          <pc:sldMk cId="3956556180" sldId="483"/>
        </pc:sldMkLst>
      </pc:sldChg>
      <pc:sldChg chg="addSp delSp modSp add mod modTransition modAnim">
        <pc:chgData name="Kareem Ahmed" userId="668b7c42-9793-4d96-80a6-ccc644a66bcf" providerId="ADAL" clId="{332E2B3F-522E-4AC5-9A05-C1971FF702C0}" dt="2025-01-23T23:02:44.735" v="898"/>
        <pc:sldMkLst>
          <pc:docMk/>
          <pc:sldMk cId="591812718" sldId="484"/>
        </pc:sldMkLst>
      </pc:sldChg>
      <pc:sldChg chg="del">
        <pc:chgData name="Kareem Ahmed" userId="668b7c42-9793-4d96-80a6-ccc644a66bcf" providerId="ADAL" clId="{332E2B3F-522E-4AC5-9A05-C1971FF702C0}" dt="2025-01-16T14:42:04.168" v="243" actId="47"/>
        <pc:sldMkLst>
          <pc:docMk/>
          <pc:sldMk cId="1295638384" sldId="484"/>
        </pc:sldMkLst>
      </pc:sldChg>
      <pc:sldChg chg="addSp delSp modSp add mod modTransition modAnim">
        <pc:chgData name="Kareem Ahmed" userId="668b7c42-9793-4d96-80a6-ccc644a66bcf" providerId="ADAL" clId="{332E2B3F-522E-4AC5-9A05-C1971FF702C0}" dt="2025-01-23T23:02:44.735" v="898"/>
        <pc:sldMkLst>
          <pc:docMk/>
          <pc:sldMk cId="1698208531" sldId="485"/>
        </pc:sldMkLst>
      </pc:sldChg>
      <pc:sldChg chg="del">
        <pc:chgData name="Kareem Ahmed" userId="668b7c42-9793-4d96-80a6-ccc644a66bcf" providerId="ADAL" clId="{332E2B3F-522E-4AC5-9A05-C1971FF702C0}" dt="2025-01-16T14:42:04.168" v="243" actId="47"/>
        <pc:sldMkLst>
          <pc:docMk/>
          <pc:sldMk cId="1855720593" sldId="485"/>
        </pc:sldMkLst>
      </pc:sldChg>
      <pc:sldChg chg="del">
        <pc:chgData name="Kareem Ahmed" userId="668b7c42-9793-4d96-80a6-ccc644a66bcf" providerId="ADAL" clId="{332E2B3F-522E-4AC5-9A05-C1971FF702C0}" dt="2025-01-16T14:42:04.168" v="243" actId="47"/>
        <pc:sldMkLst>
          <pc:docMk/>
          <pc:sldMk cId="2060808458" sldId="486"/>
        </pc:sldMkLst>
      </pc:sldChg>
      <pc:sldChg chg="addSp delSp modSp add mod modTransition modAnim">
        <pc:chgData name="Kareem Ahmed" userId="668b7c42-9793-4d96-80a6-ccc644a66bcf" providerId="ADAL" clId="{332E2B3F-522E-4AC5-9A05-C1971FF702C0}" dt="2025-01-23T23:02:44.735" v="898"/>
        <pc:sldMkLst>
          <pc:docMk/>
          <pc:sldMk cId="3579898567" sldId="486"/>
        </pc:sldMkLst>
      </pc:sldChg>
      <pc:sldChg chg="addSp delSp modSp add mod modTransition modAnim">
        <pc:chgData name="Kareem Ahmed" userId="668b7c42-9793-4d96-80a6-ccc644a66bcf" providerId="ADAL" clId="{332E2B3F-522E-4AC5-9A05-C1971FF702C0}" dt="2025-01-23T23:02:44.735" v="898"/>
        <pc:sldMkLst>
          <pc:docMk/>
          <pc:sldMk cId="130719627" sldId="487"/>
        </pc:sldMkLst>
      </pc:sldChg>
      <pc:sldChg chg="del">
        <pc:chgData name="Kareem Ahmed" userId="668b7c42-9793-4d96-80a6-ccc644a66bcf" providerId="ADAL" clId="{332E2B3F-522E-4AC5-9A05-C1971FF702C0}" dt="2025-01-16T14:42:04.168" v="243" actId="47"/>
        <pc:sldMkLst>
          <pc:docMk/>
          <pc:sldMk cId="1639239379" sldId="487"/>
        </pc:sldMkLst>
      </pc:sldChg>
      <pc:sldChg chg="del">
        <pc:chgData name="Kareem Ahmed" userId="668b7c42-9793-4d96-80a6-ccc644a66bcf" providerId="ADAL" clId="{332E2B3F-522E-4AC5-9A05-C1971FF702C0}" dt="2025-01-16T14:42:04.168" v="243" actId="47"/>
        <pc:sldMkLst>
          <pc:docMk/>
          <pc:sldMk cId="866858472" sldId="488"/>
        </pc:sldMkLst>
      </pc:sldChg>
      <pc:sldChg chg="addSp delSp modSp add mod modTransition modAnim">
        <pc:chgData name="Kareem Ahmed" userId="668b7c42-9793-4d96-80a6-ccc644a66bcf" providerId="ADAL" clId="{332E2B3F-522E-4AC5-9A05-C1971FF702C0}" dt="2025-01-23T23:02:44.735" v="898"/>
        <pc:sldMkLst>
          <pc:docMk/>
          <pc:sldMk cId="3794953167" sldId="488"/>
        </pc:sldMkLst>
      </pc:sldChg>
      <pc:sldChg chg="addSp delSp modSp add mod modTransition modAnim">
        <pc:chgData name="Kareem Ahmed" userId="668b7c42-9793-4d96-80a6-ccc644a66bcf" providerId="ADAL" clId="{332E2B3F-522E-4AC5-9A05-C1971FF702C0}" dt="2025-01-23T23:02:44.735" v="898"/>
        <pc:sldMkLst>
          <pc:docMk/>
          <pc:sldMk cId="2730796889" sldId="489"/>
        </pc:sldMkLst>
      </pc:sldChg>
      <pc:sldChg chg="del">
        <pc:chgData name="Kareem Ahmed" userId="668b7c42-9793-4d96-80a6-ccc644a66bcf" providerId="ADAL" clId="{332E2B3F-522E-4AC5-9A05-C1971FF702C0}" dt="2025-01-16T14:42:04.168" v="243" actId="47"/>
        <pc:sldMkLst>
          <pc:docMk/>
          <pc:sldMk cId="3320018200" sldId="489"/>
        </pc:sldMkLst>
      </pc:sldChg>
      <pc:sldChg chg="addSp delSp modSp add mod modTransition modAnim">
        <pc:chgData name="Kareem Ahmed" userId="668b7c42-9793-4d96-80a6-ccc644a66bcf" providerId="ADAL" clId="{332E2B3F-522E-4AC5-9A05-C1971FF702C0}" dt="2025-01-23T23:02:44.735" v="898"/>
        <pc:sldMkLst>
          <pc:docMk/>
          <pc:sldMk cId="152975352" sldId="490"/>
        </pc:sldMkLst>
      </pc:sldChg>
      <pc:sldChg chg="del">
        <pc:chgData name="Kareem Ahmed" userId="668b7c42-9793-4d96-80a6-ccc644a66bcf" providerId="ADAL" clId="{332E2B3F-522E-4AC5-9A05-C1971FF702C0}" dt="2025-01-16T14:42:04.168" v="243" actId="47"/>
        <pc:sldMkLst>
          <pc:docMk/>
          <pc:sldMk cId="1846167774" sldId="490"/>
        </pc:sldMkLst>
      </pc:sldChg>
      <pc:sldChg chg="addSp delSp modSp add mod modTransition modAnim">
        <pc:chgData name="Kareem Ahmed" userId="668b7c42-9793-4d96-80a6-ccc644a66bcf" providerId="ADAL" clId="{332E2B3F-522E-4AC5-9A05-C1971FF702C0}" dt="2025-01-23T23:02:44.735" v="898"/>
        <pc:sldMkLst>
          <pc:docMk/>
          <pc:sldMk cId="2556563351" sldId="491"/>
        </pc:sldMkLst>
      </pc:sldChg>
      <pc:sldChg chg="del">
        <pc:chgData name="Kareem Ahmed" userId="668b7c42-9793-4d96-80a6-ccc644a66bcf" providerId="ADAL" clId="{332E2B3F-522E-4AC5-9A05-C1971FF702C0}" dt="2025-01-16T14:42:04.168" v="243" actId="47"/>
        <pc:sldMkLst>
          <pc:docMk/>
          <pc:sldMk cId="4081449117" sldId="491"/>
        </pc:sldMkLst>
      </pc:sldChg>
      <pc:sldChg chg="addSp delSp modSp add mod modTransition modAnim">
        <pc:chgData name="Kareem Ahmed" userId="668b7c42-9793-4d96-80a6-ccc644a66bcf" providerId="ADAL" clId="{332E2B3F-522E-4AC5-9A05-C1971FF702C0}" dt="2025-01-23T23:02:44.735" v="898"/>
        <pc:sldMkLst>
          <pc:docMk/>
          <pc:sldMk cId="1452684714" sldId="492"/>
        </pc:sldMkLst>
      </pc:sldChg>
      <pc:sldChg chg="del">
        <pc:chgData name="Kareem Ahmed" userId="668b7c42-9793-4d96-80a6-ccc644a66bcf" providerId="ADAL" clId="{332E2B3F-522E-4AC5-9A05-C1971FF702C0}" dt="2025-01-16T14:42:04.168" v="243" actId="47"/>
        <pc:sldMkLst>
          <pc:docMk/>
          <pc:sldMk cId="1563592099" sldId="492"/>
        </pc:sldMkLst>
      </pc:sldChg>
      <pc:sldChg chg="del">
        <pc:chgData name="Kareem Ahmed" userId="668b7c42-9793-4d96-80a6-ccc644a66bcf" providerId="ADAL" clId="{332E2B3F-522E-4AC5-9A05-C1971FF702C0}" dt="2025-01-16T14:42:04.168" v="243" actId="47"/>
        <pc:sldMkLst>
          <pc:docMk/>
          <pc:sldMk cId="1513669469" sldId="493"/>
        </pc:sldMkLst>
      </pc:sldChg>
      <pc:sldChg chg="addSp delSp modSp add mod modTransition modAnim">
        <pc:chgData name="Kareem Ahmed" userId="668b7c42-9793-4d96-80a6-ccc644a66bcf" providerId="ADAL" clId="{332E2B3F-522E-4AC5-9A05-C1971FF702C0}" dt="2025-01-23T23:02:44.735" v="898"/>
        <pc:sldMkLst>
          <pc:docMk/>
          <pc:sldMk cId="3418343076" sldId="493"/>
        </pc:sldMkLst>
      </pc:sldChg>
      <pc:sldChg chg="addSp delSp modSp add mod modTransition modAnim">
        <pc:chgData name="Kareem Ahmed" userId="668b7c42-9793-4d96-80a6-ccc644a66bcf" providerId="ADAL" clId="{332E2B3F-522E-4AC5-9A05-C1971FF702C0}" dt="2025-01-23T23:02:44.735" v="898"/>
        <pc:sldMkLst>
          <pc:docMk/>
          <pc:sldMk cId="2962828051" sldId="494"/>
        </pc:sldMkLst>
      </pc:sldChg>
      <pc:sldChg chg="addSp delSp modSp add mod modTransition modAnim">
        <pc:chgData name="Kareem Ahmed" userId="668b7c42-9793-4d96-80a6-ccc644a66bcf" providerId="ADAL" clId="{332E2B3F-522E-4AC5-9A05-C1971FF702C0}" dt="2025-01-23T23:02:44.735" v="898"/>
        <pc:sldMkLst>
          <pc:docMk/>
          <pc:sldMk cId="3798016584" sldId="495"/>
        </pc:sldMkLst>
      </pc:sldChg>
      <pc:sldChg chg="addSp delSp modSp add mod modTransition modAnim">
        <pc:chgData name="Kareem Ahmed" userId="668b7c42-9793-4d96-80a6-ccc644a66bcf" providerId="ADAL" clId="{332E2B3F-522E-4AC5-9A05-C1971FF702C0}" dt="2025-01-23T23:02:44.735" v="898"/>
        <pc:sldMkLst>
          <pc:docMk/>
          <pc:sldMk cId="3248434486" sldId="496"/>
        </pc:sldMkLst>
      </pc:sldChg>
      <pc:sldChg chg="addSp delSp modSp add mod modTransition modAnim">
        <pc:chgData name="Kareem Ahmed" userId="668b7c42-9793-4d96-80a6-ccc644a66bcf" providerId="ADAL" clId="{332E2B3F-522E-4AC5-9A05-C1971FF702C0}" dt="2025-01-23T23:02:44.735" v="898"/>
        <pc:sldMkLst>
          <pc:docMk/>
          <pc:sldMk cId="1951186267" sldId="497"/>
        </pc:sldMkLst>
      </pc:sldChg>
      <pc:sldChg chg="addSp delSp modSp add mod modTransition delAnim modAnim">
        <pc:chgData name="Kareem Ahmed" userId="668b7c42-9793-4d96-80a6-ccc644a66bcf" providerId="ADAL" clId="{332E2B3F-522E-4AC5-9A05-C1971FF702C0}" dt="2025-01-23T23:02:44.735" v="898"/>
        <pc:sldMkLst>
          <pc:docMk/>
          <pc:sldMk cId="837719673" sldId="498"/>
        </pc:sldMkLst>
      </pc:sldChg>
      <pc:sldChg chg="addSp delSp modSp add mod modTransition modAnim">
        <pc:chgData name="Kareem Ahmed" userId="668b7c42-9793-4d96-80a6-ccc644a66bcf" providerId="ADAL" clId="{332E2B3F-522E-4AC5-9A05-C1971FF702C0}" dt="2025-01-23T23:02:44.735" v="898"/>
        <pc:sldMkLst>
          <pc:docMk/>
          <pc:sldMk cId="3915732912" sldId="499"/>
        </pc:sldMkLst>
      </pc:sldChg>
      <pc:sldChg chg="addSp delSp modSp add mod modTransition modAnim">
        <pc:chgData name="Kareem Ahmed" userId="668b7c42-9793-4d96-80a6-ccc644a66bcf" providerId="ADAL" clId="{332E2B3F-522E-4AC5-9A05-C1971FF702C0}" dt="2025-01-23T23:02:44.735" v="898"/>
        <pc:sldMkLst>
          <pc:docMk/>
          <pc:sldMk cId="1672745815" sldId="500"/>
        </pc:sldMkLst>
      </pc:sldChg>
      <pc:sldChg chg="addSp delSp modSp add mod modTransition modAnim">
        <pc:chgData name="Kareem Ahmed" userId="668b7c42-9793-4d96-80a6-ccc644a66bcf" providerId="ADAL" clId="{332E2B3F-522E-4AC5-9A05-C1971FF702C0}" dt="2025-01-23T23:02:44.735" v="898"/>
        <pc:sldMkLst>
          <pc:docMk/>
          <pc:sldMk cId="4182242280" sldId="501"/>
        </pc:sldMkLst>
      </pc:sldChg>
      <pc:sldChg chg="addSp delSp modSp add mod modTransition modAnim">
        <pc:chgData name="Kareem Ahmed" userId="668b7c42-9793-4d96-80a6-ccc644a66bcf" providerId="ADAL" clId="{332E2B3F-522E-4AC5-9A05-C1971FF702C0}" dt="2025-01-23T23:02:44.735" v="898"/>
        <pc:sldMkLst>
          <pc:docMk/>
          <pc:sldMk cId="1629537548" sldId="502"/>
        </pc:sldMkLst>
      </pc:sldChg>
      <pc:sldChg chg="addSp delSp modSp add mod modTransition modAnim">
        <pc:chgData name="Kareem Ahmed" userId="668b7c42-9793-4d96-80a6-ccc644a66bcf" providerId="ADAL" clId="{332E2B3F-522E-4AC5-9A05-C1971FF702C0}" dt="2025-01-23T23:02:44.735" v="898"/>
        <pc:sldMkLst>
          <pc:docMk/>
          <pc:sldMk cId="3918343021" sldId="503"/>
        </pc:sldMkLst>
      </pc:sldChg>
      <pc:sldChg chg="addSp delSp modSp add mod modTransition modAnim">
        <pc:chgData name="Kareem Ahmed" userId="668b7c42-9793-4d96-80a6-ccc644a66bcf" providerId="ADAL" clId="{332E2B3F-522E-4AC5-9A05-C1971FF702C0}" dt="2025-01-23T23:02:44.735" v="898"/>
        <pc:sldMkLst>
          <pc:docMk/>
          <pc:sldMk cId="2137145140" sldId="504"/>
        </pc:sldMkLst>
      </pc:sldChg>
      <pc:sldChg chg="addSp delSp modSp add mod modTransition modAnim">
        <pc:chgData name="Kareem Ahmed" userId="668b7c42-9793-4d96-80a6-ccc644a66bcf" providerId="ADAL" clId="{332E2B3F-522E-4AC5-9A05-C1971FF702C0}" dt="2025-01-23T23:02:44.735" v="898"/>
        <pc:sldMkLst>
          <pc:docMk/>
          <pc:sldMk cId="928479856" sldId="505"/>
        </pc:sldMkLst>
      </pc:sldChg>
      <pc:sldChg chg="addSp delSp modSp add mod modTransition modAnim">
        <pc:chgData name="Kareem Ahmed" userId="668b7c42-9793-4d96-80a6-ccc644a66bcf" providerId="ADAL" clId="{332E2B3F-522E-4AC5-9A05-C1971FF702C0}" dt="2025-01-23T23:02:44.735" v="898"/>
        <pc:sldMkLst>
          <pc:docMk/>
          <pc:sldMk cId="1490393460" sldId="506"/>
        </pc:sldMkLst>
      </pc:sldChg>
      <pc:sldChg chg="addSp delSp modSp add mod modTransition modAnim">
        <pc:chgData name="Kareem Ahmed" userId="668b7c42-9793-4d96-80a6-ccc644a66bcf" providerId="ADAL" clId="{332E2B3F-522E-4AC5-9A05-C1971FF702C0}" dt="2025-01-23T23:02:44.735" v="898"/>
        <pc:sldMkLst>
          <pc:docMk/>
          <pc:sldMk cId="680350296" sldId="507"/>
        </pc:sldMkLst>
      </pc:sldChg>
      <pc:sldChg chg="addSp delSp modSp add mod modTransition modAnim">
        <pc:chgData name="Kareem Ahmed" userId="668b7c42-9793-4d96-80a6-ccc644a66bcf" providerId="ADAL" clId="{332E2B3F-522E-4AC5-9A05-C1971FF702C0}" dt="2025-01-23T23:02:44.735" v="898"/>
        <pc:sldMkLst>
          <pc:docMk/>
          <pc:sldMk cId="1099217420" sldId="508"/>
        </pc:sldMkLst>
      </pc:sldChg>
      <pc:sldChg chg="addSp delSp modSp add mod modTransition modAnim">
        <pc:chgData name="Kareem Ahmed" userId="668b7c42-9793-4d96-80a6-ccc644a66bcf" providerId="ADAL" clId="{332E2B3F-522E-4AC5-9A05-C1971FF702C0}" dt="2025-01-23T23:02:44.735" v="898"/>
        <pc:sldMkLst>
          <pc:docMk/>
          <pc:sldMk cId="3824776927" sldId="509"/>
        </pc:sldMkLst>
      </pc:sldChg>
      <pc:sldChg chg="addSp delSp modSp add mod modTransition modAnim">
        <pc:chgData name="Kareem Ahmed" userId="668b7c42-9793-4d96-80a6-ccc644a66bcf" providerId="ADAL" clId="{332E2B3F-522E-4AC5-9A05-C1971FF702C0}" dt="2025-01-23T23:02:44.735" v="898"/>
        <pc:sldMkLst>
          <pc:docMk/>
          <pc:sldMk cId="1240365534" sldId="510"/>
        </pc:sldMkLst>
      </pc:sldChg>
      <pc:sldChg chg="addSp delSp modSp add mod modTransition modAnim">
        <pc:chgData name="Kareem Ahmed" userId="668b7c42-9793-4d96-80a6-ccc644a66bcf" providerId="ADAL" clId="{332E2B3F-522E-4AC5-9A05-C1971FF702C0}" dt="2025-01-23T23:02:44.735" v="898"/>
        <pc:sldMkLst>
          <pc:docMk/>
          <pc:sldMk cId="173497605" sldId="511"/>
        </pc:sldMkLst>
      </pc:sldChg>
      <pc:sldChg chg="addSp delSp modSp add mod modTransition modAnim">
        <pc:chgData name="Kareem Ahmed" userId="668b7c42-9793-4d96-80a6-ccc644a66bcf" providerId="ADAL" clId="{332E2B3F-522E-4AC5-9A05-C1971FF702C0}" dt="2025-01-23T23:02:44.735" v="898"/>
        <pc:sldMkLst>
          <pc:docMk/>
          <pc:sldMk cId="2483189357" sldId="512"/>
        </pc:sldMkLst>
      </pc:sldChg>
      <pc:sldChg chg="addSp delSp modSp add mod modTransition modAnim">
        <pc:chgData name="Kareem Ahmed" userId="668b7c42-9793-4d96-80a6-ccc644a66bcf" providerId="ADAL" clId="{332E2B3F-522E-4AC5-9A05-C1971FF702C0}" dt="2025-01-23T23:02:44.735" v="898"/>
        <pc:sldMkLst>
          <pc:docMk/>
          <pc:sldMk cId="2448854479" sldId="513"/>
        </pc:sldMkLst>
      </pc:sldChg>
      <pc:sldChg chg="addSp delSp modSp add mod modTransition modAnim">
        <pc:chgData name="Kareem Ahmed" userId="668b7c42-9793-4d96-80a6-ccc644a66bcf" providerId="ADAL" clId="{332E2B3F-522E-4AC5-9A05-C1971FF702C0}" dt="2025-01-23T23:02:44.735" v="898"/>
        <pc:sldMkLst>
          <pc:docMk/>
          <pc:sldMk cId="2149026051" sldId="514"/>
        </pc:sldMkLst>
      </pc:sldChg>
      <pc:sldChg chg="addSp delSp modSp add mod modTransition modAnim">
        <pc:chgData name="Kareem Ahmed" userId="668b7c42-9793-4d96-80a6-ccc644a66bcf" providerId="ADAL" clId="{332E2B3F-522E-4AC5-9A05-C1971FF702C0}" dt="2025-01-23T23:02:44.735" v="898"/>
        <pc:sldMkLst>
          <pc:docMk/>
          <pc:sldMk cId="3509956761" sldId="515"/>
        </pc:sldMkLst>
      </pc:sldChg>
      <pc:sldChg chg="addSp delSp modSp add mod modTransition modAnim">
        <pc:chgData name="Kareem Ahmed" userId="668b7c42-9793-4d96-80a6-ccc644a66bcf" providerId="ADAL" clId="{332E2B3F-522E-4AC5-9A05-C1971FF702C0}" dt="2025-01-23T23:02:44.735" v="898"/>
        <pc:sldMkLst>
          <pc:docMk/>
          <pc:sldMk cId="2689309896" sldId="516"/>
        </pc:sldMkLst>
      </pc:sldChg>
      <pc:sldChg chg="addSp delSp modSp add mod modTransition modAnim">
        <pc:chgData name="Kareem Ahmed" userId="668b7c42-9793-4d96-80a6-ccc644a66bcf" providerId="ADAL" clId="{332E2B3F-522E-4AC5-9A05-C1971FF702C0}" dt="2025-01-23T23:02:44.735" v="898"/>
        <pc:sldMkLst>
          <pc:docMk/>
          <pc:sldMk cId="2997527421" sldId="517"/>
        </pc:sldMkLst>
      </pc:sldChg>
      <pc:sldChg chg="addSp delSp modSp add mod modTransition modAnim">
        <pc:chgData name="Kareem Ahmed" userId="668b7c42-9793-4d96-80a6-ccc644a66bcf" providerId="ADAL" clId="{332E2B3F-522E-4AC5-9A05-C1971FF702C0}" dt="2025-01-23T23:02:44.735" v="898"/>
        <pc:sldMkLst>
          <pc:docMk/>
          <pc:sldMk cId="1118211796" sldId="518"/>
        </pc:sldMkLst>
      </pc:sldChg>
      <pc:sldChg chg="addSp delSp modSp add mod modTransition modAnim">
        <pc:chgData name="Kareem Ahmed" userId="668b7c42-9793-4d96-80a6-ccc644a66bcf" providerId="ADAL" clId="{332E2B3F-522E-4AC5-9A05-C1971FF702C0}" dt="2025-01-23T23:02:44.735" v="898"/>
        <pc:sldMkLst>
          <pc:docMk/>
          <pc:sldMk cId="681969876" sldId="519"/>
        </pc:sldMkLst>
        <pc:spChg chg="mod">
          <ac:chgData name="Kareem Ahmed" userId="668b7c42-9793-4d96-80a6-ccc644a66bcf" providerId="ADAL" clId="{332E2B3F-522E-4AC5-9A05-C1971FF702C0}" dt="2025-01-23T15:05:42.863" v="830" actId="20577"/>
          <ac:spMkLst>
            <pc:docMk/>
            <pc:sldMk cId="681969876" sldId="519"/>
            <ac:spMk id="10" creationId="{8FBEAC5C-4DEB-465E-3D4B-F487D1C48593}"/>
          </ac:spMkLst>
        </pc:spChg>
      </pc:sldChg>
      <pc:sldMasterChg chg="delSldLayout">
        <pc:chgData name="Kareem Ahmed" userId="668b7c42-9793-4d96-80a6-ccc644a66bcf" providerId="ADAL" clId="{332E2B3F-522E-4AC5-9A05-C1971FF702C0}" dt="2025-01-16T14:40:36.691" v="202" actId="47"/>
        <pc:sldMasterMkLst>
          <pc:docMk/>
          <pc:sldMasterMk cId="0" sldId="2147483648"/>
        </pc:sldMasterMkLst>
        <pc:sldLayoutChg chg="del">
          <pc:chgData name="Kareem Ahmed" userId="668b7c42-9793-4d96-80a6-ccc644a66bcf" providerId="ADAL" clId="{332E2B3F-522E-4AC5-9A05-C1971FF702C0}" dt="2025-01-16T14:40:36.691" v="202" actId="47"/>
          <pc:sldLayoutMkLst>
            <pc:docMk/>
            <pc:sldMasterMk cId="0" sldId="2147483648"/>
            <pc:sldLayoutMk cId="0" sldId="2147483664"/>
          </pc:sldLayoutMkLst>
        </pc:sldLayoutChg>
      </pc:sldMasterChg>
    </pc:docChg>
  </pc:docChgLst>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ldChg>
    </pc:docChg>
  </pc:docChgLst>
  <pc:docChgLst>
    <pc:chgData name="Kareem Ahmed" userId="668b7c42-9793-4d96-80a6-ccc644a66bcf" providerId="ADAL" clId="{27DB6DD8-9E6F-4000-A711-379FD347395D}"/>
    <pc:docChg chg="undo custSel addSld delSld modSld modSection">
      <pc:chgData name="Kareem Ahmed" userId="668b7c42-9793-4d96-80a6-ccc644a66bcf" providerId="ADAL" clId="{27DB6DD8-9E6F-4000-A711-379FD347395D}" dt="2025-01-16T14:17:22.862" v="717" actId="14100"/>
      <pc:docMkLst>
        <pc:docMk/>
      </pc:docMkLst>
      <pc:sldChg chg="addSp delSp modSp mod">
        <pc:chgData name="Kareem Ahmed" userId="668b7c42-9793-4d96-80a6-ccc644a66bcf" providerId="ADAL" clId="{27DB6DD8-9E6F-4000-A711-379FD347395D}" dt="2025-01-16T14:17:22.862" v="717" actId="14100"/>
        <pc:sldMkLst>
          <pc:docMk/>
          <pc:sldMk cId="0" sldId="256"/>
        </pc:sldMkLst>
      </pc:sldChg>
      <pc:sldChg chg="del">
        <pc:chgData name="Kareem Ahmed" userId="668b7c42-9793-4d96-80a6-ccc644a66bcf" providerId="ADAL" clId="{27DB6DD8-9E6F-4000-A711-379FD347395D}" dt="2025-01-16T13:07:36.098" v="172" actId="47"/>
        <pc:sldMkLst>
          <pc:docMk/>
          <pc:sldMk cId="0" sldId="271"/>
        </pc:sldMkLst>
      </pc:sldChg>
      <pc:sldChg chg="addSp delSp modSp mod">
        <pc:chgData name="Kareem Ahmed" userId="668b7c42-9793-4d96-80a6-ccc644a66bcf" providerId="ADAL" clId="{27DB6DD8-9E6F-4000-A711-379FD347395D}" dt="2025-01-16T13:12:06.473" v="189" actId="14100"/>
        <pc:sldMkLst>
          <pc:docMk/>
          <pc:sldMk cId="0" sldId="276"/>
        </pc:sldMkLst>
      </pc:sldChg>
      <pc:sldChg chg="addSp delSp modSp mod">
        <pc:chgData name="Kareem Ahmed" userId="668b7c42-9793-4d96-80a6-ccc644a66bcf" providerId="ADAL" clId="{27DB6DD8-9E6F-4000-A711-379FD347395D}" dt="2025-01-16T13:32:15.551" v="541" actId="1076"/>
        <pc:sldMkLst>
          <pc:docMk/>
          <pc:sldMk cId="0" sldId="303"/>
        </pc:sldMkLst>
        <pc:spChg chg="mod">
          <ac:chgData name="Kareem Ahmed" userId="668b7c42-9793-4d96-80a6-ccc644a66bcf" providerId="ADAL" clId="{27DB6DD8-9E6F-4000-A711-379FD347395D}" dt="2025-01-16T13:31:45.001" v="483" actId="1076"/>
          <ac:spMkLst>
            <pc:docMk/>
            <pc:sldMk cId="0" sldId="303"/>
            <ac:spMk id="2" creationId="{00000000-0000-0000-0000-000000000000}"/>
          </ac:spMkLst>
        </pc:spChg>
        <pc:spChg chg="add mod">
          <ac:chgData name="Kareem Ahmed" userId="668b7c42-9793-4d96-80a6-ccc644a66bcf" providerId="ADAL" clId="{27DB6DD8-9E6F-4000-A711-379FD347395D}" dt="2025-01-16T13:31:58.657" v="538" actId="1037"/>
          <ac:spMkLst>
            <pc:docMk/>
            <pc:sldMk cId="0" sldId="303"/>
            <ac:spMk id="3" creationId="{371306F5-476E-1B99-19DD-BBE1E03C9120}"/>
          </ac:spMkLst>
        </pc:spChg>
        <pc:spChg chg="add mod">
          <ac:chgData name="Kareem Ahmed" userId="668b7c42-9793-4d96-80a6-ccc644a66bcf" providerId="ADAL" clId="{27DB6DD8-9E6F-4000-A711-379FD347395D}" dt="2025-01-16T13:32:15.551" v="541" actId="1076"/>
          <ac:spMkLst>
            <pc:docMk/>
            <pc:sldMk cId="0" sldId="303"/>
            <ac:spMk id="7" creationId="{E6E5ABFF-1903-4C22-B095-BBD81AFC9327}"/>
          </ac:spMkLst>
        </pc:spChg>
        <pc:spChg chg="mod">
          <ac:chgData name="Kareem Ahmed" userId="668b7c42-9793-4d96-80a6-ccc644a66bcf" providerId="ADAL" clId="{27DB6DD8-9E6F-4000-A711-379FD347395D}" dt="2025-01-16T13:31:58.657" v="538" actId="1037"/>
          <ac:spMkLst>
            <pc:docMk/>
            <pc:sldMk cId="0" sldId="303"/>
            <ac:spMk id="9" creationId="{00000000-0000-0000-0000-000000000000}"/>
          </ac:spMkLst>
        </pc:spChg>
        <pc:spChg chg="mod">
          <ac:chgData name="Kareem Ahmed" userId="668b7c42-9793-4d96-80a6-ccc644a66bcf" providerId="ADAL" clId="{27DB6DD8-9E6F-4000-A711-379FD347395D}" dt="2025-01-16T13:31:58.657" v="538" actId="1037"/>
          <ac:spMkLst>
            <pc:docMk/>
            <pc:sldMk cId="0" sldId="303"/>
            <ac:spMk id="10" creationId="{00000000-0000-0000-0000-000000000000}"/>
          </ac:spMkLst>
        </pc:spChg>
        <pc:picChg chg="mod">
          <ac:chgData name="Kareem Ahmed" userId="668b7c42-9793-4d96-80a6-ccc644a66bcf" providerId="ADAL" clId="{27DB6DD8-9E6F-4000-A711-379FD347395D}" dt="2025-01-16T13:32:07.738" v="540" actId="1076"/>
          <ac:picMkLst>
            <pc:docMk/>
            <pc:sldMk cId="0" sldId="303"/>
            <ac:picMk id="4" creationId="{00000000-0000-0000-0000-000000000000}"/>
          </ac:picMkLst>
        </pc:picChg>
      </pc:sldChg>
      <pc:sldChg chg="addSp delSp modSp mod">
        <pc:chgData name="Kareem Ahmed" userId="668b7c42-9793-4d96-80a6-ccc644a66bcf" providerId="ADAL" clId="{27DB6DD8-9E6F-4000-A711-379FD347395D}" dt="2025-01-16T13:15:47.668" v="232" actId="2710"/>
        <pc:sldMkLst>
          <pc:docMk/>
          <pc:sldMk cId="0" sldId="306"/>
        </pc:sldMkLst>
        <pc:spChg chg="add mod">
          <ac:chgData name="Kareem Ahmed" userId="668b7c42-9793-4d96-80a6-ccc644a66bcf" providerId="ADAL" clId="{27DB6DD8-9E6F-4000-A711-379FD347395D}" dt="2025-01-16T13:14:31.377" v="226" actId="1076"/>
          <ac:spMkLst>
            <pc:docMk/>
            <pc:sldMk cId="0" sldId="306"/>
            <ac:spMk id="9" creationId="{B45C6ED8-3640-F959-B354-C96D1467A69F}"/>
          </ac:spMkLst>
        </pc:spChg>
        <pc:picChg chg="mod">
          <ac:chgData name="Kareem Ahmed" userId="668b7c42-9793-4d96-80a6-ccc644a66bcf" providerId="ADAL" clId="{27DB6DD8-9E6F-4000-A711-379FD347395D}" dt="2025-01-16T13:13:45.681" v="216" actId="1076"/>
          <ac:picMkLst>
            <pc:docMk/>
            <pc:sldMk cId="0" sldId="306"/>
            <ac:picMk id="8" creationId="{00000000-0000-0000-0000-000000000000}"/>
          </ac:picMkLst>
        </pc:picChg>
      </pc:sldChg>
      <pc:sldChg chg="del">
        <pc:chgData name="Kareem Ahmed" userId="668b7c42-9793-4d96-80a6-ccc644a66bcf" providerId="ADAL" clId="{27DB6DD8-9E6F-4000-A711-379FD347395D}" dt="2025-01-16T13:07:44.633" v="173" actId="47"/>
        <pc:sldMkLst>
          <pc:docMk/>
          <pc:sldMk cId="0" sldId="313"/>
        </pc:sldMkLst>
      </pc:sldChg>
      <pc:sldChg chg="addSp delSp modSp mod delAnim">
        <pc:chgData name="Kareem Ahmed" userId="668b7c42-9793-4d96-80a6-ccc644a66bcf" providerId="ADAL" clId="{27DB6DD8-9E6F-4000-A711-379FD347395D}" dt="2025-01-16T13:40:28.936" v="657" actId="478"/>
        <pc:sldMkLst>
          <pc:docMk/>
          <pc:sldMk cId="0" sldId="480"/>
        </pc:sldMkLst>
        <pc:spChg chg="mod">
          <ac:chgData name="Kareem Ahmed" userId="668b7c42-9793-4d96-80a6-ccc644a66bcf" providerId="ADAL" clId="{27DB6DD8-9E6F-4000-A711-379FD347395D}" dt="2025-01-16T13:02:12.643" v="24" actId="1076"/>
          <ac:spMkLst>
            <pc:docMk/>
            <pc:sldMk cId="0" sldId="480"/>
            <ac:spMk id="14" creationId="{00000000-0000-0000-0000-000000000000}"/>
          </ac:spMkLst>
        </pc:spChg>
        <pc:spChg chg="mod">
          <ac:chgData name="Kareem Ahmed" userId="668b7c42-9793-4d96-80a6-ccc644a66bcf" providerId="ADAL" clId="{27DB6DD8-9E6F-4000-A711-379FD347395D}" dt="2025-01-16T13:02:12.643" v="24" actId="1076"/>
          <ac:spMkLst>
            <pc:docMk/>
            <pc:sldMk cId="0" sldId="480"/>
            <ac:spMk id="18" creationId="{00000000-0000-0000-0000-000000000000}"/>
          </ac:spMkLst>
        </pc:spChg>
        <pc:spChg chg="mod">
          <ac:chgData name="Kareem Ahmed" userId="668b7c42-9793-4d96-80a6-ccc644a66bcf" providerId="ADAL" clId="{27DB6DD8-9E6F-4000-A711-379FD347395D}" dt="2025-01-16T13:31:27.733" v="480" actId="1076"/>
          <ac:spMkLst>
            <pc:docMk/>
            <pc:sldMk cId="0" sldId="480"/>
            <ac:spMk id="30" creationId="{00000000-0000-0000-0000-000000000000}"/>
          </ac:spMkLst>
        </pc:spChg>
        <pc:spChg chg="mod">
          <ac:chgData name="Kareem Ahmed" userId="668b7c42-9793-4d96-80a6-ccc644a66bcf" providerId="ADAL" clId="{27DB6DD8-9E6F-4000-A711-379FD347395D}" dt="2025-01-16T13:31:30.675" v="481" actId="1076"/>
          <ac:spMkLst>
            <pc:docMk/>
            <pc:sldMk cId="0" sldId="480"/>
            <ac:spMk id="46" creationId="{00000000-0000-0000-0000-000000000000}"/>
          </ac:spMkLst>
        </pc:spChg>
        <pc:picChg chg="mod">
          <ac:chgData name="Kareem Ahmed" userId="668b7c42-9793-4d96-80a6-ccc644a66bcf" providerId="ADAL" clId="{27DB6DD8-9E6F-4000-A711-379FD347395D}" dt="2025-01-16T13:02:19.058" v="25" actId="1076"/>
          <ac:picMkLst>
            <pc:docMk/>
            <pc:sldMk cId="0" sldId="480"/>
            <ac:picMk id="4" creationId="{00000000-0000-0000-0000-000000000000}"/>
          </ac:picMkLst>
        </pc:picChg>
      </pc:sldChg>
      <pc:sldChg chg="modSp add mod">
        <pc:chgData name="Kareem Ahmed" userId="668b7c42-9793-4d96-80a6-ccc644a66bcf" providerId="ADAL" clId="{27DB6DD8-9E6F-4000-A711-379FD347395D}" dt="2025-01-16T13:19:33.468" v="324" actId="20577"/>
        <pc:sldMkLst>
          <pc:docMk/>
          <pc:sldMk cId="3373065567" sldId="481"/>
        </pc:sldMkLst>
        <pc:spChg chg="mod">
          <ac:chgData name="Kareem Ahmed" userId="668b7c42-9793-4d96-80a6-ccc644a66bcf" providerId="ADAL" clId="{27DB6DD8-9E6F-4000-A711-379FD347395D}" dt="2025-01-16T13:17:05.345" v="242" actId="1076"/>
          <ac:spMkLst>
            <pc:docMk/>
            <pc:sldMk cId="3373065567" sldId="481"/>
            <ac:spMk id="9" creationId="{C9F9222E-79E5-0B8E-6763-8243081E0122}"/>
          </ac:spMkLst>
        </pc:spChg>
        <pc:spChg chg="mod">
          <ac:chgData name="Kareem Ahmed" userId="668b7c42-9793-4d96-80a6-ccc644a66bcf" providerId="ADAL" clId="{27DB6DD8-9E6F-4000-A711-379FD347395D}" dt="2025-01-16T13:19:33.468" v="324" actId="20577"/>
          <ac:spMkLst>
            <pc:docMk/>
            <pc:sldMk cId="3373065567" sldId="481"/>
            <ac:spMk id="10" creationId="{F283AAF7-BFF2-D8AE-AC4B-F661CBCAF021}"/>
          </ac:spMkLst>
        </pc:spChg>
      </pc:sldChg>
      <pc:sldChg chg="modSp add mod">
        <pc:chgData name="Kareem Ahmed" userId="668b7c42-9793-4d96-80a6-ccc644a66bcf" providerId="ADAL" clId="{27DB6DD8-9E6F-4000-A711-379FD347395D}" dt="2025-01-16T13:22:40.414" v="390" actId="20577"/>
        <pc:sldMkLst>
          <pc:docMk/>
          <pc:sldMk cId="3357453401" sldId="482"/>
        </pc:sldMkLst>
      </pc:sldChg>
      <pc:sldChg chg="modSp add mod">
        <pc:chgData name="Kareem Ahmed" userId="668b7c42-9793-4d96-80a6-ccc644a66bcf" providerId="ADAL" clId="{27DB6DD8-9E6F-4000-A711-379FD347395D}" dt="2025-01-16T13:22:47.005" v="391" actId="113"/>
        <pc:sldMkLst>
          <pc:docMk/>
          <pc:sldMk cId="3956556180" sldId="483"/>
        </pc:sldMkLst>
      </pc:sldChg>
      <pc:sldChg chg="addSp delSp modSp add mod">
        <pc:chgData name="Kareem Ahmed" userId="668b7c42-9793-4d96-80a6-ccc644a66bcf" providerId="ADAL" clId="{27DB6DD8-9E6F-4000-A711-379FD347395D}" dt="2025-01-16T13:23:39.918" v="409" actId="478"/>
        <pc:sldMkLst>
          <pc:docMk/>
          <pc:sldMk cId="1295638384" sldId="484"/>
        </pc:sldMkLst>
      </pc:sldChg>
      <pc:sldChg chg="modSp add mod">
        <pc:chgData name="Kareem Ahmed" userId="668b7c42-9793-4d96-80a6-ccc644a66bcf" providerId="ADAL" clId="{27DB6DD8-9E6F-4000-A711-379FD347395D}" dt="2025-01-16T13:25:17.103" v="440" actId="1076"/>
        <pc:sldMkLst>
          <pc:docMk/>
          <pc:sldMk cId="1855720593" sldId="485"/>
        </pc:sldMkLst>
      </pc:sldChg>
      <pc:sldChg chg="modSp add mod">
        <pc:chgData name="Kareem Ahmed" userId="668b7c42-9793-4d96-80a6-ccc644a66bcf" providerId="ADAL" clId="{27DB6DD8-9E6F-4000-A711-379FD347395D}" dt="2025-01-16T13:25:06.860" v="438" actId="255"/>
        <pc:sldMkLst>
          <pc:docMk/>
          <pc:sldMk cId="2060808458" sldId="486"/>
        </pc:sldMkLst>
      </pc:sldChg>
      <pc:sldChg chg="modSp add mod">
        <pc:chgData name="Kareem Ahmed" userId="668b7c42-9793-4d96-80a6-ccc644a66bcf" providerId="ADAL" clId="{27DB6DD8-9E6F-4000-A711-379FD347395D}" dt="2025-01-16T13:26:43.804" v="453" actId="20577"/>
        <pc:sldMkLst>
          <pc:docMk/>
          <pc:sldMk cId="1639239379" sldId="487"/>
        </pc:sldMkLst>
      </pc:sldChg>
      <pc:sldChg chg="modSp add mod">
        <pc:chgData name="Kareem Ahmed" userId="668b7c42-9793-4d96-80a6-ccc644a66bcf" providerId="ADAL" clId="{27DB6DD8-9E6F-4000-A711-379FD347395D}" dt="2025-01-16T13:27:29.562" v="463" actId="20577"/>
        <pc:sldMkLst>
          <pc:docMk/>
          <pc:sldMk cId="866858472" sldId="488"/>
        </pc:sldMkLst>
      </pc:sldChg>
      <pc:sldChg chg="del">
        <pc:chgData name="Kareem Ahmed" userId="668b7c42-9793-4d96-80a6-ccc644a66bcf" providerId="ADAL" clId="{27DB6DD8-9E6F-4000-A711-379FD347395D}" dt="2025-01-16T13:13:12.374" v="214" actId="47"/>
        <pc:sldMkLst>
          <pc:docMk/>
          <pc:sldMk cId="0" sldId="489"/>
        </pc:sldMkLst>
      </pc:sldChg>
      <pc:sldChg chg="modSp add mod">
        <pc:chgData name="Kareem Ahmed" userId="668b7c42-9793-4d96-80a6-ccc644a66bcf" providerId="ADAL" clId="{27DB6DD8-9E6F-4000-A711-379FD347395D}" dt="2025-01-16T13:28:16.067" v="469" actId="2710"/>
        <pc:sldMkLst>
          <pc:docMk/>
          <pc:sldMk cId="3320018200" sldId="489"/>
        </pc:sldMkLst>
      </pc:sldChg>
      <pc:sldChg chg="del">
        <pc:chgData name="Kareem Ahmed" userId="668b7c42-9793-4d96-80a6-ccc644a66bcf" providerId="ADAL" clId="{27DB6DD8-9E6F-4000-A711-379FD347395D}" dt="2025-01-16T13:13:12.374" v="214" actId="47"/>
        <pc:sldMkLst>
          <pc:docMk/>
          <pc:sldMk cId="0" sldId="490"/>
        </pc:sldMkLst>
      </pc:sldChg>
      <pc:sldChg chg="modSp add mod">
        <pc:chgData name="Kareem Ahmed" userId="668b7c42-9793-4d96-80a6-ccc644a66bcf" providerId="ADAL" clId="{27DB6DD8-9E6F-4000-A711-379FD347395D}" dt="2025-01-16T13:28:54.286" v="472" actId="255"/>
        <pc:sldMkLst>
          <pc:docMk/>
          <pc:sldMk cId="1846167774" sldId="490"/>
        </pc:sldMkLst>
      </pc:sldChg>
      <pc:sldChg chg="del">
        <pc:chgData name="Kareem Ahmed" userId="668b7c42-9793-4d96-80a6-ccc644a66bcf" providerId="ADAL" clId="{27DB6DD8-9E6F-4000-A711-379FD347395D}" dt="2025-01-16T13:13:12.374" v="214" actId="47"/>
        <pc:sldMkLst>
          <pc:docMk/>
          <pc:sldMk cId="0" sldId="491"/>
        </pc:sldMkLst>
      </pc:sldChg>
      <pc:sldChg chg="addSp modSp add mod">
        <pc:chgData name="Kareem Ahmed" userId="668b7c42-9793-4d96-80a6-ccc644a66bcf" providerId="ADAL" clId="{27DB6DD8-9E6F-4000-A711-379FD347395D}" dt="2025-01-16T13:35:36.195" v="547"/>
        <pc:sldMkLst>
          <pc:docMk/>
          <pc:sldMk cId="4081449117" sldId="491"/>
        </pc:sldMkLst>
      </pc:sldChg>
      <pc:sldChg chg="del">
        <pc:chgData name="Kareem Ahmed" userId="668b7c42-9793-4d96-80a6-ccc644a66bcf" providerId="ADAL" clId="{27DB6DD8-9E6F-4000-A711-379FD347395D}" dt="2025-01-16T13:13:12.374" v="214" actId="47"/>
        <pc:sldMkLst>
          <pc:docMk/>
          <pc:sldMk cId="0" sldId="492"/>
        </pc:sldMkLst>
      </pc:sldChg>
      <pc:sldChg chg="addSp delSp modSp add mod">
        <pc:chgData name="Kareem Ahmed" userId="668b7c42-9793-4d96-80a6-ccc644a66bcf" providerId="ADAL" clId="{27DB6DD8-9E6F-4000-A711-379FD347395D}" dt="2025-01-16T13:37:14.330" v="603" actId="115"/>
        <pc:sldMkLst>
          <pc:docMk/>
          <pc:sldMk cId="1563592099" sldId="492"/>
        </pc:sldMkLst>
      </pc:sldChg>
      <pc:sldChg chg="del">
        <pc:chgData name="Kareem Ahmed" userId="668b7c42-9793-4d96-80a6-ccc644a66bcf" providerId="ADAL" clId="{27DB6DD8-9E6F-4000-A711-379FD347395D}" dt="2025-01-16T13:13:12.374" v="214" actId="47"/>
        <pc:sldMkLst>
          <pc:docMk/>
          <pc:sldMk cId="0" sldId="493"/>
        </pc:sldMkLst>
      </pc:sldChg>
      <pc:sldChg chg="modSp add mod">
        <pc:chgData name="Kareem Ahmed" userId="668b7c42-9793-4d96-80a6-ccc644a66bcf" providerId="ADAL" clId="{27DB6DD8-9E6F-4000-A711-379FD347395D}" dt="2025-01-16T13:38:17.561" v="655" actId="20577"/>
        <pc:sldMkLst>
          <pc:docMk/>
          <pc:sldMk cId="1513669469" sldId="493"/>
        </pc:sldMkLst>
      </pc:sldChg>
      <pc:sldChg chg="del">
        <pc:chgData name="Kareem Ahmed" userId="668b7c42-9793-4d96-80a6-ccc644a66bcf" providerId="ADAL" clId="{27DB6DD8-9E6F-4000-A711-379FD347395D}" dt="2025-01-16T13:13:12.374" v="214" actId="47"/>
        <pc:sldMkLst>
          <pc:docMk/>
          <pc:sldMk cId="0" sldId="494"/>
        </pc:sldMkLst>
      </pc:sldChg>
      <pc:sldChg chg="del">
        <pc:chgData name="Kareem Ahmed" userId="668b7c42-9793-4d96-80a6-ccc644a66bcf" providerId="ADAL" clId="{27DB6DD8-9E6F-4000-A711-379FD347395D}" dt="2025-01-16T13:13:12.374" v="214" actId="47"/>
        <pc:sldMkLst>
          <pc:docMk/>
          <pc:sldMk cId="1389432737" sldId="495"/>
        </pc:sldMkLst>
      </pc:sldChg>
      <pc:sldMasterChg chg="delSldLayout">
        <pc:chgData name="Kareem Ahmed" userId="668b7c42-9793-4d96-80a6-ccc644a66bcf" providerId="ADAL" clId="{27DB6DD8-9E6F-4000-A711-379FD347395D}" dt="2025-01-16T13:07:44.633" v="173" actId="47"/>
        <pc:sldMasterMkLst>
          <pc:docMk/>
          <pc:sldMasterMk cId="0" sldId="2147483648"/>
        </pc:sldMasterMkLst>
        <pc:sldLayoutChg chg="del">
          <pc:chgData name="Kareem Ahmed" userId="668b7c42-9793-4d96-80a6-ccc644a66bcf" providerId="ADAL" clId="{27DB6DD8-9E6F-4000-A711-379FD347395D}" dt="2025-01-16T13:07:36.098" v="172" actId="47"/>
          <pc:sldLayoutMkLst>
            <pc:docMk/>
            <pc:sldMasterMk cId="0" sldId="2147483648"/>
            <pc:sldLayoutMk cId="0" sldId="2147483662"/>
          </pc:sldLayoutMkLst>
        </pc:sldLayoutChg>
        <pc:sldLayoutChg chg="del">
          <pc:chgData name="Kareem Ahmed" userId="668b7c42-9793-4d96-80a6-ccc644a66bcf" providerId="ADAL" clId="{27DB6DD8-9E6F-4000-A711-379FD347395D}" dt="2025-01-16T13:07:44.633" v="173" actId="47"/>
          <pc:sldLayoutMkLst>
            <pc:docMk/>
            <pc:sldMasterMk cId="0" sldId="2147483648"/>
            <pc:sldLayoutMk cId="0" sldId="2147483663"/>
          </pc:sldLayoutMkLst>
        </pc:sldLayoutChg>
      </pc:sldMasterChg>
    </pc:docChg>
  </pc:docChgLst>
  <pc:docChgLst>
    <pc:chgData name="Kareem Ahmed" userId="668b7c42-9793-4d96-80a6-ccc644a66bcf" providerId="ADAL" clId="{0DA43DAA-44F4-4D1E-815C-714408A3CB1C}"/>
    <pc:docChg chg="undo custSel addSld delSld modSld modSection">
      <pc:chgData name="Kareem Ahmed" userId="668b7c42-9793-4d96-80a6-ccc644a66bcf" providerId="ADAL" clId="{0DA43DAA-44F4-4D1E-815C-714408A3CB1C}" dt="2025-03-13T20:10:14.027" v="1254" actId="113"/>
      <pc:docMkLst>
        <pc:docMk/>
      </pc:docMkLst>
      <pc:sldChg chg="addSp delSp modSp mod modTransition delAnim">
        <pc:chgData name="Kareem Ahmed" userId="668b7c42-9793-4d96-80a6-ccc644a66bcf" providerId="ADAL" clId="{0DA43DAA-44F4-4D1E-815C-714408A3CB1C}" dt="2025-03-13T20:07:09.978" v="1200" actId="478"/>
        <pc:sldMkLst>
          <pc:docMk/>
          <pc:sldMk cId="0" sldId="303"/>
        </pc:sldMkLst>
        <pc:picChg chg="add del mod">
          <ac:chgData name="Kareem Ahmed" userId="668b7c42-9793-4d96-80a6-ccc644a66bcf" providerId="ADAL" clId="{0DA43DAA-44F4-4D1E-815C-714408A3CB1C}" dt="2025-03-12T13:04:21.896" v="411"/>
          <ac:picMkLst>
            <pc:docMk/>
            <pc:sldMk cId="0" sldId="303"/>
            <ac:picMk id="16" creationId="{C09BD9B4-DED4-26B1-5C49-5B14F175698B}"/>
          </ac:picMkLst>
        </pc:picChg>
        <pc:picChg chg="add del mod">
          <ac:chgData name="Kareem Ahmed" userId="668b7c42-9793-4d96-80a6-ccc644a66bcf" providerId="ADAL" clId="{0DA43DAA-44F4-4D1E-815C-714408A3CB1C}" dt="2025-03-13T20:07:09.978" v="1200" actId="478"/>
          <ac:picMkLst>
            <pc:docMk/>
            <pc:sldMk cId="0" sldId="303"/>
            <ac:picMk id="17" creationId="{F53EC14E-ECFC-3B4F-1FDC-F203EFC6CAE7}"/>
          </ac:picMkLst>
        </pc:picChg>
      </pc:sldChg>
      <pc:sldChg chg="addSp delSp modSp mod modTransition delAnim">
        <pc:chgData name="Kareem Ahmed" userId="668b7c42-9793-4d96-80a6-ccc644a66bcf" providerId="ADAL" clId="{0DA43DAA-44F4-4D1E-815C-714408A3CB1C}" dt="2025-03-13T20:07:15.397" v="1202" actId="478"/>
        <pc:sldMkLst>
          <pc:docMk/>
          <pc:sldMk cId="0" sldId="306"/>
        </pc:sldMkLst>
        <pc:spChg chg="mod">
          <ac:chgData name="Kareem Ahmed" userId="668b7c42-9793-4d96-80a6-ccc644a66bcf" providerId="ADAL" clId="{0DA43DAA-44F4-4D1E-815C-714408A3CB1C}" dt="2025-03-12T12:57:33.728" v="402" actId="207"/>
          <ac:spMkLst>
            <pc:docMk/>
            <pc:sldMk cId="0" sldId="306"/>
            <ac:spMk id="3" creationId="{7B53571D-A004-8C53-A225-977B469DD658}"/>
          </ac:spMkLst>
        </pc:spChg>
        <pc:picChg chg="add del mod">
          <ac:chgData name="Kareem Ahmed" userId="668b7c42-9793-4d96-80a6-ccc644a66bcf" providerId="ADAL" clId="{0DA43DAA-44F4-4D1E-815C-714408A3CB1C}" dt="2025-03-12T13:06:24.279" v="417"/>
          <ac:picMkLst>
            <pc:docMk/>
            <pc:sldMk cId="0" sldId="306"/>
            <ac:picMk id="5" creationId="{F5008CEA-43F1-827F-662D-484151BA3601}"/>
          </ac:picMkLst>
        </pc:picChg>
        <pc:picChg chg="add del mod">
          <ac:chgData name="Kareem Ahmed" userId="668b7c42-9793-4d96-80a6-ccc644a66bcf" providerId="ADAL" clId="{0DA43DAA-44F4-4D1E-815C-714408A3CB1C}" dt="2025-03-13T20:07:15.397" v="1202" actId="478"/>
          <ac:picMkLst>
            <pc:docMk/>
            <pc:sldMk cId="0" sldId="306"/>
            <ac:picMk id="6" creationId="{B93C2778-3FC6-7380-2B0D-32CFF70CA91E}"/>
          </ac:picMkLst>
        </pc:picChg>
      </pc:sldChg>
      <pc:sldChg chg="addSp delSp modSp mod modTransition delAnim">
        <pc:chgData name="Kareem Ahmed" userId="668b7c42-9793-4d96-80a6-ccc644a66bcf" providerId="ADAL" clId="{0DA43DAA-44F4-4D1E-815C-714408A3CB1C}" dt="2025-03-13T20:09:35.512" v="1251" actId="478"/>
        <pc:sldMkLst>
          <pc:docMk/>
          <pc:sldMk cId="0" sldId="349"/>
        </pc:sldMkLst>
        <pc:picChg chg="add del mod">
          <ac:chgData name="Kareem Ahmed" userId="668b7c42-9793-4d96-80a6-ccc644a66bcf" providerId="ADAL" clId="{0DA43DAA-44F4-4D1E-815C-714408A3CB1C}" dt="2025-03-12T15:04:05.471" v="1198"/>
          <ac:picMkLst>
            <pc:docMk/>
            <pc:sldMk cId="0" sldId="349"/>
            <ac:picMk id="4" creationId="{DBEFB3AF-1A06-F03F-A0A9-2887FA0D14D5}"/>
          </ac:picMkLst>
        </pc:picChg>
        <pc:picChg chg="add del mod">
          <ac:chgData name="Kareem Ahmed" userId="668b7c42-9793-4d96-80a6-ccc644a66bcf" providerId="ADAL" clId="{0DA43DAA-44F4-4D1E-815C-714408A3CB1C}" dt="2025-03-13T20:09:35.512" v="1251" actId="478"/>
          <ac:picMkLst>
            <pc:docMk/>
            <pc:sldMk cId="0" sldId="349"/>
            <ac:picMk id="5" creationId="{94F40127-967B-4799-0F25-4192FB0F5107}"/>
          </ac:picMkLst>
        </pc:picChg>
      </pc:sldChg>
      <pc:sldChg chg="addSp delSp modSp mod modTransition delAnim modAnim">
        <pc:chgData name="Kareem Ahmed" userId="668b7c42-9793-4d96-80a6-ccc644a66bcf" providerId="ADAL" clId="{0DA43DAA-44F4-4D1E-815C-714408A3CB1C}" dt="2025-03-13T20:07:07.340" v="1199" actId="478"/>
        <pc:sldMkLst>
          <pc:docMk/>
          <pc:sldMk cId="0" sldId="480"/>
        </pc:sldMkLst>
        <pc:picChg chg="add del mod">
          <ac:chgData name="Kareem Ahmed" userId="668b7c42-9793-4d96-80a6-ccc644a66bcf" providerId="ADAL" clId="{0DA43DAA-44F4-4D1E-815C-714408A3CB1C}" dt="2025-03-12T13:03:02.910" v="405"/>
          <ac:picMkLst>
            <pc:docMk/>
            <pc:sldMk cId="0" sldId="480"/>
            <ac:picMk id="3" creationId="{D23D0855-0C68-1B49-4E2F-261F51AF9450}"/>
          </ac:picMkLst>
        </pc:picChg>
        <pc:picChg chg="add del mod">
          <ac:chgData name="Kareem Ahmed" userId="668b7c42-9793-4d96-80a6-ccc644a66bcf" providerId="ADAL" clId="{0DA43DAA-44F4-4D1E-815C-714408A3CB1C}" dt="2025-03-12T13:03:28.970" v="407"/>
          <ac:picMkLst>
            <pc:docMk/>
            <pc:sldMk cId="0" sldId="480"/>
            <ac:picMk id="5" creationId="{BAEC91C5-9882-70BD-7CFC-C8300579E4B7}"/>
          </ac:picMkLst>
        </pc:picChg>
        <pc:picChg chg="add del mod ord">
          <ac:chgData name="Kareem Ahmed" userId="668b7c42-9793-4d96-80a6-ccc644a66bcf" providerId="ADAL" clId="{0DA43DAA-44F4-4D1E-815C-714408A3CB1C}" dt="2025-03-12T13:03:44.047" v="408"/>
          <ac:picMkLst>
            <pc:docMk/>
            <pc:sldMk cId="0" sldId="480"/>
            <ac:picMk id="9" creationId="{207083A3-B030-E7AC-36DE-B42DF887857A}"/>
          </ac:picMkLst>
        </pc:picChg>
        <pc:picChg chg="add del mod">
          <ac:chgData name="Kareem Ahmed" userId="668b7c42-9793-4d96-80a6-ccc644a66bcf" providerId="ADAL" clId="{0DA43DAA-44F4-4D1E-815C-714408A3CB1C}" dt="2025-03-13T20:07:07.340" v="1199" actId="478"/>
          <ac:picMkLst>
            <pc:docMk/>
            <pc:sldMk cId="0" sldId="480"/>
            <ac:picMk id="10" creationId="{E16325C0-793B-56AB-DE59-899002500109}"/>
          </ac:picMkLst>
        </pc:picChg>
      </pc:sldChg>
      <pc:sldChg chg="addSp delSp modSp mod modTransition delAnim">
        <pc:chgData name="Kareem Ahmed" userId="668b7c42-9793-4d96-80a6-ccc644a66bcf" providerId="ADAL" clId="{0DA43DAA-44F4-4D1E-815C-714408A3CB1C}" dt="2025-03-13T20:07:17.806" v="1203" actId="478"/>
        <pc:sldMkLst>
          <pc:docMk/>
          <pc:sldMk cId="3373065567" sldId="481"/>
        </pc:sldMkLst>
        <pc:spChg chg="mod">
          <ac:chgData name="Kareem Ahmed" userId="668b7c42-9793-4d96-80a6-ccc644a66bcf" providerId="ADAL" clId="{0DA43DAA-44F4-4D1E-815C-714408A3CB1C}" dt="2025-03-12T12:54:15.926" v="0"/>
          <ac:spMkLst>
            <pc:docMk/>
            <pc:sldMk cId="3373065567" sldId="481"/>
            <ac:spMk id="10" creationId="{F283AAF7-BFF2-D8AE-AC4B-F661CBCAF021}"/>
          </ac:spMkLst>
        </pc:spChg>
        <pc:picChg chg="add del mod">
          <ac:chgData name="Kareem Ahmed" userId="668b7c42-9793-4d96-80a6-ccc644a66bcf" providerId="ADAL" clId="{0DA43DAA-44F4-4D1E-815C-714408A3CB1C}" dt="2025-03-12T13:07:08.992" v="420"/>
          <ac:picMkLst>
            <pc:docMk/>
            <pc:sldMk cId="3373065567" sldId="481"/>
            <ac:picMk id="4" creationId="{692F4004-5924-F611-C876-F28A1CFABA21}"/>
          </ac:picMkLst>
        </pc:picChg>
        <pc:picChg chg="add del mod">
          <ac:chgData name="Kareem Ahmed" userId="668b7c42-9793-4d96-80a6-ccc644a66bcf" providerId="ADAL" clId="{0DA43DAA-44F4-4D1E-815C-714408A3CB1C}" dt="2025-03-13T20:07:17.806" v="1203" actId="478"/>
          <ac:picMkLst>
            <pc:docMk/>
            <pc:sldMk cId="3373065567" sldId="481"/>
            <ac:picMk id="5" creationId="{D935213D-F71E-69F1-734D-5BCAB71160FB}"/>
          </ac:picMkLst>
        </pc:picChg>
      </pc:sldChg>
      <pc:sldChg chg="addSp delSp modSp mod delAnim modAnim">
        <pc:chgData name="Kareem Ahmed" userId="668b7c42-9793-4d96-80a6-ccc644a66bcf" providerId="ADAL" clId="{0DA43DAA-44F4-4D1E-815C-714408A3CB1C}" dt="2025-03-13T20:07:23.504" v="1205" actId="478"/>
        <pc:sldMkLst>
          <pc:docMk/>
          <pc:sldMk cId="1621918960" sldId="482"/>
        </pc:sldMkLst>
        <pc:picChg chg="add del mod">
          <ac:chgData name="Kareem Ahmed" userId="668b7c42-9793-4d96-80a6-ccc644a66bcf" providerId="ADAL" clId="{0DA43DAA-44F4-4D1E-815C-714408A3CB1C}" dt="2025-03-13T20:07:23.504" v="1205" actId="478"/>
          <ac:picMkLst>
            <pc:docMk/>
            <pc:sldMk cId="1621918960" sldId="482"/>
            <ac:picMk id="4" creationId="{2F76CB1F-825E-452F-8824-3A1860A7442A}"/>
          </ac:picMkLst>
        </pc:picChg>
      </pc:sldChg>
      <pc:sldChg chg="addSp delSp modSp mod modTransition delAnim">
        <pc:chgData name="Kareem Ahmed" userId="668b7c42-9793-4d96-80a6-ccc644a66bcf" providerId="ADAL" clId="{0DA43DAA-44F4-4D1E-815C-714408A3CB1C}" dt="2025-03-13T20:09:32.161" v="1250" actId="478"/>
        <pc:sldMkLst>
          <pc:docMk/>
          <pc:sldMk cId="681969876" sldId="519"/>
        </pc:sldMkLst>
        <pc:spChg chg="mod">
          <ac:chgData name="Kareem Ahmed" userId="668b7c42-9793-4d96-80a6-ccc644a66bcf" providerId="ADAL" clId="{0DA43DAA-44F4-4D1E-815C-714408A3CB1C}" dt="2025-03-12T15:02:47.573" v="1192" actId="113"/>
          <ac:spMkLst>
            <pc:docMk/>
            <pc:sldMk cId="681969876" sldId="519"/>
            <ac:spMk id="10" creationId="{8FBEAC5C-4DEB-465E-3D4B-F487D1C48593}"/>
          </ac:spMkLst>
        </pc:spChg>
        <pc:picChg chg="add del mod">
          <ac:chgData name="Kareem Ahmed" userId="668b7c42-9793-4d96-80a6-ccc644a66bcf" providerId="ADAL" clId="{0DA43DAA-44F4-4D1E-815C-714408A3CB1C}" dt="2025-03-12T15:03:47.276" v="1195"/>
          <ac:picMkLst>
            <pc:docMk/>
            <pc:sldMk cId="681969876" sldId="519"/>
            <ac:picMk id="4" creationId="{4B169333-DA14-2C2F-25C8-8FAA0C0F09C3}"/>
          </ac:picMkLst>
        </pc:picChg>
        <pc:picChg chg="add del mod">
          <ac:chgData name="Kareem Ahmed" userId="668b7c42-9793-4d96-80a6-ccc644a66bcf" providerId="ADAL" clId="{0DA43DAA-44F4-4D1E-815C-714408A3CB1C}" dt="2025-03-13T20:09:32.161" v="1250" actId="478"/>
          <ac:picMkLst>
            <pc:docMk/>
            <pc:sldMk cId="681969876" sldId="519"/>
            <ac:picMk id="5" creationId="{7C6C4C62-B607-5360-3E28-92B3FF0A49C9}"/>
          </ac:picMkLst>
        </pc:picChg>
      </pc:sldChg>
      <pc:sldChg chg="addSp delSp modSp mod modTransition delAnim">
        <pc:chgData name="Kareem Ahmed" userId="668b7c42-9793-4d96-80a6-ccc644a66bcf" providerId="ADAL" clId="{0DA43DAA-44F4-4D1E-815C-714408A3CB1C}" dt="2025-03-13T20:07:12.602" v="1201" actId="478"/>
        <pc:sldMkLst>
          <pc:docMk/>
          <pc:sldMk cId="649050000" sldId="520"/>
        </pc:sldMkLst>
        <pc:picChg chg="add del mod">
          <ac:chgData name="Kareem Ahmed" userId="668b7c42-9793-4d96-80a6-ccc644a66bcf" providerId="ADAL" clId="{0DA43DAA-44F4-4D1E-815C-714408A3CB1C}" dt="2025-03-12T13:04:50.357" v="414"/>
          <ac:picMkLst>
            <pc:docMk/>
            <pc:sldMk cId="649050000" sldId="520"/>
            <ac:picMk id="9" creationId="{4A7EEC3B-F82B-F152-9889-EDCD84A39975}"/>
          </ac:picMkLst>
        </pc:picChg>
        <pc:picChg chg="add del mod">
          <ac:chgData name="Kareem Ahmed" userId="668b7c42-9793-4d96-80a6-ccc644a66bcf" providerId="ADAL" clId="{0DA43DAA-44F4-4D1E-815C-714408A3CB1C}" dt="2025-03-13T20:07:12.602" v="1201" actId="478"/>
          <ac:picMkLst>
            <pc:docMk/>
            <pc:sldMk cId="649050000" sldId="520"/>
            <ac:picMk id="10" creationId="{55A7C681-DD51-2593-0A58-25E7391F5967}"/>
          </ac:picMkLst>
        </pc:picChg>
      </pc:sldChg>
      <pc:sldChg chg="addSp delSp modSp mod delAnim modAnim">
        <pc:chgData name="Kareem Ahmed" userId="668b7c42-9793-4d96-80a6-ccc644a66bcf" providerId="ADAL" clId="{0DA43DAA-44F4-4D1E-815C-714408A3CB1C}" dt="2025-03-13T20:07:20.590" v="1204" actId="478"/>
        <pc:sldMkLst>
          <pc:docMk/>
          <pc:sldMk cId="3788932471" sldId="521"/>
        </pc:sldMkLst>
        <pc:picChg chg="add del mod">
          <ac:chgData name="Kareem Ahmed" userId="668b7c42-9793-4d96-80a6-ccc644a66bcf" providerId="ADAL" clId="{0DA43DAA-44F4-4D1E-815C-714408A3CB1C}" dt="2025-03-13T20:07:20.590" v="1204" actId="478"/>
          <ac:picMkLst>
            <pc:docMk/>
            <pc:sldMk cId="3788932471" sldId="521"/>
            <ac:picMk id="3" creationId="{E87746EE-0FE1-806B-58C4-557F67DBFFE5}"/>
          </ac:picMkLst>
        </pc:picChg>
      </pc:sldChg>
      <pc:sldChg chg="addSp delSp modSp mod delAnim modAnim">
        <pc:chgData name="Kareem Ahmed" userId="668b7c42-9793-4d96-80a6-ccc644a66bcf" providerId="ADAL" clId="{0DA43DAA-44F4-4D1E-815C-714408A3CB1C}" dt="2025-03-13T20:07:25.610" v="1206" actId="478"/>
        <pc:sldMkLst>
          <pc:docMk/>
          <pc:sldMk cId="3798327338" sldId="522"/>
        </pc:sldMkLst>
        <pc:picChg chg="add del mod">
          <ac:chgData name="Kareem Ahmed" userId="668b7c42-9793-4d96-80a6-ccc644a66bcf" providerId="ADAL" clId="{0DA43DAA-44F4-4D1E-815C-714408A3CB1C}" dt="2025-03-13T20:07:25.610" v="1206" actId="478"/>
          <ac:picMkLst>
            <pc:docMk/>
            <pc:sldMk cId="3798327338" sldId="522"/>
            <ac:picMk id="4" creationId="{4AE462F5-1C0C-7A91-F6C7-A88AE92A7249}"/>
          </ac:picMkLst>
        </pc:picChg>
      </pc:sldChg>
      <pc:sldChg chg="addSp delSp modSp mod delAnim modAnim">
        <pc:chgData name="Kareem Ahmed" userId="668b7c42-9793-4d96-80a6-ccc644a66bcf" providerId="ADAL" clId="{0DA43DAA-44F4-4D1E-815C-714408A3CB1C}" dt="2025-03-13T20:07:28.353" v="1207" actId="478"/>
        <pc:sldMkLst>
          <pc:docMk/>
          <pc:sldMk cId="1442749478" sldId="523"/>
        </pc:sldMkLst>
        <pc:spChg chg="mod">
          <ac:chgData name="Kareem Ahmed" userId="668b7c42-9793-4d96-80a6-ccc644a66bcf" providerId="ADAL" clId="{0DA43DAA-44F4-4D1E-815C-714408A3CB1C}" dt="2025-03-12T13:10:18.125" v="441" actId="20577"/>
          <ac:spMkLst>
            <pc:docMk/>
            <pc:sldMk cId="1442749478" sldId="523"/>
            <ac:spMk id="10" creationId="{BB171662-1F36-15AC-CE18-E9FA0F628FFD}"/>
          </ac:spMkLst>
        </pc:spChg>
        <pc:picChg chg="add del mod">
          <ac:chgData name="Kareem Ahmed" userId="668b7c42-9793-4d96-80a6-ccc644a66bcf" providerId="ADAL" clId="{0DA43DAA-44F4-4D1E-815C-714408A3CB1C}" dt="2025-03-13T20:07:28.353" v="1207" actId="478"/>
          <ac:picMkLst>
            <pc:docMk/>
            <pc:sldMk cId="1442749478" sldId="523"/>
            <ac:picMk id="4" creationId="{047A6BCB-719D-B9B9-678C-48E18F81919B}"/>
          </ac:picMkLst>
        </pc:picChg>
      </pc:sldChg>
      <pc:sldChg chg="addSp delSp modSp mod delAnim modAnim">
        <pc:chgData name="Kareem Ahmed" userId="668b7c42-9793-4d96-80a6-ccc644a66bcf" providerId="ADAL" clId="{0DA43DAA-44F4-4D1E-815C-714408A3CB1C}" dt="2025-03-13T20:07:30.784" v="1208" actId="478"/>
        <pc:sldMkLst>
          <pc:docMk/>
          <pc:sldMk cId="2972350508" sldId="524"/>
        </pc:sldMkLst>
        <pc:picChg chg="add del mod">
          <ac:chgData name="Kareem Ahmed" userId="668b7c42-9793-4d96-80a6-ccc644a66bcf" providerId="ADAL" clId="{0DA43DAA-44F4-4D1E-815C-714408A3CB1C}" dt="2025-03-13T20:07:30.784" v="1208" actId="478"/>
          <ac:picMkLst>
            <pc:docMk/>
            <pc:sldMk cId="2972350508" sldId="524"/>
            <ac:picMk id="4" creationId="{7B33DD07-1D3C-FA73-5CB5-0D08A0FF9534}"/>
          </ac:picMkLst>
        </pc:picChg>
      </pc:sldChg>
      <pc:sldChg chg="addSp delSp modSp mod delAnim modAnim">
        <pc:chgData name="Kareem Ahmed" userId="668b7c42-9793-4d96-80a6-ccc644a66bcf" providerId="ADAL" clId="{0DA43DAA-44F4-4D1E-815C-714408A3CB1C}" dt="2025-03-13T20:07:33.390" v="1209" actId="478"/>
        <pc:sldMkLst>
          <pc:docMk/>
          <pc:sldMk cId="3778538255" sldId="525"/>
        </pc:sldMkLst>
        <pc:picChg chg="add del mod">
          <ac:chgData name="Kareem Ahmed" userId="668b7c42-9793-4d96-80a6-ccc644a66bcf" providerId="ADAL" clId="{0DA43DAA-44F4-4D1E-815C-714408A3CB1C}" dt="2025-03-13T20:07:33.390" v="1209" actId="478"/>
          <ac:picMkLst>
            <pc:docMk/>
            <pc:sldMk cId="3778538255" sldId="525"/>
            <ac:picMk id="4" creationId="{4E9E3DA0-903B-9480-0B26-294AE5339438}"/>
          </ac:picMkLst>
        </pc:picChg>
      </pc:sldChg>
      <pc:sldChg chg="addSp delSp modSp mod delAnim modAnim">
        <pc:chgData name="Kareem Ahmed" userId="668b7c42-9793-4d96-80a6-ccc644a66bcf" providerId="ADAL" clId="{0DA43DAA-44F4-4D1E-815C-714408A3CB1C}" dt="2025-03-13T20:07:36.179" v="1210" actId="478"/>
        <pc:sldMkLst>
          <pc:docMk/>
          <pc:sldMk cId="3337698833" sldId="526"/>
        </pc:sldMkLst>
        <pc:picChg chg="add del mod">
          <ac:chgData name="Kareem Ahmed" userId="668b7c42-9793-4d96-80a6-ccc644a66bcf" providerId="ADAL" clId="{0DA43DAA-44F4-4D1E-815C-714408A3CB1C}" dt="2025-03-13T20:07:36.179" v="1210" actId="478"/>
          <ac:picMkLst>
            <pc:docMk/>
            <pc:sldMk cId="3337698833" sldId="526"/>
            <ac:picMk id="4" creationId="{92E8C27F-6B86-D623-0DB8-6B66725180F6}"/>
          </ac:picMkLst>
        </pc:picChg>
      </pc:sldChg>
      <pc:sldChg chg="addSp delSp modSp mod modTransition delAnim modAnim">
        <pc:chgData name="Kareem Ahmed" userId="668b7c42-9793-4d96-80a6-ccc644a66bcf" providerId="ADAL" clId="{0DA43DAA-44F4-4D1E-815C-714408A3CB1C}" dt="2025-03-13T20:07:57.379" v="1214" actId="113"/>
        <pc:sldMkLst>
          <pc:docMk/>
          <pc:sldMk cId="1488343803" sldId="527"/>
        </pc:sldMkLst>
        <pc:spChg chg="mod">
          <ac:chgData name="Kareem Ahmed" userId="668b7c42-9793-4d96-80a6-ccc644a66bcf" providerId="ADAL" clId="{0DA43DAA-44F4-4D1E-815C-714408A3CB1C}" dt="2025-03-13T20:07:57.379" v="1214" actId="113"/>
          <ac:spMkLst>
            <pc:docMk/>
            <pc:sldMk cId="1488343803" sldId="527"/>
            <ac:spMk id="10" creationId="{8D665C7A-9D4B-2EB4-8CFA-84A2C2FC96D8}"/>
          </ac:spMkLst>
        </pc:spChg>
        <pc:picChg chg="add del mod">
          <ac:chgData name="Kareem Ahmed" userId="668b7c42-9793-4d96-80a6-ccc644a66bcf" providerId="ADAL" clId="{0DA43DAA-44F4-4D1E-815C-714408A3CB1C}" dt="2025-03-12T13:22:51.157" v="583"/>
          <ac:picMkLst>
            <pc:docMk/>
            <pc:sldMk cId="1488343803" sldId="527"/>
            <ac:picMk id="6" creationId="{79B94DA9-C84C-41C1-AFC3-0AFD0CDF5B40}"/>
          </ac:picMkLst>
        </pc:picChg>
        <pc:picChg chg="add del mod ord">
          <ac:chgData name="Kareem Ahmed" userId="668b7c42-9793-4d96-80a6-ccc644a66bcf" providerId="ADAL" clId="{0DA43DAA-44F4-4D1E-815C-714408A3CB1C}" dt="2025-03-12T13:23:41.020" v="584"/>
          <ac:picMkLst>
            <pc:docMk/>
            <pc:sldMk cId="1488343803" sldId="527"/>
            <ac:picMk id="11" creationId="{68AB2E41-7FFC-F0EA-E1E2-1D8A0E46488A}"/>
          </ac:picMkLst>
        </pc:picChg>
        <pc:picChg chg="add del mod">
          <ac:chgData name="Kareem Ahmed" userId="668b7c42-9793-4d96-80a6-ccc644a66bcf" providerId="ADAL" clId="{0DA43DAA-44F4-4D1E-815C-714408A3CB1C}" dt="2025-03-13T20:07:39.947" v="1211" actId="478"/>
          <ac:picMkLst>
            <pc:docMk/>
            <pc:sldMk cId="1488343803" sldId="527"/>
            <ac:picMk id="12" creationId="{92156572-9360-F293-66C7-1DC211CFB4D1}"/>
          </ac:picMkLst>
        </pc:picChg>
      </pc:sldChg>
      <pc:sldChg chg="addSp delSp modSp mod delAnim modAnim">
        <pc:chgData name="Kareem Ahmed" userId="668b7c42-9793-4d96-80a6-ccc644a66bcf" providerId="ADAL" clId="{0DA43DAA-44F4-4D1E-815C-714408A3CB1C}" dt="2025-03-13T20:08:11.148" v="1217" actId="478"/>
        <pc:sldMkLst>
          <pc:docMk/>
          <pc:sldMk cId="2146289136" sldId="528"/>
        </pc:sldMkLst>
        <pc:spChg chg="mod">
          <ac:chgData name="Kareem Ahmed" userId="668b7c42-9793-4d96-80a6-ccc644a66bcf" providerId="ADAL" clId="{0DA43DAA-44F4-4D1E-815C-714408A3CB1C}" dt="2025-03-12T14:17:49.930" v="588" actId="20577"/>
          <ac:spMkLst>
            <pc:docMk/>
            <pc:sldMk cId="2146289136" sldId="528"/>
            <ac:spMk id="10" creationId="{DF0A6F5E-90A0-2A87-A735-FA100C700F23}"/>
          </ac:spMkLst>
        </pc:spChg>
        <pc:picChg chg="add del mod">
          <ac:chgData name="Kareem Ahmed" userId="668b7c42-9793-4d96-80a6-ccc644a66bcf" providerId="ADAL" clId="{0DA43DAA-44F4-4D1E-815C-714408A3CB1C}" dt="2025-03-13T20:08:11.148" v="1217" actId="478"/>
          <ac:picMkLst>
            <pc:docMk/>
            <pc:sldMk cId="2146289136" sldId="528"/>
            <ac:picMk id="5" creationId="{3745E66A-7B63-451E-60C1-B95CEF0923B3}"/>
          </ac:picMkLst>
        </pc:picChg>
      </pc:sldChg>
      <pc:sldChg chg="addSp delSp modSp mod delAnim modAnim">
        <pc:chgData name="Kareem Ahmed" userId="668b7c42-9793-4d96-80a6-ccc644a66bcf" providerId="ADAL" clId="{0DA43DAA-44F4-4D1E-815C-714408A3CB1C}" dt="2025-03-13T20:08:13.815" v="1218" actId="478"/>
        <pc:sldMkLst>
          <pc:docMk/>
          <pc:sldMk cId="3403566161" sldId="529"/>
        </pc:sldMkLst>
        <pc:picChg chg="add del mod">
          <ac:chgData name="Kareem Ahmed" userId="668b7c42-9793-4d96-80a6-ccc644a66bcf" providerId="ADAL" clId="{0DA43DAA-44F4-4D1E-815C-714408A3CB1C}" dt="2025-03-13T20:08:13.815" v="1218" actId="478"/>
          <ac:picMkLst>
            <pc:docMk/>
            <pc:sldMk cId="3403566161" sldId="529"/>
            <ac:picMk id="4" creationId="{6F150431-EF66-D7D6-887C-544BC30B8CBA}"/>
          </ac:picMkLst>
        </pc:picChg>
      </pc:sldChg>
      <pc:sldChg chg="addSp delSp modSp mod delAnim modAnim">
        <pc:chgData name="Kareem Ahmed" userId="668b7c42-9793-4d96-80a6-ccc644a66bcf" providerId="ADAL" clId="{0DA43DAA-44F4-4D1E-815C-714408A3CB1C}" dt="2025-03-13T20:08:16.279" v="1219" actId="478"/>
        <pc:sldMkLst>
          <pc:docMk/>
          <pc:sldMk cId="63315884" sldId="530"/>
        </pc:sldMkLst>
        <pc:picChg chg="add del mod">
          <ac:chgData name="Kareem Ahmed" userId="668b7c42-9793-4d96-80a6-ccc644a66bcf" providerId="ADAL" clId="{0DA43DAA-44F4-4D1E-815C-714408A3CB1C}" dt="2025-03-13T20:08:16.279" v="1219" actId="478"/>
          <ac:picMkLst>
            <pc:docMk/>
            <pc:sldMk cId="63315884" sldId="530"/>
            <ac:picMk id="4" creationId="{36F5FE61-ECC1-1CB0-5F68-BD0D3D3747F1}"/>
          </ac:picMkLst>
        </pc:picChg>
      </pc:sldChg>
      <pc:sldChg chg="addSp delSp modSp mod delAnim modAnim">
        <pc:chgData name="Kareem Ahmed" userId="668b7c42-9793-4d96-80a6-ccc644a66bcf" providerId="ADAL" clId="{0DA43DAA-44F4-4D1E-815C-714408A3CB1C}" dt="2025-03-13T20:08:18.772" v="1220" actId="478"/>
        <pc:sldMkLst>
          <pc:docMk/>
          <pc:sldMk cId="4181978053" sldId="531"/>
        </pc:sldMkLst>
        <pc:picChg chg="add del mod">
          <ac:chgData name="Kareem Ahmed" userId="668b7c42-9793-4d96-80a6-ccc644a66bcf" providerId="ADAL" clId="{0DA43DAA-44F4-4D1E-815C-714408A3CB1C}" dt="2025-03-13T20:08:18.772" v="1220" actId="478"/>
          <ac:picMkLst>
            <pc:docMk/>
            <pc:sldMk cId="4181978053" sldId="531"/>
            <ac:picMk id="4" creationId="{59B25236-6F6A-698B-6EA3-345FB1456652}"/>
          </ac:picMkLst>
        </pc:picChg>
      </pc:sldChg>
      <pc:sldChg chg="addSp delSp modSp mod delAnim modAnim">
        <pc:chgData name="Kareem Ahmed" userId="668b7c42-9793-4d96-80a6-ccc644a66bcf" providerId="ADAL" clId="{0DA43DAA-44F4-4D1E-815C-714408A3CB1C}" dt="2025-03-13T20:08:21.322" v="1221" actId="478"/>
        <pc:sldMkLst>
          <pc:docMk/>
          <pc:sldMk cId="3301554738" sldId="532"/>
        </pc:sldMkLst>
        <pc:spChg chg="mod">
          <ac:chgData name="Kareem Ahmed" userId="668b7c42-9793-4d96-80a6-ccc644a66bcf" providerId="ADAL" clId="{0DA43DAA-44F4-4D1E-815C-714408A3CB1C}" dt="2025-03-12T14:19:56.544" v="610" actId="20577"/>
          <ac:spMkLst>
            <pc:docMk/>
            <pc:sldMk cId="3301554738" sldId="532"/>
            <ac:spMk id="10" creationId="{84817B4D-BAA4-8865-334F-0B5BD46584F9}"/>
          </ac:spMkLst>
        </pc:spChg>
        <pc:picChg chg="add del mod">
          <ac:chgData name="Kareem Ahmed" userId="668b7c42-9793-4d96-80a6-ccc644a66bcf" providerId="ADAL" clId="{0DA43DAA-44F4-4D1E-815C-714408A3CB1C}" dt="2025-03-13T20:08:21.322" v="1221" actId="478"/>
          <ac:picMkLst>
            <pc:docMk/>
            <pc:sldMk cId="3301554738" sldId="532"/>
            <ac:picMk id="4" creationId="{722FD05A-2BDC-BD46-02CA-4947E48B7E90}"/>
          </ac:picMkLst>
        </pc:picChg>
      </pc:sldChg>
      <pc:sldChg chg="modSp del mod">
        <pc:chgData name="Kareem Ahmed" userId="668b7c42-9793-4d96-80a6-ccc644a66bcf" providerId="ADAL" clId="{0DA43DAA-44F4-4D1E-815C-714408A3CB1C}" dt="2025-03-12T14:23:12.456" v="667" actId="47"/>
        <pc:sldMkLst>
          <pc:docMk/>
          <pc:sldMk cId="2563707357" sldId="533"/>
        </pc:sldMkLst>
        <pc:spChg chg="mod">
          <ac:chgData name="Kareem Ahmed" userId="668b7c42-9793-4d96-80a6-ccc644a66bcf" providerId="ADAL" clId="{0DA43DAA-44F4-4D1E-815C-714408A3CB1C}" dt="2025-03-12T14:22:08.560" v="612" actId="20577"/>
          <ac:spMkLst>
            <pc:docMk/>
            <pc:sldMk cId="2563707357" sldId="533"/>
            <ac:spMk id="10" creationId="{9BDAEE9B-343D-0CA6-EDB5-7B33F32BB1D2}"/>
          </ac:spMkLst>
        </pc:spChg>
      </pc:sldChg>
      <pc:sldChg chg="del">
        <pc:chgData name="Kareem Ahmed" userId="668b7c42-9793-4d96-80a6-ccc644a66bcf" providerId="ADAL" clId="{0DA43DAA-44F4-4D1E-815C-714408A3CB1C}" dt="2025-03-12T14:22:12.074" v="613" actId="47"/>
        <pc:sldMkLst>
          <pc:docMk/>
          <pc:sldMk cId="629658556" sldId="534"/>
        </pc:sldMkLst>
      </pc:sldChg>
      <pc:sldChg chg="del">
        <pc:chgData name="Kareem Ahmed" userId="668b7c42-9793-4d96-80a6-ccc644a66bcf" providerId="ADAL" clId="{0DA43DAA-44F4-4D1E-815C-714408A3CB1C}" dt="2025-03-12T14:22:13.710" v="614" actId="47"/>
        <pc:sldMkLst>
          <pc:docMk/>
          <pc:sldMk cId="231137370" sldId="535"/>
        </pc:sldMkLst>
      </pc:sldChg>
      <pc:sldChg chg="del">
        <pc:chgData name="Kareem Ahmed" userId="668b7c42-9793-4d96-80a6-ccc644a66bcf" providerId="ADAL" clId="{0DA43DAA-44F4-4D1E-815C-714408A3CB1C}" dt="2025-03-12T14:22:15.069" v="615" actId="47"/>
        <pc:sldMkLst>
          <pc:docMk/>
          <pc:sldMk cId="1890433905" sldId="536"/>
        </pc:sldMkLst>
      </pc:sldChg>
      <pc:sldChg chg="addSp delSp modSp mod delAnim">
        <pc:chgData name="Kareem Ahmed" userId="668b7c42-9793-4d96-80a6-ccc644a66bcf" providerId="ADAL" clId="{0DA43DAA-44F4-4D1E-815C-714408A3CB1C}" dt="2025-03-13T20:08:26.776" v="1223" actId="13926"/>
        <pc:sldMkLst>
          <pc:docMk/>
          <pc:sldMk cId="336636611" sldId="537"/>
        </pc:sldMkLst>
        <pc:spChg chg="mod">
          <ac:chgData name="Kareem Ahmed" userId="668b7c42-9793-4d96-80a6-ccc644a66bcf" providerId="ADAL" clId="{0DA43DAA-44F4-4D1E-815C-714408A3CB1C}" dt="2025-03-13T20:08:26.776" v="1223" actId="13926"/>
          <ac:spMkLst>
            <pc:docMk/>
            <pc:sldMk cId="336636611" sldId="537"/>
            <ac:spMk id="10" creationId="{EC4AE934-D690-2505-DAEA-A3D148A98DD4}"/>
          </ac:spMkLst>
        </pc:spChg>
        <pc:picChg chg="add del mod">
          <ac:chgData name="Kareem Ahmed" userId="668b7c42-9793-4d96-80a6-ccc644a66bcf" providerId="ADAL" clId="{0DA43DAA-44F4-4D1E-815C-714408A3CB1C}" dt="2025-03-13T20:08:23.839" v="1222" actId="478"/>
          <ac:picMkLst>
            <pc:docMk/>
            <pc:sldMk cId="336636611" sldId="537"/>
            <ac:picMk id="6" creationId="{24B040C8-6782-3429-6FCF-5EDB7403F1F9}"/>
          </ac:picMkLst>
        </pc:picChg>
      </pc:sldChg>
      <pc:sldChg chg="addSp delSp modSp mod delAnim modAnim">
        <pc:chgData name="Kareem Ahmed" userId="668b7c42-9793-4d96-80a6-ccc644a66bcf" providerId="ADAL" clId="{0DA43DAA-44F4-4D1E-815C-714408A3CB1C}" dt="2025-03-13T20:08:38.822" v="1227" actId="478"/>
        <pc:sldMkLst>
          <pc:docMk/>
          <pc:sldMk cId="3093010022" sldId="538"/>
        </pc:sldMkLst>
        <pc:picChg chg="add del mod">
          <ac:chgData name="Kareem Ahmed" userId="668b7c42-9793-4d96-80a6-ccc644a66bcf" providerId="ADAL" clId="{0DA43DAA-44F4-4D1E-815C-714408A3CB1C}" dt="2025-03-13T20:08:38.822" v="1227" actId="478"/>
          <ac:picMkLst>
            <pc:docMk/>
            <pc:sldMk cId="3093010022" sldId="538"/>
            <ac:picMk id="4" creationId="{88819663-0B7E-9565-7D53-72B07A8A1549}"/>
          </ac:picMkLst>
        </pc:picChg>
      </pc:sldChg>
      <pc:sldChg chg="addSp delSp modSp mod delAnim modAnim">
        <pc:chgData name="Kareem Ahmed" userId="668b7c42-9793-4d96-80a6-ccc644a66bcf" providerId="ADAL" clId="{0DA43DAA-44F4-4D1E-815C-714408A3CB1C}" dt="2025-03-13T20:08:41.536" v="1228" actId="478"/>
        <pc:sldMkLst>
          <pc:docMk/>
          <pc:sldMk cId="2444897113" sldId="539"/>
        </pc:sldMkLst>
        <pc:spChg chg="mod">
          <ac:chgData name="Kareem Ahmed" userId="668b7c42-9793-4d96-80a6-ccc644a66bcf" providerId="ADAL" clId="{0DA43DAA-44F4-4D1E-815C-714408A3CB1C}" dt="2025-03-12T14:36:06.235" v="992" actId="20577"/>
          <ac:spMkLst>
            <pc:docMk/>
            <pc:sldMk cId="2444897113" sldId="539"/>
            <ac:spMk id="10" creationId="{80532569-A122-A5D4-109F-2951C1C15141}"/>
          </ac:spMkLst>
        </pc:spChg>
        <pc:picChg chg="add del mod">
          <ac:chgData name="Kareem Ahmed" userId="668b7c42-9793-4d96-80a6-ccc644a66bcf" providerId="ADAL" clId="{0DA43DAA-44F4-4D1E-815C-714408A3CB1C}" dt="2025-03-13T20:08:41.536" v="1228" actId="478"/>
          <ac:picMkLst>
            <pc:docMk/>
            <pc:sldMk cId="2444897113" sldId="539"/>
            <ac:picMk id="4" creationId="{A6AD032E-4FDF-2CEA-CF84-234CB8D0BFFD}"/>
          </ac:picMkLst>
        </pc:picChg>
      </pc:sldChg>
      <pc:sldChg chg="addSp delSp modSp mod delAnim modAnim">
        <pc:chgData name="Kareem Ahmed" userId="668b7c42-9793-4d96-80a6-ccc644a66bcf" providerId="ADAL" clId="{0DA43DAA-44F4-4D1E-815C-714408A3CB1C}" dt="2025-03-13T20:10:14.027" v="1254" actId="113"/>
        <pc:sldMkLst>
          <pc:docMk/>
          <pc:sldMk cId="2111204602" sldId="540"/>
        </pc:sldMkLst>
        <pc:spChg chg="mod">
          <ac:chgData name="Kareem Ahmed" userId="668b7c42-9793-4d96-80a6-ccc644a66bcf" providerId="ADAL" clId="{0DA43DAA-44F4-4D1E-815C-714408A3CB1C}" dt="2025-03-13T20:10:14.027" v="1254" actId="113"/>
          <ac:spMkLst>
            <pc:docMk/>
            <pc:sldMk cId="2111204602" sldId="540"/>
            <ac:spMk id="10" creationId="{FB2BC0EC-8DB6-6B39-BFD6-F0129AEA27A6}"/>
          </ac:spMkLst>
        </pc:spChg>
        <pc:picChg chg="add del mod">
          <ac:chgData name="Kareem Ahmed" userId="668b7c42-9793-4d96-80a6-ccc644a66bcf" providerId="ADAL" clId="{0DA43DAA-44F4-4D1E-815C-714408A3CB1C}" dt="2025-03-13T20:08:45.138" v="1229" actId="478"/>
          <ac:picMkLst>
            <pc:docMk/>
            <pc:sldMk cId="2111204602" sldId="540"/>
            <ac:picMk id="4" creationId="{74D8827A-5010-DBB5-48CA-0613AA6A8AB8}"/>
          </ac:picMkLst>
        </pc:picChg>
      </pc:sldChg>
      <pc:sldChg chg="addSp delSp modSp mod delAnim modAnim">
        <pc:chgData name="Kareem Ahmed" userId="668b7c42-9793-4d96-80a6-ccc644a66bcf" providerId="ADAL" clId="{0DA43DAA-44F4-4D1E-815C-714408A3CB1C}" dt="2025-03-13T20:08:47.453" v="1230" actId="478"/>
        <pc:sldMkLst>
          <pc:docMk/>
          <pc:sldMk cId="2322278025" sldId="541"/>
        </pc:sldMkLst>
        <pc:spChg chg="mod">
          <ac:chgData name="Kareem Ahmed" userId="668b7c42-9793-4d96-80a6-ccc644a66bcf" providerId="ADAL" clId="{0DA43DAA-44F4-4D1E-815C-714408A3CB1C}" dt="2025-03-12T14:37:06.502" v="1009" actId="20577"/>
          <ac:spMkLst>
            <pc:docMk/>
            <pc:sldMk cId="2322278025" sldId="541"/>
            <ac:spMk id="10" creationId="{20CE54DD-AB20-65BA-3A90-E2269B58E182}"/>
          </ac:spMkLst>
        </pc:spChg>
        <pc:picChg chg="add del mod">
          <ac:chgData name="Kareem Ahmed" userId="668b7c42-9793-4d96-80a6-ccc644a66bcf" providerId="ADAL" clId="{0DA43DAA-44F4-4D1E-815C-714408A3CB1C}" dt="2025-03-13T20:08:47.453" v="1230" actId="478"/>
          <ac:picMkLst>
            <pc:docMk/>
            <pc:sldMk cId="2322278025" sldId="541"/>
            <ac:picMk id="4" creationId="{A0C92672-D0DC-B49C-0E33-E66E5EEFE29F}"/>
          </ac:picMkLst>
        </pc:picChg>
      </pc:sldChg>
      <pc:sldChg chg="addSp delSp modSp mod delAnim">
        <pc:chgData name="Kareem Ahmed" userId="668b7c42-9793-4d96-80a6-ccc644a66bcf" providerId="ADAL" clId="{0DA43DAA-44F4-4D1E-815C-714408A3CB1C}" dt="2025-03-13T20:08:53.103" v="1232" actId="13926"/>
        <pc:sldMkLst>
          <pc:docMk/>
          <pc:sldMk cId="1619039471" sldId="542"/>
        </pc:sldMkLst>
        <pc:spChg chg="mod">
          <ac:chgData name="Kareem Ahmed" userId="668b7c42-9793-4d96-80a6-ccc644a66bcf" providerId="ADAL" clId="{0DA43DAA-44F4-4D1E-815C-714408A3CB1C}" dt="2025-03-13T20:08:53.103" v="1232" actId="13926"/>
          <ac:spMkLst>
            <pc:docMk/>
            <pc:sldMk cId="1619039471" sldId="542"/>
            <ac:spMk id="10" creationId="{A3541E25-D1A2-D341-04F0-5178AD529BCC}"/>
          </ac:spMkLst>
        </pc:spChg>
        <pc:picChg chg="add del mod">
          <ac:chgData name="Kareem Ahmed" userId="668b7c42-9793-4d96-80a6-ccc644a66bcf" providerId="ADAL" clId="{0DA43DAA-44F4-4D1E-815C-714408A3CB1C}" dt="2025-03-13T20:08:49.853" v="1231" actId="478"/>
          <ac:picMkLst>
            <pc:docMk/>
            <pc:sldMk cId="1619039471" sldId="542"/>
            <ac:picMk id="6" creationId="{BC6B7B62-7F8F-995D-7AC0-85E24B9E2F0B}"/>
          </ac:picMkLst>
        </pc:picChg>
      </pc:sldChg>
      <pc:sldChg chg="addSp delSp modSp mod delAnim modAnim">
        <pc:chgData name="Kareem Ahmed" userId="668b7c42-9793-4d96-80a6-ccc644a66bcf" providerId="ADAL" clId="{0DA43DAA-44F4-4D1E-815C-714408A3CB1C}" dt="2025-03-13T20:08:56.425" v="1233" actId="478"/>
        <pc:sldMkLst>
          <pc:docMk/>
          <pc:sldMk cId="3384680826" sldId="543"/>
        </pc:sldMkLst>
        <pc:spChg chg="mod">
          <ac:chgData name="Kareem Ahmed" userId="668b7c42-9793-4d96-80a6-ccc644a66bcf" providerId="ADAL" clId="{0DA43DAA-44F4-4D1E-815C-714408A3CB1C}" dt="2025-03-12T14:49:45.024" v="1038" actId="2711"/>
          <ac:spMkLst>
            <pc:docMk/>
            <pc:sldMk cId="3384680826" sldId="543"/>
            <ac:spMk id="10" creationId="{B3C7D62F-14DF-33F9-BF31-6C0AF7AF2C4A}"/>
          </ac:spMkLst>
        </pc:spChg>
        <pc:picChg chg="add del mod">
          <ac:chgData name="Kareem Ahmed" userId="668b7c42-9793-4d96-80a6-ccc644a66bcf" providerId="ADAL" clId="{0DA43DAA-44F4-4D1E-815C-714408A3CB1C}" dt="2025-03-13T20:08:56.425" v="1233" actId="478"/>
          <ac:picMkLst>
            <pc:docMk/>
            <pc:sldMk cId="3384680826" sldId="543"/>
            <ac:picMk id="5" creationId="{D68652D1-2E1F-6E0D-B7A7-77644CE0A347}"/>
          </ac:picMkLst>
        </pc:picChg>
      </pc:sldChg>
      <pc:sldChg chg="addSp delSp modSp mod delAnim modAnim">
        <pc:chgData name="Kareem Ahmed" userId="668b7c42-9793-4d96-80a6-ccc644a66bcf" providerId="ADAL" clId="{0DA43DAA-44F4-4D1E-815C-714408A3CB1C}" dt="2025-03-13T20:09:01.088" v="1235" actId="478"/>
        <pc:sldMkLst>
          <pc:docMk/>
          <pc:sldMk cId="2054005072" sldId="544"/>
        </pc:sldMkLst>
        <pc:picChg chg="add del mod">
          <ac:chgData name="Kareem Ahmed" userId="668b7c42-9793-4d96-80a6-ccc644a66bcf" providerId="ADAL" clId="{0DA43DAA-44F4-4D1E-815C-714408A3CB1C}" dt="2025-03-13T20:09:01.088" v="1235" actId="478"/>
          <ac:picMkLst>
            <pc:docMk/>
            <pc:sldMk cId="2054005072" sldId="544"/>
            <ac:picMk id="4" creationId="{8C3DD76E-F2B4-7F83-1309-2A0C05E020EF}"/>
          </ac:picMkLst>
        </pc:picChg>
      </pc:sldChg>
      <pc:sldChg chg="addSp delSp modSp mod delAnim modAnim">
        <pc:chgData name="Kareem Ahmed" userId="668b7c42-9793-4d96-80a6-ccc644a66bcf" providerId="ADAL" clId="{0DA43DAA-44F4-4D1E-815C-714408A3CB1C}" dt="2025-03-13T20:08:58.771" v="1234" actId="478"/>
        <pc:sldMkLst>
          <pc:docMk/>
          <pc:sldMk cId="1434878541" sldId="545"/>
        </pc:sldMkLst>
        <pc:spChg chg="mod">
          <ac:chgData name="Kareem Ahmed" userId="668b7c42-9793-4d96-80a6-ccc644a66bcf" providerId="ADAL" clId="{0DA43DAA-44F4-4D1E-815C-714408A3CB1C}" dt="2025-03-12T14:52:12.277" v="1117" actId="20577"/>
          <ac:spMkLst>
            <pc:docMk/>
            <pc:sldMk cId="1434878541" sldId="545"/>
            <ac:spMk id="10" creationId="{7EC4C5A7-2BE2-38A0-8EFE-8D4D68B9B4DC}"/>
          </ac:spMkLst>
        </pc:spChg>
        <pc:picChg chg="add del mod">
          <ac:chgData name="Kareem Ahmed" userId="668b7c42-9793-4d96-80a6-ccc644a66bcf" providerId="ADAL" clId="{0DA43DAA-44F4-4D1E-815C-714408A3CB1C}" dt="2025-03-13T20:08:58.771" v="1234" actId="478"/>
          <ac:picMkLst>
            <pc:docMk/>
            <pc:sldMk cId="1434878541" sldId="545"/>
            <ac:picMk id="4" creationId="{A5898727-F9C3-B194-7740-BF48E098C4F5}"/>
          </ac:picMkLst>
        </pc:picChg>
      </pc:sldChg>
      <pc:sldChg chg="addSp delSp modSp mod delAnim modAnim">
        <pc:chgData name="Kareem Ahmed" userId="668b7c42-9793-4d96-80a6-ccc644a66bcf" providerId="ADAL" clId="{0DA43DAA-44F4-4D1E-815C-714408A3CB1C}" dt="2025-03-13T20:09:03.278" v="1236" actId="478"/>
        <pc:sldMkLst>
          <pc:docMk/>
          <pc:sldMk cId="3801260691" sldId="546"/>
        </pc:sldMkLst>
        <pc:picChg chg="add del mod">
          <ac:chgData name="Kareem Ahmed" userId="668b7c42-9793-4d96-80a6-ccc644a66bcf" providerId="ADAL" clId="{0DA43DAA-44F4-4D1E-815C-714408A3CB1C}" dt="2025-03-13T20:09:03.278" v="1236" actId="478"/>
          <ac:picMkLst>
            <pc:docMk/>
            <pc:sldMk cId="3801260691" sldId="546"/>
            <ac:picMk id="4" creationId="{850D56A9-50BA-657A-A344-FD9C1DD85EF3}"/>
          </ac:picMkLst>
        </pc:picChg>
      </pc:sldChg>
      <pc:sldChg chg="addSp delSp modSp mod delAnim modAnim">
        <pc:chgData name="Kareem Ahmed" userId="668b7c42-9793-4d96-80a6-ccc644a66bcf" providerId="ADAL" clId="{0DA43DAA-44F4-4D1E-815C-714408A3CB1C}" dt="2025-03-13T20:09:05.368" v="1237" actId="478"/>
        <pc:sldMkLst>
          <pc:docMk/>
          <pc:sldMk cId="111157625" sldId="547"/>
        </pc:sldMkLst>
        <pc:spChg chg="mod">
          <ac:chgData name="Kareem Ahmed" userId="668b7c42-9793-4d96-80a6-ccc644a66bcf" providerId="ADAL" clId="{0DA43DAA-44F4-4D1E-815C-714408A3CB1C}" dt="2025-03-12T14:54:07.520" v="1140" actId="20577"/>
          <ac:spMkLst>
            <pc:docMk/>
            <pc:sldMk cId="111157625" sldId="547"/>
            <ac:spMk id="10" creationId="{FEE752F4-F1CA-BF9E-D1C6-596113C19A53}"/>
          </ac:spMkLst>
        </pc:spChg>
        <pc:picChg chg="add del mod">
          <ac:chgData name="Kareem Ahmed" userId="668b7c42-9793-4d96-80a6-ccc644a66bcf" providerId="ADAL" clId="{0DA43DAA-44F4-4D1E-815C-714408A3CB1C}" dt="2025-03-13T20:09:05.368" v="1237" actId="478"/>
          <ac:picMkLst>
            <pc:docMk/>
            <pc:sldMk cId="111157625" sldId="547"/>
            <ac:picMk id="4" creationId="{FF94D182-8455-EB31-7F87-AAF6ABBBD797}"/>
          </ac:picMkLst>
        </pc:picChg>
      </pc:sldChg>
      <pc:sldChg chg="addSp delSp modSp mod delAnim modAnim">
        <pc:chgData name="Kareem Ahmed" userId="668b7c42-9793-4d96-80a6-ccc644a66bcf" providerId="ADAL" clId="{0DA43DAA-44F4-4D1E-815C-714408A3CB1C}" dt="2025-03-13T20:09:07.297" v="1238" actId="478"/>
        <pc:sldMkLst>
          <pc:docMk/>
          <pc:sldMk cId="2474186933" sldId="548"/>
        </pc:sldMkLst>
        <pc:picChg chg="add del mod">
          <ac:chgData name="Kareem Ahmed" userId="668b7c42-9793-4d96-80a6-ccc644a66bcf" providerId="ADAL" clId="{0DA43DAA-44F4-4D1E-815C-714408A3CB1C}" dt="2025-03-13T20:09:07.297" v="1238" actId="478"/>
          <ac:picMkLst>
            <pc:docMk/>
            <pc:sldMk cId="2474186933" sldId="548"/>
            <ac:picMk id="4" creationId="{50CE4CDB-7E62-3B2F-F741-77A4A3476F87}"/>
          </ac:picMkLst>
        </pc:picChg>
      </pc:sldChg>
      <pc:sldChg chg="addSp delSp modSp mod delAnim modAnim">
        <pc:chgData name="Kareem Ahmed" userId="668b7c42-9793-4d96-80a6-ccc644a66bcf" providerId="ADAL" clId="{0DA43DAA-44F4-4D1E-815C-714408A3CB1C}" dt="2025-03-13T20:09:09.309" v="1239" actId="478"/>
        <pc:sldMkLst>
          <pc:docMk/>
          <pc:sldMk cId="2897844102" sldId="549"/>
        </pc:sldMkLst>
        <pc:spChg chg="mod">
          <ac:chgData name="Kareem Ahmed" userId="668b7c42-9793-4d96-80a6-ccc644a66bcf" providerId="ADAL" clId="{0DA43DAA-44F4-4D1E-815C-714408A3CB1C}" dt="2025-03-12T14:58:14.462" v="1153" actId="115"/>
          <ac:spMkLst>
            <pc:docMk/>
            <pc:sldMk cId="2897844102" sldId="549"/>
            <ac:spMk id="10" creationId="{206C069B-1CF2-F898-2F7C-8F1764E13D7E}"/>
          </ac:spMkLst>
        </pc:spChg>
        <pc:picChg chg="add del mod">
          <ac:chgData name="Kareem Ahmed" userId="668b7c42-9793-4d96-80a6-ccc644a66bcf" providerId="ADAL" clId="{0DA43DAA-44F4-4D1E-815C-714408A3CB1C}" dt="2025-03-13T20:09:09.309" v="1239" actId="478"/>
          <ac:picMkLst>
            <pc:docMk/>
            <pc:sldMk cId="2897844102" sldId="549"/>
            <ac:picMk id="4" creationId="{F125C56A-42B4-DE2F-1B36-1082E4B032FD}"/>
          </ac:picMkLst>
        </pc:picChg>
      </pc:sldChg>
      <pc:sldChg chg="addSp delSp modSp mod delAnim modAnim">
        <pc:chgData name="Kareem Ahmed" userId="668b7c42-9793-4d96-80a6-ccc644a66bcf" providerId="ADAL" clId="{0DA43DAA-44F4-4D1E-815C-714408A3CB1C}" dt="2025-03-13T20:09:11.291" v="1240" actId="478"/>
        <pc:sldMkLst>
          <pc:docMk/>
          <pc:sldMk cId="41478200" sldId="550"/>
        </pc:sldMkLst>
        <pc:picChg chg="add del mod">
          <ac:chgData name="Kareem Ahmed" userId="668b7c42-9793-4d96-80a6-ccc644a66bcf" providerId="ADAL" clId="{0DA43DAA-44F4-4D1E-815C-714408A3CB1C}" dt="2025-03-12T14:58:56.777" v="1156" actId="478"/>
          <ac:picMkLst>
            <pc:docMk/>
            <pc:sldMk cId="41478200" sldId="550"/>
            <ac:picMk id="4" creationId="{2FBC70AD-A101-6ACA-A832-C0955400207A}"/>
          </ac:picMkLst>
        </pc:picChg>
        <pc:picChg chg="add del mod">
          <ac:chgData name="Kareem Ahmed" userId="668b7c42-9793-4d96-80a6-ccc644a66bcf" providerId="ADAL" clId="{0DA43DAA-44F4-4D1E-815C-714408A3CB1C}" dt="2025-03-13T20:09:11.291" v="1240" actId="478"/>
          <ac:picMkLst>
            <pc:docMk/>
            <pc:sldMk cId="41478200" sldId="550"/>
            <ac:picMk id="5" creationId="{9518C819-9DFC-A9C6-A5A9-3EF3C5567F90}"/>
          </ac:picMkLst>
        </pc:picChg>
      </pc:sldChg>
      <pc:sldChg chg="addSp delSp modSp mod delAnim modAnim">
        <pc:chgData name="Kareem Ahmed" userId="668b7c42-9793-4d96-80a6-ccc644a66bcf" providerId="ADAL" clId="{0DA43DAA-44F4-4D1E-815C-714408A3CB1C}" dt="2025-03-13T20:09:13.423" v="1241" actId="478"/>
        <pc:sldMkLst>
          <pc:docMk/>
          <pc:sldMk cId="1110678290" sldId="551"/>
        </pc:sldMkLst>
        <pc:picChg chg="add del mod">
          <ac:chgData name="Kareem Ahmed" userId="668b7c42-9793-4d96-80a6-ccc644a66bcf" providerId="ADAL" clId="{0DA43DAA-44F4-4D1E-815C-714408A3CB1C}" dt="2025-03-12T14:58:59.704" v="1157" actId="478"/>
          <ac:picMkLst>
            <pc:docMk/>
            <pc:sldMk cId="1110678290" sldId="551"/>
            <ac:picMk id="4" creationId="{F0573EE9-F7C2-7358-47FA-59638CF2056C}"/>
          </ac:picMkLst>
        </pc:picChg>
        <pc:picChg chg="add del mod">
          <ac:chgData name="Kareem Ahmed" userId="668b7c42-9793-4d96-80a6-ccc644a66bcf" providerId="ADAL" clId="{0DA43DAA-44F4-4D1E-815C-714408A3CB1C}" dt="2025-03-13T20:09:13.423" v="1241" actId="478"/>
          <ac:picMkLst>
            <pc:docMk/>
            <pc:sldMk cId="1110678290" sldId="551"/>
            <ac:picMk id="5" creationId="{3710BAF4-7708-46F4-DDDD-1C5443BC3E95}"/>
          </ac:picMkLst>
        </pc:picChg>
      </pc:sldChg>
      <pc:sldChg chg="addSp delSp modSp mod delAnim modAnim">
        <pc:chgData name="Kareem Ahmed" userId="668b7c42-9793-4d96-80a6-ccc644a66bcf" providerId="ADAL" clId="{0DA43DAA-44F4-4D1E-815C-714408A3CB1C}" dt="2025-03-13T20:09:15.370" v="1242" actId="478"/>
        <pc:sldMkLst>
          <pc:docMk/>
          <pc:sldMk cId="3109680220" sldId="552"/>
        </pc:sldMkLst>
        <pc:spChg chg="mod">
          <ac:chgData name="Kareem Ahmed" userId="668b7c42-9793-4d96-80a6-ccc644a66bcf" providerId="ADAL" clId="{0DA43DAA-44F4-4D1E-815C-714408A3CB1C}" dt="2025-03-12T14:54:46.063" v="1142" actId="115"/>
          <ac:spMkLst>
            <pc:docMk/>
            <pc:sldMk cId="3109680220" sldId="552"/>
            <ac:spMk id="10" creationId="{9A884EF1-0866-7B93-938C-AE68A2481886}"/>
          </ac:spMkLst>
        </pc:spChg>
        <pc:picChg chg="add del mod">
          <ac:chgData name="Kareem Ahmed" userId="668b7c42-9793-4d96-80a6-ccc644a66bcf" providerId="ADAL" clId="{0DA43DAA-44F4-4D1E-815C-714408A3CB1C}" dt="2025-03-13T20:09:15.370" v="1242" actId="478"/>
          <ac:picMkLst>
            <pc:docMk/>
            <pc:sldMk cId="3109680220" sldId="552"/>
            <ac:picMk id="4" creationId="{F0EF3789-E7CB-349D-F578-BE22215B5FD2}"/>
          </ac:picMkLst>
        </pc:picChg>
      </pc:sldChg>
      <pc:sldChg chg="addSp delSp modSp mod delAnim modAnim">
        <pc:chgData name="Kareem Ahmed" userId="668b7c42-9793-4d96-80a6-ccc644a66bcf" providerId="ADAL" clId="{0DA43DAA-44F4-4D1E-815C-714408A3CB1C}" dt="2025-03-13T20:09:17.553" v="1243" actId="478"/>
        <pc:sldMkLst>
          <pc:docMk/>
          <pc:sldMk cId="2472911467" sldId="553"/>
        </pc:sldMkLst>
        <pc:picChg chg="add del mod">
          <ac:chgData name="Kareem Ahmed" userId="668b7c42-9793-4d96-80a6-ccc644a66bcf" providerId="ADAL" clId="{0DA43DAA-44F4-4D1E-815C-714408A3CB1C}" dt="2025-03-13T20:09:17.553" v="1243" actId="478"/>
          <ac:picMkLst>
            <pc:docMk/>
            <pc:sldMk cId="2472911467" sldId="553"/>
            <ac:picMk id="4" creationId="{ECA93357-836A-EEF8-529F-320B41C8190B}"/>
          </ac:picMkLst>
        </pc:picChg>
      </pc:sldChg>
      <pc:sldChg chg="addSp delSp modSp mod delAnim modAnim">
        <pc:chgData name="Kareem Ahmed" userId="668b7c42-9793-4d96-80a6-ccc644a66bcf" providerId="ADAL" clId="{0DA43DAA-44F4-4D1E-815C-714408A3CB1C}" dt="2025-03-13T20:09:19.713" v="1244" actId="478"/>
        <pc:sldMkLst>
          <pc:docMk/>
          <pc:sldMk cId="3107776330" sldId="554"/>
        </pc:sldMkLst>
        <pc:picChg chg="add del mod">
          <ac:chgData name="Kareem Ahmed" userId="668b7c42-9793-4d96-80a6-ccc644a66bcf" providerId="ADAL" clId="{0DA43DAA-44F4-4D1E-815C-714408A3CB1C}" dt="2025-03-13T20:09:19.713" v="1244" actId="478"/>
          <ac:picMkLst>
            <pc:docMk/>
            <pc:sldMk cId="3107776330" sldId="554"/>
            <ac:picMk id="4" creationId="{609664EB-7834-14D6-E06C-319967475BC0}"/>
          </ac:picMkLst>
        </pc:picChg>
      </pc:sldChg>
      <pc:sldChg chg="addSp delSp modSp mod delAnim modAnim">
        <pc:chgData name="Kareem Ahmed" userId="668b7c42-9793-4d96-80a6-ccc644a66bcf" providerId="ADAL" clId="{0DA43DAA-44F4-4D1E-815C-714408A3CB1C}" dt="2025-03-13T20:09:21.702" v="1245" actId="478"/>
        <pc:sldMkLst>
          <pc:docMk/>
          <pc:sldMk cId="2144549687" sldId="555"/>
        </pc:sldMkLst>
        <pc:spChg chg="mod">
          <ac:chgData name="Kareem Ahmed" userId="668b7c42-9793-4d96-80a6-ccc644a66bcf" providerId="ADAL" clId="{0DA43DAA-44F4-4D1E-815C-714408A3CB1C}" dt="2025-03-12T15:00:47.518" v="1171" actId="20577"/>
          <ac:spMkLst>
            <pc:docMk/>
            <pc:sldMk cId="2144549687" sldId="555"/>
            <ac:spMk id="10" creationId="{0317A3C4-5214-B862-79CA-071609AE3C2F}"/>
          </ac:spMkLst>
        </pc:spChg>
        <pc:picChg chg="add del mod">
          <ac:chgData name="Kareem Ahmed" userId="668b7c42-9793-4d96-80a6-ccc644a66bcf" providerId="ADAL" clId="{0DA43DAA-44F4-4D1E-815C-714408A3CB1C}" dt="2025-03-13T20:09:21.702" v="1245" actId="478"/>
          <ac:picMkLst>
            <pc:docMk/>
            <pc:sldMk cId="2144549687" sldId="555"/>
            <ac:picMk id="4" creationId="{E2F4DFEA-D31A-2AA5-DB80-0BCF47420995}"/>
          </ac:picMkLst>
        </pc:picChg>
      </pc:sldChg>
      <pc:sldChg chg="addSp delSp modSp mod delAnim modAnim">
        <pc:chgData name="Kareem Ahmed" userId="668b7c42-9793-4d96-80a6-ccc644a66bcf" providerId="ADAL" clId="{0DA43DAA-44F4-4D1E-815C-714408A3CB1C}" dt="2025-03-13T20:09:23.880" v="1246" actId="478"/>
        <pc:sldMkLst>
          <pc:docMk/>
          <pc:sldMk cId="4124500953" sldId="556"/>
        </pc:sldMkLst>
        <pc:picChg chg="add del mod">
          <ac:chgData name="Kareem Ahmed" userId="668b7c42-9793-4d96-80a6-ccc644a66bcf" providerId="ADAL" clId="{0DA43DAA-44F4-4D1E-815C-714408A3CB1C}" dt="2025-03-13T20:09:23.880" v="1246" actId="478"/>
          <ac:picMkLst>
            <pc:docMk/>
            <pc:sldMk cId="4124500953" sldId="556"/>
            <ac:picMk id="4" creationId="{EC9DDAC7-B692-F189-196F-505EE0D4AA47}"/>
          </ac:picMkLst>
        </pc:picChg>
      </pc:sldChg>
      <pc:sldChg chg="addSp delSp modSp mod delAnim modAnim">
        <pc:chgData name="Kareem Ahmed" userId="668b7c42-9793-4d96-80a6-ccc644a66bcf" providerId="ADAL" clId="{0DA43DAA-44F4-4D1E-815C-714408A3CB1C}" dt="2025-03-13T20:09:25.795" v="1247" actId="478"/>
        <pc:sldMkLst>
          <pc:docMk/>
          <pc:sldMk cId="1442069556" sldId="557"/>
        </pc:sldMkLst>
        <pc:picChg chg="add del mod">
          <ac:chgData name="Kareem Ahmed" userId="668b7c42-9793-4d96-80a6-ccc644a66bcf" providerId="ADAL" clId="{0DA43DAA-44F4-4D1E-815C-714408A3CB1C}" dt="2025-03-13T20:09:25.795" v="1247" actId="478"/>
          <ac:picMkLst>
            <pc:docMk/>
            <pc:sldMk cId="1442069556" sldId="557"/>
            <ac:picMk id="4" creationId="{4A17F34D-4249-908E-3891-95FED2FF768F}"/>
          </ac:picMkLst>
        </pc:picChg>
      </pc:sldChg>
      <pc:sldChg chg="addSp delSp modSp mod delAnim modAnim">
        <pc:chgData name="Kareem Ahmed" userId="668b7c42-9793-4d96-80a6-ccc644a66bcf" providerId="ADAL" clId="{0DA43DAA-44F4-4D1E-815C-714408A3CB1C}" dt="2025-03-13T20:09:27.835" v="1248" actId="478"/>
        <pc:sldMkLst>
          <pc:docMk/>
          <pc:sldMk cId="1269828367" sldId="558"/>
        </pc:sldMkLst>
        <pc:picChg chg="add del mod">
          <ac:chgData name="Kareem Ahmed" userId="668b7c42-9793-4d96-80a6-ccc644a66bcf" providerId="ADAL" clId="{0DA43DAA-44F4-4D1E-815C-714408A3CB1C}" dt="2025-03-13T20:09:27.835" v="1248" actId="478"/>
          <ac:picMkLst>
            <pc:docMk/>
            <pc:sldMk cId="1269828367" sldId="558"/>
            <ac:picMk id="4" creationId="{82513052-5952-6CA9-339E-F69C51B11786}"/>
          </ac:picMkLst>
        </pc:picChg>
      </pc:sldChg>
      <pc:sldChg chg="addSp delSp modSp mod delAnim modAnim">
        <pc:chgData name="Kareem Ahmed" userId="668b7c42-9793-4d96-80a6-ccc644a66bcf" providerId="ADAL" clId="{0DA43DAA-44F4-4D1E-815C-714408A3CB1C}" dt="2025-03-13T20:09:29.787" v="1249" actId="478"/>
        <pc:sldMkLst>
          <pc:docMk/>
          <pc:sldMk cId="326658180" sldId="559"/>
        </pc:sldMkLst>
        <pc:picChg chg="add del mod">
          <ac:chgData name="Kareem Ahmed" userId="668b7c42-9793-4d96-80a6-ccc644a66bcf" providerId="ADAL" clId="{0DA43DAA-44F4-4D1E-815C-714408A3CB1C}" dt="2025-03-13T20:09:29.787" v="1249" actId="478"/>
          <ac:picMkLst>
            <pc:docMk/>
            <pc:sldMk cId="326658180" sldId="559"/>
            <ac:picMk id="4" creationId="{A7383715-E88C-1CD0-5D44-05454966F1CB}"/>
          </ac:picMkLst>
        </pc:picChg>
      </pc:sldChg>
      <pc:sldChg chg="addSp delSp modSp add mod delAnim">
        <pc:chgData name="Kareem Ahmed" userId="668b7c42-9793-4d96-80a6-ccc644a66bcf" providerId="ADAL" clId="{0DA43DAA-44F4-4D1E-815C-714408A3CB1C}" dt="2025-03-13T20:08:08.337" v="1216" actId="478"/>
        <pc:sldMkLst>
          <pc:docMk/>
          <pc:sldMk cId="3595681586" sldId="560"/>
        </pc:sldMkLst>
        <pc:spChg chg="mod">
          <ac:chgData name="Kareem Ahmed" userId="668b7c42-9793-4d96-80a6-ccc644a66bcf" providerId="ADAL" clId="{0DA43DAA-44F4-4D1E-815C-714408A3CB1C}" dt="2025-03-13T20:08:06.604" v="1215" actId="13926"/>
          <ac:spMkLst>
            <pc:docMk/>
            <pc:sldMk cId="3595681586" sldId="560"/>
            <ac:spMk id="10" creationId="{4330B3AD-2CC8-25DE-902B-9AFE8DA8ED19}"/>
          </ac:spMkLst>
        </pc:spChg>
        <pc:picChg chg="add del mod">
          <ac:chgData name="Kareem Ahmed" userId="668b7c42-9793-4d96-80a6-ccc644a66bcf" providerId="ADAL" clId="{0DA43DAA-44F4-4D1E-815C-714408A3CB1C}" dt="2025-03-13T20:08:08.337" v="1216" actId="478"/>
          <ac:picMkLst>
            <pc:docMk/>
            <pc:sldMk cId="3595681586" sldId="560"/>
            <ac:picMk id="6" creationId="{38CEDB6E-BC73-DCE4-839C-6A55A4BE0E57}"/>
          </ac:picMkLst>
        </pc:picChg>
      </pc:sldChg>
      <pc:sldChg chg="addSp delSp modSp add mod delAnim">
        <pc:chgData name="Kareem Ahmed" userId="668b7c42-9793-4d96-80a6-ccc644a66bcf" providerId="ADAL" clId="{0DA43DAA-44F4-4D1E-815C-714408A3CB1C}" dt="2025-03-13T20:08:34.444" v="1225" actId="478"/>
        <pc:sldMkLst>
          <pc:docMk/>
          <pc:sldMk cId="645165638" sldId="561"/>
        </pc:sldMkLst>
        <pc:spChg chg="mod">
          <ac:chgData name="Kareem Ahmed" userId="668b7c42-9793-4d96-80a6-ccc644a66bcf" providerId="ADAL" clId="{0DA43DAA-44F4-4D1E-815C-714408A3CB1C}" dt="2025-03-13T20:08:32.269" v="1224" actId="13926"/>
          <ac:spMkLst>
            <pc:docMk/>
            <pc:sldMk cId="645165638" sldId="561"/>
            <ac:spMk id="10" creationId="{D85E5C25-1276-1ED3-8517-46FCF1800C89}"/>
          </ac:spMkLst>
        </pc:spChg>
        <pc:picChg chg="add del mod">
          <ac:chgData name="Kareem Ahmed" userId="668b7c42-9793-4d96-80a6-ccc644a66bcf" providerId="ADAL" clId="{0DA43DAA-44F4-4D1E-815C-714408A3CB1C}" dt="2025-03-13T20:08:34.444" v="1225" actId="478"/>
          <ac:picMkLst>
            <pc:docMk/>
            <pc:sldMk cId="645165638" sldId="561"/>
            <ac:picMk id="6" creationId="{5DA04690-BA09-62E4-438C-4C1E3B91C6A6}"/>
          </ac:picMkLst>
        </pc:picChg>
      </pc:sldChg>
      <pc:sldChg chg="addSp delSp modSp add mod delAnim modAnim">
        <pc:chgData name="Kareem Ahmed" userId="668b7c42-9793-4d96-80a6-ccc644a66bcf" providerId="ADAL" clId="{0DA43DAA-44F4-4D1E-815C-714408A3CB1C}" dt="2025-03-13T20:08:36.616" v="1226" actId="478"/>
        <pc:sldMkLst>
          <pc:docMk/>
          <pc:sldMk cId="1336662108" sldId="562"/>
        </pc:sldMkLst>
        <pc:spChg chg="mod">
          <ac:chgData name="Kareem Ahmed" userId="668b7c42-9793-4d96-80a6-ccc644a66bcf" providerId="ADAL" clId="{0DA43DAA-44F4-4D1E-815C-714408A3CB1C}" dt="2025-03-12T14:27:35.920" v="936"/>
          <ac:spMkLst>
            <pc:docMk/>
            <pc:sldMk cId="1336662108" sldId="562"/>
            <ac:spMk id="10" creationId="{2FE98556-F8C6-22CF-716E-45450569912E}"/>
          </ac:spMkLst>
        </pc:spChg>
        <pc:picChg chg="add del mod">
          <ac:chgData name="Kareem Ahmed" userId="668b7c42-9793-4d96-80a6-ccc644a66bcf" providerId="ADAL" clId="{0DA43DAA-44F4-4D1E-815C-714408A3CB1C}" dt="2025-03-13T20:08:36.616" v="1226" actId="478"/>
          <ac:picMkLst>
            <pc:docMk/>
            <pc:sldMk cId="1336662108" sldId="562"/>
            <ac:picMk id="4" creationId="{7E134E5E-92C5-B112-7A01-BFFFE7783820}"/>
          </ac:picMkLst>
        </pc:picChg>
      </pc:sldChg>
    </pc:docChg>
  </pc:docChgLst>
  <pc:docChgLst>
    <pc:chgData name="Kareem Ahmed" userId="668b7c42-9793-4d96-80a6-ccc644a66bcf" providerId="ADAL" clId="{E2015CFF-5737-4393-859F-D06F8E9066B9}"/>
    <pc:docChg chg="undo custSel addSld modSld">
      <pc:chgData name="Kareem Ahmed" userId="668b7c42-9793-4d96-80a6-ccc644a66bcf" providerId="ADAL" clId="{E2015CFF-5737-4393-859F-D06F8E9066B9}" dt="2025-01-29T13:01:05.892" v="195" actId="20577"/>
      <pc:docMkLst>
        <pc:docMk/>
      </pc:docMkLst>
      <pc:sldChg chg="addSp delSp modSp mod">
        <pc:chgData name="Kareem Ahmed" userId="668b7c42-9793-4d96-80a6-ccc644a66bcf" providerId="ADAL" clId="{E2015CFF-5737-4393-859F-D06F8E9066B9}" dt="2025-01-29T12:55:42.447" v="59" actId="20577"/>
        <pc:sldMkLst>
          <pc:docMk/>
          <pc:sldMk cId="0" sldId="306"/>
        </pc:sldMkLst>
        <pc:spChg chg="mod">
          <ac:chgData name="Kareem Ahmed" userId="668b7c42-9793-4d96-80a6-ccc644a66bcf" providerId="ADAL" clId="{E2015CFF-5737-4393-859F-D06F8E9066B9}" dt="2025-01-29T12:55:42.447" v="59" actId="20577"/>
          <ac:spMkLst>
            <pc:docMk/>
            <pc:sldMk cId="0" sldId="306"/>
            <ac:spMk id="3" creationId="{7B53571D-A004-8C53-A225-977B469DD658}"/>
          </ac:spMkLst>
        </pc:spChg>
      </pc:sldChg>
      <pc:sldChg chg="modSp mod">
        <pc:chgData name="Kareem Ahmed" userId="668b7c42-9793-4d96-80a6-ccc644a66bcf" providerId="ADAL" clId="{E2015CFF-5737-4393-859F-D06F8E9066B9}" dt="2025-01-29T12:57:35.260" v="142" actId="20577"/>
        <pc:sldMkLst>
          <pc:docMk/>
          <pc:sldMk cId="3373065567" sldId="481"/>
        </pc:sldMkLst>
        <pc:spChg chg="mod">
          <ac:chgData name="Kareem Ahmed" userId="668b7c42-9793-4d96-80a6-ccc644a66bcf" providerId="ADAL" clId="{E2015CFF-5737-4393-859F-D06F8E9066B9}" dt="2025-01-29T12:57:28.190" v="139" actId="1076"/>
          <ac:spMkLst>
            <pc:docMk/>
            <pc:sldMk cId="3373065567" sldId="481"/>
            <ac:spMk id="9" creationId="{C9F9222E-79E5-0B8E-6763-8243081E0122}"/>
          </ac:spMkLst>
        </pc:spChg>
        <pc:spChg chg="mod">
          <ac:chgData name="Kareem Ahmed" userId="668b7c42-9793-4d96-80a6-ccc644a66bcf" providerId="ADAL" clId="{E2015CFF-5737-4393-859F-D06F8E9066B9}" dt="2025-01-29T12:57:35.260" v="142" actId="20577"/>
          <ac:spMkLst>
            <pc:docMk/>
            <pc:sldMk cId="3373065567" sldId="481"/>
            <ac:spMk id="10" creationId="{F283AAF7-BFF2-D8AE-AC4B-F661CBCAF021}"/>
          </ac:spMkLst>
        </pc:spChg>
      </pc:sldChg>
      <pc:sldChg chg="modSp mod">
        <pc:chgData name="Kareem Ahmed" userId="668b7c42-9793-4d96-80a6-ccc644a66bcf" providerId="ADAL" clId="{E2015CFF-5737-4393-859F-D06F8E9066B9}" dt="2025-01-29T12:59:18.976" v="170" actId="113"/>
        <pc:sldMkLst>
          <pc:docMk/>
          <pc:sldMk cId="681969876" sldId="519"/>
        </pc:sldMkLst>
        <pc:spChg chg="mod">
          <ac:chgData name="Kareem Ahmed" userId="668b7c42-9793-4d96-80a6-ccc644a66bcf" providerId="ADAL" clId="{E2015CFF-5737-4393-859F-D06F8E9066B9}" dt="2025-01-29T12:59:18.976" v="170" actId="113"/>
          <ac:spMkLst>
            <pc:docMk/>
            <pc:sldMk cId="681969876" sldId="519"/>
            <ac:spMk id="10" creationId="{8FBEAC5C-4DEB-465E-3D4B-F487D1C48593}"/>
          </ac:spMkLst>
        </pc:spChg>
      </pc:sldChg>
      <pc:sldChg chg="modSp add mod">
        <pc:chgData name="Kareem Ahmed" userId="668b7c42-9793-4d96-80a6-ccc644a66bcf" providerId="ADAL" clId="{E2015CFF-5737-4393-859F-D06F8E9066B9}" dt="2025-01-29T13:01:05.892" v="195" actId="20577"/>
        <pc:sldMkLst>
          <pc:docMk/>
          <pc:sldMk cId="2246856297" sldId="555"/>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1583991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3/13/2025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3/13/2025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3/13/2025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3/13/2025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4.xml"/><Relationship Id="rId5" Type="http://schemas.openxmlformats.org/officeDocument/2006/relationships/image" Target="../media/image10.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74971" y="-400050"/>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cs typeface="+mj-cs"/>
            </a:endParaRPr>
          </a:p>
        </p:txBody>
      </p:sp>
      <p:sp>
        <p:nvSpPr>
          <p:cNvPr id="30" name="TextBox 29"/>
          <p:cNvSpPr txBox="1"/>
          <p:nvPr/>
        </p:nvSpPr>
        <p:spPr>
          <a:xfrm>
            <a:off x="8310112" y="4083260"/>
            <a:ext cx="2049265" cy="830997"/>
          </a:xfrm>
          <a:prstGeom prst="rect">
            <a:avLst/>
          </a:prstGeom>
          <a:noFill/>
        </p:spPr>
        <p:txBody>
          <a:bodyPr wrap="square" rtlCol="0">
            <a:spAutoFit/>
          </a:bodyPr>
          <a:lstStyle/>
          <a:p>
            <a:pPr algn="ctr"/>
            <a:r>
              <a:rPr lang="ar-EG" sz="2400" b="1" dirty="0">
                <a:latin typeface="Alexandria" charset="0"/>
                <a:cs typeface="+mj-cs"/>
              </a:rPr>
              <a:t>إعداد </a:t>
            </a:r>
          </a:p>
          <a:p>
            <a:pPr algn="ctr"/>
            <a:r>
              <a:rPr lang="ar-EG" sz="2400" b="1" dirty="0">
                <a:latin typeface="Alexandria" charset="0"/>
                <a:cs typeface="+mj-cs"/>
              </a:rPr>
              <a:t>د. كريم أحمد </a:t>
            </a:r>
            <a:endParaRPr lang="en-US" sz="2400" b="1" dirty="0">
              <a:latin typeface="Alexandria" charset="0"/>
              <a:cs typeface="+mj-cs"/>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mj-cs"/>
            </a:endParaRPr>
          </a:p>
        </p:txBody>
      </p:sp>
      <p:sp>
        <p:nvSpPr>
          <p:cNvPr id="46" name="TextBox 45"/>
          <p:cNvSpPr txBox="1"/>
          <p:nvPr/>
        </p:nvSpPr>
        <p:spPr>
          <a:xfrm>
            <a:off x="7905506" y="2774740"/>
            <a:ext cx="2858475" cy="830997"/>
          </a:xfrm>
          <a:prstGeom prst="rect">
            <a:avLst/>
          </a:prstGeom>
          <a:noFill/>
        </p:spPr>
        <p:txBody>
          <a:bodyPr wrap="none" rtlCol="0">
            <a:spAutoFit/>
          </a:bodyPr>
          <a:lstStyle/>
          <a:p>
            <a:pPr algn="ctr"/>
            <a:r>
              <a:rPr lang="en-US" sz="2400" b="1" dirty="0">
                <a:latin typeface="Alexandria" charset="0"/>
                <a:cs typeface="+mj-cs"/>
              </a:rPr>
              <a:t>MKT111</a:t>
            </a:r>
          </a:p>
          <a:p>
            <a:pPr algn="ctr"/>
            <a:r>
              <a:rPr lang="ar-EG" sz="2400" b="1" dirty="0">
                <a:latin typeface="Alexandria" charset="0"/>
                <a:cs typeface="+mj-cs"/>
              </a:rPr>
              <a:t>مقدمة في التسويق الرقمي </a:t>
            </a:r>
            <a:endParaRPr lang="en-US" sz="2400" b="1" dirty="0">
              <a:latin typeface="Alexandria" charset="0"/>
              <a:cs typeface="+mj-cs"/>
            </a:endParaRPr>
          </a:p>
        </p:txBody>
      </p:sp>
      <p:sp>
        <p:nvSpPr>
          <p:cNvPr id="14" name="Oval 13"/>
          <p:cNvSpPr/>
          <p:nvPr/>
        </p:nvSpPr>
        <p:spPr>
          <a:xfrm>
            <a:off x="-429057" y="0"/>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cs typeface="+mj-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71135" y="180698"/>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1809"/>
    </mc:Choice>
    <mc:Fallback xmlns="">
      <p:transition spd="slow" advTm="1180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cs typeface="+mj-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470923" y="2899911"/>
            <a:ext cx="5096267" cy="769441"/>
          </a:xfrm>
          <a:prstGeom prst="rect">
            <a:avLst/>
          </a:prstGeom>
          <a:noFill/>
        </p:spPr>
        <p:txBody>
          <a:bodyPr wrap="none" rtlCol="0">
            <a:spAutoFit/>
          </a:bodyPr>
          <a:lstStyle/>
          <a:p>
            <a:r>
              <a:rPr lang="ar-EG" sz="4400" b="1" dirty="0">
                <a:solidFill>
                  <a:srgbClr val="00B0F0"/>
                </a:solidFill>
                <a:latin typeface="Alexandria" charset="0"/>
                <a:cs typeface="+mj-cs"/>
              </a:rPr>
              <a:t>مقدمة في التسويق الرقمي </a:t>
            </a:r>
            <a:endParaRPr lang="en-US" sz="4400" b="1" dirty="0">
              <a:solidFill>
                <a:srgbClr val="00B0F0"/>
              </a:solidFill>
              <a:latin typeface="Alexandria" charset="0"/>
              <a:cs typeface="+mj-cs"/>
            </a:endParaRPr>
          </a:p>
        </p:txBody>
      </p:sp>
      <p:sp>
        <p:nvSpPr>
          <p:cNvPr id="10" name="Rectangle: Rounded Corners 9"/>
          <p:cNvSpPr/>
          <p:nvPr/>
        </p:nvSpPr>
        <p:spPr>
          <a:xfrm>
            <a:off x="7489638" y="39274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Alexandria" charset="0"/>
                <a:cs typeface="+mj-cs"/>
              </a:rPr>
              <a:t>المحاضرة السابعة    </a:t>
            </a:r>
            <a:endParaRPr lang="en-US" sz="2800" b="1" dirty="0">
              <a:solidFill>
                <a:schemeClr val="tx1"/>
              </a:solidFill>
              <a:latin typeface="Alexandria" charset="0"/>
              <a:cs typeface="+mj-cs"/>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371306F5-476E-1B99-19DD-BBE1E03C9120}"/>
              </a:ext>
            </a:extLst>
          </p:cNvPr>
          <p:cNvSpPr txBox="1"/>
          <p:nvPr/>
        </p:nvSpPr>
        <p:spPr>
          <a:xfrm>
            <a:off x="8041522" y="4502115"/>
            <a:ext cx="2412840" cy="707886"/>
          </a:xfrm>
          <a:prstGeom prst="rect">
            <a:avLst/>
          </a:prstGeom>
          <a:noFill/>
        </p:spPr>
        <p:txBody>
          <a:bodyPr wrap="none" rtlCol="0">
            <a:spAutoFit/>
          </a:bodyPr>
          <a:lstStyle/>
          <a:p>
            <a:pPr algn="ctr"/>
            <a:r>
              <a:rPr lang="en-US" sz="2000" b="1" dirty="0">
                <a:latin typeface="Alexandria" charset="0"/>
                <a:cs typeface="+mj-cs"/>
              </a:rPr>
              <a:t>MKT111</a:t>
            </a:r>
          </a:p>
          <a:p>
            <a:pPr algn="ctr"/>
            <a:r>
              <a:rPr lang="ar-EG" sz="2000" b="1" dirty="0">
                <a:latin typeface="Alexandria" charset="0"/>
                <a:cs typeface="+mj-cs"/>
              </a:rPr>
              <a:t>مقدمة في التسويق الرقمي </a:t>
            </a:r>
            <a:endParaRPr lang="en-US" sz="2000" b="1" dirty="0">
              <a:latin typeface="Alexandria" charset="0"/>
              <a:cs typeface="+mj-cs"/>
            </a:endParaRPr>
          </a:p>
        </p:txBody>
      </p:sp>
      <p:sp>
        <p:nvSpPr>
          <p:cNvPr id="7" name="TextBox 6">
            <a:extLst>
              <a:ext uri="{FF2B5EF4-FFF2-40B4-BE49-F238E27FC236}">
                <a16:creationId xmlns:a16="http://schemas.microsoft.com/office/drawing/2014/main" id="{E6E5ABFF-1903-4C22-B095-BBD81AFC9327}"/>
              </a:ext>
            </a:extLst>
          </p:cNvPr>
          <p:cNvSpPr txBox="1"/>
          <p:nvPr/>
        </p:nvSpPr>
        <p:spPr>
          <a:xfrm>
            <a:off x="8223309" y="5807114"/>
            <a:ext cx="2049265" cy="707886"/>
          </a:xfrm>
          <a:prstGeom prst="rect">
            <a:avLst/>
          </a:prstGeom>
          <a:noFill/>
        </p:spPr>
        <p:txBody>
          <a:bodyPr wrap="square" rtlCol="0">
            <a:spAutoFit/>
          </a:bodyPr>
          <a:lstStyle/>
          <a:p>
            <a:pPr algn="ctr"/>
            <a:r>
              <a:rPr lang="ar-EG" sz="2000" b="1" dirty="0">
                <a:solidFill>
                  <a:schemeClr val="bg1"/>
                </a:solidFill>
                <a:latin typeface="Alexandria" charset="0"/>
                <a:cs typeface="+mj-cs"/>
              </a:rPr>
              <a:t>إعداد </a:t>
            </a:r>
          </a:p>
          <a:p>
            <a:pPr algn="ctr"/>
            <a:r>
              <a:rPr lang="ar-EG" sz="2000" b="1" dirty="0">
                <a:solidFill>
                  <a:schemeClr val="bg1"/>
                </a:solidFill>
                <a:latin typeface="Alexandria" charset="0"/>
                <a:cs typeface="+mj-cs"/>
              </a:rPr>
              <a:t>د. كريم أحمد </a:t>
            </a:r>
            <a:endParaRPr lang="en-US" sz="2000" b="1" dirty="0">
              <a:solidFill>
                <a:schemeClr val="bg1"/>
              </a:solidFill>
              <a:latin typeface="Alexandria" charset="0"/>
              <a:cs typeface="+mj-cs"/>
            </a:endParaRPr>
          </a:p>
        </p:txBody>
      </p:sp>
    </p:spTree>
  </p:cSld>
  <p:clrMapOvr>
    <a:masterClrMapping/>
  </p:clrMapOvr>
  <mc:AlternateContent xmlns:mc="http://schemas.openxmlformats.org/markup-compatibility/2006" xmlns:p14="http://schemas.microsoft.com/office/powerpoint/2010/main">
    <mc:Choice Requires="p14">
      <p:transition spd="slow" p14:dur="2000" advTm="8838"/>
    </mc:Choice>
    <mc:Fallback xmlns="">
      <p:transition spd="slow" advTm="8838"/>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EF06D9-0B64-55D8-9001-B44CDC4E45EC}"/>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1B7A8901-99AB-89E1-DAC2-163937AD645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2AB7845-4F78-B92A-C003-BD3C1E6662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Google Shape;115;p2">
            <a:extLst>
              <a:ext uri="{FF2B5EF4-FFF2-40B4-BE49-F238E27FC236}">
                <a16:creationId xmlns:a16="http://schemas.microsoft.com/office/drawing/2014/main" id="{A73DF97C-BD30-CF17-D304-6E1C14C5658A}"/>
              </a:ext>
            </a:extLst>
          </p:cNvPr>
          <p:cNvSpPr/>
          <p:nvPr/>
        </p:nvSpPr>
        <p:spPr>
          <a:xfrm>
            <a:off x="3100511" y="1891888"/>
            <a:ext cx="5568249" cy="2793419"/>
          </a:xfrm>
          <a:prstGeom prst="roundRect">
            <a:avLst>
              <a:gd name="adj" fmla="val 6140"/>
            </a:avLst>
          </a:prstGeom>
          <a:solidFill>
            <a:srgbClr val="FFD966">
              <a:alpha val="61960"/>
            </a:srgbClr>
          </a:solidFill>
          <a:ln w="19050">
            <a:solidFill>
              <a:schemeClr val="tx1"/>
            </a:solid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lnSpc>
                <a:spcPct val="150000"/>
              </a:lnSpc>
              <a:spcBef>
                <a:spcPts val="0"/>
              </a:spcBef>
              <a:spcAft>
                <a:spcPts val="0"/>
              </a:spcAft>
              <a:buNone/>
            </a:pPr>
            <a:r>
              <a:rPr lang="ar-EG" sz="3400" b="1" i="0" u="none" strike="noStrike" cap="none" dirty="0">
                <a:solidFill>
                  <a:schemeClr val="dk1"/>
                </a:solidFill>
                <a:latin typeface="Calibri"/>
                <a:ea typeface="Calibri"/>
                <a:cs typeface="+mj-cs"/>
                <a:sym typeface="Calibri"/>
              </a:rPr>
              <a:t>عنوان المحاضرة</a:t>
            </a:r>
            <a:br>
              <a:rPr lang="ar-EG" sz="3400" b="1" i="0" u="none" strike="noStrike" cap="none" dirty="0">
                <a:solidFill>
                  <a:schemeClr val="dk1"/>
                </a:solidFill>
                <a:latin typeface="Calibri"/>
                <a:ea typeface="Calibri"/>
                <a:cs typeface="+mj-cs"/>
                <a:sym typeface="Calibri"/>
              </a:rPr>
            </a:br>
            <a:r>
              <a:rPr lang="ar-EG" sz="3400" b="1" i="0" u="none" strike="noStrike" cap="none" dirty="0">
                <a:solidFill>
                  <a:schemeClr val="dk1"/>
                </a:solidFill>
                <a:latin typeface="Calibri"/>
                <a:ea typeface="Calibri"/>
                <a:cs typeface="+mj-cs"/>
                <a:sym typeface="Calibri"/>
              </a:rPr>
              <a:t>المزيج التسويقي الرقمي</a:t>
            </a:r>
          </a:p>
          <a:p>
            <a:pPr marL="0" marR="0" lvl="0" indent="0" algn="ctr" rtl="1">
              <a:lnSpc>
                <a:spcPct val="150000"/>
              </a:lnSpc>
              <a:spcBef>
                <a:spcPts val="0"/>
              </a:spcBef>
              <a:spcAft>
                <a:spcPts val="0"/>
              </a:spcAft>
              <a:buNone/>
            </a:pPr>
            <a:r>
              <a:rPr lang="ar-EG" sz="3400" b="1" dirty="0">
                <a:solidFill>
                  <a:schemeClr val="dk1"/>
                </a:solidFill>
                <a:latin typeface="Calibri"/>
                <a:ea typeface="Calibri"/>
                <a:cs typeface="+mj-cs"/>
                <a:sym typeface="Calibri"/>
              </a:rPr>
              <a:t>(الجزء الثاني)</a:t>
            </a:r>
            <a:endParaRPr lang="ar-EG" sz="3400" b="1" i="0" u="sng" strike="noStrike" cap="none" dirty="0">
              <a:solidFill>
                <a:schemeClr val="dk1"/>
              </a:solidFill>
              <a:latin typeface="Calibri"/>
              <a:ea typeface="Calibri"/>
              <a:cs typeface="+mj-cs"/>
              <a:sym typeface="Calibri"/>
            </a:endParaRPr>
          </a:p>
        </p:txBody>
      </p:sp>
      <p:sp>
        <p:nvSpPr>
          <p:cNvPr id="3" name="Rectangle 2">
            <a:extLst>
              <a:ext uri="{FF2B5EF4-FFF2-40B4-BE49-F238E27FC236}">
                <a16:creationId xmlns:a16="http://schemas.microsoft.com/office/drawing/2014/main" id="{9D7DC17E-B322-8346-AE62-EB10AC665F11}"/>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7</a:t>
            </a:r>
          </a:p>
        </p:txBody>
      </p:sp>
    </p:spTree>
    <p:extLst>
      <p:ext uri="{BB962C8B-B14F-4D97-AF65-F5344CB8AC3E}">
        <p14:creationId xmlns:p14="http://schemas.microsoft.com/office/powerpoint/2010/main" val="649050000"/>
      </p:ext>
    </p:extLst>
  </p:cSld>
  <p:clrMapOvr>
    <a:masterClrMapping/>
  </p:clrMapOvr>
  <p:transition spd="slow" advTm="11686">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B45C6ED8-3640-F959-B354-C96D1467A69F}"/>
              </a:ext>
            </a:extLst>
          </p:cNvPr>
          <p:cNvSpPr txBox="1"/>
          <p:nvPr/>
        </p:nvSpPr>
        <p:spPr>
          <a:xfrm>
            <a:off x="9579935" y="894259"/>
            <a:ext cx="2169042" cy="523220"/>
          </a:xfrm>
          <a:prstGeom prst="rect">
            <a:avLst/>
          </a:prstGeom>
          <a:solidFill>
            <a:schemeClr val="accent2">
              <a:lumMod val="40000"/>
              <a:lumOff val="60000"/>
            </a:schemeClr>
          </a:solidFill>
        </p:spPr>
        <p:style>
          <a:lnRef idx="2">
            <a:schemeClr val="accent2"/>
          </a:lnRef>
          <a:fillRef idx="1">
            <a:schemeClr val="lt1"/>
          </a:fillRef>
          <a:effectRef idx="0">
            <a:schemeClr val="accent2"/>
          </a:effectRef>
          <a:fontRef idx="minor">
            <a:schemeClr val="dk1"/>
          </a:fontRef>
        </p:style>
        <p:txBody>
          <a:bodyPr wrap="square" rtlCol="0">
            <a:spAutoFit/>
          </a:bodyPr>
          <a:lstStyle/>
          <a:p>
            <a:r>
              <a:rPr lang="ar-EG" sz="2800" b="1" dirty="0">
                <a:latin typeface="Tajawal Medium" panose="00000600000000000000" pitchFamily="2" charset="-78"/>
                <a:cs typeface="+mj-cs"/>
              </a:rPr>
              <a:t>أهداف المحاضرة</a:t>
            </a:r>
            <a:endParaRPr lang="en-US" sz="2800" b="1" dirty="0">
              <a:latin typeface="Tajawal Medium" panose="00000600000000000000" pitchFamily="2" charset="-78"/>
              <a:cs typeface="+mj-cs"/>
            </a:endParaRPr>
          </a:p>
        </p:txBody>
      </p:sp>
      <p:sp>
        <p:nvSpPr>
          <p:cNvPr id="3" name="Rectangle 2">
            <a:extLst>
              <a:ext uri="{FF2B5EF4-FFF2-40B4-BE49-F238E27FC236}">
                <a16:creationId xmlns:a16="http://schemas.microsoft.com/office/drawing/2014/main" id="{7B53571D-A004-8C53-A225-977B469DD658}"/>
              </a:ext>
            </a:extLst>
          </p:cNvPr>
          <p:cNvSpPr>
            <a:spLocks noChangeArrowheads="1"/>
          </p:cNvSpPr>
          <p:nvPr/>
        </p:nvSpPr>
        <p:spPr bwMode="auto">
          <a:xfrm>
            <a:off x="645414" y="2224468"/>
            <a:ext cx="10901171" cy="3349956"/>
          </a:xfrm>
          <a:prstGeom prst="rect">
            <a:avLst/>
          </a:prstGeom>
          <a:ln w="19050"/>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50000"/>
              </a:lnSpc>
              <a:spcBef>
                <a:spcPct val="0"/>
              </a:spcBef>
              <a:spcAft>
                <a:spcPct val="0"/>
              </a:spcAft>
              <a:buClrTx/>
              <a:buSzTx/>
              <a:tabLst/>
            </a:pPr>
            <a:r>
              <a:rPr lang="ar-EG" altLang="en-US" sz="2400" dirty="0">
                <a:solidFill>
                  <a:schemeClr val="tx1"/>
                </a:solidFill>
                <a:cs typeface="+mj-cs"/>
              </a:rPr>
              <a:t>تهدف هذه المحاضرة إلى تحقيق ما يلي:</a:t>
            </a:r>
          </a:p>
          <a:p>
            <a:pPr marL="457200" marR="0" lvl="0" indent="-457200" algn="r" defTabSz="914400" rtl="1" eaLnBrk="0" fontAlgn="base" latinLnBrk="0" hangingPunct="0">
              <a:lnSpc>
                <a:spcPct val="150000"/>
              </a:lnSpc>
              <a:spcBef>
                <a:spcPct val="0"/>
              </a:spcBef>
              <a:spcAft>
                <a:spcPct val="0"/>
              </a:spcAft>
              <a:buClrTx/>
              <a:buSzTx/>
              <a:buFont typeface="+mj-lt"/>
              <a:buAutoNum type="arabicPeriod"/>
              <a:tabLst/>
            </a:pPr>
            <a:r>
              <a:rPr lang="en-US" altLang="en-US" sz="2400" dirty="0">
                <a:solidFill>
                  <a:schemeClr val="tx1"/>
                </a:solidFill>
                <a:latin typeface="Times New Roman" panose="02020603050405020304" pitchFamily="18" charset="0"/>
                <a:cs typeface="+mj-cs"/>
              </a:rPr>
              <a:t> </a:t>
            </a:r>
            <a:r>
              <a:rPr lang="ar-EG" altLang="en-US" sz="2400" dirty="0">
                <a:solidFill>
                  <a:schemeClr val="tx1"/>
                </a:solidFill>
                <a:latin typeface="Times New Roman" panose="02020603050405020304" pitchFamily="18" charset="0"/>
                <a:cs typeface="+mj-cs"/>
              </a:rPr>
              <a:t>تسليط الضوء على الدور الذي يلعبه التسويق الرقمي في الضغط على الأسعار في التجارة الإلكترونية. </a:t>
            </a:r>
          </a:p>
          <a:p>
            <a:pPr marL="457200" marR="0" lvl="0" indent="-457200" algn="r" defTabSz="914400" rtl="1" eaLnBrk="0" fontAlgn="base" latinLnBrk="0" hangingPunct="0">
              <a:lnSpc>
                <a:spcPct val="150000"/>
              </a:lnSpc>
              <a:spcBef>
                <a:spcPct val="0"/>
              </a:spcBef>
              <a:spcAft>
                <a:spcPct val="0"/>
              </a:spcAft>
              <a:buClrTx/>
              <a:buSzTx/>
              <a:buFont typeface="+mj-lt"/>
              <a:buAutoNum type="arabicPeriod"/>
              <a:tabLst/>
            </a:pPr>
            <a:r>
              <a:rPr lang="ar-EG" altLang="en-US" sz="2400" dirty="0">
                <a:solidFill>
                  <a:schemeClr val="tx1"/>
                </a:solidFill>
                <a:latin typeface="Times New Roman" panose="02020603050405020304" pitchFamily="18" charset="0"/>
                <a:cs typeface="+mj-cs"/>
              </a:rPr>
              <a:t>توضيح تأثير التكنولوجيا الرقمية على أسعار المنتجات من خلال نهج التسعير الابتكاري. </a:t>
            </a:r>
          </a:p>
          <a:p>
            <a:pPr marL="457200" marR="0" lvl="0" indent="-457200" algn="r" defTabSz="914400" rtl="1" eaLnBrk="0" fontAlgn="base" latinLnBrk="0" hangingPunct="0">
              <a:lnSpc>
                <a:spcPct val="150000"/>
              </a:lnSpc>
              <a:spcBef>
                <a:spcPct val="0"/>
              </a:spcBef>
              <a:spcAft>
                <a:spcPct val="0"/>
              </a:spcAft>
              <a:buClrTx/>
              <a:buSzTx/>
              <a:buFont typeface="+mj-lt"/>
              <a:buAutoNum type="arabicPeriod"/>
              <a:tabLst/>
            </a:pPr>
            <a:r>
              <a:rPr lang="ar-EG" altLang="en-US" sz="2400" dirty="0">
                <a:solidFill>
                  <a:schemeClr val="tx1"/>
                </a:solidFill>
                <a:latin typeface="Times New Roman" panose="02020603050405020304" pitchFamily="18" charset="0"/>
                <a:cs typeface="+mj-cs"/>
              </a:rPr>
              <a:t>بيان خصائص البيئة الرقمية كمكان لشراء المنتجات المختلفة.</a:t>
            </a:r>
          </a:p>
          <a:p>
            <a:pPr marL="457200" marR="0" lvl="0" indent="-457200" algn="r" defTabSz="914400" rtl="1" eaLnBrk="0" fontAlgn="base" latinLnBrk="0" hangingPunct="0">
              <a:lnSpc>
                <a:spcPct val="150000"/>
              </a:lnSpc>
              <a:spcBef>
                <a:spcPct val="0"/>
              </a:spcBef>
              <a:spcAft>
                <a:spcPct val="0"/>
              </a:spcAft>
              <a:buClrTx/>
              <a:buSzTx/>
              <a:buFont typeface="+mj-lt"/>
              <a:buAutoNum type="arabicPeriod"/>
              <a:tabLst/>
            </a:pPr>
            <a:r>
              <a:rPr lang="ar-EG" altLang="en-US" sz="2400" dirty="0">
                <a:solidFill>
                  <a:schemeClr val="tx1"/>
                </a:solidFill>
                <a:latin typeface="Times New Roman" panose="02020603050405020304" pitchFamily="18" charset="0"/>
                <a:cs typeface="+mj-cs"/>
              </a:rPr>
              <a:t>توضيح حالة التضارب في المصالح في قنوات التوزيع عبر الإنترنت.</a:t>
            </a:r>
          </a:p>
          <a:p>
            <a:pPr marL="457200" marR="0" lvl="0" indent="-457200" algn="r" defTabSz="914400" rtl="1" eaLnBrk="0" fontAlgn="base" latinLnBrk="0" hangingPunct="0">
              <a:lnSpc>
                <a:spcPct val="150000"/>
              </a:lnSpc>
              <a:spcBef>
                <a:spcPct val="0"/>
              </a:spcBef>
              <a:spcAft>
                <a:spcPct val="0"/>
              </a:spcAft>
              <a:buClrTx/>
              <a:buSzTx/>
              <a:buFont typeface="+mj-lt"/>
              <a:buAutoNum type="arabicPeriod"/>
              <a:tabLst/>
            </a:pPr>
            <a:r>
              <a:rPr lang="ar-EG" altLang="en-US" sz="2400" dirty="0">
                <a:solidFill>
                  <a:schemeClr val="tx1"/>
                </a:solidFill>
                <a:latin typeface="Times New Roman" panose="02020603050405020304" pitchFamily="18" charset="0"/>
                <a:cs typeface="+mj-cs"/>
              </a:rPr>
              <a:t>شرح مفهوم المنظمات الافتراضية ومميزاتها. </a:t>
            </a:r>
          </a:p>
        </p:txBody>
      </p:sp>
      <p:sp>
        <p:nvSpPr>
          <p:cNvPr id="2" name="Rectangle 1">
            <a:extLst>
              <a:ext uri="{FF2B5EF4-FFF2-40B4-BE49-F238E27FC236}">
                <a16:creationId xmlns:a16="http://schemas.microsoft.com/office/drawing/2014/main" id="{506FA6E5-3FCA-B93E-F43C-819162C011F8}"/>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7</a:t>
            </a:r>
          </a:p>
        </p:txBody>
      </p:sp>
    </p:spTree>
  </p:cSld>
  <p:clrMapOvr>
    <a:masterClrMapping/>
  </p:clrMapOvr>
  <p:transition spd="slow" advTm="80190">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02331F-F2FE-D408-B5A7-BBAC70F57398}"/>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93092B14-70E0-0A59-3DB5-F8924DF5604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9FEF3A2-A1C5-FA11-9C1B-39529DABF7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C9F9222E-79E5-0B8E-6763-8243081E0122}"/>
              </a:ext>
            </a:extLst>
          </p:cNvPr>
          <p:cNvSpPr txBox="1"/>
          <p:nvPr/>
        </p:nvSpPr>
        <p:spPr>
          <a:xfrm>
            <a:off x="8637772" y="796360"/>
            <a:ext cx="3136632" cy="523220"/>
          </a:xfrm>
          <a:prstGeom prst="rect">
            <a:avLst/>
          </a:prstGeom>
        </p:spPr>
        <p:style>
          <a:lnRef idx="3">
            <a:schemeClr val="lt1"/>
          </a:lnRef>
          <a:fillRef idx="1">
            <a:schemeClr val="accent5"/>
          </a:fillRef>
          <a:effectRef idx="1">
            <a:schemeClr val="accent5"/>
          </a:effectRef>
          <a:fontRef idx="minor">
            <a:schemeClr val="lt1"/>
          </a:fontRef>
        </p:style>
        <p:txBody>
          <a:bodyPr wrap="square" rtlCol="0">
            <a:spAutoFit/>
          </a:bodyPr>
          <a:lstStyle/>
          <a:p>
            <a:r>
              <a:rPr lang="ar-EG" sz="2800" b="1" dirty="0">
                <a:latin typeface="Tajawal Medium" panose="00000600000000000000" pitchFamily="2" charset="-78"/>
                <a:cs typeface="+mj-cs"/>
              </a:rPr>
              <a:t>موضوعات المحاضرة </a:t>
            </a:r>
            <a:endParaRPr lang="en-US" sz="2800" b="1" dirty="0">
              <a:latin typeface="Tajawal Medium" panose="00000600000000000000" pitchFamily="2" charset="-78"/>
              <a:cs typeface="+mj-cs"/>
            </a:endParaRPr>
          </a:p>
        </p:txBody>
      </p:sp>
      <p:sp>
        <p:nvSpPr>
          <p:cNvPr id="10" name="TextBox 9">
            <a:extLst>
              <a:ext uri="{FF2B5EF4-FFF2-40B4-BE49-F238E27FC236}">
                <a16:creationId xmlns:a16="http://schemas.microsoft.com/office/drawing/2014/main" id="{F283AAF7-BFF2-D8AE-AC4B-F661CBCAF021}"/>
              </a:ext>
            </a:extLst>
          </p:cNvPr>
          <p:cNvSpPr txBox="1"/>
          <p:nvPr/>
        </p:nvSpPr>
        <p:spPr>
          <a:xfrm>
            <a:off x="520700" y="1576421"/>
            <a:ext cx="11150600" cy="445795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cs typeface="+mj-cs"/>
              </a:rPr>
              <a:t>تتناول المحاضرة الموضوعات التالية:</a:t>
            </a:r>
          </a:p>
          <a:p>
            <a:pPr marL="457200" marR="0" lvl="0" indent="-457200" algn="r" defTabSz="914400" rtl="1" eaLnBrk="0" fontAlgn="base" latinLnBrk="0" hangingPunct="0">
              <a:lnSpc>
                <a:spcPct val="150000"/>
              </a:lnSpc>
              <a:spcBef>
                <a:spcPct val="0"/>
              </a:spcBef>
              <a:spcAft>
                <a:spcPct val="0"/>
              </a:spcAft>
              <a:buClrTx/>
              <a:buSzTx/>
              <a:buFont typeface="+mj-lt"/>
              <a:buAutoNum type="arabicPeriod"/>
              <a:tabLst/>
            </a:pPr>
            <a:r>
              <a:rPr lang="ar-EG" altLang="en-US" sz="2400" b="1" dirty="0">
                <a:solidFill>
                  <a:schemeClr val="tx1">
                    <a:lumMod val="95000"/>
                    <a:lumOff val="5000"/>
                  </a:schemeClr>
                </a:solidFill>
                <a:latin typeface="Times New Roman" panose="02020603050405020304" pitchFamily="18" charset="0"/>
                <a:cs typeface="Times New Roman" panose="02020603050405020304" pitchFamily="18" charset="0"/>
              </a:rPr>
              <a:t> متغير السعر، ويشمل العناصر التالية:</a:t>
            </a:r>
          </a:p>
          <a:p>
            <a:pPr marR="0" lvl="0" algn="r" defTabSz="914400" rtl="1" eaLnBrk="0" fontAlgn="base" latinLnBrk="0" hangingPunct="0">
              <a:lnSpc>
                <a:spcPct val="150000"/>
              </a:lnSpc>
              <a:spcBef>
                <a:spcPct val="0"/>
              </a:spcBef>
              <a:spcAft>
                <a:spcPct val="0"/>
              </a:spcAft>
              <a:buClrTx/>
              <a:buSzTx/>
              <a:tabLst/>
            </a:pPr>
            <a:r>
              <a:rPr lang="en-US" altLang="en-US" sz="2400" dirty="0">
                <a:solidFill>
                  <a:schemeClr val="tx1">
                    <a:lumMod val="95000"/>
                    <a:lumOff val="5000"/>
                  </a:schemeClr>
                </a:solidFill>
                <a:latin typeface="Times New Roman" panose="02020603050405020304" pitchFamily="18" charset="0"/>
                <a:cs typeface="Times New Roman" panose="02020603050405020304" pitchFamily="18" charset="0"/>
              </a:rPr>
              <a:t>        </a:t>
            </a:r>
            <a:r>
              <a:rPr lang="ar-EG" altLang="en-US" sz="2400" dirty="0">
                <a:solidFill>
                  <a:schemeClr val="tx1">
                    <a:lumMod val="95000"/>
                    <a:lumOff val="5000"/>
                  </a:schemeClr>
                </a:solidFill>
                <a:latin typeface="Times New Roman" panose="02020603050405020304" pitchFamily="18" charset="0"/>
                <a:cs typeface="Times New Roman" panose="02020603050405020304" pitchFamily="18" charset="0"/>
              </a:rPr>
              <a:t>الضغط على الأسعار</a:t>
            </a:r>
          </a:p>
          <a:p>
            <a:pPr marR="0" lvl="0" algn="r" defTabSz="914400" rtl="1" eaLnBrk="0" fontAlgn="base" latinLnBrk="0" hangingPunct="0">
              <a:lnSpc>
                <a:spcPct val="150000"/>
              </a:lnSpc>
              <a:spcBef>
                <a:spcPct val="0"/>
              </a:spcBef>
              <a:spcAft>
                <a:spcPct val="0"/>
              </a:spcAft>
              <a:buClrTx/>
              <a:buSzTx/>
              <a:tabLst/>
            </a:pPr>
            <a:r>
              <a:rPr lang="en-US" altLang="en-US" sz="2400" dirty="0">
                <a:solidFill>
                  <a:schemeClr val="tx1">
                    <a:lumMod val="95000"/>
                    <a:lumOff val="5000"/>
                  </a:schemeClr>
                </a:solidFill>
                <a:latin typeface="Times New Roman" panose="02020603050405020304" pitchFamily="18" charset="0"/>
                <a:cs typeface="Times New Roman" panose="02020603050405020304" pitchFamily="18" charset="0"/>
              </a:rPr>
              <a:t>        </a:t>
            </a:r>
            <a:r>
              <a:rPr lang="ar-EG" altLang="en-US" sz="2400" dirty="0">
                <a:solidFill>
                  <a:schemeClr val="tx1">
                    <a:lumMod val="95000"/>
                    <a:lumOff val="5000"/>
                  </a:schemeClr>
                </a:solidFill>
                <a:latin typeface="Times New Roman" panose="02020603050405020304" pitchFamily="18" charset="0"/>
                <a:cs typeface="Times New Roman" panose="02020603050405020304" pitchFamily="18" charset="0"/>
              </a:rPr>
              <a:t>نهج التسعير الابتكاري</a:t>
            </a:r>
          </a:p>
          <a:p>
            <a:pPr marR="0" lvl="0" algn="r" defTabSz="914400" rtl="1" eaLnBrk="0" fontAlgn="base" latinLnBrk="0" hangingPunct="0">
              <a:lnSpc>
                <a:spcPct val="150000"/>
              </a:lnSpc>
              <a:spcBef>
                <a:spcPct val="0"/>
              </a:spcBef>
              <a:spcAft>
                <a:spcPct val="0"/>
              </a:spcAft>
              <a:buClrTx/>
              <a:buSzTx/>
              <a:tabLst/>
            </a:pPr>
            <a:r>
              <a:rPr lang="ar-EG" altLang="en-US" sz="2400" b="1" dirty="0">
                <a:solidFill>
                  <a:schemeClr val="tx1">
                    <a:lumMod val="95000"/>
                    <a:lumOff val="5000"/>
                  </a:schemeClr>
                </a:solidFill>
                <a:latin typeface="Times New Roman" panose="02020603050405020304" pitchFamily="18" charset="0"/>
                <a:cs typeface="Times New Roman" panose="02020603050405020304" pitchFamily="18" charset="0"/>
              </a:rPr>
              <a:t>2.   متغير المكان، ويشمل العناصر التالية:</a:t>
            </a:r>
          </a:p>
          <a:p>
            <a:pPr marR="0" lvl="0" algn="r" defTabSz="914400" rtl="1" eaLnBrk="0" fontAlgn="base" latinLnBrk="0" hangingPunct="0">
              <a:lnSpc>
                <a:spcPct val="150000"/>
              </a:lnSpc>
              <a:spcBef>
                <a:spcPct val="0"/>
              </a:spcBef>
              <a:spcAft>
                <a:spcPct val="0"/>
              </a:spcAft>
              <a:buClrTx/>
              <a:buSzTx/>
              <a:tabLst/>
            </a:pPr>
            <a:r>
              <a:rPr lang="en-US" altLang="en-US" sz="2400" dirty="0">
                <a:solidFill>
                  <a:schemeClr val="tx1">
                    <a:lumMod val="95000"/>
                    <a:lumOff val="5000"/>
                  </a:schemeClr>
                </a:solidFill>
                <a:latin typeface="Times New Roman" panose="02020603050405020304" pitchFamily="18" charset="0"/>
                <a:cs typeface="Times New Roman" panose="02020603050405020304" pitchFamily="18" charset="0"/>
              </a:rPr>
              <a:t>      </a:t>
            </a:r>
            <a:r>
              <a:rPr lang="ar-EG" altLang="en-US" sz="2400" dirty="0">
                <a:solidFill>
                  <a:schemeClr val="tx1">
                    <a:lumMod val="95000"/>
                    <a:lumOff val="5000"/>
                  </a:schemeClr>
                </a:solidFill>
                <a:latin typeface="Times New Roman" panose="02020603050405020304" pitchFamily="18" charset="0"/>
                <a:cs typeface="Times New Roman" panose="02020603050405020304" pitchFamily="18" charset="0"/>
              </a:rPr>
              <a:t>مكان الشراء</a:t>
            </a:r>
          </a:p>
          <a:p>
            <a:pPr marR="0" lvl="0" algn="r" defTabSz="914400" rtl="1" eaLnBrk="0" fontAlgn="base" latinLnBrk="0" hangingPunct="0">
              <a:lnSpc>
                <a:spcPct val="150000"/>
              </a:lnSpc>
              <a:spcBef>
                <a:spcPct val="0"/>
              </a:spcBef>
              <a:spcAft>
                <a:spcPct val="0"/>
              </a:spcAft>
              <a:buClrTx/>
              <a:buSzTx/>
              <a:tabLst/>
            </a:pPr>
            <a:r>
              <a:rPr lang="en-US" altLang="en-US" sz="2400" dirty="0">
                <a:solidFill>
                  <a:schemeClr val="tx1">
                    <a:lumMod val="95000"/>
                    <a:lumOff val="5000"/>
                  </a:schemeClr>
                </a:solidFill>
                <a:latin typeface="Times New Roman" panose="02020603050405020304" pitchFamily="18" charset="0"/>
                <a:cs typeface="Times New Roman" panose="02020603050405020304" pitchFamily="18" charset="0"/>
              </a:rPr>
              <a:t>      </a:t>
            </a:r>
            <a:r>
              <a:rPr lang="ar-EG" altLang="en-US" sz="2400" dirty="0">
                <a:solidFill>
                  <a:schemeClr val="tx1">
                    <a:lumMod val="95000"/>
                    <a:lumOff val="5000"/>
                  </a:schemeClr>
                </a:solidFill>
                <a:latin typeface="Times New Roman" panose="02020603050405020304" pitchFamily="18" charset="0"/>
                <a:cs typeface="Times New Roman" panose="02020603050405020304" pitchFamily="18" charset="0"/>
              </a:rPr>
              <a:t>تضارب المصالح في قنوات التوزيع</a:t>
            </a:r>
          </a:p>
          <a:p>
            <a:pPr marR="0" lvl="0" algn="r" defTabSz="914400" rtl="1" eaLnBrk="0" fontAlgn="base" latinLnBrk="0" hangingPunct="0">
              <a:lnSpc>
                <a:spcPct val="150000"/>
              </a:lnSpc>
              <a:spcBef>
                <a:spcPct val="0"/>
              </a:spcBef>
              <a:spcAft>
                <a:spcPct val="0"/>
              </a:spcAft>
              <a:buClrTx/>
              <a:buSzTx/>
              <a:tabLst/>
            </a:pPr>
            <a:r>
              <a:rPr lang="en-US" altLang="en-US" sz="2400" dirty="0">
                <a:solidFill>
                  <a:schemeClr val="tx1">
                    <a:lumMod val="95000"/>
                    <a:lumOff val="5000"/>
                  </a:schemeClr>
                </a:solidFill>
                <a:latin typeface="Times New Roman" panose="02020603050405020304" pitchFamily="18" charset="0"/>
                <a:cs typeface="Times New Roman" panose="02020603050405020304" pitchFamily="18" charset="0"/>
              </a:rPr>
              <a:t>     </a:t>
            </a:r>
            <a:r>
              <a:rPr lang="ar-EG" altLang="en-US" sz="2400" dirty="0">
                <a:solidFill>
                  <a:schemeClr val="tx1">
                    <a:lumMod val="95000"/>
                    <a:lumOff val="5000"/>
                  </a:schemeClr>
                </a:solidFill>
                <a:latin typeface="Times New Roman" panose="02020603050405020304" pitchFamily="18" charset="0"/>
                <a:cs typeface="Times New Roman" panose="02020603050405020304" pitchFamily="18" charset="0"/>
              </a:rPr>
              <a:t>المنظمات الافتراضية</a:t>
            </a:r>
            <a:r>
              <a:rPr lang="ar-EG" sz="2400" b="1" dirty="0">
                <a:solidFill>
                  <a:schemeClr val="tx1"/>
                </a:solidFill>
                <a:cs typeface="+mj-cs"/>
              </a:rPr>
              <a:t> </a:t>
            </a:r>
            <a:endParaRPr lang="ar-EG" sz="2400" dirty="0">
              <a:solidFill>
                <a:schemeClr val="tx1"/>
              </a:solidFill>
              <a:cs typeface="+mj-cs"/>
            </a:endParaRPr>
          </a:p>
        </p:txBody>
      </p:sp>
      <p:sp>
        <p:nvSpPr>
          <p:cNvPr id="2" name="Rectangle 1">
            <a:extLst>
              <a:ext uri="{FF2B5EF4-FFF2-40B4-BE49-F238E27FC236}">
                <a16:creationId xmlns:a16="http://schemas.microsoft.com/office/drawing/2014/main" id="{593B772D-0044-F565-2E9F-6DD8F89A5115}"/>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7</a:t>
            </a:r>
          </a:p>
        </p:txBody>
      </p:sp>
    </p:spTree>
    <p:extLst>
      <p:ext uri="{BB962C8B-B14F-4D97-AF65-F5344CB8AC3E}">
        <p14:creationId xmlns:p14="http://schemas.microsoft.com/office/powerpoint/2010/main" val="3373065567"/>
      </p:ext>
    </p:extLst>
  </p:cSld>
  <p:clrMapOvr>
    <a:masterClrMapping/>
  </p:clrMapOvr>
  <p:transition spd="slow" advTm="34806">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FDB6CE-F5B5-10F4-5B08-914A1C04BBF2}"/>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8ADB4B80-E643-380A-C6EF-1713AB94B7A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B4A7963-EC67-77E1-16AE-716988BF183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2F52E886-E8AC-A62D-F92D-BB9A1884BB2A}"/>
              </a:ext>
            </a:extLst>
          </p:cNvPr>
          <p:cNvSpPr txBox="1"/>
          <p:nvPr/>
        </p:nvSpPr>
        <p:spPr>
          <a:xfrm>
            <a:off x="7474226" y="796360"/>
            <a:ext cx="4300178" cy="523220"/>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r>
              <a:rPr lang="ar-EG" sz="2800" b="1" dirty="0">
                <a:latin typeface="Tajawal Medium" panose="00000600000000000000" pitchFamily="2" charset="-78"/>
                <a:cs typeface="+mj-cs"/>
              </a:rPr>
              <a:t>عناصر المزيج التسويقي الرقمي </a:t>
            </a:r>
            <a:endParaRPr lang="en-US" sz="2800" b="1" dirty="0">
              <a:latin typeface="Tajawal Medium" panose="00000600000000000000" pitchFamily="2" charset="-78"/>
              <a:cs typeface="+mj-cs"/>
            </a:endParaRPr>
          </a:p>
        </p:txBody>
      </p:sp>
      <p:sp>
        <p:nvSpPr>
          <p:cNvPr id="10" name="TextBox 9">
            <a:extLst>
              <a:ext uri="{FF2B5EF4-FFF2-40B4-BE49-F238E27FC236}">
                <a16:creationId xmlns:a16="http://schemas.microsoft.com/office/drawing/2014/main" id="{4BD7AA97-4459-2998-9B90-6D858AFB9B7F}"/>
              </a:ext>
            </a:extLst>
          </p:cNvPr>
          <p:cNvSpPr txBox="1"/>
          <p:nvPr/>
        </p:nvSpPr>
        <p:spPr>
          <a:xfrm>
            <a:off x="520700" y="1576421"/>
            <a:ext cx="11150600" cy="3913059"/>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marR="0" lvl="0" indent="-342900" algn="r" rtl="1">
              <a:lnSpc>
                <a:spcPct val="150000"/>
              </a:lnSpc>
              <a:spcBef>
                <a:spcPts val="0"/>
              </a:spcBef>
              <a:spcAft>
                <a:spcPts val="0"/>
              </a:spcAft>
              <a:buClr>
                <a:srgbClr val="1E4E79"/>
              </a:buClr>
              <a:buSzPts val="2200"/>
              <a:buFont typeface="Wingdings" panose="05000000000000000000" pitchFamily="2" charset="2"/>
              <a:buChar char="Ø"/>
            </a:pPr>
            <a:r>
              <a:rPr lang="ar-EG" sz="2400" b="1" i="0" u="none" strike="noStrike" cap="none" dirty="0">
                <a:solidFill>
                  <a:srgbClr val="1E4E79"/>
                </a:solidFill>
                <a:latin typeface="Calibri"/>
                <a:ea typeface="Calibri"/>
                <a:cs typeface="+mj-cs"/>
                <a:sym typeface="Tajawal ExtraBold"/>
              </a:rPr>
              <a:t>المنتج</a:t>
            </a:r>
            <a:r>
              <a:rPr lang="en-US" sz="2400" b="1" i="0" u="none" strike="noStrike" cap="none" dirty="0">
                <a:solidFill>
                  <a:srgbClr val="1E4E79"/>
                </a:solidFill>
                <a:latin typeface="Calibri"/>
                <a:ea typeface="Calibri"/>
                <a:cs typeface="+mj-cs"/>
                <a:sym typeface="Tajawal ExtraBold"/>
              </a:rPr>
              <a:t>                          </a:t>
            </a:r>
            <a:r>
              <a:rPr lang="ar-EG" sz="2400" b="1" i="0" u="none" strike="noStrike" cap="none" dirty="0">
                <a:solidFill>
                  <a:srgbClr val="1E4E79"/>
                </a:solidFill>
                <a:latin typeface="Calibri"/>
                <a:ea typeface="Calibri"/>
                <a:cs typeface="+mj-cs"/>
                <a:sym typeface="Tajawal ExtraBold"/>
              </a:rPr>
              <a:t>  </a:t>
            </a:r>
            <a:r>
              <a:rPr lang="en-US" sz="2400" b="1" i="0" u="none" strike="noStrike" cap="none" dirty="0">
                <a:solidFill>
                  <a:srgbClr val="1E4E79"/>
                </a:solidFill>
                <a:latin typeface="Calibri"/>
                <a:ea typeface="Calibri"/>
                <a:cs typeface="+mj-cs"/>
                <a:sym typeface="Tajawal ExtraBold"/>
              </a:rPr>
              <a:t>                </a:t>
            </a:r>
            <a:r>
              <a:rPr lang="ar-EG" sz="2400" b="1" i="0" u="none" strike="noStrike" cap="none" dirty="0">
                <a:solidFill>
                  <a:srgbClr val="1E4E79"/>
                </a:solidFill>
                <a:latin typeface="Calibri"/>
                <a:ea typeface="Calibri"/>
                <a:cs typeface="+mj-cs"/>
                <a:sym typeface="Tajawal ExtraBold"/>
              </a:rPr>
              <a:t> </a:t>
            </a:r>
            <a:r>
              <a:rPr lang="en-US" sz="2400" b="1" i="0" u="none" strike="noStrike" cap="none" dirty="0">
                <a:solidFill>
                  <a:srgbClr val="1E4E79"/>
                </a:solidFill>
                <a:latin typeface="Times New Roman" panose="02020603050405020304" pitchFamily="18" charset="0"/>
                <a:ea typeface="Calibri"/>
                <a:cs typeface="Times New Roman" panose="02020603050405020304" pitchFamily="18" charset="0"/>
                <a:sym typeface="Tajawal ExtraBold"/>
              </a:rPr>
              <a:t>Product</a:t>
            </a:r>
          </a:p>
          <a:p>
            <a:pPr marL="342900" marR="0" lvl="0" indent="-342900" algn="r" rtl="1">
              <a:lnSpc>
                <a:spcPct val="150000"/>
              </a:lnSpc>
              <a:spcBef>
                <a:spcPts val="0"/>
              </a:spcBef>
              <a:spcAft>
                <a:spcPts val="0"/>
              </a:spcAft>
              <a:buClr>
                <a:srgbClr val="1E4E79"/>
              </a:buClr>
              <a:buSzPts val="2200"/>
              <a:buFont typeface="Wingdings" panose="05000000000000000000" pitchFamily="2" charset="2"/>
              <a:buChar char="Ø"/>
            </a:pPr>
            <a:r>
              <a:rPr lang="ar-EG" sz="2400" b="1" dirty="0">
                <a:solidFill>
                  <a:srgbClr val="1E4E79"/>
                </a:solidFill>
                <a:latin typeface="Calibri"/>
                <a:ea typeface="Calibri"/>
                <a:cs typeface="+mj-cs"/>
                <a:sym typeface="Tajawal ExtraBold"/>
              </a:rPr>
              <a:t>السعر</a:t>
            </a:r>
            <a:r>
              <a:rPr lang="en-US" sz="2400" b="1" dirty="0">
                <a:solidFill>
                  <a:srgbClr val="1E4E79"/>
                </a:solidFill>
                <a:latin typeface="Calibri"/>
                <a:ea typeface="Calibri"/>
                <a:cs typeface="+mj-cs"/>
                <a:sym typeface="Tajawal ExtraBold"/>
              </a:rPr>
              <a:t>                                                  </a:t>
            </a:r>
            <a:r>
              <a:rPr lang="ar-EG" sz="2400" b="1" dirty="0">
                <a:solidFill>
                  <a:srgbClr val="1E4E79"/>
                </a:solidFill>
                <a:latin typeface="Calibri"/>
                <a:ea typeface="Calibri"/>
                <a:cs typeface="+mj-cs"/>
                <a:sym typeface="Tajawal ExtraBold"/>
              </a:rPr>
              <a:t> </a:t>
            </a:r>
            <a:r>
              <a:rPr lang="en-US" sz="2400" b="1" dirty="0">
                <a:solidFill>
                  <a:srgbClr val="1E4E79"/>
                </a:solidFill>
                <a:latin typeface="Times New Roman" panose="02020603050405020304" pitchFamily="18" charset="0"/>
                <a:cs typeface="Times New Roman" panose="02020603050405020304" pitchFamily="18" charset="0"/>
                <a:sym typeface="Tajawal ExtraBold"/>
              </a:rPr>
              <a:t>Price</a:t>
            </a:r>
          </a:p>
          <a:p>
            <a:pPr marL="342900" marR="0" lvl="0" indent="-342900" algn="r" rtl="1">
              <a:lnSpc>
                <a:spcPct val="150000"/>
              </a:lnSpc>
              <a:spcBef>
                <a:spcPts val="0"/>
              </a:spcBef>
              <a:spcAft>
                <a:spcPts val="0"/>
              </a:spcAft>
              <a:buClr>
                <a:srgbClr val="1E4E79"/>
              </a:buClr>
              <a:buSzPts val="2200"/>
              <a:buFont typeface="Wingdings" panose="05000000000000000000" pitchFamily="2" charset="2"/>
              <a:buChar char="Ø"/>
            </a:pPr>
            <a:r>
              <a:rPr lang="ar-EG" sz="2400" b="1" dirty="0">
                <a:solidFill>
                  <a:srgbClr val="1E4E79"/>
                </a:solidFill>
                <a:latin typeface="Calibri"/>
                <a:ea typeface="Calibri"/>
                <a:cs typeface="+mj-cs"/>
                <a:sym typeface="Tajawal ExtraBold"/>
              </a:rPr>
              <a:t>المكان           </a:t>
            </a:r>
            <a:r>
              <a:rPr lang="en-US" sz="2400" b="1" dirty="0">
                <a:solidFill>
                  <a:srgbClr val="1E4E79"/>
                </a:solidFill>
                <a:latin typeface="Calibri"/>
                <a:ea typeface="Calibri"/>
                <a:cs typeface="+mj-cs"/>
                <a:sym typeface="Tajawal ExtraBold"/>
              </a:rPr>
              <a:t>          </a:t>
            </a:r>
            <a:r>
              <a:rPr lang="ar-EG" sz="2400" b="1" dirty="0">
                <a:solidFill>
                  <a:srgbClr val="1E4E79"/>
                </a:solidFill>
                <a:latin typeface="Calibri"/>
                <a:ea typeface="Calibri"/>
                <a:cs typeface="+mj-cs"/>
                <a:sym typeface="Tajawal ExtraBold"/>
              </a:rPr>
              <a:t>                  </a:t>
            </a:r>
            <a:r>
              <a:rPr lang="en-US" sz="2400" b="1" dirty="0">
                <a:solidFill>
                  <a:srgbClr val="1E4E79"/>
                </a:solidFill>
                <a:latin typeface="Times New Roman" panose="02020603050405020304" pitchFamily="18" charset="0"/>
                <a:cs typeface="Times New Roman" panose="02020603050405020304" pitchFamily="18" charset="0"/>
                <a:sym typeface="Tajawal ExtraBold"/>
              </a:rPr>
              <a:t>Place</a:t>
            </a:r>
            <a:r>
              <a:rPr lang="en-US" sz="2400" b="1" dirty="0">
                <a:solidFill>
                  <a:srgbClr val="1E4E79"/>
                </a:solidFill>
                <a:latin typeface="Calibri"/>
                <a:ea typeface="Calibri"/>
                <a:cs typeface="+mj-cs"/>
                <a:sym typeface="Tajawal ExtraBold"/>
              </a:rPr>
              <a:t>        </a:t>
            </a:r>
          </a:p>
          <a:p>
            <a:pPr marL="342900" marR="0" lvl="0" indent="-342900" algn="r" rtl="1">
              <a:lnSpc>
                <a:spcPct val="150000"/>
              </a:lnSpc>
              <a:spcBef>
                <a:spcPts val="0"/>
              </a:spcBef>
              <a:spcAft>
                <a:spcPts val="0"/>
              </a:spcAft>
              <a:buClr>
                <a:srgbClr val="1E4E79"/>
              </a:buClr>
              <a:buSzPts val="2200"/>
              <a:buFont typeface="Wingdings" panose="05000000000000000000" pitchFamily="2" charset="2"/>
              <a:buChar char="Ø"/>
            </a:pPr>
            <a:r>
              <a:rPr lang="ar-EG" sz="2400" b="1" dirty="0">
                <a:solidFill>
                  <a:srgbClr val="1E4E79"/>
                </a:solidFill>
                <a:latin typeface="Calibri"/>
                <a:ea typeface="Calibri"/>
                <a:cs typeface="+mj-cs"/>
                <a:sym typeface="Tajawal ExtraBold"/>
              </a:rPr>
              <a:t>الترويج         </a:t>
            </a:r>
            <a:r>
              <a:rPr lang="en-US" sz="2400" b="1" dirty="0">
                <a:solidFill>
                  <a:srgbClr val="1E4E79"/>
                </a:solidFill>
                <a:latin typeface="Calibri"/>
                <a:ea typeface="Calibri"/>
                <a:cs typeface="+mj-cs"/>
                <a:sym typeface="Tajawal ExtraBold"/>
              </a:rPr>
              <a:t>          </a:t>
            </a:r>
            <a:r>
              <a:rPr lang="ar-EG" sz="2400" b="1" dirty="0">
                <a:solidFill>
                  <a:srgbClr val="1E4E79"/>
                </a:solidFill>
                <a:latin typeface="Calibri"/>
                <a:ea typeface="Calibri"/>
                <a:cs typeface="+mj-cs"/>
                <a:sym typeface="Tajawal ExtraBold"/>
              </a:rPr>
              <a:t>              </a:t>
            </a:r>
            <a:r>
              <a:rPr lang="en-US" sz="2400" b="1" dirty="0">
                <a:solidFill>
                  <a:srgbClr val="1E4E79"/>
                </a:solidFill>
                <a:latin typeface="Times New Roman" panose="02020603050405020304" pitchFamily="18" charset="0"/>
                <a:cs typeface="Times New Roman" panose="02020603050405020304" pitchFamily="18" charset="0"/>
                <a:sym typeface="Tajawal ExtraBold"/>
              </a:rPr>
              <a:t>Promotion</a:t>
            </a:r>
            <a:r>
              <a:rPr lang="en-US" sz="2400" b="1" dirty="0">
                <a:solidFill>
                  <a:srgbClr val="1E4E79"/>
                </a:solidFill>
                <a:latin typeface="Calibri"/>
                <a:ea typeface="Calibri"/>
                <a:cs typeface="+mj-cs"/>
                <a:sym typeface="Tajawal ExtraBold"/>
              </a:rPr>
              <a:t>  </a:t>
            </a:r>
          </a:p>
          <a:p>
            <a:pPr marL="342900" marR="0" lvl="0" indent="-342900" algn="r" rtl="1">
              <a:lnSpc>
                <a:spcPct val="150000"/>
              </a:lnSpc>
              <a:spcBef>
                <a:spcPts val="0"/>
              </a:spcBef>
              <a:spcAft>
                <a:spcPts val="0"/>
              </a:spcAft>
              <a:buClr>
                <a:srgbClr val="1E4E79"/>
              </a:buClr>
              <a:buSzPts val="2200"/>
              <a:buFont typeface="Wingdings" panose="05000000000000000000" pitchFamily="2" charset="2"/>
              <a:buChar char="Ø"/>
            </a:pPr>
            <a:r>
              <a:rPr lang="ar-EG" sz="2400" b="1" dirty="0">
                <a:solidFill>
                  <a:srgbClr val="1E4E79"/>
                </a:solidFill>
                <a:latin typeface="Calibri"/>
                <a:ea typeface="Calibri"/>
                <a:cs typeface="+mj-cs"/>
                <a:sym typeface="Tajawal ExtraBold"/>
              </a:rPr>
              <a:t>الأشخاص      </a:t>
            </a:r>
            <a:r>
              <a:rPr lang="en-US" sz="2400" b="1" dirty="0">
                <a:solidFill>
                  <a:srgbClr val="1E4E79"/>
                </a:solidFill>
                <a:latin typeface="Calibri"/>
                <a:ea typeface="Calibri"/>
                <a:cs typeface="+mj-cs"/>
                <a:sym typeface="Tajawal ExtraBold"/>
              </a:rPr>
              <a:t>           </a:t>
            </a:r>
            <a:r>
              <a:rPr lang="ar-EG" sz="2400" b="1" dirty="0">
                <a:solidFill>
                  <a:srgbClr val="1E4E79"/>
                </a:solidFill>
                <a:latin typeface="Calibri"/>
                <a:ea typeface="Calibri"/>
                <a:cs typeface="+mj-cs"/>
                <a:sym typeface="Tajawal ExtraBold"/>
              </a:rPr>
              <a:t>              </a:t>
            </a:r>
            <a:r>
              <a:rPr lang="en-US" sz="2400" b="1" dirty="0">
                <a:solidFill>
                  <a:srgbClr val="1E4E79"/>
                </a:solidFill>
                <a:latin typeface="Times New Roman" panose="02020603050405020304" pitchFamily="18" charset="0"/>
                <a:cs typeface="Times New Roman" panose="02020603050405020304" pitchFamily="18" charset="0"/>
                <a:sym typeface="Tajawal ExtraBold"/>
              </a:rPr>
              <a:t>People</a:t>
            </a:r>
            <a:r>
              <a:rPr lang="en-US" sz="2400" b="1" dirty="0">
                <a:solidFill>
                  <a:srgbClr val="1E4E79"/>
                </a:solidFill>
                <a:latin typeface="Calibri"/>
                <a:ea typeface="Calibri"/>
                <a:cs typeface="+mj-cs"/>
                <a:sym typeface="Tajawal ExtraBold"/>
              </a:rPr>
              <a:t>         </a:t>
            </a:r>
          </a:p>
          <a:p>
            <a:pPr marL="342900" marR="0" lvl="0" indent="-342900" algn="r" rtl="1">
              <a:lnSpc>
                <a:spcPct val="150000"/>
              </a:lnSpc>
              <a:spcBef>
                <a:spcPts val="0"/>
              </a:spcBef>
              <a:spcAft>
                <a:spcPts val="0"/>
              </a:spcAft>
              <a:buClr>
                <a:srgbClr val="1E4E79"/>
              </a:buClr>
              <a:buSzPts val="2200"/>
              <a:buFont typeface="Wingdings" panose="05000000000000000000" pitchFamily="2" charset="2"/>
              <a:buChar char="Ø"/>
            </a:pPr>
            <a:r>
              <a:rPr lang="ar-EG" sz="2400" b="1" dirty="0">
                <a:solidFill>
                  <a:srgbClr val="1E4E79"/>
                </a:solidFill>
                <a:latin typeface="Calibri"/>
                <a:ea typeface="Calibri"/>
                <a:cs typeface="+mj-cs"/>
                <a:sym typeface="Tajawal ExtraBold"/>
              </a:rPr>
              <a:t>العمليات        </a:t>
            </a:r>
            <a:r>
              <a:rPr lang="en-US" sz="2400" b="1" dirty="0">
                <a:solidFill>
                  <a:srgbClr val="1E4E79"/>
                </a:solidFill>
                <a:latin typeface="Calibri"/>
                <a:ea typeface="Calibri"/>
                <a:cs typeface="+mj-cs"/>
                <a:sym typeface="Tajawal ExtraBold"/>
              </a:rPr>
              <a:t>           </a:t>
            </a:r>
            <a:r>
              <a:rPr lang="ar-EG" sz="2400" b="1" dirty="0">
                <a:solidFill>
                  <a:srgbClr val="1E4E79"/>
                </a:solidFill>
                <a:latin typeface="Calibri"/>
                <a:ea typeface="Calibri"/>
                <a:cs typeface="+mj-cs"/>
                <a:sym typeface="Tajawal ExtraBold"/>
              </a:rPr>
              <a:t>                </a:t>
            </a:r>
            <a:r>
              <a:rPr lang="en-US" sz="2400" b="1" dirty="0">
                <a:solidFill>
                  <a:srgbClr val="1E4E79"/>
                </a:solidFill>
                <a:latin typeface="Times New Roman" panose="02020603050405020304" pitchFamily="18" charset="0"/>
                <a:cs typeface="Times New Roman" panose="02020603050405020304" pitchFamily="18" charset="0"/>
                <a:sym typeface="Tajawal ExtraBold"/>
              </a:rPr>
              <a:t>Process</a:t>
            </a:r>
            <a:r>
              <a:rPr lang="en-US" sz="2400" b="1" dirty="0">
                <a:solidFill>
                  <a:srgbClr val="1E4E79"/>
                </a:solidFill>
                <a:latin typeface="Calibri"/>
                <a:ea typeface="Calibri"/>
                <a:cs typeface="+mj-cs"/>
                <a:sym typeface="Tajawal ExtraBold"/>
              </a:rPr>
              <a:t>     </a:t>
            </a:r>
          </a:p>
          <a:p>
            <a:pPr marL="342900" marR="0" lvl="0" indent="-342900" algn="r" rtl="1">
              <a:lnSpc>
                <a:spcPct val="150000"/>
              </a:lnSpc>
              <a:spcBef>
                <a:spcPts val="0"/>
              </a:spcBef>
              <a:spcAft>
                <a:spcPts val="0"/>
              </a:spcAft>
              <a:buClr>
                <a:srgbClr val="1E4E79"/>
              </a:buClr>
              <a:buSzPts val="2200"/>
              <a:buFont typeface="Wingdings" panose="05000000000000000000" pitchFamily="2" charset="2"/>
              <a:buChar char="Ø"/>
            </a:pPr>
            <a:r>
              <a:rPr lang="ar-EG" sz="2400" b="1" dirty="0">
                <a:solidFill>
                  <a:srgbClr val="1E4E79"/>
                </a:solidFill>
                <a:latin typeface="Calibri"/>
                <a:ea typeface="Calibri"/>
                <a:cs typeface="+mj-cs"/>
                <a:sym typeface="Tajawal ExtraBold"/>
              </a:rPr>
              <a:t>الدليل المادي  </a:t>
            </a:r>
            <a:r>
              <a:rPr lang="en-US" sz="2400" b="1" dirty="0">
                <a:solidFill>
                  <a:srgbClr val="1E4E79"/>
                </a:solidFill>
                <a:latin typeface="Calibri"/>
                <a:ea typeface="Calibri"/>
                <a:cs typeface="+mj-cs"/>
                <a:sym typeface="Tajawal ExtraBold"/>
              </a:rPr>
              <a:t> </a:t>
            </a:r>
            <a:r>
              <a:rPr lang="ar-EG" sz="2400" b="1" dirty="0">
                <a:solidFill>
                  <a:srgbClr val="1E4E79"/>
                </a:solidFill>
                <a:latin typeface="Calibri"/>
                <a:ea typeface="Calibri"/>
                <a:cs typeface="+mj-cs"/>
                <a:sym typeface="Tajawal ExtraBold"/>
              </a:rPr>
              <a:t> </a:t>
            </a:r>
            <a:r>
              <a:rPr lang="en-US" sz="2400" b="1" dirty="0">
                <a:solidFill>
                  <a:srgbClr val="1E4E79"/>
                </a:solidFill>
                <a:latin typeface="Calibri"/>
                <a:ea typeface="Calibri"/>
                <a:cs typeface="+mj-cs"/>
                <a:sym typeface="Tajawal ExtraBold"/>
              </a:rPr>
              <a:t>	</a:t>
            </a:r>
            <a:r>
              <a:rPr lang="en-US" sz="2400" b="1" dirty="0">
                <a:solidFill>
                  <a:srgbClr val="1E4E79"/>
                </a:solidFill>
                <a:latin typeface="Times New Roman" panose="02020603050405020304" pitchFamily="18" charset="0"/>
                <a:cs typeface="Times New Roman" panose="02020603050405020304" pitchFamily="18" charset="0"/>
                <a:sym typeface="Tajawal ExtraBold"/>
              </a:rPr>
              <a:t>Physical evidence</a:t>
            </a:r>
          </a:p>
        </p:txBody>
      </p:sp>
      <p:sp>
        <p:nvSpPr>
          <p:cNvPr id="2" name="Rectangle 1">
            <a:extLst>
              <a:ext uri="{FF2B5EF4-FFF2-40B4-BE49-F238E27FC236}">
                <a16:creationId xmlns:a16="http://schemas.microsoft.com/office/drawing/2014/main" id="{B91229D0-5C74-F98A-0D7D-B11624663BA2}"/>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7</a:t>
            </a:r>
          </a:p>
        </p:txBody>
      </p:sp>
    </p:spTree>
    <p:extLst>
      <p:ext uri="{BB962C8B-B14F-4D97-AF65-F5344CB8AC3E}">
        <p14:creationId xmlns:p14="http://schemas.microsoft.com/office/powerpoint/2010/main" val="3788932471"/>
      </p:ext>
    </p:extLst>
  </p:cSld>
  <p:clrMapOvr>
    <a:masterClrMapping/>
  </p:clrMapOvr>
  <p:transition spd="slow" advTm="35430">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C5A79D-7754-FE54-3CE0-0DF7B513B273}"/>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532696A6-6D03-359C-52CD-BE96EBB15D7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C789184-8DBC-48E9-D189-27EEC41861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82136A3A-016A-F1E7-70FD-4E9474D35811}"/>
              </a:ext>
            </a:extLst>
          </p:cNvPr>
          <p:cNvSpPr txBox="1"/>
          <p:nvPr/>
        </p:nvSpPr>
        <p:spPr>
          <a:xfrm>
            <a:off x="520700" y="1862556"/>
            <a:ext cx="11150600" cy="445795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solidFill>
                  <a:schemeClr val="tx1">
                    <a:lumMod val="95000"/>
                    <a:lumOff val="5000"/>
                  </a:schemeClr>
                </a:solidFill>
                <a:latin typeface="Tajawal ExtraBold" panose="00000800000000000000" pitchFamily="2" charset="-78"/>
                <a:cs typeface="+mj-cs"/>
              </a:rPr>
              <a:t>متغير </a:t>
            </a:r>
            <a:r>
              <a:rPr lang="ar-EG" sz="2400" b="1" u="sng" dirty="0">
                <a:solidFill>
                  <a:schemeClr val="tx1">
                    <a:lumMod val="95000"/>
                    <a:lumOff val="5000"/>
                  </a:schemeClr>
                </a:solidFill>
                <a:latin typeface="Tajawal ExtraBold" panose="00000800000000000000" pitchFamily="2" charset="-78"/>
                <a:cs typeface="+mj-cs"/>
              </a:rPr>
              <a:t>السعر</a:t>
            </a:r>
            <a:r>
              <a:rPr lang="ar-EG" sz="2400" dirty="0">
                <a:solidFill>
                  <a:schemeClr val="tx1">
                    <a:lumMod val="95000"/>
                    <a:lumOff val="5000"/>
                  </a:schemeClr>
                </a:solidFill>
                <a:latin typeface="Tajawal ExtraBold" panose="00000800000000000000" pitchFamily="2" charset="-78"/>
                <a:cs typeface="+mj-cs"/>
              </a:rPr>
              <a:t> هو عنصر من عناصر المزيج التسويقي يتضمن تحديد أسعار المنتج ونماذج التسعير التي تميز منتجات الشركة.</a:t>
            </a:r>
          </a:p>
          <a:p>
            <a:pPr algn="just" rtl="1">
              <a:lnSpc>
                <a:spcPct val="150000"/>
              </a:lnSpc>
            </a:pPr>
            <a:r>
              <a:rPr lang="ar-EG" sz="2400" dirty="0">
                <a:solidFill>
                  <a:schemeClr val="tx1">
                    <a:lumMod val="95000"/>
                    <a:lumOff val="5000"/>
                  </a:schemeClr>
                </a:solidFill>
                <a:latin typeface="Tajawal ExtraBold" panose="00000800000000000000" pitchFamily="2" charset="-78"/>
                <a:cs typeface="+mj-cs"/>
              </a:rPr>
              <a:t>نماذج التسعير: تصف شكل الدفع، مثل المزاد، الإيجار، الشراء الكامل، شراء كميات كبيرة، وشروط الائتمان، وغيرها. </a:t>
            </a:r>
          </a:p>
          <a:p>
            <a:pPr algn="just" rtl="1">
              <a:lnSpc>
                <a:spcPct val="150000"/>
              </a:lnSpc>
            </a:pPr>
            <a:r>
              <a:rPr lang="ar-EG" sz="2400" dirty="0">
                <a:solidFill>
                  <a:schemeClr val="tx1">
                    <a:lumMod val="95000"/>
                    <a:lumOff val="5000"/>
                  </a:schemeClr>
                </a:solidFill>
                <a:latin typeface="Tajawal ExtraBold" panose="00000800000000000000" pitchFamily="2" charset="-78"/>
                <a:cs typeface="+mj-cs"/>
              </a:rPr>
              <a:t>للإنترنت تأثيرات على التسعير في العديد من القطاعات.</a:t>
            </a:r>
          </a:p>
          <a:p>
            <a:pPr algn="just" rtl="1">
              <a:lnSpc>
                <a:spcPct val="150000"/>
              </a:lnSpc>
            </a:pPr>
            <a:r>
              <a:rPr lang="ar-EG" sz="2400" dirty="0">
                <a:solidFill>
                  <a:schemeClr val="tx1">
                    <a:lumMod val="95000"/>
                    <a:lumOff val="5000"/>
                  </a:schemeClr>
                </a:solidFill>
                <a:latin typeface="Tajawal ExtraBold" panose="00000800000000000000" pitchFamily="2" charset="-78"/>
                <a:cs typeface="+mj-cs"/>
              </a:rPr>
              <a:t>أشارت الدراسات إلى نهجين يتم اعتمادهما بشكل شائع للتسعير عبر الإنترنت: </a:t>
            </a:r>
          </a:p>
          <a:p>
            <a:pPr marL="342900" indent="-342900" algn="just" rtl="1">
              <a:lnSpc>
                <a:spcPct val="150000"/>
              </a:lnSpc>
              <a:buFont typeface="Arial" panose="020B0604020202020204" pitchFamily="34" charset="0"/>
              <a:buChar char="•"/>
            </a:pPr>
            <a:r>
              <a:rPr lang="ar-EG" sz="2400" dirty="0">
                <a:solidFill>
                  <a:schemeClr val="tx1">
                    <a:lumMod val="95000"/>
                    <a:lumOff val="5000"/>
                  </a:schemeClr>
                </a:solidFill>
                <a:latin typeface="Tajawal ExtraBold" panose="00000800000000000000" pitchFamily="2" charset="-78"/>
                <a:cs typeface="+mj-cs"/>
              </a:rPr>
              <a:t>الشركات الناشئة: غالبًا ما تستخدم أسعارًا منخفضة لكسب قاعدة عملاء</a:t>
            </a:r>
          </a:p>
          <a:p>
            <a:pPr marL="342900" indent="-342900" algn="just" rtl="1">
              <a:lnSpc>
                <a:spcPct val="150000"/>
              </a:lnSpc>
              <a:buFont typeface="Arial" panose="020B0604020202020204" pitchFamily="34" charset="0"/>
              <a:buChar char="•"/>
            </a:pPr>
            <a:r>
              <a:rPr lang="ar-EG" sz="2400" dirty="0">
                <a:solidFill>
                  <a:schemeClr val="tx1">
                    <a:lumMod val="95000"/>
                    <a:lumOff val="5000"/>
                  </a:schemeClr>
                </a:solidFill>
                <a:latin typeface="Tajawal ExtraBold" panose="00000800000000000000" pitchFamily="2" charset="-78"/>
                <a:cs typeface="+mj-cs"/>
              </a:rPr>
              <a:t>الشركات القائمة: تقوم بنقل أسعارها الحالية إلى الويب.</a:t>
            </a:r>
          </a:p>
        </p:txBody>
      </p:sp>
      <p:sp>
        <p:nvSpPr>
          <p:cNvPr id="2" name="Rectangle 1">
            <a:extLst>
              <a:ext uri="{FF2B5EF4-FFF2-40B4-BE49-F238E27FC236}">
                <a16:creationId xmlns:a16="http://schemas.microsoft.com/office/drawing/2014/main" id="{DC8E679C-56C7-7BC6-DB3F-D34890FDBDD9}"/>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7</a:t>
            </a:r>
          </a:p>
        </p:txBody>
      </p:sp>
      <p:sp>
        <p:nvSpPr>
          <p:cNvPr id="3" name="TextBox 2">
            <a:extLst>
              <a:ext uri="{FF2B5EF4-FFF2-40B4-BE49-F238E27FC236}">
                <a16:creationId xmlns:a16="http://schemas.microsoft.com/office/drawing/2014/main" id="{66BD5E1D-B2BA-81F3-0906-E542E9E6A8EC}"/>
              </a:ext>
            </a:extLst>
          </p:cNvPr>
          <p:cNvSpPr txBox="1"/>
          <p:nvPr/>
        </p:nvSpPr>
        <p:spPr>
          <a:xfrm>
            <a:off x="8726557" y="894259"/>
            <a:ext cx="2944743" cy="523220"/>
          </a:xfrm>
          <a:prstGeom prst="rect">
            <a:avLst/>
          </a:prstGeom>
          <a:solidFill>
            <a:srgbClr val="8E5A6D"/>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السعر </a:t>
            </a:r>
            <a:r>
              <a:rPr lang="en-US" sz="2800" b="1" i="0" u="none" strike="noStrike" cap="none" dirty="0">
                <a:solidFill>
                  <a:schemeClr val="lt1"/>
                </a:solidFill>
                <a:latin typeface="Tajawal Medium"/>
                <a:ea typeface="Tajawal Medium"/>
                <a:cs typeface="+mj-cs"/>
                <a:sym typeface="Tajawal Medium"/>
              </a:rPr>
              <a:t>   </a:t>
            </a:r>
            <a:r>
              <a:rPr lang="ar-EG" sz="2800" b="1" i="0" u="none" strike="noStrike" cap="none" dirty="0">
                <a:solidFill>
                  <a:schemeClr val="lt1"/>
                </a:solidFill>
                <a:latin typeface="Tajawal Medium"/>
                <a:ea typeface="Tajawal Medium"/>
                <a:cs typeface="+mj-cs"/>
                <a:sym typeface="Tajawal Medium"/>
              </a:rPr>
              <a:t> </a:t>
            </a:r>
            <a:r>
              <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Price</a:t>
            </a:r>
          </a:p>
        </p:txBody>
      </p:sp>
    </p:spTree>
    <p:extLst>
      <p:ext uri="{BB962C8B-B14F-4D97-AF65-F5344CB8AC3E}">
        <p14:creationId xmlns:p14="http://schemas.microsoft.com/office/powerpoint/2010/main" val="1621918960"/>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C82643-11B0-631D-385F-D0F5BF450134}"/>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A928A819-489C-0DDB-56C3-7F933692AC98}"/>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11CB5F9-7024-C24B-D317-1B8FF0140E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A9B427F4-B2FE-6388-3C3B-4F86144BFE8E}"/>
              </a:ext>
            </a:extLst>
          </p:cNvPr>
          <p:cNvSpPr txBox="1"/>
          <p:nvPr/>
        </p:nvSpPr>
        <p:spPr>
          <a:xfrm>
            <a:off x="520700" y="1862556"/>
            <a:ext cx="11150600" cy="2795958"/>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latin typeface="Tajawal ExtraBold" panose="00000800000000000000" pitchFamily="2" charset="-78"/>
                <a:cs typeface="+mj-cs"/>
              </a:rPr>
              <a:t>ويمكن أن يؤثر الإنترنت على التسعير من خلال عدة نقاط، وهي:</a:t>
            </a:r>
          </a:p>
          <a:p>
            <a:pPr marL="342900" indent="-342900" algn="just" rtl="1">
              <a:lnSpc>
                <a:spcPct val="150000"/>
              </a:lnSpc>
              <a:buFont typeface="Arial" panose="020B0604020202020204" pitchFamily="34" charset="0"/>
              <a:buChar char="•"/>
            </a:pPr>
            <a:r>
              <a:rPr lang="ar-EG" sz="2400" dirty="0">
                <a:latin typeface="Tajawal ExtraBold" panose="00000800000000000000" pitchFamily="2" charset="-78"/>
                <a:cs typeface="+mj-cs"/>
              </a:rPr>
              <a:t>زيادة شفافية الأسعار</a:t>
            </a:r>
          </a:p>
          <a:p>
            <a:pPr marL="342900" indent="-342900" algn="just" rtl="1">
              <a:lnSpc>
                <a:spcPct val="150000"/>
              </a:lnSpc>
              <a:buFont typeface="Arial" panose="020B0604020202020204" pitchFamily="34" charset="0"/>
              <a:buChar char="•"/>
            </a:pPr>
            <a:r>
              <a:rPr lang="ar-EG" sz="2400" dirty="0">
                <a:latin typeface="Tajawal ExtraBold" panose="00000800000000000000" pitchFamily="2" charset="-78"/>
                <a:cs typeface="+mj-cs"/>
              </a:rPr>
              <a:t>الضغط على الأسعار</a:t>
            </a:r>
          </a:p>
          <a:p>
            <a:pPr marL="342900" indent="-342900" algn="just" rtl="1">
              <a:lnSpc>
                <a:spcPct val="150000"/>
              </a:lnSpc>
              <a:buFont typeface="Arial" panose="020B0604020202020204" pitchFamily="34" charset="0"/>
              <a:buChar char="•"/>
            </a:pPr>
            <a:r>
              <a:rPr lang="ar-EG" sz="2400" dirty="0">
                <a:latin typeface="Tajawal ExtraBold" panose="00000800000000000000" pitchFamily="2" charset="-78"/>
                <a:cs typeface="+mj-cs"/>
              </a:rPr>
              <a:t>نهج التسعير الابتكاري</a:t>
            </a:r>
          </a:p>
          <a:p>
            <a:pPr algn="just" rtl="1">
              <a:lnSpc>
                <a:spcPct val="150000"/>
              </a:lnSpc>
            </a:pPr>
            <a:endParaRPr lang="ar-EG" sz="2400" dirty="0">
              <a:latin typeface="Tajawal ExtraBold" panose="00000800000000000000" pitchFamily="2" charset="-78"/>
              <a:cs typeface="+mj-cs"/>
            </a:endParaRPr>
          </a:p>
        </p:txBody>
      </p:sp>
      <p:sp>
        <p:nvSpPr>
          <p:cNvPr id="2" name="Rectangle 1">
            <a:extLst>
              <a:ext uri="{FF2B5EF4-FFF2-40B4-BE49-F238E27FC236}">
                <a16:creationId xmlns:a16="http://schemas.microsoft.com/office/drawing/2014/main" id="{C8733771-6F11-CDB4-F7A3-84D577630361}"/>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7</a:t>
            </a:r>
          </a:p>
        </p:txBody>
      </p:sp>
      <p:sp>
        <p:nvSpPr>
          <p:cNvPr id="3" name="TextBox 2">
            <a:extLst>
              <a:ext uri="{FF2B5EF4-FFF2-40B4-BE49-F238E27FC236}">
                <a16:creationId xmlns:a16="http://schemas.microsoft.com/office/drawing/2014/main" id="{12E49726-73D3-19A8-202C-97EDE895D17F}"/>
              </a:ext>
            </a:extLst>
          </p:cNvPr>
          <p:cNvSpPr txBox="1"/>
          <p:nvPr/>
        </p:nvSpPr>
        <p:spPr>
          <a:xfrm>
            <a:off x="8726557" y="894259"/>
            <a:ext cx="2944743" cy="523220"/>
          </a:xfrm>
          <a:prstGeom prst="rect">
            <a:avLst/>
          </a:prstGeom>
          <a:solidFill>
            <a:srgbClr val="8E5A6D"/>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السعر </a:t>
            </a:r>
            <a:r>
              <a:rPr lang="en-US" sz="2800" b="1" i="0" u="none" strike="noStrike" cap="none" dirty="0">
                <a:solidFill>
                  <a:schemeClr val="lt1"/>
                </a:solidFill>
                <a:latin typeface="Tajawal Medium"/>
                <a:ea typeface="Tajawal Medium"/>
                <a:cs typeface="+mj-cs"/>
                <a:sym typeface="Tajawal Medium"/>
              </a:rPr>
              <a:t>   </a:t>
            </a:r>
            <a:r>
              <a:rPr lang="ar-EG" sz="2800" b="1" i="0" u="none" strike="noStrike" cap="none" dirty="0">
                <a:solidFill>
                  <a:schemeClr val="lt1"/>
                </a:solidFill>
                <a:latin typeface="Tajawal Medium"/>
                <a:ea typeface="Tajawal Medium"/>
                <a:cs typeface="+mj-cs"/>
                <a:sym typeface="Tajawal Medium"/>
              </a:rPr>
              <a:t> </a:t>
            </a:r>
            <a:r>
              <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Price</a:t>
            </a:r>
          </a:p>
        </p:txBody>
      </p:sp>
    </p:spTree>
    <p:extLst>
      <p:ext uri="{BB962C8B-B14F-4D97-AF65-F5344CB8AC3E}">
        <p14:creationId xmlns:p14="http://schemas.microsoft.com/office/powerpoint/2010/main" val="3798327338"/>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7B6366-768F-6B34-D3B3-005D58D527B0}"/>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A8A4903F-965E-6DA9-AA3C-983AD437FDD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7C4CBBA-BAD7-FDDA-F8EF-8FABB4B4D2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BB171662-1F36-15AC-CE18-E9FA0F628FFD}"/>
              </a:ext>
            </a:extLst>
          </p:cNvPr>
          <p:cNvSpPr txBox="1"/>
          <p:nvPr/>
        </p:nvSpPr>
        <p:spPr>
          <a:xfrm>
            <a:off x="520700" y="1599357"/>
            <a:ext cx="11150600" cy="5009833"/>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solidFill>
                  <a:schemeClr val="tx1">
                    <a:lumMod val="95000"/>
                    <a:lumOff val="5000"/>
                  </a:schemeClr>
                </a:solidFill>
                <a:latin typeface="Tajawal ExtraBold" panose="00000800000000000000" pitchFamily="2" charset="-78"/>
                <a:cs typeface="+mj-cs"/>
              </a:rPr>
              <a:t>2- </a:t>
            </a:r>
            <a:r>
              <a:rPr lang="ar-EG" sz="2400" b="1" u="sng" dirty="0">
                <a:solidFill>
                  <a:schemeClr val="tx1">
                    <a:lumMod val="95000"/>
                    <a:lumOff val="5000"/>
                  </a:schemeClr>
                </a:solidFill>
                <a:latin typeface="Tajawal ExtraBold" panose="00000800000000000000" pitchFamily="2" charset="-78"/>
                <a:cs typeface="+mj-cs"/>
              </a:rPr>
              <a:t>الضغط على الأسعار</a:t>
            </a:r>
            <a:r>
              <a:rPr lang="ar-EG" sz="2400" b="1" dirty="0">
                <a:solidFill>
                  <a:schemeClr val="tx1">
                    <a:lumMod val="95000"/>
                    <a:lumOff val="5000"/>
                  </a:schemeClr>
                </a:solidFill>
                <a:latin typeface="Tajawal ExtraBold" panose="00000800000000000000" pitchFamily="2" charset="-78"/>
                <a:cs typeface="+mj-cs"/>
              </a:rPr>
              <a:t>    </a:t>
            </a:r>
            <a:endParaRPr lang="en-US" sz="2400" b="1" dirty="0">
              <a:solidFill>
                <a:schemeClr val="tx1">
                  <a:lumMod val="95000"/>
                  <a:lumOff val="5000"/>
                </a:schemeClr>
              </a:solidFill>
              <a:latin typeface="Tajawal ExtraBold" panose="00000800000000000000" pitchFamily="2" charset="-78"/>
              <a:cs typeface="+mj-cs"/>
            </a:endParaRPr>
          </a:p>
          <a:p>
            <a:pPr algn="just" rtl="1">
              <a:lnSpc>
                <a:spcPct val="150000"/>
              </a:lnSpc>
            </a:pPr>
            <a:r>
              <a:rPr lang="ar-EG" sz="2400" b="0" i="0" dirty="0">
                <a:solidFill>
                  <a:schemeClr val="tx1">
                    <a:lumMod val="95000"/>
                    <a:lumOff val="5000"/>
                  </a:schemeClr>
                </a:solidFill>
                <a:effectLst/>
                <a:latin typeface="Söhne"/>
                <a:cs typeface="+mj-cs"/>
              </a:rPr>
              <a:t>يلعب الإنترنت دوراً هاماً في الضغط لتخفيض الأسعار في السوق، حيث إن شفافية الأسعار وزيادة عدد المنافسين يؤدي إلى انخفاض الأسعار عبر الإنترنت. </a:t>
            </a:r>
          </a:p>
          <a:p>
            <a:pPr algn="just" rtl="1">
              <a:lnSpc>
                <a:spcPct val="150000"/>
              </a:lnSpc>
            </a:pPr>
            <a:r>
              <a:rPr lang="ar-EG" sz="2400" b="0" i="0" dirty="0">
                <a:solidFill>
                  <a:schemeClr val="tx1">
                    <a:lumMod val="95000"/>
                    <a:lumOff val="5000"/>
                  </a:schemeClr>
                </a:solidFill>
                <a:effectLst/>
                <a:latin typeface="Söhne"/>
                <a:cs typeface="+mj-cs"/>
              </a:rPr>
              <a:t>ويمكن أن يكون السبب في ذلك أن الشركات التي تعمل عبر الإنترنت تعمل بتكاليف أقل من المنافسين التقليديين الذين يديرون متاجر في الواقع.</a:t>
            </a:r>
            <a:endParaRPr lang="ar-EG" sz="2400" dirty="0">
              <a:solidFill>
                <a:schemeClr val="tx1">
                  <a:lumMod val="95000"/>
                  <a:lumOff val="5000"/>
                </a:schemeClr>
              </a:solidFill>
              <a:latin typeface="Söhne"/>
              <a:cs typeface="+mj-cs"/>
            </a:endParaRPr>
          </a:p>
          <a:p>
            <a:pPr algn="just" rtl="1">
              <a:lnSpc>
                <a:spcPct val="150000"/>
              </a:lnSpc>
            </a:pPr>
            <a:r>
              <a:rPr lang="ar-EG" sz="2400" b="0" i="0" dirty="0">
                <a:solidFill>
                  <a:schemeClr val="tx1">
                    <a:lumMod val="95000"/>
                    <a:lumOff val="5000"/>
                  </a:schemeClr>
                </a:solidFill>
                <a:effectLst/>
                <a:latin typeface="Söhne"/>
                <a:cs typeface="+mj-cs"/>
              </a:rPr>
              <a:t>نشير هنا إلى أن وجود الأنشطة التجارية عبر الإنترنت قد يؤدي إلى انخفاض الأسعار. تعمل بعض شركات التجزئة عبر الإنترنت فقط بدون وجود متاجر فعلية أو شبكات توزيع تقليدية، مما يساهم في تخفيض التكاليف التشغيلية. عندما تكون التكاليف أقل، يمكن للشركات عبر الإنترنت أن تقدم منتجاتها بأسعار أقل من منافسيها الذين يعتمدون على المتاجر الفعلية خارج الإنترنت. </a:t>
            </a:r>
          </a:p>
        </p:txBody>
      </p:sp>
      <p:sp>
        <p:nvSpPr>
          <p:cNvPr id="2" name="Rectangle 1">
            <a:extLst>
              <a:ext uri="{FF2B5EF4-FFF2-40B4-BE49-F238E27FC236}">
                <a16:creationId xmlns:a16="http://schemas.microsoft.com/office/drawing/2014/main" id="{0595F3F4-159F-2743-B8F7-979D2F4C1A66}"/>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7</a:t>
            </a:r>
          </a:p>
        </p:txBody>
      </p:sp>
      <p:sp>
        <p:nvSpPr>
          <p:cNvPr id="3" name="TextBox 2">
            <a:extLst>
              <a:ext uri="{FF2B5EF4-FFF2-40B4-BE49-F238E27FC236}">
                <a16:creationId xmlns:a16="http://schemas.microsoft.com/office/drawing/2014/main" id="{6C497BBE-D52F-ADBF-5453-F3349B663230}"/>
              </a:ext>
            </a:extLst>
          </p:cNvPr>
          <p:cNvSpPr txBox="1"/>
          <p:nvPr/>
        </p:nvSpPr>
        <p:spPr>
          <a:xfrm>
            <a:off x="8726557" y="894259"/>
            <a:ext cx="2944743" cy="523220"/>
          </a:xfrm>
          <a:prstGeom prst="rect">
            <a:avLst/>
          </a:prstGeom>
          <a:solidFill>
            <a:srgbClr val="8E5A6D"/>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السعر </a:t>
            </a:r>
            <a:r>
              <a:rPr lang="en-US" sz="2800" b="1" i="0" u="none" strike="noStrike" cap="none" dirty="0">
                <a:solidFill>
                  <a:schemeClr val="lt1"/>
                </a:solidFill>
                <a:latin typeface="Tajawal Medium"/>
                <a:ea typeface="Tajawal Medium"/>
                <a:cs typeface="+mj-cs"/>
                <a:sym typeface="Tajawal Medium"/>
              </a:rPr>
              <a:t>   </a:t>
            </a:r>
            <a:r>
              <a:rPr lang="ar-EG" sz="2800" b="1" i="0" u="none" strike="noStrike" cap="none" dirty="0">
                <a:solidFill>
                  <a:schemeClr val="lt1"/>
                </a:solidFill>
                <a:latin typeface="Tajawal Medium"/>
                <a:ea typeface="Tajawal Medium"/>
                <a:cs typeface="+mj-cs"/>
                <a:sym typeface="Tajawal Medium"/>
              </a:rPr>
              <a:t> </a:t>
            </a:r>
            <a:r>
              <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Price</a:t>
            </a:r>
          </a:p>
        </p:txBody>
      </p:sp>
    </p:spTree>
    <p:extLst>
      <p:ext uri="{BB962C8B-B14F-4D97-AF65-F5344CB8AC3E}">
        <p14:creationId xmlns:p14="http://schemas.microsoft.com/office/powerpoint/2010/main" val="1442749478"/>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40DC54-C91E-4E5F-13D7-C1531DDC2D6B}"/>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CFC95D67-5B22-8168-DE73-5BF7020CA07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72EC6D9-9268-1998-029F-DBEB2FF3FA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E9741779-0FF6-BE14-46D1-C529AA1FF12D}"/>
              </a:ext>
            </a:extLst>
          </p:cNvPr>
          <p:cNvSpPr txBox="1"/>
          <p:nvPr/>
        </p:nvSpPr>
        <p:spPr>
          <a:xfrm>
            <a:off x="520700" y="1599357"/>
            <a:ext cx="11150600" cy="2886175"/>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solidFill>
                  <a:schemeClr val="tx1">
                    <a:lumMod val="95000"/>
                    <a:lumOff val="5000"/>
                  </a:schemeClr>
                </a:solidFill>
                <a:latin typeface="Tajawal ExtraBold" panose="00000800000000000000" pitchFamily="2" charset="-78"/>
                <a:cs typeface="+mj-cs"/>
              </a:rPr>
              <a:t>2- </a:t>
            </a:r>
            <a:r>
              <a:rPr lang="ar-EG" sz="2400" b="1" u="sng" dirty="0">
                <a:solidFill>
                  <a:schemeClr val="tx1">
                    <a:lumMod val="95000"/>
                    <a:lumOff val="5000"/>
                  </a:schemeClr>
                </a:solidFill>
                <a:latin typeface="Tajawal ExtraBold" panose="00000800000000000000" pitchFamily="2" charset="-78"/>
                <a:cs typeface="+mj-cs"/>
              </a:rPr>
              <a:t>الضغط على الأسعار</a:t>
            </a:r>
            <a:r>
              <a:rPr lang="ar-EG" sz="2400" b="1" dirty="0">
                <a:solidFill>
                  <a:schemeClr val="tx1">
                    <a:lumMod val="95000"/>
                    <a:lumOff val="5000"/>
                  </a:schemeClr>
                </a:solidFill>
                <a:latin typeface="Tajawal ExtraBold" panose="00000800000000000000" pitchFamily="2" charset="-78"/>
                <a:cs typeface="+mj-cs"/>
              </a:rPr>
              <a:t>    </a:t>
            </a:r>
            <a:endParaRPr lang="en-US" sz="2400" b="1" dirty="0">
              <a:solidFill>
                <a:schemeClr val="tx1">
                  <a:lumMod val="95000"/>
                  <a:lumOff val="5000"/>
                </a:schemeClr>
              </a:solidFill>
              <a:latin typeface="Tajawal ExtraBold" panose="00000800000000000000" pitchFamily="2" charset="-78"/>
              <a:cs typeface="+mj-cs"/>
            </a:endParaRPr>
          </a:p>
          <a:p>
            <a:pPr algn="just" rtl="1">
              <a:lnSpc>
                <a:spcPct val="150000"/>
              </a:lnSpc>
            </a:pPr>
            <a:r>
              <a:rPr lang="ar-EG" sz="2400" b="1" i="0" dirty="0">
                <a:solidFill>
                  <a:schemeClr val="tx1">
                    <a:lumMod val="95000"/>
                    <a:lumOff val="5000"/>
                  </a:schemeClr>
                </a:solidFill>
                <a:effectLst/>
                <a:latin typeface="Söhne"/>
                <a:cs typeface="+mj-cs"/>
              </a:rPr>
              <a:t>تخفيضات الشراء عبر الإنترنت   </a:t>
            </a:r>
            <a:r>
              <a:rPr lang="en-US" sz="2400" b="1" i="0" dirty="0">
                <a:solidFill>
                  <a:schemeClr val="tx1">
                    <a:lumMod val="95000"/>
                    <a:lumOff val="5000"/>
                  </a:schemeClr>
                </a:solidFill>
                <a:effectLst/>
                <a:latin typeface="Times New Roman" panose="02020603050405020304" pitchFamily="18" charset="0"/>
                <a:cs typeface="+mj-cs"/>
              </a:rPr>
              <a:t>Online purchase discounts </a:t>
            </a:r>
            <a:endParaRPr lang="ar-EG" sz="2400" b="1" i="0" dirty="0">
              <a:solidFill>
                <a:schemeClr val="tx1">
                  <a:lumMod val="95000"/>
                  <a:lumOff val="5000"/>
                </a:schemeClr>
              </a:solidFill>
              <a:effectLst/>
              <a:latin typeface="Times New Roman" panose="02020603050405020304" pitchFamily="18" charset="0"/>
              <a:cs typeface="+mj-cs"/>
            </a:endParaRPr>
          </a:p>
          <a:p>
            <a:pPr algn="just" rtl="1">
              <a:lnSpc>
                <a:spcPct val="150000"/>
              </a:lnSpc>
            </a:pPr>
            <a:r>
              <a:rPr lang="ar-EG" sz="2400" b="0" i="0" dirty="0">
                <a:solidFill>
                  <a:schemeClr val="tx1">
                    <a:lumMod val="95000"/>
                    <a:lumOff val="5000"/>
                  </a:schemeClr>
                </a:solidFill>
                <a:effectLst/>
                <a:latin typeface="Söhne"/>
              </a:rPr>
              <a:t>هذا يشير إلى استراتيجية شائعة في التسويق الرقمي حيث تقدم الشركات تخفيضات وعروض خاصة للعملاء الذين يشترون عبر الإنترنت. هذه التخفيضات تشجع العملاء على التسوق عبر الإنترنت وزيادة المبيعات. على سبيل المثال، يمكن أن تقدم الشركات تخفيضًا مؤقتًا على الأسعار للاحتفال بأعياد الميلاد أو لترويج منتج جديد.</a:t>
            </a:r>
          </a:p>
        </p:txBody>
      </p:sp>
      <p:sp>
        <p:nvSpPr>
          <p:cNvPr id="2" name="Rectangle 1">
            <a:extLst>
              <a:ext uri="{FF2B5EF4-FFF2-40B4-BE49-F238E27FC236}">
                <a16:creationId xmlns:a16="http://schemas.microsoft.com/office/drawing/2014/main" id="{B263F436-C8E2-73DC-2D76-5EA7421B5B8C}"/>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7</a:t>
            </a:r>
          </a:p>
        </p:txBody>
      </p:sp>
      <p:sp>
        <p:nvSpPr>
          <p:cNvPr id="3" name="TextBox 2">
            <a:extLst>
              <a:ext uri="{FF2B5EF4-FFF2-40B4-BE49-F238E27FC236}">
                <a16:creationId xmlns:a16="http://schemas.microsoft.com/office/drawing/2014/main" id="{38BA6D56-4CD8-B4C1-6CBF-D59E4E4FA1A7}"/>
              </a:ext>
            </a:extLst>
          </p:cNvPr>
          <p:cNvSpPr txBox="1"/>
          <p:nvPr/>
        </p:nvSpPr>
        <p:spPr>
          <a:xfrm>
            <a:off x="8726557" y="894259"/>
            <a:ext cx="2944743" cy="523220"/>
          </a:xfrm>
          <a:prstGeom prst="rect">
            <a:avLst/>
          </a:prstGeom>
          <a:solidFill>
            <a:srgbClr val="8E5A6D"/>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السعر </a:t>
            </a:r>
            <a:r>
              <a:rPr lang="en-US" sz="2800" b="1" i="0" u="none" strike="noStrike" cap="none" dirty="0">
                <a:solidFill>
                  <a:schemeClr val="lt1"/>
                </a:solidFill>
                <a:latin typeface="Tajawal Medium"/>
                <a:ea typeface="Tajawal Medium"/>
                <a:cs typeface="+mj-cs"/>
                <a:sym typeface="Tajawal Medium"/>
              </a:rPr>
              <a:t>   </a:t>
            </a:r>
            <a:r>
              <a:rPr lang="ar-EG" sz="2800" b="1" i="0" u="none" strike="noStrike" cap="none" dirty="0">
                <a:solidFill>
                  <a:schemeClr val="lt1"/>
                </a:solidFill>
                <a:latin typeface="Tajawal Medium"/>
                <a:ea typeface="Tajawal Medium"/>
                <a:cs typeface="+mj-cs"/>
                <a:sym typeface="Tajawal Medium"/>
              </a:rPr>
              <a:t> </a:t>
            </a:r>
            <a:r>
              <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Price</a:t>
            </a:r>
          </a:p>
        </p:txBody>
      </p:sp>
    </p:spTree>
    <p:extLst>
      <p:ext uri="{BB962C8B-B14F-4D97-AF65-F5344CB8AC3E}">
        <p14:creationId xmlns:p14="http://schemas.microsoft.com/office/powerpoint/2010/main" val="2972350508"/>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2364A8-BFDA-6F06-3DE6-3825B44F22C5}"/>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3810DE62-3ADD-9179-03CF-E94798FE0D2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8814ECC-C175-4E7F-E8F1-47BE4B77A2F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80DE7DA1-5ED4-2B41-E0EC-CD5F9C4881F1}"/>
              </a:ext>
            </a:extLst>
          </p:cNvPr>
          <p:cNvSpPr txBox="1"/>
          <p:nvPr/>
        </p:nvSpPr>
        <p:spPr>
          <a:xfrm>
            <a:off x="520700" y="1599357"/>
            <a:ext cx="11150600" cy="5102166"/>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solidFill>
                  <a:schemeClr val="tx1">
                    <a:lumMod val="95000"/>
                    <a:lumOff val="5000"/>
                  </a:schemeClr>
                </a:solidFill>
                <a:latin typeface="Tajawal ExtraBold" panose="00000800000000000000" pitchFamily="2" charset="-78"/>
                <a:cs typeface="+mj-cs"/>
              </a:rPr>
              <a:t>2- </a:t>
            </a:r>
            <a:r>
              <a:rPr lang="ar-EG" sz="2400" b="1" u="sng" dirty="0">
                <a:solidFill>
                  <a:schemeClr val="tx1">
                    <a:lumMod val="95000"/>
                    <a:lumOff val="5000"/>
                  </a:schemeClr>
                </a:solidFill>
                <a:latin typeface="Tajawal ExtraBold" panose="00000800000000000000" pitchFamily="2" charset="-78"/>
                <a:cs typeface="+mj-cs"/>
              </a:rPr>
              <a:t>الضغط على الأسعار</a:t>
            </a:r>
            <a:r>
              <a:rPr lang="ar-EG" sz="2400" b="1" dirty="0">
                <a:solidFill>
                  <a:schemeClr val="tx1">
                    <a:lumMod val="95000"/>
                    <a:lumOff val="5000"/>
                  </a:schemeClr>
                </a:solidFill>
                <a:latin typeface="Tajawal ExtraBold" panose="00000800000000000000" pitchFamily="2" charset="-78"/>
                <a:cs typeface="+mj-cs"/>
              </a:rPr>
              <a:t>    </a:t>
            </a:r>
            <a:endParaRPr lang="en-US" sz="2400" b="1" dirty="0">
              <a:solidFill>
                <a:schemeClr val="tx1">
                  <a:lumMod val="95000"/>
                  <a:lumOff val="5000"/>
                </a:schemeClr>
              </a:solidFill>
              <a:latin typeface="Tajawal ExtraBold" panose="00000800000000000000" pitchFamily="2" charset="-78"/>
              <a:cs typeface="+mj-cs"/>
            </a:endParaRPr>
          </a:p>
          <a:p>
            <a:pPr algn="just" rtl="1">
              <a:lnSpc>
                <a:spcPct val="150000"/>
              </a:lnSpc>
            </a:pPr>
            <a:r>
              <a:rPr lang="ar-EG" sz="2400" dirty="0">
                <a:solidFill>
                  <a:schemeClr val="tx1">
                    <a:lumMod val="95000"/>
                    <a:lumOff val="5000"/>
                  </a:schemeClr>
                </a:solidFill>
                <a:latin typeface="Söhne"/>
                <a:cs typeface="+mj-cs"/>
              </a:rPr>
              <a:t>يمكن أن نذكر 3 عوامل مقترحة </a:t>
            </a:r>
            <a:r>
              <a:rPr lang="ar-EG" sz="2400" b="0" i="0" dirty="0">
                <a:solidFill>
                  <a:schemeClr val="tx1">
                    <a:lumMod val="95000"/>
                    <a:lumOff val="5000"/>
                  </a:schemeClr>
                </a:solidFill>
                <a:effectLst/>
                <a:latin typeface="Söhne"/>
                <a:cs typeface="+mj-cs"/>
              </a:rPr>
              <a:t>لمساعدة الشركات في تحديد سياسات التسعير، وهي:</a:t>
            </a:r>
          </a:p>
          <a:p>
            <a:pPr marL="457200" indent="-457200" algn="just" rtl="1">
              <a:lnSpc>
                <a:spcPct val="150000"/>
              </a:lnSpc>
              <a:buAutoNum type="arabicParenBoth"/>
            </a:pPr>
            <a:r>
              <a:rPr lang="ar-EG" sz="2400" b="0" i="0" dirty="0">
                <a:solidFill>
                  <a:schemeClr val="tx1">
                    <a:lumMod val="95000"/>
                    <a:lumOff val="5000"/>
                  </a:schemeClr>
                </a:solidFill>
                <a:effectLst/>
                <a:latin typeface="Söhne"/>
                <a:cs typeface="+mj-cs"/>
              </a:rPr>
              <a:t>الدقة    </a:t>
            </a:r>
            <a:r>
              <a:rPr lang="en-US" sz="2400" b="0" i="0" dirty="0">
                <a:solidFill>
                  <a:schemeClr val="tx1">
                    <a:lumMod val="95000"/>
                    <a:lumOff val="5000"/>
                  </a:schemeClr>
                </a:solidFill>
                <a:effectLst/>
                <a:latin typeface="Times New Roman" panose="02020603050405020304" pitchFamily="18" charset="0"/>
                <a:cs typeface="+mj-cs"/>
              </a:rPr>
              <a:t>Precision</a:t>
            </a:r>
            <a:endParaRPr lang="ar-EG" sz="2400" dirty="0">
              <a:solidFill>
                <a:schemeClr val="tx1">
                  <a:lumMod val="95000"/>
                  <a:lumOff val="5000"/>
                </a:schemeClr>
              </a:solidFill>
              <a:latin typeface="Times New Roman" panose="02020603050405020304" pitchFamily="18" charset="0"/>
              <a:cs typeface="+mj-cs"/>
            </a:endParaRPr>
          </a:p>
          <a:p>
            <a:pPr algn="just" rtl="1">
              <a:lnSpc>
                <a:spcPct val="150000"/>
              </a:lnSpc>
            </a:pPr>
            <a:r>
              <a:rPr lang="ar-EG" sz="2400" b="0" i="0" dirty="0">
                <a:solidFill>
                  <a:schemeClr val="tx1">
                    <a:lumMod val="95000"/>
                    <a:lumOff val="5000"/>
                  </a:schemeClr>
                </a:solidFill>
                <a:effectLst/>
                <a:latin typeface="Söhne"/>
                <a:cs typeface="+mj-cs"/>
              </a:rPr>
              <a:t>يشير هذا المفهوم إلى أن لكل منتج </a:t>
            </a:r>
            <a:r>
              <a:rPr lang="ar-EG" sz="2400" b="0" i="0" u="sng" dirty="0">
                <a:solidFill>
                  <a:schemeClr val="tx1">
                    <a:lumMod val="95000"/>
                    <a:lumOff val="5000"/>
                  </a:schemeClr>
                </a:solidFill>
                <a:effectLst/>
                <a:latin typeface="Söhne"/>
                <a:cs typeface="+mj-cs"/>
              </a:rPr>
              <a:t>نطاق أمثل من الأسعار</a:t>
            </a:r>
            <a:r>
              <a:rPr lang="ar-EG" sz="2400" b="0" i="0" dirty="0">
                <a:solidFill>
                  <a:schemeClr val="tx1">
                    <a:lumMod val="95000"/>
                    <a:lumOff val="5000"/>
                  </a:schemeClr>
                </a:solidFill>
                <a:effectLst/>
                <a:latin typeface="Söhne"/>
                <a:cs typeface="+mj-cs"/>
              </a:rPr>
              <a:t>، حيث يمكن أن تكون التغييرات في السعر داخل هذا النطاق ليس لها تأثير كبير على حجم المبيعات. يعني ذلك أن هناك حد أدنى وحد أقصى للسعر يمكن تحديده للمنتج بحيث يكون داخل هذا النطاق لن يؤثر على الطلب أو المبيعات بشكل كبير.</a:t>
            </a:r>
          </a:p>
          <a:p>
            <a:pPr algn="just" rtl="1">
              <a:lnSpc>
                <a:spcPct val="150000"/>
              </a:lnSpc>
            </a:pPr>
            <a:r>
              <a:rPr lang="ar-EG" sz="2400" b="0" i="0" dirty="0">
                <a:solidFill>
                  <a:schemeClr val="tx1">
                    <a:lumMod val="95000"/>
                    <a:lumOff val="5000"/>
                  </a:schemeClr>
                </a:solidFill>
                <a:effectLst/>
                <a:latin typeface="Söhne"/>
                <a:cs typeface="+mj-cs"/>
              </a:rPr>
              <a:t>مثال: لنفترض أن شركة تصنع هاتف ذكي جديد، وتقدر تكلفته التصنيعية بحوالي 300 دولار. قد تجد الشركة أن النطاق الأمثل لسعر البيع يكون بين 400 دولار و500 دولار، حيث إن زيادة السعر بعد ذلك الحد سيؤدي لانخفاض الطلب وبالتالي تأثير سلبي على المبيعات.</a:t>
            </a:r>
          </a:p>
        </p:txBody>
      </p:sp>
      <p:sp>
        <p:nvSpPr>
          <p:cNvPr id="2" name="Rectangle 1">
            <a:extLst>
              <a:ext uri="{FF2B5EF4-FFF2-40B4-BE49-F238E27FC236}">
                <a16:creationId xmlns:a16="http://schemas.microsoft.com/office/drawing/2014/main" id="{D2E4BD43-31EF-4EEC-25C0-3DD8F2AF05D3}"/>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7</a:t>
            </a:r>
          </a:p>
        </p:txBody>
      </p:sp>
      <p:sp>
        <p:nvSpPr>
          <p:cNvPr id="3" name="TextBox 2">
            <a:extLst>
              <a:ext uri="{FF2B5EF4-FFF2-40B4-BE49-F238E27FC236}">
                <a16:creationId xmlns:a16="http://schemas.microsoft.com/office/drawing/2014/main" id="{8F2714C9-925D-081C-EC66-2A5A8C279F32}"/>
              </a:ext>
            </a:extLst>
          </p:cNvPr>
          <p:cNvSpPr txBox="1"/>
          <p:nvPr/>
        </p:nvSpPr>
        <p:spPr>
          <a:xfrm>
            <a:off x="8726557" y="894259"/>
            <a:ext cx="2944743" cy="523220"/>
          </a:xfrm>
          <a:prstGeom prst="rect">
            <a:avLst/>
          </a:prstGeom>
          <a:solidFill>
            <a:srgbClr val="8E5A6D"/>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السعر </a:t>
            </a:r>
            <a:r>
              <a:rPr lang="en-US" sz="2800" b="1" i="0" u="none" strike="noStrike" cap="none" dirty="0">
                <a:solidFill>
                  <a:schemeClr val="lt1"/>
                </a:solidFill>
                <a:latin typeface="Tajawal Medium"/>
                <a:ea typeface="Tajawal Medium"/>
                <a:cs typeface="+mj-cs"/>
                <a:sym typeface="Tajawal Medium"/>
              </a:rPr>
              <a:t>   </a:t>
            </a:r>
            <a:r>
              <a:rPr lang="ar-EG" sz="2800" b="1" i="0" u="none" strike="noStrike" cap="none" dirty="0">
                <a:solidFill>
                  <a:schemeClr val="lt1"/>
                </a:solidFill>
                <a:latin typeface="Tajawal Medium"/>
                <a:ea typeface="Tajawal Medium"/>
                <a:cs typeface="+mj-cs"/>
                <a:sym typeface="Tajawal Medium"/>
              </a:rPr>
              <a:t> </a:t>
            </a:r>
            <a:r>
              <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Price</a:t>
            </a:r>
          </a:p>
        </p:txBody>
      </p:sp>
    </p:spTree>
    <p:extLst>
      <p:ext uri="{BB962C8B-B14F-4D97-AF65-F5344CB8AC3E}">
        <p14:creationId xmlns:p14="http://schemas.microsoft.com/office/powerpoint/2010/main" val="3778538255"/>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C88FCD-C2A7-2116-D63E-F2E282780DEB}"/>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74A1B94F-14D9-9EAC-EDD3-974F984D46D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0E41BF8-4E6C-05DA-4047-CC55BD7C6C8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AF18677D-7CE4-8BBC-D0DC-2A6650BDF936}"/>
              </a:ext>
            </a:extLst>
          </p:cNvPr>
          <p:cNvSpPr txBox="1"/>
          <p:nvPr/>
        </p:nvSpPr>
        <p:spPr>
          <a:xfrm>
            <a:off x="520700" y="1599357"/>
            <a:ext cx="11150600" cy="4548168"/>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solidFill>
                  <a:schemeClr val="tx1">
                    <a:lumMod val="95000"/>
                    <a:lumOff val="5000"/>
                  </a:schemeClr>
                </a:solidFill>
                <a:latin typeface="Tajawal ExtraBold" panose="00000800000000000000" pitchFamily="2" charset="-78"/>
                <a:cs typeface="+mj-cs"/>
              </a:rPr>
              <a:t>2- </a:t>
            </a:r>
            <a:r>
              <a:rPr lang="ar-EG" sz="2400" b="1" u="sng" dirty="0">
                <a:solidFill>
                  <a:schemeClr val="tx1">
                    <a:lumMod val="95000"/>
                    <a:lumOff val="5000"/>
                  </a:schemeClr>
                </a:solidFill>
                <a:latin typeface="Tajawal ExtraBold" panose="00000800000000000000" pitchFamily="2" charset="-78"/>
                <a:cs typeface="+mj-cs"/>
              </a:rPr>
              <a:t>الضغط على الأسعار</a:t>
            </a:r>
            <a:r>
              <a:rPr lang="ar-EG" sz="2400" b="1" dirty="0">
                <a:solidFill>
                  <a:schemeClr val="tx1">
                    <a:lumMod val="95000"/>
                    <a:lumOff val="5000"/>
                  </a:schemeClr>
                </a:solidFill>
                <a:latin typeface="Tajawal ExtraBold" panose="00000800000000000000" pitchFamily="2" charset="-78"/>
                <a:cs typeface="+mj-cs"/>
              </a:rPr>
              <a:t>    </a:t>
            </a:r>
            <a:endParaRPr lang="en-US" sz="2400" b="1" dirty="0">
              <a:solidFill>
                <a:schemeClr val="tx1">
                  <a:lumMod val="95000"/>
                  <a:lumOff val="5000"/>
                </a:schemeClr>
              </a:solidFill>
              <a:latin typeface="Tajawal ExtraBold" panose="00000800000000000000" pitchFamily="2" charset="-78"/>
              <a:cs typeface="+mj-cs"/>
            </a:endParaRPr>
          </a:p>
          <a:p>
            <a:pPr algn="just" rtl="1">
              <a:lnSpc>
                <a:spcPct val="150000"/>
              </a:lnSpc>
            </a:pPr>
            <a:r>
              <a:rPr lang="ar-EG" sz="2400" dirty="0">
                <a:solidFill>
                  <a:schemeClr val="tx1">
                    <a:lumMod val="95000"/>
                    <a:lumOff val="5000"/>
                  </a:schemeClr>
                </a:solidFill>
                <a:latin typeface="Söhne"/>
                <a:cs typeface="+mj-cs"/>
              </a:rPr>
              <a:t>يمكن أن نذكر 3 عوامل مقترحة </a:t>
            </a:r>
            <a:r>
              <a:rPr lang="ar-EG" sz="2400" b="0" i="0" dirty="0">
                <a:solidFill>
                  <a:schemeClr val="tx1">
                    <a:lumMod val="95000"/>
                    <a:lumOff val="5000"/>
                  </a:schemeClr>
                </a:solidFill>
                <a:effectLst/>
                <a:latin typeface="Söhne"/>
                <a:cs typeface="+mj-cs"/>
              </a:rPr>
              <a:t>لمساعدة الشركات في تحديد سياسات التسعير، وهي:</a:t>
            </a:r>
            <a:endParaRPr lang="en-US" sz="2400" b="0" i="0" dirty="0">
              <a:solidFill>
                <a:schemeClr val="tx1">
                  <a:lumMod val="95000"/>
                  <a:lumOff val="5000"/>
                </a:schemeClr>
              </a:solidFill>
              <a:effectLst/>
              <a:latin typeface="Söhne"/>
              <a:cs typeface="+mj-cs"/>
            </a:endParaRPr>
          </a:p>
          <a:p>
            <a:pPr algn="just" rtl="1">
              <a:lnSpc>
                <a:spcPct val="150000"/>
              </a:lnSpc>
            </a:pPr>
            <a:r>
              <a:rPr lang="ar-EG" sz="2400" b="0" i="0" dirty="0">
                <a:solidFill>
                  <a:schemeClr val="tx1">
                    <a:lumMod val="95000"/>
                    <a:lumOff val="5000"/>
                  </a:schemeClr>
                </a:solidFill>
                <a:effectLst/>
                <a:latin typeface="Söhne"/>
                <a:cs typeface="+mj-cs"/>
              </a:rPr>
              <a:t>(2) القابلية للتكيف   </a:t>
            </a:r>
            <a:r>
              <a:rPr lang="en-US" sz="2400" b="0" i="0" dirty="0">
                <a:solidFill>
                  <a:schemeClr val="tx1">
                    <a:lumMod val="95000"/>
                    <a:lumOff val="5000"/>
                  </a:schemeClr>
                </a:solidFill>
                <a:effectLst/>
                <a:latin typeface="Times New Roman" panose="02020603050405020304" pitchFamily="18" charset="0"/>
                <a:cs typeface="+mj-cs"/>
              </a:rPr>
              <a:t>Adaptability</a:t>
            </a:r>
            <a:endParaRPr lang="ar-EG" sz="2400" b="0" i="0" dirty="0">
              <a:solidFill>
                <a:schemeClr val="tx1">
                  <a:lumMod val="95000"/>
                  <a:lumOff val="5000"/>
                </a:schemeClr>
              </a:solidFill>
              <a:effectLst/>
              <a:latin typeface="Times New Roman" panose="02020603050405020304" pitchFamily="18" charset="0"/>
              <a:cs typeface="+mj-cs"/>
            </a:endParaRPr>
          </a:p>
          <a:p>
            <a:pPr algn="just" rtl="1">
              <a:lnSpc>
                <a:spcPct val="150000"/>
              </a:lnSpc>
            </a:pPr>
            <a:r>
              <a:rPr lang="ar-EG" sz="2400" b="0" i="0" dirty="0">
                <a:solidFill>
                  <a:schemeClr val="tx1">
                    <a:lumMod val="95000"/>
                    <a:lumOff val="5000"/>
                  </a:schemeClr>
                </a:solidFill>
                <a:effectLst/>
                <a:latin typeface="Söhne"/>
                <a:cs typeface="+mj-cs"/>
              </a:rPr>
              <a:t>يتعلق هذا المفهوم بقدرة الشركة على الاستجابة بشكل سريع لمتطلبات السوق من خلال ضبط أسعار المنتجات على الإنترنت. ويمكن أن يشمل ذلك تغيير الأسعار بناءً على التغيرات في الطلب أو المنافسة أو الظروف الاقتصادية. </a:t>
            </a:r>
          </a:p>
          <a:p>
            <a:pPr algn="just" rtl="1">
              <a:lnSpc>
                <a:spcPct val="150000"/>
              </a:lnSpc>
            </a:pPr>
            <a:r>
              <a:rPr lang="ar-EG" sz="2400" b="0" i="0" dirty="0">
                <a:solidFill>
                  <a:schemeClr val="tx1">
                    <a:lumMod val="95000"/>
                    <a:lumOff val="5000"/>
                  </a:schemeClr>
                </a:solidFill>
                <a:effectLst/>
                <a:latin typeface="Söhne"/>
                <a:cs typeface="+mj-cs"/>
              </a:rPr>
              <a:t>مثال: نفترض شركة تجارة إلكترونية تبيع أجهزة تلفزيون، ولاحظت أن الطلب على أحجام الشاشات الكبيرة يزداد في فصل الصيف بسبب بطولة رياضية كبيرة. من خلال قدرتها على التكيف، قد تخفض الشركة أسعار الشاشات الكبيرة قليلاً خلال تلك الفترة لجذب المزيد من المشترين وزيادة حجم المبيعات.</a:t>
            </a:r>
          </a:p>
        </p:txBody>
      </p:sp>
      <p:sp>
        <p:nvSpPr>
          <p:cNvPr id="2" name="Rectangle 1">
            <a:extLst>
              <a:ext uri="{FF2B5EF4-FFF2-40B4-BE49-F238E27FC236}">
                <a16:creationId xmlns:a16="http://schemas.microsoft.com/office/drawing/2014/main" id="{F6EC286D-A59C-6152-AEE9-285038799D2B}"/>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7</a:t>
            </a:r>
          </a:p>
        </p:txBody>
      </p:sp>
      <p:sp>
        <p:nvSpPr>
          <p:cNvPr id="3" name="TextBox 2">
            <a:extLst>
              <a:ext uri="{FF2B5EF4-FFF2-40B4-BE49-F238E27FC236}">
                <a16:creationId xmlns:a16="http://schemas.microsoft.com/office/drawing/2014/main" id="{92380A11-7C37-AB2E-3C75-29EBAF217965}"/>
              </a:ext>
            </a:extLst>
          </p:cNvPr>
          <p:cNvSpPr txBox="1"/>
          <p:nvPr/>
        </p:nvSpPr>
        <p:spPr>
          <a:xfrm>
            <a:off x="8726557" y="894259"/>
            <a:ext cx="2944743" cy="523220"/>
          </a:xfrm>
          <a:prstGeom prst="rect">
            <a:avLst/>
          </a:prstGeom>
          <a:solidFill>
            <a:srgbClr val="8E5A6D"/>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السعر </a:t>
            </a:r>
            <a:r>
              <a:rPr lang="en-US" sz="2800" b="1" i="0" u="none" strike="noStrike" cap="none" dirty="0">
                <a:solidFill>
                  <a:schemeClr val="lt1"/>
                </a:solidFill>
                <a:latin typeface="Tajawal Medium"/>
                <a:ea typeface="Tajawal Medium"/>
                <a:cs typeface="+mj-cs"/>
                <a:sym typeface="Tajawal Medium"/>
              </a:rPr>
              <a:t>   </a:t>
            </a:r>
            <a:r>
              <a:rPr lang="ar-EG" sz="2800" b="1" i="0" u="none" strike="noStrike" cap="none" dirty="0">
                <a:solidFill>
                  <a:schemeClr val="lt1"/>
                </a:solidFill>
                <a:latin typeface="Tajawal Medium"/>
                <a:ea typeface="Tajawal Medium"/>
                <a:cs typeface="+mj-cs"/>
                <a:sym typeface="Tajawal Medium"/>
              </a:rPr>
              <a:t> </a:t>
            </a:r>
            <a:r>
              <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Price</a:t>
            </a:r>
          </a:p>
        </p:txBody>
      </p:sp>
    </p:spTree>
    <p:extLst>
      <p:ext uri="{BB962C8B-B14F-4D97-AF65-F5344CB8AC3E}">
        <p14:creationId xmlns:p14="http://schemas.microsoft.com/office/powerpoint/2010/main" val="3337698833"/>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F1ECCD-F155-4FCD-E7CF-EE43018A5867}"/>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FE298CBD-8406-13A1-37C6-CA66078CD278}"/>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C8E8EFE-4D54-13F2-B834-5287E5C1009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8D665C7A-9D4B-2EB4-8CFA-84A2C2FC96D8}"/>
              </a:ext>
            </a:extLst>
          </p:cNvPr>
          <p:cNvSpPr txBox="1"/>
          <p:nvPr/>
        </p:nvSpPr>
        <p:spPr>
          <a:xfrm>
            <a:off x="520700" y="1599357"/>
            <a:ext cx="11150600" cy="3586366"/>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200" dirty="0">
                <a:solidFill>
                  <a:schemeClr val="tx1">
                    <a:lumMod val="95000"/>
                    <a:lumOff val="5000"/>
                  </a:schemeClr>
                </a:solidFill>
                <a:latin typeface="Tajawal ExtraBold" panose="00000800000000000000" pitchFamily="2" charset="-78"/>
                <a:cs typeface="+mj-cs"/>
              </a:rPr>
              <a:t>2- </a:t>
            </a:r>
            <a:r>
              <a:rPr lang="ar-EG" sz="2200" u="sng" dirty="0">
                <a:solidFill>
                  <a:schemeClr val="tx1">
                    <a:lumMod val="95000"/>
                    <a:lumOff val="5000"/>
                  </a:schemeClr>
                </a:solidFill>
                <a:latin typeface="Tajawal ExtraBold" panose="00000800000000000000" pitchFamily="2" charset="-78"/>
                <a:cs typeface="+mj-cs"/>
              </a:rPr>
              <a:t>الضغط على الأسعار</a:t>
            </a:r>
            <a:r>
              <a:rPr lang="ar-EG" sz="2200" dirty="0">
                <a:solidFill>
                  <a:schemeClr val="tx1">
                    <a:lumMod val="95000"/>
                    <a:lumOff val="5000"/>
                  </a:schemeClr>
                </a:solidFill>
                <a:latin typeface="Tajawal ExtraBold" panose="00000800000000000000" pitchFamily="2" charset="-78"/>
                <a:cs typeface="+mj-cs"/>
              </a:rPr>
              <a:t>    </a:t>
            </a:r>
            <a:endParaRPr lang="en-US" sz="2200" dirty="0">
              <a:solidFill>
                <a:schemeClr val="tx1">
                  <a:lumMod val="95000"/>
                  <a:lumOff val="5000"/>
                </a:schemeClr>
              </a:solidFill>
              <a:latin typeface="Tajawal ExtraBold" panose="00000800000000000000" pitchFamily="2" charset="-78"/>
              <a:cs typeface="+mj-cs"/>
            </a:endParaRPr>
          </a:p>
          <a:p>
            <a:pPr algn="just" rtl="1">
              <a:lnSpc>
                <a:spcPct val="150000"/>
              </a:lnSpc>
            </a:pPr>
            <a:r>
              <a:rPr lang="ar-EG" sz="2200" dirty="0">
                <a:solidFill>
                  <a:schemeClr val="tx1">
                    <a:lumMod val="95000"/>
                    <a:lumOff val="5000"/>
                  </a:schemeClr>
                </a:solidFill>
                <a:latin typeface="Söhne"/>
                <a:cs typeface="+mj-cs"/>
              </a:rPr>
              <a:t>يمكن أن نذكر 3 عوامل مقترحة </a:t>
            </a:r>
            <a:r>
              <a:rPr lang="ar-EG" sz="2200" i="0" dirty="0">
                <a:solidFill>
                  <a:schemeClr val="tx1">
                    <a:lumMod val="95000"/>
                    <a:lumOff val="5000"/>
                  </a:schemeClr>
                </a:solidFill>
                <a:effectLst/>
                <a:latin typeface="Söhne"/>
                <a:cs typeface="+mj-cs"/>
              </a:rPr>
              <a:t>لمساعدة الشركات في تحديد سياسات التسعير، وهي:</a:t>
            </a:r>
            <a:endParaRPr lang="en-US" sz="2200" i="0" dirty="0">
              <a:solidFill>
                <a:schemeClr val="tx1">
                  <a:lumMod val="95000"/>
                  <a:lumOff val="5000"/>
                </a:schemeClr>
              </a:solidFill>
              <a:effectLst/>
              <a:latin typeface="Söhne"/>
              <a:cs typeface="+mj-cs"/>
            </a:endParaRPr>
          </a:p>
          <a:p>
            <a:pPr algn="just" rtl="1">
              <a:lnSpc>
                <a:spcPct val="150000"/>
              </a:lnSpc>
            </a:pPr>
            <a:r>
              <a:rPr lang="ar-EG" sz="2200" i="0" dirty="0">
                <a:solidFill>
                  <a:schemeClr val="tx1">
                    <a:lumMod val="95000"/>
                    <a:lumOff val="5000"/>
                  </a:schemeClr>
                </a:solidFill>
                <a:effectLst/>
                <a:latin typeface="Söhne"/>
                <a:cs typeface="+mj-cs"/>
              </a:rPr>
              <a:t>(3) التجزئة  </a:t>
            </a:r>
            <a:r>
              <a:rPr lang="en-US" sz="2200" i="0" dirty="0">
                <a:solidFill>
                  <a:schemeClr val="tx1">
                    <a:lumMod val="95000"/>
                    <a:lumOff val="5000"/>
                  </a:schemeClr>
                </a:solidFill>
                <a:effectLst/>
                <a:latin typeface="Times New Roman" panose="02020603050405020304" pitchFamily="18" charset="0"/>
                <a:cs typeface="Times New Roman" panose="02020603050405020304" pitchFamily="18" charset="0"/>
              </a:rPr>
              <a:t>Segmentation</a:t>
            </a:r>
          </a:p>
          <a:p>
            <a:pPr algn="just" rtl="1">
              <a:lnSpc>
                <a:spcPct val="150000"/>
              </a:lnSpc>
            </a:pPr>
            <a:r>
              <a:rPr lang="ar-EG" sz="2200" i="0" dirty="0">
                <a:solidFill>
                  <a:schemeClr val="tx1">
                    <a:lumMod val="95000"/>
                    <a:lumOff val="5000"/>
                  </a:schemeClr>
                </a:solidFill>
                <a:effectLst/>
                <a:latin typeface="Söhne"/>
                <a:cs typeface="+mj-cs"/>
              </a:rPr>
              <a:t>يشير هذا إلى تطبيق تسعير مختلف لمنتج واحد أو مجموعة من المنتجات لفئات عملاء مختلفة. وهذا يستند إلى الاختلافات في احتياجات ورغبات العملاء وقيمة المنتج من وجهة نظرهم.</a:t>
            </a:r>
          </a:p>
          <a:p>
            <a:pPr algn="just" rtl="1">
              <a:lnSpc>
                <a:spcPct val="150000"/>
              </a:lnSpc>
            </a:pPr>
            <a:r>
              <a:rPr lang="ar-EG" sz="2200" i="0" dirty="0">
                <a:solidFill>
                  <a:schemeClr val="tx1">
                    <a:lumMod val="95000"/>
                    <a:lumOff val="5000"/>
                  </a:schemeClr>
                </a:solidFill>
                <a:effectLst/>
                <a:latin typeface="Söhne"/>
                <a:cs typeface="+mj-cs"/>
              </a:rPr>
              <a:t>مثال: لنفترض أن منصة إلكترونية متخصصة في بيع الأحذية تستخدم استراتيجية تسعير مختلفة بناءً على شرائح العملاء المختلفة. كيف يمكن أن تحدد هذه الشركة سياسات التسعير؟ </a:t>
            </a:r>
          </a:p>
        </p:txBody>
      </p:sp>
      <p:sp>
        <p:nvSpPr>
          <p:cNvPr id="2" name="Rectangle 1">
            <a:extLst>
              <a:ext uri="{FF2B5EF4-FFF2-40B4-BE49-F238E27FC236}">
                <a16:creationId xmlns:a16="http://schemas.microsoft.com/office/drawing/2014/main" id="{29F7BB7C-7BE4-54DE-57B5-481BA92061F2}"/>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7</a:t>
            </a:r>
          </a:p>
        </p:txBody>
      </p:sp>
      <p:sp>
        <p:nvSpPr>
          <p:cNvPr id="3" name="TextBox 2">
            <a:extLst>
              <a:ext uri="{FF2B5EF4-FFF2-40B4-BE49-F238E27FC236}">
                <a16:creationId xmlns:a16="http://schemas.microsoft.com/office/drawing/2014/main" id="{42657B68-AD41-9A6E-13E9-3CF1C214ADE2}"/>
              </a:ext>
            </a:extLst>
          </p:cNvPr>
          <p:cNvSpPr txBox="1"/>
          <p:nvPr/>
        </p:nvSpPr>
        <p:spPr>
          <a:xfrm>
            <a:off x="8726557" y="894259"/>
            <a:ext cx="2944743" cy="523220"/>
          </a:xfrm>
          <a:prstGeom prst="rect">
            <a:avLst/>
          </a:prstGeom>
          <a:solidFill>
            <a:srgbClr val="8E5A6D"/>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السعر </a:t>
            </a:r>
            <a:r>
              <a:rPr lang="en-US" sz="2800" b="1" i="0" u="none" strike="noStrike" cap="none" dirty="0">
                <a:solidFill>
                  <a:schemeClr val="lt1"/>
                </a:solidFill>
                <a:latin typeface="Tajawal Medium"/>
                <a:ea typeface="Tajawal Medium"/>
                <a:cs typeface="+mj-cs"/>
                <a:sym typeface="Tajawal Medium"/>
              </a:rPr>
              <a:t>   </a:t>
            </a:r>
            <a:r>
              <a:rPr lang="ar-EG" sz="2800" b="1" i="0" u="none" strike="noStrike" cap="none" dirty="0">
                <a:solidFill>
                  <a:schemeClr val="lt1"/>
                </a:solidFill>
                <a:latin typeface="Tajawal Medium"/>
                <a:ea typeface="Tajawal Medium"/>
                <a:cs typeface="+mj-cs"/>
                <a:sym typeface="Tajawal Medium"/>
              </a:rPr>
              <a:t> </a:t>
            </a:r>
            <a:r>
              <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Price</a:t>
            </a:r>
          </a:p>
        </p:txBody>
      </p:sp>
    </p:spTree>
    <p:extLst>
      <p:ext uri="{BB962C8B-B14F-4D97-AF65-F5344CB8AC3E}">
        <p14:creationId xmlns:p14="http://schemas.microsoft.com/office/powerpoint/2010/main" val="1488343803"/>
      </p:ext>
    </p:extLst>
  </p:cSld>
  <p:clrMapOvr>
    <a:masterClrMapping/>
  </p:clrMapOvr>
  <p:transition spd="slow" advTm="45455">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53525E-D793-8DC8-3908-097D93375455}"/>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B89B93F7-8715-ADBE-180E-ACD08F33562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3F1062D-BB3D-E827-B1F9-3E3A7779AB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4330B3AD-2CC8-25DE-902B-9AFE8DA8ED19}"/>
              </a:ext>
            </a:extLst>
          </p:cNvPr>
          <p:cNvSpPr txBox="1"/>
          <p:nvPr/>
        </p:nvSpPr>
        <p:spPr>
          <a:xfrm>
            <a:off x="520700" y="1599357"/>
            <a:ext cx="11150600" cy="4602029"/>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200" b="1" dirty="0">
                <a:solidFill>
                  <a:schemeClr val="tx1">
                    <a:lumMod val="95000"/>
                    <a:lumOff val="5000"/>
                  </a:schemeClr>
                </a:solidFill>
                <a:latin typeface="Tajawal ExtraBold" panose="00000800000000000000" pitchFamily="2" charset="-78"/>
                <a:cs typeface="+mj-cs"/>
              </a:rPr>
              <a:t>2- </a:t>
            </a:r>
            <a:r>
              <a:rPr lang="ar-EG" sz="2200" b="1" u="sng" dirty="0">
                <a:solidFill>
                  <a:schemeClr val="tx1">
                    <a:lumMod val="95000"/>
                    <a:lumOff val="5000"/>
                  </a:schemeClr>
                </a:solidFill>
                <a:latin typeface="Tajawal ExtraBold" panose="00000800000000000000" pitchFamily="2" charset="-78"/>
                <a:cs typeface="+mj-cs"/>
              </a:rPr>
              <a:t>الضغط على الأسعار</a:t>
            </a:r>
            <a:r>
              <a:rPr lang="ar-EG" sz="2200" b="1" dirty="0">
                <a:solidFill>
                  <a:schemeClr val="tx1">
                    <a:lumMod val="95000"/>
                    <a:lumOff val="5000"/>
                  </a:schemeClr>
                </a:solidFill>
                <a:latin typeface="Tajawal ExtraBold" panose="00000800000000000000" pitchFamily="2" charset="-78"/>
                <a:cs typeface="+mj-cs"/>
              </a:rPr>
              <a:t>    </a:t>
            </a:r>
            <a:endParaRPr lang="en-US" sz="2200" b="1" dirty="0">
              <a:solidFill>
                <a:schemeClr val="tx1">
                  <a:lumMod val="95000"/>
                  <a:lumOff val="5000"/>
                </a:schemeClr>
              </a:solidFill>
              <a:latin typeface="Tajawal ExtraBold" panose="00000800000000000000" pitchFamily="2" charset="-78"/>
              <a:cs typeface="+mj-cs"/>
            </a:endParaRPr>
          </a:p>
          <a:p>
            <a:pPr algn="just" rtl="1">
              <a:lnSpc>
                <a:spcPct val="150000"/>
              </a:lnSpc>
            </a:pPr>
            <a:r>
              <a:rPr lang="ar-EG" sz="2200" dirty="0">
                <a:solidFill>
                  <a:schemeClr val="tx1">
                    <a:lumMod val="95000"/>
                    <a:lumOff val="5000"/>
                  </a:schemeClr>
                </a:solidFill>
                <a:latin typeface="Söhne"/>
                <a:cs typeface="+mj-cs"/>
              </a:rPr>
              <a:t>يمكن أن نذكر 3 عوامل مقترحة </a:t>
            </a:r>
            <a:r>
              <a:rPr lang="ar-EG" sz="2200" b="0" i="0" dirty="0">
                <a:solidFill>
                  <a:schemeClr val="tx1">
                    <a:lumMod val="95000"/>
                    <a:lumOff val="5000"/>
                  </a:schemeClr>
                </a:solidFill>
                <a:effectLst/>
                <a:latin typeface="Söhne"/>
                <a:cs typeface="+mj-cs"/>
              </a:rPr>
              <a:t>لمساعدة الشركات في تحديد سياسات التسعير، وهي:</a:t>
            </a:r>
            <a:endParaRPr lang="en-US" sz="2200" b="0" i="0" dirty="0">
              <a:solidFill>
                <a:schemeClr val="tx1">
                  <a:lumMod val="95000"/>
                  <a:lumOff val="5000"/>
                </a:schemeClr>
              </a:solidFill>
              <a:effectLst/>
              <a:latin typeface="Söhne"/>
              <a:cs typeface="+mj-cs"/>
            </a:endParaRPr>
          </a:p>
          <a:p>
            <a:pPr algn="just" rtl="1">
              <a:lnSpc>
                <a:spcPct val="150000"/>
              </a:lnSpc>
            </a:pPr>
            <a:r>
              <a:rPr lang="ar-EG" sz="2200" b="0" i="0" dirty="0">
                <a:solidFill>
                  <a:schemeClr val="tx1">
                    <a:lumMod val="95000"/>
                    <a:lumOff val="5000"/>
                  </a:schemeClr>
                </a:solidFill>
                <a:effectLst/>
                <a:latin typeface="Söhne"/>
                <a:cs typeface="+mj-cs"/>
              </a:rPr>
              <a:t>(3) التجزئة  </a:t>
            </a:r>
            <a:r>
              <a:rPr lang="en-US" sz="2200" b="0" i="0" dirty="0">
                <a:solidFill>
                  <a:schemeClr val="tx1">
                    <a:lumMod val="95000"/>
                    <a:lumOff val="5000"/>
                  </a:schemeClr>
                </a:solidFill>
                <a:effectLst/>
                <a:latin typeface="Times New Roman" panose="02020603050405020304" pitchFamily="18" charset="0"/>
                <a:cs typeface="Times New Roman" panose="02020603050405020304" pitchFamily="18" charset="0"/>
              </a:rPr>
              <a:t>Segmentation</a:t>
            </a:r>
          </a:p>
          <a:p>
            <a:pPr algn="just" rtl="1">
              <a:lnSpc>
                <a:spcPct val="150000"/>
              </a:lnSpc>
            </a:pPr>
            <a:r>
              <a:rPr lang="ar-EG" sz="2200" b="0" i="0" dirty="0">
                <a:solidFill>
                  <a:schemeClr val="tx1">
                    <a:lumMod val="95000"/>
                    <a:lumOff val="5000"/>
                  </a:schemeClr>
                </a:solidFill>
                <a:effectLst/>
                <a:latin typeface="Söhne"/>
                <a:cs typeface="+mj-cs"/>
              </a:rPr>
              <a:t>في هذه الحالة، يمكن أن تحدد الشركة أسعارها كما يلي:</a:t>
            </a:r>
          </a:p>
          <a:p>
            <a:pPr algn="just" rtl="1">
              <a:lnSpc>
                <a:spcPct val="150000"/>
              </a:lnSpc>
            </a:pPr>
            <a:r>
              <a:rPr lang="ar-EG" sz="2200" b="0" i="0" dirty="0">
                <a:solidFill>
                  <a:schemeClr val="tx1">
                    <a:lumMod val="95000"/>
                    <a:lumOff val="5000"/>
                  </a:schemeClr>
                </a:solidFill>
                <a:effectLst/>
                <a:latin typeface="Söhne"/>
                <a:cs typeface="+mj-cs"/>
              </a:rPr>
              <a:t>العملاء الجدد: تقدم لهم خصمًا بنسبة 20% على أول عملية شراء لتحفيزهم على تجربة المنصة.</a:t>
            </a:r>
          </a:p>
          <a:p>
            <a:pPr algn="just" rtl="1">
              <a:lnSpc>
                <a:spcPct val="150000"/>
              </a:lnSpc>
            </a:pPr>
            <a:r>
              <a:rPr lang="ar-EG" sz="2200" b="0" i="0" dirty="0">
                <a:solidFill>
                  <a:schemeClr val="tx1">
                    <a:lumMod val="95000"/>
                    <a:lumOff val="5000"/>
                  </a:schemeClr>
                </a:solidFill>
                <a:effectLst/>
                <a:latin typeface="Söhne"/>
                <a:cs typeface="+mj-cs"/>
              </a:rPr>
              <a:t>العملاء الموالين: توفر لهم برنامج ولاء يمنحهم نقاط مكافأة تُستخدم كخصومات على المشتريات المستقبلية.</a:t>
            </a:r>
          </a:p>
          <a:p>
            <a:pPr algn="just" rtl="1">
              <a:lnSpc>
                <a:spcPct val="150000"/>
              </a:lnSpc>
            </a:pPr>
            <a:r>
              <a:rPr lang="ar-EG" sz="2200" b="0" i="0" dirty="0">
                <a:solidFill>
                  <a:schemeClr val="tx1">
                    <a:lumMod val="95000"/>
                    <a:lumOff val="5000"/>
                  </a:schemeClr>
                </a:solidFill>
                <a:effectLst/>
                <a:latin typeface="Söhne"/>
                <a:cs typeface="+mj-cs"/>
              </a:rPr>
              <a:t>العملاء الباحثين عن الفخامة: تعرض لهم إصدارات محدودة من الأحذية الفاخرة بأسعار أعلى، مع توفير تجربة تسوق حصرية مثل التغليف الفاخر والتوصيل السريع.</a:t>
            </a:r>
          </a:p>
          <a:p>
            <a:pPr algn="just" rtl="1">
              <a:lnSpc>
                <a:spcPct val="150000"/>
              </a:lnSpc>
            </a:pPr>
            <a:r>
              <a:rPr lang="ar-EG" sz="2200" b="0" i="0" dirty="0">
                <a:solidFill>
                  <a:schemeClr val="tx1">
                    <a:lumMod val="95000"/>
                    <a:lumOff val="5000"/>
                  </a:schemeClr>
                </a:solidFill>
                <a:effectLst/>
                <a:latin typeface="Söhne"/>
                <a:cs typeface="+mj-cs"/>
              </a:rPr>
              <a:t>العملاء الحساسون للسعر: تقدم لهم خصومات خاصة أثناء التخفيضات الموسمية أو عند شرائهم أكثر من منتج دفعة واحدة.</a:t>
            </a:r>
          </a:p>
        </p:txBody>
      </p:sp>
      <p:sp>
        <p:nvSpPr>
          <p:cNvPr id="2" name="Rectangle 1">
            <a:extLst>
              <a:ext uri="{FF2B5EF4-FFF2-40B4-BE49-F238E27FC236}">
                <a16:creationId xmlns:a16="http://schemas.microsoft.com/office/drawing/2014/main" id="{B2BFFA35-FA1B-7190-5C0A-FFD7C09089C5}"/>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7</a:t>
            </a:r>
          </a:p>
        </p:txBody>
      </p:sp>
      <p:sp>
        <p:nvSpPr>
          <p:cNvPr id="3" name="TextBox 2">
            <a:extLst>
              <a:ext uri="{FF2B5EF4-FFF2-40B4-BE49-F238E27FC236}">
                <a16:creationId xmlns:a16="http://schemas.microsoft.com/office/drawing/2014/main" id="{82F1C418-E5C4-3B9E-D638-2DCDDF5772F2}"/>
              </a:ext>
            </a:extLst>
          </p:cNvPr>
          <p:cNvSpPr txBox="1"/>
          <p:nvPr/>
        </p:nvSpPr>
        <p:spPr>
          <a:xfrm>
            <a:off x="8726557" y="894259"/>
            <a:ext cx="2944743" cy="523220"/>
          </a:xfrm>
          <a:prstGeom prst="rect">
            <a:avLst/>
          </a:prstGeom>
          <a:solidFill>
            <a:srgbClr val="8E5A6D"/>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السعر </a:t>
            </a:r>
            <a:r>
              <a:rPr lang="en-US" sz="2800" b="1" i="0" u="none" strike="noStrike" cap="none" dirty="0">
                <a:solidFill>
                  <a:schemeClr val="lt1"/>
                </a:solidFill>
                <a:latin typeface="Tajawal Medium"/>
                <a:ea typeface="Tajawal Medium"/>
                <a:cs typeface="+mj-cs"/>
                <a:sym typeface="Tajawal Medium"/>
              </a:rPr>
              <a:t>   </a:t>
            </a:r>
            <a:r>
              <a:rPr lang="ar-EG" sz="2800" b="1" i="0" u="none" strike="noStrike" cap="none" dirty="0">
                <a:solidFill>
                  <a:schemeClr val="lt1"/>
                </a:solidFill>
                <a:latin typeface="Tajawal Medium"/>
                <a:ea typeface="Tajawal Medium"/>
                <a:cs typeface="+mj-cs"/>
                <a:sym typeface="Tajawal Medium"/>
              </a:rPr>
              <a:t> </a:t>
            </a:r>
            <a:r>
              <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Price</a:t>
            </a:r>
          </a:p>
        </p:txBody>
      </p:sp>
    </p:spTree>
    <p:extLst>
      <p:ext uri="{BB962C8B-B14F-4D97-AF65-F5344CB8AC3E}">
        <p14:creationId xmlns:p14="http://schemas.microsoft.com/office/powerpoint/2010/main" val="3595681586"/>
      </p:ext>
    </p:extLst>
  </p:cSld>
  <p:clrMapOvr>
    <a:masterClrMapping/>
  </p:clrMapOvr>
  <p:transition spd="slow" advTm="100920">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69B5A0-E1A5-AAF2-F600-8A99DCFE44CF}"/>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FA4F2C18-A767-FBF1-2AAA-27927A809F7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712E9E3-809B-0B87-96C8-FAAC7702DD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DF0A6F5E-90A0-2A87-A735-FA100C700F23}"/>
              </a:ext>
            </a:extLst>
          </p:cNvPr>
          <p:cNvSpPr txBox="1"/>
          <p:nvPr/>
        </p:nvSpPr>
        <p:spPr>
          <a:xfrm>
            <a:off x="520700" y="1599357"/>
            <a:ext cx="11150600" cy="5011949"/>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solidFill>
                  <a:schemeClr val="tx1">
                    <a:lumMod val="95000"/>
                    <a:lumOff val="5000"/>
                  </a:schemeClr>
                </a:solidFill>
                <a:latin typeface="Tajawal ExtraBold" panose="00000800000000000000" pitchFamily="2" charset="-78"/>
                <a:cs typeface="+mj-cs"/>
              </a:rPr>
              <a:t>2- </a:t>
            </a:r>
            <a:r>
              <a:rPr lang="ar-EG" sz="2400" b="1" u="sng" dirty="0">
                <a:solidFill>
                  <a:schemeClr val="tx1">
                    <a:lumMod val="95000"/>
                    <a:lumOff val="5000"/>
                  </a:schemeClr>
                </a:solidFill>
                <a:latin typeface="Tajawal ExtraBold" panose="00000800000000000000" pitchFamily="2" charset="-78"/>
                <a:cs typeface="+mj-cs"/>
              </a:rPr>
              <a:t>الضغط على الأسعار</a:t>
            </a:r>
            <a:r>
              <a:rPr lang="ar-EG" sz="2400" b="1" dirty="0">
                <a:solidFill>
                  <a:schemeClr val="tx1">
                    <a:lumMod val="95000"/>
                    <a:lumOff val="5000"/>
                  </a:schemeClr>
                </a:solidFill>
                <a:latin typeface="Tajawal ExtraBold" panose="00000800000000000000" pitchFamily="2" charset="-78"/>
                <a:cs typeface="+mj-cs"/>
              </a:rPr>
              <a:t>    </a:t>
            </a:r>
            <a:endParaRPr lang="en-US" sz="2400" b="1" dirty="0">
              <a:solidFill>
                <a:schemeClr val="tx1">
                  <a:lumMod val="95000"/>
                  <a:lumOff val="5000"/>
                </a:schemeClr>
              </a:solidFill>
              <a:latin typeface="Tajawal ExtraBold" panose="00000800000000000000" pitchFamily="2" charset="-78"/>
              <a:cs typeface="+mj-cs"/>
            </a:endParaRPr>
          </a:p>
          <a:p>
            <a:pPr algn="just" rtl="1">
              <a:lnSpc>
                <a:spcPct val="150000"/>
              </a:lnSpc>
            </a:pPr>
            <a:r>
              <a:rPr lang="ar-EG" sz="2400" b="0" i="0" dirty="0">
                <a:solidFill>
                  <a:schemeClr val="tx1">
                    <a:lumMod val="95000"/>
                    <a:lumOff val="5000"/>
                  </a:schemeClr>
                </a:solidFill>
                <a:effectLst/>
                <a:latin typeface="Söhne"/>
                <a:cs typeface="+mj-cs"/>
              </a:rPr>
              <a:t>هناك أربع استراتيجيات متاحة لتحديد التسعير:</a:t>
            </a:r>
          </a:p>
          <a:p>
            <a:pPr algn="just" rtl="1">
              <a:lnSpc>
                <a:spcPct val="150000"/>
              </a:lnSpc>
            </a:pPr>
            <a:r>
              <a:rPr lang="ar-EG" sz="2400" b="1" i="0" dirty="0">
                <a:solidFill>
                  <a:schemeClr val="tx1">
                    <a:lumMod val="95000"/>
                    <a:lumOff val="5000"/>
                  </a:schemeClr>
                </a:solidFill>
                <a:effectLst/>
                <a:latin typeface="Söhne"/>
                <a:cs typeface="+mj-cs"/>
              </a:rPr>
              <a:t>(1) تسعير بناءً على التكلفة بالإضافة إلى الربح    </a:t>
            </a:r>
            <a:r>
              <a:rPr lang="en-US" sz="2400" b="1" i="0" dirty="0">
                <a:solidFill>
                  <a:schemeClr val="tx1">
                    <a:lumMod val="95000"/>
                    <a:lumOff val="5000"/>
                  </a:schemeClr>
                </a:solidFill>
                <a:effectLst/>
                <a:latin typeface="Times New Roman" panose="02020603050405020304" pitchFamily="18" charset="0"/>
                <a:cs typeface="Times New Roman" panose="02020603050405020304" pitchFamily="18" charset="0"/>
              </a:rPr>
              <a:t>Cost-plus pricing</a:t>
            </a:r>
          </a:p>
          <a:p>
            <a:pPr algn="just" rtl="1">
              <a:lnSpc>
                <a:spcPct val="150000"/>
              </a:lnSpc>
            </a:pPr>
            <a:r>
              <a:rPr lang="ar-EG" sz="2400" b="0" i="0" dirty="0">
                <a:solidFill>
                  <a:schemeClr val="tx1">
                    <a:lumMod val="95000"/>
                    <a:lumOff val="5000"/>
                  </a:schemeClr>
                </a:solidFill>
                <a:effectLst/>
                <a:latin typeface="Söhne"/>
                <a:cs typeface="+mj-cs"/>
              </a:rPr>
              <a:t>يتمثل هذا النهج في حساب تكاليف الإنتاج للمنتج وإضافة هامش ربح محدد إليه. بمعنى آخر، تقوم الشركة بتحديد سعر المنتج بناءً على التكاليف الثابتة والمتغيرة المرتبطة بالإنتاج والتوزيع، ثم يضاف إلى ذلك السعر الهامش الربحي المحدد للحصول على سعر البيع النهائي. </a:t>
            </a:r>
          </a:p>
          <a:p>
            <a:pPr algn="just" rtl="1">
              <a:lnSpc>
                <a:spcPct val="150000"/>
              </a:lnSpc>
            </a:pPr>
            <a:r>
              <a:rPr lang="ar-EG" sz="2400" b="0" i="0" dirty="0">
                <a:solidFill>
                  <a:schemeClr val="tx1">
                    <a:lumMod val="95000"/>
                    <a:lumOff val="5000"/>
                  </a:schemeClr>
                </a:solidFill>
                <a:effectLst/>
                <a:latin typeface="Söhne"/>
                <a:cs typeface="+mj-cs"/>
              </a:rPr>
              <a:t>مثال: </a:t>
            </a:r>
            <a:r>
              <a:rPr lang="ar-EG" sz="2400" b="0" i="0" dirty="0" err="1">
                <a:solidFill>
                  <a:schemeClr val="tx1">
                    <a:lumMod val="95000"/>
                    <a:lumOff val="5000"/>
                  </a:schemeClr>
                </a:solidFill>
                <a:effectLst/>
                <a:latin typeface="Söhne"/>
                <a:cs typeface="+mj-cs"/>
              </a:rPr>
              <a:t>إفترض</a:t>
            </a:r>
            <a:r>
              <a:rPr lang="ar-EG" sz="2400" b="0" i="0" dirty="0">
                <a:solidFill>
                  <a:schemeClr val="tx1">
                    <a:lumMod val="95000"/>
                    <a:lumOff val="5000"/>
                  </a:schemeClr>
                </a:solidFill>
                <a:effectLst/>
                <a:latin typeface="Söhne"/>
                <a:cs typeface="+mj-cs"/>
              </a:rPr>
              <a:t> أن شركة تصنع طاولات خشبية. تقوم الشركة بحساب تكاليف الإنتاج لكل طاولة، بما في ذلك تكلفة المواد الخام والعمالة وتكاليف التصنيع الأخرى. بعد ذلك، تضيف الشركة هامش ربح محدد (مثلاً 20%) إلى التكلفة لتحديد سعر البيع لكل طاولة.</a:t>
            </a:r>
          </a:p>
        </p:txBody>
      </p:sp>
      <p:sp>
        <p:nvSpPr>
          <p:cNvPr id="2" name="Rectangle 1">
            <a:extLst>
              <a:ext uri="{FF2B5EF4-FFF2-40B4-BE49-F238E27FC236}">
                <a16:creationId xmlns:a16="http://schemas.microsoft.com/office/drawing/2014/main" id="{01DE3063-BB53-400B-16AE-F8298204E30B}"/>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7</a:t>
            </a:r>
          </a:p>
        </p:txBody>
      </p:sp>
      <p:sp>
        <p:nvSpPr>
          <p:cNvPr id="3" name="TextBox 2">
            <a:extLst>
              <a:ext uri="{FF2B5EF4-FFF2-40B4-BE49-F238E27FC236}">
                <a16:creationId xmlns:a16="http://schemas.microsoft.com/office/drawing/2014/main" id="{A6210C64-BF88-E332-D31E-4404FCB91927}"/>
              </a:ext>
            </a:extLst>
          </p:cNvPr>
          <p:cNvSpPr txBox="1"/>
          <p:nvPr/>
        </p:nvSpPr>
        <p:spPr>
          <a:xfrm>
            <a:off x="8726557" y="894259"/>
            <a:ext cx="2944743" cy="523220"/>
          </a:xfrm>
          <a:prstGeom prst="rect">
            <a:avLst/>
          </a:prstGeom>
          <a:solidFill>
            <a:srgbClr val="8E5A6D"/>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السعر </a:t>
            </a:r>
            <a:r>
              <a:rPr lang="en-US" sz="2800" b="1" i="0" u="none" strike="noStrike" cap="none" dirty="0">
                <a:solidFill>
                  <a:schemeClr val="lt1"/>
                </a:solidFill>
                <a:latin typeface="Tajawal Medium"/>
                <a:ea typeface="Tajawal Medium"/>
                <a:cs typeface="+mj-cs"/>
                <a:sym typeface="Tajawal Medium"/>
              </a:rPr>
              <a:t>   </a:t>
            </a:r>
            <a:r>
              <a:rPr lang="ar-EG" sz="2800" b="1" i="0" u="none" strike="noStrike" cap="none" dirty="0">
                <a:solidFill>
                  <a:schemeClr val="lt1"/>
                </a:solidFill>
                <a:latin typeface="Tajawal Medium"/>
                <a:ea typeface="Tajawal Medium"/>
                <a:cs typeface="+mj-cs"/>
                <a:sym typeface="Tajawal Medium"/>
              </a:rPr>
              <a:t> </a:t>
            </a:r>
            <a:r>
              <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Price</a:t>
            </a:r>
          </a:p>
        </p:txBody>
      </p:sp>
    </p:spTree>
    <p:extLst>
      <p:ext uri="{BB962C8B-B14F-4D97-AF65-F5344CB8AC3E}">
        <p14:creationId xmlns:p14="http://schemas.microsoft.com/office/powerpoint/2010/main" val="2146289136"/>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36CDC7-31F5-9970-1E43-AD23D63F1C06}"/>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7B27BB1-A563-2DF4-4E0D-295A4A08D73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4641038-C7AF-628B-D7E7-7E1B419AE9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927B3B39-C4E4-8161-E78F-E566BD150399}"/>
              </a:ext>
            </a:extLst>
          </p:cNvPr>
          <p:cNvSpPr txBox="1"/>
          <p:nvPr/>
        </p:nvSpPr>
        <p:spPr>
          <a:xfrm>
            <a:off x="520700" y="1599357"/>
            <a:ext cx="11150600" cy="445795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solidFill>
                  <a:schemeClr val="tx1">
                    <a:lumMod val="95000"/>
                    <a:lumOff val="5000"/>
                  </a:schemeClr>
                </a:solidFill>
                <a:latin typeface="Tajawal ExtraBold" panose="00000800000000000000" pitchFamily="2" charset="-78"/>
                <a:cs typeface="+mj-cs"/>
              </a:rPr>
              <a:t>2- </a:t>
            </a:r>
            <a:r>
              <a:rPr lang="ar-EG" sz="2400" b="1" u="sng" dirty="0">
                <a:solidFill>
                  <a:schemeClr val="tx1">
                    <a:lumMod val="95000"/>
                    <a:lumOff val="5000"/>
                  </a:schemeClr>
                </a:solidFill>
                <a:latin typeface="Tajawal ExtraBold" panose="00000800000000000000" pitchFamily="2" charset="-78"/>
                <a:cs typeface="+mj-cs"/>
              </a:rPr>
              <a:t>الضغط على الأسعار</a:t>
            </a:r>
            <a:r>
              <a:rPr lang="ar-EG" sz="2400" b="1" dirty="0">
                <a:solidFill>
                  <a:schemeClr val="tx1">
                    <a:lumMod val="95000"/>
                    <a:lumOff val="5000"/>
                  </a:schemeClr>
                </a:solidFill>
                <a:latin typeface="Tajawal ExtraBold" panose="00000800000000000000" pitchFamily="2" charset="-78"/>
                <a:cs typeface="+mj-cs"/>
              </a:rPr>
              <a:t>    </a:t>
            </a:r>
            <a:endParaRPr lang="en-US" sz="2400" b="1" dirty="0">
              <a:solidFill>
                <a:schemeClr val="tx1">
                  <a:lumMod val="95000"/>
                  <a:lumOff val="5000"/>
                </a:schemeClr>
              </a:solidFill>
              <a:latin typeface="Tajawal ExtraBold" panose="00000800000000000000" pitchFamily="2" charset="-78"/>
              <a:cs typeface="+mj-cs"/>
            </a:endParaRPr>
          </a:p>
          <a:p>
            <a:pPr algn="just" rtl="1">
              <a:lnSpc>
                <a:spcPct val="150000"/>
              </a:lnSpc>
            </a:pPr>
            <a:r>
              <a:rPr lang="ar-EG" sz="2400" b="1" i="0" dirty="0">
                <a:solidFill>
                  <a:schemeClr val="tx1">
                    <a:lumMod val="95000"/>
                    <a:lumOff val="5000"/>
                  </a:schemeClr>
                </a:solidFill>
                <a:effectLst/>
                <a:latin typeface="Söhne"/>
                <a:cs typeface="+mj-cs"/>
              </a:rPr>
              <a:t>(2) تسعير بناءً على الأرباح المستهدفة  </a:t>
            </a:r>
            <a:r>
              <a:rPr lang="en-US" sz="2400" b="1" i="0" dirty="0">
                <a:solidFill>
                  <a:schemeClr val="tx1">
                    <a:lumMod val="95000"/>
                    <a:lumOff val="5000"/>
                  </a:schemeClr>
                </a:solidFill>
                <a:effectLst/>
                <a:latin typeface="Times New Roman" panose="02020603050405020304" pitchFamily="18" charset="0"/>
                <a:cs typeface="Times New Roman" panose="02020603050405020304" pitchFamily="18" charset="0"/>
              </a:rPr>
              <a:t>Target-profit pricing</a:t>
            </a:r>
          </a:p>
          <a:p>
            <a:pPr algn="just" rtl="1">
              <a:lnSpc>
                <a:spcPct val="150000"/>
              </a:lnSpc>
            </a:pPr>
            <a:r>
              <a:rPr lang="ar-EG" sz="2400" i="0" dirty="0">
                <a:solidFill>
                  <a:schemeClr val="tx1">
                    <a:lumMod val="95000"/>
                    <a:lumOff val="5000"/>
                  </a:schemeClr>
                </a:solidFill>
                <a:effectLst/>
                <a:latin typeface="Söhne"/>
                <a:cs typeface="+mj-cs"/>
              </a:rPr>
              <a:t>هذا الأسلوب أكثر تعقيدًا ويعتمد على دراسة الأرباح المستهدفة التي ترغب الشركة في تحقيقها. يتم تحليل الأرباح المتوقعة بالنسبة لمختلف أحجام المبيعات وأسعار الوحدة لتحديد أفضل تركيبة تجارية لتحقيق أهداف الربحية المحددة. </a:t>
            </a:r>
          </a:p>
          <a:p>
            <a:pPr algn="just" rtl="1">
              <a:lnSpc>
                <a:spcPct val="150000"/>
              </a:lnSpc>
            </a:pPr>
            <a:r>
              <a:rPr lang="ar-EG" sz="2400" i="0" dirty="0">
                <a:solidFill>
                  <a:schemeClr val="tx1">
                    <a:lumMod val="95000"/>
                    <a:lumOff val="5000"/>
                  </a:schemeClr>
                </a:solidFill>
                <a:effectLst/>
                <a:latin typeface="Söhne"/>
                <a:cs typeface="+mj-cs"/>
              </a:rPr>
              <a:t>مثال: شركة تصنع هواتف ذكية تهدف إلى تحقيق أرباح صافية بقيمة 10 مليون دولار في العام. تقوم الشركة بتحليل التكاليف الثابتة والمتغيرة وتوقع حجم المبيعات المتوقع لهواتفها بأسعار مختلفة. بناءً على ذلك، ستحدد الشركة السعر الذي يجب أن تبيع به كل هاتف لتحقيق الأرباح المستهدفة.</a:t>
            </a:r>
          </a:p>
        </p:txBody>
      </p:sp>
      <p:sp>
        <p:nvSpPr>
          <p:cNvPr id="2" name="Rectangle 1">
            <a:extLst>
              <a:ext uri="{FF2B5EF4-FFF2-40B4-BE49-F238E27FC236}">
                <a16:creationId xmlns:a16="http://schemas.microsoft.com/office/drawing/2014/main" id="{294F5072-30CE-ABE6-1666-0CAC5E0639CC}"/>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7</a:t>
            </a:r>
          </a:p>
        </p:txBody>
      </p:sp>
      <p:sp>
        <p:nvSpPr>
          <p:cNvPr id="3" name="TextBox 2">
            <a:extLst>
              <a:ext uri="{FF2B5EF4-FFF2-40B4-BE49-F238E27FC236}">
                <a16:creationId xmlns:a16="http://schemas.microsoft.com/office/drawing/2014/main" id="{5AC6AE8E-0E4E-90E0-3033-F25186129B27}"/>
              </a:ext>
            </a:extLst>
          </p:cNvPr>
          <p:cNvSpPr txBox="1"/>
          <p:nvPr/>
        </p:nvSpPr>
        <p:spPr>
          <a:xfrm>
            <a:off x="8726557" y="894259"/>
            <a:ext cx="2944743" cy="523220"/>
          </a:xfrm>
          <a:prstGeom prst="rect">
            <a:avLst/>
          </a:prstGeom>
          <a:solidFill>
            <a:srgbClr val="8E5A6D"/>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السعر </a:t>
            </a:r>
            <a:r>
              <a:rPr lang="en-US" sz="2800" b="1" i="0" u="none" strike="noStrike" cap="none" dirty="0">
                <a:solidFill>
                  <a:schemeClr val="lt1"/>
                </a:solidFill>
                <a:latin typeface="Tajawal Medium"/>
                <a:ea typeface="Tajawal Medium"/>
                <a:cs typeface="+mj-cs"/>
                <a:sym typeface="Tajawal Medium"/>
              </a:rPr>
              <a:t>   </a:t>
            </a:r>
            <a:r>
              <a:rPr lang="ar-EG" sz="2800" b="1" i="0" u="none" strike="noStrike" cap="none" dirty="0">
                <a:solidFill>
                  <a:schemeClr val="lt1"/>
                </a:solidFill>
                <a:latin typeface="Tajawal Medium"/>
                <a:ea typeface="Tajawal Medium"/>
                <a:cs typeface="+mj-cs"/>
                <a:sym typeface="Tajawal Medium"/>
              </a:rPr>
              <a:t> </a:t>
            </a:r>
            <a:r>
              <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Price</a:t>
            </a:r>
          </a:p>
        </p:txBody>
      </p:sp>
    </p:spTree>
    <p:extLst>
      <p:ext uri="{BB962C8B-B14F-4D97-AF65-F5344CB8AC3E}">
        <p14:creationId xmlns:p14="http://schemas.microsoft.com/office/powerpoint/2010/main" val="3403566161"/>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56B930-E5C1-E7D9-1A10-689F55653C7B}"/>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D7440E6-DCD6-986B-9AE2-F1EA4664866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11AFFCA-1AA4-8D6F-7F02-5EDA08E2341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1E030442-F369-10F3-89D7-69C738E42834}"/>
              </a:ext>
            </a:extLst>
          </p:cNvPr>
          <p:cNvSpPr txBox="1"/>
          <p:nvPr/>
        </p:nvSpPr>
        <p:spPr>
          <a:xfrm>
            <a:off x="520700" y="1599357"/>
            <a:ext cx="11150600" cy="445795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solidFill>
                  <a:schemeClr val="tx1">
                    <a:lumMod val="95000"/>
                    <a:lumOff val="5000"/>
                  </a:schemeClr>
                </a:solidFill>
                <a:latin typeface="Tajawal ExtraBold" panose="00000800000000000000" pitchFamily="2" charset="-78"/>
                <a:cs typeface="+mj-cs"/>
              </a:rPr>
              <a:t>2- </a:t>
            </a:r>
            <a:r>
              <a:rPr lang="ar-EG" sz="2400" b="1" u="sng" dirty="0">
                <a:solidFill>
                  <a:schemeClr val="tx1">
                    <a:lumMod val="95000"/>
                    <a:lumOff val="5000"/>
                  </a:schemeClr>
                </a:solidFill>
                <a:latin typeface="Tajawal ExtraBold" panose="00000800000000000000" pitchFamily="2" charset="-78"/>
                <a:cs typeface="+mj-cs"/>
              </a:rPr>
              <a:t>الضغط على الأسعار</a:t>
            </a:r>
            <a:r>
              <a:rPr lang="ar-EG" sz="2400" b="1" dirty="0">
                <a:solidFill>
                  <a:schemeClr val="tx1">
                    <a:lumMod val="95000"/>
                    <a:lumOff val="5000"/>
                  </a:schemeClr>
                </a:solidFill>
                <a:latin typeface="Tajawal ExtraBold" panose="00000800000000000000" pitchFamily="2" charset="-78"/>
                <a:cs typeface="+mj-cs"/>
              </a:rPr>
              <a:t>    </a:t>
            </a:r>
            <a:endParaRPr lang="en-US" sz="2400" b="1" dirty="0">
              <a:solidFill>
                <a:schemeClr val="tx1">
                  <a:lumMod val="95000"/>
                  <a:lumOff val="5000"/>
                </a:schemeClr>
              </a:solidFill>
              <a:latin typeface="Tajawal ExtraBold" panose="00000800000000000000" pitchFamily="2" charset="-78"/>
              <a:cs typeface="+mj-cs"/>
            </a:endParaRPr>
          </a:p>
          <a:p>
            <a:pPr algn="just" rtl="1">
              <a:lnSpc>
                <a:spcPct val="150000"/>
              </a:lnSpc>
            </a:pPr>
            <a:r>
              <a:rPr lang="ar-EG" sz="2400" b="1" i="0" dirty="0">
                <a:solidFill>
                  <a:schemeClr val="tx1">
                    <a:lumMod val="95000"/>
                    <a:lumOff val="5000"/>
                  </a:schemeClr>
                </a:solidFill>
                <a:effectLst/>
                <a:latin typeface="Söhne"/>
                <a:cs typeface="+mj-cs"/>
              </a:rPr>
              <a:t>(3) تسعير بناءً على المنافسة  </a:t>
            </a:r>
            <a:r>
              <a:rPr lang="en-US" sz="2400" b="1" i="0" dirty="0">
                <a:solidFill>
                  <a:schemeClr val="tx1">
                    <a:lumMod val="95000"/>
                    <a:lumOff val="5000"/>
                  </a:schemeClr>
                </a:solidFill>
                <a:effectLst/>
                <a:latin typeface="Söhne"/>
                <a:cs typeface="+mj-cs"/>
              </a:rPr>
              <a:t>Competition-based pricing</a:t>
            </a:r>
          </a:p>
          <a:p>
            <a:pPr algn="just" rtl="1">
              <a:lnSpc>
                <a:spcPct val="150000"/>
              </a:lnSpc>
            </a:pPr>
            <a:r>
              <a:rPr lang="ar-EG" sz="2400" i="0" dirty="0">
                <a:solidFill>
                  <a:schemeClr val="tx1">
                    <a:lumMod val="95000"/>
                    <a:lumOff val="5000"/>
                  </a:schemeClr>
                </a:solidFill>
                <a:effectLst/>
                <a:latin typeface="Söhne"/>
                <a:cs typeface="+mj-cs"/>
              </a:rPr>
              <a:t>يستند هذا النهج إلى المنافسة في السوق وأسعار المنافسين الآخرين. عندما يكون سوق المنافسة قويًا وتوجد محركات مقارنة الأسعار، تحتاج الشركة إلى تطوير استراتيجيات تسعير مرنة تكون قادرة على التنافس بنجاح في السوق دون التخلي عن الربحية المستهدفة.</a:t>
            </a:r>
          </a:p>
          <a:p>
            <a:pPr algn="just" rtl="1">
              <a:lnSpc>
                <a:spcPct val="150000"/>
              </a:lnSpc>
            </a:pPr>
            <a:r>
              <a:rPr lang="ar-EG" sz="2400" i="0" dirty="0">
                <a:solidFill>
                  <a:schemeClr val="tx1">
                    <a:lumMod val="95000"/>
                    <a:lumOff val="5000"/>
                  </a:schemeClr>
                </a:solidFill>
                <a:effectLst/>
                <a:latin typeface="Söhne"/>
                <a:cs typeface="+mj-cs"/>
              </a:rPr>
              <a:t>مثال: شركة تبيع منتجًا إلكترونيًا عبر الإنترنت. بعد استخدام محركات مقارنة الأسعار، اتضح للشركة أن هناك العديد من المتاجر الأخرى التي تبيع نفس المنتج بأسعار مماثلة. في هذه الحالة، قد تقرر الشركة تحديد سعر تنافسي مشابه للمنافسين لجذب العملاء والتنافس في السوق.</a:t>
            </a:r>
          </a:p>
        </p:txBody>
      </p:sp>
      <p:sp>
        <p:nvSpPr>
          <p:cNvPr id="2" name="Rectangle 1">
            <a:extLst>
              <a:ext uri="{FF2B5EF4-FFF2-40B4-BE49-F238E27FC236}">
                <a16:creationId xmlns:a16="http://schemas.microsoft.com/office/drawing/2014/main" id="{FC34FB78-167F-3646-F9A4-3266CEC6588D}"/>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7</a:t>
            </a:r>
          </a:p>
        </p:txBody>
      </p:sp>
      <p:sp>
        <p:nvSpPr>
          <p:cNvPr id="3" name="TextBox 2">
            <a:extLst>
              <a:ext uri="{FF2B5EF4-FFF2-40B4-BE49-F238E27FC236}">
                <a16:creationId xmlns:a16="http://schemas.microsoft.com/office/drawing/2014/main" id="{1ABC9865-4AF9-66ED-9E30-DF420BA0A46A}"/>
              </a:ext>
            </a:extLst>
          </p:cNvPr>
          <p:cNvSpPr txBox="1"/>
          <p:nvPr/>
        </p:nvSpPr>
        <p:spPr>
          <a:xfrm>
            <a:off x="8726557" y="894259"/>
            <a:ext cx="2944743" cy="523220"/>
          </a:xfrm>
          <a:prstGeom prst="rect">
            <a:avLst/>
          </a:prstGeom>
          <a:solidFill>
            <a:srgbClr val="8E5A6D"/>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السعر </a:t>
            </a:r>
            <a:r>
              <a:rPr lang="en-US" sz="2800" b="1" i="0" u="none" strike="noStrike" cap="none" dirty="0">
                <a:solidFill>
                  <a:schemeClr val="lt1"/>
                </a:solidFill>
                <a:latin typeface="Tajawal Medium"/>
                <a:ea typeface="Tajawal Medium"/>
                <a:cs typeface="+mj-cs"/>
                <a:sym typeface="Tajawal Medium"/>
              </a:rPr>
              <a:t>   </a:t>
            </a:r>
            <a:r>
              <a:rPr lang="ar-EG" sz="2800" b="1" i="0" u="none" strike="noStrike" cap="none" dirty="0">
                <a:solidFill>
                  <a:schemeClr val="lt1"/>
                </a:solidFill>
                <a:latin typeface="Tajawal Medium"/>
                <a:ea typeface="Tajawal Medium"/>
                <a:cs typeface="+mj-cs"/>
                <a:sym typeface="Tajawal Medium"/>
              </a:rPr>
              <a:t> </a:t>
            </a:r>
            <a:r>
              <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Price</a:t>
            </a:r>
          </a:p>
        </p:txBody>
      </p:sp>
    </p:spTree>
    <p:extLst>
      <p:ext uri="{BB962C8B-B14F-4D97-AF65-F5344CB8AC3E}">
        <p14:creationId xmlns:p14="http://schemas.microsoft.com/office/powerpoint/2010/main" val="63315884"/>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3EDD17-D0AE-E287-2AD6-1084ECD20731}"/>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65578156-1F83-6967-215F-2241904BA24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A404CA3-D5CA-9A45-5A69-BBF5D7F78B1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83EFA414-72BB-8317-A69A-99A167EFF132}"/>
              </a:ext>
            </a:extLst>
          </p:cNvPr>
          <p:cNvSpPr txBox="1"/>
          <p:nvPr/>
        </p:nvSpPr>
        <p:spPr>
          <a:xfrm>
            <a:off x="520700" y="1599357"/>
            <a:ext cx="11150600" cy="5011949"/>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solidFill>
                  <a:schemeClr val="tx1">
                    <a:lumMod val="95000"/>
                    <a:lumOff val="5000"/>
                  </a:schemeClr>
                </a:solidFill>
                <a:latin typeface="Tajawal ExtraBold" panose="00000800000000000000" pitchFamily="2" charset="-78"/>
                <a:cs typeface="+mj-cs"/>
              </a:rPr>
              <a:t>2- </a:t>
            </a:r>
            <a:r>
              <a:rPr lang="ar-EG" sz="2400" b="1" u="sng" dirty="0">
                <a:solidFill>
                  <a:schemeClr val="tx1">
                    <a:lumMod val="95000"/>
                    <a:lumOff val="5000"/>
                  </a:schemeClr>
                </a:solidFill>
                <a:latin typeface="Tajawal ExtraBold" panose="00000800000000000000" pitchFamily="2" charset="-78"/>
                <a:cs typeface="+mj-cs"/>
              </a:rPr>
              <a:t>الضغط على الأسعار</a:t>
            </a:r>
            <a:r>
              <a:rPr lang="ar-EG" sz="2400" b="1" dirty="0">
                <a:solidFill>
                  <a:schemeClr val="tx1">
                    <a:lumMod val="95000"/>
                    <a:lumOff val="5000"/>
                  </a:schemeClr>
                </a:solidFill>
                <a:latin typeface="Tajawal ExtraBold" panose="00000800000000000000" pitchFamily="2" charset="-78"/>
                <a:cs typeface="+mj-cs"/>
              </a:rPr>
              <a:t>    </a:t>
            </a:r>
            <a:endParaRPr lang="en-US" sz="2400" b="1" dirty="0">
              <a:solidFill>
                <a:schemeClr val="tx1">
                  <a:lumMod val="95000"/>
                  <a:lumOff val="5000"/>
                </a:schemeClr>
              </a:solidFill>
              <a:latin typeface="Tajawal ExtraBold" panose="00000800000000000000" pitchFamily="2" charset="-78"/>
              <a:cs typeface="+mj-cs"/>
            </a:endParaRPr>
          </a:p>
          <a:p>
            <a:pPr algn="just" rtl="1">
              <a:lnSpc>
                <a:spcPct val="150000"/>
              </a:lnSpc>
            </a:pPr>
            <a:r>
              <a:rPr lang="ar-EG" sz="2400" b="1" i="0" dirty="0">
                <a:solidFill>
                  <a:schemeClr val="tx1">
                    <a:lumMod val="95000"/>
                    <a:lumOff val="5000"/>
                  </a:schemeClr>
                </a:solidFill>
                <a:effectLst/>
                <a:latin typeface="Söhne"/>
                <a:cs typeface="+mj-cs"/>
              </a:rPr>
              <a:t>(4) تسعير مبني على السوق   </a:t>
            </a:r>
            <a:r>
              <a:rPr lang="en-US" sz="2400" b="1" i="0" dirty="0">
                <a:solidFill>
                  <a:schemeClr val="tx1">
                    <a:lumMod val="95000"/>
                    <a:lumOff val="5000"/>
                  </a:schemeClr>
                </a:solidFill>
                <a:effectLst/>
                <a:latin typeface="Times New Roman" panose="02020603050405020304" pitchFamily="18" charset="0"/>
                <a:cs typeface="Times New Roman" panose="02020603050405020304" pitchFamily="18" charset="0"/>
              </a:rPr>
              <a:t>Market-orientated pricing</a:t>
            </a:r>
          </a:p>
          <a:p>
            <a:pPr algn="just" rtl="1">
              <a:lnSpc>
                <a:spcPct val="150000"/>
              </a:lnSpc>
            </a:pPr>
            <a:r>
              <a:rPr lang="ar-EG" sz="2400" b="0" i="0" dirty="0">
                <a:solidFill>
                  <a:schemeClr val="tx1">
                    <a:lumMod val="95000"/>
                    <a:lumOff val="5000"/>
                  </a:schemeClr>
                </a:solidFill>
                <a:effectLst/>
                <a:latin typeface="Söhne"/>
                <a:cs typeface="+mj-cs"/>
              </a:rPr>
              <a:t>يعتمد هذا النهج على دراسة استجابة العملاء للتغييرات في الأسعار، والتي تعرف بـ "مرونة الطلب". يمكن أن يحدث تغيير في الطلب على المنتج بناءً على تغييرات الأسعار، ويمكن للشركة استخدام هذه المعلومات لتحديد استراتيجيات التسعير المناسبة للحفاظ على تناسب العرض والطلب وتحقيق الربحية. يتضمن هذا النهج نوعين من الاستراتيجيات: </a:t>
            </a:r>
          </a:p>
          <a:p>
            <a:pPr algn="just" rtl="1">
              <a:lnSpc>
                <a:spcPct val="150000"/>
              </a:lnSpc>
            </a:pPr>
            <a:r>
              <a:rPr lang="ar-EG" sz="2400" b="1" i="0" dirty="0">
                <a:solidFill>
                  <a:schemeClr val="tx1">
                    <a:lumMod val="95000"/>
                    <a:lumOff val="5000"/>
                  </a:schemeClr>
                </a:solidFill>
                <a:effectLst/>
                <a:latin typeface="Söhne"/>
                <a:cs typeface="+mj-cs"/>
              </a:rPr>
              <a:t>تسعير الفئة الأعلى (أو استنزاف السوق)</a:t>
            </a:r>
            <a:r>
              <a:rPr lang="en-US" sz="2400" b="1" i="0" dirty="0">
                <a:solidFill>
                  <a:schemeClr val="tx1">
                    <a:lumMod val="95000"/>
                    <a:lumOff val="5000"/>
                  </a:schemeClr>
                </a:solidFill>
                <a:effectLst/>
                <a:latin typeface="Times New Roman" panose="02020603050405020304" pitchFamily="18" charset="0"/>
                <a:cs typeface="Times New Roman" panose="02020603050405020304" pitchFamily="18" charset="0"/>
              </a:rPr>
              <a:t>Premium/skimming pricing </a:t>
            </a:r>
            <a:r>
              <a:rPr lang="ar-EG" sz="2400" b="0" i="0" dirty="0">
                <a:solidFill>
                  <a:schemeClr val="tx1">
                    <a:lumMod val="95000"/>
                    <a:lumOff val="5000"/>
                  </a:schemeClr>
                </a:solidFill>
                <a:effectLst/>
                <a:latin typeface="Söhne"/>
                <a:cs typeface="+mj-cs"/>
              </a:rPr>
              <a:t>: والذي يشمل تحديد سعر أعلى من المنافسين ليعكس تميز المنتج عالي الجودة.</a:t>
            </a:r>
          </a:p>
          <a:p>
            <a:pPr algn="just" rtl="1">
              <a:lnSpc>
                <a:spcPct val="150000"/>
              </a:lnSpc>
            </a:pPr>
            <a:r>
              <a:rPr lang="ar-EG" sz="2400" b="0" i="0" dirty="0">
                <a:solidFill>
                  <a:schemeClr val="tx1">
                    <a:lumMod val="95000"/>
                    <a:lumOff val="5000"/>
                  </a:schemeClr>
                </a:solidFill>
                <a:effectLst/>
                <a:latin typeface="Söhne"/>
                <a:cs typeface="+mj-cs"/>
              </a:rPr>
              <a:t> </a:t>
            </a:r>
            <a:r>
              <a:rPr lang="ar-EG" sz="2400" b="1" i="0" dirty="0">
                <a:solidFill>
                  <a:schemeClr val="tx1">
                    <a:lumMod val="95000"/>
                    <a:lumOff val="5000"/>
                  </a:schemeClr>
                </a:solidFill>
                <a:effectLst/>
                <a:latin typeface="Söhne"/>
                <a:cs typeface="+mj-cs"/>
              </a:rPr>
              <a:t>تسعير الاختراق </a:t>
            </a:r>
            <a:r>
              <a:rPr lang="en-US" sz="2400" b="1" i="0" dirty="0">
                <a:solidFill>
                  <a:schemeClr val="tx1">
                    <a:lumMod val="95000"/>
                    <a:lumOff val="5000"/>
                  </a:schemeClr>
                </a:solidFill>
                <a:effectLst/>
                <a:latin typeface="Times New Roman" panose="02020603050405020304" pitchFamily="18" charset="0"/>
                <a:cs typeface="Times New Roman" panose="02020603050405020304" pitchFamily="18" charset="0"/>
              </a:rPr>
              <a:t>Penetration pricing</a:t>
            </a:r>
            <a:r>
              <a:rPr lang="ar-EG" sz="2400" b="0" i="0" dirty="0">
                <a:solidFill>
                  <a:schemeClr val="tx1">
                    <a:lumMod val="95000"/>
                    <a:lumOff val="5000"/>
                  </a:schemeClr>
                </a:solidFill>
                <a:effectLst/>
                <a:latin typeface="Söhne"/>
                <a:cs typeface="+mj-cs"/>
              </a:rPr>
              <a:t>: والذي يعتمد على تحديد سعر أدنى من أسعار المنافسين لتحفيز الطلب أو زيادة الانتشار في السوق.</a:t>
            </a:r>
          </a:p>
        </p:txBody>
      </p:sp>
      <p:sp>
        <p:nvSpPr>
          <p:cNvPr id="2" name="Rectangle 1">
            <a:extLst>
              <a:ext uri="{FF2B5EF4-FFF2-40B4-BE49-F238E27FC236}">
                <a16:creationId xmlns:a16="http://schemas.microsoft.com/office/drawing/2014/main" id="{2AC3B95F-BFF6-009D-5B64-07C5BCBF060B}"/>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7</a:t>
            </a:r>
          </a:p>
        </p:txBody>
      </p:sp>
      <p:sp>
        <p:nvSpPr>
          <p:cNvPr id="3" name="TextBox 2">
            <a:extLst>
              <a:ext uri="{FF2B5EF4-FFF2-40B4-BE49-F238E27FC236}">
                <a16:creationId xmlns:a16="http://schemas.microsoft.com/office/drawing/2014/main" id="{64FA5BCD-161A-094B-1770-023881789BB2}"/>
              </a:ext>
            </a:extLst>
          </p:cNvPr>
          <p:cNvSpPr txBox="1"/>
          <p:nvPr/>
        </p:nvSpPr>
        <p:spPr>
          <a:xfrm>
            <a:off x="8726557" y="894259"/>
            <a:ext cx="2944743" cy="523220"/>
          </a:xfrm>
          <a:prstGeom prst="rect">
            <a:avLst/>
          </a:prstGeom>
          <a:solidFill>
            <a:srgbClr val="8E5A6D"/>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السعر </a:t>
            </a:r>
            <a:r>
              <a:rPr lang="en-US" sz="2800" b="1" i="0" u="none" strike="noStrike" cap="none" dirty="0">
                <a:solidFill>
                  <a:schemeClr val="lt1"/>
                </a:solidFill>
                <a:latin typeface="Tajawal Medium"/>
                <a:ea typeface="Tajawal Medium"/>
                <a:cs typeface="+mj-cs"/>
                <a:sym typeface="Tajawal Medium"/>
              </a:rPr>
              <a:t>   </a:t>
            </a:r>
            <a:r>
              <a:rPr lang="ar-EG" sz="2800" b="1" i="0" u="none" strike="noStrike" cap="none" dirty="0">
                <a:solidFill>
                  <a:schemeClr val="lt1"/>
                </a:solidFill>
                <a:latin typeface="Tajawal Medium"/>
                <a:ea typeface="Tajawal Medium"/>
                <a:cs typeface="+mj-cs"/>
                <a:sym typeface="Tajawal Medium"/>
              </a:rPr>
              <a:t> </a:t>
            </a:r>
            <a:r>
              <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Price</a:t>
            </a:r>
          </a:p>
        </p:txBody>
      </p:sp>
    </p:spTree>
    <p:extLst>
      <p:ext uri="{BB962C8B-B14F-4D97-AF65-F5344CB8AC3E}">
        <p14:creationId xmlns:p14="http://schemas.microsoft.com/office/powerpoint/2010/main" val="4181978053"/>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42B949-043B-7DFC-96AE-E59DAA5BB857}"/>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E0C62BBF-8B8D-6E33-D1E0-41FD027CB23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96EEB65-BAD8-E10A-CF01-5B040207DF4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84817B4D-BAA4-8865-334F-0B5BD46584F9}"/>
              </a:ext>
            </a:extLst>
          </p:cNvPr>
          <p:cNvSpPr txBox="1"/>
          <p:nvPr/>
        </p:nvSpPr>
        <p:spPr>
          <a:xfrm>
            <a:off x="520700" y="1599357"/>
            <a:ext cx="11150600" cy="5011949"/>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solidFill>
                  <a:schemeClr val="tx1">
                    <a:lumMod val="95000"/>
                    <a:lumOff val="5000"/>
                  </a:schemeClr>
                </a:solidFill>
                <a:latin typeface="Tajawal ExtraBold" panose="00000800000000000000" pitchFamily="2" charset="-78"/>
                <a:cs typeface="+mj-cs"/>
              </a:rPr>
              <a:t>2- </a:t>
            </a:r>
            <a:r>
              <a:rPr lang="ar-EG" sz="2400" b="1" u="sng" dirty="0">
                <a:solidFill>
                  <a:schemeClr val="tx1">
                    <a:lumMod val="95000"/>
                    <a:lumOff val="5000"/>
                  </a:schemeClr>
                </a:solidFill>
                <a:latin typeface="Tajawal ExtraBold" panose="00000800000000000000" pitchFamily="2" charset="-78"/>
                <a:cs typeface="+mj-cs"/>
              </a:rPr>
              <a:t>الضغط على الأسعار</a:t>
            </a:r>
            <a:r>
              <a:rPr lang="ar-EG" sz="2400" b="1" dirty="0">
                <a:solidFill>
                  <a:schemeClr val="tx1">
                    <a:lumMod val="95000"/>
                    <a:lumOff val="5000"/>
                  </a:schemeClr>
                </a:solidFill>
                <a:latin typeface="Tajawal ExtraBold" panose="00000800000000000000" pitchFamily="2" charset="-78"/>
                <a:cs typeface="+mj-cs"/>
              </a:rPr>
              <a:t>    </a:t>
            </a:r>
            <a:endParaRPr lang="en-US" sz="2400" b="1" dirty="0">
              <a:solidFill>
                <a:schemeClr val="tx1">
                  <a:lumMod val="95000"/>
                  <a:lumOff val="5000"/>
                </a:schemeClr>
              </a:solidFill>
              <a:latin typeface="Tajawal ExtraBold" panose="00000800000000000000" pitchFamily="2" charset="-78"/>
              <a:cs typeface="+mj-cs"/>
            </a:endParaRPr>
          </a:p>
          <a:p>
            <a:pPr algn="just" rtl="1">
              <a:lnSpc>
                <a:spcPct val="150000"/>
              </a:lnSpc>
            </a:pPr>
            <a:r>
              <a:rPr lang="ar-EG" sz="2400" b="1" i="0" dirty="0">
                <a:solidFill>
                  <a:schemeClr val="tx1">
                    <a:lumMod val="95000"/>
                    <a:lumOff val="5000"/>
                  </a:schemeClr>
                </a:solidFill>
                <a:effectLst/>
                <a:latin typeface="Söhne"/>
                <a:cs typeface="+mj-cs"/>
              </a:rPr>
              <a:t>(4) تسعير مبني على السوق   </a:t>
            </a:r>
            <a:r>
              <a:rPr lang="en-US" sz="2400" b="1" i="0" dirty="0">
                <a:solidFill>
                  <a:schemeClr val="tx1">
                    <a:lumMod val="95000"/>
                    <a:lumOff val="5000"/>
                  </a:schemeClr>
                </a:solidFill>
                <a:effectLst/>
                <a:latin typeface="Times New Roman" panose="02020603050405020304" pitchFamily="18" charset="0"/>
                <a:cs typeface="Times New Roman" panose="02020603050405020304" pitchFamily="18" charset="0"/>
              </a:rPr>
              <a:t>Market-orientated pricing</a:t>
            </a:r>
          </a:p>
          <a:p>
            <a:pPr algn="just" rtl="1">
              <a:lnSpc>
                <a:spcPct val="150000"/>
              </a:lnSpc>
            </a:pPr>
            <a:r>
              <a:rPr lang="ar-EG" sz="2400" b="0" i="0" dirty="0">
                <a:solidFill>
                  <a:schemeClr val="tx1">
                    <a:lumMod val="95000"/>
                    <a:lumOff val="5000"/>
                  </a:schemeClr>
                </a:solidFill>
                <a:effectLst/>
                <a:latin typeface="Söhne"/>
                <a:cs typeface="+mj-cs"/>
              </a:rPr>
              <a:t>مثال: شركة تبيع أجهزة كمبيوتر محمولة. عندما تحلل الشركة بيانات السوق، تلاحظ أن الطلب </a:t>
            </a:r>
            <a:r>
              <a:rPr lang="ar-EG" sz="2400" dirty="0">
                <a:solidFill>
                  <a:schemeClr val="tx1">
                    <a:lumMod val="95000"/>
                    <a:lumOff val="5000"/>
                  </a:schemeClr>
                </a:solidFill>
                <a:latin typeface="Söhne"/>
                <a:cs typeface="+mj-cs"/>
              </a:rPr>
              <a:t>متزايد </a:t>
            </a:r>
            <a:r>
              <a:rPr lang="ar-EG" sz="2400" b="0" i="0" dirty="0">
                <a:solidFill>
                  <a:schemeClr val="tx1">
                    <a:lumMod val="95000"/>
                    <a:lumOff val="5000"/>
                  </a:schemeClr>
                </a:solidFill>
                <a:effectLst/>
                <a:latin typeface="Söhne"/>
                <a:cs typeface="+mj-cs"/>
              </a:rPr>
              <a:t>على الأجهزة ذات سعة التخزين الكبيرة. </a:t>
            </a:r>
          </a:p>
          <a:p>
            <a:pPr algn="just" rtl="1">
              <a:lnSpc>
                <a:spcPct val="150000"/>
              </a:lnSpc>
            </a:pPr>
            <a:r>
              <a:rPr lang="ar-EG" sz="2400" b="0" i="0" dirty="0">
                <a:solidFill>
                  <a:schemeClr val="tx1">
                    <a:lumMod val="95000"/>
                    <a:lumOff val="5000"/>
                  </a:schemeClr>
                </a:solidFill>
                <a:effectLst/>
                <a:latin typeface="Söhne"/>
                <a:cs typeface="+mj-cs"/>
              </a:rPr>
              <a:t>بناءً على ذلك، قد تقرر الشركة تحديد سعر أعلى على هذه الأجهزة بسبب الطلب القوي عليها وتميزها كمنتجات عالية الجودة. </a:t>
            </a:r>
            <a:r>
              <a:rPr lang="ar-EG" sz="2400" b="0" i="0" u="sng" dirty="0">
                <a:solidFill>
                  <a:schemeClr val="tx1">
                    <a:lumMod val="95000"/>
                    <a:lumOff val="5000"/>
                  </a:schemeClr>
                </a:solidFill>
                <a:effectLst/>
                <a:latin typeface="Söhne"/>
                <a:cs typeface="+mj-cs"/>
              </a:rPr>
              <a:t>(استنزاف السوق)</a:t>
            </a:r>
            <a:r>
              <a:rPr lang="en-US" sz="2400" b="0" i="0" u="sng" dirty="0">
                <a:solidFill>
                  <a:schemeClr val="tx1">
                    <a:lumMod val="95000"/>
                    <a:lumOff val="5000"/>
                  </a:schemeClr>
                </a:solidFill>
                <a:effectLst/>
                <a:latin typeface="Times New Roman" panose="02020603050405020304" pitchFamily="18" charset="0"/>
                <a:cs typeface="Times New Roman" panose="02020603050405020304" pitchFamily="18" charset="0"/>
              </a:rPr>
              <a:t>Premium/skimming pricing </a:t>
            </a:r>
          </a:p>
          <a:p>
            <a:pPr algn="just" rtl="1">
              <a:lnSpc>
                <a:spcPct val="150000"/>
              </a:lnSpc>
            </a:pPr>
            <a:r>
              <a:rPr lang="en-US" sz="2400" b="0" i="0" dirty="0">
                <a:solidFill>
                  <a:schemeClr val="tx1">
                    <a:lumMod val="95000"/>
                    <a:lumOff val="5000"/>
                  </a:schemeClr>
                </a:solidFill>
                <a:effectLst/>
                <a:latin typeface="Söhne"/>
                <a:cs typeface="+mj-cs"/>
              </a:rPr>
              <a:t> </a:t>
            </a:r>
            <a:r>
              <a:rPr lang="ar-EG" sz="2400" b="0" i="0" dirty="0">
                <a:solidFill>
                  <a:schemeClr val="tx1">
                    <a:lumMod val="95000"/>
                    <a:lumOff val="5000"/>
                  </a:schemeClr>
                </a:solidFill>
                <a:effectLst/>
                <a:latin typeface="Söhne"/>
                <a:cs typeface="+mj-cs"/>
              </a:rPr>
              <a:t>بالمقابل، قد تقرر تخفيض سعر أجهزة أخرى ذات سعة تخزين أقل لتحفيز الطلب عليها وزيادة انتشارها في السوق. </a:t>
            </a:r>
            <a:r>
              <a:rPr lang="ar-EG" sz="2400" b="0" i="0" u="sng" dirty="0">
                <a:solidFill>
                  <a:schemeClr val="tx1">
                    <a:lumMod val="95000"/>
                    <a:lumOff val="5000"/>
                  </a:schemeClr>
                </a:solidFill>
                <a:effectLst/>
                <a:latin typeface="Söhne"/>
                <a:cs typeface="+mj-cs"/>
              </a:rPr>
              <a:t>(تسعير الاختراق) </a:t>
            </a:r>
            <a:r>
              <a:rPr lang="en-US" sz="2400" b="0" i="0" u="sng" dirty="0">
                <a:solidFill>
                  <a:schemeClr val="tx1">
                    <a:lumMod val="95000"/>
                    <a:lumOff val="5000"/>
                  </a:schemeClr>
                </a:solidFill>
                <a:effectLst/>
                <a:latin typeface="Times New Roman" panose="02020603050405020304" pitchFamily="18" charset="0"/>
                <a:cs typeface="Times New Roman" panose="02020603050405020304" pitchFamily="18" charset="0"/>
              </a:rPr>
              <a:t>Penetration pricing</a:t>
            </a:r>
          </a:p>
          <a:p>
            <a:pPr algn="just" rtl="1">
              <a:lnSpc>
                <a:spcPct val="150000"/>
              </a:lnSpc>
            </a:pPr>
            <a:endParaRPr lang="en-US" sz="2400" b="0" i="0" dirty="0">
              <a:solidFill>
                <a:schemeClr val="tx1">
                  <a:lumMod val="95000"/>
                  <a:lumOff val="5000"/>
                </a:schemeClr>
              </a:solidFill>
              <a:effectLst/>
              <a:latin typeface="Söhne"/>
              <a:cs typeface="+mj-cs"/>
            </a:endParaRPr>
          </a:p>
        </p:txBody>
      </p:sp>
      <p:sp>
        <p:nvSpPr>
          <p:cNvPr id="2" name="Rectangle 1">
            <a:extLst>
              <a:ext uri="{FF2B5EF4-FFF2-40B4-BE49-F238E27FC236}">
                <a16:creationId xmlns:a16="http://schemas.microsoft.com/office/drawing/2014/main" id="{FCE7262F-AF5E-11A5-947D-E3B1A0CF8E07}"/>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7</a:t>
            </a:r>
          </a:p>
        </p:txBody>
      </p:sp>
      <p:sp>
        <p:nvSpPr>
          <p:cNvPr id="3" name="TextBox 2">
            <a:extLst>
              <a:ext uri="{FF2B5EF4-FFF2-40B4-BE49-F238E27FC236}">
                <a16:creationId xmlns:a16="http://schemas.microsoft.com/office/drawing/2014/main" id="{2AFE654B-CBFC-D0FA-6FA1-4CCE379F7DEC}"/>
              </a:ext>
            </a:extLst>
          </p:cNvPr>
          <p:cNvSpPr txBox="1"/>
          <p:nvPr/>
        </p:nvSpPr>
        <p:spPr>
          <a:xfrm>
            <a:off x="8726557" y="894259"/>
            <a:ext cx="2944743" cy="523220"/>
          </a:xfrm>
          <a:prstGeom prst="rect">
            <a:avLst/>
          </a:prstGeom>
          <a:solidFill>
            <a:srgbClr val="8E5A6D"/>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السعر </a:t>
            </a:r>
            <a:r>
              <a:rPr lang="en-US" sz="2800" b="1" i="0" u="none" strike="noStrike" cap="none" dirty="0">
                <a:solidFill>
                  <a:schemeClr val="lt1"/>
                </a:solidFill>
                <a:latin typeface="Tajawal Medium"/>
                <a:ea typeface="Tajawal Medium"/>
                <a:cs typeface="+mj-cs"/>
                <a:sym typeface="Tajawal Medium"/>
              </a:rPr>
              <a:t>   </a:t>
            </a:r>
            <a:r>
              <a:rPr lang="ar-EG" sz="2800" b="1" i="0" u="none" strike="noStrike" cap="none" dirty="0">
                <a:solidFill>
                  <a:schemeClr val="lt1"/>
                </a:solidFill>
                <a:latin typeface="Tajawal Medium"/>
                <a:ea typeface="Tajawal Medium"/>
                <a:cs typeface="+mj-cs"/>
                <a:sym typeface="Tajawal Medium"/>
              </a:rPr>
              <a:t> </a:t>
            </a:r>
            <a:r>
              <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Price</a:t>
            </a:r>
          </a:p>
        </p:txBody>
      </p:sp>
    </p:spTree>
    <p:extLst>
      <p:ext uri="{BB962C8B-B14F-4D97-AF65-F5344CB8AC3E}">
        <p14:creationId xmlns:p14="http://schemas.microsoft.com/office/powerpoint/2010/main" val="3301554738"/>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DB7D2C-149D-DD3C-C4CD-D18204EA756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A3A5311-D4B4-E093-FA78-69A186511B6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2B4298D-6CF7-F92D-9C0A-8B59DCBCDF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EC4AE934-D690-2505-DAEA-A3D148A98DD4}"/>
              </a:ext>
            </a:extLst>
          </p:cNvPr>
          <p:cNvSpPr txBox="1"/>
          <p:nvPr/>
        </p:nvSpPr>
        <p:spPr>
          <a:xfrm>
            <a:off x="520700" y="1599357"/>
            <a:ext cx="11150600" cy="3903954"/>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solidFill>
                  <a:schemeClr val="tx1"/>
                </a:solidFill>
                <a:latin typeface="Tajawal ExtraBold" panose="00000800000000000000" pitchFamily="2" charset="-78"/>
                <a:cs typeface="+mj-cs"/>
              </a:rPr>
              <a:t>3- </a:t>
            </a:r>
            <a:r>
              <a:rPr lang="ar-EG" sz="2400" b="1" u="sng" dirty="0">
                <a:solidFill>
                  <a:schemeClr val="tx1"/>
                </a:solidFill>
                <a:latin typeface="Tajawal ExtraBold" panose="00000800000000000000" pitchFamily="2" charset="-78"/>
                <a:cs typeface="+mj-cs"/>
              </a:rPr>
              <a:t>نهج التسعير الابتكاري</a:t>
            </a:r>
          </a:p>
          <a:p>
            <a:pPr algn="just" rtl="1">
              <a:lnSpc>
                <a:spcPct val="150000"/>
              </a:lnSpc>
            </a:pPr>
            <a:r>
              <a:rPr lang="ar-EG" sz="2400" b="0" i="0" dirty="0">
                <a:solidFill>
                  <a:schemeClr val="tx1"/>
                </a:solidFill>
                <a:effectLst/>
                <a:latin typeface="Times New Roman" panose="02020603050405020304" pitchFamily="18" charset="0"/>
                <a:cs typeface="Times New Roman" panose="02020603050405020304" pitchFamily="18" charset="0"/>
              </a:rPr>
              <a:t>أثبت الإنترنت أنه لديه القدرة التكنولوجية لإنشاء خيارات تسعير جديدة، وجعل خيارات التسعير الموجودة أسهل في التطبيق. ولكن يجب على الشركات أن تكون على استعداد لمواجهة التحديات التي تظهر في سياق التسعير عبر الإنترنت. ولذلك، تستخدم الشركات العديد من الاستراتيجيات لمواجهة هذه التحديات، ومنها:</a:t>
            </a:r>
          </a:p>
          <a:p>
            <a:pPr algn="just" rtl="1">
              <a:lnSpc>
                <a:spcPct val="150000"/>
              </a:lnSpc>
            </a:pPr>
            <a:r>
              <a:rPr lang="ar-EG" sz="2400" dirty="0">
                <a:solidFill>
                  <a:schemeClr val="tx1"/>
                </a:solidFill>
                <a:latin typeface="Times New Roman" panose="02020603050405020304" pitchFamily="18" charset="0"/>
                <a:cs typeface="Times New Roman" panose="02020603050405020304" pitchFamily="18" charset="0"/>
              </a:rPr>
              <a:t>اختبار الأسعار</a:t>
            </a:r>
          </a:p>
          <a:p>
            <a:pPr algn="just" rtl="1">
              <a:lnSpc>
                <a:spcPct val="150000"/>
              </a:lnSpc>
            </a:pPr>
            <a:r>
              <a:rPr lang="ar-EG" sz="2400" dirty="0">
                <a:solidFill>
                  <a:schemeClr val="tx1"/>
                </a:solidFill>
                <a:latin typeface="Times New Roman" panose="02020603050405020304" pitchFamily="18" charset="0"/>
                <a:cs typeface="Times New Roman" panose="02020603050405020304" pitchFamily="18" charset="0"/>
              </a:rPr>
              <a:t>التسعير الديناميكي</a:t>
            </a:r>
          </a:p>
          <a:p>
            <a:pPr algn="just" rtl="1">
              <a:lnSpc>
                <a:spcPct val="150000"/>
              </a:lnSpc>
            </a:pPr>
            <a:r>
              <a:rPr lang="ar-EG" sz="2400" dirty="0">
                <a:solidFill>
                  <a:schemeClr val="tx1"/>
                </a:solidFill>
                <a:latin typeface="Times New Roman" panose="02020603050405020304" pitchFamily="18" charset="0"/>
                <a:cs typeface="Times New Roman" panose="02020603050405020304" pitchFamily="18" charset="0"/>
              </a:rPr>
              <a:t>استخدام رسوم الشحن كأداة للتسعير. </a:t>
            </a:r>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4F9F4C35-377C-D7BE-9316-204F84A9EAFC}"/>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7</a:t>
            </a:r>
          </a:p>
        </p:txBody>
      </p:sp>
      <p:sp>
        <p:nvSpPr>
          <p:cNvPr id="3" name="TextBox 2">
            <a:extLst>
              <a:ext uri="{FF2B5EF4-FFF2-40B4-BE49-F238E27FC236}">
                <a16:creationId xmlns:a16="http://schemas.microsoft.com/office/drawing/2014/main" id="{5E210E33-AD66-472F-DEC4-D2E79583BBE2}"/>
              </a:ext>
            </a:extLst>
          </p:cNvPr>
          <p:cNvSpPr txBox="1"/>
          <p:nvPr/>
        </p:nvSpPr>
        <p:spPr>
          <a:xfrm>
            <a:off x="8726557" y="894259"/>
            <a:ext cx="2944743" cy="523220"/>
          </a:xfrm>
          <a:prstGeom prst="rect">
            <a:avLst/>
          </a:prstGeom>
          <a:solidFill>
            <a:srgbClr val="8E5A6D"/>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السعر </a:t>
            </a:r>
            <a:r>
              <a:rPr lang="en-US" sz="2800" b="1" i="0" u="none" strike="noStrike" cap="none" dirty="0">
                <a:solidFill>
                  <a:schemeClr val="lt1"/>
                </a:solidFill>
                <a:latin typeface="Tajawal Medium"/>
                <a:ea typeface="Tajawal Medium"/>
                <a:cs typeface="+mj-cs"/>
                <a:sym typeface="Tajawal Medium"/>
              </a:rPr>
              <a:t>   </a:t>
            </a:r>
            <a:r>
              <a:rPr lang="ar-EG" sz="2800" b="1" i="0" u="none" strike="noStrike" cap="none" dirty="0">
                <a:solidFill>
                  <a:schemeClr val="lt1"/>
                </a:solidFill>
                <a:latin typeface="Tajawal Medium"/>
                <a:ea typeface="Tajawal Medium"/>
                <a:cs typeface="+mj-cs"/>
                <a:sym typeface="Tajawal Medium"/>
              </a:rPr>
              <a:t> </a:t>
            </a:r>
            <a:r>
              <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Price</a:t>
            </a:r>
          </a:p>
        </p:txBody>
      </p:sp>
    </p:spTree>
    <p:extLst>
      <p:ext uri="{BB962C8B-B14F-4D97-AF65-F5344CB8AC3E}">
        <p14:creationId xmlns:p14="http://schemas.microsoft.com/office/powerpoint/2010/main" val="336636611"/>
      </p:ext>
    </p:extLst>
  </p:cSld>
  <p:clrMapOvr>
    <a:masterClrMapping/>
  </p:clrMapOvr>
  <p:transition spd="slow" advTm="132999">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E900EE-28FD-D83D-E7F8-AC168B805E11}"/>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F1391A72-3501-4EEE-BC7F-D5E4640B992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5BC5269-3362-5FB2-F26F-F9F11CB22F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D85E5C25-1276-1ED3-8517-46FCF1800C89}"/>
              </a:ext>
            </a:extLst>
          </p:cNvPr>
          <p:cNvSpPr txBox="1"/>
          <p:nvPr/>
        </p:nvSpPr>
        <p:spPr>
          <a:xfrm>
            <a:off x="520700" y="1599357"/>
            <a:ext cx="11150600" cy="5011949"/>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solidFill>
                  <a:schemeClr val="tx1"/>
                </a:solidFill>
                <a:latin typeface="Tajawal ExtraBold" panose="00000800000000000000" pitchFamily="2" charset="-78"/>
                <a:cs typeface="+mj-cs"/>
              </a:rPr>
              <a:t>3- </a:t>
            </a:r>
            <a:r>
              <a:rPr lang="ar-EG" sz="2400" b="1" u="sng" dirty="0">
                <a:solidFill>
                  <a:schemeClr val="tx1"/>
                </a:solidFill>
                <a:latin typeface="Tajawal ExtraBold" panose="00000800000000000000" pitchFamily="2" charset="-78"/>
                <a:cs typeface="+mj-cs"/>
              </a:rPr>
              <a:t>نهج التسعير الابتكاري</a:t>
            </a:r>
          </a:p>
          <a:p>
            <a:pPr algn="just" rtl="1">
              <a:lnSpc>
                <a:spcPct val="150000"/>
              </a:lnSpc>
            </a:pPr>
            <a:r>
              <a:rPr lang="ar-EG" sz="2400" b="1" i="0" dirty="0">
                <a:solidFill>
                  <a:schemeClr val="tx1"/>
                </a:solidFill>
                <a:effectLst/>
                <a:latin typeface="Times New Roman" panose="02020603050405020304" pitchFamily="18" charset="0"/>
                <a:cs typeface="Times New Roman" panose="02020603050405020304" pitchFamily="18" charset="0"/>
              </a:rPr>
              <a:t>اختبار الأسعار (</a:t>
            </a:r>
            <a:r>
              <a:rPr lang="en-US" sz="2400" b="1" i="0" dirty="0">
                <a:solidFill>
                  <a:schemeClr val="tx1"/>
                </a:solidFill>
                <a:effectLst/>
                <a:latin typeface="Times New Roman" panose="02020603050405020304" pitchFamily="18" charset="0"/>
                <a:cs typeface="Times New Roman" panose="02020603050405020304" pitchFamily="18" charset="0"/>
              </a:rPr>
              <a:t>(Price testing</a:t>
            </a:r>
          </a:p>
          <a:p>
            <a:pPr algn="just" rtl="1">
              <a:lnSpc>
                <a:spcPct val="150000"/>
              </a:lnSpc>
            </a:pPr>
            <a:r>
              <a:rPr lang="ar-EG" sz="2400" b="0" i="0" dirty="0">
                <a:solidFill>
                  <a:schemeClr val="tx1"/>
                </a:solidFill>
                <a:effectLst/>
                <a:latin typeface="Times New Roman" panose="02020603050405020304" pitchFamily="18" charset="0"/>
                <a:cs typeface="Times New Roman" panose="02020603050405020304" pitchFamily="18" charset="0"/>
              </a:rPr>
              <a:t>هو عملية اختبار وتحليل مختلف سيناريوهات واستراتيجيات التسعير لتحديد الأسعار المثلى للمنتجات أو الخدمات. يتم ذلك عادة عن طريق تطبيق أسعار مختلفة لمجموعات مختلفة من العملاء أو في ظروف مختلفة ومراقبة النتائج والتفاعلات في السوق.</a:t>
            </a:r>
          </a:p>
          <a:p>
            <a:pPr algn="just" rtl="1">
              <a:lnSpc>
                <a:spcPct val="150000"/>
              </a:lnSpc>
            </a:pPr>
            <a:r>
              <a:rPr lang="ar-EG" sz="2400" b="1" i="0" dirty="0">
                <a:solidFill>
                  <a:schemeClr val="tx1"/>
                </a:solidFill>
                <a:effectLst/>
                <a:latin typeface="Times New Roman" panose="02020603050405020304" pitchFamily="18" charset="0"/>
                <a:cs typeface="Times New Roman" panose="02020603050405020304" pitchFamily="18" charset="0"/>
              </a:rPr>
              <a:t>التسعير الديناميكي (</a:t>
            </a:r>
            <a:r>
              <a:rPr lang="en-US" sz="2400" b="1" i="0" dirty="0">
                <a:solidFill>
                  <a:schemeClr val="tx1"/>
                </a:solidFill>
                <a:effectLst/>
                <a:latin typeface="Times New Roman" panose="02020603050405020304" pitchFamily="18" charset="0"/>
                <a:cs typeface="Times New Roman" panose="02020603050405020304" pitchFamily="18" charset="0"/>
              </a:rPr>
              <a:t>Dynamic pricing</a:t>
            </a:r>
            <a:r>
              <a:rPr lang="ar-EG" sz="2400" b="1" i="0" dirty="0">
                <a:solidFill>
                  <a:schemeClr val="tx1"/>
                </a:solidFill>
                <a:effectLst/>
                <a:latin typeface="Times New Roman" panose="02020603050405020304" pitchFamily="18" charset="0"/>
                <a:cs typeface="Times New Roman" panose="02020603050405020304" pitchFamily="18" charset="0"/>
              </a:rPr>
              <a:t>)</a:t>
            </a:r>
            <a:endParaRPr lang="en-US" sz="2400" b="1" i="0" dirty="0">
              <a:solidFill>
                <a:schemeClr val="tx1"/>
              </a:solidFill>
              <a:effectLst/>
              <a:latin typeface="Times New Roman" panose="02020603050405020304" pitchFamily="18" charset="0"/>
              <a:cs typeface="Times New Roman" panose="02020603050405020304" pitchFamily="18" charset="0"/>
            </a:endParaRPr>
          </a:p>
          <a:p>
            <a:pPr algn="just" rtl="1">
              <a:lnSpc>
                <a:spcPct val="150000"/>
              </a:lnSpc>
            </a:pPr>
            <a:r>
              <a:rPr lang="ar-EG" sz="2400" b="0" i="0" dirty="0">
                <a:solidFill>
                  <a:schemeClr val="tx1"/>
                </a:solidFill>
                <a:effectLst/>
                <a:latin typeface="Times New Roman" panose="02020603050405020304" pitchFamily="18" charset="0"/>
                <a:cs typeface="Times New Roman" panose="02020603050405020304" pitchFamily="18" charset="0"/>
              </a:rPr>
              <a:t>هو نمط من أنماط التسعير يُمكِّن الشركة من تحديث الأسعار في الوقت الفعلي وفقًا للظروف المتغيرة في السوق واحتياجات العملاء. يُستخدَم التسعير الديناميكي لتحديد الأسعار بناءً على عوامل مثل الطلب والعرض والمنافسة والوقت وموقع العميل وتاريخ الشراء وغيرها.</a:t>
            </a:r>
          </a:p>
        </p:txBody>
      </p:sp>
      <p:sp>
        <p:nvSpPr>
          <p:cNvPr id="2" name="Rectangle 1">
            <a:extLst>
              <a:ext uri="{FF2B5EF4-FFF2-40B4-BE49-F238E27FC236}">
                <a16:creationId xmlns:a16="http://schemas.microsoft.com/office/drawing/2014/main" id="{3A02EC1A-752B-552D-7D5F-783E3E1554E3}"/>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7</a:t>
            </a:r>
          </a:p>
        </p:txBody>
      </p:sp>
      <p:sp>
        <p:nvSpPr>
          <p:cNvPr id="3" name="TextBox 2">
            <a:extLst>
              <a:ext uri="{FF2B5EF4-FFF2-40B4-BE49-F238E27FC236}">
                <a16:creationId xmlns:a16="http://schemas.microsoft.com/office/drawing/2014/main" id="{8031C945-F4C6-CFDB-5AC3-9C86CF45C8BE}"/>
              </a:ext>
            </a:extLst>
          </p:cNvPr>
          <p:cNvSpPr txBox="1"/>
          <p:nvPr/>
        </p:nvSpPr>
        <p:spPr>
          <a:xfrm>
            <a:off x="8726557" y="894259"/>
            <a:ext cx="2944743" cy="523220"/>
          </a:xfrm>
          <a:prstGeom prst="rect">
            <a:avLst/>
          </a:prstGeom>
          <a:solidFill>
            <a:srgbClr val="8E5A6D"/>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السعر </a:t>
            </a:r>
            <a:r>
              <a:rPr lang="en-US" sz="2800" b="1" i="0" u="none" strike="noStrike" cap="none" dirty="0">
                <a:solidFill>
                  <a:schemeClr val="lt1"/>
                </a:solidFill>
                <a:latin typeface="Tajawal Medium"/>
                <a:ea typeface="Tajawal Medium"/>
                <a:cs typeface="+mj-cs"/>
                <a:sym typeface="Tajawal Medium"/>
              </a:rPr>
              <a:t>   </a:t>
            </a:r>
            <a:r>
              <a:rPr lang="ar-EG" sz="2800" b="1" i="0" u="none" strike="noStrike" cap="none" dirty="0">
                <a:solidFill>
                  <a:schemeClr val="lt1"/>
                </a:solidFill>
                <a:latin typeface="Tajawal Medium"/>
                <a:ea typeface="Tajawal Medium"/>
                <a:cs typeface="+mj-cs"/>
                <a:sym typeface="Tajawal Medium"/>
              </a:rPr>
              <a:t> </a:t>
            </a:r>
            <a:r>
              <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Price</a:t>
            </a:r>
          </a:p>
        </p:txBody>
      </p:sp>
    </p:spTree>
    <p:extLst>
      <p:ext uri="{BB962C8B-B14F-4D97-AF65-F5344CB8AC3E}">
        <p14:creationId xmlns:p14="http://schemas.microsoft.com/office/powerpoint/2010/main" val="645165638"/>
      </p:ext>
    </p:extLst>
  </p:cSld>
  <p:clrMapOvr>
    <a:masterClrMapping/>
  </p:clrMapOvr>
  <p:transition spd="slow" advTm="156058">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15251A-1947-AF29-FDB4-2D18789109CC}"/>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491A0874-3751-9957-5E90-DB5471701A6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E7EBE5B-4B7E-77BC-0B00-6B2CBA6118D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2FE98556-F8C6-22CF-716E-45450569912E}"/>
              </a:ext>
            </a:extLst>
          </p:cNvPr>
          <p:cNvSpPr txBox="1"/>
          <p:nvPr/>
        </p:nvSpPr>
        <p:spPr>
          <a:xfrm>
            <a:off x="520700" y="1599357"/>
            <a:ext cx="11150600" cy="3903954"/>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solidFill>
                  <a:schemeClr val="tx1"/>
                </a:solidFill>
                <a:latin typeface="Tajawal ExtraBold" panose="00000800000000000000" pitchFamily="2" charset="-78"/>
                <a:cs typeface="+mj-cs"/>
              </a:rPr>
              <a:t>3- </a:t>
            </a:r>
            <a:r>
              <a:rPr lang="ar-EG" sz="2400" b="1" u="sng" dirty="0">
                <a:solidFill>
                  <a:schemeClr val="tx1"/>
                </a:solidFill>
                <a:latin typeface="Tajawal ExtraBold" panose="00000800000000000000" pitchFamily="2" charset="-78"/>
                <a:cs typeface="+mj-cs"/>
              </a:rPr>
              <a:t>نهج التسعير الابتكاري</a:t>
            </a:r>
          </a:p>
          <a:p>
            <a:pPr algn="just" rtl="1">
              <a:lnSpc>
                <a:spcPct val="150000"/>
              </a:lnSpc>
            </a:pPr>
            <a:r>
              <a:rPr lang="ar-EG" sz="2400" b="1" i="0" dirty="0">
                <a:solidFill>
                  <a:schemeClr val="tx1"/>
                </a:solidFill>
                <a:effectLst/>
                <a:latin typeface="Times New Roman" panose="02020603050405020304" pitchFamily="18" charset="0"/>
                <a:cs typeface="Times New Roman" panose="02020603050405020304" pitchFamily="18" charset="0"/>
              </a:rPr>
              <a:t>اختبار الأسعار (</a:t>
            </a:r>
            <a:r>
              <a:rPr lang="en-US" sz="2400" b="1" i="0" dirty="0">
                <a:solidFill>
                  <a:schemeClr val="tx1"/>
                </a:solidFill>
                <a:effectLst/>
                <a:latin typeface="Times New Roman" panose="02020603050405020304" pitchFamily="18" charset="0"/>
                <a:cs typeface="Times New Roman" panose="02020603050405020304" pitchFamily="18" charset="0"/>
              </a:rPr>
              <a:t>(Price testing</a:t>
            </a:r>
          </a:p>
          <a:p>
            <a:pPr algn="just" rtl="1">
              <a:lnSpc>
                <a:spcPct val="150000"/>
              </a:lnSpc>
            </a:pPr>
            <a:r>
              <a:rPr lang="ar-EG" sz="2400" b="0" i="0" dirty="0">
                <a:solidFill>
                  <a:schemeClr val="tx1"/>
                </a:solidFill>
                <a:effectLst/>
                <a:latin typeface="Times New Roman" panose="02020603050405020304" pitchFamily="18" charset="0"/>
                <a:cs typeface="Times New Roman" panose="02020603050405020304" pitchFamily="18" charset="0"/>
              </a:rPr>
              <a:t>مثال شركة تقوم ببيع منتجات إلكترونية عبر موقع التجارة الإلكترونية الخاص بها. تقوم الشركة بتطبيق استراتيجية التسعير الديناميكي عن طريق تحديد الأسعار بشكل مستمر وفقًا للطلب والعرض والتنافسية وغيرها من العوامل.</a:t>
            </a:r>
          </a:p>
          <a:p>
            <a:pPr algn="just" rtl="1">
              <a:lnSpc>
                <a:spcPct val="150000"/>
              </a:lnSpc>
            </a:pPr>
            <a:r>
              <a:rPr lang="ar-EG" sz="2400" b="0" i="0" dirty="0">
                <a:solidFill>
                  <a:schemeClr val="tx1"/>
                </a:solidFill>
                <a:effectLst/>
                <a:latin typeface="Times New Roman" panose="02020603050405020304" pitchFamily="18" charset="0"/>
                <a:cs typeface="Times New Roman" panose="02020603050405020304" pitchFamily="18" charset="0"/>
              </a:rPr>
              <a:t>أثناء عملية اختبار الأسعار، قررت الشركة تطبيق عرض خاص للعملاء الجدد، حيث ستقدم تخفيضًا على السعر لأول ثلاثة مشتريات لهم. بمجرد أن يسجل العميل الجديد حسابًا ويبدأ في الشراء، سيحصل تلقائيًا على الخصم عند إتمام عملية الدفع للمشتريات الثلاث الأولى.</a:t>
            </a:r>
          </a:p>
        </p:txBody>
      </p:sp>
      <p:sp>
        <p:nvSpPr>
          <p:cNvPr id="2" name="Rectangle 1">
            <a:extLst>
              <a:ext uri="{FF2B5EF4-FFF2-40B4-BE49-F238E27FC236}">
                <a16:creationId xmlns:a16="http://schemas.microsoft.com/office/drawing/2014/main" id="{2940DBE7-BEE6-EAE2-26EE-3756A141B840}"/>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7</a:t>
            </a:r>
          </a:p>
        </p:txBody>
      </p:sp>
      <p:sp>
        <p:nvSpPr>
          <p:cNvPr id="3" name="TextBox 2">
            <a:extLst>
              <a:ext uri="{FF2B5EF4-FFF2-40B4-BE49-F238E27FC236}">
                <a16:creationId xmlns:a16="http://schemas.microsoft.com/office/drawing/2014/main" id="{E12F8FB5-E443-ACFA-E733-2C2E8DE3DEDA}"/>
              </a:ext>
            </a:extLst>
          </p:cNvPr>
          <p:cNvSpPr txBox="1"/>
          <p:nvPr/>
        </p:nvSpPr>
        <p:spPr>
          <a:xfrm>
            <a:off x="8726557" y="894259"/>
            <a:ext cx="2944743" cy="523220"/>
          </a:xfrm>
          <a:prstGeom prst="rect">
            <a:avLst/>
          </a:prstGeom>
          <a:solidFill>
            <a:srgbClr val="8E5A6D"/>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السعر </a:t>
            </a:r>
            <a:r>
              <a:rPr lang="en-US" sz="2800" b="1" i="0" u="none" strike="noStrike" cap="none" dirty="0">
                <a:solidFill>
                  <a:schemeClr val="lt1"/>
                </a:solidFill>
                <a:latin typeface="Tajawal Medium"/>
                <a:ea typeface="Tajawal Medium"/>
                <a:cs typeface="+mj-cs"/>
                <a:sym typeface="Tajawal Medium"/>
              </a:rPr>
              <a:t>   </a:t>
            </a:r>
            <a:r>
              <a:rPr lang="ar-EG" sz="2800" b="1" i="0" u="none" strike="noStrike" cap="none" dirty="0">
                <a:solidFill>
                  <a:schemeClr val="lt1"/>
                </a:solidFill>
                <a:latin typeface="Tajawal Medium"/>
                <a:ea typeface="Tajawal Medium"/>
                <a:cs typeface="+mj-cs"/>
                <a:sym typeface="Tajawal Medium"/>
              </a:rPr>
              <a:t> </a:t>
            </a:r>
            <a:r>
              <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Price</a:t>
            </a:r>
          </a:p>
        </p:txBody>
      </p:sp>
    </p:spTree>
    <p:extLst>
      <p:ext uri="{BB962C8B-B14F-4D97-AF65-F5344CB8AC3E}">
        <p14:creationId xmlns:p14="http://schemas.microsoft.com/office/powerpoint/2010/main" val="1336662108"/>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093B37-11AA-7CB0-01E1-7F6F2919109D}"/>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80004F7D-2756-1188-D264-08A8D350ED3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C3DAEF4-5F35-EF1B-1398-DE198061A36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0C8B1446-33CD-038C-0FEC-6EEF792D6DE9}"/>
              </a:ext>
            </a:extLst>
          </p:cNvPr>
          <p:cNvSpPr txBox="1"/>
          <p:nvPr/>
        </p:nvSpPr>
        <p:spPr>
          <a:xfrm>
            <a:off x="520700" y="1599357"/>
            <a:ext cx="11150600" cy="5011949"/>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solidFill>
                  <a:schemeClr val="tx1">
                    <a:lumMod val="95000"/>
                    <a:lumOff val="5000"/>
                  </a:schemeClr>
                </a:solidFill>
                <a:latin typeface="Tajawal ExtraBold" panose="00000800000000000000" pitchFamily="2" charset="-78"/>
                <a:cs typeface="+mj-cs"/>
              </a:rPr>
              <a:t>3- </a:t>
            </a:r>
            <a:r>
              <a:rPr lang="ar-EG" sz="2400" b="1" u="sng" dirty="0">
                <a:solidFill>
                  <a:schemeClr val="tx1">
                    <a:lumMod val="95000"/>
                    <a:lumOff val="5000"/>
                  </a:schemeClr>
                </a:solidFill>
                <a:latin typeface="Tajawal ExtraBold" panose="00000800000000000000" pitchFamily="2" charset="-78"/>
                <a:cs typeface="+mj-cs"/>
              </a:rPr>
              <a:t>نهج التسعير الابتكاري</a:t>
            </a:r>
            <a:endParaRPr lang="en-US" sz="2400" b="1" u="sng" dirty="0">
              <a:solidFill>
                <a:schemeClr val="tx1">
                  <a:lumMod val="95000"/>
                  <a:lumOff val="5000"/>
                </a:schemeClr>
              </a:solidFill>
              <a:latin typeface="Tajawal ExtraBold" panose="00000800000000000000" pitchFamily="2" charset="-78"/>
              <a:cs typeface="+mj-cs"/>
            </a:endParaRPr>
          </a:p>
          <a:p>
            <a:pPr algn="just" rtl="1">
              <a:lnSpc>
                <a:spcPct val="150000"/>
              </a:lnSpc>
            </a:pPr>
            <a:r>
              <a:rPr lang="ar-EG" sz="2400" b="1" i="0" dirty="0">
                <a:solidFill>
                  <a:schemeClr val="tx1">
                    <a:lumMod val="95000"/>
                    <a:lumOff val="5000"/>
                  </a:schemeClr>
                </a:solidFill>
                <a:effectLst/>
                <a:latin typeface="Times New Roman" panose="02020603050405020304" pitchFamily="18" charset="0"/>
                <a:cs typeface="Times New Roman" panose="02020603050405020304" pitchFamily="18" charset="0"/>
              </a:rPr>
              <a:t>رسوم الشحن   </a:t>
            </a:r>
            <a:r>
              <a:rPr lang="en-US" sz="2400" b="1" i="0" dirty="0">
                <a:solidFill>
                  <a:schemeClr val="tx1">
                    <a:lumMod val="95000"/>
                    <a:lumOff val="5000"/>
                  </a:schemeClr>
                </a:solidFill>
                <a:effectLst/>
                <a:latin typeface="Times New Roman" panose="02020603050405020304" pitchFamily="18" charset="0"/>
                <a:cs typeface="Times New Roman" panose="02020603050405020304" pitchFamily="18" charset="0"/>
              </a:rPr>
              <a:t>Shipping fees </a:t>
            </a:r>
          </a:p>
          <a:p>
            <a:pPr algn="just" rtl="1">
              <a:lnSpc>
                <a:spcPct val="150000"/>
              </a:lnSpc>
            </a:pPr>
            <a:r>
              <a:rPr lang="ar-EG" sz="2400" b="0" i="0" dirty="0">
                <a:solidFill>
                  <a:schemeClr val="tx1">
                    <a:lumMod val="95000"/>
                    <a:lumOff val="5000"/>
                  </a:schemeClr>
                </a:solidFill>
                <a:effectLst/>
                <a:latin typeface="Times New Roman" panose="02020603050405020304" pitchFamily="18" charset="0"/>
                <a:cs typeface="Times New Roman" panose="02020603050405020304" pitchFamily="18" charset="0"/>
              </a:rPr>
              <a:t>تحديد رسوم الشحن يعتبر عاملاً هامًا في جذب العملاء وتشجيعهم على الشراء. رسوم الشحن العالية قد تدفع العملاء للتردد في إتمام الشراء، بينما رسوم الشحن المنخفضة أو الشحن المجاني يمكن أن تزيد من احتمالية الشراء.</a:t>
            </a:r>
          </a:p>
          <a:p>
            <a:pPr algn="just" rtl="1">
              <a:lnSpc>
                <a:spcPct val="150000"/>
              </a:lnSpc>
            </a:pPr>
            <a:r>
              <a:rPr lang="ar-EG" sz="2400" b="0" i="0" dirty="0">
                <a:solidFill>
                  <a:schemeClr val="tx1">
                    <a:lumMod val="95000"/>
                    <a:lumOff val="5000"/>
                  </a:schemeClr>
                </a:solidFill>
                <a:effectLst/>
                <a:latin typeface="Times New Roman" panose="02020603050405020304" pitchFamily="18" charset="0"/>
                <a:cs typeface="Times New Roman" panose="02020603050405020304" pitchFamily="18" charset="0"/>
              </a:rPr>
              <a:t>العروض الخاصة بالشحن: بعض التجار يقدمون عروضًا خاصة مثل الشحن المجاني عندما يتجاوز حجم الطلب قيمة محددة. هذا يساهم في زيادة قيمة الطلبات ويحفز العملاء على شراء المزيد للاستفادة من العرض.</a:t>
            </a:r>
          </a:p>
          <a:p>
            <a:pPr algn="just" rtl="1">
              <a:lnSpc>
                <a:spcPct val="150000"/>
              </a:lnSpc>
            </a:pPr>
            <a:r>
              <a:rPr lang="ar-EG" sz="2400" b="0" i="0" dirty="0">
                <a:solidFill>
                  <a:schemeClr val="tx1">
                    <a:lumMod val="95000"/>
                    <a:lumOff val="5000"/>
                  </a:schemeClr>
                </a:solidFill>
                <a:effectLst/>
                <a:latin typeface="Times New Roman" panose="02020603050405020304" pitchFamily="18" charset="0"/>
                <a:cs typeface="Times New Roman" panose="02020603050405020304" pitchFamily="18" charset="0"/>
              </a:rPr>
              <a:t>إذا لم يتم ضبط رسوم الشحن بالشكل الصحيح، قد يؤدي ذلك إلى تكبد خسائر مالية للشركة.</a:t>
            </a:r>
          </a:p>
          <a:p>
            <a:pPr algn="just" rtl="1">
              <a:lnSpc>
                <a:spcPct val="150000"/>
              </a:lnSpc>
            </a:pPr>
            <a:r>
              <a:rPr lang="ar-EG" sz="2400" b="0" i="0" dirty="0">
                <a:solidFill>
                  <a:schemeClr val="tx1">
                    <a:lumMod val="95000"/>
                    <a:lumOff val="5000"/>
                  </a:schemeClr>
                </a:solidFill>
                <a:effectLst/>
                <a:latin typeface="Times New Roman" panose="02020603050405020304" pitchFamily="18" charset="0"/>
                <a:cs typeface="Times New Roman" panose="02020603050405020304" pitchFamily="18" charset="0"/>
              </a:rPr>
              <a:t>برامج الولاء: يمكن أن تكون البرامج الولاء مثل</a:t>
            </a:r>
            <a:r>
              <a:rPr lang="en-US" sz="2400" b="0" i="0" dirty="0">
                <a:solidFill>
                  <a:schemeClr val="tx1">
                    <a:lumMod val="95000"/>
                    <a:lumOff val="5000"/>
                  </a:schemeClr>
                </a:solidFill>
                <a:effectLst/>
                <a:latin typeface="Times New Roman" panose="02020603050405020304" pitchFamily="18" charset="0"/>
                <a:cs typeface="Times New Roman" panose="02020603050405020304" pitchFamily="18" charset="0"/>
              </a:rPr>
              <a:t>Amazon Prime </a:t>
            </a:r>
            <a:r>
              <a:rPr lang="ar-EG" sz="2400" b="0" i="0" dirty="0">
                <a:solidFill>
                  <a:schemeClr val="tx1">
                    <a:lumMod val="95000"/>
                    <a:lumOff val="5000"/>
                  </a:schemeClr>
                </a:solidFill>
                <a:effectLst/>
                <a:latin typeface="Times New Roman" panose="02020603050405020304" pitchFamily="18" charset="0"/>
                <a:cs typeface="Times New Roman" panose="02020603050405020304" pitchFamily="18" charset="0"/>
              </a:rPr>
              <a:t> نموذجًا لتقديم الشحن السريع المجاني كمكافأة للعملاء المخصصين الذين يشتركون في البرنامج.</a:t>
            </a:r>
          </a:p>
        </p:txBody>
      </p:sp>
      <p:sp>
        <p:nvSpPr>
          <p:cNvPr id="2" name="Rectangle 1">
            <a:extLst>
              <a:ext uri="{FF2B5EF4-FFF2-40B4-BE49-F238E27FC236}">
                <a16:creationId xmlns:a16="http://schemas.microsoft.com/office/drawing/2014/main" id="{122E017A-6053-3CA5-5363-663E703738EE}"/>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7</a:t>
            </a:r>
          </a:p>
        </p:txBody>
      </p:sp>
      <p:sp>
        <p:nvSpPr>
          <p:cNvPr id="3" name="TextBox 2">
            <a:extLst>
              <a:ext uri="{FF2B5EF4-FFF2-40B4-BE49-F238E27FC236}">
                <a16:creationId xmlns:a16="http://schemas.microsoft.com/office/drawing/2014/main" id="{EE304ACA-D37D-DDEE-5A2F-230AE0D4D3B2}"/>
              </a:ext>
            </a:extLst>
          </p:cNvPr>
          <p:cNvSpPr txBox="1"/>
          <p:nvPr/>
        </p:nvSpPr>
        <p:spPr>
          <a:xfrm>
            <a:off x="8726557" y="894259"/>
            <a:ext cx="2944743" cy="523220"/>
          </a:xfrm>
          <a:prstGeom prst="rect">
            <a:avLst/>
          </a:prstGeom>
          <a:solidFill>
            <a:srgbClr val="8E5A6D"/>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السعر </a:t>
            </a:r>
            <a:r>
              <a:rPr lang="en-US" sz="2800" b="1" i="0" u="none" strike="noStrike" cap="none" dirty="0">
                <a:solidFill>
                  <a:schemeClr val="lt1"/>
                </a:solidFill>
                <a:latin typeface="Tajawal Medium"/>
                <a:ea typeface="Tajawal Medium"/>
                <a:cs typeface="+mj-cs"/>
                <a:sym typeface="Tajawal Medium"/>
              </a:rPr>
              <a:t>   </a:t>
            </a:r>
            <a:r>
              <a:rPr lang="ar-EG" sz="2800" b="1" i="0" u="none" strike="noStrike" cap="none" dirty="0">
                <a:solidFill>
                  <a:schemeClr val="lt1"/>
                </a:solidFill>
                <a:latin typeface="Tajawal Medium"/>
                <a:ea typeface="Tajawal Medium"/>
                <a:cs typeface="+mj-cs"/>
                <a:sym typeface="Tajawal Medium"/>
              </a:rPr>
              <a:t> </a:t>
            </a:r>
            <a:r>
              <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Price</a:t>
            </a:r>
          </a:p>
        </p:txBody>
      </p:sp>
    </p:spTree>
    <p:extLst>
      <p:ext uri="{BB962C8B-B14F-4D97-AF65-F5344CB8AC3E}">
        <p14:creationId xmlns:p14="http://schemas.microsoft.com/office/powerpoint/2010/main" val="3093010022"/>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C5F65D-E318-EDC1-33D3-3A6FD74A0C30}"/>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785DCC37-3272-C642-11D0-B9A88AC1A1B8}"/>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608F3B0-5EB4-0E1F-EFF7-C7A6114BFD0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80532569-A122-A5D4-109F-2951C1C15141}"/>
              </a:ext>
            </a:extLst>
          </p:cNvPr>
          <p:cNvSpPr txBox="1"/>
          <p:nvPr/>
        </p:nvSpPr>
        <p:spPr>
          <a:xfrm>
            <a:off x="520700" y="1599357"/>
            <a:ext cx="11150600" cy="445795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solidFill>
                  <a:schemeClr val="tx1">
                    <a:lumMod val="95000"/>
                    <a:lumOff val="5000"/>
                  </a:schemeClr>
                </a:solidFill>
                <a:latin typeface="Tajawal ExtraBold" panose="00000800000000000000" pitchFamily="2" charset="-78"/>
                <a:cs typeface="+mj-cs"/>
              </a:rPr>
              <a:t>المكان: </a:t>
            </a:r>
            <a:r>
              <a:rPr lang="ar-EG" sz="2400" dirty="0">
                <a:solidFill>
                  <a:schemeClr val="tx1">
                    <a:lumMod val="95000"/>
                    <a:lumOff val="5000"/>
                  </a:schemeClr>
                </a:solidFill>
                <a:latin typeface="Tajawal ExtraBold" panose="00000800000000000000" pitchFamily="2" charset="-78"/>
                <a:cs typeface="+mj-cs"/>
              </a:rPr>
              <a:t>يشير إلى كيفية توزيع المنتجات إلى العملاء بطريقة تتوافق مع الطلب وتحقق أقل تكلفة للمخزون والنقل والتخزين.</a:t>
            </a:r>
          </a:p>
          <a:p>
            <a:pPr algn="just" rtl="1">
              <a:lnSpc>
                <a:spcPct val="150000"/>
              </a:lnSpc>
            </a:pPr>
            <a:r>
              <a:rPr lang="ar-EG" sz="2400" dirty="0">
                <a:solidFill>
                  <a:schemeClr val="tx1">
                    <a:lumMod val="95000"/>
                    <a:lumOff val="5000"/>
                  </a:schemeClr>
                </a:solidFill>
                <a:latin typeface="Tajawal ExtraBold" panose="00000800000000000000" pitchFamily="2" charset="-78"/>
                <a:cs typeface="+mj-cs"/>
              </a:rPr>
              <a:t>في القنوات الغير متصلة بالإنترنت، يكون هدف التوزيع هو تحقيق أقصى تغطية للتوزيع لتحقيق توفر واسع النطاق للمنتجات في الأسواق المختلفة وفي نفس الوقت تقليل تكاليف المخزون والنقل والتخزين.</a:t>
            </a:r>
          </a:p>
          <a:p>
            <a:pPr algn="just" rtl="1">
              <a:lnSpc>
                <a:spcPct val="150000"/>
              </a:lnSpc>
            </a:pPr>
            <a:r>
              <a:rPr lang="ar-EG" sz="2400" dirty="0">
                <a:solidFill>
                  <a:schemeClr val="tx1">
                    <a:lumMod val="95000"/>
                    <a:lumOff val="5000"/>
                  </a:schemeClr>
                </a:solidFill>
                <a:latin typeface="Tajawal ExtraBold" panose="00000800000000000000" pitchFamily="2" charset="-78"/>
                <a:cs typeface="+mj-cs"/>
              </a:rPr>
              <a:t>في سياق الإنترنت، تكون تحديات التوزيع مختلفة نظرًا لسهولة التنقل بين المواقع وترابط متغير المكان مع الترويج والشراكات.</a:t>
            </a:r>
          </a:p>
          <a:p>
            <a:pPr algn="just" rtl="1">
              <a:lnSpc>
                <a:spcPct val="150000"/>
              </a:lnSpc>
            </a:pPr>
            <a:r>
              <a:rPr lang="ar-EG" sz="2400" dirty="0">
                <a:solidFill>
                  <a:schemeClr val="tx1">
                    <a:lumMod val="95000"/>
                    <a:lumOff val="5000"/>
                  </a:schemeClr>
                </a:solidFill>
                <a:latin typeface="Tajawal ExtraBold" panose="00000800000000000000" pitchFamily="2" charset="-78"/>
                <a:cs typeface="+mj-cs"/>
              </a:rPr>
              <a:t>التجار الناجحون عبر الإنترنت هم أولئك الذين يحققون تمثيلًا أفضل وأكبر رؤية لمنتجاتهم على مواقع طرف ثالث التي يستخدمها جمهورهم المستهدف. مثل محركات البحث ومواقع الأخبار الرقمية ومواقع مقارنة المنتجات.</a:t>
            </a:r>
          </a:p>
        </p:txBody>
      </p:sp>
      <p:sp>
        <p:nvSpPr>
          <p:cNvPr id="2" name="Rectangle 1">
            <a:extLst>
              <a:ext uri="{FF2B5EF4-FFF2-40B4-BE49-F238E27FC236}">
                <a16:creationId xmlns:a16="http://schemas.microsoft.com/office/drawing/2014/main" id="{D1176D29-E3D4-2601-F0E6-30A2F10B5306}"/>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7</a:t>
            </a:r>
          </a:p>
        </p:txBody>
      </p:sp>
      <p:sp>
        <p:nvSpPr>
          <p:cNvPr id="3" name="TextBox 2">
            <a:extLst>
              <a:ext uri="{FF2B5EF4-FFF2-40B4-BE49-F238E27FC236}">
                <a16:creationId xmlns:a16="http://schemas.microsoft.com/office/drawing/2014/main" id="{70F46A58-3C87-B0E0-0FCA-1AA3899E91E8}"/>
              </a:ext>
            </a:extLst>
          </p:cNvPr>
          <p:cNvSpPr txBox="1"/>
          <p:nvPr/>
        </p:nvSpPr>
        <p:spPr>
          <a:xfrm>
            <a:off x="8726557" y="894259"/>
            <a:ext cx="2944743" cy="523220"/>
          </a:xfrm>
          <a:prstGeom prst="rect">
            <a:avLst/>
          </a:prstGeom>
          <a:solidFill>
            <a:schemeClr val="accent2">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المكان       </a:t>
            </a:r>
            <a:r>
              <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Place</a:t>
            </a:r>
          </a:p>
        </p:txBody>
      </p:sp>
    </p:spTree>
    <p:extLst>
      <p:ext uri="{BB962C8B-B14F-4D97-AF65-F5344CB8AC3E}">
        <p14:creationId xmlns:p14="http://schemas.microsoft.com/office/powerpoint/2010/main" val="2444897113"/>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634030-72C3-E71C-1143-31C2307CDF77}"/>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5D19AD88-E397-F532-C3F4-6A81AD4C627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483E1BE-1D99-82C6-B48E-0B589DD7EBD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FB2BC0EC-8DB6-6B39-BFD6-F0129AEA27A6}"/>
              </a:ext>
            </a:extLst>
          </p:cNvPr>
          <p:cNvSpPr txBox="1"/>
          <p:nvPr/>
        </p:nvSpPr>
        <p:spPr>
          <a:xfrm>
            <a:off x="520700" y="1599357"/>
            <a:ext cx="11150600" cy="2795958"/>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solidFill>
                  <a:schemeClr val="tx1">
                    <a:lumMod val="95000"/>
                    <a:lumOff val="5000"/>
                  </a:schemeClr>
                </a:solidFill>
                <a:latin typeface="Tajawal ExtraBold" panose="00000800000000000000" pitchFamily="2" charset="-78"/>
                <a:cs typeface="+mj-cs"/>
              </a:rPr>
              <a:t>عند مناقشة متغير المكان في المزيج التسويق الرقمي، سوف نركز على النقاط التالية:</a:t>
            </a:r>
          </a:p>
          <a:p>
            <a:pPr marL="342900" indent="-342900" algn="just" rtl="1">
              <a:lnSpc>
                <a:spcPct val="150000"/>
              </a:lnSpc>
              <a:buFont typeface="Arial" panose="020B0604020202020204" pitchFamily="34" charset="0"/>
              <a:buChar char="•"/>
            </a:pPr>
            <a:r>
              <a:rPr lang="ar-EG" sz="2400" dirty="0">
                <a:solidFill>
                  <a:schemeClr val="tx1">
                    <a:lumMod val="95000"/>
                    <a:lumOff val="5000"/>
                  </a:schemeClr>
                </a:solidFill>
                <a:latin typeface="Tajawal ExtraBold" panose="00000800000000000000" pitchFamily="2" charset="-78"/>
                <a:cs typeface="+mj-cs"/>
              </a:rPr>
              <a:t>مكان الشراء</a:t>
            </a:r>
          </a:p>
          <a:p>
            <a:pPr marL="342900" indent="-342900" algn="just" rtl="1">
              <a:lnSpc>
                <a:spcPct val="150000"/>
              </a:lnSpc>
              <a:buFont typeface="Arial" panose="020B0604020202020204" pitchFamily="34" charset="0"/>
              <a:buChar char="•"/>
            </a:pPr>
            <a:r>
              <a:rPr lang="ar-EG" sz="2400" dirty="0">
                <a:solidFill>
                  <a:schemeClr val="tx1">
                    <a:lumMod val="95000"/>
                    <a:lumOff val="5000"/>
                  </a:schemeClr>
                </a:solidFill>
                <a:latin typeface="Tajawal ExtraBold" panose="00000800000000000000" pitchFamily="2" charset="-78"/>
                <a:cs typeface="+mj-cs"/>
              </a:rPr>
              <a:t>تضارب المصالح في قنوات التوزيع</a:t>
            </a:r>
          </a:p>
          <a:p>
            <a:pPr marL="342900" indent="-342900" algn="just" rtl="1">
              <a:lnSpc>
                <a:spcPct val="150000"/>
              </a:lnSpc>
              <a:buFont typeface="Arial" panose="020B0604020202020204" pitchFamily="34" charset="0"/>
              <a:buChar char="•"/>
            </a:pPr>
            <a:r>
              <a:rPr lang="ar-EG" sz="2400" dirty="0">
                <a:solidFill>
                  <a:schemeClr val="tx1">
                    <a:lumMod val="95000"/>
                    <a:lumOff val="5000"/>
                  </a:schemeClr>
                </a:solidFill>
                <a:latin typeface="Tajawal ExtraBold" panose="00000800000000000000" pitchFamily="2" charset="-78"/>
                <a:cs typeface="+mj-cs"/>
              </a:rPr>
              <a:t>المنظمات الافتراضية</a:t>
            </a:r>
          </a:p>
          <a:p>
            <a:pPr algn="just" rtl="1">
              <a:lnSpc>
                <a:spcPct val="150000"/>
              </a:lnSpc>
            </a:pPr>
            <a:endParaRPr lang="ar-EG" sz="2400" dirty="0">
              <a:solidFill>
                <a:schemeClr val="tx1">
                  <a:lumMod val="95000"/>
                  <a:lumOff val="5000"/>
                </a:schemeClr>
              </a:solidFill>
              <a:latin typeface="Tajawal ExtraBold" panose="00000800000000000000" pitchFamily="2" charset="-78"/>
              <a:cs typeface="+mj-cs"/>
            </a:endParaRPr>
          </a:p>
        </p:txBody>
      </p:sp>
      <p:sp>
        <p:nvSpPr>
          <p:cNvPr id="2" name="Rectangle 1">
            <a:extLst>
              <a:ext uri="{FF2B5EF4-FFF2-40B4-BE49-F238E27FC236}">
                <a16:creationId xmlns:a16="http://schemas.microsoft.com/office/drawing/2014/main" id="{FEF42513-7DEF-32E9-7A09-1903C64B6B41}"/>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7</a:t>
            </a:r>
          </a:p>
        </p:txBody>
      </p:sp>
      <p:sp>
        <p:nvSpPr>
          <p:cNvPr id="3" name="TextBox 2">
            <a:extLst>
              <a:ext uri="{FF2B5EF4-FFF2-40B4-BE49-F238E27FC236}">
                <a16:creationId xmlns:a16="http://schemas.microsoft.com/office/drawing/2014/main" id="{68E59B8F-2522-FD70-04C9-94E589EADF3B}"/>
              </a:ext>
            </a:extLst>
          </p:cNvPr>
          <p:cNvSpPr txBox="1"/>
          <p:nvPr/>
        </p:nvSpPr>
        <p:spPr>
          <a:xfrm>
            <a:off x="8726557" y="894259"/>
            <a:ext cx="2944743" cy="523220"/>
          </a:xfrm>
          <a:prstGeom prst="rect">
            <a:avLst/>
          </a:prstGeom>
          <a:solidFill>
            <a:schemeClr val="accent2">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المكان       </a:t>
            </a:r>
            <a:r>
              <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Place</a:t>
            </a:r>
          </a:p>
        </p:txBody>
      </p:sp>
    </p:spTree>
    <p:extLst>
      <p:ext uri="{BB962C8B-B14F-4D97-AF65-F5344CB8AC3E}">
        <p14:creationId xmlns:p14="http://schemas.microsoft.com/office/powerpoint/2010/main" val="2111204602"/>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88744C-2DDF-A6F0-EEEE-E8A5E9893781}"/>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9F2AD8CE-9B86-4BA7-2AF0-3C21DDF0332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069FE03-366B-E575-F8E8-C347AD2FF0F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20CE54DD-AB20-65BA-3A90-E2269B58E182}"/>
              </a:ext>
            </a:extLst>
          </p:cNvPr>
          <p:cNvSpPr txBox="1"/>
          <p:nvPr/>
        </p:nvSpPr>
        <p:spPr>
          <a:xfrm>
            <a:off x="520700" y="1599357"/>
            <a:ext cx="11150600" cy="445795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solidFill>
                  <a:schemeClr val="tx1">
                    <a:lumMod val="95000"/>
                    <a:lumOff val="5000"/>
                  </a:schemeClr>
                </a:solidFill>
                <a:latin typeface="Tajawal ExtraBold" panose="00000800000000000000" pitchFamily="2" charset="-78"/>
                <a:cs typeface="+mj-cs"/>
              </a:rPr>
              <a:t>1- مكان الشراء</a:t>
            </a:r>
            <a:endParaRPr lang="en-US" sz="2400" b="1"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rtl="1">
              <a:lnSpc>
                <a:spcPct val="150000"/>
              </a:lnSpc>
            </a:pPr>
            <a:r>
              <a:rPr lang="ar-EG" sz="2400" dirty="0">
                <a:solidFill>
                  <a:schemeClr val="tx1">
                    <a:lumMod val="95000"/>
                    <a:lumOff val="5000"/>
                  </a:schemeClr>
                </a:solidFill>
                <a:latin typeface="Tajawal ExtraBold" panose="00000800000000000000" pitchFamily="2" charset="-78"/>
                <a:cs typeface="+mj-cs"/>
              </a:rPr>
              <a:t>يحقق الإنترنت كمكان للتوزيع ميزة التنقلية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navigational advantage</a:t>
            </a:r>
            <a:r>
              <a:rPr lang="ar-EG" sz="2400" dirty="0">
                <a:solidFill>
                  <a:schemeClr val="tx1">
                    <a:lumMod val="95000"/>
                    <a:lumOff val="5000"/>
                  </a:schemeClr>
                </a:solidFill>
                <a:latin typeface="Tajawal ExtraBold" panose="00000800000000000000" pitchFamily="2" charset="-78"/>
                <a:cs typeface="+mj-cs"/>
              </a:rPr>
              <a:t>" والتي تمثل أساس لبناء الميزة التنافسية عبر الإنترنت من خلال:</a:t>
            </a:r>
          </a:p>
          <a:p>
            <a:pPr algn="just" rtl="1">
              <a:lnSpc>
                <a:spcPct val="150000"/>
              </a:lnSpc>
            </a:pPr>
            <a:r>
              <a:rPr lang="ar-EG" sz="2400" dirty="0">
                <a:solidFill>
                  <a:schemeClr val="tx1">
                    <a:lumMod val="95000"/>
                    <a:lumOff val="5000"/>
                  </a:schemeClr>
                </a:solidFill>
                <a:latin typeface="Tajawal ExtraBold" panose="00000800000000000000" pitchFamily="2" charset="-78"/>
                <a:cs typeface="+mj-cs"/>
              </a:rPr>
              <a:t>1- النطاق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Reach</a:t>
            </a:r>
            <a:endParaRPr lang="en-US" sz="2400" dirty="0">
              <a:solidFill>
                <a:schemeClr val="tx1">
                  <a:lumMod val="95000"/>
                  <a:lumOff val="5000"/>
                </a:schemeClr>
              </a:solidFill>
              <a:latin typeface="Tajawal ExtraBold" panose="00000800000000000000" pitchFamily="2" charset="-78"/>
              <a:cs typeface="+mj-cs"/>
            </a:endParaRPr>
          </a:p>
          <a:p>
            <a:pPr algn="just" rtl="1">
              <a:lnSpc>
                <a:spcPct val="150000"/>
              </a:lnSpc>
            </a:pPr>
            <a:r>
              <a:rPr lang="ar-EG" sz="2400" dirty="0">
                <a:solidFill>
                  <a:schemeClr val="tx1">
                    <a:lumMod val="95000"/>
                    <a:lumOff val="5000"/>
                  </a:schemeClr>
                </a:solidFill>
                <a:latin typeface="Tajawal ExtraBold" panose="00000800000000000000" pitchFamily="2" charset="-78"/>
                <a:cs typeface="+mj-cs"/>
              </a:rPr>
              <a:t>يشير إلى قدرة الشركة على التواصل مع عدد كبير من العملاء وتقديم عروض منتجات وخدمات لهم. من خلال زيادة النطاق، يمكن للشركة الوصول إلى جمهور أوسع وزيادة فرص البيع وتحقيق المزيد من الإيرادات. على سبيل المثال، يمكن للشركة توسيع حضورها عبر الإنترنت من موقع إلكتروني واحد إلى الاستعانة بمواقع التجارة الإلكترونية المختلفة والمتاجر الإلكترونية لزيادة نطاق وصولها للعملاء.</a:t>
            </a:r>
          </a:p>
        </p:txBody>
      </p:sp>
      <p:sp>
        <p:nvSpPr>
          <p:cNvPr id="2" name="Rectangle 1">
            <a:extLst>
              <a:ext uri="{FF2B5EF4-FFF2-40B4-BE49-F238E27FC236}">
                <a16:creationId xmlns:a16="http://schemas.microsoft.com/office/drawing/2014/main" id="{F33A1D43-3F1A-B05D-F8CA-6BD4127B95B3}"/>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7</a:t>
            </a:r>
          </a:p>
        </p:txBody>
      </p:sp>
      <p:sp>
        <p:nvSpPr>
          <p:cNvPr id="3" name="TextBox 2">
            <a:extLst>
              <a:ext uri="{FF2B5EF4-FFF2-40B4-BE49-F238E27FC236}">
                <a16:creationId xmlns:a16="http://schemas.microsoft.com/office/drawing/2014/main" id="{AC222014-88EB-F1FD-394B-1BBBB87C082D}"/>
              </a:ext>
            </a:extLst>
          </p:cNvPr>
          <p:cNvSpPr txBox="1"/>
          <p:nvPr/>
        </p:nvSpPr>
        <p:spPr>
          <a:xfrm>
            <a:off x="8726557" y="894259"/>
            <a:ext cx="2944743" cy="523220"/>
          </a:xfrm>
          <a:prstGeom prst="rect">
            <a:avLst/>
          </a:prstGeom>
          <a:solidFill>
            <a:schemeClr val="accent2">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المكان       </a:t>
            </a:r>
            <a:r>
              <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Place</a:t>
            </a:r>
          </a:p>
        </p:txBody>
      </p:sp>
    </p:spTree>
    <p:extLst>
      <p:ext uri="{BB962C8B-B14F-4D97-AF65-F5344CB8AC3E}">
        <p14:creationId xmlns:p14="http://schemas.microsoft.com/office/powerpoint/2010/main" val="2322278025"/>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D7044B-7055-2A71-E48C-F90564B9CDC4}"/>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AB4B118C-AB14-DA79-B791-BD618CA7CAED}"/>
              </a:ext>
            </a:extLst>
          </p:cNvPr>
          <p:cNvSpPr/>
          <p:nvPr/>
        </p:nvSpPr>
        <p:spPr>
          <a:xfrm>
            <a:off x="2626179" y="4247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D7C0E6F-3960-1476-A4BA-437CED328FC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A3541E25-D1A2-D341-04F0-5178AD529BCC}"/>
              </a:ext>
            </a:extLst>
          </p:cNvPr>
          <p:cNvSpPr txBox="1"/>
          <p:nvPr/>
        </p:nvSpPr>
        <p:spPr>
          <a:xfrm>
            <a:off x="520700" y="1233821"/>
            <a:ext cx="11150600" cy="556594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solidFill>
                  <a:schemeClr val="tx1">
                    <a:lumMod val="95000"/>
                    <a:lumOff val="5000"/>
                  </a:schemeClr>
                </a:solidFill>
                <a:latin typeface="Tajawal ExtraBold" panose="00000800000000000000" pitchFamily="2" charset="-78"/>
                <a:cs typeface="+mj-cs"/>
              </a:rPr>
              <a:t>1- مكان الشراء</a:t>
            </a:r>
            <a:endParaRPr lang="en-US" sz="2400" b="1"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rtl="1">
              <a:lnSpc>
                <a:spcPct val="150000"/>
              </a:lnSpc>
            </a:pPr>
            <a:r>
              <a:rPr lang="ar-EG" sz="2300" dirty="0">
                <a:solidFill>
                  <a:schemeClr val="tx1">
                    <a:lumMod val="95000"/>
                    <a:lumOff val="5000"/>
                  </a:schemeClr>
                </a:solidFill>
                <a:latin typeface="Tajawal ExtraBold" panose="00000800000000000000" pitchFamily="2" charset="-78"/>
                <a:cs typeface="+mj-cs"/>
              </a:rPr>
              <a:t>2- الغنى </a:t>
            </a:r>
            <a:r>
              <a:rPr lang="en-US" sz="2300" dirty="0">
                <a:solidFill>
                  <a:schemeClr val="tx1">
                    <a:lumMod val="95000"/>
                    <a:lumOff val="5000"/>
                  </a:schemeClr>
                </a:solidFill>
                <a:latin typeface="Times New Roman" panose="02020603050405020304" pitchFamily="18" charset="0"/>
                <a:cs typeface="Times New Roman" panose="02020603050405020304" pitchFamily="18" charset="0"/>
              </a:rPr>
              <a:t>Richness</a:t>
            </a:r>
          </a:p>
          <a:p>
            <a:pPr algn="just" rtl="1">
              <a:lnSpc>
                <a:spcPct val="150000"/>
              </a:lnSpc>
            </a:pPr>
            <a:r>
              <a:rPr lang="ar-EG" sz="2300" dirty="0">
                <a:solidFill>
                  <a:schemeClr val="tx1">
                    <a:lumMod val="95000"/>
                    <a:lumOff val="5000"/>
                  </a:schemeClr>
                </a:solidFill>
                <a:latin typeface="Tajawal ExtraBold" panose="00000800000000000000" pitchFamily="2" charset="-78"/>
                <a:cs typeface="+mj-cs"/>
              </a:rPr>
              <a:t>يتعلق بتوفير معلومات مفصلة وشاملة للعملاء وجمع معلومات دقيقة عنهم. من خلال تحسين غنى المعلومات المقدمة للعملاء، يمكن للشركة تحسين تجربة العملاء وتلبية احتياجاتهم بشكل أفضل. على سبيل المثال، تقدم بعض الشركات مواقع إلكترونية مفصلة تحتوي على معلومات تفصيلية حول المنتجات والخدمات، وتوفر أدوات تفاعلية تساعد العملاء على اتخاذ قرارات أفضل.</a:t>
            </a:r>
          </a:p>
          <a:p>
            <a:pPr algn="just" rtl="1">
              <a:lnSpc>
                <a:spcPct val="150000"/>
              </a:lnSpc>
            </a:pPr>
            <a:r>
              <a:rPr lang="ar-EG" sz="2300" dirty="0">
                <a:solidFill>
                  <a:schemeClr val="tx1">
                    <a:lumMod val="95000"/>
                    <a:lumOff val="5000"/>
                  </a:schemeClr>
                </a:solidFill>
                <a:latin typeface="Tajawal ExtraBold" panose="00000800000000000000" pitchFamily="2" charset="-78"/>
                <a:cs typeface="+mj-cs"/>
              </a:rPr>
              <a:t>3- الشراكة </a:t>
            </a:r>
            <a:r>
              <a:rPr lang="en-US" sz="2300" dirty="0">
                <a:solidFill>
                  <a:schemeClr val="tx1">
                    <a:lumMod val="95000"/>
                    <a:lumOff val="5000"/>
                  </a:schemeClr>
                </a:solidFill>
                <a:latin typeface="Times New Roman" panose="02020603050405020304" pitchFamily="18" charset="0"/>
                <a:cs typeface="Times New Roman" panose="02020603050405020304" pitchFamily="18" charset="0"/>
              </a:rPr>
              <a:t>Affiliation</a:t>
            </a:r>
          </a:p>
          <a:p>
            <a:pPr algn="just" rtl="1">
              <a:lnSpc>
                <a:spcPct val="150000"/>
              </a:lnSpc>
            </a:pPr>
            <a:r>
              <a:rPr lang="ar-EG" sz="2300" dirty="0">
                <a:solidFill>
                  <a:schemeClr val="tx1">
                    <a:lumMod val="95000"/>
                    <a:lumOff val="5000"/>
                  </a:schemeClr>
                </a:solidFill>
                <a:latin typeface="Tajawal ExtraBold" panose="00000800000000000000" pitchFamily="2" charset="-78"/>
                <a:cs typeface="+mj-cs"/>
              </a:rPr>
              <a:t>يشير إلى اختيار الشركة للشراكات المناسبة والتي تدعم مصالح العملاء. تهدف هذه الشراكات إلى بناء علاقات طويلة الأمد مع العملاء وتحقيق رضاهم وولاءهم. على سبيل المثال، يمكن للشركة العمل مع شركاء موثوقين في توفير منتجات ذات جودة عالية وخدمات ممتازة، مما يساهم في بناء سمعة طيبة للشركة وجذب المزيد من العملاء.</a:t>
            </a:r>
          </a:p>
        </p:txBody>
      </p:sp>
      <p:sp>
        <p:nvSpPr>
          <p:cNvPr id="2" name="Rectangle 1">
            <a:extLst>
              <a:ext uri="{FF2B5EF4-FFF2-40B4-BE49-F238E27FC236}">
                <a16:creationId xmlns:a16="http://schemas.microsoft.com/office/drawing/2014/main" id="{D3464BF8-040C-9A0F-0392-2DDFFC7B94AD}"/>
              </a:ext>
            </a:extLst>
          </p:cNvPr>
          <p:cNvSpPr/>
          <p:nvPr/>
        </p:nvSpPr>
        <p:spPr>
          <a:xfrm>
            <a:off x="9143093" y="2619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7</a:t>
            </a:r>
          </a:p>
        </p:txBody>
      </p:sp>
      <p:sp>
        <p:nvSpPr>
          <p:cNvPr id="3" name="TextBox 2">
            <a:extLst>
              <a:ext uri="{FF2B5EF4-FFF2-40B4-BE49-F238E27FC236}">
                <a16:creationId xmlns:a16="http://schemas.microsoft.com/office/drawing/2014/main" id="{A22FE75B-407E-A989-AF57-FA1566541EBE}"/>
              </a:ext>
            </a:extLst>
          </p:cNvPr>
          <p:cNvSpPr txBox="1"/>
          <p:nvPr/>
        </p:nvSpPr>
        <p:spPr>
          <a:xfrm>
            <a:off x="8726557" y="683330"/>
            <a:ext cx="2944743" cy="523220"/>
          </a:xfrm>
          <a:prstGeom prst="rect">
            <a:avLst/>
          </a:prstGeom>
          <a:solidFill>
            <a:schemeClr val="accent2">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المكان       </a:t>
            </a:r>
            <a:r>
              <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Place</a:t>
            </a:r>
          </a:p>
        </p:txBody>
      </p:sp>
    </p:spTree>
    <p:extLst>
      <p:ext uri="{BB962C8B-B14F-4D97-AF65-F5344CB8AC3E}">
        <p14:creationId xmlns:p14="http://schemas.microsoft.com/office/powerpoint/2010/main" val="1619039471"/>
      </p:ext>
    </p:extLst>
  </p:cSld>
  <p:clrMapOvr>
    <a:masterClrMapping/>
  </p:clrMapOvr>
  <p:transition spd="slow" advTm="338022">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267ED3-0FE4-51A9-F67D-C5D3EB2FE715}"/>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C3C87978-26BA-5552-5506-21B1C639D3E4}"/>
              </a:ext>
            </a:extLst>
          </p:cNvPr>
          <p:cNvSpPr/>
          <p:nvPr/>
        </p:nvSpPr>
        <p:spPr>
          <a:xfrm>
            <a:off x="2626179" y="3993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97676AC-E5FF-D217-70B5-CE40A834581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B3C7D62F-14DF-33F9-BF31-6C0AF7AF2C4A}"/>
              </a:ext>
            </a:extLst>
          </p:cNvPr>
          <p:cNvSpPr txBox="1"/>
          <p:nvPr/>
        </p:nvSpPr>
        <p:spPr>
          <a:xfrm>
            <a:off x="520700" y="1256457"/>
            <a:ext cx="11150600" cy="556594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solidFill>
                  <a:schemeClr val="tx1">
                    <a:lumMod val="95000"/>
                    <a:lumOff val="5000"/>
                  </a:schemeClr>
                </a:solidFill>
                <a:latin typeface="Tajawal ExtraBold" panose="00000800000000000000" pitchFamily="2" charset="-78"/>
                <a:cs typeface="+mj-cs"/>
              </a:rPr>
              <a:t>1- مكان الشراء</a:t>
            </a:r>
            <a:endParaRPr lang="en-US" sz="2400" b="1" dirty="0">
              <a:solidFill>
                <a:schemeClr val="tx1">
                  <a:lumMod val="95000"/>
                  <a:lumOff val="5000"/>
                </a:schemeClr>
              </a:solidFill>
              <a:latin typeface="Times New Roman" panose="02020603050405020304" pitchFamily="18" charset="0"/>
              <a:cs typeface="+mj-cs"/>
            </a:endParaRPr>
          </a:p>
          <a:p>
            <a:pPr algn="just" rtl="1" eaLnBrk="0" fontAlgn="base" hangingPunct="0">
              <a:lnSpc>
                <a:spcPct val="150000"/>
              </a:lnSpc>
              <a:spcBef>
                <a:spcPct val="0"/>
              </a:spcBef>
              <a:spcAft>
                <a:spcPct val="0"/>
              </a:spcAft>
            </a:pPr>
            <a:r>
              <a:rPr lang="ar-EG" altLang="en-US" sz="2400" b="1" dirty="0">
                <a:solidFill>
                  <a:srgbClr val="C00000"/>
                </a:solidFill>
                <a:latin typeface="+mj-lt"/>
                <a:cs typeface="+mj-cs"/>
              </a:rPr>
              <a:t>آليات الدفع       </a:t>
            </a:r>
            <a:r>
              <a:rPr lang="en-US" altLang="en-US" sz="2400" b="1" dirty="0">
                <a:solidFill>
                  <a:srgbClr val="C00000"/>
                </a:solidFill>
                <a:latin typeface="Times New Roman" panose="02020603050405020304" pitchFamily="18" charset="0"/>
                <a:cs typeface="Times New Roman" panose="02020603050405020304" pitchFamily="18" charset="0"/>
              </a:rPr>
              <a:t>Payment mechanisms</a:t>
            </a:r>
            <a:endParaRPr lang="ar-EG" altLang="en-US" sz="2400" b="1" dirty="0">
              <a:solidFill>
                <a:srgbClr val="C00000"/>
              </a:solidFill>
              <a:latin typeface="Times New Roman" panose="02020603050405020304" pitchFamily="18" charset="0"/>
              <a:cs typeface="Times New Roman" panose="02020603050405020304" pitchFamily="18" charset="0"/>
            </a:endParaRPr>
          </a:p>
          <a:p>
            <a:pPr algn="just" rtl="1" eaLnBrk="0" fontAlgn="base" hangingPunct="0">
              <a:lnSpc>
                <a:spcPct val="150000"/>
              </a:lnSpc>
              <a:spcBef>
                <a:spcPct val="0"/>
              </a:spcBef>
              <a:spcAft>
                <a:spcPct val="0"/>
              </a:spcAft>
            </a:pPr>
            <a:r>
              <a:rPr lang="ar-EG" altLang="en-US" sz="2400" dirty="0">
                <a:latin typeface="+mj-lt"/>
                <a:cs typeface="+mj-cs"/>
              </a:rPr>
              <a:t>يتم الشراء عبر الإنترنت من خلال التاجر بالتعاون مع مزود خدمة دفع آمن عبر الإنترنت. وعندما يقوم العميل بشراء منتج أو خدمة عبر الإنترنت، فإن عملية الدفع تتم على موقع مختلف ولكن متصل بالتاجر الأصلي. هذا يساعد في تحقيق أمان الدفع وتجنب التعرض للخروقات الأمنية.</a:t>
            </a:r>
          </a:p>
          <a:p>
            <a:pPr marL="342900" indent="-342900" algn="just" rtl="1" eaLnBrk="0" fontAlgn="base" hangingPunct="0">
              <a:lnSpc>
                <a:spcPct val="150000"/>
              </a:lnSpc>
              <a:spcBef>
                <a:spcPct val="0"/>
              </a:spcBef>
              <a:spcAft>
                <a:spcPct val="0"/>
              </a:spcAft>
              <a:buFont typeface="Arial" panose="020B0604020202020204" pitchFamily="34" charset="0"/>
              <a:buChar char="•"/>
            </a:pPr>
            <a:r>
              <a:rPr lang="ar-EG" altLang="en-US" sz="2400" dirty="0">
                <a:latin typeface="+mj-lt"/>
                <a:cs typeface="+mj-cs"/>
              </a:rPr>
              <a:t>يتم تقديم آليات دفع مختلفة للعملاء لتسهيل عملية الشراء وزيادة راحتهم. على سبيل المثال، قد يكون العميل قد أعد الدفع مسبقًا مع مزود دفع آمن مثل</a:t>
            </a:r>
            <a:r>
              <a:rPr lang="en-US" altLang="en-US" sz="2400" dirty="0">
                <a:latin typeface="Times New Roman" panose="02020603050405020304" pitchFamily="18" charset="0"/>
                <a:cs typeface="Times New Roman" panose="02020603050405020304" pitchFamily="18" charset="0"/>
              </a:rPr>
              <a:t>PayPal</a:t>
            </a:r>
            <a:r>
              <a:rPr lang="en-US" altLang="en-US" sz="2400" dirty="0">
                <a:latin typeface="+mj-lt"/>
                <a:cs typeface="+mj-cs"/>
              </a:rPr>
              <a:t> </a:t>
            </a:r>
            <a:r>
              <a:rPr lang="ar-EG" altLang="en-US" sz="2400" dirty="0">
                <a:latin typeface="+mj-lt"/>
                <a:cs typeface="+mj-cs"/>
              </a:rPr>
              <a:t>. يمكن للعميل استخدام هذه الآلية لإتمام عملية الدفع دون الحاجة إلى إدخال تفاصيل الدفع في كل مرة.</a:t>
            </a:r>
          </a:p>
          <a:p>
            <a:pPr marL="342900" indent="-342900" algn="just" rtl="1" eaLnBrk="0" fontAlgn="base" hangingPunct="0">
              <a:lnSpc>
                <a:spcPct val="150000"/>
              </a:lnSpc>
              <a:spcBef>
                <a:spcPct val="0"/>
              </a:spcBef>
              <a:spcAft>
                <a:spcPct val="0"/>
              </a:spcAft>
              <a:buFont typeface="Arial" panose="020B0604020202020204" pitchFamily="34" charset="0"/>
              <a:buChar char="•"/>
            </a:pPr>
            <a:r>
              <a:rPr lang="ar-EG" altLang="en-US" sz="2400" dirty="0">
                <a:latin typeface="+mj-lt"/>
                <a:cs typeface="+mj-cs"/>
              </a:rPr>
              <a:t>يهدف التركيز على الأمان والسهولة إلى تطمين العملاء بأن عملية الدفع آمنة ولا تتسبب في أي مشاكل. باستخدام آليات الدفع الموثوقة والمضمونة، يمكن للشركات تحقيق رضا العملاء وبناء الثقة بينهم وبين المتجر الإلكتروني.</a:t>
            </a:r>
          </a:p>
        </p:txBody>
      </p:sp>
      <p:sp>
        <p:nvSpPr>
          <p:cNvPr id="2" name="Rectangle 1">
            <a:extLst>
              <a:ext uri="{FF2B5EF4-FFF2-40B4-BE49-F238E27FC236}">
                <a16:creationId xmlns:a16="http://schemas.microsoft.com/office/drawing/2014/main" id="{5E04C731-7A3C-9AB5-FD86-6916A3886B33}"/>
              </a:ext>
            </a:extLst>
          </p:cNvPr>
          <p:cNvSpPr/>
          <p:nvPr/>
        </p:nvSpPr>
        <p:spPr>
          <a:xfrm>
            <a:off x="9143093" y="2492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7</a:t>
            </a:r>
          </a:p>
        </p:txBody>
      </p:sp>
      <p:sp>
        <p:nvSpPr>
          <p:cNvPr id="3" name="TextBox 2">
            <a:extLst>
              <a:ext uri="{FF2B5EF4-FFF2-40B4-BE49-F238E27FC236}">
                <a16:creationId xmlns:a16="http://schemas.microsoft.com/office/drawing/2014/main" id="{1BED689E-350F-4913-316A-3538D7620CE5}"/>
              </a:ext>
            </a:extLst>
          </p:cNvPr>
          <p:cNvSpPr txBox="1"/>
          <p:nvPr/>
        </p:nvSpPr>
        <p:spPr>
          <a:xfrm>
            <a:off x="8726557" y="665659"/>
            <a:ext cx="2944743" cy="523220"/>
          </a:xfrm>
          <a:prstGeom prst="rect">
            <a:avLst/>
          </a:prstGeom>
          <a:solidFill>
            <a:schemeClr val="accent2">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المكان       </a:t>
            </a:r>
            <a:r>
              <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Place</a:t>
            </a:r>
          </a:p>
        </p:txBody>
      </p:sp>
    </p:spTree>
    <p:extLst>
      <p:ext uri="{BB962C8B-B14F-4D97-AF65-F5344CB8AC3E}">
        <p14:creationId xmlns:p14="http://schemas.microsoft.com/office/powerpoint/2010/main" val="3384680826"/>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F22708-D6D9-6535-DD2B-DA565B7A0C7B}"/>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A8D8B563-7D72-C454-45C0-01BBC1D3496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4572E34-3337-9F8A-1E01-DA081B062C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7EC4C5A7-2BE2-38A0-8EFE-8D4D68B9B4DC}"/>
              </a:ext>
            </a:extLst>
          </p:cNvPr>
          <p:cNvSpPr txBox="1"/>
          <p:nvPr/>
        </p:nvSpPr>
        <p:spPr>
          <a:xfrm>
            <a:off x="520700" y="1599357"/>
            <a:ext cx="11150600" cy="3903954"/>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solidFill>
                  <a:schemeClr val="tx1">
                    <a:lumMod val="95000"/>
                    <a:lumOff val="5000"/>
                  </a:schemeClr>
                </a:solidFill>
                <a:latin typeface="Tajawal ExtraBold" panose="00000800000000000000" pitchFamily="2" charset="-78"/>
                <a:cs typeface="+mj-cs"/>
              </a:rPr>
              <a:t>1- مكان الشراء</a:t>
            </a:r>
            <a:endParaRPr lang="en-US" sz="2400" b="1" dirty="0">
              <a:solidFill>
                <a:schemeClr val="tx1">
                  <a:lumMod val="95000"/>
                  <a:lumOff val="5000"/>
                </a:schemeClr>
              </a:solidFill>
              <a:latin typeface="Times New Roman" panose="02020603050405020304" pitchFamily="18" charset="0"/>
              <a:cs typeface="+mj-cs"/>
            </a:endParaRPr>
          </a:p>
          <a:p>
            <a:pPr algn="just" rtl="1" eaLnBrk="0" fontAlgn="base" hangingPunct="0">
              <a:lnSpc>
                <a:spcPct val="150000"/>
              </a:lnSpc>
              <a:spcBef>
                <a:spcPct val="0"/>
              </a:spcBef>
              <a:spcAft>
                <a:spcPct val="0"/>
              </a:spcAft>
            </a:pPr>
            <a:r>
              <a:rPr lang="ar-EG" altLang="en-US" sz="2400" b="1" dirty="0">
                <a:solidFill>
                  <a:srgbClr val="C00000"/>
                </a:solidFill>
                <a:latin typeface="+mj-lt"/>
                <a:cs typeface="+mj-cs"/>
              </a:rPr>
              <a:t>التفصيل وفقاً للموقع الجغرافي       </a:t>
            </a:r>
            <a:r>
              <a:rPr lang="en-US" altLang="en-US" sz="2400" b="1" dirty="0" err="1">
                <a:solidFill>
                  <a:srgbClr val="C00000"/>
                </a:solidFill>
                <a:latin typeface="Times New Roman" panose="02020603050405020304" pitchFamily="18" charset="0"/>
                <a:cs typeface="Times New Roman" panose="02020603050405020304" pitchFamily="18" charset="0"/>
              </a:rPr>
              <a:t>Localisation</a:t>
            </a:r>
            <a:r>
              <a:rPr lang="en-US" altLang="en-US" sz="2400" b="1" dirty="0">
                <a:solidFill>
                  <a:srgbClr val="C00000"/>
                </a:solidFill>
                <a:latin typeface="+mj-lt"/>
                <a:cs typeface="+mj-cs"/>
              </a:rPr>
              <a:t> </a:t>
            </a:r>
            <a:endParaRPr lang="ar-EG" altLang="en-US" sz="2400" b="1" dirty="0">
              <a:solidFill>
                <a:srgbClr val="C00000"/>
              </a:solidFill>
              <a:latin typeface="+mj-lt"/>
              <a:cs typeface="+mj-cs"/>
            </a:endParaRPr>
          </a:p>
          <a:p>
            <a:pPr algn="just" rtl="1" eaLnBrk="0" fontAlgn="base" hangingPunct="0">
              <a:lnSpc>
                <a:spcPct val="150000"/>
              </a:lnSpc>
              <a:spcBef>
                <a:spcPct val="0"/>
              </a:spcBef>
              <a:spcAft>
                <a:spcPct val="0"/>
              </a:spcAft>
            </a:pPr>
            <a:r>
              <a:rPr lang="ar-EG" altLang="en-US" sz="2400" dirty="0">
                <a:latin typeface="+mj-lt"/>
                <a:cs typeface="+mj-cs"/>
              </a:rPr>
              <a:t>هو عملية تعديل محتوى موقع الويب بحيث يتناسب مع احتياجات البلدان أو المناطق المحددة. تشمل هذه العملية الترجمة من لغة الموقع الأصلية إلى لغة البلد المستهدف، التكيف الثقافي، الاحتياجات المختلفة من المنتجات.</a:t>
            </a:r>
          </a:p>
          <a:p>
            <a:pPr algn="just" rtl="1" eaLnBrk="0" fontAlgn="base" hangingPunct="0">
              <a:lnSpc>
                <a:spcPct val="150000"/>
              </a:lnSpc>
              <a:spcBef>
                <a:spcPct val="0"/>
              </a:spcBef>
              <a:spcAft>
                <a:spcPct val="0"/>
              </a:spcAft>
            </a:pPr>
            <a:r>
              <a:rPr lang="ar-EG" altLang="en-US" sz="2400" dirty="0">
                <a:latin typeface="+mj-lt"/>
                <a:cs typeface="+mj-cs"/>
              </a:rPr>
              <a:t>من بين الأمثلة الشائعة في هذا السياق "التعريب"، حيث يتيح الموقع الإلكتروني للمستخدم تغيير اللغة إلى العربية وتغيير العملة المستخدمة لعرض الأسعار بحسب البلد المستهدف، وتحديد أنواع المنتجات المتاحة في كل منطقة، وترجمة المحتوى بطريقة تلبي تفضيلات اللغة المحلية والعادات والتقاليد الثقافية.</a:t>
            </a:r>
          </a:p>
        </p:txBody>
      </p:sp>
      <p:sp>
        <p:nvSpPr>
          <p:cNvPr id="2" name="Rectangle 1">
            <a:extLst>
              <a:ext uri="{FF2B5EF4-FFF2-40B4-BE49-F238E27FC236}">
                <a16:creationId xmlns:a16="http://schemas.microsoft.com/office/drawing/2014/main" id="{93F6509E-D0B2-BC9D-19D0-50CD4668AA56}"/>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7</a:t>
            </a:r>
          </a:p>
        </p:txBody>
      </p:sp>
      <p:sp>
        <p:nvSpPr>
          <p:cNvPr id="3" name="TextBox 2">
            <a:extLst>
              <a:ext uri="{FF2B5EF4-FFF2-40B4-BE49-F238E27FC236}">
                <a16:creationId xmlns:a16="http://schemas.microsoft.com/office/drawing/2014/main" id="{168E6A35-9B49-48D3-51E8-8385F3309ED4}"/>
              </a:ext>
            </a:extLst>
          </p:cNvPr>
          <p:cNvSpPr txBox="1"/>
          <p:nvPr/>
        </p:nvSpPr>
        <p:spPr>
          <a:xfrm>
            <a:off x="8726557" y="894259"/>
            <a:ext cx="2944743" cy="523220"/>
          </a:xfrm>
          <a:prstGeom prst="rect">
            <a:avLst/>
          </a:prstGeom>
          <a:solidFill>
            <a:schemeClr val="accent2">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المكان       </a:t>
            </a:r>
            <a:r>
              <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Place</a:t>
            </a:r>
          </a:p>
        </p:txBody>
      </p:sp>
    </p:spTree>
    <p:extLst>
      <p:ext uri="{BB962C8B-B14F-4D97-AF65-F5344CB8AC3E}">
        <p14:creationId xmlns:p14="http://schemas.microsoft.com/office/powerpoint/2010/main" val="1434878541"/>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7D7871-5B2F-6E74-7D5D-13B2098D65AB}"/>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72500ACB-AD27-4917-BE7E-C3CF1E212B6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6C7ADF0-FAC3-57B8-D8AF-4DF4FDD544C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937DAEE8-5E0C-FBD3-B3D4-E095C4862049}"/>
              </a:ext>
            </a:extLst>
          </p:cNvPr>
          <p:cNvSpPr txBox="1"/>
          <p:nvPr/>
        </p:nvSpPr>
        <p:spPr>
          <a:xfrm>
            <a:off x="520700" y="1599357"/>
            <a:ext cx="11150600" cy="4455835"/>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eaLnBrk="0" fontAlgn="base" hangingPunct="0">
              <a:lnSpc>
                <a:spcPct val="150000"/>
              </a:lnSpc>
              <a:spcBef>
                <a:spcPct val="0"/>
              </a:spcBef>
              <a:spcAft>
                <a:spcPct val="0"/>
              </a:spcAft>
            </a:pPr>
            <a:r>
              <a:rPr lang="ar-EG" altLang="en-US" sz="2400" b="1" dirty="0">
                <a:solidFill>
                  <a:schemeClr val="tx1">
                    <a:lumMod val="95000"/>
                    <a:lumOff val="5000"/>
                  </a:schemeClr>
                </a:solidFill>
                <a:latin typeface="+mj-lt"/>
                <a:cs typeface="+mj-cs"/>
              </a:rPr>
              <a:t>2- تضارب المصالح في قنوات التوزيع </a:t>
            </a:r>
            <a:r>
              <a:rPr lang="ar-EG" altLang="en-US" sz="2400" b="1" dirty="0">
                <a:solidFill>
                  <a:schemeClr val="tx1">
                    <a:lumMod val="95000"/>
                    <a:lumOff val="5000"/>
                  </a:schemeClr>
                </a:solidFill>
                <a:latin typeface="Times New Roman" panose="02020603050405020304" pitchFamily="18" charset="0"/>
                <a:cs typeface="Times New Roman" panose="02020603050405020304" pitchFamily="18" charset="0"/>
              </a:rPr>
              <a:t> </a:t>
            </a:r>
          </a:p>
          <a:p>
            <a:pPr algn="just" rtl="1" eaLnBrk="0" fontAlgn="base" hangingPunct="0">
              <a:lnSpc>
                <a:spcPct val="150000"/>
              </a:lnSpc>
              <a:spcBef>
                <a:spcPct val="0"/>
              </a:spcBef>
              <a:spcAft>
                <a:spcPct val="0"/>
              </a:spcAft>
            </a:pPr>
            <a:r>
              <a:rPr lang="ar-EG" altLang="en-US" sz="2400" b="1" u="sng" dirty="0">
                <a:solidFill>
                  <a:schemeClr val="tx1">
                    <a:lumMod val="95000"/>
                    <a:lumOff val="5000"/>
                  </a:schemeClr>
                </a:solidFill>
                <a:latin typeface="+mj-lt"/>
                <a:cs typeface="+mj-cs"/>
              </a:rPr>
              <a:t>إزالة الوسيط</a:t>
            </a:r>
            <a:r>
              <a:rPr lang="en-US" altLang="en-US" sz="2400" b="1" dirty="0">
                <a:solidFill>
                  <a:schemeClr val="tx1">
                    <a:lumMod val="95000"/>
                    <a:lumOff val="5000"/>
                  </a:schemeClr>
                </a:solidFill>
                <a:latin typeface="Times New Roman" panose="02020603050405020304" pitchFamily="18" charset="0"/>
                <a:cs typeface="Times New Roman" panose="02020603050405020304" pitchFamily="18" charset="0"/>
              </a:rPr>
              <a:t>Disintermediation</a:t>
            </a:r>
            <a:r>
              <a:rPr lang="en-US" altLang="en-US" sz="2400" b="1" dirty="0">
                <a:solidFill>
                  <a:schemeClr val="tx1">
                    <a:lumMod val="95000"/>
                    <a:lumOff val="5000"/>
                  </a:schemeClr>
                </a:solidFill>
                <a:latin typeface="+mj-lt"/>
                <a:cs typeface="+mj-cs"/>
              </a:rPr>
              <a:t> </a:t>
            </a:r>
            <a:r>
              <a:rPr lang="ar-EG" altLang="en-US" sz="2400" b="1" dirty="0">
                <a:solidFill>
                  <a:schemeClr val="tx1">
                    <a:lumMod val="95000"/>
                    <a:lumOff val="5000"/>
                  </a:schemeClr>
                </a:solidFill>
                <a:latin typeface="+mj-lt"/>
                <a:cs typeface="+mj-cs"/>
              </a:rPr>
              <a:t>: </a:t>
            </a:r>
            <a:r>
              <a:rPr lang="ar-EG" altLang="en-US" sz="2400" dirty="0">
                <a:solidFill>
                  <a:schemeClr val="tx1">
                    <a:lumMod val="95000"/>
                    <a:lumOff val="5000"/>
                  </a:schemeClr>
                </a:solidFill>
                <a:latin typeface="+mj-lt"/>
                <a:cs typeface="+mj-cs"/>
              </a:rPr>
              <a:t>هي الحالة التي يتم فيها إزالة وسطاء مثل الموزعين أو الوسطاء الذين كانوا يربطون الشركة بعملائها.</a:t>
            </a:r>
          </a:p>
          <a:p>
            <a:pPr algn="just" rtl="1" eaLnBrk="0" fontAlgn="base" hangingPunct="0">
              <a:lnSpc>
                <a:spcPct val="150000"/>
              </a:lnSpc>
              <a:spcBef>
                <a:spcPct val="0"/>
              </a:spcBef>
              <a:spcAft>
                <a:spcPct val="0"/>
              </a:spcAft>
            </a:pPr>
            <a:r>
              <a:rPr lang="ar-EG" altLang="en-US" sz="2400" b="1" u="sng" dirty="0">
                <a:solidFill>
                  <a:schemeClr val="tx1">
                    <a:lumMod val="95000"/>
                    <a:lumOff val="5000"/>
                  </a:schemeClr>
                </a:solidFill>
                <a:latin typeface="+mj-lt"/>
                <a:cs typeface="+mj-cs"/>
              </a:rPr>
              <a:t>إعادة الوسيط </a:t>
            </a:r>
            <a:r>
              <a:rPr lang="en-US" altLang="en-US" sz="2400" b="1" dirty="0">
                <a:solidFill>
                  <a:schemeClr val="tx1">
                    <a:lumMod val="95000"/>
                    <a:lumOff val="5000"/>
                  </a:schemeClr>
                </a:solidFill>
                <a:latin typeface="Times New Roman" panose="02020603050405020304" pitchFamily="18" charset="0"/>
                <a:cs typeface="Times New Roman" panose="02020603050405020304" pitchFamily="18" charset="0"/>
              </a:rPr>
              <a:t>Re-intermediation</a:t>
            </a:r>
            <a:r>
              <a:rPr lang="ar-EG" altLang="en-US" sz="2400" b="1" dirty="0">
                <a:solidFill>
                  <a:schemeClr val="tx1">
                    <a:lumMod val="95000"/>
                    <a:lumOff val="5000"/>
                  </a:schemeClr>
                </a:solidFill>
                <a:latin typeface="+mj-lt"/>
                <a:cs typeface="+mj-cs"/>
              </a:rPr>
              <a:t>: </a:t>
            </a:r>
            <a:r>
              <a:rPr lang="ar-EG" altLang="en-US" sz="2400" dirty="0">
                <a:solidFill>
                  <a:schemeClr val="tx1">
                    <a:lumMod val="95000"/>
                    <a:lumOff val="5000"/>
                  </a:schemeClr>
                </a:solidFill>
                <a:latin typeface="+mj-lt"/>
                <a:cs typeface="+mj-cs"/>
              </a:rPr>
              <a:t>إنشاء وسطاء جدد بين العملاء والموردين يقدمون خدمات مثل البحث عن الموردين وتقييم المنتجات. </a:t>
            </a:r>
          </a:p>
          <a:p>
            <a:pPr marL="342900" indent="-342900" algn="just" rtl="1" eaLnBrk="0" fontAlgn="base" hangingPunct="0">
              <a:lnSpc>
                <a:spcPct val="150000"/>
              </a:lnSpc>
              <a:spcBef>
                <a:spcPct val="0"/>
              </a:spcBef>
              <a:spcAft>
                <a:spcPct val="0"/>
              </a:spcAft>
              <a:buFont typeface="Arial" panose="020B0604020202020204" pitchFamily="34" charset="0"/>
              <a:buChar char="•"/>
            </a:pPr>
            <a:r>
              <a:rPr lang="ar-EG" altLang="en-US" sz="2400" dirty="0">
                <a:solidFill>
                  <a:schemeClr val="tx1">
                    <a:lumMod val="95000"/>
                    <a:lumOff val="5000"/>
                  </a:schemeClr>
                </a:solidFill>
                <a:latin typeface="+mj-lt"/>
                <a:cs typeface="+mj-cs"/>
              </a:rPr>
              <a:t>يمثل خيار إزالة الوسيط تحدياً كبيراً في قنوات التوزيع عبر الإنترنت. حيث يمنح هذا الخيار الشركة فرصة للبيع المباشر وزيادة الربحية على المنتجات، ولكنه قد يهدد أيضًا اتفاقيات التوزيع مع الشركاء الحاليين. </a:t>
            </a:r>
          </a:p>
          <a:p>
            <a:pPr marL="342900" indent="-342900" algn="just" rtl="1" eaLnBrk="0" fontAlgn="base" hangingPunct="0">
              <a:lnSpc>
                <a:spcPct val="150000"/>
              </a:lnSpc>
              <a:spcBef>
                <a:spcPct val="0"/>
              </a:spcBef>
              <a:spcAft>
                <a:spcPct val="0"/>
              </a:spcAft>
              <a:buFont typeface="Arial" panose="020B0604020202020204" pitchFamily="34" charset="0"/>
              <a:buChar char="•"/>
            </a:pPr>
            <a:r>
              <a:rPr lang="ar-EG" altLang="en-US" sz="2400" dirty="0">
                <a:solidFill>
                  <a:schemeClr val="tx1">
                    <a:lumMod val="95000"/>
                    <a:lumOff val="5000"/>
                  </a:schemeClr>
                </a:solidFill>
                <a:latin typeface="+mj-lt"/>
                <a:cs typeface="+mj-cs"/>
              </a:rPr>
              <a:t>كما يمكن أن تؤدي المبيعات المباشرة إلى التأثير على سمعة المنتج أو تغيير مكانته في السوق.</a:t>
            </a:r>
          </a:p>
        </p:txBody>
      </p:sp>
      <p:sp>
        <p:nvSpPr>
          <p:cNvPr id="2" name="Rectangle 1">
            <a:extLst>
              <a:ext uri="{FF2B5EF4-FFF2-40B4-BE49-F238E27FC236}">
                <a16:creationId xmlns:a16="http://schemas.microsoft.com/office/drawing/2014/main" id="{58C92E5B-CF88-8E63-74AD-9CB1C90931B5}"/>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7</a:t>
            </a:r>
          </a:p>
        </p:txBody>
      </p:sp>
      <p:sp>
        <p:nvSpPr>
          <p:cNvPr id="3" name="TextBox 2">
            <a:extLst>
              <a:ext uri="{FF2B5EF4-FFF2-40B4-BE49-F238E27FC236}">
                <a16:creationId xmlns:a16="http://schemas.microsoft.com/office/drawing/2014/main" id="{B8B72415-02C7-3321-D167-9E6E669D1DAB}"/>
              </a:ext>
            </a:extLst>
          </p:cNvPr>
          <p:cNvSpPr txBox="1"/>
          <p:nvPr/>
        </p:nvSpPr>
        <p:spPr>
          <a:xfrm>
            <a:off x="8726557" y="894259"/>
            <a:ext cx="2944743" cy="523220"/>
          </a:xfrm>
          <a:prstGeom prst="rect">
            <a:avLst/>
          </a:prstGeom>
          <a:solidFill>
            <a:schemeClr val="accent2">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المكان       </a:t>
            </a:r>
            <a:r>
              <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Place</a:t>
            </a:r>
          </a:p>
        </p:txBody>
      </p:sp>
    </p:spTree>
    <p:extLst>
      <p:ext uri="{BB962C8B-B14F-4D97-AF65-F5344CB8AC3E}">
        <p14:creationId xmlns:p14="http://schemas.microsoft.com/office/powerpoint/2010/main" val="2054005072"/>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0656CE-FD94-515E-C6E0-CBF9C1788C52}"/>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D82049A6-EE07-2DA3-1351-10830F98264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6967CCC-115B-B51A-BBEC-66BED824423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89C162C1-2E58-2BF9-0348-4CF2A88FF9DE}"/>
              </a:ext>
            </a:extLst>
          </p:cNvPr>
          <p:cNvSpPr txBox="1"/>
          <p:nvPr/>
        </p:nvSpPr>
        <p:spPr>
          <a:xfrm>
            <a:off x="520700" y="1599357"/>
            <a:ext cx="11150600" cy="445795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eaLnBrk="0" fontAlgn="base" hangingPunct="0">
              <a:lnSpc>
                <a:spcPct val="150000"/>
              </a:lnSpc>
              <a:spcBef>
                <a:spcPct val="0"/>
              </a:spcBef>
              <a:spcAft>
                <a:spcPct val="0"/>
              </a:spcAft>
            </a:pPr>
            <a:r>
              <a:rPr lang="ar-EG" altLang="en-US" sz="2400" b="1" dirty="0">
                <a:solidFill>
                  <a:schemeClr val="tx1">
                    <a:lumMod val="95000"/>
                    <a:lumOff val="5000"/>
                  </a:schemeClr>
                </a:solidFill>
                <a:latin typeface="+mj-lt"/>
                <a:cs typeface="+mj-cs"/>
              </a:rPr>
              <a:t>2- تضارب المصالح في قنوات التوزيع </a:t>
            </a:r>
            <a:r>
              <a:rPr lang="ar-EG" altLang="en-US" sz="2400" b="1" dirty="0">
                <a:solidFill>
                  <a:schemeClr val="tx1">
                    <a:lumMod val="95000"/>
                    <a:lumOff val="5000"/>
                  </a:schemeClr>
                </a:solidFill>
                <a:latin typeface="Times New Roman" panose="02020603050405020304" pitchFamily="18" charset="0"/>
                <a:cs typeface="Times New Roman" panose="02020603050405020304" pitchFamily="18" charset="0"/>
              </a:rPr>
              <a:t> </a:t>
            </a:r>
          </a:p>
          <a:p>
            <a:pPr algn="just" rtl="1" eaLnBrk="0" fontAlgn="base" hangingPunct="0">
              <a:lnSpc>
                <a:spcPct val="150000"/>
              </a:lnSpc>
              <a:spcBef>
                <a:spcPct val="0"/>
              </a:spcBef>
              <a:spcAft>
                <a:spcPct val="0"/>
              </a:spcAft>
            </a:pPr>
            <a:r>
              <a:rPr lang="ar-EG" altLang="en-US" sz="2400" dirty="0">
                <a:solidFill>
                  <a:schemeClr val="tx1">
                    <a:lumMod val="95000"/>
                    <a:lumOff val="5000"/>
                  </a:schemeClr>
                </a:solidFill>
                <a:latin typeface="+mj-lt"/>
                <a:cs typeface="+mj-cs"/>
              </a:rPr>
              <a:t>من المرجح أن يحدث تضارب في المصالح مع موظفي المبيعات. قد يرى موظفي المبيعات أن البيع المباشر عبر الإنترنت يعتبر تهديدًا لعملهم، خاصة إذا تم تقليص أعمالهم بسبب الانتقال إلى البيع عبر الإنترنت. </a:t>
            </a:r>
          </a:p>
          <a:p>
            <a:pPr algn="just" rtl="1" eaLnBrk="0" fontAlgn="base" hangingPunct="0">
              <a:lnSpc>
                <a:spcPct val="150000"/>
              </a:lnSpc>
              <a:spcBef>
                <a:spcPct val="0"/>
              </a:spcBef>
              <a:spcAft>
                <a:spcPct val="0"/>
              </a:spcAft>
            </a:pPr>
            <a:r>
              <a:rPr lang="ar-EG" altLang="en-US" sz="2400" dirty="0">
                <a:solidFill>
                  <a:schemeClr val="tx1">
                    <a:lumMod val="95000"/>
                    <a:lumOff val="5000"/>
                  </a:schemeClr>
                </a:solidFill>
                <a:latin typeface="+mj-lt"/>
                <a:cs typeface="+mj-cs"/>
              </a:rPr>
              <a:t>وبالمثل، العملاء الذين يفضلون الشراء من المتاجر التقليدية قد يشعرون بالانزعاج إذا اكتشفوا أن الأسعار أقل عبر الإنترنت ويمكن أن يتسبب ذلك في انقطاع العملاء عن الشراء من المتاجر التقليدية.</a:t>
            </a:r>
          </a:p>
          <a:p>
            <a:pPr algn="just" rtl="1" eaLnBrk="0" fontAlgn="base" hangingPunct="0">
              <a:lnSpc>
                <a:spcPct val="150000"/>
              </a:lnSpc>
              <a:spcBef>
                <a:spcPct val="0"/>
              </a:spcBef>
              <a:spcAft>
                <a:spcPct val="0"/>
              </a:spcAft>
            </a:pPr>
            <a:r>
              <a:rPr lang="ar-EG" altLang="en-US" sz="2400" dirty="0">
                <a:solidFill>
                  <a:schemeClr val="tx1">
                    <a:lumMod val="95000"/>
                    <a:lumOff val="5000"/>
                  </a:schemeClr>
                </a:solidFill>
                <a:latin typeface="+mj-lt"/>
                <a:cs typeface="+mj-cs"/>
              </a:rPr>
              <a:t>لتجنب التضارب بين القنوات وحل هذه التحديات، يحتاج المسوقون إلى وضع استراتيجيات متكاملة تسمح بالتكامل بين قنوات التوزيع الرقمية والتقليدية بشكل متسق ومنسق. يجب أن تتم معالجة احتمالات التأثير السلبي على الشركاء والعملاء والعمل على تحسين التجربة الشاملة للعملاء عبر جميع القنوات.</a:t>
            </a:r>
          </a:p>
        </p:txBody>
      </p:sp>
      <p:sp>
        <p:nvSpPr>
          <p:cNvPr id="2" name="Rectangle 1">
            <a:extLst>
              <a:ext uri="{FF2B5EF4-FFF2-40B4-BE49-F238E27FC236}">
                <a16:creationId xmlns:a16="http://schemas.microsoft.com/office/drawing/2014/main" id="{0943CA2B-B30A-659A-BCAA-93938AE85A36}"/>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7</a:t>
            </a:r>
          </a:p>
        </p:txBody>
      </p:sp>
      <p:sp>
        <p:nvSpPr>
          <p:cNvPr id="3" name="TextBox 2">
            <a:extLst>
              <a:ext uri="{FF2B5EF4-FFF2-40B4-BE49-F238E27FC236}">
                <a16:creationId xmlns:a16="http://schemas.microsoft.com/office/drawing/2014/main" id="{4B43DBAD-B991-5841-6608-C403D2CDCC4D}"/>
              </a:ext>
            </a:extLst>
          </p:cNvPr>
          <p:cNvSpPr txBox="1"/>
          <p:nvPr/>
        </p:nvSpPr>
        <p:spPr>
          <a:xfrm>
            <a:off x="8726557" y="894259"/>
            <a:ext cx="2944743" cy="523220"/>
          </a:xfrm>
          <a:prstGeom prst="rect">
            <a:avLst/>
          </a:prstGeom>
          <a:solidFill>
            <a:schemeClr val="accent2">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المكان       </a:t>
            </a:r>
            <a:r>
              <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Place</a:t>
            </a:r>
          </a:p>
        </p:txBody>
      </p:sp>
    </p:spTree>
    <p:extLst>
      <p:ext uri="{BB962C8B-B14F-4D97-AF65-F5344CB8AC3E}">
        <p14:creationId xmlns:p14="http://schemas.microsoft.com/office/powerpoint/2010/main" val="3801260691"/>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1F843-6002-318E-F932-4B09291CAAC6}"/>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DCE5DFB0-A055-020A-D1B0-70E87F2EDE9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63ACF0C-E55B-9E31-8D90-608C5B6A73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FEE752F4-F1CA-BF9E-D1C6-596113C19A53}"/>
              </a:ext>
            </a:extLst>
          </p:cNvPr>
          <p:cNvSpPr txBox="1"/>
          <p:nvPr/>
        </p:nvSpPr>
        <p:spPr>
          <a:xfrm>
            <a:off x="520700" y="1599357"/>
            <a:ext cx="11150600" cy="445795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eaLnBrk="0" fontAlgn="base" hangingPunct="0">
              <a:lnSpc>
                <a:spcPct val="150000"/>
              </a:lnSpc>
              <a:spcBef>
                <a:spcPct val="0"/>
              </a:spcBef>
              <a:spcAft>
                <a:spcPct val="0"/>
              </a:spcAft>
            </a:pPr>
            <a:r>
              <a:rPr lang="ar-EG" altLang="en-US" sz="2400" b="1" dirty="0">
                <a:solidFill>
                  <a:schemeClr val="tx1">
                    <a:lumMod val="95000"/>
                    <a:lumOff val="5000"/>
                  </a:schemeClr>
                </a:solidFill>
                <a:latin typeface="+mj-lt"/>
                <a:cs typeface="+mj-cs"/>
              </a:rPr>
              <a:t>2- تضارب المصالح في قنوات التوزيع </a:t>
            </a:r>
            <a:r>
              <a:rPr lang="ar-EG" altLang="en-US" sz="2400" b="1" dirty="0">
                <a:solidFill>
                  <a:schemeClr val="tx1">
                    <a:lumMod val="95000"/>
                    <a:lumOff val="5000"/>
                  </a:schemeClr>
                </a:solidFill>
                <a:latin typeface="Times New Roman" panose="02020603050405020304" pitchFamily="18" charset="0"/>
                <a:cs typeface="Times New Roman" panose="02020603050405020304" pitchFamily="18" charset="0"/>
              </a:rPr>
              <a:t> </a:t>
            </a:r>
          </a:p>
          <a:p>
            <a:pPr algn="just" rtl="1" eaLnBrk="0" fontAlgn="base" hangingPunct="0">
              <a:lnSpc>
                <a:spcPct val="150000"/>
              </a:lnSpc>
              <a:spcBef>
                <a:spcPct val="0"/>
              </a:spcBef>
              <a:spcAft>
                <a:spcPct val="0"/>
              </a:spcAft>
            </a:pPr>
            <a:r>
              <a:rPr lang="ar-EG" altLang="en-US" sz="2400" dirty="0">
                <a:solidFill>
                  <a:schemeClr val="tx1">
                    <a:lumMod val="95000"/>
                    <a:lumOff val="5000"/>
                  </a:schemeClr>
                </a:solidFill>
                <a:latin typeface="+mj-lt"/>
                <a:cs typeface="+mj-cs"/>
              </a:rPr>
              <a:t>لتقييم التضارب بين القنوات، من الضروري النظر في الأشكال المختلفة التي يمكن أن تأخذها القناة عبر الإنترنت:</a:t>
            </a:r>
          </a:p>
          <a:p>
            <a:pPr algn="just" rtl="1" eaLnBrk="0" fontAlgn="base" hangingPunct="0">
              <a:lnSpc>
                <a:spcPct val="150000"/>
              </a:lnSpc>
              <a:spcBef>
                <a:spcPct val="0"/>
              </a:spcBef>
              <a:spcAft>
                <a:spcPct val="0"/>
              </a:spcAft>
            </a:pPr>
            <a:r>
              <a:rPr lang="ar-EG" altLang="en-US" sz="2400" dirty="0">
                <a:solidFill>
                  <a:schemeClr val="tx1">
                    <a:lumMod val="95000"/>
                    <a:lumOff val="5000"/>
                  </a:schemeClr>
                </a:solidFill>
                <a:latin typeface="+mj-lt"/>
                <a:cs typeface="+mj-cs"/>
              </a:rPr>
              <a:t>قناة اتصال فقط؛</a:t>
            </a:r>
          </a:p>
          <a:p>
            <a:pPr algn="just" rtl="1" eaLnBrk="0" fontAlgn="base" hangingPunct="0">
              <a:lnSpc>
                <a:spcPct val="150000"/>
              </a:lnSpc>
              <a:spcBef>
                <a:spcPct val="0"/>
              </a:spcBef>
              <a:spcAft>
                <a:spcPct val="0"/>
              </a:spcAft>
            </a:pPr>
            <a:r>
              <a:rPr lang="ar-EG" altLang="en-US" sz="2400" dirty="0">
                <a:solidFill>
                  <a:schemeClr val="tx1">
                    <a:lumMod val="95000"/>
                    <a:lumOff val="5000"/>
                  </a:schemeClr>
                </a:solidFill>
                <a:latin typeface="+mj-lt"/>
                <a:cs typeface="+mj-cs"/>
              </a:rPr>
              <a:t>قناة توزيع للوسطاء؛</a:t>
            </a:r>
          </a:p>
          <a:p>
            <a:pPr algn="just" rtl="1" eaLnBrk="0" fontAlgn="base" hangingPunct="0">
              <a:lnSpc>
                <a:spcPct val="150000"/>
              </a:lnSpc>
              <a:spcBef>
                <a:spcPct val="0"/>
              </a:spcBef>
              <a:spcAft>
                <a:spcPct val="0"/>
              </a:spcAft>
            </a:pPr>
            <a:r>
              <a:rPr lang="ar-EG" altLang="en-US" sz="2400" dirty="0">
                <a:solidFill>
                  <a:schemeClr val="tx1">
                    <a:lumMod val="95000"/>
                    <a:lumOff val="5000"/>
                  </a:schemeClr>
                </a:solidFill>
                <a:latin typeface="+mj-lt"/>
                <a:cs typeface="+mj-cs"/>
              </a:rPr>
              <a:t>قناة مبيعات مباشرة للعملاء؛</a:t>
            </a:r>
          </a:p>
          <a:p>
            <a:pPr algn="just" rtl="1" eaLnBrk="0" fontAlgn="base" hangingPunct="0">
              <a:lnSpc>
                <a:spcPct val="150000"/>
              </a:lnSpc>
              <a:spcBef>
                <a:spcPct val="0"/>
              </a:spcBef>
              <a:spcAft>
                <a:spcPct val="0"/>
              </a:spcAft>
            </a:pPr>
            <a:r>
              <a:rPr lang="ar-EG" altLang="en-US" sz="2400" dirty="0">
                <a:solidFill>
                  <a:schemeClr val="tx1">
                    <a:lumMod val="95000"/>
                    <a:lumOff val="5000"/>
                  </a:schemeClr>
                </a:solidFill>
                <a:latin typeface="+mj-lt"/>
                <a:cs typeface="+mj-cs"/>
              </a:rPr>
              <a:t>أي تركيبة من ما سبق.</a:t>
            </a:r>
          </a:p>
          <a:p>
            <a:pPr algn="just" rtl="1" eaLnBrk="0" fontAlgn="base" hangingPunct="0">
              <a:lnSpc>
                <a:spcPct val="150000"/>
              </a:lnSpc>
              <a:spcBef>
                <a:spcPct val="0"/>
              </a:spcBef>
              <a:spcAft>
                <a:spcPct val="0"/>
              </a:spcAft>
            </a:pPr>
            <a:r>
              <a:rPr lang="ar-EG" altLang="en-US" sz="2400" dirty="0">
                <a:solidFill>
                  <a:schemeClr val="tx1">
                    <a:lumMod val="95000"/>
                    <a:lumOff val="5000"/>
                  </a:schemeClr>
                </a:solidFill>
                <a:latin typeface="+mj-lt"/>
                <a:cs typeface="+mj-cs"/>
              </a:rPr>
              <a:t>لتجنب التضارب بين القنوات، يجب التوصل إلى التركيبة المناسبة للقنوات. كما يشير المتخصصون إلى أن استخدام الإنترنت كقناة مبيعات مباشرة قد لا يكون خياراً حكيماً عندما يتفاوت سعر المنتج بشكل كبير عبر الأسواق العالمية.</a:t>
            </a:r>
          </a:p>
        </p:txBody>
      </p:sp>
      <p:sp>
        <p:nvSpPr>
          <p:cNvPr id="2" name="Rectangle 1">
            <a:extLst>
              <a:ext uri="{FF2B5EF4-FFF2-40B4-BE49-F238E27FC236}">
                <a16:creationId xmlns:a16="http://schemas.microsoft.com/office/drawing/2014/main" id="{EB78275F-26F9-B098-5483-BE4FAF1057BA}"/>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7</a:t>
            </a:r>
          </a:p>
        </p:txBody>
      </p:sp>
      <p:sp>
        <p:nvSpPr>
          <p:cNvPr id="3" name="TextBox 2">
            <a:extLst>
              <a:ext uri="{FF2B5EF4-FFF2-40B4-BE49-F238E27FC236}">
                <a16:creationId xmlns:a16="http://schemas.microsoft.com/office/drawing/2014/main" id="{EB66C8E2-DD73-6442-3D67-A2F104A64254}"/>
              </a:ext>
            </a:extLst>
          </p:cNvPr>
          <p:cNvSpPr txBox="1"/>
          <p:nvPr/>
        </p:nvSpPr>
        <p:spPr>
          <a:xfrm>
            <a:off x="8726557" y="894259"/>
            <a:ext cx="2944743" cy="523220"/>
          </a:xfrm>
          <a:prstGeom prst="rect">
            <a:avLst/>
          </a:prstGeom>
          <a:solidFill>
            <a:schemeClr val="accent2">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المكان       </a:t>
            </a:r>
            <a:r>
              <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Place</a:t>
            </a:r>
          </a:p>
        </p:txBody>
      </p:sp>
    </p:spTree>
    <p:extLst>
      <p:ext uri="{BB962C8B-B14F-4D97-AF65-F5344CB8AC3E}">
        <p14:creationId xmlns:p14="http://schemas.microsoft.com/office/powerpoint/2010/main" val="111157625"/>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86D5E1-E0A1-5170-B3B0-9C6E8710E176}"/>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9C1051AA-CAAB-A9F3-AF17-4DBFDEA3C8D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EA2FF79-25BB-4095-E8B0-A4C2B6C468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AD6F3EA8-0913-F931-8E7B-DCC616CDC5BE}"/>
              </a:ext>
            </a:extLst>
          </p:cNvPr>
          <p:cNvSpPr txBox="1"/>
          <p:nvPr/>
        </p:nvSpPr>
        <p:spPr>
          <a:xfrm>
            <a:off x="180431" y="1599357"/>
            <a:ext cx="11490869" cy="5011949"/>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eaLnBrk="0" fontAlgn="base" hangingPunct="0">
              <a:lnSpc>
                <a:spcPct val="150000"/>
              </a:lnSpc>
              <a:spcBef>
                <a:spcPct val="0"/>
              </a:spcBef>
              <a:spcAft>
                <a:spcPct val="0"/>
              </a:spcAft>
            </a:pPr>
            <a:r>
              <a:rPr lang="ar-EG" altLang="en-US" sz="2400" b="1" dirty="0">
                <a:solidFill>
                  <a:schemeClr val="tx1">
                    <a:lumMod val="95000"/>
                    <a:lumOff val="5000"/>
                  </a:schemeClr>
                </a:solidFill>
                <a:latin typeface="+mj-lt"/>
                <a:cs typeface="+mj-cs"/>
              </a:rPr>
              <a:t>2- تضارب المصالح في قنوات التوزيع </a:t>
            </a:r>
            <a:r>
              <a:rPr lang="ar-EG" altLang="en-US" sz="2400" b="1" dirty="0">
                <a:solidFill>
                  <a:schemeClr val="tx1">
                    <a:lumMod val="95000"/>
                    <a:lumOff val="5000"/>
                  </a:schemeClr>
                </a:solidFill>
                <a:latin typeface="Times New Roman" panose="02020603050405020304" pitchFamily="18" charset="0"/>
                <a:cs typeface="Times New Roman" panose="02020603050405020304" pitchFamily="18" charset="0"/>
              </a:rPr>
              <a:t> </a:t>
            </a:r>
          </a:p>
          <a:p>
            <a:pPr algn="just" rtl="1" eaLnBrk="0" fontAlgn="base" hangingPunct="0">
              <a:lnSpc>
                <a:spcPct val="150000"/>
              </a:lnSpc>
              <a:spcBef>
                <a:spcPct val="0"/>
              </a:spcBef>
              <a:spcAft>
                <a:spcPct val="0"/>
              </a:spcAft>
            </a:pPr>
            <a:r>
              <a:rPr lang="ar-EG" altLang="en-US" sz="2400" dirty="0">
                <a:solidFill>
                  <a:schemeClr val="tx1">
                    <a:lumMod val="95000"/>
                    <a:lumOff val="5000"/>
                  </a:schemeClr>
                </a:solidFill>
                <a:latin typeface="+mj-lt"/>
                <a:cs typeface="+mj-cs"/>
              </a:rPr>
              <a:t>بالطبع، فإن استراتيجية قنوات التوزيع الرقمية ستعتمد على الترتيبات الحالية للسوق.</a:t>
            </a:r>
          </a:p>
          <a:p>
            <a:pPr marL="342900" indent="-342900" algn="just" rtl="1" eaLnBrk="0" fontAlgn="base" hangingPunct="0">
              <a:lnSpc>
                <a:spcPct val="150000"/>
              </a:lnSpc>
              <a:spcBef>
                <a:spcPct val="0"/>
              </a:spcBef>
              <a:spcAft>
                <a:spcPct val="0"/>
              </a:spcAft>
              <a:buFont typeface="Arial" panose="020B0604020202020204" pitchFamily="34" charset="0"/>
              <a:buChar char="•"/>
            </a:pPr>
            <a:r>
              <a:rPr lang="ar-EG" altLang="en-US" sz="2400" dirty="0">
                <a:solidFill>
                  <a:schemeClr val="tx1">
                    <a:lumMod val="95000"/>
                    <a:lumOff val="5000"/>
                  </a:schemeClr>
                </a:solidFill>
                <a:latin typeface="+mj-lt"/>
                <a:cs typeface="+mj-cs"/>
              </a:rPr>
              <a:t>إذا كانت الشركة تدخل سوقًا جغرافيًا جديدة ولا تملك وكلاء أو موزعين محليين موجودين بالفعل، فإنه من الممكن أن تختار الشركة استخدام الإنترنت كقناة وحيدة للتوزيع أو تعيين وكلاء جدد لدعم مبيعاتها عبر الإنترنت. مثال على ذلك هو شركة ناشئة تبدأ نشاطها في سوق جديد وتعمل على بيع منتجاتها فقط عبر منصة إلكترونية عبر الإنترنت.</a:t>
            </a:r>
          </a:p>
          <a:p>
            <a:pPr marL="342900" indent="-342900" algn="just" rtl="1" eaLnBrk="0" fontAlgn="base" hangingPunct="0">
              <a:lnSpc>
                <a:spcPct val="150000"/>
              </a:lnSpc>
              <a:spcBef>
                <a:spcPct val="0"/>
              </a:spcBef>
              <a:spcAft>
                <a:spcPct val="0"/>
              </a:spcAft>
              <a:buFont typeface="Arial" panose="020B0604020202020204" pitchFamily="34" charset="0"/>
              <a:buChar char="•"/>
            </a:pPr>
            <a:r>
              <a:rPr lang="ar-EG" altLang="en-US" sz="2400" dirty="0">
                <a:solidFill>
                  <a:schemeClr val="tx1">
                    <a:lumMod val="95000"/>
                    <a:lumOff val="5000"/>
                  </a:schemeClr>
                </a:solidFill>
                <a:latin typeface="+mj-lt"/>
                <a:cs typeface="+mj-cs"/>
              </a:rPr>
              <a:t>عندما تكون المنتجات عالية القيمة وتتطلب دعمًا وخدمات ما بعد البيع المتخصصة، فإن الشركة قد تحتاج إلى تعيين وكلاء وموزعين للعمل على بيع المنتجات وتقديم الدعم اللازم للعملاء. مثال على ذلك هو شركة تبيع معدات هندسية متطورة تحتاج إلى دعم فني وخدمة ما بعد البيع للعملاء. وذلك على عكس منتجات التجزئة التي تحتاج إلى دعم محدود قبل البيع وبعد البيع</a:t>
            </a:r>
          </a:p>
        </p:txBody>
      </p:sp>
      <p:sp>
        <p:nvSpPr>
          <p:cNvPr id="2" name="Rectangle 1">
            <a:extLst>
              <a:ext uri="{FF2B5EF4-FFF2-40B4-BE49-F238E27FC236}">
                <a16:creationId xmlns:a16="http://schemas.microsoft.com/office/drawing/2014/main" id="{E56E768B-136D-AD7D-8AE7-0FFA17714CFC}"/>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7</a:t>
            </a:r>
          </a:p>
        </p:txBody>
      </p:sp>
      <p:sp>
        <p:nvSpPr>
          <p:cNvPr id="3" name="TextBox 2">
            <a:extLst>
              <a:ext uri="{FF2B5EF4-FFF2-40B4-BE49-F238E27FC236}">
                <a16:creationId xmlns:a16="http://schemas.microsoft.com/office/drawing/2014/main" id="{CCF3E23F-B664-37AF-FD78-1877F1814E7B}"/>
              </a:ext>
            </a:extLst>
          </p:cNvPr>
          <p:cNvSpPr txBox="1"/>
          <p:nvPr/>
        </p:nvSpPr>
        <p:spPr>
          <a:xfrm>
            <a:off x="8726557" y="894259"/>
            <a:ext cx="2944743" cy="523220"/>
          </a:xfrm>
          <a:prstGeom prst="rect">
            <a:avLst/>
          </a:prstGeom>
          <a:solidFill>
            <a:schemeClr val="accent2">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المكان       </a:t>
            </a:r>
            <a:r>
              <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Place</a:t>
            </a:r>
          </a:p>
        </p:txBody>
      </p:sp>
    </p:spTree>
    <p:extLst>
      <p:ext uri="{BB962C8B-B14F-4D97-AF65-F5344CB8AC3E}">
        <p14:creationId xmlns:p14="http://schemas.microsoft.com/office/powerpoint/2010/main" val="2474186933"/>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A00620-440D-2491-C0B9-3714839A2AC5}"/>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1907150C-1C5B-497F-AD62-50AE5089B09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153B814-2CE8-26A0-92E7-65FD75B62D9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206C069B-1CF2-F898-2F7C-8F1764E13D7E}"/>
              </a:ext>
            </a:extLst>
          </p:cNvPr>
          <p:cNvSpPr txBox="1"/>
          <p:nvPr/>
        </p:nvSpPr>
        <p:spPr>
          <a:xfrm>
            <a:off x="520700" y="1599357"/>
            <a:ext cx="11150600" cy="3349956"/>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eaLnBrk="0" fontAlgn="base" hangingPunct="0">
              <a:lnSpc>
                <a:spcPct val="150000"/>
              </a:lnSpc>
              <a:spcBef>
                <a:spcPct val="0"/>
              </a:spcBef>
              <a:spcAft>
                <a:spcPct val="0"/>
              </a:spcAft>
            </a:pPr>
            <a:r>
              <a:rPr lang="ar-EG" altLang="en-US" sz="2400" b="1" dirty="0">
                <a:solidFill>
                  <a:schemeClr val="tx1">
                    <a:lumMod val="95000"/>
                    <a:lumOff val="5000"/>
                  </a:schemeClr>
                </a:solidFill>
                <a:latin typeface="+mj-lt"/>
                <a:cs typeface="+mj-cs"/>
              </a:rPr>
              <a:t>2- تضارب المصالح في قنوات التوزيع </a:t>
            </a:r>
            <a:r>
              <a:rPr lang="ar-EG" altLang="en-US" sz="2400" b="1" dirty="0">
                <a:solidFill>
                  <a:schemeClr val="tx1">
                    <a:lumMod val="95000"/>
                    <a:lumOff val="5000"/>
                  </a:schemeClr>
                </a:solidFill>
                <a:latin typeface="Times New Roman" panose="02020603050405020304" pitchFamily="18" charset="0"/>
                <a:cs typeface="Times New Roman" panose="02020603050405020304" pitchFamily="18" charset="0"/>
              </a:rPr>
              <a:t> </a:t>
            </a:r>
          </a:p>
          <a:p>
            <a:pPr algn="just" rtl="1" eaLnBrk="0" fontAlgn="base" hangingPunct="0">
              <a:lnSpc>
                <a:spcPct val="150000"/>
              </a:lnSpc>
              <a:spcBef>
                <a:spcPct val="0"/>
              </a:spcBef>
              <a:spcAft>
                <a:spcPct val="0"/>
              </a:spcAft>
            </a:pPr>
            <a:r>
              <a:rPr lang="ar-EG" altLang="en-US" sz="2400" dirty="0">
                <a:solidFill>
                  <a:schemeClr val="tx1">
                    <a:lumMod val="95000"/>
                    <a:lumOff val="5000"/>
                  </a:schemeClr>
                </a:solidFill>
                <a:latin typeface="+mj-lt"/>
                <a:cs typeface="+mj-cs"/>
              </a:rPr>
              <a:t>وفي بعض الأحيان، يمكن أن تكون الشركة لديها آلية توزيع محددة مستقرة بالفعل في السوق، وعندما تقوم الشركة بإدخال قناة رقمية جديدة، قد يحدث تضارب بين القنوات القديمة والجديدة. مثال على ذلك هو شركة تبيع منتجاتها عبر وكلاء وموزعين محليين وتقرر أن تدخل سوق التجارة الإلكترونية مباشرة عبر موقع الإنترنت الخاص بها. في هذه الحالة، يجب على الشركة التعامل بحذر لتفادي التضارب بين القنوات وضمان استمرارية نجاح كل قناة.</a:t>
            </a:r>
          </a:p>
          <a:p>
            <a:pPr algn="just" rtl="1" eaLnBrk="0" fontAlgn="base" hangingPunct="0">
              <a:lnSpc>
                <a:spcPct val="150000"/>
              </a:lnSpc>
              <a:spcBef>
                <a:spcPct val="0"/>
              </a:spcBef>
              <a:spcAft>
                <a:spcPct val="0"/>
              </a:spcAft>
            </a:pPr>
            <a:r>
              <a:rPr lang="ar-EG" altLang="en-US" sz="2400" b="1" u="sng" dirty="0">
                <a:solidFill>
                  <a:schemeClr val="tx1">
                    <a:lumMod val="95000"/>
                    <a:lumOff val="5000"/>
                  </a:schemeClr>
                </a:solidFill>
                <a:latin typeface="+mj-lt"/>
                <a:cs typeface="+mj-cs"/>
              </a:rPr>
              <a:t>في هذه الحالة يكون هناك أربعة خيارات محتملة للشركة، وهي: </a:t>
            </a:r>
          </a:p>
        </p:txBody>
      </p:sp>
      <p:sp>
        <p:nvSpPr>
          <p:cNvPr id="2" name="Rectangle 1">
            <a:extLst>
              <a:ext uri="{FF2B5EF4-FFF2-40B4-BE49-F238E27FC236}">
                <a16:creationId xmlns:a16="http://schemas.microsoft.com/office/drawing/2014/main" id="{B04046BB-1F74-8F5C-AD55-3E96A5FA29B5}"/>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7</a:t>
            </a:r>
          </a:p>
        </p:txBody>
      </p:sp>
      <p:sp>
        <p:nvSpPr>
          <p:cNvPr id="3" name="TextBox 2">
            <a:extLst>
              <a:ext uri="{FF2B5EF4-FFF2-40B4-BE49-F238E27FC236}">
                <a16:creationId xmlns:a16="http://schemas.microsoft.com/office/drawing/2014/main" id="{8B7054C5-3C5E-7274-DAE0-E4978037D775}"/>
              </a:ext>
            </a:extLst>
          </p:cNvPr>
          <p:cNvSpPr txBox="1"/>
          <p:nvPr/>
        </p:nvSpPr>
        <p:spPr>
          <a:xfrm>
            <a:off x="8726557" y="894259"/>
            <a:ext cx="2944743" cy="523220"/>
          </a:xfrm>
          <a:prstGeom prst="rect">
            <a:avLst/>
          </a:prstGeom>
          <a:solidFill>
            <a:schemeClr val="accent2">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المكان       </a:t>
            </a:r>
            <a:r>
              <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Place</a:t>
            </a:r>
          </a:p>
        </p:txBody>
      </p:sp>
    </p:spTree>
    <p:extLst>
      <p:ext uri="{BB962C8B-B14F-4D97-AF65-F5344CB8AC3E}">
        <p14:creationId xmlns:p14="http://schemas.microsoft.com/office/powerpoint/2010/main" val="2897844102"/>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A2A4DF-C254-1868-7761-C67FC66BB295}"/>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E6DF8C5A-61BE-24C0-FC5A-709E7B4797A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62498D1-5D14-82D7-7E20-C14E3E0780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0309638C-D254-2ED6-2CE2-0D8CFE6F761D}"/>
              </a:ext>
            </a:extLst>
          </p:cNvPr>
          <p:cNvSpPr txBox="1"/>
          <p:nvPr/>
        </p:nvSpPr>
        <p:spPr>
          <a:xfrm>
            <a:off x="520700" y="1599357"/>
            <a:ext cx="11150600" cy="445795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eaLnBrk="0" fontAlgn="base" hangingPunct="0">
              <a:lnSpc>
                <a:spcPct val="150000"/>
              </a:lnSpc>
              <a:spcBef>
                <a:spcPct val="0"/>
              </a:spcBef>
              <a:spcAft>
                <a:spcPct val="0"/>
              </a:spcAft>
            </a:pPr>
            <a:r>
              <a:rPr lang="ar-EG" altLang="en-US" sz="2400" b="1" dirty="0">
                <a:solidFill>
                  <a:schemeClr val="tx1">
                    <a:lumMod val="95000"/>
                    <a:lumOff val="5000"/>
                  </a:schemeClr>
                </a:solidFill>
                <a:latin typeface="+mj-lt"/>
                <a:cs typeface="+mj-cs"/>
              </a:rPr>
              <a:t>2- تضارب المصالح في قنوات التوزيع </a:t>
            </a:r>
            <a:r>
              <a:rPr lang="ar-EG" altLang="en-US" sz="2400" b="1" dirty="0">
                <a:solidFill>
                  <a:schemeClr val="tx1">
                    <a:lumMod val="95000"/>
                    <a:lumOff val="5000"/>
                  </a:schemeClr>
                </a:solidFill>
                <a:latin typeface="Times New Roman" panose="02020603050405020304" pitchFamily="18" charset="0"/>
                <a:cs typeface="Times New Roman" panose="02020603050405020304" pitchFamily="18" charset="0"/>
              </a:rPr>
              <a:t> </a:t>
            </a:r>
          </a:p>
          <a:p>
            <a:pPr algn="just" rtl="1" eaLnBrk="0" fontAlgn="base" hangingPunct="0">
              <a:lnSpc>
                <a:spcPct val="150000"/>
              </a:lnSpc>
              <a:spcBef>
                <a:spcPct val="0"/>
              </a:spcBef>
              <a:spcAft>
                <a:spcPct val="0"/>
              </a:spcAft>
            </a:pPr>
            <a:r>
              <a:rPr lang="ar-EG" altLang="en-US" sz="2400" dirty="0">
                <a:solidFill>
                  <a:schemeClr val="tx1">
                    <a:lumMod val="95000"/>
                    <a:lumOff val="5000"/>
                  </a:schemeClr>
                </a:solidFill>
                <a:latin typeface="+mj-lt"/>
                <a:cs typeface="+mj-cs"/>
              </a:rPr>
              <a:t>1- عدم القيام بمبيعات عبر الإنترنت: في هذا الخيار، لا تقوم الشركة أو أي من موزعيها الحاليين بالقيام بأي عمليات بيع عبر الإنترنت. هذا الخيار يمكن أن يكون مناسبًا إذا كانت الشركة تفضل الاعتماد على قنوات التوزيع التقليدية فقط.</a:t>
            </a:r>
          </a:p>
          <a:p>
            <a:pPr algn="just" rtl="1" eaLnBrk="0" fontAlgn="base" hangingPunct="0">
              <a:lnSpc>
                <a:spcPct val="150000"/>
              </a:lnSpc>
              <a:spcBef>
                <a:spcPct val="0"/>
              </a:spcBef>
              <a:spcAft>
                <a:spcPct val="0"/>
              </a:spcAft>
            </a:pPr>
            <a:endParaRPr lang="ar-EG" altLang="en-US" sz="2400" dirty="0">
              <a:solidFill>
                <a:schemeClr val="tx1">
                  <a:lumMod val="95000"/>
                  <a:lumOff val="5000"/>
                </a:schemeClr>
              </a:solidFill>
              <a:latin typeface="+mj-lt"/>
              <a:cs typeface="+mj-cs"/>
            </a:endParaRPr>
          </a:p>
          <a:p>
            <a:pPr algn="just" rtl="1" eaLnBrk="0" fontAlgn="base" hangingPunct="0">
              <a:lnSpc>
                <a:spcPct val="150000"/>
              </a:lnSpc>
              <a:spcBef>
                <a:spcPct val="0"/>
              </a:spcBef>
              <a:spcAft>
                <a:spcPct val="0"/>
              </a:spcAft>
            </a:pPr>
            <a:r>
              <a:rPr lang="ar-EG" altLang="en-US" sz="2400" dirty="0">
                <a:solidFill>
                  <a:schemeClr val="tx1">
                    <a:lumMod val="95000"/>
                    <a:lumOff val="5000"/>
                  </a:schemeClr>
                </a:solidFill>
                <a:latin typeface="+mj-lt"/>
                <a:cs typeface="+mj-cs"/>
              </a:rPr>
              <a:t>2- مبيعات عبر الإنترنت بواسطة الموزع فقط: في هذا الخيار، يقوم أحد الموزعين الحاليين الذي يبيع منتجات من الشركة ومنتجات أخرى من العديد من الشركات بالقيام بالمبيعات عبر الإنترنت. هذا الخيار يمكن أن يكون مناسبًا إذا كان الموزع يملك الطلب الكافي والسوق المستهدف لتبرير تكلفة المبيعات عبر الإنترنت.</a:t>
            </a:r>
          </a:p>
        </p:txBody>
      </p:sp>
      <p:sp>
        <p:nvSpPr>
          <p:cNvPr id="2" name="Rectangle 1">
            <a:extLst>
              <a:ext uri="{FF2B5EF4-FFF2-40B4-BE49-F238E27FC236}">
                <a16:creationId xmlns:a16="http://schemas.microsoft.com/office/drawing/2014/main" id="{E9DCEA1F-6480-B714-C790-5EAB15D85014}"/>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7</a:t>
            </a:r>
          </a:p>
        </p:txBody>
      </p:sp>
      <p:sp>
        <p:nvSpPr>
          <p:cNvPr id="3" name="TextBox 2">
            <a:extLst>
              <a:ext uri="{FF2B5EF4-FFF2-40B4-BE49-F238E27FC236}">
                <a16:creationId xmlns:a16="http://schemas.microsoft.com/office/drawing/2014/main" id="{09D082CE-16A9-2896-87CA-9FA0C43BEDA1}"/>
              </a:ext>
            </a:extLst>
          </p:cNvPr>
          <p:cNvSpPr txBox="1"/>
          <p:nvPr/>
        </p:nvSpPr>
        <p:spPr>
          <a:xfrm>
            <a:off x="8726557" y="894259"/>
            <a:ext cx="2944743" cy="523220"/>
          </a:xfrm>
          <a:prstGeom prst="rect">
            <a:avLst/>
          </a:prstGeom>
          <a:solidFill>
            <a:schemeClr val="accent2">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المكان       </a:t>
            </a:r>
            <a:r>
              <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Place</a:t>
            </a:r>
          </a:p>
        </p:txBody>
      </p:sp>
    </p:spTree>
    <p:extLst>
      <p:ext uri="{BB962C8B-B14F-4D97-AF65-F5344CB8AC3E}">
        <p14:creationId xmlns:p14="http://schemas.microsoft.com/office/powerpoint/2010/main" val="41478200"/>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7BE0C0-61B7-0F3B-9EFE-8926073E979E}"/>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378ADCB1-5557-8DA4-B054-D942B8C8AB52}"/>
              </a:ext>
            </a:extLst>
          </p:cNvPr>
          <p:cNvSpPr/>
          <p:nvPr/>
        </p:nvSpPr>
        <p:spPr>
          <a:xfrm>
            <a:off x="2626179" y="3358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C84BD56-6976-9820-741D-7A8FF69CF73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E8FFF7B5-7708-EE6D-2870-2647FBEC89CF}"/>
              </a:ext>
            </a:extLst>
          </p:cNvPr>
          <p:cNvSpPr txBox="1"/>
          <p:nvPr/>
        </p:nvSpPr>
        <p:spPr>
          <a:xfrm>
            <a:off x="520700" y="1218357"/>
            <a:ext cx="11150600" cy="556594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eaLnBrk="0" fontAlgn="base" hangingPunct="0">
              <a:lnSpc>
                <a:spcPct val="150000"/>
              </a:lnSpc>
              <a:spcBef>
                <a:spcPct val="0"/>
              </a:spcBef>
              <a:spcAft>
                <a:spcPct val="0"/>
              </a:spcAft>
            </a:pPr>
            <a:r>
              <a:rPr lang="ar-EG" altLang="en-US" sz="2400" b="1" dirty="0">
                <a:solidFill>
                  <a:schemeClr val="tx1">
                    <a:lumMod val="95000"/>
                    <a:lumOff val="5000"/>
                  </a:schemeClr>
                </a:solidFill>
                <a:latin typeface="+mj-lt"/>
                <a:cs typeface="+mj-cs"/>
              </a:rPr>
              <a:t>2- تضارب المصالح في قنوات التوزيع </a:t>
            </a:r>
            <a:r>
              <a:rPr lang="ar-EG" altLang="en-US" sz="2400" b="1" dirty="0">
                <a:solidFill>
                  <a:schemeClr val="tx1">
                    <a:lumMod val="95000"/>
                    <a:lumOff val="5000"/>
                  </a:schemeClr>
                </a:solidFill>
                <a:latin typeface="Times New Roman" panose="02020603050405020304" pitchFamily="18" charset="0"/>
                <a:cs typeface="Times New Roman" panose="02020603050405020304" pitchFamily="18" charset="0"/>
              </a:rPr>
              <a:t> </a:t>
            </a:r>
          </a:p>
          <a:p>
            <a:pPr algn="just" rtl="1" eaLnBrk="0" fontAlgn="base" hangingPunct="0">
              <a:lnSpc>
                <a:spcPct val="150000"/>
              </a:lnSpc>
              <a:spcBef>
                <a:spcPct val="0"/>
              </a:spcBef>
              <a:spcAft>
                <a:spcPct val="0"/>
              </a:spcAft>
            </a:pPr>
            <a:r>
              <a:rPr lang="ar-EG" altLang="en-US" sz="2400" dirty="0">
                <a:solidFill>
                  <a:schemeClr val="tx1">
                    <a:lumMod val="95000"/>
                    <a:lumOff val="5000"/>
                  </a:schemeClr>
                </a:solidFill>
                <a:latin typeface="+mj-lt"/>
                <a:cs typeface="+mj-cs"/>
              </a:rPr>
              <a:t>3- مبيعات عبر الإنترنت بواسطة الشركة المصنعة فقط: في هذا الخيار، يقوم المصنع بالقيام بالمبيعات مباشرة عبر الإنترنت دون الاعتماد على الموزعين الحاليين. هذا الخيار غير معتاد ومن المرجح أن يؤدي إلى توتر في العلاقة مع الموزعين الحاليين إذا كانوا يعتبرون الإنترنت تهديدًا مباشرًا لعملهم.</a:t>
            </a:r>
          </a:p>
          <a:p>
            <a:pPr algn="just" rtl="1" eaLnBrk="0" fontAlgn="base" hangingPunct="0">
              <a:lnSpc>
                <a:spcPct val="150000"/>
              </a:lnSpc>
              <a:spcBef>
                <a:spcPct val="0"/>
              </a:spcBef>
              <a:spcAft>
                <a:spcPct val="0"/>
              </a:spcAft>
            </a:pPr>
            <a:r>
              <a:rPr lang="ar-EG" altLang="en-US" sz="2400" dirty="0">
                <a:solidFill>
                  <a:schemeClr val="tx1">
                    <a:lumMod val="95000"/>
                    <a:lumOff val="5000"/>
                  </a:schemeClr>
                </a:solidFill>
                <a:latin typeface="+mj-lt"/>
                <a:cs typeface="+mj-cs"/>
              </a:rPr>
              <a:t>4- مبيعات عبر الإنترنت من قبل الجميع: في هذا الخيار، تسمح الشركة للموزعين الحاليين ولنفسها بالقيام بالمبيعات عبر الإنترنت. هذا الخيار يمكن أن يكون الخيار المنطقي النهائي للشركة لأنه يسمح بتوسيع القنوات التوزيعية والوصول إلى فئات أكبر من العملاء.</a:t>
            </a:r>
          </a:p>
          <a:p>
            <a:pPr algn="just" rtl="1" eaLnBrk="0" fontAlgn="base" hangingPunct="0">
              <a:lnSpc>
                <a:spcPct val="150000"/>
              </a:lnSpc>
              <a:spcBef>
                <a:spcPct val="0"/>
              </a:spcBef>
              <a:spcAft>
                <a:spcPct val="0"/>
              </a:spcAft>
            </a:pPr>
            <a:r>
              <a:rPr lang="ar-EG" altLang="en-US" sz="2400" dirty="0">
                <a:solidFill>
                  <a:schemeClr val="tx1">
                    <a:lumMod val="95000"/>
                    <a:lumOff val="5000"/>
                  </a:schemeClr>
                </a:solidFill>
                <a:latin typeface="+mj-lt"/>
                <a:cs typeface="+mj-cs"/>
              </a:rPr>
              <a:t>على سبيل المثال، إذا كانت شركة تبيع منتجاتها حاليًا عبر موزعين في المتاجر التقليدية يمكنها السماح لكل الأطراف، الموزعين الحاليين والشركة نفسها، بالبيع عبر الإنترنت وذلك للوصول إلى شريحة أوسع من العملاء وتحقيق أقصى استفادة من القنوات التوزيعية المختلفة.</a:t>
            </a:r>
          </a:p>
        </p:txBody>
      </p:sp>
      <p:sp>
        <p:nvSpPr>
          <p:cNvPr id="2" name="Rectangle 1">
            <a:extLst>
              <a:ext uri="{FF2B5EF4-FFF2-40B4-BE49-F238E27FC236}">
                <a16:creationId xmlns:a16="http://schemas.microsoft.com/office/drawing/2014/main" id="{3A7F1D4E-2E80-D893-B951-07C07929F907}"/>
              </a:ext>
            </a:extLst>
          </p:cNvPr>
          <p:cNvSpPr/>
          <p:nvPr/>
        </p:nvSpPr>
        <p:spPr>
          <a:xfrm>
            <a:off x="9143093" y="1857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7</a:t>
            </a:r>
          </a:p>
        </p:txBody>
      </p:sp>
      <p:sp>
        <p:nvSpPr>
          <p:cNvPr id="3" name="TextBox 2">
            <a:extLst>
              <a:ext uri="{FF2B5EF4-FFF2-40B4-BE49-F238E27FC236}">
                <a16:creationId xmlns:a16="http://schemas.microsoft.com/office/drawing/2014/main" id="{EB33D274-1E2C-3337-4D80-0731D5087EF2}"/>
              </a:ext>
            </a:extLst>
          </p:cNvPr>
          <p:cNvSpPr txBox="1"/>
          <p:nvPr/>
        </p:nvSpPr>
        <p:spPr>
          <a:xfrm>
            <a:off x="8726557" y="614859"/>
            <a:ext cx="2944743" cy="523220"/>
          </a:xfrm>
          <a:prstGeom prst="rect">
            <a:avLst/>
          </a:prstGeom>
          <a:solidFill>
            <a:schemeClr val="accent2">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المكان       </a:t>
            </a:r>
            <a:r>
              <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Place</a:t>
            </a:r>
          </a:p>
        </p:txBody>
      </p:sp>
    </p:spTree>
    <p:extLst>
      <p:ext uri="{BB962C8B-B14F-4D97-AF65-F5344CB8AC3E}">
        <p14:creationId xmlns:p14="http://schemas.microsoft.com/office/powerpoint/2010/main" val="1110678290"/>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296922-477A-19DB-B2F4-D8334320E201}"/>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19EF1C32-E0B5-1DF4-BFE6-E94A9E48D88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2CB2CFB-3EDE-C607-3594-426DA5DEA5B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9A884EF1-0866-7B93-938C-AE68A2481886}"/>
              </a:ext>
            </a:extLst>
          </p:cNvPr>
          <p:cNvSpPr txBox="1"/>
          <p:nvPr/>
        </p:nvSpPr>
        <p:spPr>
          <a:xfrm>
            <a:off x="520700" y="1599357"/>
            <a:ext cx="11150600" cy="445795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eaLnBrk="0" fontAlgn="base" hangingPunct="0">
              <a:lnSpc>
                <a:spcPct val="150000"/>
              </a:lnSpc>
              <a:spcBef>
                <a:spcPct val="0"/>
              </a:spcBef>
              <a:spcAft>
                <a:spcPct val="0"/>
              </a:spcAft>
            </a:pPr>
            <a:r>
              <a:rPr lang="ar-EG" altLang="en-US" sz="2400" b="1" dirty="0">
                <a:solidFill>
                  <a:schemeClr val="tx1">
                    <a:lumMod val="95000"/>
                    <a:lumOff val="5000"/>
                  </a:schemeClr>
                </a:solidFill>
                <a:latin typeface="+mj-lt"/>
                <a:cs typeface="+mj-cs"/>
              </a:rPr>
              <a:t>2- تضارب المصالح في قنوات التوزيع </a:t>
            </a:r>
            <a:r>
              <a:rPr lang="ar-EG" altLang="en-US" sz="2400" b="1" dirty="0">
                <a:solidFill>
                  <a:schemeClr val="tx1">
                    <a:lumMod val="95000"/>
                    <a:lumOff val="5000"/>
                  </a:schemeClr>
                </a:solidFill>
                <a:latin typeface="Times New Roman" panose="02020603050405020304" pitchFamily="18" charset="0"/>
                <a:cs typeface="Times New Roman" panose="02020603050405020304" pitchFamily="18" charset="0"/>
              </a:rPr>
              <a:t> </a:t>
            </a:r>
          </a:p>
          <a:p>
            <a:pPr algn="just" rtl="1" eaLnBrk="0" fontAlgn="base" hangingPunct="0">
              <a:lnSpc>
                <a:spcPct val="150000"/>
              </a:lnSpc>
              <a:spcBef>
                <a:spcPct val="0"/>
              </a:spcBef>
              <a:spcAft>
                <a:spcPct val="0"/>
              </a:spcAft>
            </a:pPr>
            <a:r>
              <a:rPr lang="ar-EG" altLang="en-US" sz="2400" dirty="0">
                <a:solidFill>
                  <a:schemeClr val="tx1">
                    <a:lumMod val="95000"/>
                    <a:lumOff val="5000"/>
                  </a:schemeClr>
                </a:solidFill>
                <a:latin typeface="+mj-lt"/>
                <a:cs typeface="+mj-cs"/>
              </a:rPr>
              <a:t>من الضروري أن يتم مراجعة استراتيجية التوزيع الرقمية وتغيير قنوات البيع بشكل منتظم في التجارة الإلكترونية. يجب أن تتم مراجعة الاستراتيجية بشكل </a:t>
            </a:r>
            <a:r>
              <a:rPr lang="ar-EG" altLang="en-US" sz="2400" b="1" u="sng" dirty="0">
                <a:solidFill>
                  <a:schemeClr val="tx1">
                    <a:lumMod val="95000"/>
                    <a:lumOff val="5000"/>
                  </a:schemeClr>
                </a:solidFill>
                <a:latin typeface="+mj-lt"/>
                <a:cs typeface="+mj-cs"/>
              </a:rPr>
              <a:t>سنوي</a:t>
            </a:r>
            <a:r>
              <a:rPr lang="ar-EG" altLang="en-US" sz="2400" dirty="0">
                <a:solidFill>
                  <a:schemeClr val="tx1">
                    <a:lumMod val="95000"/>
                    <a:lumOff val="5000"/>
                  </a:schemeClr>
                </a:solidFill>
                <a:latin typeface="+mj-lt"/>
                <a:cs typeface="+mj-cs"/>
              </a:rPr>
              <a:t> للتأكد من أنها ما زالت تتناسب مع المتطلبات المتغيرة للسوق والعملاء.</a:t>
            </a:r>
          </a:p>
          <a:p>
            <a:pPr algn="just" rtl="1" eaLnBrk="0" fontAlgn="base" hangingPunct="0">
              <a:lnSpc>
                <a:spcPct val="150000"/>
              </a:lnSpc>
              <a:spcBef>
                <a:spcPct val="0"/>
              </a:spcBef>
              <a:spcAft>
                <a:spcPct val="0"/>
              </a:spcAft>
            </a:pPr>
            <a:r>
              <a:rPr lang="ar-EG" altLang="en-US" sz="2400" dirty="0">
                <a:solidFill>
                  <a:schemeClr val="tx1">
                    <a:lumMod val="95000"/>
                    <a:lumOff val="5000"/>
                  </a:schemeClr>
                </a:solidFill>
                <a:latin typeface="+mj-lt"/>
                <a:cs typeface="+mj-cs"/>
              </a:rPr>
              <a:t>نظرًا لأن التجارة الإلكترونية تتطور بسرعة كبيرة، فإنه قد لا يكون ممكنًا إعداد خطة طويلة الأمد تشمل فترة خمس سنوات مثلاً، لأن الظروف والتحديات قد تتغير بشكل كبير خلال ذلك الوقت.</a:t>
            </a:r>
          </a:p>
          <a:p>
            <a:pPr algn="just" rtl="1" eaLnBrk="0" fontAlgn="base" hangingPunct="0">
              <a:lnSpc>
                <a:spcPct val="150000"/>
              </a:lnSpc>
              <a:spcBef>
                <a:spcPct val="0"/>
              </a:spcBef>
              <a:spcAft>
                <a:spcPct val="0"/>
              </a:spcAft>
            </a:pPr>
            <a:r>
              <a:rPr lang="ar-EG" altLang="en-US" sz="2400" dirty="0">
                <a:solidFill>
                  <a:schemeClr val="tx1">
                    <a:lumMod val="95000"/>
                    <a:lumOff val="5000"/>
                  </a:schemeClr>
                </a:solidFill>
                <a:latin typeface="+mj-lt"/>
                <a:cs typeface="+mj-cs"/>
              </a:rPr>
              <a:t>تشير الدراسات إلى أن معظم الشركات تميل إلى استخدام شبكات التوزيع الحالية لفترة طويلة جدًا. السبب في ذلك هو أن الموزعين قد يمتلكون قوة كبيرة داخل قناة التوزيع والشركة لا ترغب في إغاظتهم خوفًا من فقدان المبيعات.</a:t>
            </a:r>
          </a:p>
        </p:txBody>
      </p:sp>
      <p:sp>
        <p:nvSpPr>
          <p:cNvPr id="2" name="Rectangle 1">
            <a:extLst>
              <a:ext uri="{FF2B5EF4-FFF2-40B4-BE49-F238E27FC236}">
                <a16:creationId xmlns:a16="http://schemas.microsoft.com/office/drawing/2014/main" id="{FAB22DE0-1609-4D68-46D0-235382D5C04D}"/>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7</a:t>
            </a:r>
          </a:p>
        </p:txBody>
      </p:sp>
      <p:sp>
        <p:nvSpPr>
          <p:cNvPr id="3" name="TextBox 2">
            <a:extLst>
              <a:ext uri="{FF2B5EF4-FFF2-40B4-BE49-F238E27FC236}">
                <a16:creationId xmlns:a16="http://schemas.microsoft.com/office/drawing/2014/main" id="{7553CB3A-36F6-C884-39D0-BF49D812806C}"/>
              </a:ext>
            </a:extLst>
          </p:cNvPr>
          <p:cNvSpPr txBox="1"/>
          <p:nvPr/>
        </p:nvSpPr>
        <p:spPr>
          <a:xfrm>
            <a:off x="8726557" y="894259"/>
            <a:ext cx="2944743" cy="523220"/>
          </a:xfrm>
          <a:prstGeom prst="rect">
            <a:avLst/>
          </a:prstGeom>
          <a:solidFill>
            <a:schemeClr val="accent2">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المكان       </a:t>
            </a:r>
            <a:r>
              <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Place</a:t>
            </a:r>
          </a:p>
        </p:txBody>
      </p:sp>
    </p:spTree>
    <p:extLst>
      <p:ext uri="{BB962C8B-B14F-4D97-AF65-F5344CB8AC3E}">
        <p14:creationId xmlns:p14="http://schemas.microsoft.com/office/powerpoint/2010/main" val="3109680220"/>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3432C9-DCA1-B293-DFD2-271E9638860D}"/>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EF684B9C-E6BF-0B02-BBCB-20509140AD0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43A8503-32E1-9A63-5AD0-9939301D098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7DB825F6-ADF1-CE14-8A77-3946B045509C}"/>
              </a:ext>
            </a:extLst>
          </p:cNvPr>
          <p:cNvSpPr txBox="1"/>
          <p:nvPr/>
        </p:nvSpPr>
        <p:spPr>
          <a:xfrm>
            <a:off x="520700" y="1599357"/>
            <a:ext cx="11150600" cy="3903954"/>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eaLnBrk="0" fontAlgn="base" hangingPunct="0">
              <a:lnSpc>
                <a:spcPct val="150000"/>
              </a:lnSpc>
              <a:spcBef>
                <a:spcPct val="0"/>
              </a:spcBef>
              <a:spcAft>
                <a:spcPct val="0"/>
              </a:spcAft>
            </a:pPr>
            <a:r>
              <a:rPr lang="ar-EG" altLang="en-US" sz="2400" b="1" dirty="0">
                <a:solidFill>
                  <a:schemeClr val="tx1">
                    <a:lumMod val="95000"/>
                    <a:lumOff val="5000"/>
                  </a:schemeClr>
                </a:solidFill>
                <a:latin typeface="+mj-lt"/>
                <a:cs typeface="+mj-cs"/>
              </a:rPr>
              <a:t>3- المنظمات الافتراضية    </a:t>
            </a:r>
            <a:r>
              <a:rPr lang="en-US" altLang="en-US" sz="2400" b="1" dirty="0">
                <a:solidFill>
                  <a:schemeClr val="tx1">
                    <a:lumMod val="95000"/>
                    <a:lumOff val="5000"/>
                  </a:schemeClr>
                </a:solidFill>
                <a:latin typeface="Times New Roman" panose="02020603050405020304" pitchFamily="18" charset="0"/>
                <a:cs typeface="Times New Roman" panose="02020603050405020304" pitchFamily="18" charset="0"/>
              </a:rPr>
              <a:t>Virtual Organizations</a:t>
            </a:r>
          </a:p>
          <a:p>
            <a:pPr algn="just" rtl="1" eaLnBrk="0" fontAlgn="base" hangingPunct="0">
              <a:lnSpc>
                <a:spcPct val="150000"/>
              </a:lnSpc>
              <a:spcBef>
                <a:spcPct val="0"/>
              </a:spcBef>
              <a:spcAft>
                <a:spcPct val="0"/>
              </a:spcAft>
            </a:pPr>
            <a:r>
              <a:rPr lang="ar-EG" altLang="en-US" sz="2400" dirty="0">
                <a:solidFill>
                  <a:schemeClr val="tx1">
                    <a:lumMod val="95000"/>
                    <a:lumOff val="5000"/>
                  </a:schemeClr>
                </a:solidFill>
                <a:latin typeface="+mj-lt"/>
                <a:cs typeface="+mj-cs"/>
              </a:rPr>
              <a:t>في ظل توفر الإنترنت والشبكات الإلكترونية، يمكن للشركات أن تعتمد على جهات خارجية لتنفيذ بعض جوانب عملية الإنتاج والتوزيع بدلاً من القيام بها بشكل كامل داخل المنظمة. وهذا يفتح الباب للعمل بنماذج جديدة من المنظمات التي ليس لها حدود جغرافية تقليدية. </a:t>
            </a:r>
          </a:p>
          <a:p>
            <a:pPr algn="just" rtl="1" eaLnBrk="0" fontAlgn="base" hangingPunct="0">
              <a:lnSpc>
                <a:spcPct val="150000"/>
              </a:lnSpc>
              <a:spcBef>
                <a:spcPct val="0"/>
              </a:spcBef>
              <a:spcAft>
                <a:spcPct val="0"/>
              </a:spcAft>
            </a:pPr>
            <a:r>
              <a:rPr lang="ar-EG" altLang="en-US" sz="2400" dirty="0">
                <a:solidFill>
                  <a:schemeClr val="tx1">
                    <a:lumMod val="95000"/>
                    <a:lumOff val="5000"/>
                  </a:schemeClr>
                </a:solidFill>
                <a:latin typeface="+mj-lt"/>
                <a:cs typeface="+mj-cs"/>
              </a:rPr>
              <a:t>المنظمة الافتراضية: هي منظمة تستخدم تكنولوجيا المعلومات والاتصالات للسماح لها بالعمل دون وجود حدود محددة بين وظائفها المختلفة، وتقدم خدمات مخصصة من خلال تفويض الإنتاج ووظائف أخرى لأطراف ثالثة.</a:t>
            </a:r>
          </a:p>
          <a:p>
            <a:pPr algn="just" rtl="1" eaLnBrk="0" fontAlgn="base" hangingPunct="0">
              <a:lnSpc>
                <a:spcPct val="150000"/>
              </a:lnSpc>
              <a:spcBef>
                <a:spcPct val="0"/>
              </a:spcBef>
              <a:spcAft>
                <a:spcPct val="0"/>
              </a:spcAft>
            </a:pPr>
            <a:endParaRPr lang="ar-EG" altLang="en-US" sz="2400" dirty="0">
              <a:solidFill>
                <a:schemeClr val="tx1">
                  <a:lumMod val="95000"/>
                  <a:lumOff val="5000"/>
                </a:schemeClr>
              </a:solidFill>
              <a:latin typeface="+mj-lt"/>
              <a:cs typeface="+mj-cs"/>
            </a:endParaRPr>
          </a:p>
        </p:txBody>
      </p:sp>
      <p:sp>
        <p:nvSpPr>
          <p:cNvPr id="2" name="Rectangle 1">
            <a:extLst>
              <a:ext uri="{FF2B5EF4-FFF2-40B4-BE49-F238E27FC236}">
                <a16:creationId xmlns:a16="http://schemas.microsoft.com/office/drawing/2014/main" id="{8F6A4E69-184B-C20A-CB0E-4F42F53921A4}"/>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7</a:t>
            </a:r>
          </a:p>
        </p:txBody>
      </p:sp>
      <p:sp>
        <p:nvSpPr>
          <p:cNvPr id="3" name="TextBox 2">
            <a:extLst>
              <a:ext uri="{FF2B5EF4-FFF2-40B4-BE49-F238E27FC236}">
                <a16:creationId xmlns:a16="http://schemas.microsoft.com/office/drawing/2014/main" id="{4452E252-BF9E-5AD7-21D5-6A18824C26CE}"/>
              </a:ext>
            </a:extLst>
          </p:cNvPr>
          <p:cNvSpPr txBox="1"/>
          <p:nvPr/>
        </p:nvSpPr>
        <p:spPr>
          <a:xfrm>
            <a:off x="8726557" y="894259"/>
            <a:ext cx="2944743" cy="523220"/>
          </a:xfrm>
          <a:prstGeom prst="rect">
            <a:avLst/>
          </a:prstGeom>
          <a:solidFill>
            <a:schemeClr val="accent2">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المكان       </a:t>
            </a:r>
            <a:r>
              <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Place</a:t>
            </a:r>
          </a:p>
        </p:txBody>
      </p:sp>
    </p:spTree>
    <p:extLst>
      <p:ext uri="{BB962C8B-B14F-4D97-AF65-F5344CB8AC3E}">
        <p14:creationId xmlns:p14="http://schemas.microsoft.com/office/powerpoint/2010/main" val="2472911467"/>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1C150F-C80A-A88C-1E56-5E6130C80295}"/>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7BEA0EB5-CEAF-10C6-58F8-04E4C03A82E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4DE75BC-C408-061A-C600-AE6EED91E73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D3BD65FC-2F70-AE22-B944-51368D65C5B2}"/>
              </a:ext>
            </a:extLst>
          </p:cNvPr>
          <p:cNvSpPr txBox="1"/>
          <p:nvPr/>
        </p:nvSpPr>
        <p:spPr>
          <a:xfrm>
            <a:off x="520700" y="1599357"/>
            <a:ext cx="11150600" cy="445795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eaLnBrk="0" fontAlgn="base" hangingPunct="0">
              <a:lnSpc>
                <a:spcPct val="150000"/>
              </a:lnSpc>
              <a:spcBef>
                <a:spcPct val="0"/>
              </a:spcBef>
              <a:spcAft>
                <a:spcPct val="0"/>
              </a:spcAft>
            </a:pPr>
            <a:r>
              <a:rPr lang="ar-EG" altLang="en-US" sz="2400" b="1" dirty="0">
                <a:solidFill>
                  <a:schemeClr val="tx1">
                    <a:lumMod val="95000"/>
                    <a:lumOff val="5000"/>
                  </a:schemeClr>
                </a:solidFill>
                <a:latin typeface="+mj-lt"/>
                <a:cs typeface="+mj-cs"/>
              </a:rPr>
              <a:t>3- المنظمات الافتراضية</a:t>
            </a:r>
            <a:endParaRPr lang="en-US" altLang="en-US" sz="2400" b="1"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rtl="1" eaLnBrk="0" fontAlgn="base" hangingPunct="0">
              <a:lnSpc>
                <a:spcPct val="150000"/>
              </a:lnSpc>
              <a:spcBef>
                <a:spcPct val="0"/>
              </a:spcBef>
              <a:spcAft>
                <a:spcPct val="0"/>
              </a:spcAft>
            </a:pPr>
            <a:r>
              <a:rPr lang="ar-EG" altLang="en-US" sz="2400" dirty="0">
                <a:solidFill>
                  <a:schemeClr val="tx1">
                    <a:lumMod val="95000"/>
                    <a:lumOff val="5000"/>
                  </a:schemeClr>
                </a:solidFill>
                <a:latin typeface="+mj-lt"/>
                <a:cs typeface="+mj-cs"/>
              </a:rPr>
              <a:t>من خلال تكنولوجيا المعلومات والاتصالات، يمكن للموظفين أن يعملوا عن بُعد في أي منطقة زمنية وبالتالي لا تُلزمهم حدود جغرافية للعمل. على سبيل المثال، يمكن لشخص أن يعمل في شركة يقع مقرها في بلد معين ولكن يعمل من بلد آخر دون الحاجة للتواجد الجسدي في المقر.</a:t>
            </a:r>
          </a:p>
          <a:p>
            <a:pPr algn="just" rtl="1" eaLnBrk="0" fontAlgn="base" hangingPunct="0">
              <a:lnSpc>
                <a:spcPct val="150000"/>
              </a:lnSpc>
              <a:spcBef>
                <a:spcPct val="0"/>
              </a:spcBef>
              <a:spcAft>
                <a:spcPct val="0"/>
              </a:spcAft>
            </a:pPr>
            <a:r>
              <a:rPr lang="ar-EG" altLang="en-US" sz="2400" dirty="0">
                <a:solidFill>
                  <a:schemeClr val="tx1">
                    <a:lumMod val="95000"/>
                    <a:lumOff val="5000"/>
                  </a:schemeClr>
                </a:solidFill>
                <a:latin typeface="+mj-lt"/>
                <a:cs typeface="+mj-cs"/>
              </a:rPr>
              <a:t>بالإضافة إلى ذلك، يمكن للعملاء الوصول لمنتجات مُصممة خصيصاً لهم من أي مكان في العالم. على سبيل المثال، يمكن لشخص أن يقوم بشراء منتجات مُخصصة بناءً على احتياجاته الشخصية وتفضيلاته من خلال موقع الشركة على الإنترنت، وبعدها يتم تصنيعها وتوصيلها إليه في بلده بشكل مباشر.</a:t>
            </a:r>
          </a:p>
          <a:p>
            <a:pPr algn="just" rtl="1" eaLnBrk="0" fontAlgn="base" hangingPunct="0">
              <a:lnSpc>
                <a:spcPct val="150000"/>
              </a:lnSpc>
              <a:spcBef>
                <a:spcPct val="0"/>
              </a:spcBef>
              <a:spcAft>
                <a:spcPct val="0"/>
              </a:spcAft>
            </a:pPr>
            <a:endParaRPr lang="ar-EG" altLang="en-US" sz="2400" dirty="0">
              <a:solidFill>
                <a:schemeClr val="tx1">
                  <a:lumMod val="95000"/>
                  <a:lumOff val="5000"/>
                </a:schemeClr>
              </a:solidFill>
              <a:latin typeface="+mj-lt"/>
              <a:cs typeface="+mj-cs"/>
            </a:endParaRPr>
          </a:p>
        </p:txBody>
      </p:sp>
      <p:sp>
        <p:nvSpPr>
          <p:cNvPr id="2" name="Rectangle 1">
            <a:extLst>
              <a:ext uri="{FF2B5EF4-FFF2-40B4-BE49-F238E27FC236}">
                <a16:creationId xmlns:a16="http://schemas.microsoft.com/office/drawing/2014/main" id="{B3B67BD4-8947-1755-B54D-1BB9F7FA4FB8}"/>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7</a:t>
            </a:r>
          </a:p>
        </p:txBody>
      </p:sp>
      <p:sp>
        <p:nvSpPr>
          <p:cNvPr id="3" name="TextBox 2">
            <a:extLst>
              <a:ext uri="{FF2B5EF4-FFF2-40B4-BE49-F238E27FC236}">
                <a16:creationId xmlns:a16="http://schemas.microsoft.com/office/drawing/2014/main" id="{BA5676CE-3858-191A-993E-6F54622065E3}"/>
              </a:ext>
            </a:extLst>
          </p:cNvPr>
          <p:cNvSpPr txBox="1"/>
          <p:nvPr/>
        </p:nvSpPr>
        <p:spPr>
          <a:xfrm>
            <a:off x="8726557" y="894259"/>
            <a:ext cx="2944743" cy="523220"/>
          </a:xfrm>
          <a:prstGeom prst="rect">
            <a:avLst/>
          </a:prstGeom>
          <a:solidFill>
            <a:schemeClr val="accent2">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المكان       </a:t>
            </a:r>
            <a:r>
              <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Place</a:t>
            </a:r>
          </a:p>
        </p:txBody>
      </p:sp>
    </p:spTree>
    <p:extLst>
      <p:ext uri="{BB962C8B-B14F-4D97-AF65-F5344CB8AC3E}">
        <p14:creationId xmlns:p14="http://schemas.microsoft.com/office/powerpoint/2010/main" val="3107776330"/>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9668AB-34BC-1097-36F8-528A5777A382}"/>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986ACD1A-6D26-C078-AF06-36B20847F42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69DDBE3-CD1C-CE06-A176-051C98AB634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0317A3C4-5214-B862-79CA-071609AE3C2F}"/>
              </a:ext>
            </a:extLst>
          </p:cNvPr>
          <p:cNvSpPr txBox="1"/>
          <p:nvPr/>
        </p:nvSpPr>
        <p:spPr>
          <a:xfrm>
            <a:off x="520700" y="1599357"/>
            <a:ext cx="11150600" cy="2795958"/>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eaLnBrk="0" fontAlgn="base" hangingPunct="0">
              <a:lnSpc>
                <a:spcPct val="150000"/>
              </a:lnSpc>
              <a:spcBef>
                <a:spcPct val="0"/>
              </a:spcBef>
              <a:spcAft>
                <a:spcPct val="0"/>
              </a:spcAft>
            </a:pPr>
            <a:r>
              <a:rPr lang="ar-EG" altLang="en-US" sz="2400" b="1" dirty="0">
                <a:solidFill>
                  <a:schemeClr val="tx1">
                    <a:lumMod val="95000"/>
                    <a:lumOff val="5000"/>
                  </a:schemeClr>
                </a:solidFill>
                <a:latin typeface="+mj-lt"/>
                <a:cs typeface="+mj-cs"/>
              </a:rPr>
              <a:t>3- المنظمات الافتراضية</a:t>
            </a:r>
            <a:endParaRPr lang="en-US" altLang="en-US" sz="2400" b="1"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rtl="1" eaLnBrk="0" fontAlgn="base" hangingPunct="0">
              <a:lnSpc>
                <a:spcPct val="150000"/>
              </a:lnSpc>
              <a:spcBef>
                <a:spcPct val="0"/>
              </a:spcBef>
              <a:spcAft>
                <a:spcPct val="0"/>
              </a:spcAft>
            </a:pPr>
            <a:r>
              <a:rPr lang="ar-EG" altLang="en-US" sz="2400" dirty="0">
                <a:solidFill>
                  <a:schemeClr val="tx1">
                    <a:lumMod val="95000"/>
                    <a:lumOff val="5000"/>
                  </a:schemeClr>
                </a:solidFill>
                <a:latin typeface="+mj-lt"/>
                <a:cs typeface="+mj-cs"/>
              </a:rPr>
              <a:t>من خلال التركيز على التجارة الإلكترونية واستخدام التكنولوجيا بشكل فعال، يمكن للمنظمات الافتراضية أن تكون أكثر استجابة لاحتياجات السوق وأكثر مرونة في التكيف مع التغيرات والتطورات في الصناعة. وبالتالي تكتسب هذه المؤسسات توجهاً أكثر نحو السوق، حيث تسعى لتلبية احتياجات العملاء وتقديم المزيد من القيمة.</a:t>
            </a:r>
          </a:p>
          <a:p>
            <a:pPr algn="just" rtl="1" eaLnBrk="0" fontAlgn="base" hangingPunct="0">
              <a:lnSpc>
                <a:spcPct val="150000"/>
              </a:lnSpc>
              <a:spcBef>
                <a:spcPct val="0"/>
              </a:spcBef>
              <a:spcAft>
                <a:spcPct val="0"/>
              </a:spcAft>
            </a:pPr>
            <a:endParaRPr lang="ar-EG" altLang="en-US" sz="2400" dirty="0">
              <a:solidFill>
                <a:schemeClr val="tx1">
                  <a:lumMod val="95000"/>
                  <a:lumOff val="5000"/>
                </a:schemeClr>
              </a:solidFill>
              <a:latin typeface="+mj-lt"/>
              <a:cs typeface="+mj-cs"/>
            </a:endParaRPr>
          </a:p>
        </p:txBody>
      </p:sp>
      <p:sp>
        <p:nvSpPr>
          <p:cNvPr id="2" name="Rectangle 1">
            <a:extLst>
              <a:ext uri="{FF2B5EF4-FFF2-40B4-BE49-F238E27FC236}">
                <a16:creationId xmlns:a16="http://schemas.microsoft.com/office/drawing/2014/main" id="{4D87E0B0-93B4-A3D7-E8A9-A4541DEB5E49}"/>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7</a:t>
            </a:r>
          </a:p>
        </p:txBody>
      </p:sp>
      <p:sp>
        <p:nvSpPr>
          <p:cNvPr id="3" name="TextBox 2">
            <a:extLst>
              <a:ext uri="{FF2B5EF4-FFF2-40B4-BE49-F238E27FC236}">
                <a16:creationId xmlns:a16="http://schemas.microsoft.com/office/drawing/2014/main" id="{383D852D-32FE-0158-54C0-A06FD3C615C2}"/>
              </a:ext>
            </a:extLst>
          </p:cNvPr>
          <p:cNvSpPr txBox="1"/>
          <p:nvPr/>
        </p:nvSpPr>
        <p:spPr>
          <a:xfrm>
            <a:off x="8726557" y="894259"/>
            <a:ext cx="2944743" cy="523220"/>
          </a:xfrm>
          <a:prstGeom prst="rect">
            <a:avLst/>
          </a:prstGeom>
          <a:solidFill>
            <a:schemeClr val="accent2">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المكان       </a:t>
            </a:r>
            <a:r>
              <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Place</a:t>
            </a:r>
          </a:p>
        </p:txBody>
      </p:sp>
    </p:spTree>
    <p:extLst>
      <p:ext uri="{BB962C8B-B14F-4D97-AF65-F5344CB8AC3E}">
        <p14:creationId xmlns:p14="http://schemas.microsoft.com/office/powerpoint/2010/main" val="2144549687"/>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81E958-82E9-9A04-037E-8BE231D812E3}"/>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C194B63D-4F2E-0445-F5C3-86C99EA0886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3A648DD-1DBC-33E0-5A98-FF8B517AC9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7B87EA45-B0C5-F6B1-2D10-289BCC52C864}"/>
              </a:ext>
            </a:extLst>
          </p:cNvPr>
          <p:cNvSpPr txBox="1"/>
          <p:nvPr/>
        </p:nvSpPr>
        <p:spPr>
          <a:xfrm>
            <a:off x="520700" y="1599357"/>
            <a:ext cx="11150600" cy="445795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eaLnBrk="0" fontAlgn="base" hangingPunct="0">
              <a:lnSpc>
                <a:spcPct val="150000"/>
              </a:lnSpc>
              <a:spcBef>
                <a:spcPct val="0"/>
              </a:spcBef>
              <a:spcAft>
                <a:spcPct val="0"/>
              </a:spcAft>
            </a:pPr>
            <a:r>
              <a:rPr lang="ar-EG" altLang="en-US" sz="2400" b="1" dirty="0">
                <a:solidFill>
                  <a:schemeClr val="tx1">
                    <a:lumMod val="95000"/>
                    <a:lumOff val="5000"/>
                  </a:schemeClr>
                </a:solidFill>
                <a:latin typeface="+mj-lt"/>
                <a:cs typeface="+mj-cs"/>
              </a:rPr>
              <a:t>3- المنظمات الافتراضية</a:t>
            </a:r>
            <a:endParaRPr lang="en-US" altLang="en-US" sz="2400" b="1"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rtl="1" eaLnBrk="0" fontAlgn="base" hangingPunct="0">
              <a:lnSpc>
                <a:spcPct val="150000"/>
              </a:lnSpc>
              <a:spcBef>
                <a:spcPct val="0"/>
              </a:spcBef>
              <a:spcAft>
                <a:spcPct val="0"/>
              </a:spcAft>
            </a:pPr>
            <a:r>
              <a:rPr lang="ar-EG" altLang="en-US" sz="2400" dirty="0">
                <a:solidFill>
                  <a:schemeClr val="tx1">
                    <a:lumMod val="95000"/>
                    <a:lumOff val="5000"/>
                  </a:schemeClr>
                </a:solidFill>
                <a:latin typeface="+mj-lt"/>
                <a:cs typeface="+mj-cs"/>
              </a:rPr>
              <a:t>يمكن توضيح المميزات التي تمتلكها المنظمات الافتراضية في النقاط التالية:</a:t>
            </a:r>
          </a:p>
          <a:p>
            <a:pPr algn="just" rtl="1" eaLnBrk="0" fontAlgn="base" hangingPunct="0">
              <a:lnSpc>
                <a:spcPct val="150000"/>
              </a:lnSpc>
              <a:spcBef>
                <a:spcPct val="0"/>
              </a:spcBef>
              <a:spcAft>
                <a:spcPct val="0"/>
              </a:spcAft>
            </a:pPr>
            <a:r>
              <a:rPr lang="ar-EG" altLang="en-US" sz="2400" dirty="0">
                <a:solidFill>
                  <a:schemeClr val="tx1">
                    <a:lumMod val="95000"/>
                    <a:lumOff val="5000"/>
                  </a:schemeClr>
                </a:solidFill>
                <a:latin typeface="+mj-lt"/>
                <a:cs typeface="+mj-cs"/>
              </a:rPr>
              <a:t>1- لا تقتصر عمليات الإنتاج على شكل واحد ولا يسيطر عليها التنظيم الهرمي</a:t>
            </a:r>
          </a:p>
          <a:p>
            <a:pPr algn="just" rtl="1" eaLnBrk="0" fontAlgn="base" hangingPunct="0">
              <a:lnSpc>
                <a:spcPct val="150000"/>
              </a:lnSpc>
              <a:spcBef>
                <a:spcPct val="0"/>
              </a:spcBef>
              <a:spcAft>
                <a:spcPct val="0"/>
              </a:spcAft>
            </a:pPr>
            <a:r>
              <a:rPr lang="ar-EG" altLang="en-US" sz="2400" dirty="0">
                <a:solidFill>
                  <a:schemeClr val="tx1">
                    <a:lumMod val="95000"/>
                    <a:lumOff val="5000"/>
                  </a:schemeClr>
                </a:solidFill>
                <a:latin typeface="+mj-lt"/>
                <a:cs typeface="+mj-cs"/>
              </a:rPr>
              <a:t>تعني هذه الميزة أن العمليات في المنظمة الافتراضية تتخطى حدود التشكيلة التنظيمية الواحدة ولا تكون تحت سيطرة هرمية واحدة. يمكن للمنظمات الافتراضية العمل بطريقة موزعة وتعاونية حيث يتم تنفيذ العمليات بين فرق وأفراد من مختلف الأقسام والأقاليم والدول.</a:t>
            </a:r>
          </a:p>
          <a:p>
            <a:pPr algn="just" rtl="1" eaLnBrk="0" fontAlgn="base" hangingPunct="0">
              <a:lnSpc>
                <a:spcPct val="150000"/>
              </a:lnSpc>
              <a:spcBef>
                <a:spcPct val="0"/>
              </a:spcBef>
              <a:spcAft>
                <a:spcPct val="0"/>
              </a:spcAft>
            </a:pPr>
            <a:r>
              <a:rPr lang="ar-EG" altLang="en-US" sz="2400" dirty="0">
                <a:solidFill>
                  <a:schemeClr val="tx1">
                    <a:lumMod val="95000"/>
                    <a:lumOff val="5000"/>
                  </a:schemeClr>
                </a:solidFill>
                <a:latin typeface="+mj-lt"/>
                <a:cs typeface="+mj-cs"/>
              </a:rPr>
              <a:t>مثال: شركة تكنولوجيا معلومات افتراضية تعمل بنمط العمل الجماعي حيث يشارك فريق من مبرمجي البرمجيات ومهندسي التصميم وخبراء التسويق والمحاسبين في تنفيذ مشروع تطوير تطبيق جديد.</a:t>
            </a:r>
          </a:p>
        </p:txBody>
      </p:sp>
      <p:sp>
        <p:nvSpPr>
          <p:cNvPr id="2" name="Rectangle 1">
            <a:extLst>
              <a:ext uri="{FF2B5EF4-FFF2-40B4-BE49-F238E27FC236}">
                <a16:creationId xmlns:a16="http://schemas.microsoft.com/office/drawing/2014/main" id="{176CED4F-4446-5A3B-5FAD-2B7DAF6A5882}"/>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7</a:t>
            </a:r>
          </a:p>
        </p:txBody>
      </p:sp>
      <p:sp>
        <p:nvSpPr>
          <p:cNvPr id="3" name="TextBox 2">
            <a:extLst>
              <a:ext uri="{FF2B5EF4-FFF2-40B4-BE49-F238E27FC236}">
                <a16:creationId xmlns:a16="http://schemas.microsoft.com/office/drawing/2014/main" id="{90EA8C97-2B95-2BD9-15CD-4D3C9BE06311}"/>
              </a:ext>
            </a:extLst>
          </p:cNvPr>
          <p:cNvSpPr txBox="1"/>
          <p:nvPr/>
        </p:nvSpPr>
        <p:spPr>
          <a:xfrm>
            <a:off x="8726557" y="894259"/>
            <a:ext cx="2944743" cy="523220"/>
          </a:xfrm>
          <a:prstGeom prst="rect">
            <a:avLst/>
          </a:prstGeom>
          <a:solidFill>
            <a:schemeClr val="accent2">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المكان       </a:t>
            </a:r>
            <a:r>
              <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Place</a:t>
            </a:r>
          </a:p>
        </p:txBody>
      </p:sp>
    </p:spTree>
    <p:extLst>
      <p:ext uri="{BB962C8B-B14F-4D97-AF65-F5344CB8AC3E}">
        <p14:creationId xmlns:p14="http://schemas.microsoft.com/office/powerpoint/2010/main" val="4124500953"/>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A4E2E8-39CE-11C1-E118-1884ADB110A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A9D05BF7-CC87-FC11-F896-74E52C5AA1A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C5BDF27-1C05-0946-10F3-CB51011B694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3FA873A2-F07A-7AA7-E0C8-3CD0758DEF6C}"/>
              </a:ext>
            </a:extLst>
          </p:cNvPr>
          <p:cNvSpPr txBox="1"/>
          <p:nvPr/>
        </p:nvSpPr>
        <p:spPr>
          <a:xfrm>
            <a:off x="520700" y="1599357"/>
            <a:ext cx="11150600" cy="334784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eaLnBrk="0" fontAlgn="base" hangingPunct="0">
              <a:lnSpc>
                <a:spcPct val="150000"/>
              </a:lnSpc>
              <a:spcBef>
                <a:spcPct val="0"/>
              </a:spcBef>
              <a:spcAft>
                <a:spcPct val="0"/>
              </a:spcAft>
            </a:pPr>
            <a:r>
              <a:rPr lang="ar-EG" altLang="en-US" sz="2400" b="1" dirty="0">
                <a:solidFill>
                  <a:schemeClr val="tx1">
                    <a:lumMod val="95000"/>
                    <a:lumOff val="5000"/>
                  </a:schemeClr>
                </a:solidFill>
                <a:latin typeface="+mj-lt"/>
                <a:cs typeface="+mj-cs"/>
              </a:rPr>
              <a:t>3- المنظمات الافتراضية</a:t>
            </a:r>
            <a:endParaRPr lang="en-US" altLang="en-US" sz="2400" b="1"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rtl="1" eaLnBrk="0" fontAlgn="base" hangingPunct="0">
              <a:lnSpc>
                <a:spcPct val="150000"/>
              </a:lnSpc>
              <a:spcBef>
                <a:spcPct val="0"/>
              </a:spcBef>
              <a:spcAft>
                <a:spcPct val="0"/>
              </a:spcAft>
            </a:pPr>
            <a:r>
              <a:rPr lang="ar-EG" altLang="en-US" sz="2400" dirty="0">
                <a:latin typeface="+mj-lt"/>
              </a:rPr>
              <a:t>2- مرونة عمليات الإنتاج مع إشراك أطراف مختلفة في أوقات مختلفة: </a:t>
            </a:r>
          </a:p>
          <a:p>
            <a:pPr algn="just" rtl="1" eaLnBrk="0" fontAlgn="base" hangingPunct="0">
              <a:lnSpc>
                <a:spcPct val="150000"/>
              </a:lnSpc>
              <a:spcBef>
                <a:spcPct val="0"/>
              </a:spcBef>
              <a:spcAft>
                <a:spcPct val="0"/>
              </a:spcAft>
            </a:pPr>
            <a:r>
              <a:rPr lang="ar-EG" altLang="en-US" sz="2400" dirty="0">
                <a:latin typeface="+mj-lt"/>
              </a:rPr>
              <a:t>تتيح هذه الميزة للمنظمات الافتراضية أن تكون مرنة في تنفيذ عمليات الإنتاج، حيث يتم إشراك فرق ذات وجهات نظر مختلفة في تنفيذ العملية عندما يكون ذلك ملائمًا.</a:t>
            </a:r>
          </a:p>
          <a:p>
            <a:pPr algn="just" rtl="1" eaLnBrk="0" fontAlgn="base" hangingPunct="0">
              <a:lnSpc>
                <a:spcPct val="150000"/>
              </a:lnSpc>
              <a:spcBef>
                <a:spcPct val="0"/>
              </a:spcBef>
              <a:spcAft>
                <a:spcPct val="0"/>
              </a:spcAft>
            </a:pPr>
            <a:r>
              <a:rPr lang="ar-EG" altLang="en-US" sz="2400" dirty="0">
                <a:latin typeface="+mj-lt"/>
              </a:rPr>
              <a:t>مثال: شركة إنتاج أفلام افتراضية تعمل بتعاون مع فرق إنتاج وتصميم ومؤلفين من دول مختلفة في إنتاج فيلم واحد، بحيث يتحكم كل منهم في جدول ومواعيد العمل الخاصة به وبما يتوافق مع ظروفه.</a:t>
            </a:r>
          </a:p>
        </p:txBody>
      </p:sp>
      <p:sp>
        <p:nvSpPr>
          <p:cNvPr id="2" name="Rectangle 1">
            <a:extLst>
              <a:ext uri="{FF2B5EF4-FFF2-40B4-BE49-F238E27FC236}">
                <a16:creationId xmlns:a16="http://schemas.microsoft.com/office/drawing/2014/main" id="{FC05D962-85C3-C523-1A2C-BC962A66EF7C}"/>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7</a:t>
            </a:r>
          </a:p>
        </p:txBody>
      </p:sp>
      <p:sp>
        <p:nvSpPr>
          <p:cNvPr id="3" name="TextBox 2">
            <a:extLst>
              <a:ext uri="{FF2B5EF4-FFF2-40B4-BE49-F238E27FC236}">
                <a16:creationId xmlns:a16="http://schemas.microsoft.com/office/drawing/2014/main" id="{809DB63F-431A-FDFC-8077-5393A4FEBB6F}"/>
              </a:ext>
            </a:extLst>
          </p:cNvPr>
          <p:cNvSpPr txBox="1"/>
          <p:nvPr/>
        </p:nvSpPr>
        <p:spPr>
          <a:xfrm>
            <a:off x="8726557" y="894259"/>
            <a:ext cx="2944743" cy="523220"/>
          </a:xfrm>
          <a:prstGeom prst="rect">
            <a:avLst/>
          </a:prstGeom>
          <a:solidFill>
            <a:schemeClr val="accent2">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المكان       </a:t>
            </a:r>
            <a:r>
              <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Place</a:t>
            </a:r>
          </a:p>
        </p:txBody>
      </p:sp>
    </p:spTree>
    <p:extLst>
      <p:ext uri="{BB962C8B-B14F-4D97-AF65-F5344CB8AC3E}">
        <p14:creationId xmlns:p14="http://schemas.microsoft.com/office/powerpoint/2010/main" val="1442069556"/>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D1B9F8-9D61-A8C9-EA17-F828868A51DC}"/>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910D3FFB-8C8A-B624-63A2-889A826D340B}"/>
              </a:ext>
            </a:extLst>
          </p:cNvPr>
          <p:cNvSpPr/>
          <p:nvPr/>
        </p:nvSpPr>
        <p:spPr>
          <a:xfrm>
            <a:off x="2626179" y="3485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176C4DF-2794-8792-FCD5-A26C43C6D4C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3202943-1FE8-DB5C-B4BB-F4A0FF4254C0}"/>
              </a:ext>
            </a:extLst>
          </p:cNvPr>
          <p:cNvSpPr txBox="1"/>
          <p:nvPr/>
        </p:nvSpPr>
        <p:spPr>
          <a:xfrm>
            <a:off x="520700" y="1205657"/>
            <a:ext cx="11150600" cy="5563831"/>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eaLnBrk="0" fontAlgn="base" hangingPunct="0">
              <a:lnSpc>
                <a:spcPct val="150000"/>
              </a:lnSpc>
              <a:spcBef>
                <a:spcPct val="0"/>
              </a:spcBef>
              <a:spcAft>
                <a:spcPct val="0"/>
              </a:spcAft>
            </a:pPr>
            <a:r>
              <a:rPr lang="ar-EG" altLang="en-US" sz="2400" b="1" dirty="0">
                <a:solidFill>
                  <a:schemeClr val="tx1">
                    <a:lumMod val="95000"/>
                    <a:lumOff val="5000"/>
                  </a:schemeClr>
                </a:solidFill>
                <a:latin typeface="+mj-lt"/>
                <a:cs typeface="+mj-cs"/>
              </a:rPr>
              <a:t>3- المنظمات الافتراضية</a:t>
            </a:r>
            <a:endParaRPr lang="en-US" altLang="en-US" sz="2400" b="1"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rtl="1" eaLnBrk="0" fontAlgn="base" hangingPunct="0">
              <a:lnSpc>
                <a:spcPct val="150000"/>
              </a:lnSpc>
              <a:spcBef>
                <a:spcPct val="0"/>
              </a:spcBef>
              <a:spcAft>
                <a:spcPct val="0"/>
              </a:spcAft>
            </a:pPr>
            <a:r>
              <a:rPr lang="ar-EG" altLang="en-US" sz="2400" dirty="0">
                <a:latin typeface="+mj-lt"/>
              </a:rPr>
              <a:t>3- الأطراف المشاركة في إنتاج منتج واحد غالبًا ما تكون منتشرة جغرافيًا ومتنوعة ثقافياً</a:t>
            </a:r>
          </a:p>
          <a:p>
            <a:pPr algn="just" rtl="1" eaLnBrk="0" fontAlgn="base" hangingPunct="0">
              <a:lnSpc>
                <a:spcPct val="150000"/>
              </a:lnSpc>
              <a:spcBef>
                <a:spcPct val="0"/>
              </a:spcBef>
              <a:spcAft>
                <a:spcPct val="0"/>
              </a:spcAft>
            </a:pPr>
            <a:r>
              <a:rPr lang="ar-EG" altLang="en-US" sz="2400" dirty="0">
                <a:latin typeface="+mj-lt"/>
              </a:rPr>
              <a:t>يعني هذا أن الأفراد والفرق المشاركة في تنفيذ منتج واحد قد يتواجدون في مناطق جغرافية مختلفة ولا يكونون متمركزين في مكان واحد. وبالتالي، توفر فرصة للشركة للاستفادة من مواهب وخبرات متنوعة من مناطق مختلفة حول العالم. هذا يعني أن الشركة يمكنها الوصول إلى المواهب والكفاءات العالية في مجموعة متنوعة من التخصصات دون القيود الجغرافية.</a:t>
            </a:r>
          </a:p>
          <a:p>
            <a:pPr algn="just" rtl="1" eaLnBrk="0" fontAlgn="base" hangingPunct="0">
              <a:lnSpc>
                <a:spcPct val="150000"/>
              </a:lnSpc>
              <a:spcBef>
                <a:spcPct val="0"/>
              </a:spcBef>
              <a:spcAft>
                <a:spcPct val="0"/>
              </a:spcAft>
            </a:pPr>
            <a:r>
              <a:rPr lang="ar-EG" altLang="en-US" sz="2400" dirty="0">
                <a:latin typeface="+mj-lt"/>
              </a:rPr>
              <a:t>مثال: شركة تصميم أزياء افتراضية تعمل بتعاون مع مصممي أزياء وخياطين وموردي أقمشة من دول مختلفة لإنتاج مجموعة واحدة من الملابس. وبالتالي، إذا كان لديها فرق مصممين من دول مختلفة، فقد تتمكن من الاستفادة من أنماط وأفكار متنوعة تعكس التنوع الثقافي لكل منطقة. قد يساهم هذا التنوع في تصميم مجموعة ملابس فريدة وجذابة لعملائها في مختلف أنحاء العالم.</a:t>
            </a:r>
          </a:p>
        </p:txBody>
      </p:sp>
      <p:sp>
        <p:nvSpPr>
          <p:cNvPr id="2" name="Rectangle 1">
            <a:extLst>
              <a:ext uri="{FF2B5EF4-FFF2-40B4-BE49-F238E27FC236}">
                <a16:creationId xmlns:a16="http://schemas.microsoft.com/office/drawing/2014/main" id="{4097210A-A627-0663-A242-2958F573FC42}"/>
              </a:ext>
            </a:extLst>
          </p:cNvPr>
          <p:cNvSpPr/>
          <p:nvPr/>
        </p:nvSpPr>
        <p:spPr>
          <a:xfrm>
            <a:off x="9143093" y="1984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7</a:t>
            </a:r>
          </a:p>
        </p:txBody>
      </p:sp>
      <p:sp>
        <p:nvSpPr>
          <p:cNvPr id="3" name="TextBox 2">
            <a:extLst>
              <a:ext uri="{FF2B5EF4-FFF2-40B4-BE49-F238E27FC236}">
                <a16:creationId xmlns:a16="http://schemas.microsoft.com/office/drawing/2014/main" id="{7041D8D9-C699-F7EE-44A1-520C81EAAB45}"/>
              </a:ext>
            </a:extLst>
          </p:cNvPr>
          <p:cNvSpPr txBox="1"/>
          <p:nvPr/>
        </p:nvSpPr>
        <p:spPr>
          <a:xfrm>
            <a:off x="8726557" y="614859"/>
            <a:ext cx="2944743" cy="523220"/>
          </a:xfrm>
          <a:prstGeom prst="rect">
            <a:avLst/>
          </a:prstGeom>
          <a:solidFill>
            <a:schemeClr val="accent2">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المكان       </a:t>
            </a:r>
            <a:r>
              <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Place</a:t>
            </a:r>
          </a:p>
        </p:txBody>
      </p:sp>
    </p:spTree>
    <p:extLst>
      <p:ext uri="{BB962C8B-B14F-4D97-AF65-F5344CB8AC3E}">
        <p14:creationId xmlns:p14="http://schemas.microsoft.com/office/powerpoint/2010/main" val="1269828367"/>
      </p:ext>
    </p:extLst>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FA9F27-CDEE-0E00-A9CA-79751C0F4E5B}"/>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1E4BB3A0-9A32-934E-03CD-367FA3192B6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B72A386-533E-6C9E-6EC8-420FE2424C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93638F71-864F-95BA-CD3B-ADA6632C9A9A}"/>
              </a:ext>
            </a:extLst>
          </p:cNvPr>
          <p:cNvSpPr txBox="1"/>
          <p:nvPr/>
        </p:nvSpPr>
        <p:spPr>
          <a:xfrm>
            <a:off x="520700" y="1599357"/>
            <a:ext cx="11150600" cy="5009833"/>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eaLnBrk="0" fontAlgn="base" hangingPunct="0">
              <a:lnSpc>
                <a:spcPct val="150000"/>
              </a:lnSpc>
              <a:spcBef>
                <a:spcPct val="0"/>
              </a:spcBef>
              <a:spcAft>
                <a:spcPct val="0"/>
              </a:spcAft>
            </a:pPr>
            <a:r>
              <a:rPr lang="ar-EG" altLang="en-US" sz="2400" b="1" dirty="0">
                <a:solidFill>
                  <a:schemeClr val="tx1">
                    <a:lumMod val="95000"/>
                    <a:lumOff val="5000"/>
                  </a:schemeClr>
                </a:solidFill>
                <a:latin typeface="+mj-lt"/>
                <a:cs typeface="+mj-cs"/>
              </a:rPr>
              <a:t>3- المنظمات الافتراضية</a:t>
            </a:r>
            <a:endParaRPr lang="en-US" altLang="en-US" sz="2400" b="1"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rtl="1" eaLnBrk="0" fontAlgn="base" hangingPunct="0">
              <a:lnSpc>
                <a:spcPct val="150000"/>
              </a:lnSpc>
              <a:spcBef>
                <a:spcPct val="0"/>
              </a:spcBef>
              <a:spcAft>
                <a:spcPct val="0"/>
              </a:spcAft>
            </a:pPr>
            <a:r>
              <a:rPr lang="ar-EG" altLang="en-US" sz="2400" dirty="0">
                <a:latin typeface="+mj-lt"/>
              </a:rPr>
              <a:t>4- الاعتماد على التكنولوجيا وشبكات البيانات في التنسيق بين الأطراف المشاركة</a:t>
            </a:r>
          </a:p>
          <a:p>
            <a:pPr algn="just" rtl="1" eaLnBrk="0" fontAlgn="base" hangingPunct="0">
              <a:lnSpc>
                <a:spcPct val="150000"/>
              </a:lnSpc>
              <a:spcBef>
                <a:spcPct val="0"/>
              </a:spcBef>
              <a:spcAft>
                <a:spcPct val="0"/>
              </a:spcAft>
            </a:pPr>
            <a:r>
              <a:rPr lang="ar-EG" altLang="en-US" sz="2400" dirty="0">
                <a:latin typeface="+mj-lt"/>
              </a:rPr>
              <a:t> استخدام الاتصالات وشبكات البيانات يمكن أن يسهل التعاون والتنسيق بين الأطراف المشاركة في تنفيذ المشروع. نظرًا لتوزع الأفراد جغرافيًا، فإن استخدام وسائل الاتصال الرقمية يسهل التواصل وتبادل المعلومات بشكل فعال وسريع، حتى وإن كانوا في مناطق جغرافية مختلفة. </a:t>
            </a:r>
          </a:p>
          <a:p>
            <a:pPr algn="just" rtl="1" eaLnBrk="0" fontAlgn="base" hangingPunct="0">
              <a:lnSpc>
                <a:spcPct val="150000"/>
              </a:lnSpc>
              <a:spcBef>
                <a:spcPct val="0"/>
              </a:spcBef>
              <a:spcAft>
                <a:spcPct val="0"/>
              </a:spcAft>
            </a:pPr>
            <a:r>
              <a:rPr lang="ar-EG" altLang="en-US" sz="2400" dirty="0">
                <a:latin typeface="+mj-lt"/>
              </a:rPr>
              <a:t>مثال: شركة تكنولوجيا افتراضية تعمل بتعاون مع مبرمجين ومصممين من دول مختلفة يعتمدون على البريد الإلكتروني والدردشة المباشرة والتطبيقات التعاونية لتبادل المعلومات والتواصل خلال تنفيذ المشروعات. هذا يسمح لهم بتبادل المعلومات والأفكار والمستندات بسهولة، والتواصل المستمر أثناء تنفيذ المشروعات. يمكن للفريق أن يعمل بشكل متزامن وفعال رغم تواجدهم في أماكن مختلفة. </a:t>
            </a:r>
          </a:p>
        </p:txBody>
      </p:sp>
      <p:sp>
        <p:nvSpPr>
          <p:cNvPr id="2" name="Rectangle 1">
            <a:extLst>
              <a:ext uri="{FF2B5EF4-FFF2-40B4-BE49-F238E27FC236}">
                <a16:creationId xmlns:a16="http://schemas.microsoft.com/office/drawing/2014/main" id="{48D984F0-04BF-1393-50D9-0FB42A557C53}"/>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7</a:t>
            </a:r>
          </a:p>
        </p:txBody>
      </p:sp>
      <p:sp>
        <p:nvSpPr>
          <p:cNvPr id="3" name="TextBox 2">
            <a:extLst>
              <a:ext uri="{FF2B5EF4-FFF2-40B4-BE49-F238E27FC236}">
                <a16:creationId xmlns:a16="http://schemas.microsoft.com/office/drawing/2014/main" id="{46343091-7950-5A48-E357-DB0DB0A89937}"/>
              </a:ext>
            </a:extLst>
          </p:cNvPr>
          <p:cNvSpPr txBox="1"/>
          <p:nvPr/>
        </p:nvSpPr>
        <p:spPr>
          <a:xfrm>
            <a:off x="8726557" y="894259"/>
            <a:ext cx="2944743" cy="523220"/>
          </a:xfrm>
          <a:prstGeom prst="rect">
            <a:avLst/>
          </a:prstGeom>
          <a:solidFill>
            <a:schemeClr val="accent2">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المكان       </a:t>
            </a:r>
            <a:r>
              <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Place</a:t>
            </a:r>
          </a:p>
        </p:txBody>
      </p:sp>
    </p:spTree>
    <p:extLst>
      <p:ext uri="{BB962C8B-B14F-4D97-AF65-F5344CB8AC3E}">
        <p14:creationId xmlns:p14="http://schemas.microsoft.com/office/powerpoint/2010/main" val="326658180"/>
      </p:ext>
    </p:extLst>
  </p:cSld>
  <p:clrMapOvr>
    <a:masterClrMapping/>
  </p:clrMapOvr>
  <p:transition spd="slow">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85CCE6-7B9D-340E-61E9-14E28749FAD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7494623-F2C0-B225-97D1-5C062377005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45D7A5C-95FE-079F-847F-2CD2A7BCF01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8FBEAC5C-4DEB-465E-3D4B-F487D1C48593}"/>
              </a:ext>
            </a:extLst>
          </p:cNvPr>
          <p:cNvSpPr txBox="1"/>
          <p:nvPr/>
        </p:nvSpPr>
        <p:spPr>
          <a:xfrm>
            <a:off x="520700" y="920973"/>
            <a:ext cx="11150600" cy="510986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200" dirty="0">
                <a:solidFill>
                  <a:schemeClr val="tx1"/>
                </a:solidFill>
                <a:cs typeface="+mj-cs"/>
              </a:rPr>
              <a:t>في هذه المحاضرة، ناقشنا الموضوعات التالية:</a:t>
            </a:r>
          </a:p>
          <a:p>
            <a:pPr marL="342900" indent="-342900" algn="r" rtl="1">
              <a:lnSpc>
                <a:spcPct val="150000"/>
              </a:lnSpc>
              <a:buFont typeface="Arial" panose="020B0604020202020204" pitchFamily="34" charset="0"/>
              <a:buChar char="•"/>
            </a:pPr>
            <a:r>
              <a:rPr lang="en-US" sz="2200" b="1" dirty="0">
                <a:solidFill>
                  <a:schemeClr val="tx1"/>
                </a:solidFill>
                <a:cs typeface="+mj-cs"/>
              </a:rPr>
              <a:t> </a:t>
            </a:r>
            <a:r>
              <a:rPr lang="ar-EG" sz="2200" b="1" dirty="0">
                <a:solidFill>
                  <a:schemeClr val="tx1"/>
                </a:solidFill>
                <a:cs typeface="+mj-cs"/>
              </a:rPr>
              <a:t>متغير السعر، ويشمل العناصر التالية:</a:t>
            </a:r>
          </a:p>
          <a:p>
            <a:pPr algn="r" rtl="1">
              <a:lnSpc>
                <a:spcPct val="150000"/>
              </a:lnSpc>
            </a:pPr>
            <a:r>
              <a:rPr lang="ar-EG" sz="2200" b="1" dirty="0">
                <a:solidFill>
                  <a:schemeClr val="tx1"/>
                </a:solidFill>
                <a:cs typeface="+mj-cs"/>
              </a:rPr>
              <a:t>        </a:t>
            </a:r>
            <a:r>
              <a:rPr lang="ar-EG" sz="2200" dirty="0">
                <a:solidFill>
                  <a:schemeClr val="tx1"/>
                </a:solidFill>
                <a:cs typeface="+mj-cs"/>
              </a:rPr>
              <a:t>الضغط على الأسعار</a:t>
            </a:r>
          </a:p>
          <a:p>
            <a:pPr algn="r" rtl="1">
              <a:lnSpc>
                <a:spcPct val="150000"/>
              </a:lnSpc>
            </a:pPr>
            <a:r>
              <a:rPr lang="ar-EG" sz="2200" dirty="0">
                <a:solidFill>
                  <a:schemeClr val="tx1"/>
                </a:solidFill>
                <a:cs typeface="+mj-cs"/>
              </a:rPr>
              <a:t>        نهج التسعير الابتكاري</a:t>
            </a:r>
          </a:p>
          <a:p>
            <a:pPr marL="342900" indent="-342900" algn="r" rtl="1">
              <a:lnSpc>
                <a:spcPct val="150000"/>
              </a:lnSpc>
              <a:buFont typeface="Arial" panose="020B0604020202020204" pitchFamily="34" charset="0"/>
              <a:buChar char="•"/>
            </a:pPr>
            <a:r>
              <a:rPr lang="ar-EG" sz="2200" b="1" dirty="0">
                <a:solidFill>
                  <a:schemeClr val="tx1"/>
                </a:solidFill>
                <a:cs typeface="+mj-cs"/>
              </a:rPr>
              <a:t>متغير المكان، ويشمل العناصر التالية:</a:t>
            </a:r>
          </a:p>
          <a:p>
            <a:pPr algn="r" rtl="1">
              <a:lnSpc>
                <a:spcPct val="150000"/>
              </a:lnSpc>
            </a:pPr>
            <a:r>
              <a:rPr lang="ar-EG" sz="2200" dirty="0">
                <a:solidFill>
                  <a:schemeClr val="tx1"/>
                </a:solidFill>
                <a:cs typeface="+mj-cs"/>
              </a:rPr>
              <a:t>      مكان الشراء</a:t>
            </a:r>
          </a:p>
          <a:p>
            <a:pPr algn="r" rtl="1">
              <a:lnSpc>
                <a:spcPct val="150000"/>
              </a:lnSpc>
            </a:pPr>
            <a:r>
              <a:rPr lang="ar-EG" sz="2200" dirty="0">
                <a:solidFill>
                  <a:schemeClr val="tx1"/>
                </a:solidFill>
                <a:cs typeface="+mj-cs"/>
              </a:rPr>
              <a:t>      تضارب المصالح في قنوات التوزيع</a:t>
            </a:r>
          </a:p>
          <a:p>
            <a:pPr algn="r" rtl="1">
              <a:lnSpc>
                <a:spcPct val="150000"/>
              </a:lnSpc>
            </a:pPr>
            <a:r>
              <a:rPr lang="ar-EG" sz="2200" dirty="0">
                <a:solidFill>
                  <a:schemeClr val="tx1"/>
                </a:solidFill>
                <a:cs typeface="+mj-cs"/>
              </a:rPr>
              <a:t>     المنظمات الافتراضية </a:t>
            </a:r>
          </a:p>
          <a:p>
            <a:pPr marL="342900" indent="-342900" algn="r" rtl="1">
              <a:lnSpc>
                <a:spcPct val="150000"/>
              </a:lnSpc>
              <a:buFont typeface="Arial" panose="020B0604020202020204" pitchFamily="34" charset="0"/>
              <a:buChar char="•"/>
            </a:pPr>
            <a:endParaRPr lang="ar-EG" sz="2200" dirty="0">
              <a:solidFill>
                <a:schemeClr val="tx1"/>
              </a:solidFill>
              <a:cs typeface="+mj-cs"/>
            </a:endParaRPr>
          </a:p>
          <a:p>
            <a:pPr algn="r" rtl="1">
              <a:lnSpc>
                <a:spcPct val="150000"/>
              </a:lnSpc>
            </a:pPr>
            <a:endParaRPr lang="ar-EG" sz="2200" dirty="0">
              <a:solidFill>
                <a:schemeClr val="tx1"/>
              </a:solidFill>
              <a:cs typeface="+mj-cs"/>
            </a:endParaRPr>
          </a:p>
        </p:txBody>
      </p:sp>
      <p:sp>
        <p:nvSpPr>
          <p:cNvPr id="2" name="Rectangle 1">
            <a:extLst>
              <a:ext uri="{FF2B5EF4-FFF2-40B4-BE49-F238E27FC236}">
                <a16:creationId xmlns:a16="http://schemas.microsoft.com/office/drawing/2014/main" id="{F491BB6D-83D9-82B0-65C6-C8C0BF87E11E}"/>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7</a:t>
            </a:r>
          </a:p>
        </p:txBody>
      </p:sp>
    </p:spTree>
    <p:extLst>
      <p:ext uri="{BB962C8B-B14F-4D97-AF65-F5344CB8AC3E}">
        <p14:creationId xmlns:p14="http://schemas.microsoft.com/office/powerpoint/2010/main" val="681969876"/>
      </p:ext>
    </p:extLst>
  </p:cSld>
  <p:clrMapOvr>
    <a:masterClrMapping/>
  </p:clrMapOvr>
  <p:transition spd="slow" advTm="44230">
    <p:comb/>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1865"/>
    </mc:Choice>
    <mc:Fallback xmlns="">
      <p:transition spd="slow" advTm="11865"/>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525" row="0">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627CF914-C14D-4568-81A1-3757EC7FB406}">
  <we:reference id="b976bf9e-dd87-459f-840c-210c09b36273" version="3.0.0.2" store="EXCatalog" storeType="EXCatalog"/>
  <we:alternateReferences>
    <we:reference id="WA200005566" version="3.0.0.2" store="en-US"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34F97A4D-14C2-4F63-A35D-68078CC817A2}"/>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6648</TotalTime>
  <Words>4113</Words>
  <Application>Microsoft Office PowerPoint</Application>
  <PresentationFormat>Widescreen</PresentationFormat>
  <Paragraphs>298</Paragraphs>
  <Slides>46</Slides>
  <Notes>3</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46</vt:i4>
      </vt:variant>
    </vt:vector>
  </HeadingPairs>
  <TitlesOfParts>
    <vt:vector size="56" baseType="lpstr">
      <vt:lpstr>Alexandria</vt:lpstr>
      <vt:lpstr>Arial</vt:lpstr>
      <vt:lpstr>Calibri</vt:lpstr>
      <vt:lpstr>Calibri Light</vt:lpstr>
      <vt:lpstr>Söhne</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Kareem Ahmed</cp:lastModifiedBy>
  <cp:revision>103</cp:revision>
  <dcterms:created xsi:type="dcterms:W3CDTF">2023-04-29T09:08:00Z</dcterms:created>
  <dcterms:modified xsi:type="dcterms:W3CDTF">2025-03-13T20:10:19Z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y fmtid="{D5CDD505-2E9C-101B-9397-08002B2CF9AE}" pid="6" name="MSIP_Label_ea4c0c79-1302-4598-89cc-fc5f9b666c02_Enabled">
    <vt:lpwstr>true</vt:lpwstr>
  </property>
  <property fmtid="{D5CDD505-2E9C-101B-9397-08002B2CF9AE}" pid="7" name="MSIP_Label_ea4c0c79-1302-4598-89cc-fc5f9b666c02_SetDate">
    <vt:lpwstr>2025-01-16T13:00:31Z</vt:lpwstr>
  </property>
  <property fmtid="{D5CDD505-2E9C-101B-9397-08002B2CF9AE}" pid="8" name="MSIP_Label_ea4c0c79-1302-4598-89cc-fc5f9b666c02_Method">
    <vt:lpwstr>Standard</vt:lpwstr>
  </property>
  <property fmtid="{D5CDD505-2E9C-101B-9397-08002B2CF9AE}" pid="9" name="MSIP_Label_ea4c0c79-1302-4598-89cc-fc5f9b666c02_Name">
    <vt:lpwstr>defa4170-0d19-0005-0004-bc88714345d2</vt:lpwstr>
  </property>
  <property fmtid="{D5CDD505-2E9C-101B-9397-08002B2CF9AE}" pid="10" name="MSIP_Label_ea4c0c79-1302-4598-89cc-fc5f9b666c02_SiteId">
    <vt:lpwstr>d929240e-472e-4f27-9319-d188d429d45e</vt:lpwstr>
  </property>
  <property fmtid="{D5CDD505-2E9C-101B-9397-08002B2CF9AE}" pid="11" name="MSIP_Label_ea4c0c79-1302-4598-89cc-fc5f9b666c02_ActionId">
    <vt:lpwstr>77b602a2-0f2c-4981-afd7-db56f6887063</vt:lpwstr>
  </property>
  <property fmtid="{D5CDD505-2E9C-101B-9397-08002B2CF9AE}" pid="12" name="MSIP_Label_ea4c0c79-1302-4598-89cc-fc5f9b666c02_ContentBits">
    <vt:lpwstr>0</vt:lpwstr>
  </property>
</Properties>
</file>