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2A6B4-6C4C-61AB-5844-EE6A343F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A331DA-0F67-A6B6-3B06-4AC32A357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B7D78-732A-4FEB-8A28-D3569B342A49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66AEA5-5709-4E7F-4D81-3AA821B5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6CD9A7-6958-683F-12D6-119C0820A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3FBE4-3C6B-44ED-87D8-2F5309CCD4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728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284B05-1737-48AB-BADF-114CEB91F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F94798-A0D1-E8F9-9DCB-50C1651DCE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8388D-310D-9858-37B4-F9D6804870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B7D78-732A-4FEB-8A28-D3569B342A49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A8ADAD-B7A6-9779-F567-82C272D578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BA43F0-7577-787F-F359-B1C8037542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3FBE4-3C6B-44ED-87D8-2F5309CCD4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727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B1B6DD-5337-4712-E917-5079BE2A6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09D107-F0AC-931C-FEAA-F2150EF49C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06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319"/>
    </mc:Choice>
    <mc:Fallback xmlns="">
      <p:transition spd="slow" advTm="4831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D47B89-AD37-8787-30CB-41FC2B8F5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4C0C92-F74F-3E44-ACBB-9C9E42FDB1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56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75F337-B013-049D-6425-364B8D677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DF4764-E351-16E7-C959-0613530572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64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1ED8E8-BA82-40DD-A1C5-B1F4525D4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28D3FB-88B1-7AF7-574E-CADB840ACA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78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779396-20F3-A195-6B48-1EECA10A7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ECCA46-D23A-9243-8BE8-A9938B6AD4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8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11FE1B-19CB-8F89-D73C-F1DD4DB36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2D8E92-B99F-A768-B3E4-2B5750328C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3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901431-EBD3-3A03-D516-3BFB71243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5B20C6-EDA4-DE2F-3272-43099B841A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43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48D4EB-0664-B2F3-5F0C-1B490D21D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457CDE-1757-A7A8-4B56-E0460928B5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23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29969C-A48C-8ABB-8517-C373FC98D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FA0F64-4040-0EA5-3FA0-E2C1FF58E5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19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08EB26-0197-632E-2F03-073CB64F4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3E3CD0-4932-E21F-8BBA-B42D490DC4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31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33DF46-CB18-4309-8F2F-F1EDAE021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742152-5373-07C0-F3FA-C4E8370C2B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44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60AE43-499A-A47F-E410-2AF1CCA38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6E924D-9EA1-95BE-6D0E-DC9D379973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67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D08219-8936-497A-CB15-FDFD16B46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DF5FB6-10A0-5F0B-79D9-AA309EF98E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40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C42F9A-D7F4-FA4F-92B2-046544F80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83661F-3BBF-BDAE-54AB-81E5B04B30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39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2B218C-9B66-E6A0-694A-674FFF5F5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E75879-CC06-2A41-323B-E56DD05F12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87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3FC928-60F7-25CF-0B70-62B9A4F0F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C51DD4-938E-6E4A-EEAB-C9E1B02417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95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6CB1E4-6EF8-8DB4-CF93-C2DFB1265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45F93B-ED37-DAA2-8503-29C91D2F31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89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C91100-6B6E-B8DE-432D-987DD0F86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8F19F2-358C-5ADD-DC14-DCA0487DFB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2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C526C3-B573-C21E-7229-EC5F408C2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294C00-94DC-2E29-9387-A1F290D1E7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66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611372-DB6D-7E70-A17D-53EECA6C3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F85C5-AFA0-E6AD-CDD9-A2E567A5AB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99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6CC018-0A09-4148-CC42-C0683C934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7E0E61-C365-551E-4D04-A87949DCF1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58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D2B214-434B-FB83-8D28-87FC78421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D49C68-8A63-00C1-E62D-FD34195609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375BB2-68F7-BA3C-3ACC-347D84DAE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AAC2B2-FDF2-6C3E-0171-1EC68BE270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66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C1F6A7-D10B-C9A4-6CD5-690022DBE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E86A05-55A7-FBD6-CF52-F9728627E2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86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37F69E-3C75-2DA6-1DC7-A94F61891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857137-95BD-1B20-A7EC-53E6AF266B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66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2A9C47-D765-D451-EC4E-C41C5CF37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F75CEB-C68D-769B-06B2-FF4CC4F966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98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6C7461-10EA-7CE3-94F0-58CFF5C98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AA8AB2-54A7-75EF-C8A4-F917155EEA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56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99038E-B6F3-09D0-7B3C-DFBF48BC2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96F68E-8EA1-B33D-863D-9FADE26B0A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16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70A348-4391-19BC-D612-1DB243428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4036BD-D941-0435-662C-BFBD68AEB6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8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711162-9B0F-EF1F-5D9F-33DAD29B7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988C9B-542A-496B-4A64-A5FC6345B2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51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F8C198-E054-DD89-A7EC-09CA96CDE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44E7A4-E631-BCD1-0275-1B83D0E2EF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19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8B70C3-3352-439F-FB4C-B81D1ADC2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67683E-618F-7496-CFE2-0C223277B9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24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CD6C45-88EE-82CA-4CCF-BD454D12C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59210C-727D-47CF-E236-05D2E09785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48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543C2B-FB9C-8057-F72C-55C9FC425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711BB2-848A-6C61-C354-CD2D2F4EE6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94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A04634-34E3-5377-DBAA-11F4A5B0B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41B3B7-FC5C-515E-2143-35F6E05424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13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432A94-8639-667A-9F35-F0735D183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7D0810-D277-750B-E969-9FE0DAC5CF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61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85A636-3F6D-E15B-D2A6-06DB472FB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F80E7D-955B-5892-03D0-C9849EF1C1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58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9BDA33-3F41-8DD1-6B86-C074147DF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F12E21-7834-E183-DBC3-0976317043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13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D9C686-3654-A835-CD67-FEC61FD74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96006D-A2C4-C584-5A49-EFAB41DD99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13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60B226-0DC5-C2FD-89AF-0F3D16C6D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0565D4-2592-C91B-5C54-FF3057C9E7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32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5FAA47-80E8-ABC4-0C3F-5FAE5595D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113BC6-43EA-5CFB-306F-27C3874C39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63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0F8BFA-48B7-3930-D7B9-43AE6698C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D6ADD2-A661-B7D5-85C0-B022158822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0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E76DEA-F00B-20A1-89E7-0A4738FB9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DA1B3D-1D8D-3B89-278D-4A7F78B1C9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34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FCDFA7-76A5-F04C-DC7D-1B412CF8A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DEA61A-F26F-4262-438C-18D8A17575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8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9EC586-0F3D-B776-C948-558A3B08E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68C0ED-0B75-4DDD-6BD3-7FA259CD51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18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C7E58F-72ED-F590-C058-E742FF3C6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86D85B-3D7A-4577-C437-F02849F09F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17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1126FD-BBA9-565D-26D6-F37B929CF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9220A1-45AF-1C3E-A2F1-5B944291E1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84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6BE0A1-3158-3C2C-24FC-FC4DDE86E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1E090C-0EE6-B802-647F-F65A1F27B7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318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9BF93B-9EA0-5D94-D511-6B532545C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4EBC4F-0E43-03D8-D6E8-4810A923E1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16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C82993-074E-998A-661A-31A207BF1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5234F3-07DB-25C7-7B4A-8F0BD2428A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15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9DA292-D7BD-97DC-FFAD-7DB10D987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BAA71B-277C-B45D-0D38-2F7CFB15B1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91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FBA503-9485-7723-549A-9B46E2E5F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E81472-499F-C414-DD87-302257E1E3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0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B0DCA5-D5FA-8391-128E-E0549BD13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525896-81A7-B965-309A-8A261E65A4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35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5FE03F-2D3D-2787-8005-32E601040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8EAF34-EB31-3774-D4E0-E4622878B0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92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6B2CE7-41D5-DE38-5784-1BD694F75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87DB59-CB9C-A0B4-BDB2-BD4A7A469E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57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1</cp:revision>
  <dcterms:created xsi:type="dcterms:W3CDTF">2024-10-25T10:02:03Z</dcterms:created>
  <dcterms:modified xsi:type="dcterms:W3CDTF">2024-10-25T10:02:03Z</dcterms:modified>
</cp:coreProperties>
</file>