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7BD1B-21AC-43D4-A67E-7B6CB6D2BD85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1B22D-5E1A-4E98-8CEA-EEC9DBB64C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27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7BD1B-21AC-43D4-A67E-7B6CB6D2BD85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1B22D-5E1A-4E98-8CEA-EEC9DBB64C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97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448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81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122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Image Processing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3531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Image Processing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357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769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87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91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Fundamentals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532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 Color Characteristics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72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Models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0555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RGB Model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8441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326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22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5074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610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0313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2327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and Secondary Colors </a:t>
            </a:r>
            <a:endParaRPr lang="en-US" sz="32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4194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0414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59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0953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5207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204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0541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8510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7193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71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0765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672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952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26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0826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1577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8644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4719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6489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050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3957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22291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9840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99004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951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4377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4587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3929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9805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71187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07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32445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387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0927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52830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9307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82928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612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Widescreen</PresentationFormat>
  <Paragraphs>10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Color Image Processing</vt:lpstr>
      <vt:lpstr>Color Image Processing</vt:lpstr>
      <vt:lpstr>Color Fundamentals</vt:lpstr>
      <vt:lpstr>Color Fundamentals</vt:lpstr>
      <vt:lpstr>Color Fundamentals</vt:lpstr>
      <vt:lpstr>Color Fundamentals</vt:lpstr>
      <vt:lpstr>White Color Characteristics</vt:lpstr>
      <vt:lpstr>Color Models</vt:lpstr>
      <vt:lpstr>RGB Model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Primary and Secondary Colors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2024-07-26T13:45:26Z</dcterms:created>
  <dcterms:modified xsi:type="dcterms:W3CDTF">2024-07-26T13:45:26Z</dcterms:modified>
</cp:coreProperties>
</file>