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2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</p:sldIdLst>
  <p:sldSz cx="12192000" cy="6858000"/>
  <p:notesSz cx="6858000" cy="9144000"/>
  <p:embeddedFontLst>
    <p:embeddedFont>
      <p:font typeface="Alexandria" panose="020B0604020202020204" charset="-78"/>
      <p:regular r:id="rId43"/>
      <p:bold r:id="rId44"/>
    </p:embeddedFont>
    <p:embeddedFont>
      <p:font typeface="Chivo" panose="020B0604020202020204" charset="0"/>
      <p:regular r:id="rId45"/>
      <p:bold r:id="rId46"/>
      <p:italic r:id="rId47"/>
      <p:boldItalic r:id="rId4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4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2d32ee3df2a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2d32ee3df2a_0_6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2d32ee3df2a_0_6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318a12682de_0_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0" name="Google Shape;130;g318a12682de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a472e94c5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4" name="Google Shape;144;g2a472e94c51_0_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g2a472e94c51_0_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a472e94c51_0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1" name="Google Shape;151;g2a472e94c51_0_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g2a472e94c51_0_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15f73cc595_0_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g315f73cc595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472e94c51_0_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2" name="Google Shape;172;g2a472e94c51_0_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2a472e94c51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g2a472e94c51_0_4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g2a472e94c51_0_4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18a12682de_0_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g318a12682de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2a472e94c51_0_5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7" name="Google Shape;207;g2a472e94c51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2a472e94c51_0_7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g2a472e94c51_0_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a472e94c51_0_1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g2a472e94c51_0_17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g2a472e94c51_0_17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2a472e94c51_0_1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1" name="Google Shape;241;g2a472e94c51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2a472e94c51_0_1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g2a472e94c51_0_1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a472e94c51_0_2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9" name="Google Shape;269;g2a472e94c51_0_2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a472e94c51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g2a472e94c51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a472e94c51_0_2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2a472e94c51_0_2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a472e94c51_0_29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2" name="Google Shape;312;g2a472e94c51_0_29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3" name="Google Shape;313;g2a472e94c51_0_29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8" name="Google Shape;318;g2a472e94c51_0_2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19" name="Google Shape;319;g2a472e94c51_0_29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g2a472e94c51_0_29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g2a472e94c51_0_3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26" name="Google Shape;326;g2a472e94c51_0_30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g2a472e94c51_0_305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36d832dea8b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3" name="Google Shape;333;g36d832dea8b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4" name="Google Shape;334;g36d832dea8b_0_5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6d832dea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g36d832dea8b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g36d832dea8b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36d832dea8b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7" name="Google Shape;347;g36d832dea8b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g36d832dea8b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36d832dea8b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54" name="Google Shape;354;g36d832dea8b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5" name="Google Shape;355;g36d832dea8b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6d832dea8b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1" name="Google Shape;361;g36d832dea8b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g36d832dea8b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g36d832dea8b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8" name="Google Shape;368;g36d832dea8b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9" name="Google Shape;369;g36d832dea8b_0_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36d832dea8b_0_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75" name="Google Shape;375;g36d832dea8b_0_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36d832dea8b_0_36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g36d832dea8b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2" name="Google Shape;382;g36d832dea8b_0_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3" name="Google Shape;383;g36d832dea8b_0_4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g36d832dea8b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" name="Google Shape;389;g36d832dea8b_0_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g36d832dea8b_0_5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36e4fda2117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6" name="Google Shape;396;g36e4fda2117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g36e4fda2117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36e4fda2117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3" name="Google Shape;403;g36e4fda2117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g36e4fda2117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36e4fda2117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0" name="Google Shape;410;g36e4fda2117_0_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g36e4fda2117_0_1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33</a:t>
            </a:fld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6e4fda2117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7" name="Google Shape;417;g36e4fda2117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g36e4fda2117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36e4fda2117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4" name="Google Shape;424;g36e4fda2117_0_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g36e4fda2117_0_2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g3032a333f2b_0_2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1" name="Google Shape;431;g3032a333f2b_0_26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g3032a333f2b_0_26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36</a:t>
            </a:fld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igma.com/design/jDCfm30VHot486hrCqrCsX/Grocery-App--Big-Cart---Community-?node-id=2464-1073&amp;p=f&amp;t=tZJLKJnXI7erYLxH-0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5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78" y="5104250"/>
            <a:ext cx="53103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3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API</a:t>
            </a:r>
            <a:endParaRPr/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E4988DB3-EA2B-A470-1E2A-FC9BE968A3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7" y="392929"/>
            <a:ext cx="1168704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E8E679-3B43-8F3D-3D9E-979206CFB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3CA494F-831B-BA77-BF49-7D11457FBC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40540" y="152400"/>
            <a:ext cx="6510921" cy="6553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Google Shape;155;p2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8246080-414A-2D3F-B4B5-487D75A8E2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2485B61-E2A7-7C5A-D55F-EBFB35CEE5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7C793F5E-2248-FF77-982B-9F0A09CED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76075" y="1088045"/>
            <a:ext cx="9839853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A3A8C41-C6E0-76CB-DD8A-071F30DAD9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A6010446-85FC-04DB-92DA-74EAB11572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31"/>
          <p:cNvSpPr/>
          <p:nvPr/>
        </p:nvSpPr>
        <p:spPr>
          <a:xfrm>
            <a:off x="2626178" y="500900"/>
            <a:ext cx="9922200" cy="45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4" name="Google Shape;224;p31"/>
          <p:cNvSpPr/>
          <p:nvPr/>
        </p:nvSpPr>
        <p:spPr>
          <a:xfrm>
            <a:off x="401974" y="1553201"/>
            <a:ext cx="10088400" cy="48702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1"/>
          <p:cNvSpPr txBox="1"/>
          <p:nvPr/>
        </p:nvSpPr>
        <p:spPr>
          <a:xfrm>
            <a:off x="1675976" y="1468531"/>
            <a:ext cx="84174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2D3956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31"/>
          <p:cNvSpPr txBox="1"/>
          <p:nvPr/>
        </p:nvSpPr>
        <p:spPr>
          <a:xfrm>
            <a:off x="804475" y="1736525"/>
            <a:ext cx="9610500" cy="3720600"/>
          </a:xfrm>
          <a:prstGeom prst="rect">
            <a:avLst/>
          </a:prstGeom>
          <a:noFill/>
          <a:ln>
            <a:noFill/>
          </a:ln>
          <a:effectLst>
            <a:outerShdw blurRad="25400">
              <a:srgbClr val="000000">
                <a:alpha val="4588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10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  <p:sp>
        <p:nvSpPr>
          <p:cNvPr id="229" name="Google Shape;229;p31"/>
          <p:cNvSpPr txBox="1"/>
          <p:nvPr/>
        </p:nvSpPr>
        <p:spPr>
          <a:xfrm>
            <a:off x="573050" y="5133330"/>
            <a:ext cx="10972800" cy="128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139700" algn="l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Lustria"/>
              <a:buNone/>
            </a:pPr>
            <a:endParaRPr sz="3200" b="0" i="0" u="none" strike="noStrike" cap="none">
              <a:solidFill>
                <a:srgbClr val="FFFFFF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0" name="Google Shape;230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11850" y="3824900"/>
            <a:ext cx="6998448" cy="305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3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04480" y="2303850"/>
            <a:ext cx="8240500" cy="2936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1D5419-79DC-617E-1EAC-673D488DC1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8241" y="330377"/>
            <a:ext cx="10412870" cy="165825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8" name="Google Shape;238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49CF7AE-E847-37D4-1A3A-1D27141F8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150" y="1709779"/>
            <a:ext cx="6675699" cy="343844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F0912D1-6C15-FC49-6C00-3EF71F7A85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5D5B1C2-7A6C-89A0-2AAD-D3A69DC230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697D5046-4FDE-0D94-016A-15CE3153FB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59F18654-DDD9-BAA0-343D-9664FC4A35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416BB31-1468-9503-71CE-E608156A87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87819"/>
            <a:ext cx="12192000" cy="608236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5" name="Google Shape;315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5540" y="195263"/>
            <a:ext cx="7200900" cy="6467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2" name="Google Shape;322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70990" y="152400"/>
            <a:ext cx="4650006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9" name="Google Shape;329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30" name="Google Shape;330;p4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88338" y="477175"/>
            <a:ext cx="7802475" cy="5903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6" name="Google Shape;336;p4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41"/>
          <p:cNvSpPr txBox="1"/>
          <p:nvPr/>
        </p:nvSpPr>
        <p:spPr>
          <a:xfrm>
            <a:off x="2976150" y="3167400"/>
            <a:ext cx="6239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100" u="sng">
                <a:solidFill>
                  <a:schemeClr val="hlink"/>
                </a:solidFill>
                <a:hlinkClick r:id="rId4"/>
              </a:rPr>
              <a:t>https://www.figma.com/design/jDCfm30VHot486hrCqrCsX/Grocery-App--Big-Cart---Community-?node-id=2464-1073&amp;p=f&amp;t=tZJLKJnXI7erYLxH-0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3" name="Google Shape;343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42" title="Screenshot 2025-07-07 at 11.32.45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19475" y="1147770"/>
            <a:ext cx="5353050" cy="4562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0" name="Google Shape;350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43" title="Screenshot 2025-07-07 at 11.33.0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795950" y="1263450"/>
            <a:ext cx="4600100" cy="4331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7" name="Google Shape;357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" name="Google Shape;358;p44" title="Screenshot 2025-07-07 at 11.33.32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8538" y="1081095"/>
            <a:ext cx="5114925" cy="4695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4" name="Google Shape;364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65" name="Google Shape;365;p45" title="Screenshot 2025-07-07 at 11.33.5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1413" y="1143007"/>
            <a:ext cx="4829175" cy="457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1" name="Google Shape;371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2" name="Google Shape;372;p46" title="Screenshot 2025-07-07 at 11.34.36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6650" y="1114432"/>
            <a:ext cx="4838700" cy="4629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" name="Google Shape;378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9" name="Google Shape;379;p47" title="Screenshot 2025-07-07 at 11.35.01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38550" y="1171582"/>
            <a:ext cx="4914900" cy="4514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5" name="Google Shape;385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48" title="Screenshot 2025-07-07 at 11.35.28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63340" y="152400"/>
            <a:ext cx="2265304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2" name="Google Shape;392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49" title="Screenshot 2025-07-07 at 11.36.30 P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05375" y="1176345"/>
            <a:ext cx="2381250" cy="4505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" name="Google Shape;399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0" name="Google Shape;400;p50" title="Screenshot 2025-07-09 at 11.32.48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146565" y="152400"/>
            <a:ext cx="5898857" cy="6553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6" name="Google Shape;406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7" name="Google Shape;407;p51" title="Screenshot 2025-07-09 at 11.33.03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24640" y="482200"/>
            <a:ext cx="9642057" cy="5893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3" name="Google Shape;413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14" name="Google Shape;414;p52" title="Screenshot 2025-07-09 at 11.33.45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97128" y="152400"/>
            <a:ext cx="4797735" cy="6553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0" name="Google Shape;420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1" name="Google Shape;421;p53" title="Screenshot 2025-07-09 at 11.34.09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97540" y="152400"/>
            <a:ext cx="5954203" cy="655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7" name="Google Shape;427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8" name="Google Shape;428;p54" title="Screenshot 2025-07-09 at 11.35.04 AM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74690" y="152400"/>
            <a:ext cx="4842621" cy="6553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5" name="Google Shape;435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36" name="Google Shape;436;p55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D06F57-3588-6A4F-9080-6B0E28B512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1" name="Google Shape;441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42" name="Google Shape;442;p56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56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44" name="Google Shape;444;p5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45" name="Google Shape;445;p56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46" name="Google Shape;446;p56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1BAF78F-7642-49D4-9E39-17F64AC4D28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C7352B-6971-46A0-98A2-88EEE8C64F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14C8097-7BA5-460D-A8C1-D36000DE080E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</Words>
  <Application>Microsoft Office PowerPoint</Application>
  <PresentationFormat>Widescreen</PresentationFormat>
  <Paragraphs>31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4" baseType="lpstr">
      <vt:lpstr>Lustria</vt:lpstr>
      <vt:lpstr>Calibri</vt:lpstr>
      <vt:lpstr>Arial</vt:lpstr>
      <vt:lpstr>Times New Roman</vt:lpstr>
      <vt:lpstr>Alexandria</vt:lpstr>
      <vt:lpstr>Chivo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Al-klzlee</cp:lastModifiedBy>
  <cp:revision>1</cp:revision>
  <dcterms:modified xsi:type="dcterms:W3CDTF">2025-07-10T17:45:36Z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