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60" r:id="rId3"/>
    <p:sldId id="282" r:id="rId4"/>
    <p:sldId id="289" r:id="rId5"/>
    <p:sldId id="285" r:id="rId6"/>
    <p:sldId id="281" r:id="rId7"/>
    <p:sldId id="283" r:id="rId8"/>
    <p:sldId id="286" r:id="rId9"/>
    <p:sldId id="288" r:id="rId10"/>
    <p:sldId id="287" r:id="rId11"/>
    <p:sldId id="284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6" r:id="rId27"/>
    <p:sldId id="304" r:id="rId28"/>
    <p:sldId id="305" r:id="rId29"/>
    <p:sldId id="307" r:id="rId30"/>
    <p:sldId id="308" r:id="rId31"/>
    <p:sldId id="309" r:id="rId32"/>
    <p:sldId id="310" r:id="rId33"/>
    <p:sldId id="27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F4562D-9DA3-6763-9DA9-D4339AEC76D4}" v="71" dt="2022-03-30T20:18:22.290"/>
    <p1510:client id="{239E31F9-5708-8529-E679-3E0216B81D10}" v="6" dt="2022-04-05T20:32:21.654"/>
    <p1510:client id="{28ABE2B6-B35C-3726-FBE5-F681BB3E923B}" v="2013" dt="2022-03-27T20:37:04.002"/>
    <p1510:client id="{3E2257C1-C812-1E47-A89A-A60F582B7576}" v="1216" dt="2022-03-29T21:03:25.233"/>
    <p1510:client id="{6FAEC2AB-174B-3975-F640-46258125AC3E}" v="5998" dt="2022-07-21T13:27:47.091"/>
    <p1510:client id="{832C8224-0BE7-06BC-955A-25E7B86106C1}" v="711" dt="2022-07-19T15:10:15.18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7/21/2022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144092" y="4624922"/>
            <a:ext cx="6298584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Object-Oriented Programming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5209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199568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Know what the meaning of Object-oriented programming.</a:t>
            </a: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the behavior of classes and objects.</a:t>
            </a:r>
            <a:endParaRPr lang="en-US" sz="2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Define a constructor, instance variables, and methods for a class of objects.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List</a:t>
            </a:r>
            <a:r>
              <a:rPr lang="en-US" sz="2600" dirty="0">
                <a:solidFill>
                  <a:srgbClr val="0A1F61"/>
                </a:solidFill>
              </a:rPr>
              <a:t> the methods, including their parameters and return types, that realize the behavior of a class of objects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.</a:t>
            </a:r>
            <a:endParaRPr lang="en-US" sz="2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68617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Procedural-Oriented Programming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39456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Program is divided into a series of statements, could contain functions. </a:t>
            </a:r>
            <a:endParaRPr lang="en-US" sz="26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The main concern is on doing things.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Poor modeling to real world problems.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is not easy to maintain program if it is too complex.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Provide poor data security.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Not extensible programming paradigm.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Unit of programming is function.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Ex: Pascal, C, Basic, Fortran.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1305308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68617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Procedural-Oriented Programming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712394DE-9A91-6830-1574-FA01D65D7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778" y="2098645"/>
            <a:ext cx="2143125" cy="2143125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E715AEF6-3A95-C218-B472-E88D4574A7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0307" y="2284383"/>
            <a:ext cx="2581275" cy="1771650"/>
          </a:xfrm>
          <a:prstGeom prst="rect">
            <a:avLst/>
          </a:prstGeom>
        </p:spPr>
      </p:pic>
      <p:pic>
        <p:nvPicPr>
          <p:cNvPr id="12" name="Picture 12" descr="A picture containing pink, dessert&#10;&#10;Description automatically generated">
            <a:extLst>
              <a:ext uri="{FF2B5EF4-FFF2-40B4-BE49-F238E27FC236}">
                <a16:creationId xmlns:a16="http://schemas.microsoft.com/office/drawing/2014/main" id="{EF3D5229-9A09-6D73-CAA7-DB27B3E9AA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9457" y="3708910"/>
            <a:ext cx="2143125" cy="21431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2C2919B-5C29-D4A1-75BC-D173FBAB250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94321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1850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POP Example Problem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139456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Suppose we need to model the students registered in a set of courses.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There are more students in the classroom.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Each student has name, age, address, and course name.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need to define!!!!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22223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749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Primitive Data Types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39456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store single simple value. </a:t>
            </a:r>
            <a:endParaRPr lang="en-US" sz="26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was not a problem for a simple programs.</a:t>
            </a:r>
            <a:endParaRPr lang="en-US" sz="2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Because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of development and the need for complex programs, the need for group variables is required.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Grouping variables together makes it easier.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22056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840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Object-Oriented Programming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39456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Program is divided into classes and objects. </a:t>
            </a:r>
            <a:endParaRPr lang="en-US" sz="26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The main concern on data.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Strong modeling to real world problems.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is easy to maintain program even if it is too complex.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Provide strong data security.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is highly extensible programming paradigm.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Unit of programming is class.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Ex: Python, Java, C#.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605228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80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Building Blocks of OOP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3" y="2527644"/>
            <a:ext cx="10097608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Classes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are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user-defined data types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act as the blueprint for individual objects, attributes and methods.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cs typeface="+mn-lt"/>
              </a:rPr>
              <a:t>Objects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: are 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instances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 of a class created with specifically defined data.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47747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80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Building Blocks of OOP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8" name="Picture 9" descr="A picture containing donut, doughnut, food, different&#10;&#10;Description automatically generated">
            <a:extLst>
              <a:ext uri="{FF2B5EF4-FFF2-40B4-BE49-F238E27FC236}">
                <a16:creationId xmlns:a16="http://schemas.microsoft.com/office/drawing/2014/main" id="{24D7D666-0BAB-7853-AE48-94AEA2767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3457" y="1442908"/>
            <a:ext cx="5460519" cy="448976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FDA352-6CF6-1CB3-398A-C59AB6FEEB04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24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80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Building Blocks of OOP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5803" y="2527644"/>
            <a:ext cx="10097608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Attributes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 are defined in the class template and represent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state of an object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Class attributes belong to the class itself..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u="sng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Methods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are functions that are defined inside a class that describe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behaviors of an object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09382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190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Main Principles of OOP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70822957-58EB-0CAE-ACDB-0FFAB55036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1796" y="1314399"/>
            <a:ext cx="4008407" cy="461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547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4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Main Principles of OOP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527644"/>
            <a:ext cx="1009760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Encapsulation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 all important information is contained inside an object and only select information is exposed. The implementation and state of each object are privately held inside a defined class.</a:t>
            </a:r>
          </a:p>
          <a:p>
            <a:pPr marL="285750" indent="-285750">
              <a:buFont typeface="Arial"/>
              <a:buChar char="•"/>
            </a:pPr>
            <a:endParaRPr lang="en-US" sz="2600" u="sng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Abstraction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Objects only reveal internal mechanisms that are relevant for the use of other objects, hiding any unnecessary implementation code.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0948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4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Main Principles of OOP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527644"/>
            <a:ext cx="1009760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Inheritance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 Classes can reuse code from other classes. Relationships and subclasses between objects can be assigned, enabling developers to reuse common logic while still maintaining a unique hierarchy.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Polymorphism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Objects are designed to share behaviors and they can take on more than one form.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40473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1229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Class Definition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68851"/>
            <a:ext cx="1009760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All class definitions start with the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class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keyword, which is followed by the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name of the class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and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colon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Any code that is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indented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below the class definition is considered part of the class’s body. </a:t>
            </a:r>
            <a:endParaRPr lang="en-US"/>
          </a:p>
          <a:p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ClassName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# body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890260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1229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Class Definition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527644"/>
            <a:ext cx="10097608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class Student:</a:t>
            </a: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         pass         #indicating where code will eventually go</a:t>
            </a:r>
          </a:p>
          <a:p>
            <a:pPr>
              <a:buFont typeface="Arial"/>
            </a:pPr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print(Student)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77694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442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Instance Attributes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68851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properties that all objects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must have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are defined in a method called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__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__()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Every time a new object is created, 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 sets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initial state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of the object by assigning the values of the object’s properties. </a:t>
            </a:r>
            <a:endParaRPr lang="en-US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 can take any number of parameters, but the first parameter will always be a variable called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self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1676659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442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Instance Attributes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5803" y="2211342"/>
            <a:ext cx="10097608" cy="44935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name, age):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self.name = name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age</a:t>
            </a:r>
            <a:endParaRPr lang="en-US" dirty="0"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self.name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creates an attribute called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name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and assigns to it the value of the name parameter.</a:t>
            </a:r>
          </a:p>
          <a:p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>
              <a:buFont typeface="Arial"/>
            </a:pPr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>
              <a:buFont typeface="Arial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05781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4477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Class Attributes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7011" y="2268851"/>
            <a:ext cx="10802097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class attributes are attributes that have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same value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for all class instances. 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Class attributes are defined directly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beneath the first line of the class 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define a class attribute by assigning a value to a variable name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outside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the 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 function.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2674947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4477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Class Attributes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11342"/>
            <a:ext cx="1009760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course = "OOP in Python"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name, age):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self.name = name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age</a:t>
            </a:r>
            <a:endParaRPr lang="en-US" dirty="0"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course 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name "OOP in Python" will assign to every student.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875886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8965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Instantiating Objects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2671" y="2772059"/>
            <a:ext cx="10097608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Creating a new object from a class is called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instantiating an object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instantiate a new object by typing the name of the class, followed by opening and closing parentheses.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410066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8965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Instantiating Objects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5803" y="1952550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course = "OOP in Python"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name, age):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self.name = name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age</a:t>
            </a:r>
            <a:endParaRPr lang="en-US" dirty="0"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std1 = Student("Ahmed", 20)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std2 = Student("Mohamed", 15); print(std1); print(std1 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is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std2)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776942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3380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Accessing Attributes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981304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After you create the instances, you can access their instance attributes using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dot notation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Although the attributes are guaranteed to exist, their values can be changed dynamically.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custom objects are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mutable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by default.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delete the instance or its attribute using the keyword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del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433522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3380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Accessing Attributes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5803" y="1952550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std1 = Student("Ahmed", 20)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print(std1.name)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print(std1.course)</a:t>
            </a:r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std1.age = 25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print(std1.age)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del std1.age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print(std1.age)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del std1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02816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01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Instance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68851"/>
            <a:ext cx="10198249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Functions that are defined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inside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 class and can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only be called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from an instance of that class. 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Like 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__(), an instance method’s first parameter is always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self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instance methods of the same name with different implementation, the second implementation of the method prevails over the first one.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1779607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01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Instance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name, age):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self.name = name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age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displayStudentInfo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return f"{self.name} is 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 years old"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s1 = Student("Ahmed", 15)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print(s1.displayStudentInfo())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173356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016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Instance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>
                <a:solidFill>
                  <a:srgbClr val="24A9E1"/>
                </a:solidFill>
                <a:ea typeface="+mn-lt"/>
                <a:cs typeface="+mn-lt"/>
              </a:rPr>
              <a:t>         def display(self):</a:t>
            </a:r>
            <a:endParaRPr lang="en-US" sz="260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print(self.name)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>
                <a:solidFill>
                  <a:srgbClr val="24A9E1"/>
                </a:solidFill>
                <a:ea typeface="+mn-lt"/>
                <a:cs typeface="+mn-lt"/>
              </a:rPr>
              <a:t>         def display(self):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return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f"The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student name is {self.name}"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s1 = Student("Ahmed", 15)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print(s1.display())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376053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7060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Dunder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68851"/>
            <a:ext cx="1009760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Like 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__(), a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dunder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method is always begin and ends with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double underscores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__.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Used to override functionality for built-in functions for custom classes.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__str__() method is used to change what gets printed when print a special instance of the class.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18698068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7060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Dunder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Example: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name, age):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self.name = name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age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__str__(self):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return f"{self.name} is 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 years old"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s1 = Student("Ahmed", 15)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684142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4157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Example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2268851"/>
            <a:ext cx="1009760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a class called "Distance" that has two instance attributes called "feet" and "inches". Define the following methods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__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init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__(): that initializes the distance objects using the default arguments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getDistance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(): that takes the distance information from the user.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addDistances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(): that adds two different distance and return the sum of their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feets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and inches.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11547335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4157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Example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Distance: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feet = 0, inch = 0.0):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self.feet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feet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inch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getDistance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(self):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f = int(input("Enter the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distnace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feet value: "))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self.feet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f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inc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float(input("Enter the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distnace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feet value: "))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self.inch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inc</a:t>
            </a:r>
            <a:endParaRPr lang="en-US" dirty="0" err="1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023286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4157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Example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Distance: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…....</a:t>
            </a:r>
            <a:endParaRPr lang="en-US" sz="260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addDistances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(self, Distance):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temp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self.__class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temp.feet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self.feet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+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Distance.feet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temp.inch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+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Distance.inch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if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temp.inch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&gt;= 12.0: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 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temp.feet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+=1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 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temp.inch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-=12.0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return temp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838977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41570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Example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5803" y="1895041"/>
            <a:ext cx="10097608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d1 = Distance()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print(d1.feet)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d1.getDistance()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print(d1.feet)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d2 = Distance(2, 1.5)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d3 = d1.addDistances(d2)</a:t>
            </a:r>
            <a:endParaRPr lang="en-US" i="1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print(p3.feet, p3.inch)</a:t>
            </a:r>
            <a:endParaRPr lang="en-US" i="1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0AB4E8-E82F-D4F1-BBD9-E35113AAE77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806992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09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1124</cp:revision>
  <dcterms:created xsi:type="dcterms:W3CDTF">2021-08-03T13:03:26Z</dcterms:created>
  <dcterms:modified xsi:type="dcterms:W3CDTF">2022-07-21T13:28:42Z</dcterms:modified>
</cp:coreProperties>
</file>