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266.xml" ContentType="application/vnd.openxmlformats-officedocument.presentationml.slide+xml"/>
  <Override PartName="/ppt/slides/slide133.xml" ContentType="application/vnd.openxmlformats-officedocument.presentationml.slide+xml"/>
  <Override PartName="/ppt/slides/slide132.xml" ContentType="application/vnd.openxmlformats-officedocument.presentationml.slide+xml"/>
  <Override PartName="/ppt/slides/slide131.xml" ContentType="application/vnd.openxmlformats-officedocument.presentationml.slide+xml"/>
  <Override PartName="/ppt/slides/slide130.xml" ContentType="application/vnd.openxmlformats-officedocument.presentationml.slide+xml"/>
  <Override PartName="/ppt/slides/slide129.xml" ContentType="application/vnd.openxmlformats-officedocument.presentationml.slide+xml"/>
  <Override PartName="/ppt/slides/slide128.xml" ContentType="application/vnd.openxmlformats-officedocument.presentationml.slide+xml"/>
  <Override PartName="/ppt/slides/slide127.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42.xml" ContentType="application/vnd.openxmlformats-officedocument.presentationml.slide+xml"/>
  <Override PartName="/ppt/slides/slide141.xml" ContentType="application/vnd.openxmlformats-officedocument.presentationml.slide+xml"/>
  <Override PartName="/ppt/slides/slide140.xml" ContentType="application/vnd.openxmlformats-officedocument.presentationml.slide+xml"/>
  <Override PartName="/ppt/slides/slide139.xml" ContentType="application/vnd.openxmlformats-officedocument.presentationml.slide+xml"/>
  <Override PartName="/ppt/slides/slide138.xml" ContentType="application/vnd.openxmlformats-officedocument.presentationml.slide+xml"/>
  <Override PartName="/ppt/slides/slide137.xml" ContentType="application/vnd.openxmlformats-officedocument.presentationml.slide+xml"/>
  <Override PartName="/ppt/slides/slide126.xml" ContentType="application/vnd.openxmlformats-officedocument.presentationml.slide+xml"/>
  <Override PartName="/ppt/slides/slide125.xml" ContentType="application/vnd.openxmlformats-officedocument.presentationml.slide+xml"/>
  <Override PartName="/ppt/slides/slide124.xml" ContentType="application/vnd.openxmlformats-officedocument.presentationml.slide+xml"/>
  <Override PartName="/ppt/slides/slide114.xml" ContentType="application/vnd.openxmlformats-officedocument.presentationml.slide+xml"/>
  <Override PartName="/ppt/slides/slide113.xml" ContentType="application/vnd.openxmlformats-officedocument.presentationml.slide+xml"/>
  <Override PartName="/ppt/slides/slide112.xml" ContentType="application/vnd.openxmlformats-officedocument.presentationml.slide+xml"/>
  <Override PartName="/ppt/slides/slide111.xml" ContentType="application/vnd.openxmlformats-officedocument.presentationml.slide+xml"/>
  <Override PartName="/ppt/slides/slide110.xml" ContentType="application/vnd.openxmlformats-officedocument.presentationml.slide+xml"/>
  <Override PartName="/ppt/slides/slide109.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23.xml" ContentType="application/vnd.openxmlformats-officedocument.presentationml.slide+xml"/>
  <Override PartName="/ppt/slides/slide122.xml" ContentType="application/vnd.openxmlformats-officedocument.presentationml.slide+xml"/>
  <Override PartName="/ppt/slides/slide121.xml" ContentType="application/vnd.openxmlformats-officedocument.presentationml.slide+xml"/>
  <Override PartName="/ppt/slides/slide120.xml" ContentType="application/vnd.openxmlformats-officedocument.presentationml.slide+xml"/>
  <Override PartName="/ppt/slides/slide119.xml" ContentType="application/vnd.openxmlformats-officedocument.presentationml.slide+xml"/>
  <Override PartName="/ppt/slides/slide118.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70.xml" ContentType="application/vnd.openxmlformats-officedocument.presentationml.slide+xml"/>
  <Override PartName="/ppt/slides/slide169.xml" ContentType="application/vnd.openxmlformats-officedocument.presentationml.slide+xml"/>
  <Override PartName="/ppt/slides/slide168.xml" ContentType="application/vnd.openxmlformats-officedocument.presentationml.slide+xml"/>
  <Override PartName="/ppt/slides/slide167.xml" ContentType="application/vnd.openxmlformats-officedocument.presentationml.slide+xml"/>
  <Override PartName="/ppt/slides/slide166.xml" ContentType="application/vnd.openxmlformats-officedocument.presentationml.slide+xml"/>
  <Override PartName="/ppt/slides/slide165.xml" ContentType="application/vnd.openxmlformats-officedocument.presentationml.slide+xml"/>
  <Override PartName="/ppt/slides/slide164.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9.xml" ContentType="application/vnd.openxmlformats-officedocument.presentationml.slide+xml"/>
  <Override PartName="/ppt/slides/slide178.xml" ContentType="application/vnd.openxmlformats-officedocument.presentationml.slide+xml"/>
  <Override PartName="/ppt/slides/slide177.xml" ContentType="application/vnd.openxmlformats-officedocument.presentationml.slide+xml"/>
  <Override PartName="/ppt/slides/slide176.xml" ContentType="application/vnd.openxmlformats-officedocument.presentationml.slide+xml"/>
  <Override PartName="/ppt/slides/slide175.xml" ContentType="application/vnd.openxmlformats-officedocument.presentationml.slide+xml"/>
  <Override PartName="/ppt/slides/slide174.xml" ContentType="application/vnd.openxmlformats-officedocument.presentationml.slide+xml"/>
  <Override PartName="/ppt/slides/slide163.xml" ContentType="application/vnd.openxmlformats-officedocument.presentationml.slide+xml"/>
  <Override PartName="/ppt/slides/slide162.xml" ContentType="application/vnd.openxmlformats-officedocument.presentationml.slide+xml"/>
  <Override PartName="/ppt/slides/slide161.xml" ContentType="application/vnd.openxmlformats-officedocument.presentationml.slide+xml"/>
  <Override PartName="/ppt/slides/slide151.xml" ContentType="application/vnd.openxmlformats-officedocument.presentationml.slide+xml"/>
  <Override PartName="/ppt/slides/slide150.xml" ContentType="application/vnd.openxmlformats-officedocument.presentationml.slide+xml"/>
  <Override PartName="/ppt/slides/slide149.xml" ContentType="application/vnd.openxmlformats-officedocument.presentationml.slide+xml"/>
  <Override PartName="/ppt/slides/slide148.xml" ContentType="application/vnd.openxmlformats-officedocument.presentationml.slide+xml"/>
  <Override PartName="/ppt/slides/slide147.xml" ContentType="application/vnd.openxmlformats-officedocument.presentationml.slide+xml"/>
  <Override PartName="/ppt/slides/slide146.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60.xml" ContentType="application/vnd.openxmlformats-officedocument.presentationml.slide+xml"/>
  <Override PartName="/ppt/slides/slide159.xml" ContentType="application/vnd.openxmlformats-officedocument.presentationml.slide+xml"/>
  <Override PartName="/ppt/slides/slide158.xml" ContentType="application/vnd.openxmlformats-officedocument.presentationml.slide+xml"/>
  <Override PartName="/ppt/slides/slide157.xml" ContentType="application/vnd.openxmlformats-officedocument.presentationml.slide+xml"/>
  <Override PartName="/ppt/slides/slide156.xml" ContentType="application/vnd.openxmlformats-officedocument.presentationml.slide+xml"/>
  <Override PartName="/ppt/slides/slide155.xml" ContentType="application/vnd.openxmlformats-officedocument.presentationml.slide+xml"/>
  <Override PartName="/ppt/slides/slide108.xml" ContentType="application/vnd.openxmlformats-officedocument.presentationml.slide+xml"/>
  <Override PartName="/ppt/slides/slide107.xml" ContentType="application/vnd.openxmlformats-officedocument.presentationml.slide+xml"/>
  <Override PartName="/ppt/slides/slide106.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265.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8.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96.xml" ContentType="application/vnd.openxmlformats-officedocument.presentationml.slide+xml"/>
  <Override PartName="/ppt/slides/slide95.xml" ContentType="application/vnd.openxmlformats-officedocument.presentationml.slide+xml"/>
  <Override PartName="/ppt/slides/slide94.xml" ContentType="application/vnd.openxmlformats-officedocument.presentationml.slide+xml"/>
  <Override PartName="/ppt/slides/slide93.xml" ContentType="application/vnd.openxmlformats-officedocument.presentationml.slide+xml"/>
  <Override PartName="/ppt/slides/slide92.xml" ContentType="application/vnd.openxmlformats-officedocument.presentationml.slide+xml"/>
  <Override PartName="/ppt/slides/slide91.xml" ContentType="application/vnd.openxmlformats-officedocument.presentationml.slide+xml"/>
  <Override PartName="/ppt/slides/slide90.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5.xml" ContentType="application/vnd.openxmlformats-officedocument.presentationml.slide+xml"/>
  <Override PartName="/ppt/slides/slide104.xml" ContentType="application/vnd.openxmlformats-officedocument.presentationml.slide+xml"/>
  <Override PartName="/ppt/slides/slide103.xml" ContentType="application/vnd.openxmlformats-officedocument.presentationml.slide+xml"/>
  <Override PartName="/ppt/slides/slide102.xml" ContentType="application/vnd.openxmlformats-officedocument.presentationml.slide+xml"/>
  <Override PartName="/ppt/slides/slide101.xml" ContentType="application/vnd.openxmlformats-officedocument.presentationml.slide+xml"/>
  <Override PartName="/ppt/slides/slide100.xml" ContentType="application/vnd.openxmlformats-officedocument.presentationml.slide+xml"/>
  <Override PartName="/ppt/slides/slide89.xml" ContentType="application/vnd.openxmlformats-officedocument.presentationml.slide+xml"/>
  <Override PartName="/ppt/slides/slide88.xml" ContentType="application/vnd.openxmlformats-officedocument.presentationml.slide+xml"/>
  <Override PartName="/ppt/slides/slide87.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6.xml" ContentType="application/vnd.openxmlformats-officedocument.presentationml.slide+xml"/>
  <Override PartName="/ppt/slides/slide85.xml" ContentType="application/vnd.openxmlformats-officedocument.presentationml.slide+xml"/>
  <Override PartName="/ppt/slides/slide84.xml" ContentType="application/vnd.openxmlformats-officedocument.presentationml.slide+xml"/>
  <Override PartName="/ppt/slides/slide83.xml" ContentType="application/vnd.openxmlformats-officedocument.presentationml.slide+xml"/>
  <Override PartName="/ppt/slides/slide82.xml" ContentType="application/vnd.openxmlformats-officedocument.presentationml.slide+xml"/>
  <Override PartName="/ppt/slides/slide81.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12.xml" ContentType="application/vnd.openxmlformats-officedocument.presentationml.slide+xml"/>
  <Override PartName="/ppt/slides/slide311.xml" ContentType="application/vnd.openxmlformats-officedocument.presentationml.slide+xml"/>
  <Override PartName="/ppt/slides/slide310.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261.xml" ContentType="application/vnd.openxmlformats-officedocument.presentationml.slide+xml"/>
  <Override PartName="/ppt/slides/slide260.xml" ContentType="application/vnd.openxmlformats-officedocument.presentationml.slide+xml"/>
  <Override PartName="/ppt/slides/slide259.xml" ContentType="application/vnd.openxmlformats-officedocument.presentationml.slide+xml"/>
  <Override PartName="/ppt/slides/slide258.xml" ContentType="application/vnd.openxmlformats-officedocument.presentationml.slide+xml"/>
  <Override PartName="/ppt/slides/slide257.xml" ContentType="application/vnd.openxmlformats-officedocument.presentationml.slide+xml"/>
  <Override PartName="/ppt/slides/slide256.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03.xml" ContentType="application/vnd.openxmlformats-officedocument.presentationml.slide+xml"/>
  <Override PartName="/ppt/slides/slide302.xml" ContentType="application/vnd.openxmlformats-officedocument.presentationml.slide+xml"/>
  <Override PartName="/ppt/slides/slide301.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75.xml" ContentType="application/vnd.openxmlformats-officedocument.presentationml.slide+xml"/>
  <Override PartName="/ppt/slides/slide274.xml" ContentType="application/vnd.openxmlformats-officedocument.presentationml.slide+xml"/>
  <Override PartName="/ppt/slides/slide273.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294.xml" ContentType="application/vnd.openxmlformats-officedocument.presentationml.slide+xml"/>
  <Override PartName="/ppt/slides/slide293.xml" ContentType="application/vnd.openxmlformats-officedocument.presentationml.slide+xml"/>
  <Override PartName="/ppt/slides/slide292.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55.xml" ContentType="application/vnd.openxmlformats-officedocument.presentationml.slide+xml"/>
  <Override PartName="/ppt/slides/slide254.xml" ContentType="application/vnd.openxmlformats-officedocument.presentationml.slide+xml"/>
  <Override PartName="/ppt/slides/slide253.xml" ContentType="application/vnd.openxmlformats-officedocument.presentationml.slide+xml"/>
  <Override PartName="/ppt/slides/slide207.xml" ContentType="application/vnd.openxmlformats-officedocument.presentationml.slide+xml"/>
  <Override PartName="/ppt/slides/slide206.xml" ContentType="application/vnd.openxmlformats-officedocument.presentationml.slide+xml"/>
  <Override PartName="/ppt/slides/slide205.xml" ContentType="application/vnd.openxmlformats-officedocument.presentationml.slide+xml"/>
  <Override PartName="/ppt/slides/slide204.xml" ContentType="application/vnd.openxmlformats-officedocument.presentationml.slide+xml"/>
  <Override PartName="/ppt/slides/slide203.xml" ContentType="application/vnd.openxmlformats-officedocument.presentationml.slide+xml"/>
  <Override PartName="/ppt/slides/slide202.xml" ContentType="application/vnd.openxmlformats-officedocument.presentationml.slide+xml"/>
  <Override PartName="/ppt/slides/slide201.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6.xml" ContentType="application/vnd.openxmlformats-officedocument.presentationml.slide+xml"/>
  <Override PartName="/ppt/slides/slide215.xml" ContentType="application/vnd.openxmlformats-officedocument.presentationml.slide+xml"/>
  <Override PartName="/ppt/slides/slide214.xml" ContentType="application/vnd.openxmlformats-officedocument.presentationml.slide+xml"/>
  <Override PartName="/ppt/slides/slide213.xml" ContentType="application/vnd.openxmlformats-officedocument.presentationml.slide+xml"/>
  <Override PartName="/ppt/slides/slide212.xml" ContentType="application/vnd.openxmlformats-officedocument.presentationml.slide+xml"/>
  <Override PartName="/ppt/slides/slide211.xml" ContentType="application/vnd.openxmlformats-officedocument.presentationml.slide+xml"/>
  <Override PartName="/ppt/slides/slide200.xml" ContentType="application/vnd.openxmlformats-officedocument.presentationml.slide+xml"/>
  <Override PartName="/ppt/slides/slide199.xml" ContentType="application/vnd.openxmlformats-officedocument.presentationml.slide+xml"/>
  <Override PartName="/ppt/slides/slide198.xml" ContentType="application/vnd.openxmlformats-officedocument.presentationml.slide+xml"/>
  <Override PartName="/ppt/slides/slide188.xml" ContentType="application/vnd.openxmlformats-officedocument.presentationml.slide+xml"/>
  <Override PartName="/ppt/slides/slide187.xml" ContentType="application/vnd.openxmlformats-officedocument.presentationml.slide+xml"/>
  <Override PartName="/ppt/slides/slide186.xml" ContentType="application/vnd.openxmlformats-officedocument.presentationml.slide+xml"/>
  <Override PartName="/ppt/slides/slide185.xml" ContentType="application/vnd.openxmlformats-officedocument.presentationml.slide+xml"/>
  <Override PartName="/ppt/slides/slide184.xml" ContentType="application/vnd.openxmlformats-officedocument.presentationml.slide+xml"/>
  <Override PartName="/ppt/slides/slide183.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7.xml" ContentType="application/vnd.openxmlformats-officedocument.presentationml.slide+xml"/>
  <Override PartName="/ppt/slides/slide196.xml" ContentType="application/vnd.openxmlformats-officedocument.presentationml.slide+xml"/>
  <Override PartName="/ppt/slides/slide195.xml" ContentType="application/vnd.openxmlformats-officedocument.presentationml.slide+xml"/>
  <Override PartName="/ppt/slides/slide194.xml" ContentType="application/vnd.openxmlformats-officedocument.presentationml.slide+xml"/>
  <Override PartName="/ppt/slides/slide193.xml" ContentType="application/vnd.openxmlformats-officedocument.presentationml.slide+xml"/>
  <Override PartName="/ppt/slides/slide192.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43.xml" ContentType="application/vnd.openxmlformats-officedocument.presentationml.slide+xml"/>
  <Override PartName="/ppt/slides/slide242.xml" ContentType="application/vnd.openxmlformats-officedocument.presentationml.slide+xml"/>
  <Override PartName="/ppt/slides/slide241.xml" ContentType="application/vnd.openxmlformats-officedocument.presentationml.slide+xml"/>
  <Override PartName="/ppt/slides/slide240.xml" ContentType="application/vnd.openxmlformats-officedocument.presentationml.slide+xml"/>
  <Override PartName="/ppt/slides/slide239.xml" ContentType="application/vnd.openxmlformats-officedocument.presentationml.slide+xml"/>
  <Override PartName="/ppt/slides/slide238.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52.xml" ContentType="application/vnd.openxmlformats-officedocument.presentationml.slide+xml"/>
  <Override PartName="/ppt/slides/slide251.xml" ContentType="application/vnd.openxmlformats-officedocument.presentationml.slide+xml"/>
  <Override PartName="/ppt/slides/slide250.xml" ContentType="application/vnd.openxmlformats-officedocument.presentationml.slide+xml"/>
  <Override PartName="/ppt/slides/slide249.xml" ContentType="application/vnd.openxmlformats-officedocument.presentationml.slide+xml"/>
  <Override PartName="/ppt/slides/slide248.xml" ContentType="application/vnd.openxmlformats-officedocument.presentationml.slide+xml"/>
  <Override PartName="/ppt/slides/slide247.xml" ContentType="application/vnd.openxmlformats-officedocument.presentationml.slide+xml"/>
  <Override PartName="/ppt/slides/slide237.xml" ContentType="application/vnd.openxmlformats-officedocument.presentationml.slide+xml"/>
  <Override PartName="/ppt/slides/slide236.xml" ContentType="application/vnd.openxmlformats-officedocument.presentationml.slide+xml"/>
  <Override PartName="/ppt/slides/slide235.xml" ContentType="application/vnd.openxmlformats-officedocument.presentationml.slide+xml"/>
  <Override PartName="/ppt/slides/slide225.xml" ContentType="application/vnd.openxmlformats-officedocument.presentationml.slide+xml"/>
  <Override PartName="/ppt/slides/slide224.xml" ContentType="application/vnd.openxmlformats-officedocument.presentationml.slide+xml"/>
  <Override PartName="/ppt/slides/slide223.xml" ContentType="application/vnd.openxmlformats-officedocument.presentationml.slide+xml"/>
  <Override PartName="/ppt/slides/slide222.xml" ContentType="application/vnd.openxmlformats-officedocument.presentationml.slide+xml"/>
  <Override PartName="/ppt/slides/slide221.xml" ContentType="application/vnd.openxmlformats-officedocument.presentationml.slide+xml"/>
  <Override PartName="/ppt/slides/slide220.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34.xml" ContentType="application/vnd.openxmlformats-officedocument.presentationml.slide+xml"/>
  <Override PartName="/ppt/slides/slide233.xml" ContentType="application/vnd.openxmlformats-officedocument.presentationml.slide+xml"/>
  <Override PartName="/ppt/slides/slide232.xml" ContentType="application/vnd.openxmlformats-officedocument.presentationml.slide+xml"/>
  <Override PartName="/ppt/slides/slide231.xml" ContentType="application/vnd.openxmlformats-officedocument.presentationml.slide+xml"/>
  <Override PartName="/ppt/slides/slide230.xml" ContentType="application/vnd.openxmlformats-officedocument.presentationml.slide+xml"/>
  <Override PartName="/ppt/slides/slide229.xml" ContentType="application/vnd.openxmlformats-officedocument.presentationml.slide+xml"/>
  <Override PartName="/ppt/slides/slide34.xml" ContentType="application/vnd.openxmlformats-officedocument.presentationml.slide+xml"/>
  <Override PartName="/ppt/slides/slide53.xml" ContentType="application/vnd.openxmlformats-officedocument.presentationml.slide+xml"/>
  <Override PartName="/ppt/slides/slide32.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8.xml" ContentType="application/vnd.openxmlformats-officedocument.presentationml.slide+xml"/>
  <Override PartName="/ppt/slides/slide33.xml" ContentType="application/vnd.openxmlformats-officedocument.presentationml.slide+xml"/>
  <Override PartName="/ppt/slides/slide20.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slideMasters/slideMaster1.xml" ContentType="application/vnd.openxmlformats-officedocument.presentationml.slideMaster+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28.xml" ContentType="application/vnd.openxmlformats-officedocument.presentationml.notesSlide+xml"/>
  <Override PartName="/ppt/notesSlides/notesSlide31.xml" ContentType="application/vnd.openxmlformats-officedocument.presentationml.notesSlide+xml"/>
  <Override PartName="/ppt/notesSlides/notesSlide27.xml" ContentType="application/vnd.openxmlformats-officedocument.presentationml.notesSlide+xml"/>
  <Override PartName="/ppt/notesSlides/notesSlide134.xml" ContentType="application/vnd.openxmlformats-officedocument.presentationml.notesSlide+xml"/>
  <Override PartName="/ppt/notesSlides/notesSlide23.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24.xml" ContentType="application/vnd.openxmlformats-officedocument.presentationml.notesSlide+xml"/>
  <Override PartName="/ppt/notesSlides/notesSlide133.xml" ContentType="application/vnd.openxmlformats-officedocument.presentationml.notesSlide+xml"/>
  <Override PartName="/ppt/notesSlides/notesSlide36.xml" ContentType="application/vnd.openxmlformats-officedocument.presentationml.notesSlide+xml"/>
  <Override PartName="/ppt/notesSlides/notesSlide130.xml" ContentType="application/vnd.openxmlformats-officedocument.presentationml.notesSlide+xml"/>
  <Override PartName="/ppt/notesSlides/notesSlide26.xml" ContentType="application/vnd.openxmlformats-officedocument.presentationml.notesSlide+xml"/>
  <Override PartName="/ppt/notesSlides/notesSlide131.xml" ContentType="application/vnd.openxmlformats-officedocument.presentationml.notesSlide+xml"/>
  <Override PartName="/ppt/notesSlides/notesSlide25.xml" ContentType="application/vnd.openxmlformats-officedocument.presentationml.notesSlide+xml"/>
  <Override PartName="/ppt/notesSlides/notesSlide132.xml" ContentType="application/vnd.openxmlformats-officedocument.presentationml.notesSlide+xml"/>
  <Override PartName="/ppt/notesSlides/notesSlide129.xml" ContentType="application/vnd.openxmlformats-officedocument.presentationml.notesSlide+xml"/>
  <Override PartName="/ppt/notesSlides/notesSlide37.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46.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138.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13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4.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140.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3.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56.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07.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11.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4.xml" ContentType="application/vnd.openxmlformats-officedocument.presentationml.notesSlide+xml"/>
  <Override PartName="/ppt/notesSlides/notesSlide113.xml" ContentType="application/vnd.openxmlformats-officedocument.presentationml.notesSlide+xml"/>
  <Override PartName="/ppt/notesSlides/notesSlide112.xml" ContentType="application/vnd.openxmlformats-officedocument.presentationml.notesSlide+xml"/>
  <Override PartName="/ppt/notesSlides/notesSlide104.xml" ContentType="application/vnd.openxmlformats-officedocument.presentationml.notesSlide+xml"/>
  <Override PartName="/ppt/notesSlides/notesSlide96.xml" ContentType="application/vnd.openxmlformats-officedocument.presentationml.notesSlide+xml"/>
  <Override PartName="/ppt/notesSlides/notesSlide95.xml" ContentType="application/vnd.openxmlformats-officedocument.presentationml.notesSlide+xml"/>
  <Override PartName="/ppt/notesSlides/notesSlide94.xml" ContentType="application/vnd.openxmlformats-officedocument.presentationml.notesSlide+xml"/>
  <Override PartName="/ppt/notesSlides/notesSlide93.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0.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17.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80.xml" ContentType="application/vnd.openxmlformats-officedocument.presentationml.notesSlide+xml"/>
  <Override PartName="/ppt/notesSlides/notesSlide79.xml" ContentType="application/vnd.openxmlformats-officedocument.presentationml.notesSlide+xml"/>
  <Override PartName="/ppt/notesSlides/notesSlide78.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97.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65.xml" ContentType="application/vnd.openxmlformats-officedocument.presentationml.notesSlide+xml"/>
  <Override PartName="/ppt/notesSlides/notesSlide64.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91.xml" ContentType="application/vnd.openxmlformats-officedocument.presentationml.notesSlide+xml"/>
  <Override PartName="/ppt/notesSlides/notesSlide120.xml" ContentType="application/vnd.openxmlformats-officedocument.presentationml.notesSlide+xml"/>
  <Override PartName="/ppt/notesSlides/notesSlide119.xml" ContentType="application/vnd.openxmlformats-officedocument.presentationml.notesSlide+xml"/>
  <Override PartName="/ppt/notesSlides/notesSlide118.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85.xml" ContentType="application/vnd.openxmlformats-officedocument.presentationml.notesSlide+xml"/>
  <Override PartName="/ppt/notesSlides/notesSlide84.xml" ContentType="application/vnd.openxmlformats-officedocument.presentationml.notesSlide+xml"/>
  <Override PartName="/ppt/notesSlides/notesSlide83.xml" ContentType="application/vnd.openxmlformats-officedocument.presentationml.notesSlide+xml"/>
  <Override PartName="/ppt/notesSlides/notesSlide86.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69.xml" ContentType="application/vnd.openxmlformats-officedocument.presentationml.tags+xml"/>
  <Override PartName="/ppt/tags/tag140.xml" ContentType="application/vnd.openxmlformats-officedocument.presentationml.tags+xml"/>
  <Override PartName="/ppt/tags/tag139.xml" ContentType="application/vnd.openxmlformats-officedocument.presentationml.tags+xml"/>
  <Override PartName="/ppt/tags/tag138.xml" ContentType="application/vnd.openxmlformats-officedocument.presentationml.tags+xml"/>
  <Override PartName="/ppt/tags/tag137.xml" ContentType="application/vnd.openxmlformats-officedocument.presentationml.tags+xml"/>
  <Override PartName="/ppt/tags/tag136.xml" ContentType="application/vnd.openxmlformats-officedocument.presentationml.tags+xml"/>
  <Override PartName="/ppt/tags/tag135.xml" ContentType="application/vnd.openxmlformats-officedocument.presentationml.tags+xml"/>
  <Override PartName="/ppt/tags/tag134.xml" ContentType="application/vnd.openxmlformats-officedocument.presentationml.tags+xml"/>
  <Override PartName="/ppt/tags/tag133.xml" ContentType="application/vnd.openxmlformats-officedocument.presentationml.tags+xml"/>
  <Override PartName="/ppt/tags/tag132.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51.xml" ContentType="application/vnd.openxmlformats-officedocument.presentationml.tags+xml"/>
  <Override PartName="/ppt/tags/tag150.xml" ContentType="application/vnd.openxmlformats-officedocument.presentationml.tags+xml"/>
  <Override PartName="/ppt/tags/tag12.xml" ContentType="application/vnd.openxmlformats-officedocument.presentationml.tags+xml"/>
  <Override PartName="/ppt/tags/tag149.xml" ContentType="application/vnd.openxmlformats-officedocument.presentationml.tags+xml"/>
  <Override PartName="/ppt/tags/tag148.xml" ContentType="application/vnd.openxmlformats-officedocument.presentationml.tags+xml"/>
  <Override PartName="/ppt/tags/tag147.xml" ContentType="application/vnd.openxmlformats-officedocument.presentationml.tags+xml"/>
  <Override PartName="/ppt/tags/tag146.xml" ContentType="application/vnd.openxmlformats-officedocument.presentationml.tags+xml"/>
  <Override PartName="/ppt/tags/tag145.xml" ContentType="application/vnd.openxmlformats-officedocument.presentationml.tags+xml"/>
  <Override PartName="/ppt/tags/tag144.xml" ContentType="application/vnd.openxmlformats-officedocument.presentationml.tags+xml"/>
  <Override PartName="/ppt/tags/tag131.xml" ContentType="application/vnd.openxmlformats-officedocument.presentationml.tags+xml"/>
  <Override PartName="/ppt/tags/tag130.xml" ContentType="application/vnd.openxmlformats-officedocument.presentationml.tags+xml"/>
  <Override PartName="/ppt/tags/tag129.xml" ContentType="application/vnd.openxmlformats-officedocument.presentationml.tags+xml"/>
  <Override PartName="/ppt/tags/tag119.xml" ContentType="application/vnd.openxmlformats-officedocument.presentationml.tags+xml"/>
  <Override PartName="/ppt/tags/tag118.xml" ContentType="application/vnd.openxmlformats-officedocument.presentationml.tags+xml"/>
  <Override PartName="/ppt/tags/tag117.xml" ContentType="application/vnd.openxmlformats-officedocument.presentationml.tags+xml"/>
  <Override PartName="/ppt/tags/tag116.xml" ContentType="application/vnd.openxmlformats-officedocument.presentationml.tags+xml"/>
  <Override PartName="/ppt/tags/tag115.xml" ContentType="application/vnd.openxmlformats-officedocument.presentationml.tags+xml"/>
  <Override PartName="/ppt/tags/tag114.xml" ContentType="application/vnd.openxmlformats-officedocument.presentationml.tags+xml"/>
  <Override PartName="/ppt/tags/tag113.xml" ContentType="application/vnd.openxmlformats-officedocument.presentationml.tags+xml"/>
  <Override PartName="/ppt/tags/tag112.xml" ContentType="application/vnd.openxmlformats-officedocument.presentationml.tags+xml"/>
  <Override PartName="/ppt/tags/tag111.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8.xml" ContentType="application/vnd.openxmlformats-officedocument.presentationml.tags+xml"/>
  <Override PartName="/ppt/tags/tag127.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26.xml" ContentType="application/vnd.openxmlformats-officedocument.presentationml.tags+xml"/>
  <Override PartName="/ppt/tags/tag15.xml" ContentType="application/vnd.openxmlformats-officedocument.presentationml.tags+xml"/>
  <Override PartName="/ppt/tags/tag125.xml" ContentType="application/vnd.openxmlformats-officedocument.presentationml.tags+xml"/>
  <Override PartName="/ppt/tags/tag124.xml" ContentType="application/vnd.openxmlformats-officedocument.presentationml.tags+xml"/>
  <Override PartName="/ppt/tags/tag123.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77.xml" ContentType="application/vnd.openxmlformats-officedocument.presentationml.tags+xml"/>
  <Override PartName="/ppt/tags/tag176.xml" ContentType="application/vnd.openxmlformats-officedocument.presentationml.tags+xml"/>
  <Override PartName="/ppt/tags/tag175.xml" ContentType="application/vnd.openxmlformats-officedocument.presentationml.tags+xml"/>
  <Override PartName="/ppt/tags/tag3.xml" ContentType="application/vnd.openxmlformats-officedocument.presentationml.tags+xml"/>
  <Override PartName="/ppt/tags/tag174.xml" ContentType="application/vnd.openxmlformats-officedocument.presentationml.tags+xml"/>
  <Override PartName="/ppt/tags/tag4.xml" ContentType="application/vnd.openxmlformats-officedocument.presentationml.tags+xml"/>
  <Override PartName="/ppt/tags/tag173.xml" ContentType="application/vnd.openxmlformats-officedocument.presentationml.tags+xml"/>
  <Override PartName="/ppt/tags/tag172.xml" ContentType="application/vnd.openxmlformats-officedocument.presentationml.tags+xml"/>
  <Override PartName="/ppt/tags/tag171.xml" ContentType="application/vnd.openxmlformats-officedocument.presentationml.tags+xml"/>
  <Override PartName="/ppt/tags/tag2.xml" ContentType="application/vnd.openxmlformats-officedocument.presentationml.tags+xml"/>
  <Override PartName="/ppt/tags/tag178.xml" ContentType="application/vnd.openxmlformats-officedocument.presentationml.tag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185.xml" ContentType="application/vnd.openxmlformats-officedocument.presentationml.tags+xml"/>
  <Override PartName="/ppt/tags/tag184.xml" ContentType="application/vnd.openxmlformats-officedocument.presentationml.tags+xml"/>
  <Override PartName="/ppt/tags/tag183.xml" ContentType="application/vnd.openxmlformats-officedocument.presentationml.tags+xml"/>
  <Override PartName="/ppt/tags/tag182.xml" ContentType="application/vnd.openxmlformats-officedocument.presentationml.tags+xml"/>
  <Override PartName="/ppt/tags/tag181.xml" ContentType="application/vnd.openxmlformats-officedocument.presentationml.tags+xml"/>
  <Override PartName="/ppt/tags/tag180.xml" ContentType="application/vnd.openxmlformats-officedocument.presentationml.tags+xml"/>
  <Override PartName="/ppt/tags/tag179.xml" ContentType="application/vnd.openxmlformats-officedocument.presentationml.tags+xml"/>
  <Override PartName="/ppt/tags/tag5.xml" ContentType="application/vnd.openxmlformats-officedocument.presentationml.tags+xml"/>
  <Override PartName="/ppt/tags/tag170.xml" ContentType="application/vnd.openxmlformats-officedocument.presentationml.tags+xml"/>
  <Override PartName="/ppt/tags/tag6.xml" ContentType="application/vnd.openxmlformats-officedocument.presentationml.tags+xml"/>
  <Override PartName="/ppt/tags/tag161.xml" ContentType="application/vnd.openxmlformats-officedocument.presentationml.tags+xml"/>
  <Override PartName="/ppt/tags/tag160.xml" ContentType="application/vnd.openxmlformats-officedocument.presentationml.tags+xml"/>
  <Override PartName="/ppt/tags/tag159.xml" ContentType="application/vnd.openxmlformats-officedocument.presentationml.tags+xml"/>
  <Override PartName="/ppt/tags/tag158.xml" ContentType="application/vnd.openxmlformats-officedocument.presentationml.tags+xml"/>
  <Override PartName="/ppt/tags/tag157.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56.xml" ContentType="application/vnd.openxmlformats-officedocument.presentationml.tags+xml"/>
  <Override PartName="/ppt/tags/tag155.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69.xml" ContentType="application/vnd.openxmlformats-officedocument.presentationml.tags+xml"/>
  <Override PartName="/ppt/tags/tag168.xml" ContentType="application/vnd.openxmlformats-officedocument.presentationml.tags+xml"/>
  <Override PartName="/ppt/tags/tag167.xml" ContentType="application/vnd.openxmlformats-officedocument.presentationml.tags+xml"/>
  <Override PartName="/ppt/tags/tag166.xml" ContentType="application/vnd.openxmlformats-officedocument.presentationml.tags+xml"/>
  <Override PartName="/ppt/tags/tag165.xml" ContentType="application/vnd.openxmlformats-officedocument.presentationml.tags+xml"/>
  <Override PartName="/ppt/tags/tag110.xml" ContentType="application/vnd.openxmlformats-officedocument.presentationml.tags+xml"/>
  <Override PartName="/ppt/tags/tag109.xml" ContentType="application/vnd.openxmlformats-officedocument.presentationml.tags+xml"/>
  <Override PartName="/ppt/tags/tag16.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83.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82.xml" ContentType="application/vnd.openxmlformats-officedocument.presentationml.tags+xml"/>
  <Override PartName="/ppt/tags/tag57.xml" ContentType="application/vnd.openxmlformats-officedocument.presentationml.tags+xml"/>
  <Override PartName="/ppt/tags/tag50.xml" ContentType="application/vnd.openxmlformats-officedocument.presentationml.tags+xml"/>
  <Override PartName="/ppt/tags/tag84.xml" ContentType="application/vnd.openxmlformats-officedocument.presentationml.tags+xml"/>
  <Override PartName="/ppt/tags/tag49.xml" ContentType="application/vnd.openxmlformats-officedocument.presentationml.tags+xml"/>
  <Override PartName="/ppt/tags/tag89.xml" ContentType="application/vnd.openxmlformats-officedocument.presentationml.tags+xml"/>
  <Override PartName="/ppt/tags/tag45.xml" ContentType="application/vnd.openxmlformats-officedocument.presentationml.tags+xml"/>
  <Override PartName="/ppt/tags/tag88.xml" ContentType="application/vnd.openxmlformats-officedocument.presentationml.tags+xml"/>
  <Override PartName="/ppt/tags/tag46.xml" ContentType="application/vnd.openxmlformats-officedocument.presentationml.tags+xml"/>
  <Override PartName="/ppt/tags/tag87.xml" ContentType="application/vnd.openxmlformats-officedocument.presentationml.tags+xml"/>
  <Override PartName="/ppt/tags/tag47.xml" ContentType="application/vnd.openxmlformats-officedocument.presentationml.tags+xml"/>
  <Override PartName="/ppt/tags/tag86.xml" ContentType="application/vnd.openxmlformats-officedocument.presentationml.tags+xml"/>
  <Override PartName="/ppt/tags/tag48.xml" ContentType="application/vnd.openxmlformats-officedocument.presentationml.tags+xml"/>
  <Override PartName="/ppt/tags/tag85.xml" ContentType="application/vnd.openxmlformats-officedocument.presentationml.tags+xml"/>
  <Override PartName="/ppt/tags/tag58.xml" ContentType="application/vnd.openxmlformats-officedocument.presentationml.tags+xml"/>
  <Override PartName="/ppt/tags/tag81.xml" ContentType="application/vnd.openxmlformats-officedocument.presentationml.tags+xml"/>
  <Override PartName="/ppt/tags/tag59.xml" ContentType="application/vnd.openxmlformats-officedocument.presentationml.tags+xml"/>
  <Override PartName="/ppt/tags/tag65.xml" ContentType="application/vnd.openxmlformats-officedocument.presentationml.tags+xml"/>
  <Override PartName="/ppt/tags/tag74.xml" ContentType="application/vnd.openxmlformats-officedocument.presentationml.tags+xml"/>
  <Override PartName="/ppt/tags/tag73.xml" ContentType="application/vnd.openxmlformats-officedocument.presentationml.tags+xml"/>
  <Override PartName="/ppt/tags/tag66.xml" ContentType="application/vnd.openxmlformats-officedocument.presentationml.tags+xml"/>
  <Override PartName="/ppt/tags/tag72.xml" ContentType="application/vnd.openxmlformats-officedocument.presentationml.tags+xml"/>
  <Override PartName="/ppt/tags/tag67.xml" ContentType="application/vnd.openxmlformats-officedocument.presentationml.tags+xml"/>
  <Override PartName="/ppt/tags/tag71.xml" ContentType="application/vnd.openxmlformats-officedocument.presentationml.tags+xml"/>
  <Override PartName="/ppt/tags/tag68.xml" ContentType="application/vnd.openxmlformats-officedocument.presentationml.tags+xml"/>
  <Override PartName="/ppt/tags/tag70.xml" ContentType="application/vnd.openxmlformats-officedocument.presentationml.tags+xml"/>
  <Override PartName="/ppt/tags/tag75.xml" ContentType="application/vnd.openxmlformats-officedocument.presentationml.tags+xml"/>
  <Override PartName="/ppt/tags/tag64.xml" ContentType="application/vnd.openxmlformats-officedocument.presentationml.tags+xml"/>
  <Override PartName="/ppt/tags/tag76.xml" ContentType="application/vnd.openxmlformats-officedocument.presentationml.tags+xml"/>
  <Override PartName="/ppt/tags/tag60.xml" ContentType="application/vnd.openxmlformats-officedocument.presentationml.tags+xml"/>
  <Override PartName="/ppt/tags/tag80.xml" ContentType="application/vnd.openxmlformats-officedocument.presentationml.tags+xml"/>
  <Override PartName="/ppt/tags/tag79.xml" ContentType="application/vnd.openxmlformats-officedocument.presentationml.tags+xml"/>
  <Override PartName="/ppt/tags/tag61.xml" ContentType="application/vnd.openxmlformats-officedocument.presentationml.tags+xml"/>
  <Override PartName="/ppt/tags/tag78.xml" ContentType="application/vnd.openxmlformats-officedocument.presentationml.tags+xml"/>
  <Override PartName="/ppt/tags/tag62.xml" ContentType="application/vnd.openxmlformats-officedocument.presentationml.tags+xml"/>
  <Override PartName="/ppt/tags/tag77.xml" ContentType="application/vnd.openxmlformats-officedocument.presentationml.tags+xml"/>
  <Override PartName="/ppt/tags/tag63.xml" ContentType="application/vnd.openxmlformats-officedocument.presentationml.tags+xml"/>
  <Override PartName="/ppt/tags/tag90.xml" ContentType="application/vnd.openxmlformats-officedocument.presentationml.tags+xml"/>
  <Override PartName="/ppt/tags/tag44.xml" ContentType="application/vnd.openxmlformats-officedocument.presentationml.tags+xml"/>
  <Override PartName="/ppt/tags/tag43.xml" ContentType="application/vnd.openxmlformats-officedocument.presentationml.tags+xml"/>
  <Override PartName="/ppt/tags/tag103.xml" ContentType="application/vnd.openxmlformats-officedocument.presentationml.tags+xml"/>
  <Override PartName="/ppt/tags/tag24.xml" ContentType="application/vnd.openxmlformats-officedocument.presentationml.tags+xml"/>
  <Override PartName="/ppt/tags/tag102.xml" ContentType="application/vnd.openxmlformats-officedocument.presentationml.tags+xml"/>
  <Override PartName="/ppt/tags/tag25.xml" ContentType="application/vnd.openxmlformats-officedocument.presentationml.tags+xml"/>
  <Override PartName="/ppt/tags/tag101.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100.xml" ContentType="application/vnd.openxmlformats-officedocument.presentationml.tags+xml"/>
  <Override PartName="/ppt/tags/tag23.xml" ContentType="application/vnd.openxmlformats-officedocument.presentationml.tags+xml"/>
  <Override PartName="/ppt/tags/tag104.xml" ContentType="application/vnd.openxmlformats-officedocument.presentationml.tags+xml"/>
  <Override PartName="/ppt/tags/tag22.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08.xml" ContentType="application/vnd.openxmlformats-officedocument.presentationml.tags+xml"/>
  <Override PartName="/ppt/tags/tag19.xml" ContentType="application/vnd.openxmlformats-officedocument.presentationml.tags+xml"/>
  <Override PartName="/ppt/tags/tag107.xml" ContentType="application/vnd.openxmlformats-officedocument.presentationml.tags+xml"/>
  <Override PartName="/ppt/tags/tag20.xml" ContentType="application/vnd.openxmlformats-officedocument.presentationml.tags+xml"/>
  <Override PartName="/ppt/tags/tag106.xml" ContentType="application/vnd.openxmlformats-officedocument.presentationml.tags+xml"/>
  <Override PartName="/ppt/tags/tag21.xml" ContentType="application/vnd.openxmlformats-officedocument.presentationml.tags+xml"/>
  <Override PartName="/ppt/tags/tag105.xml" ContentType="application/vnd.openxmlformats-officedocument.presentationml.tags+xml"/>
  <Override PartName="/ppt/tags/tag99.xml" ContentType="application/vnd.openxmlformats-officedocument.presentationml.tags+xml"/>
  <Override PartName="/ppt/tags/tag29.xml" ContentType="application/vnd.openxmlformats-officedocument.presentationml.tags+xml"/>
  <Override PartName="/ppt/tags/tag98.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93.xml" ContentType="application/vnd.openxmlformats-officedocument.presentationml.tags+xml"/>
  <Override PartName="/ppt/tags/tag39.xml" ContentType="application/vnd.openxmlformats-officedocument.presentationml.tags+xml"/>
  <Override PartName="/ppt/tags/tag92.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91.xml" ContentType="application/vnd.openxmlformats-officedocument.presentationml.tags+xml"/>
  <Override PartName="/ppt/tags/tag36.xml" ContentType="application/vnd.openxmlformats-officedocument.presentationml.tags+xml"/>
  <Override PartName="/ppt/tags/tag35.xml" ContentType="application/vnd.openxmlformats-officedocument.presentationml.tags+xml"/>
  <Override PartName="/ppt/tags/tag34.xml" ContentType="application/vnd.openxmlformats-officedocument.presentationml.tags+xml"/>
  <Override PartName="/ppt/tags/tag30.xml" ContentType="application/vnd.openxmlformats-officedocument.presentationml.tags+xml"/>
  <Override PartName="/ppt/tags/tag97.xml" ContentType="application/vnd.openxmlformats-officedocument.presentationml.tags+xml"/>
  <Override PartName="/ppt/tags/tag96.xml" ContentType="application/vnd.openxmlformats-officedocument.presentationml.tags+xml"/>
  <Override PartName="/ppt/tags/tag31.xml" ContentType="application/vnd.openxmlformats-officedocument.presentationml.tags+xml"/>
  <Override PartName="/ppt/tags/tag95.xml" ContentType="application/vnd.openxmlformats-officedocument.presentationml.tags+xml"/>
  <Override PartName="/ppt/tags/tag32.xml" ContentType="application/vnd.openxmlformats-officedocument.presentationml.tags+xml"/>
  <Override PartName="/ppt/tags/tag94.xml" ContentType="application/vnd.openxmlformats-officedocument.presentationml.tags+xml"/>
  <Override PartName="/ppt/tags/tag3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0"/>
  </p:notesMasterIdLst>
  <p:sldIdLst>
    <p:sldId id="480" r:id="rId2"/>
    <p:sldId id="303" r:id="rId3"/>
    <p:sldId id="666" r:id="rId4"/>
    <p:sldId id="667" r:id="rId5"/>
    <p:sldId id="668" r:id="rId6"/>
    <p:sldId id="669" r:id="rId7"/>
    <p:sldId id="670"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87" r:id="rId24"/>
    <p:sldId id="688" r:id="rId25"/>
    <p:sldId id="689" r:id="rId26"/>
    <p:sldId id="690" r:id="rId27"/>
    <p:sldId id="691" r:id="rId28"/>
    <p:sldId id="692" r:id="rId29"/>
    <p:sldId id="693" r:id="rId30"/>
    <p:sldId id="694" r:id="rId31"/>
    <p:sldId id="695" r:id="rId32"/>
    <p:sldId id="696" r:id="rId33"/>
    <p:sldId id="1031" r:id="rId34"/>
    <p:sldId id="697" r:id="rId35"/>
    <p:sldId id="698" r:id="rId36"/>
    <p:sldId id="699" r:id="rId37"/>
    <p:sldId id="700" r:id="rId38"/>
    <p:sldId id="701" r:id="rId39"/>
    <p:sldId id="702" r:id="rId40"/>
    <p:sldId id="703" r:id="rId41"/>
    <p:sldId id="704" r:id="rId42"/>
    <p:sldId id="705" r:id="rId43"/>
    <p:sldId id="706" r:id="rId44"/>
    <p:sldId id="707" r:id="rId45"/>
    <p:sldId id="708" r:id="rId46"/>
    <p:sldId id="709" r:id="rId47"/>
    <p:sldId id="710" r:id="rId48"/>
    <p:sldId id="711" r:id="rId49"/>
    <p:sldId id="712" r:id="rId50"/>
    <p:sldId id="713" r:id="rId51"/>
    <p:sldId id="714" r:id="rId52"/>
    <p:sldId id="715" r:id="rId53"/>
    <p:sldId id="716" r:id="rId54"/>
    <p:sldId id="717" r:id="rId55"/>
    <p:sldId id="718" r:id="rId56"/>
    <p:sldId id="719" r:id="rId57"/>
    <p:sldId id="720" r:id="rId58"/>
    <p:sldId id="721" r:id="rId59"/>
    <p:sldId id="722" r:id="rId60"/>
    <p:sldId id="723" r:id="rId61"/>
    <p:sldId id="724" r:id="rId62"/>
    <p:sldId id="725" r:id="rId63"/>
    <p:sldId id="726" r:id="rId64"/>
    <p:sldId id="727" r:id="rId65"/>
    <p:sldId id="728" r:id="rId66"/>
    <p:sldId id="729" r:id="rId67"/>
    <p:sldId id="730" r:id="rId68"/>
    <p:sldId id="731" r:id="rId69"/>
    <p:sldId id="732" r:id="rId70"/>
    <p:sldId id="733" r:id="rId71"/>
    <p:sldId id="734" r:id="rId72"/>
    <p:sldId id="735" r:id="rId73"/>
    <p:sldId id="736" r:id="rId74"/>
    <p:sldId id="737" r:id="rId75"/>
    <p:sldId id="738" r:id="rId76"/>
    <p:sldId id="739" r:id="rId77"/>
    <p:sldId id="740" r:id="rId78"/>
    <p:sldId id="741" r:id="rId79"/>
    <p:sldId id="742" r:id="rId80"/>
    <p:sldId id="743" r:id="rId81"/>
    <p:sldId id="744" r:id="rId82"/>
    <p:sldId id="745" r:id="rId83"/>
    <p:sldId id="746" r:id="rId84"/>
    <p:sldId id="747" r:id="rId85"/>
    <p:sldId id="748" r:id="rId86"/>
    <p:sldId id="749" r:id="rId87"/>
    <p:sldId id="750" r:id="rId88"/>
    <p:sldId id="751" r:id="rId89"/>
    <p:sldId id="752" r:id="rId90"/>
    <p:sldId id="753" r:id="rId91"/>
    <p:sldId id="754" r:id="rId92"/>
    <p:sldId id="755" r:id="rId93"/>
    <p:sldId id="756" r:id="rId94"/>
    <p:sldId id="757" r:id="rId95"/>
    <p:sldId id="759" r:id="rId96"/>
    <p:sldId id="760" r:id="rId97"/>
    <p:sldId id="761" r:id="rId98"/>
    <p:sldId id="762" r:id="rId99"/>
    <p:sldId id="765" r:id="rId100"/>
    <p:sldId id="766" r:id="rId101"/>
    <p:sldId id="767" r:id="rId102"/>
    <p:sldId id="768" r:id="rId103"/>
    <p:sldId id="769" r:id="rId104"/>
    <p:sldId id="770" r:id="rId105"/>
    <p:sldId id="771" r:id="rId106"/>
    <p:sldId id="772" r:id="rId107"/>
    <p:sldId id="773" r:id="rId108"/>
    <p:sldId id="774" r:id="rId109"/>
    <p:sldId id="775" r:id="rId110"/>
    <p:sldId id="776" r:id="rId111"/>
    <p:sldId id="777" r:id="rId112"/>
    <p:sldId id="778" r:id="rId113"/>
    <p:sldId id="779" r:id="rId114"/>
    <p:sldId id="780" r:id="rId115"/>
    <p:sldId id="781" r:id="rId116"/>
    <p:sldId id="782" r:id="rId117"/>
    <p:sldId id="783" r:id="rId118"/>
    <p:sldId id="784" r:id="rId119"/>
    <p:sldId id="785" r:id="rId120"/>
    <p:sldId id="786" r:id="rId121"/>
    <p:sldId id="787" r:id="rId122"/>
    <p:sldId id="788" r:id="rId123"/>
    <p:sldId id="789" r:id="rId124"/>
    <p:sldId id="790" r:id="rId125"/>
    <p:sldId id="791" r:id="rId126"/>
    <p:sldId id="792" r:id="rId127"/>
    <p:sldId id="793" r:id="rId128"/>
    <p:sldId id="794" r:id="rId129"/>
    <p:sldId id="795" r:id="rId130"/>
    <p:sldId id="796" r:id="rId131"/>
    <p:sldId id="797" r:id="rId132"/>
    <p:sldId id="798" r:id="rId133"/>
    <p:sldId id="799" r:id="rId134"/>
    <p:sldId id="800" r:id="rId135"/>
    <p:sldId id="801" r:id="rId136"/>
    <p:sldId id="802" r:id="rId137"/>
    <p:sldId id="803" r:id="rId138"/>
    <p:sldId id="804" r:id="rId139"/>
    <p:sldId id="805" r:id="rId140"/>
    <p:sldId id="806" r:id="rId141"/>
    <p:sldId id="807" r:id="rId142"/>
    <p:sldId id="808" r:id="rId143"/>
    <p:sldId id="809" r:id="rId144"/>
    <p:sldId id="810" r:id="rId145"/>
    <p:sldId id="811" r:id="rId146"/>
    <p:sldId id="812" r:id="rId147"/>
    <p:sldId id="813" r:id="rId148"/>
    <p:sldId id="814" r:id="rId149"/>
    <p:sldId id="815" r:id="rId150"/>
    <p:sldId id="816" r:id="rId151"/>
    <p:sldId id="817" r:id="rId152"/>
    <p:sldId id="818" r:id="rId153"/>
    <p:sldId id="819" r:id="rId154"/>
    <p:sldId id="820" r:id="rId155"/>
    <p:sldId id="821" r:id="rId156"/>
    <p:sldId id="822" r:id="rId157"/>
    <p:sldId id="823" r:id="rId158"/>
    <p:sldId id="824" r:id="rId159"/>
    <p:sldId id="825" r:id="rId160"/>
    <p:sldId id="826" r:id="rId161"/>
    <p:sldId id="827" r:id="rId162"/>
    <p:sldId id="828" r:id="rId163"/>
    <p:sldId id="829" r:id="rId164"/>
    <p:sldId id="830" r:id="rId165"/>
    <p:sldId id="831" r:id="rId166"/>
    <p:sldId id="832" r:id="rId167"/>
    <p:sldId id="833" r:id="rId168"/>
    <p:sldId id="834" r:id="rId169"/>
    <p:sldId id="835" r:id="rId170"/>
    <p:sldId id="836" r:id="rId171"/>
    <p:sldId id="837" r:id="rId172"/>
    <p:sldId id="838" r:id="rId173"/>
    <p:sldId id="840" r:id="rId174"/>
    <p:sldId id="841" r:id="rId175"/>
    <p:sldId id="842" r:id="rId176"/>
    <p:sldId id="843" r:id="rId177"/>
    <p:sldId id="844" r:id="rId178"/>
    <p:sldId id="845" r:id="rId179"/>
    <p:sldId id="846" r:id="rId180"/>
    <p:sldId id="847" r:id="rId181"/>
    <p:sldId id="848" r:id="rId182"/>
    <p:sldId id="849" r:id="rId183"/>
    <p:sldId id="850" r:id="rId184"/>
    <p:sldId id="851" r:id="rId185"/>
    <p:sldId id="852" r:id="rId186"/>
    <p:sldId id="853" r:id="rId187"/>
    <p:sldId id="854" r:id="rId188"/>
    <p:sldId id="855" r:id="rId189"/>
    <p:sldId id="856" r:id="rId190"/>
    <p:sldId id="857" r:id="rId191"/>
    <p:sldId id="858" r:id="rId192"/>
    <p:sldId id="859" r:id="rId193"/>
    <p:sldId id="860" r:id="rId194"/>
    <p:sldId id="861" r:id="rId195"/>
    <p:sldId id="862" r:id="rId196"/>
    <p:sldId id="863" r:id="rId197"/>
    <p:sldId id="864" r:id="rId198"/>
    <p:sldId id="865" r:id="rId199"/>
    <p:sldId id="866" r:id="rId200"/>
    <p:sldId id="867" r:id="rId201"/>
    <p:sldId id="868" r:id="rId202"/>
    <p:sldId id="869" r:id="rId203"/>
    <p:sldId id="870" r:id="rId204"/>
    <p:sldId id="871" r:id="rId205"/>
    <p:sldId id="872" r:id="rId206"/>
    <p:sldId id="873" r:id="rId207"/>
    <p:sldId id="874" r:id="rId208"/>
    <p:sldId id="875" r:id="rId209"/>
    <p:sldId id="876" r:id="rId210"/>
    <p:sldId id="877" r:id="rId211"/>
    <p:sldId id="878" r:id="rId212"/>
    <p:sldId id="879" r:id="rId213"/>
    <p:sldId id="880" r:id="rId214"/>
    <p:sldId id="881" r:id="rId215"/>
    <p:sldId id="882" r:id="rId216"/>
    <p:sldId id="883" r:id="rId217"/>
    <p:sldId id="884" r:id="rId218"/>
    <p:sldId id="885" r:id="rId219"/>
    <p:sldId id="886" r:id="rId220"/>
    <p:sldId id="887" r:id="rId221"/>
    <p:sldId id="888" r:id="rId222"/>
    <p:sldId id="889" r:id="rId223"/>
    <p:sldId id="890" r:id="rId224"/>
    <p:sldId id="891" r:id="rId225"/>
    <p:sldId id="892" r:id="rId226"/>
    <p:sldId id="893" r:id="rId227"/>
    <p:sldId id="894" r:id="rId228"/>
    <p:sldId id="895" r:id="rId229"/>
    <p:sldId id="896" r:id="rId230"/>
    <p:sldId id="897" r:id="rId231"/>
    <p:sldId id="898" r:id="rId232"/>
    <p:sldId id="899" r:id="rId233"/>
    <p:sldId id="900" r:id="rId234"/>
    <p:sldId id="901" r:id="rId235"/>
    <p:sldId id="925" r:id="rId236"/>
    <p:sldId id="926" r:id="rId237"/>
    <p:sldId id="927" r:id="rId238"/>
    <p:sldId id="928" r:id="rId239"/>
    <p:sldId id="929" r:id="rId240"/>
    <p:sldId id="930" r:id="rId241"/>
    <p:sldId id="931" r:id="rId242"/>
    <p:sldId id="932" r:id="rId243"/>
    <p:sldId id="933" r:id="rId244"/>
    <p:sldId id="934" r:id="rId245"/>
    <p:sldId id="935" r:id="rId246"/>
    <p:sldId id="936" r:id="rId247"/>
    <p:sldId id="937" r:id="rId248"/>
    <p:sldId id="938" r:id="rId249"/>
    <p:sldId id="939" r:id="rId250"/>
    <p:sldId id="940" r:id="rId251"/>
    <p:sldId id="941" r:id="rId252"/>
    <p:sldId id="942" r:id="rId253"/>
    <p:sldId id="943" r:id="rId254"/>
    <p:sldId id="944" r:id="rId255"/>
    <p:sldId id="945" r:id="rId256"/>
    <p:sldId id="946" r:id="rId257"/>
    <p:sldId id="947" r:id="rId258"/>
    <p:sldId id="948" r:id="rId259"/>
    <p:sldId id="949" r:id="rId260"/>
    <p:sldId id="950" r:id="rId261"/>
    <p:sldId id="951" r:id="rId262"/>
    <p:sldId id="952" r:id="rId263"/>
    <p:sldId id="953" r:id="rId264"/>
    <p:sldId id="954" r:id="rId265"/>
    <p:sldId id="955" r:id="rId266"/>
    <p:sldId id="956" r:id="rId267"/>
    <p:sldId id="957" r:id="rId268"/>
    <p:sldId id="958" r:id="rId269"/>
    <p:sldId id="959" r:id="rId270"/>
    <p:sldId id="960" r:id="rId271"/>
    <p:sldId id="961" r:id="rId272"/>
    <p:sldId id="962" r:id="rId273"/>
    <p:sldId id="963" r:id="rId274"/>
    <p:sldId id="964" r:id="rId275"/>
    <p:sldId id="965" r:id="rId276"/>
    <p:sldId id="966" r:id="rId277"/>
    <p:sldId id="967" r:id="rId278"/>
    <p:sldId id="968" r:id="rId279"/>
    <p:sldId id="969" r:id="rId280"/>
    <p:sldId id="970" r:id="rId281"/>
    <p:sldId id="971" r:id="rId282"/>
    <p:sldId id="972" r:id="rId283"/>
    <p:sldId id="973" r:id="rId284"/>
    <p:sldId id="974" r:id="rId285"/>
    <p:sldId id="975" r:id="rId286"/>
    <p:sldId id="976" r:id="rId287"/>
    <p:sldId id="977" r:id="rId288"/>
    <p:sldId id="978" r:id="rId289"/>
    <p:sldId id="979" r:id="rId290"/>
    <p:sldId id="980" r:id="rId291"/>
    <p:sldId id="981" r:id="rId292"/>
    <p:sldId id="982" r:id="rId293"/>
    <p:sldId id="983" r:id="rId294"/>
    <p:sldId id="984" r:id="rId295"/>
    <p:sldId id="985" r:id="rId296"/>
    <p:sldId id="986" r:id="rId297"/>
    <p:sldId id="987" r:id="rId298"/>
    <p:sldId id="988" r:id="rId299"/>
    <p:sldId id="989" r:id="rId300"/>
    <p:sldId id="990" r:id="rId301"/>
    <p:sldId id="991" r:id="rId302"/>
    <p:sldId id="992" r:id="rId303"/>
    <p:sldId id="993" r:id="rId304"/>
    <p:sldId id="994" r:id="rId305"/>
    <p:sldId id="995" r:id="rId306"/>
    <p:sldId id="996" r:id="rId307"/>
    <p:sldId id="997" r:id="rId308"/>
    <p:sldId id="1011" r:id="rId309"/>
    <p:sldId id="1012" r:id="rId310"/>
    <p:sldId id="1013" r:id="rId311"/>
    <p:sldId id="1014" r:id="rId312"/>
    <p:sldId id="1015" r:id="rId313"/>
    <p:sldId id="1016" r:id="rId314"/>
    <p:sldId id="1017" r:id="rId315"/>
    <p:sldId id="1018" r:id="rId316"/>
    <p:sldId id="1019" r:id="rId317"/>
    <p:sldId id="1020" r:id="rId318"/>
    <p:sldId id="1021" r:id="rId319"/>
    <p:sldId id="1022" r:id="rId320"/>
    <p:sldId id="1023" r:id="rId321"/>
    <p:sldId id="1024" r:id="rId322"/>
    <p:sldId id="1025" r:id="rId323"/>
    <p:sldId id="1026" r:id="rId324"/>
    <p:sldId id="1027" r:id="rId325"/>
    <p:sldId id="1028" r:id="rId326"/>
    <p:sldId id="1029" r:id="rId327"/>
    <p:sldId id="1030" r:id="rId328"/>
    <p:sldId id="665" r:id="rId329"/>
  </p:sldIdLst>
  <p:sldSz cx="12192000" cy="6858000"/>
  <p:notesSz cx="6797675"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66"/>
            <p14:sldId id="667"/>
            <p14:sldId id="668"/>
            <p14:sldId id="669"/>
            <p14:sldId id="670"/>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1031"/>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9"/>
            <p14:sldId id="760"/>
            <p14:sldId id="761"/>
            <p14:sldId id="762"/>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25"/>
            <p14:sldId id="926"/>
            <p14:sldId id="927"/>
            <p14:sldId id="928"/>
            <p14:sldId id="929"/>
            <p14:sldId id="930"/>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7"/>
            <p14:sldId id="1011"/>
            <p14:sldId id="1012"/>
            <p14:sldId id="1013"/>
            <p14:sldId id="1014"/>
            <p14:sldId id="1015"/>
            <p14:sldId id="1016"/>
            <p14:sldId id="1017"/>
            <p14:sldId id="1018"/>
            <p14:sldId id="1019"/>
            <p14:sldId id="1020"/>
            <p14:sldId id="1021"/>
            <p14:sldId id="1022"/>
            <p14:sldId id="1023"/>
            <p14:sldId id="1024"/>
            <p14:sldId id="1025"/>
            <p14:sldId id="1026"/>
            <p14:sldId id="1027"/>
            <p14:sldId id="1028"/>
            <p14:sldId id="1029"/>
            <p14:sldId id="1030"/>
            <p14:sldId id="66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customXml" Target="../customXml/item1.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customXml" Target="../customXml/item3.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notesMaster" Target="notesMasters/notesMaster1.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presProps" Target="presProps.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viewProps" Target="viewProps.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theme" Target="theme/theme1.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tableStyles" Target="tableStyles.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customXml" Target="../customXml/item2.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3.wmf"/><Relationship Id="rId1" Type="http://schemas.openxmlformats.org/officeDocument/2006/relationships/image" Target="../media/image4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7E8DF744-AB4A-4A0F-92CE-6DEBABF2DA97}" type="datetimeFigureOut">
              <a:rPr lang="en-US" smtClean="0"/>
              <a:t>9/20/2025</a:t>
            </a:fld>
            <a:endParaRPr lang="en-US"/>
          </a:p>
        </p:txBody>
      </p:sp>
      <p:sp>
        <p:nvSpPr>
          <p:cNvPr id="4" name="Slide Image Placeholder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31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315.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316.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ChangeArrowheads="1" noTextEdit="1"/>
          </p:cNvSpPr>
          <p:nvPr>
            <p:ph type="sldImg"/>
          </p:nvPr>
        </p:nvSpPr>
        <p:spPr>
          <a:ln/>
        </p:spPr>
      </p:sp>
      <p:sp>
        <p:nvSpPr>
          <p:cNvPr id="133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33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013B3BF-8147-48F8-B8D9-FB0F534F2770}" type="slidenum">
              <a:rPr lang="en-US" altLang="en-US" smtClean="0">
                <a:latin typeface="Calibri" panose="020F0502020204030204" pitchFamily="34" charset="0"/>
              </a:rPr>
              <a:pPr>
                <a:spcBef>
                  <a:spcPct val="0"/>
                </a:spcBef>
              </a:pPr>
              <a:t>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94922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ChangeArrowheads="1" noTextEdit="1"/>
          </p:cNvSpPr>
          <p:nvPr>
            <p:ph type="sldImg"/>
          </p:nvPr>
        </p:nvSpPr>
        <p:spPr>
          <a:ln/>
        </p:spPr>
      </p:sp>
      <p:sp>
        <p:nvSpPr>
          <p:cNvPr id="15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5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68330C0-A77A-486A-965A-A654464949FA}" type="slidenum">
              <a:rPr lang="en-US" altLang="en-US" smtClean="0">
                <a:latin typeface="Calibri" panose="020F0502020204030204" pitchFamily="34" charset="0"/>
              </a:rPr>
              <a:pPr>
                <a:spcBef>
                  <a:spcPct val="0"/>
                </a:spcBef>
              </a:pPr>
              <a:t>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0961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ChangeArrowheads="1" noTextEdit="1"/>
          </p:cNvSpPr>
          <p:nvPr>
            <p:ph type="sldImg"/>
          </p:nvPr>
        </p:nvSpPr>
        <p:spPr>
          <a:ln/>
        </p:spPr>
      </p:sp>
      <p:sp>
        <p:nvSpPr>
          <p:cNvPr id="174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74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E273F5A-6E35-421D-A748-06E11AB35345}" type="slidenum">
              <a:rPr lang="en-US" altLang="en-US" smtClean="0">
                <a:latin typeface="Calibri" panose="020F0502020204030204" pitchFamily="34" charset="0"/>
              </a:rPr>
              <a:pPr>
                <a:spcBef>
                  <a:spcPct val="0"/>
                </a:spcBef>
              </a:pPr>
              <a:t>10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255471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ChangeArrowheads="1" noTextEdit="1"/>
          </p:cNvSpPr>
          <p:nvPr>
            <p:ph type="sldImg"/>
          </p:nvPr>
        </p:nvSpPr>
        <p:spPr>
          <a:ln/>
        </p:spPr>
      </p:sp>
      <p:sp>
        <p:nvSpPr>
          <p:cNvPr id="194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94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44EF3D-535C-45B2-8E4A-A7DE0119B194}" type="slidenum">
              <a:rPr lang="en-US" altLang="en-US" smtClean="0">
                <a:latin typeface="Calibri" panose="020F0502020204030204" pitchFamily="34" charset="0"/>
              </a:rPr>
              <a:pPr>
                <a:spcBef>
                  <a:spcPct val="0"/>
                </a:spcBef>
              </a:pPr>
              <a:t>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5451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ChangeArrowheads="1" noTextEdit="1"/>
          </p:cNvSpPr>
          <p:nvPr>
            <p:ph type="sldImg"/>
          </p:nvPr>
        </p:nvSpPr>
        <p:spPr>
          <a:ln/>
        </p:spPr>
      </p:sp>
      <p:sp>
        <p:nvSpPr>
          <p:cNvPr id="235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35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795FA23-0C09-4207-960E-47996C364B63}" type="slidenum">
              <a:rPr lang="en-US" altLang="en-US" smtClean="0">
                <a:latin typeface="Calibri" panose="020F0502020204030204" pitchFamily="34" charset="0"/>
              </a:rPr>
              <a:pPr>
                <a:spcBef>
                  <a:spcPct val="0"/>
                </a:spcBef>
              </a:pPr>
              <a:t>14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44213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a:ln/>
        </p:spPr>
      </p:sp>
      <p:sp>
        <p:nvSpPr>
          <p:cNvPr id="256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56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76BF6B0-E8B9-4166-9E2A-2707CA6FBD76}" type="slidenum">
              <a:rPr lang="en-US" altLang="en-US" smtClean="0">
                <a:latin typeface="Calibri" panose="020F0502020204030204" pitchFamily="34" charset="0"/>
              </a:rPr>
              <a:pPr>
                <a:spcBef>
                  <a:spcPct val="0"/>
                </a:spcBef>
              </a:pPr>
              <a:t>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815933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a:ln/>
        </p:spPr>
      </p:sp>
      <p:sp>
        <p:nvSpPr>
          <p:cNvPr id="276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76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6B68717-162D-4A01-9FAF-673A59E09BA3}" type="slidenum">
              <a:rPr lang="en-US" altLang="en-US" smtClean="0">
                <a:latin typeface="Calibri" panose="020F0502020204030204" pitchFamily="34" charset="0"/>
              </a:rPr>
              <a:pPr>
                <a:spcBef>
                  <a:spcPct val="0"/>
                </a:spcBef>
              </a:pPr>
              <a:t>16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4496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ChangeArrowheads="1" noTextEdit="1"/>
          </p:cNvSpPr>
          <p:nvPr>
            <p:ph type="sldImg"/>
          </p:nvPr>
        </p:nvSpPr>
        <p:spPr>
          <a:ln/>
        </p:spPr>
      </p:sp>
      <p:sp>
        <p:nvSpPr>
          <p:cNvPr id="296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297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DFCBF7C-FAE6-42C9-A4B7-6A1CD2318846}" type="slidenum">
              <a:rPr lang="en-US" altLang="en-US" smtClean="0">
                <a:latin typeface="Calibri" panose="020F0502020204030204" pitchFamily="34" charset="0"/>
              </a:rPr>
              <a:pPr>
                <a:spcBef>
                  <a:spcPct val="0"/>
                </a:spcBef>
              </a:pPr>
              <a:t>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1954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ChangeArrowheads="1" noTextEdit="1"/>
          </p:cNvSpPr>
          <p:nvPr>
            <p:ph type="sldImg"/>
          </p:nvPr>
        </p:nvSpPr>
        <p:spPr>
          <a:ln/>
        </p:spPr>
      </p:sp>
      <p:sp>
        <p:nvSpPr>
          <p:cNvPr id="317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17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8A3383-C02F-471E-801E-A81EBA5846E2}" type="slidenum">
              <a:rPr lang="en-US" altLang="en-US" smtClean="0">
                <a:latin typeface="Calibri" panose="020F0502020204030204" pitchFamily="34" charset="0"/>
              </a:rPr>
              <a:pPr>
                <a:spcBef>
                  <a:spcPct val="0"/>
                </a:spcBef>
              </a:pPr>
              <a:t>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33716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ChangeArrowheads="1" noTextEdit="1"/>
          </p:cNvSpPr>
          <p:nvPr>
            <p:ph type="sldImg"/>
          </p:nvPr>
        </p:nvSpPr>
        <p:spPr>
          <a:ln/>
        </p:spPr>
      </p:sp>
      <p:sp>
        <p:nvSpPr>
          <p:cNvPr id="337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37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35A7150-113D-4098-8818-E001CF52FAEC}" type="slidenum">
              <a:rPr lang="en-US" altLang="en-US" smtClean="0">
                <a:latin typeface="Calibri" panose="020F0502020204030204" pitchFamily="34" charset="0"/>
              </a:rPr>
              <a:pPr>
                <a:spcBef>
                  <a:spcPct val="0"/>
                </a:spcBef>
              </a:pPr>
              <a:t>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80748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ChangeArrowheads="1" noTextEdit="1"/>
          </p:cNvSpPr>
          <p:nvPr>
            <p:ph type="sldImg"/>
          </p:nvPr>
        </p:nvSpPr>
        <p:spPr>
          <a:ln/>
        </p:spPr>
      </p:sp>
      <p:sp>
        <p:nvSpPr>
          <p:cNvPr id="358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58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77A8764-FAD2-47E0-B2E6-2D885323CE3A}" type="slidenum">
              <a:rPr lang="en-US" altLang="en-US" smtClean="0">
                <a:latin typeface="Calibri" panose="020F0502020204030204" pitchFamily="34" charset="0"/>
              </a:rPr>
              <a:pPr>
                <a:spcBef>
                  <a:spcPct val="0"/>
                </a:spcBef>
              </a:pPr>
              <a:t>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17562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a:ln/>
        </p:spPr>
      </p:sp>
      <p:sp>
        <p:nvSpPr>
          <p:cNvPr id="378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78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50F5D2B-5262-4AEA-8C66-B59FB487FF63}" type="slidenum">
              <a:rPr lang="en-US" altLang="en-US" smtClean="0">
                <a:latin typeface="Calibri" panose="020F0502020204030204" pitchFamily="34" charset="0"/>
              </a:rPr>
              <a:pPr>
                <a:spcBef>
                  <a:spcPct val="0"/>
                </a:spcBef>
              </a:pPr>
              <a:t>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01159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a:ln/>
        </p:spPr>
      </p:sp>
      <p:sp>
        <p:nvSpPr>
          <p:cNvPr id="399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99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28161B9-4A36-4D93-A272-D83D32D495D6}" type="slidenum">
              <a:rPr lang="en-US" altLang="en-US" smtClean="0">
                <a:latin typeface="Calibri" panose="020F0502020204030204" pitchFamily="34" charset="0"/>
              </a:rPr>
              <a:pPr>
                <a:spcBef>
                  <a:spcPct val="0"/>
                </a:spcBef>
              </a:pPr>
              <a:t>22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9297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p:nvPr>
        </p:nvSpPr>
        <p:spPr>
          <a:ln/>
        </p:spPr>
      </p:sp>
      <p:sp>
        <p:nvSpPr>
          <p:cNvPr id="419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19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F7A815E-CD84-4490-9511-A389A973EE0E}" type="slidenum">
              <a:rPr lang="en-US" altLang="en-US" smtClean="0">
                <a:latin typeface="Calibri" panose="020F0502020204030204" pitchFamily="34" charset="0"/>
              </a:rPr>
              <a:pPr>
                <a:spcBef>
                  <a:spcPct val="0"/>
                </a:spcBef>
              </a:pPr>
              <a:t>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321496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2A0456-3299-4BCE-A9AF-4259950A1990}" type="slidenum">
              <a:rPr lang="en-US" altLang="en-US" smtClean="0">
                <a:latin typeface="Calibri" panose="020F0502020204030204" pitchFamily="34" charset="0"/>
              </a:rPr>
              <a:pPr>
                <a:spcBef>
                  <a:spcPct val="0"/>
                </a:spcBef>
              </a:pPr>
              <a:t>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8412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460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60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B5A3B6-FB1E-4EC1-9E55-87C59AAC476F}" type="slidenum">
              <a:rPr lang="en-US" altLang="en-US" smtClean="0">
                <a:latin typeface="Calibri" panose="020F0502020204030204" pitchFamily="34" charset="0"/>
              </a:rPr>
              <a:pPr>
                <a:spcBef>
                  <a:spcPct val="0"/>
                </a:spcBef>
              </a:pPr>
              <a:t>25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698740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a:ln/>
        </p:spPr>
      </p:sp>
      <p:sp>
        <p:nvSpPr>
          <p:cNvPr id="481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81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27605CC-4FE9-4A3A-82A7-0A83FBF5019A}" type="slidenum">
              <a:rPr lang="en-US" altLang="en-US" smtClean="0">
                <a:latin typeface="Calibri" panose="020F0502020204030204" pitchFamily="34" charset="0"/>
              </a:rPr>
              <a:pPr>
                <a:spcBef>
                  <a:spcPct val="0"/>
                </a:spcBef>
              </a:pPr>
              <a:t>26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271077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a:ln/>
        </p:spPr>
      </p:sp>
      <p:sp>
        <p:nvSpPr>
          <p:cNvPr id="50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0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F37AA93-6045-4ED7-AE98-A91C7F32D1EA}" type="slidenum">
              <a:rPr lang="en-US" altLang="en-US" smtClean="0">
                <a:latin typeface="Calibri" panose="020F0502020204030204" pitchFamily="34" charset="0"/>
              </a:rPr>
              <a:pPr>
                <a:spcBef>
                  <a:spcPct val="0"/>
                </a:spcBef>
              </a:pPr>
              <a:t>27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769550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ChangeArrowheads="1" noTextEdit="1"/>
          </p:cNvSpPr>
          <p:nvPr>
            <p:ph type="sldImg"/>
          </p:nvPr>
        </p:nvSpPr>
        <p:spPr>
          <a:ln/>
        </p:spPr>
      </p:sp>
      <p:sp>
        <p:nvSpPr>
          <p:cNvPr id="522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22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660F5FA-B4C7-4CE0-8068-A514D1CFA231}" type="slidenum">
              <a:rPr lang="en-US" altLang="en-US" smtClean="0">
                <a:latin typeface="Calibri" panose="020F0502020204030204" pitchFamily="34" charset="0"/>
              </a:rPr>
              <a:pPr>
                <a:spcBef>
                  <a:spcPct val="0"/>
                </a:spcBef>
              </a:pPr>
              <a:t>28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8318594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ChangeArrowheads="1" noTextEdit="1"/>
          </p:cNvSpPr>
          <p:nvPr>
            <p:ph type="sldImg"/>
          </p:nvPr>
        </p:nvSpPr>
        <p:spPr>
          <a:ln/>
        </p:spPr>
      </p:sp>
      <p:sp>
        <p:nvSpPr>
          <p:cNvPr id="542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42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38E0175-8EA1-4770-B54B-8BF3F5508A30}" type="slidenum">
              <a:rPr lang="en-US" altLang="en-US" smtClean="0">
                <a:latin typeface="Calibri" panose="020F0502020204030204" pitchFamily="34" charset="0"/>
              </a:rPr>
              <a:pPr>
                <a:spcBef>
                  <a:spcPct val="0"/>
                </a:spcBef>
              </a:pPr>
              <a:t>29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407465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ChangeArrowheads="1" noTextEdit="1"/>
          </p:cNvSpPr>
          <p:nvPr>
            <p:ph type="sldImg"/>
          </p:nvPr>
        </p:nvSpPr>
        <p:spPr>
          <a:ln/>
        </p:spPr>
      </p:sp>
      <p:sp>
        <p:nvSpPr>
          <p:cNvPr id="563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63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F5E401A-F580-4DA4-B22F-BA03177CB464}" type="slidenum">
              <a:rPr lang="en-US" altLang="en-US" smtClean="0">
                <a:latin typeface="Calibri" panose="020F0502020204030204" pitchFamily="34" charset="0"/>
              </a:rPr>
              <a:pPr>
                <a:spcBef>
                  <a:spcPct val="0"/>
                </a:spcBef>
              </a:pPr>
              <a:t>30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7135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ChangeArrowheads="1" noTextEdit="1"/>
          </p:cNvSpPr>
          <p:nvPr>
            <p:ph type="sldImg"/>
          </p:nvPr>
        </p:nvSpPr>
        <p:spPr>
          <a:ln/>
        </p:spPr>
      </p:sp>
      <p:sp>
        <p:nvSpPr>
          <p:cNvPr id="583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583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3DDD683-12AF-49A2-A0D9-EDB8E0DCBAC9}" type="slidenum">
              <a:rPr lang="ar-SA" altLang="en-US" b="0" smtClean="0">
                <a:solidFill>
                  <a:schemeClr val="tx1"/>
                </a:solidFill>
                <a:latin typeface="Arial" panose="020B0604020202020204" pitchFamily="34" charset="0"/>
              </a:rPr>
              <a:pPr/>
              <a:t>31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508953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ChangeArrowheads="1" noTextEdit="1"/>
          </p:cNvSpPr>
          <p:nvPr>
            <p:ph type="sldImg"/>
          </p:nvPr>
        </p:nvSpPr>
        <p:spPr>
          <a:ln/>
        </p:spPr>
      </p:sp>
      <p:sp>
        <p:nvSpPr>
          <p:cNvPr id="604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04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24D385-B195-46B8-B3FF-E53895F1FDE7}" type="slidenum">
              <a:rPr lang="ar-SA" altLang="en-US" b="0" smtClean="0">
                <a:solidFill>
                  <a:schemeClr val="tx1"/>
                </a:solidFill>
                <a:latin typeface="Arial" panose="020B0604020202020204" pitchFamily="34" charset="0"/>
              </a:rPr>
              <a:pPr/>
              <a:t>32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3156766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ChangeArrowheads="1" noTextEdit="1"/>
          </p:cNvSpPr>
          <p:nvPr>
            <p:ph type="sldImg"/>
          </p:nvPr>
        </p:nvSpPr>
        <p:spPr>
          <a:ln/>
        </p:spPr>
      </p:sp>
      <p:sp>
        <p:nvSpPr>
          <p:cNvPr id="604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04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24D385-B195-46B8-B3FF-E53895F1FDE7}" type="slidenum">
              <a:rPr lang="ar-SA" altLang="en-US" b="0" smtClean="0">
                <a:solidFill>
                  <a:schemeClr val="tx1"/>
                </a:solidFill>
                <a:latin typeface="Arial" panose="020B0604020202020204" pitchFamily="34" charset="0"/>
              </a:rPr>
              <a:pPr/>
              <a:t>33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9778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ChangeArrowheads="1" noTextEdit="1"/>
          </p:cNvSpPr>
          <p:nvPr>
            <p:ph type="sldImg"/>
          </p:nvPr>
        </p:nvSpPr>
        <p:spPr>
          <a:ln/>
        </p:spPr>
      </p:sp>
      <p:sp>
        <p:nvSpPr>
          <p:cNvPr id="624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24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3EE0945-6AE3-4325-BE98-1B43A71BABF3}" type="slidenum">
              <a:rPr lang="ar-SA" altLang="en-US" b="0" smtClean="0">
                <a:solidFill>
                  <a:schemeClr val="tx1"/>
                </a:solidFill>
                <a:latin typeface="Arial" panose="020B0604020202020204" pitchFamily="34" charset="0"/>
              </a:rPr>
              <a:pPr/>
              <a:t>34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393793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ChangeArrowheads="1" noTextEdit="1"/>
          </p:cNvSpPr>
          <p:nvPr>
            <p:ph type="sldImg"/>
          </p:nvPr>
        </p:nvSpPr>
        <p:spPr>
          <a:ln/>
        </p:spPr>
      </p:sp>
      <p:sp>
        <p:nvSpPr>
          <p:cNvPr id="645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45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ADC8D6-0E82-4C35-8607-9468B9BBA7A3}" type="slidenum">
              <a:rPr lang="ar-SA" altLang="en-US" b="0" smtClean="0">
                <a:solidFill>
                  <a:schemeClr val="tx1"/>
                </a:solidFill>
                <a:latin typeface="Arial" panose="020B0604020202020204" pitchFamily="34" charset="0"/>
              </a:rPr>
              <a:pPr/>
              <a:t>35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969721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ChangeArrowheads="1" noTextEdit="1"/>
          </p:cNvSpPr>
          <p:nvPr>
            <p:ph type="sldImg"/>
          </p:nvPr>
        </p:nvSpPr>
        <p:spPr>
          <a:ln/>
        </p:spPr>
      </p:sp>
      <p:sp>
        <p:nvSpPr>
          <p:cNvPr id="665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65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20B552-5355-44CA-BA3D-4ED02BC72807}" type="slidenum">
              <a:rPr lang="ar-SA" altLang="en-US" b="0" smtClean="0">
                <a:solidFill>
                  <a:schemeClr val="tx1"/>
                </a:solidFill>
                <a:latin typeface="Arial" panose="020B0604020202020204" pitchFamily="34" charset="0"/>
              </a:rPr>
              <a:pPr/>
              <a:t>36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1722133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ChangeArrowheads="1" noTextEdit="1"/>
          </p:cNvSpPr>
          <p:nvPr>
            <p:ph type="sldImg"/>
          </p:nvPr>
        </p:nvSpPr>
        <p:spPr>
          <a:ln/>
        </p:spPr>
      </p:sp>
      <p:sp>
        <p:nvSpPr>
          <p:cNvPr id="686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686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920DE44-2EC0-4A02-8CD8-2A93798A0053}" type="slidenum">
              <a:rPr lang="ar-SA" altLang="en-US" b="0" smtClean="0">
                <a:solidFill>
                  <a:schemeClr val="tx1"/>
                </a:solidFill>
                <a:latin typeface="Arial" panose="020B0604020202020204" pitchFamily="34" charset="0"/>
              </a:rPr>
              <a:pPr/>
              <a:t>37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826070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ChangeArrowheads="1" noTextEdit="1"/>
          </p:cNvSpPr>
          <p:nvPr>
            <p:ph type="sldImg"/>
          </p:nvPr>
        </p:nvSpPr>
        <p:spPr>
          <a:ln/>
        </p:spPr>
      </p:sp>
      <p:sp>
        <p:nvSpPr>
          <p:cNvPr id="706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06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1E06BCF-81DD-4372-98A8-A2F687B9B80D}" type="slidenum">
              <a:rPr lang="ar-SA" altLang="en-US" b="0" smtClean="0">
                <a:solidFill>
                  <a:schemeClr val="tx1"/>
                </a:solidFill>
                <a:latin typeface="Arial" panose="020B0604020202020204" pitchFamily="34" charset="0"/>
              </a:rPr>
              <a:pPr/>
              <a:t>38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954120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ChangeArrowheads="1" noTextEdit="1"/>
          </p:cNvSpPr>
          <p:nvPr>
            <p:ph type="sldImg"/>
          </p:nvPr>
        </p:nvSpPr>
        <p:spPr>
          <a:ln/>
        </p:spPr>
      </p:sp>
      <p:sp>
        <p:nvSpPr>
          <p:cNvPr id="727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27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0CC8B-8B97-4075-9771-A3E948BE4FCA}" type="slidenum">
              <a:rPr lang="ar-SA" altLang="en-US" b="0" smtClean="0">
                <a:solidFill>
                  <a:schemeClr val="tx1"/>
                </a:solidFill>
                <a:latin typeface="Arial" panose="020B0604020202020204" pitchFamily="34" charset="0"/>
              </a:rPr>
              <a:pPr/>
              <a:t>39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246639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ChangeArrowheads="1" noTextEdit="1"/>
          </p:cNvSpPr>
          <p:nvPr>
            <p:ph type="sldImg"/>
          </p:nvPr>
        </p:nvSpPr>
        <p:spPr>
          <a:ln/>
        </p:spPr>
      </p:sp>
      <p:sp>
        <p:nvSpPr>
          <p:cNvPr id="747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47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261DC77-A764-41DE-A870-CE9618994053}" type="slidenum">
              <a:rPr lang="ar-SA" altLang="en-US" b="0" smtClean="0">
                <a:solidFill>
                  <a:schemeClr val="tx1"/>
                </a:solidFill>
                <a:latin typeface="Arial" panose="020B0604020202020204" pitchFamily="34" charset="0"/>
              </a:rPr>
              <a:pPr/>
              <a:t>40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775254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ChangeArrowheads="1" noTextEdit="1"/>
          </p:cNvSpPr>
          <p:nvPr>
            <p:ph type="sldImg"/>
          </p:nvPr>
        </p:nvSpPr>
        <p:spPr>
          <a:ln/>
        </p:spPr>
      </p:sp>
      <p:sp>
        <p:nvSpPr>
          <p:cNvPr id="768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68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AD86A1-4DE2-4A18-8738-2A6F4514F9B7}" type="slidenum">
              <a:rPr lang="ar-SA" altLang="en-US" b="0" smtClean="0">
                <a:solidFill>
                  <a:schemeClr val="tx1"/>
                </a:solidFill>
                <a:latin typeface="Arial" panose="020B0604020202020204" pitchFamily="34" charset="0"/>
              </a:rPr>
              <a:pPr/>
              <a:t>41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022217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ChangeArrowheads="1" noTextEdit="1"/>
          </p:cNvSpPr>
          <p:nvPr>
            <p:ph type="sldImg"/>
          </p:nvPr>
        </p:nvSpPr>
        <p:spPr>
          <a:ln/>
        </p:spPr>
      </p:sp>
      <p:sp>
        <p:nvSpPr>
          <p:cNvPr id="788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788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8847470-4C39-45DA-95EC-E29A6297BC4F}" type="slidenum">
              <a:rPr lang="ar-SA" altLang="en-US" b="0" smtClean="0">
                <a:solidFill>
                  <a:schemeClr val="tx1"/>
                </a:solidFill>
                <a:latin typeface="Arial" panose="020B0604020202020204" pitchFamily="34" charset="0"/>
              </a:rPr>
              <a:pPr/>
              <a:t>42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586496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ChangeArrowheads="1" noTextEdit="1"/>
          </p:cNvSpPr>
          <p:nvPr>
            <p:ph type="sldImg"/>
          </p:nvPr>
        </p:nvSpPr>
        <p:spPr>
          <a:ln/>
        </p:spPr>
      </p:sp>
      <p:sp>
        <p:nvSpPr>
          <p:cNvPr id="808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09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8B44A55-70E2-4201-A5BF-E86D9199DCB5}" type="slidenum">
              <a:rPr lang="ar-SA" altLang="en-US" b="0" smtClean="0">
                <a:solidFill>
                  <a:schemeClr val="tx1"/>
                </a:solidFill>
                <a:latin typeface="Arial" panose="020B0604020202020204" pitchFamily="34" charset="0"/>
              </a:rPr>
              <a:pPr/>
              <a:t>43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524400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ChangeArrowheads="1" noTextEdit="1"/>
          </p:cNvSpPr>
          <p:nvPr>
            <p:ph type="sldImg"/>
          </p:nvPr>
        </p:nvSpPr>
        <p:spPr>
          <a:ln/>
        </p:spPr>
      </p:sp>
      <p:sp>
        <p:nvSpPr>
          <p:cNvPr id="829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29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8ED612-9C60-42F3-8E58-3D3C803ED8E0}" type="slidenum">
              <a:rPr lang="ar-SA" altLang="en-US" b="0" smtClean="0">
                <a:solidFill>
                  <a:schemeClr val="tx1"/>
                </a:solidFill>
                <a:latin typeface="Arial" panose="020B0604020202020204" pitchFamily="34" charset="0"/>
              </a:rPr>
              <a:pPr/>
              <a:t>44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2052784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ChangeArrowheads="1" noTextEdit="1"/>
          </p:cNvSpPr>
          <p:nvPr>
            <p:ph type="sldImg"/>
          </p:nvPr>
        </p:nvSpPr>
        <p:spPr>
          <a:ln/>
        </p:spPr>
      </p:sp>
      <p:sp>
        <p:nvSpPr>
          <p:cNvPr id="8499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499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699D02F-30DA-442C-A6AA-86B2BDB37E65}" type="slidenum">
              <a:rPr lang="ar-SA" altLang="en-US" b="0" smtClean="0">
                <a:solidFill>
                  <a:schemeClr val="tx1"/>
                </a:solidFill>
                <a:latin typeface="Arial" panose="020B0604020202020204" pitchFamily="34" charset="0"/>
              </a:rPr>
              <a:pPr/>
              <a:t>45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63128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DF17A9F-C0AA-4037-A572-1E4ED9928169}" type="slidenum">
              <a:rPr lang="ar-SA" altLang="en-US" b="0" smtClean="0">
                <a:solidFill>
                  <a:schemeClr val="tx1"/>
                </a:solidFill>
                <a:latin typeface="Arial" panose="020B0604020202020204" pitchFamily="34" charset="0"/>
              </a:rPr>
              <a:pPr/>
              <a:t>46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491208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D7D4F3-8FA3-49FA-886A-69F51AA82151}" type="slidenum">
              <a:rPr lang="ar-SA" altLang="en-US" b="0" smtClean="0">
                <a:solidFill>
                  <a:schemeClr val="tx1"/>
                </a:solidFill>
                <a:latin typeface="Arial" panose="020B0604020202020204" pitchFamily="34" charset="0"/>
              </a:rPr>
              <a:pPr/>
              <a:t>47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92560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1219999-E938-4A72-B13C-2E7F673EFFD6}" type="slidenum">
              <a:rPr lang="ar-SA" altLang="en-US" b="0" smtClean="0">
                <a:solidFill>
                  <a:schemeClr val="tx1"/>
                </a:solidFill>
                <a:latin typeface="Arial" panose="020B0604020202020204" pitchFamily="34" charset="0"/>
              </a:rPr>
              <a:pPr/>
              <a:t>48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1607045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D4AF6D-731C-4A0D-8742-5F7447291AB3}" type="slidenum">
              <a:rPr lang="ar-SA" altLang="en-US" b="0" smtClean="0">
                <a:solidFill>
                  <a:schemeClr val="tx1"/>
                </a:solidFill>
                <a:latin typeface="Arial" panose="020B0604020202020204" pitchFamily="34" charset="0"/>
              </a:rPr>
              <a:pPr/>
              <a:t>49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5369904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AB5057-D4F0-4800-A0C4-69CC31753FEB}" type="slidenum">
              <a:rPr lang="ar-SA" altLang="en-US" b="0" smtClean="0">
                <a:solidFill>
                  <a:schemeClr val="tx1"/>
                </a:solidFill>
                <a:latin typeface="Arial" panose="020B0604020202020204" pitchFamily="34" charset="0"/>
              </a:rPr>
              <a:pPr/>
              <a:t>50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827053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87529CA-9A7F-49C7-88C6-D790C96632AE}" type="slidenum">
              <a:rPr lang="ar-SA" altLang="en-US" b="0" smtClean="0">
                <a:solidFill>
                  <a:schemeClr val="tx1"/>
                </a:solidFill>
                <a:latin typeface="Arial" panose="020B0604020202020204" pitchFamily="34" charset="0"/>
              </a:rPr>
              <a:pPr/>
              <a:t>51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601330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ChangeArrowheads="1" noTextEdit="1"/>
          </p:cNvSpPr>
          <p:nvPr>
            <p:ph type="sldImg"/>
          </p:nvPr>
        </p:nvSpPr>
        <p:spPr>
          <a:ln/>
        </p:spPr>
      </p:sp>
      <p:sp>
        <p:nvSpPr>
          <p:cNvPr id="9933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55AA0FB-B321-4451-BC13-347E15027BC2}" type="slidenum">
              <a:rPr lang="ar-SA" altLang="en-US" b="0" smtClean="0">
                <a:solidFill>
                  <a:schemeClr val="tx1"/>
                </a:solidFill>
                <a:latin typeface="Arial" panose="020B0604020202020204" pitchFamily="34" charset="0"/>
              </a:rPr>
              <a:pPr/>
              <a:t>52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742484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ChangeArrowheads="1" noTextEdit="1"/>
          </p:cNvSpPr>
          <p:nvPr>
            <p:ph type="sldImg"/>
          </p:nvPr>
        </p:nvSpPr>
        <p:spPr>
          <a:ln/>
        </p:spPr>
      </p:sp>
      <p:sp>
        <p:nvSpPr>
          <p:cNvPr id="10137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C0C553-0BF6-4579-82B0-B13D3EB49481}" type="slidenum">
              <a:rPr lang="ar-SA" altLang="en-US" b="0" smtClean="0">
                <a:solidFill>
                  <a:schemeClr val="tx1"/>
                </a:solidFill>
                <a:latin typeface="Arial" panose="020B0604020202020204" pitchFamily="34" charset="0"/>
              </a:rPr>
              <a:pPr/>
              <a:t>53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935187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ChangeArrowheads="1" noTextEdit="1"/>
          </p:cNvSpPr>
          <p:nvPr>
            <p:ph type="sldImg"/>
          </p:nvPr>
        </p:nvSpPr>
        <p:spPr>
          <a:ln/>
        </p:spPr>
      </p:sp>
      <p:sp>
        <p:nvSpPr>
          <p:cNvPr id="10342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0E5DF41-FE93-4D50-9346-54E03DBA3AC0}" type="slidenum">
              <a:rPr lang="ar-SA" altLang="en-US" b="0" smtClean="0">
                <a:solidFill>
                  <a:schemeClr val="tx1"/>
                </a:solidFill>
                <a:latin typeface="Arial" panose="020B0604020202020204" pitchFamily="34" charset="0"/>
              </a:rPr>
              <a:pPr/>
              <a:t>54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6014039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ChangeArrowheads="1" noTextEdit="1"/>
          </p:cNvSpPr>
          <p:nvPr>
            <p:ph type="sldImg"/>
          </p:nvPr>
        </p:nvSpPr>
        <p:spPr>
          <a:ln/>
        </p:spPr>
      </p:sp>
      <p:sp>
        <p:nvSpPr>
          <p:cNvPr id="10547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547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B93E155-0B8A-402C-877A-BBC8C954AA7D}" type="slidenum">
              <a:rPr lang="ar-SA" altLang="en-US" b="0" smtClean="0">
                <a:solidFill>
                  <a:schemeClr val="tx1"/>
                </a:solidFill>
                <a:latin typeface="Arial" panose="020B0604020202020204" pitchFamily="34" charset="0"/>
              </a:rPr>
              <a:pPr/>
              <a:t>55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704372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ChangeArrowheads="1" noTextEdit="1"/>
          </p:cNvSpPr>
          <p:nvPr>
            <p:ph type="sldImg"/>
          </p:nvPr>
        </p:nvSpPr>
        <p:spPr>
          <a:ln/>
        </p:spPr>
      </p:sp>
      <p:sp>
        <p:nvSpPr>
          <p:cNvPr id="10752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752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2FBC5A-451E-4DF0-B38A-B0A47EB7A9E1}" type="slidenum">
              <a:rPr lang="ar-SA" altLang="en-US" b="0" smtClean="0">
                <a:solidFill>
                  <a:schemeClr val="tx1"/>
                </a:solidFill>
                <a:latin typeface="Arial" panose="020B0604020202020204" pitchFamily="34" charset="0"/>
              </a:rPr>
              <a:pPr/>
              <a:t>56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7053285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ChangeArrowheads="1" noTextEdit="1"/>
          </p:cNvSpPr>
          <p:nvPr>
            <p:ph type="sldImg"/>
          </p:nvPr>
        </p:nvSpPr>
        <p:spPr>
          <a:ln/>
        </p:spPr>
      </p:sp>
      <p:sp>
        <p:nvSpPr>
          <p:cNvPr id="1095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0C03EA7-C1EB-4721-828B-8B63F9B3D96F}" type="slidenum">
              <a:rPr lang="ar-SA" altLang="en-US" b="0" smtClean="0">
                <a:solidFill>
                  <a:schemeClr val="tx1"/>
                </a:solidFill>
                <a:latin typeface="Arial" panose="020B0604020202020204" pitchFamily="34" charset="0"/>
              </a:rPr>
              <a:pPr/>
              <a:t>57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1055546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ChangeArrowheads="1" noTextEdit="1"/>
          </p:cNvSpPr>
          <p:nvPr>
            <p:ph type="sldImg"/>
          </p:nvPr>
        </p:nvSpPr>
        <p:spPr>
          <a:ln/>
        </p:spPr>
      </p:sp>
      <p:sp>
        <p:nvSpPr>
          <p:cNvPr id="1116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E235AD-88BC-44D5-9A58-D16BD9BB11A1}" type="slidenum">
              <a:rPr lang="ar-SA" altLang="en-US" b="0" smtClean="0">
                <a:solidFill>
                  <a:schemeClr val="tx1"/>
                </a:solidFill>
                <a:latin typeface="Arial" panose="020B0604020202020204" pitchFamily="34" charset="0"/>
              </a:rPr>
              <a:pPr/>
              <a:t>58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296740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ChangeArrowheads="1" noTextEdit="1"/>
          </p:cNvSpPr>
          <p:nvPr>
            <p:ph type="sldImg"/>
          </p:nvPr>
        </p:nvSpPr>
        <p:spPr>
          <a:ln/>
        </p:spPr>
      </p:sp>
      <p:sp>
        <p:nvSpPr>
          <p:cNvPr id="1136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36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E1ABC19-C940-47EE-9230-DE98B7ACD6EA}" type="slidenum">
              <a:rPr lang="ar-SA" altLang="en-US" b="0" smtClean="0">
                <a:solidFill>
                  <a:schemeClr val="tx1"/>
                </a:solidFill>
                <a:latin typeface="Arial" panose="020B0604020202020204" pitchFamily="34" charset="0"/>
              </a:rPr>
              <a:pPr/>
              <a:t>59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0983685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ChangeArrowheads="1" noTextEdit="1"/>
          </p:cNvSpPr>
          <p:nvPr>
            <p:ph type="sldImg"/>
          </p:nvPr>
        </p:nvSpPr>
        <p:spPr>
          <a:ln/>
        </p:spPr>
      </p:sp>
      <p:sp>
        <p:nvSpPr>
          <p:cNvPr id="1157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7AF3014-1C53-405F-8CC3-9030CAD7E366}" type="slidenum">
              <a:rPr lang="ar-SA" altLang="en-US" b="0" smtClean="0">
                <a:solidFill>
                  <a:schemeClr val="tx1"/>
                </a:solidFill>
                <a:latin typeface="Arial" panose="020B0604020202020204" pitchFamily="34" charset="0"/>
              </a:rPr>
              <a:pPr/>
              <a:t>60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59899845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ChangeArrowheads="1" noTextEdit="1"/>
          </p:cNvSpPr>
          <p:nvPr>
            <p:ph type="sldImg"/>
          </p:nvPr>
        </p:nvSpPr>
        <p:spPr>
          <a:ln/>
        </p:spPr>
      </p:sp>
      <p:sp>
        <p:nvSpPr>
          <p:cNvPr id="1177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77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5961C5B-0F1B-4FE6-BC4A-3D06BD7F1A5B}" type="slidenum">
              <a:rPr lang="ar-SA" altLang="en-US" b="0" smtClean="0">
                <a:solidFill>
                  <a:schemeClr val="tx1"/>
                </a:solidFill>
                <a:latin typeface="Arial" panose="020B0604020202020204" pitchFamily="34" charset="0"/>
              </a:rPr>
              <a:pPr/>
              <a:t>61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8257686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ChangeArrowheads="1" noTextEdit="1"/>
          </p:cNvSpPr>
          <p:nvPr>
            <p:ph type="sldImg"/>
          </p:nvPr>
        </p:nvSpPr>
        <p:spPr>
          <a:ln/>
        </p:spPr>
      </p:sp>
      <p:sp>
        <p:nvSpPr>
          <p:cNvPr id="1198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198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17FE678-FFF6-4C7B-8F64-3725B1A20293}" type="slidenum">
              <a:rPr lang="ar-SA" altLang="en-US" b="0" smtClean="0">
                <a:solidFill>
                  <a:schemeClr val="tx1"/>
                </a:solidFill>
                <a:latin typeface="Arial" panose="020B0604020202020204" pitchFamily="34" charset="0"/>
              </a:rPr>
              <a:pPr/>
              <a:t>62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256347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ChangeArrowheads="1" noTextEdit="1"/>
          </p:cNvSpPr>
          <p:nvPr>
            <p:ph type="sldImg"/>
          </p:nvPr>
        </p:nvSpPr>
        <p:spPr>
          <a:ln/>
        </p:spPr>
      </p:sp>
      <p:sp>
        <p:nvSpPr>
          <p:cNvPr id="1218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18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CF9486-F7E3-417D-8E9C-689913B0CC71}" type="slidenum">
              <a:rPr lang="ar-SA" altLang="en-US" b="0" smtClean="0">
                <a:solidFill>
                  <a:schemeClr val="tx1"/>
                </a:solidFill>
                <a:latin typeface="Arial" panose="020B0604020202020204" pitchFamily="34" charset="0"/>
              </a:rPr>
              <a:pPr/>
              <a:t>63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3483603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ChangeArrowheads="1" noTextEdit="1"/>
          </p:cNvSpPr>
          <p:nvPr>
            <p:ph type="sldImg"/>
          </p:nvPr>
        </p:nvSpPr>
        <p:spPr>
          <a:ln/>
        </p:spPr>
      </p:sp>
      <p:sp>
        <p:nvSpPr>
          <p:cNvPr id="1239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39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E84C4F-E429-444D-9BE5-2A3D396D1EAE}" type="slidenum">
              <a:rPr lang="ar-SA" altLang="en-US" b="0" smtClean="0">
                <a:solidFill>
                  <a:schemeClr val="tx1"/>
                </a:solidFill>
                <a:latin typeface="Arial" panose="020B0604020202020204" pitchFamily="34" charset="0"/>
              </a:rPr>
              <a:pPr/>
              <a:t>64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08803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ChangeArrowheads="1" noTextEdit="1"/>
          </p:cNvSpPr>
          <p:nvPr>
            <p:ph type="sldImg"/>
          </p:nvPr>
        </p:nvSpPr>
        <p:spPr>
          <a:ln/>
        </p:spPr>
      </p:sp>
      <p:sp>
        <p:nvSpPr>
          <p:cNvPr id="1259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59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E031417-D89E-4C64-AA0D-E4A9C0C20376}" type="slidenum">
              <a:rPr lang="ar-SA" altLang="en-US" b="0" smtClean="0">
                <a:solidFill>
                  <a:schemeClr val="tx1"/>
                </a:solidFill>
                <a:latin typeface="Arial" panose="020B0604020202020204" pitchFamily="34" charset="0"/>
              </a:rPr>
              <a:pPr/>
              <a:t>65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70144421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ChangeArrowheads="1" noTextEdit="1"/>
          </p:cNvSpPr>
          <p:nvPr>
            <p:ph type="sldImg"/>
          </p:nvPr>
        </p:nvSpPr>
        <p:spPr>
          <a:ln/>
        </p:spPr>
      </p:sp>
      <p:sp>
        <p:nvSpPr>
          <p:cNvPr id="1280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280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41C5BAE-E9BD-48A5-AFB3-9B2C83394ABE}" type="slidenum">
              <a:rPr lang="ar-SA" altLang="en-US" b="0" smtClean="0">
                <a:solidFill>
                  <a:schemeClr val="tx1"/>
                </a:solidFill>
                <a:latin typeface="Arial" panose="020B0604020202020204" pitchFamily="34" charset="0"/>
              </a:rPr>
              <a:pPr/>
              <a:t>66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0015158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ChangeArrowheads="1" noTextEdit="1"/>
          </p:cNvSpPr>
          <p:nvPr>
            <p:ph type="sldImg"/>
          </p:nvPr>
        </p:nvSpPr>
        <p:spPr>
          <a:ln/>
        </p:spPr>
      </p:sp>
      <p:sp>
        <p:nvSpPr>
          <p:cNvPr id="1300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00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6951178-6DE2-4299-ADA0-15A0CFAC09EF}" type="slidenum">
              <a:rPr lang="ar-SA" altLang="en-US" b="0" smtClean="0">
                <a:solidFill>
                  <a:schemeClr val="tx1"/>
                </a:solidFill>
                <a:latin typeface="Arial" panose="020B0604020202020204" pitchFamily="34" charset="0"/>
              </a:rPr>
              <a:pPr/>
              <a:t>67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92741344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ChangeArrowheads="1" noTextEdit="1"/>
          </p:cNvSpPr>
          <p:nvPr>
            <p:ph type="sldImg"/>
          </p:nvPr>
        </p:nvSpPr>
        <p:spPr>
          <a:ln/>
        </p:spPr>
      </p:sp>
      <p:sp>
        <p:nvSpPr>
          <p:cNvPr id="1320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21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2CB12C1-1640-4712-87BD-AD08F506D64E}" type="slidenum">
              <a:rPr lang="ar-SA" altLang="en-US" b="0" smtClean="0">
                <a:solidFill>
                  <a:schemeClr val="tx1"/>
                </a:solidFill>
                <a:latin typeface="Arial" panose="020B0604020202020204" pitchFamily="34" charset="0"/>
              </a:rPr>
              <a:pPr/>
              <a:t>68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64660130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ChangeArrowheads="1" noTextEdit="1"/>
          </p:cNvSpPr>
          <p:nvPr>
            <p:ph type="sldImg"/>
          </p:nvPr>
        </p:nvSpPr>
        <p:spPr>
          <a:ln/>
        </p:spPr>
      </p:sp>
      <p:sp>
        <p:nvSpPr>
          <p:cNvPr id="1341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41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D6A92D-5834-4A84-8172-57D5CA586384}" type="slidenum">
              <a:rPr lang="ar-SA" altLang="en-US" b="0" smtClean="0">
                <a:solidFill>
                  <a:schemeClr val="tx1"/>
                </a:solidFill>
                <a:latin typeface="Arial" panose="020B0604020202020204" pitchFamily="34" charset="0"/>
              </a:rPr>
              <a:pPr/>
              <a:t>69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4914419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ChangeArrowheads="1" noTextEdit="1"/>
          </p:cNvSpPr>
          <p:nvPr>
            <p:ph type="sldImg"/>
          </p:nvPr>
        </p:nvSpPr>
        <p:spPr>
          <a:ln/>
        </p:spPr>
      </p:sp>
      <p:sp>
        <p:nvSpPr>
          <p:cNvPr id="13619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619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E29F59-5CB5-445E-97F6-43B471ED4F36}" type="slidenum">
              <a:rPr lang="ar-SA" altLang="en-US" b="0" smtClean="0">
                <a:solidFill>
                  <a:schemeClr val="tx1"/>
                </a:solidFill>
                <a:latin typeface="Arial" panose="020B0604020202020204" pitchFamily="34" charset="0"/>
              </a:rPr>
              <a:pPr/>
              <a:t>70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49302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ChangeArrowheads="1" noTextEdit="1"/>
          </p:cNvSpPr>
          <p:nvPr>
            <p:ph type="sldImg"/>
          </p:nvPr>
        </p:nvSpPr>
        <p:spPr>
          <a:ln/>
        </p:spPr>
      </p:sp>
      <p:sp>
        <p:nvSpPr>
          <p:cNvPr id="13824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3D0821-B900-4465-9C05-64325A45B2EA}" type="slidenum">
              <a:rPr lang="ar-SA" altLang="en-US" b="0" smtClean="0">
                <a:solidFill>
                  <a:schemeClr val="tx1"/>
                </a:solidFill>
                <a:latin typeface="Arial" panose="020B0604020202020204" pitchFamily="34" charset="0"/>
              </a:rPr>
              <a:pPr/>
              <a:t>71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74368655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ChangeArrowheads="1" noTextEdit="1"/>
          </p:cNvSpPr>
          <p:nvPr>
            <p:ph type="sldImg"/>
          </p:nvPr>
        </p:nvSpPr>
        <p:spPr>
          <a:ln/>
        </p:spPr>
      </p:sp>
      <p:sp>
        <p:nvSpPr>
          <p:cNvPr id="14029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029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9E5E493-F743-45A6-9A2C-719E4C87CE06}" type="slidenum">
              <a:rPr lang="ar-SA" altLang="en-US" b="0" smtClean="0">
                <a:solidFill>
                  <a:schemeClr val="tx1"/>
                </a:solidFill>
                <a:latin typeface="Arial" panose="020B0604020202020204" pitchFamily="34" charset="0"/>
              </a:rPr>
              <a:pPr/>
              <a:t>72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6715796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ChangeArrowheads="1" noTextEdit="1"/>
          </p:cNvSpPr>
          <p:nvPr>
            <p:ph type="sldImg"/>
          </p:nvPr>
        </p:nvSpPr>
        <p:spPr>
          <a:ln/>
        </p:spPr>
      </p:sp>
      <p:sp>
        <p:nvSpPr>
          <p:cNvPr id="14233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1DDF320-24D1-4388-B9D6-B0AE2892A3D4}" type="slidenum">
              <a:rPr lang="ar-SA" altLang="en-US" b="0" smtClean="0">
                <a:solidFill>
                  <a:schemeClr val="tx1"/>
                </a:solidFill>
                <a:latin typeface="Arial" panose="020B0604020202020204" pitchFamily="34" charset="0"/>
              </a:rPr>
              <a:pPr/>
              <a:t>73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11708570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ChangeArrowheads="1" noTextEdit="1"/>
          </p:cNvSpPr>
          <p:nvPr>
            <p:ph type="sldImg"/>
          </p:nvPr>
        </p:nvSpPr>
        <p:spPr>
          <a:ln/>
        </p:spPr>
      </p:sp>
      <p:sp>
        <p:nvSpPr>
          <p:cNvPr id="14438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F13470-C2E0-4886-8DD5-A044253BC11A}" type="slidenum">
              <a:rPr lang="ar-SA" altLang="en-US" b="0" smtClean="0">
                <a:solidFill>
                  <a:schemeClr val="tx1"/>
                </a:solidFill>
                <a:latin typeface="Arial" panose="020B0604020202020204" pitchFamily="34" charset="0"/>
              </a:rPr>
              <a:pPr/>
              <a:t>74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8121376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ChangeArrowheads="1" noTextEdit="1"/>
          </p:cNvSpPr>
          <p:nvPr>
            <p:ph type="sldImg"/>
          </p:nvPr>
        </p:nvSpPr>
        <p:spPr>
          <a:ln/>
        </p:spPr>
      </p:sp>
      <p:sp>
        <p:nvSpPr>
          <p:cNvPr id="14643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643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8BB0E5-2884-4BC6-89FC-3E9F3CE36E38}" type="slidenum">
              <a:rPr lang="ar-SA" altLang="en-US" b="0" smtClean="0">
                <a:solidFill>
                  <a:schemeClr val="tx1"/>
                </a:solidFill>
                <a:latin typeface="Arial" panose="020B0604020202020204" pitchFamily="34" charset="0"/>
              </a:rPr>
              <a:pPr/>
              <a:t>75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0079460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ChangeArrowheads="1" noTextEdit="1"/>
          </p:cNvSpPr>
          <p:nvPr>
            <p:ph type="sldImg"/>
          </p:nvPr>
        </p:nvSpPr>
        <p:spPr>
          <a:ln/>
        </p:spPr>
      </p:sp>
      <p:sp>
        <p:nvSpPr>
          <p:cNvPr id="14848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4848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E51675C-CE06-409F-8963-7A3E006E9C1A}" type="slidenum">
              <a:rPr lang="ar-SA" altLang="en-US" b="0" smtClean="0">
                <a:solidFill>
                  <a:schemeClr val="tx1"/>
                </a:solidFill>
                <a:latin typeface="Arial" panose="020B0604020202020204" pitchFamily="34" charset="0"/>
              </a:rPr>
              <a:pPr/>
              <a:t>76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412289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ChangeArrowheads="1" noTextEdit="1"/>
          </p:cNvSpPr>
          <p:nvPr>
            <p:ph type="sldImg"/>
          </p:nvPr>
        </p:nvSpPr>
        <p:spPr>
          <a:ln/>
        </p:spPr>
      </p:sp>
      <p:sp>
        <p:nvSpPr>
          <p:cNvPr id="15053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053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7F540D0-F534-4A76-AB9C-9D0A26841A2D}" type="slidenum">
              <a:rPr lang="ar-SA" altLang="en-US" b="0" smtClean="0">
                <a:solidFill>
                  <a:schemeClr val="tx1"/>
                </a:solidFill>
                <a:latin typeface="Arial" panose="020B0604020202020204" pitchFamily="34" charset="0"/>
              </a:rPr>
              <a:pPr/>
              <a:t>77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59241114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ChangeArrowheads="1" noTextEdit="1"/>
          </p:cNvSpPr>
          <p:nvPr>
            <p:ph type="sldImg"/>
          </p:nvPr>
        </p:nvSpPr>
        <p:spPr>
          <a:ln/>
        </p:spPr>
      </p:sp>
      <p:sp>
        <p:nvSpPr>
          <p:cNvPr id="15257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258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47E584-321F-4D4C-AAEF-E7D635C7AD16}" type="slidenum">
              <a:rPr lang="ar-SA" altLang="en-US" b="0" smtClean="0">
                <a:solidFill>
                  <a:schemeClr val="tx1"/>
                </a:solidFill>
                <a:latin typeface="Arial" panose="020B0604020202020204" pitchFamily="34" charset="0"/>
              </a:rPr>
              <a:pPr/>
              <a:t>78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4290587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ChangeArrowheads="1" noTextEdit="1"/>
          </p:cNvSpPr>
          <p:nvPr>
            <p:ph type="sldImg"/>
          </p:nvPr>
        </p:nvSpPr>
        <p:spPr>
          <a:ln/>
        </p:spPr>
      </p:sp>
      <p:sp>
        <p:nvSpPr>
          <p:cNvPr id="15462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462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8D739C8-437A-4DF6-A1BF-2EC8CAE831C7}" type="slidenum">
              <a:rPr lang="ar-SA" altLang="en-US" b="0" smtClean="0">
                <a:solidFill>
                  <a:schemeClr val="tx1"/>
                </a:solidFill>
                <a:latin typeface="Arial" panose="020B0604020202020204" pitchFamily="34" charset="0"/>
              </a:rPr>
              <a:pPr/>
              <a:t>79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30627910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ChangeArrowheads="1" noTextEdit="1"/>
          </p:cNvSpPr>
          <p:nvPr>
            <p:ph type="sldImg"/>
          </p:nvPr>
        </p:nvSpPr>
        <p:spPr>
          <a:ln/>
        </p:spPr>
      </p:sp>
      <p:sp>
        <p:nvSpPr>
          <p:cNvPr id="15667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667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5736E00-6D04-492A-8F2D-19E6FE42A529}" type="slidenum">
              <a:rPr lang="ar-SA" altLang="en-US" b="0" smtClean="0">
                <a:solidFill>
                  <a:schemeClr val="tx1"/>
                </a:solidFill>
                <a:latin typeface="Arial" panose="020B0604020202020204" pitchFamily="34" charset="0"/>
              </a:rPr>
              <a:pPr/>
              <a:t>80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00999545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ChangeArrowheads="1" noTextEdit="1"/>
          </p:cNvSpPr>
          <p:nvPr>
            <p:ph type="sldImg"/>
          </p:nvPr>
        </p:nvSpPr>
        <p:spPr>
          <a:ln/>
        </p:spPr>
      </p:sp>
      <p:sp>
        <p:nvSpPr>
          <p:cNvPr id="15872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5872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B4D407C-84F9-44DF-B0DF-1ACA28BF48C8}" type="slidenum">
              <a:rPr lang="ar-SA" altLang="en-US" b="0" smtClean="0">
                <a:solidFill>
                  <a:schemeClr val="tx1"/>
                </a:solidFill>
                <a:latin typeface="Arial" panose="020B0604020202020204" pitchFamily="34" charset="0"/>
              </a:rPr>
              <a:pPr/>
              <a:t>81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87733018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ChangeArrowheads="1" noTextEdit="1"/>
          </p:cNvSpPr>
          <p:nvPr>
            <p:ph type="sldImg"/>
          </p:nvPr>
        </p:nvSpPr>
        <p:spPr>
          <a:ln/>
        </p:spPr>
      </p:sp>
      <p:sp>
        <p:nvSpPr>
          <p:cNvPr id="16077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077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2A3054-E8CF-4DD0-8E9B-EFE61C8EF621}" type="slidenum">
              <a:rPr lang="ar-SA" altLang="en-US" b="0" smtClean="0">
                <a:solidFill>
                  <a:schemeClr val="tx1"/>
                </a:solidFill>
                <a:latin typeface="Arial" panose="020B0604020202020204" pitchFamily="34" charset="0"/>
              </a:rPr>
              <a:pPr/>
              <a:t>82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23063501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ChangeArrowheads="1" noTextEdit="1"/>
          </p:cNvSpPr>
          <p:nvPr>
            <p:ph type="sldImg"/>
          </p:nvPr>
        </p:nvSpPr>
        <p:spPr>
          <a:ln/>
        </p:spPr>
      </p:sp>
      <p:sp>
        <p:nvSpPr>
          <p:cNvPr id="16281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282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F304927-56E2-4CAA-9B45-66F158CFB768}" type="slidenum">
              <a:rPr lang="ar-SA" altLang="en-US" b="0" smtClean="0">
                <a:solidFill>
                  <a:schemeClr val="tx1"/>
                </a:solidFill>
                <a:latin typeface="Arial" panose="020B0604020202020204" pitchFamily="34" charset="0"/>
              </a:rPr>
              <a:pPr/>
              <a:t>83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6293011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ChangeArrowheads="1" noTextEdit="1"/>
          </p:cNvSpPr>
          <p:nvPr>
            <p:ph type="sldImg"/>
          </p:nvPr>
        </p:nvSpPr>
        <p:spPr>
          <a:ln/>
        </p:spPr>
      </p:sp>
      <p:sp>
        <p:nvSpPr>
          <p:cNvPr id="16486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486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62BC9F2-68DC-46D7-9E0B-6E664BF8CBB2}" type="slidenum">
              <a:rPr lang="ar-SA" altLang="en-US" b="0" smtClean="0">
                <a:solidFill>
                  <a:schemeClr val="tx1"/>
                </a:solidFill>
                <a:latin typeface="Arial" panose="020B0604020202020204" pitchFamily="34" charset="0"/>
              </a:rPr>
              <a:pPr/>
              <a:t>84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2287457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ChangeArrowheads="1" noTextEdit="1"/>
          </p:cNvSpPr>
          <p:nvPr>
            <p:ph type="sldImg"/>
          </p:nvPr>
        </p:nvSpPr>
        <p:spPr>
          <a:ln/>
        </p:spPr>
      </p:sp>
      <p:sp>
        <p:nvSpPr>
          <p:cNvPr id="16691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691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3CFC9D0-1C24-4D46-8C2D-BE5AC4B8FC25}" type="slidenum">
              <a:rPr lang="ar-SA" altLang="en-US" b="0" smtClean="0">
                <a:solidFill>
                  <a:schemeClr val="tx1"/>
                </a:solidFill>
                <a:latin typeface="Arial" panose="020B0604020202020204" pitchFamily="34" charset="0"/>
              </a:rPr>
              <a:pPr/>
              <a:t>85</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224294075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ChangeArrowheads="1" noTextEdit="1"/>
          </p:cNvSpPr>
          <p:nvPr>
            <p:ph type="sldImg"/>
          </p:nvPr>
        </p:nvSpPr>
        <p:spPr>
          <a:ln/>
        </p:spPr>
      </p:sp>
      <p:sp>
        <p:nvSpPr>
          <p:cNvPr id="16896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6896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1305291-0362-4F7D-9B04-5BEF9D9CC317}" type="slidenum">
              <a:rPr lang="ar-SA" altLang="en-US" b="0" smtClean="0">
                <a:solidFill>
                  <a:schemeClr val="tx1"/>
                </a:solidFill>
                <a:latin typeface="Arial" panose="020B0604020202020204" pitchFamily="34" charset="0"/>
              </a:rPr>
              <a:pPr/>
              <a:t>86</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8089402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ChangeArrowheads="1" noTextEdit="1"/>
          </p:cNvSpPr>
          <p:nvPr>
            <p:ph type="sldImg"/>
          </p:nvPr>
        </p:nvSpPr>
        <p:spPr>
          <a:ln/>
        </p:spPr>
      </p:sp>
      <p:sp>
        <p:nvSpPr>
          <p:cNvPr id="17101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101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DBBD433-EE94-48AC-90E1-4A00F03EBCCD}" type="slidenum">
              <a:rPr lang="ar-SA" altLang="en-US" b="0" smtClean="0">
                <a:solidFill>
                  <a:schemeClr val="tx1"/>
                </a:solidFill>
                <a:latin typeface="Arial" panose="020B0604020202020204" pitchFamily="34" charset="0"/>
              </a:rPr>
              <a:pPr/>
              <a:t>87</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95917729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ChangeArrowheads="1" noTextEdit="1"/>
          </p:cNvSpPr>
          <p:nvPr>
            <p:ph type="sldImg"/>
          </p:nvPr>
        </p:nvSpPr>
        <p:spPr>
          <a:ln/>
        </p:spPr>
      </p:sp>
      <p:sp>
        <p:nvSpPr>
          <p:cNvPr id="17305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306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5B33B4F-832F-4B18-95F9-284C5092A8EC}" type="slidenum">
              <a:rPr lang="ar-SA" altLang="en-US" b="0" smtClean="0">
                <a:solidFill>
                  <a:schemeClr val="tx1"/>
                </a:solidFill>
                <a:latin typeface="Arial" panose="020B0604020202020204" pitchFamily="34" charset="0"/>
              </a:rPr>
              <a:pPr/>
              <a:t>88</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3403321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ChangeArrowheads="1" noTextEdit="1"/>
          </p:cNvSpPr>
          <p:nvPr>
            <p:ph type="sldImg"/>
          </p:nvPr>
        </p:nvSpPr>
        <p:spPr>
          <a:ln/>
        </p:spPr>
      </p:sp>
      <p:sp>
        <p:nvSpPr>
          <p:cNvPr id="17510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510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CAEBC1-141E-4851-99E1-EAE3F80ECB0A}" type="slidenum">
              <a:rPr lang="ar-SA" altLang="en-US" b="0" smtClean="0">
                <a:solidFill>
                  <a:schemeClr val="tx1"/>
                </a:solidFill>
                <a:latin typeface="Arial" panose="020B0604020202020204" pitchFamily="34" charset="0"/>
              </a:rPr>
              <a:pPr/>
              <a:t>89</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91048358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ChangeArrowheads="1" noTextEdit="1"/>
          </p:cNvSpPr>
          <p:nvPr>
            <p:ph type="sldImg"/>
          </p:nvPr>
        </p:nvSpPr>
        <p:spPr>
          <a:ln/>
        </p:spPr>
      </p:sp>
      <p:sp>
        <p:nvSpPr>
          <p:cNvPr id="177155"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A2EDE9-B5B0-4CFF-A55E-1BE136BDC14A}" type="slidenum">
              <a:rPr lang="ar-SA" altLang="en-US" b="0" smtClean="0">
                <a:solidFill>
                  <a:schemeClr val="tx1"/>
                </a:solidFill>
                <a:latin typeface="Arial" panose="020B0604020202020204" pitchFamily="34" charset="0"/>
              </a:rPr>
              <a:pPr/>
              <a:t>90</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64601262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ChangeArrowheads="1" noTextEdit="1"/>
          </p:cNvSpPr>
          <p:nvPr>
            <p:ph type="sldImg"/>
          </p:nvPr>
        </p:nvSpPr>
        <p:spPr>
          <a:ln/>
        </p:spPr>
      </p:sp>
      <p:sp>
        <p:nvSpPr>
          <p:cNvPr id="179203"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79204"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AC3526-653B-498B-8AEB-4F5F378D0A66}" type="slidenum">
              <a:rPr lang="ar-SA" altLang="en-US" b="0" smtClean="0">
                <a:solidFill>
                  <a:schemeClr val="tx1"/>
                </a:solidFill>
                <a:latin typeface="Arial" panose="020B0604020202020204" pitchFamily="34" charset="0"/>
              </a:rPr>
              <a:pPr/>
              <a:t>91</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419987410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lide Image Placeholder 1"/>
          <p:cNvSpPr>
            <a:spLocks noGrp="1" noRot="1" noChangeAspect="1" noChangeArrowheads="1" noTextEdit="1"/>
          </p:cNvSpPr>
          <p:nvPr>
            <p:ph type="sldImg"/>
          </p:nvPr>
        </p:nvSpPr>
        <p:spPr>
          <a:ln/>
        </p:spPr>
      </p:sp>
      <p:sp>
        <p:nvSpPr>
          <p:cNvPr id="1812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12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6777862-FD6C-4969-A9DD-76E0EF2A3044}" type="slidenum">
              <a:rPr lang="ar-SA" altLang="en-US" b="0" smtClean="0">
                <a:solidFill>
                  <a:schemeClr val="tx1"/>
                </a:solidFill>
                <a:latin typeface="Arial" panose="020B0604020202020204" pitchFamily="34" charset="0"/>
              </a:rPr>
              <a:pPr/>
              <a:t>92</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375964925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ChangeArrowheads="1" noTextEdit="1"/>
          </p:cNvSpPr>
          <p:nvPr>
            <p:ph type="sldImg"/>
          </p:nvPr>
        </p:nvSpPr>
        <p:spPr>
          <a:ln/>
        </p:spPr>
      </p:sp>
      <p:sp>
        <p:nvSpPr>
          <p:cNvPr id="18329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330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6F3F4F-A6F3-4DE2-8E8B-A045C15AF0C6}" type="slidenum">
              <a:rPr lang="ar-SA" altLang="en-US" b="0" smtClean="0">
                <a:solidFill>
                  <a:schemeClr val="tx1"/>
                </a:solidFill>
                <a:latin typeface="Arial" panose="020B0604020202020204" pitchFamily="34" charset="0"/>
              </a:rPr>
              <a:pPr/>
              <a:t>93</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45861430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noChangeArrowheads="1" noTextEdit="1"/>
          </p:cNvSpPr>
          <p:nvPr>
            <p:ph type="sldImg"/>
          </p:nvPr>
        </p:nvSpPr>
        <p:spPr>
          <a:ln/>
        </p:spPr>
      </p:sp>
      <p:sp>
        <p:nvSpPr>
          <p:cNvPr id="185347"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ar-SA" altLang="en-US" smtClean="0"/>
          </a:p>
        </p:txBody>
      </p:sp>
      <p:sp>
        <p:nvSpPr>
          <p:cNvPr id="185348"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B5AE38-E46F-448B-9160-6984A464D577}" type="slidenum">
              <a:rPr lang="ar-SA" altLang="en-US" b="0" smtClean="0">
                <a:solidFill>
                  <a:schemeClr val="tx1"/>
                </a:solidFill>
                <a:latin typeface="Arial" panose="020B0604020202020204" pitchFamily="34" charset="0"/>
              </a:rPr>
              <a:pPr/>
              <a:t>94</a:t>
            </a:fld>
            <a:endParaRPr lang="ar-SA" altLang="en-US" b="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75610086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1E9E635-FF1B-4B5A-A62B-2B9BE5D5C1F7}" type="slidenum">
              <a:rPr lang="en-US" altLang="en-US" b="0" smtClean="0">
                <a:solidFill>
                  <a:schemeClr val="tx1"/>
                </a:solidFill>
                <a:latin typeface="Arial" panose="020B0604020202020204" pitchFamily="34" charset="0"/>
              </a:rPr>
              <a:pPr/>
              <a:t>95</a:t>
            </a:fld>
            <a:endParaRPr lang="en-US" altLang="en-US" b="0" smtClean="0">
              <a:solidFill>
                <a:schemeClr val="tx1"/>
              </a:solidFill>
              <a:latin typeface="Arial" panose="020B0604020202020204" pitchFamily="34" charset="0"/>
            </a:endParaRPr>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427859482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D0ECD5-E5FA-4BE4-AD98-BF961170D063}" type="slidenum">
              <a:rPr lang="en-US" altLang="en-US" b="0" smtClean="0">
                <a:solidFill>
                  <a:schemeClr val="tx1"/>
                </a:solidFill>
                <a:latin typeface="Arial" panose="020B0604020202020204" pitchFamily="34" charset="0"/>
              </a:rPr>
              <a:pPr/>
              <a:t>96</a:t>
            </a:fld>
            <a:endParaRPr lang="en-US" altLang="en-US" b="0" smtClean="0">
              <a:solidFill>
                <a:schemeClr val="tx1"/>
              </a:solidFill>
              <a:latin typeface="Arial" panose="020B060402020202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81370879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F12CA0C-CA88-4136-B69F-491F5DF2DEAB}" type="slidenum">
              <a:rPr lang="en-US" altLang="en-US" b="0" smtClean="0">
                <a:solidFill>
                  <a:schemeClr val="tx1"/>
                </a:solidFill>
                <a:latin typeface="Arial" panose="020B0604020202020204" pitchFamily="34" charset="0"/>
              </a:rPr>
              <a:pPr/>
              <a:t>97</a:t>
            </a:fld>
            <a:endParaRPr lang="en-US" altLang="en-US" b="0" smtClean="0">
              <a:solidFill>
                <a:schemeClr val="tx1"/>
              </a:solidFill>
              <a:latin typeface="Arial" panose="020B0604020202020204" pitchFamily="34"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186699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13E3890-8531-4383-A74C-42695DD95005}" type="slidenum">
              <a:rPr lang="en-US" altLang="en-US" b="0" smtClean="0">
                <a:solidFill>
                  <a:schemeClr val="tx1"/>
                </a:solidFill>
                <a:latin typeface="Arial" panose="020B0604020202020204" pitchFamily="34" charset="0"/>
              </a:rPr>
              <a:pPr/>
              <a:t>98</a:t>
            </a:fld>
            <a:endParaRPr lang="en-US" altLang="en-US" b="0" smtClean="0">
              <a:solidFill>
                <a:schemeClr val="tx1"/>
              </a:solidFill>
              <a:latin typeface="Arial" panose="020B060402020202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266213198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83F44C-28F1-46FC-AC2C-427437C1036E}" type="slidenum">
              <a:rPr lang="en-US" altLang="en-US" smtClean="0">
                <a:latin typeface="Calibri" panose="020F0502020204030204" pitchFamily="34" charset="0"/>
              </a:rPr>
              <a:pPr>
                <a:spcBef>
                  <a:spcPct val="0"/>
                </a:spcBef>
              </a:pPr>
              <a:t>166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7271777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9A91A1A-0C42-4852-9514-F41E9342A902}" type="slidenum">
              <a:rPr lang="en-US" altLang="en-US" smtClean="0">
                <a:latin typeface="Calibri" panose="020F0502020204030204" pitchFamily="34" charset="0"/>
              </a:rPr>
              <a:pPr>
                <a:spcBef>
                  <a:spcPct val="0"/>
                </a:spcBef>
              </a:pPr>
              <a:t>167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1342817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DDFCF84-F670-4959-A8CC-DC471974B498}" type="slidenum">
              <a:rPr lang="en-US" altLang="en-US" smtClean="0">
                <a:latin typeface="Calibri" panose="020F0502020204030204" pitchFamily="34" charset="0"/>
              </a:rPr>
              <a:pPr>
                <a:spcBef>
                  <a:spcPct val="0"/>
                </a:spcBef>
              </a:pPr>
              <a:t>168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71345117"/>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D334605-5891-490B-84DD-E43216E0B5B6}" type="slidenum">
              <a:rPr lang="en-US" altLang="en-US" smtClean="0">
                <a:latin typeface="Calibri" panose="020F0502020204030204" pitchFamily="34" charset="0"/>
              </a:rPr>
              <a:pPr>
                <a:spcBef>
                  <a:spcPct val="0"/>
                </a:spcBef>
              </a:pPr>
              <a:t>169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90601868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25C0146-C93F-4DE8-97BB-499E81FD65D4}" type="slidenum">
              <a:rPr lang="en-US" altLang="en-US" smtClean="0">
                <a:latin typeface="Calibri" panose="020F0502020204030204" pitchFamily="34" charset="0"/>
              </a:rPr>
              <a:pPr>
                <a:spcBef>
                  <a:spcPct val="0"/>
                </a:spcBef>
              </a:pPr>
              <a:t>170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0935959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D456F41-4FC4-4D36-8DA3-CF405D1A6931}" type="slidenum">
              <a:rPr lang="en-US" altLang="en-US" smtClean="0">
                <a:latin typeface="Calibri" panose="020F0502020204030204" pitchFamily="34" charset="0"/>
              </a:rPr>
              <a:pPr>
                <a:spcBef>
                  <a:spcPct val="0"/>
                </a:spcBef>
              </a:pPr>
              <a:t>171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457760436"/>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ChangeArrowheads="1" noTextEdit="1"/>
          </p:cNvSpPr>
          <p:nvPr>
            <p:ph type="sldImg"/>
          </p:nvPr>
        </p:nvSpPr>
        <p:spPr>
          <a:ln/>
        </p:spPr>
      </p:sp>
      <p:sp>
        <p:nvSpPr>
          <p:cNvPr id="348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48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BDFBE97-E3A6-4898-9701-E13EFBF49A79}" type="slidenum">
              <a:rPr lang="en-US" altLang="en-US" smtClean="0">
                <a:latin typeface="Calibri" panose="020F0502020204030204" pitchFamily="34" charset="0"/>
              </a:rPr>
              <a:pPr>
                <a:spcBef>
                  <a:spcPct val="0"/>
                </a:spcBef>
              </a:pPr>
              <a:t>200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73929610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a:ln/>
        </p:spPr>
      </p:sp>
      <p:sp>
        <p:nvSpPr>
          <p:cNvPr id="378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78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E25E44C-AA05-41B5-BCF1-B5A8E093A6CD}" type="slidenum">
              <a:rPr lang="en-US" altLang="en-US" smtClean="0">
                <a:latin typeface="Calibri" panose="020F0502020204030204" pitchFamily="34" charset="0"/>
              </a:rPr>
              <a:pPr>
                <a:spcBef>
                  <a:spcPct val="0"/>
                </a:spcBef>
              </a:pPr>
              <a:t>202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0205567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a:ln/>
        </p:spPr>
      </p:sp>
      <p:sp>
        <p:nvSpPr>
          <p:cNvPr id="399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399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638D062-8052-434D-8552-AA775B194613}" type="slidenum">
              <a:rPr lang="en-US" altLang="en-US" smtClean="0">
                <a:latin typeface="Calibri" panose="020F0502020204030204" pitchFamily="34" charset="0"/>
              </a:rPr>
              <a:pPr>
                <a:spcBef>
                  <a:spcPct val="0"/>
                </a:spcBef>
              </a:pPr>
              <a:t>203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9266918"/>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p:nvPr>
        </p:nvSpPr>
        <p:spPr>
          <a:ln/>
        </p:spPr>
      </p:sp>
      <p:sp>
        <p:nvSpPr>
          <p:cNvPr id="419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19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9EE8E0F-364B-4EC3-9B15-896C8FF131F8}" type="slidenum">
              <a:rPr lang="en-US" altLang="en-US" smtClean="0">
                <a:latin typeface="Calibri" panose="020F0502020204030204" pitchFamily="34" charset="0"/>
              </a:rPr>
              <a:pPr>
                <a:spcBef>
                  <a:spcPct val="0"/>
                </a:spcBef>
              </a:pPr>
              <a:t>204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659770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94F3847-5434-4E8A-91BC-E636C69D5EFF}" type="slidenum">
              <a:rPr lang="en-US" altLang="en-US" smtClean="0">
                <a:latin typeface="Calibri" panose="020F0502020204030204" pitchFamily="34" charset="0"/>
              </a:rPr>
              <a:pPr>
                <a:spcBef>
                  <a:spcPct val="0"/>
                </a:spcBef>
              </a:pPr>
              <a:t>205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92740097"/>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460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60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711964-B530-486A-B96A-2B49845C1F71}" type="slidenum">
              <a:rPr lang="en-US" altLang="en-US" smtClean="0">
                <a:latin typeface="Calibri" panose="020F0502020204030204" pitchFamily="34" charset="0"/>
              </a:rPr>
              <a:pPr>
                <a:spcBef>
                  <a:spcPct val="0"/>
                </a:spcBef>
              </a:pPr>
              <a:t>206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36837563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a:ln/>
        </p:spPr>
      </p:sp>
      <p:sp>
        <p:nvSpPr>
          <p:cNvPr id="481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481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2BC9FE-8794-4AC7-9DF3-933300D22AD6}" type="slidenum">
              <a:rPr lang="en-US" altLang="en-US" smtClean="0">
                <a:latin typeface="Calibri" panose="020F0502020204030204" pitchFamily="34" charset="0"/>
              </a:rPr>
              <a:pPr>
                <a:spcBef>
                  <a:spcPct val="0"/>
                </a:spcBef>
              </a:pPr>
              <a:t>207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65847291"/>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a:ln/>
        </p:spPr>
      </p:sp>
      <p:sp>
        <p:nvSpPr>
          <p:cNvPr id="50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0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ABED214-68CB-4E67-8552-AC7870EFB974}" type="slidenum">
              <a:rPr lang="en-US" altLang="en-US" smtClean="0">
                <a:latin typeface="Calibri" panose="020F0502020204030204" pitchFamily="34" charset="0"/>
              </a:rPr>
              <a:pPr>
                <a:spcBef>
                  <a:spcPct val="0"/>
                </a:spcBef>
              </a:pPr>
              <a:t>208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13513885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ChangeArrowheads="1" noTextEdit="1"/>
          </p:cNvSpPr>
          <p:nvPr>
            <p:ph type="sldImg"/>
          </p:nvPr>
        </p:nvSpPr>
        <p:spPr>
          <a:ln/>
        </p:spPr>
      </p:sp>
      <p:sp>
        <p:nvSpPr>
          <p:cNvPr id="522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22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C380E1-92C3-42C0-98B7-0FB83A8F6B28}" type="slidenum">
              <a:rPr lang="en-US" altLang="en-US" smtClean="0">
                <a:latin typeface="Calibri" panose="020F0502020204030204" pitchFamily="34" charset="0"/>
              </a:rPr>
              <a:pPr>
                <a:spcBef>
                  <a:spcPct val="0"/>
                </a:spcBef>
              </a:pPr>
              <a:t>209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5482234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ChangeArrowheads="1" noTextEdit="1"/>
          </p:cNvSpPr>
          <p:nvPr>
            <p:ph type="sldImg"/>
          </p:nvPr>
        </p:nvSpPr>
        <p:spPr>
          <a:ln/>
        </p:spPr>
      </p:sp>
      <p:sp>
        <p:nvSpPr>
          <p:cNvPr id="542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42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F67B12-1390-46E4-BE4B-F2D0A016F759}" type="slidenum">
              <a:rPr lang="en-US" altLang="en-US" smtClean="0">
                <a:latin typeface="Calibri" panose="020F0502020204030204" pitchFamily="34" charset="0"/>
              </a:rPr>
              <a:pPr>
                <a:spcBef>
                  <a:spcPct val="0"/>
                </a:spcBef>
              </a:pPr>
              <a:t>210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36882538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ChangeArrowheads="1" noTextEdit="1"/>
          </p:cNvSpPr>
          <p:nvPr>
            <p:ph type="sldImg"/>
          </p:nvPr>
        </p:nvSpPr>
        <p:spPr>
          <a:ln/>
        </p:spPr>
      </p:sp>
      <p:sp>
        <p:nvSpPr>
          <p:cNvPr id="563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63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FD2A8AE-9FA0-4AD5-B08B-26E260E8EED8}" type="slidenum">
              <a:rPr lang="en-US" altLang="en-US" smtClean="0">
                <a:latin typeface="Calibri" panose="020F0502020204030204" pitchFamily="34" charset="0"/>
              </a:rPr>
              <a:pPr>
                <a:spcBef>
                  <a:spcPct val="0"/>
                </a:spcBef>
              </a:pPr>
              <a:t>211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87408747"/>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ChangeArrowheads="1" noTextEdit="1"/>
          </p:cNvSpPr>
          <p:nvPr>
            <p:ph type="sldImg"/>
          </p:nvPr>
        </p:nvSpPr>
        <p:spPr>
          <a:ln/>
        </p:spPr>
      </p:sp>
      <p:sp>
        <p:nvSpPr>
          <p:cNvPr id="593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593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FF31756-3EE1-422A-9194-17338AB30A72}" type="slidenum">
              <a:rPr lang="en-US" altLang="en-US" smtClean="0">
                <a:latin typeface="Calibri" panose="020F0502020204030204" pitchFamily="34" charset="0"/>
              </a:rPr>
              <a:pPr>
                <a:spcBef>
                  <a:spcPct val="0"/>
                </a:spcBef>
              </a:pPr>
              <a:t>213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93026621"/>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ChangeArrowheads="1" noTextEdit="1"/>
          </p:cNvSpPr>
          <p:nvPr>
            <p:ph type="sldImg"/>
          </p:nvPr>
        </p:nvSpPr>
        <p:spPr>
          <a:ln/>
        </p:spPr>
      </p:sp>
      <p:sp>
        <p:nvSpPr>
          <p:cNvPr id="61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1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34EAB-F9C1-4D85-BF2D-9A0FDC353E9A}" type="slidenum">
              <a:rPr lang="en-US" altLang="en-US" smtClean="0">
                <a:latin typeface="Calibri" panose="020F0502020204030204" pitchFamily="34" charset="0"/>
              </a:rPr>
              <a:pPr>
                <a:spcBef>
                  <a:spcPct val="0"/>
                </a:spcBef>
              </a:pPr>
              <a:t>214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444115798"/>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ChangeArrowheads="1" noTextEdit="1"/>
          </p:cNvSpPr>
          <p:nvPr>
            <p:ph type="sldImg"/>
          </p:nvPr>
        </p:nvSpPr>
        <p:spPr>
          <a:ln/>
        </p:spPr>
      </p:sp>
      <p:sp>
        <p:nvSpPr>
          <p:cNvPr id="634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34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7EF0B83-7CD9-4846-B86F-E03E2299C6F3}" type="slidenum">
              <a:rPr lang="en-US" altLang="en-US" smtClean="0">
                <a:latin typeface="Calibri" panose="020F0502020204030204" pitchFamily="34" charset="0"/>
              </a:rPr>
              <a:pPr>
                <a:spcBef>
                  <a:spcPct val="0"/>
                </a:spcBef>
              </a:pPr>
              <a:t>215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155119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ChangeArrowheads="1" noTextEdit="1"/>
          </p:cNvSpPr>
          <p:nvPr>
            <p:ph type="sldImg"/>
          </p:nvPr>
        </p:nvSpPr>
        <p:spPr>
          <a:ln/>
        </p:spPr>
      </p:sp>
      <p:sp>
        <p:nvSpPr>
          <p:cNvPr id="66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6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48E6419-4727-4E45-996B-96A66A236D22}" type="slidenum">
              <a:rPr lang="en-US" altLang="en-US" smtClean="0">
                <a:latin typeface="Calibri" panose="020F0502020204030204" pitchFamily="34" charset="0"/>
              </a:rPr>
              <a:pPr>
                <a:spcBef>
                  <a:spcPct val="0"/>
                </a:spcBef>
              </a:pPr>
              <a:t>217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2719241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ChangeArrowheads="1" noTextEdit="1"/>
          </p:cNvSpPr>
          <p:nvPr>
            <p:ph type="sldImg"/>
          </p:nvPr>
        </p:nvSpPr>
        <p:spPr>
          <a:ln/>
        </p:spPr>
      </p:sp>
      <p:sp>
        <p:nvSpPr>
          <p:cNvPr id="686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686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5B15DD0-3E8F-4A36-8E84-BB91C682E2DA}" type="slidenum">
              <a:rPr lang="en-US" altLang="en-US" smtClean="0">
                <a:latin typeface="Calibri" panose="020F0502020204030204" pitchFamily="34" charset="0"/>
              </a:rPr>
              <a:pPr>
                <a:spcBef>
                  <a:spcPct val="0"/>
                </a:spcBef>
              </a:pPr>
              <a:t>218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3747769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ChangeArrowheads="1" noTextEdit="1"/>
          </p:cNvSpPr>
          <p:nvPr>
            <p:ph type="sldImg"/>
          </p:nvPr>
        </p:nvSpPr>
        <p:spPr>
          <a:ln/>
        </p:spPr>
      </p:sp>
      <p:sp>
        <p:nvSpPr>
          <p:cNvPr id="706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06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E5B625C-26EF-4D15-B8C4-8D3BE6735703}" type="slidenum">
              <a:rPr lang="en-US" altLang="en-US" smtClean="0">
                <a:latin typeface="Calibri" panose="020F0502020204030204" pitchFamily="34" charset="0"/>
              </a:rPr>
              <a:pPr>
                <a:spcBef>
                  <a:spcPct val="0"/>
                </a:spcBef>
              </a:pPr>
              <a:t>219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16215913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ChangeArrowheads="1" noTextEdit="1"/>
          </p:cNvSpPr>
          <p:nvPr>
            <p:ph type="sldImg"/>
          </p:nvPr>
        </p:nvSpPr>
        <p:spPr>
          <a:ln/>
        </p:spPr>
      </p:sp>
      <p:sp>
        <p:nvSpPr>
          <p:cNvPr id="72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2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4E1A56B-1F7C-4CEA-A11F-C202861F2370}" type="slidenum">
              <a:rPr lang="en-US" altLang="en-US" smtClean="0">
                <a:latin typeface="Calibri" panose="020F0502020204030204" pitchFamily="34" charset="0"/>
              </a:rPr>
              <a:pPr>
                <a:spcBef>
                  <a:spcPct val="0"/>
                </a:spcBef>
              </a:pPr>
              <a:t>220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1613202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ChangeArrowheads="1" noTextEdit="1"/>
          </p:cNvSpPr>
          <p:nvPr>
            <p:ph type="sldImg"/>
          </p:nvPr>
        </p:nvSpPr>
        <p:spPr>
          <a:ln/>
        </p:spPr>
      </p:sp>
      <p:sp>
        <p:nvSpPr>
          <p:cNvPr id="74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4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D79B50F-B184-46D1-B28E-1E0560B0AF28}" type="slidenum">
              <a:rPr lang="en-US" altLang="en-US" smtClean="0">
                <a:latin typeface="Calibri" panose="020F0502020204030204" pitchFamily="34" charset="0"/>
              </a:rPr>
              <a:pPr>
                <a:spcBef>
                  <a:spcPct val="0"/>
                </a:spcBef>
              </a:pPr>
              <a:t>221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13715462"/>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ChangeArrowheads="1" noTextEdit="1"/>
          </p:cNvSpPr>
          <p:nvPr>
            <p:ph type="sldImg"/>
          </p:nvPr>
        </p:nvSpPr>
        <p:spPr>
          <a:ln/>
        </p:spPr>
      </p:sp>
      <p:sp>
        <p:nvSpPr>
          <p:cNvPr id="77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7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BA77E6A-D20B-4219-BBE1-F9B9A0455DF5}" type="slidenum">
              <a:rPr lang="en-US" altLang="en-US" smtClean="0">
                <a:latin typeface="Calibri" panose="020F0502020204030204" pitchFamily="34" charset="0"/>
              </a:rPr>
              <a:pPr>
                <a:spcBef>
                  <a:spcPct val="0"/>
                </a:spcBef>
              </a:pPr>
              <a:t>223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03266573"/>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ChangeArrowheads="1" noTextEdit="1"/>
          </p:cNvSpPr>
          <p:nvPr>
            <p:ph type="sldImg"/>
          </p:nvPr>
        </p:nvSpPr>
        <p:spPr>
          <a:ln/>
        </p:spPr>
      </p:sp>
      <p:sp>
        <p:nvSpPr>
          <p:cNvPr id="798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798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8F08B46-79F1-48CC-A287-640A0F579DA1}" type="slidenum">
              <a:rPr lang="en-US" altLang="en-US" smtClean="0">
                <a:latin typeface="Calibri" panose="020F0502020204030204" pitchFamily="34" charset="0"/>
              </a:rPr>
              <a:pPr>
                <a:spcBef>
                  <a:spcPct val="0"/>
                </a:spcBef>
              </a:pPr>
              <a:t>224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6312468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ChangeArrowheads="1" noTextEdit="1"/>
          </p:cNvSpPr>
          <p:nvPr>
            <p:ph type="sldImg"/>
          </p:nvPr>
        </p:nvSpPr>
        <p:spPr>
          <a:ln/>
        </p:spPr>
      </p:sp>
      <p:sp>
        <p:nvSpPr>
          <p:cNvPr id="849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49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0074ABB-0597-410C-8B15-05BABF42BD4E}" type="slidenum">
              <a:rPr lang="en-US" altLang="en-US" smtClean="0">
                <a:latin typeface="Calibri" panose="020F0502020204030204" pitchFamily="34" charset="0"/>
              </a:rPr>
              <a:pPr>
                <a:spcBef>
                  <a:spcPct val="0"/>
                </a:spcBef>
              </a:pPr>
              <a:t>228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480171525"/>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1CF22B-7581-4132-8D85-A5A61C4D2B8B}" type="slidenum">
              <a:rPr lang="en-US" altLang="en-US" smtClean="0">
                <a:latin typeface="Calibri" panose="020F0502020204030204" pitchFamily="34" charset="0"/>
              </a:rPr>
              <a:pPr>
                <a:spcBef>
                  <a:spcPct val="0"/>
                </a:spcBef>
              </a:pPr>
              <a:t>229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985840694"/>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ChangeArrowheads="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87763B5-FADD-4D38-9A48-FEF5A43972CF}" type="slidenum">
              <a:rPr lang="en-US" altLang="en-US" smtClean="0">
                <a:latin typeface="Calibri" panose="020F0502020204030204" pitchFamily="34" charset="0"/>
              </a:rPr>
              <a:pPr>
                <a:spcBef>
                  <a:spcPct val="0"/>
                </a:spcBef>
              </a:pPr>
              <a:t>230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014466271"/>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ChangeArrowheads="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6537-2927-4643-973A-E887E4BE4E2D}" type="slidenum">
              <a:rPr lang="en-US" altLang="en-US" smtClean="0">
                <a:latin typeface="Calibri" panose="020F0502020204030204" pitchFamily="34" charset="0"/>
              </a:rPr>
              <a:pPr>
                <a:spcBef>
                  <a:spcPct val="0"/>
                </a:spcBef>
              </a:pPr>
              <a:t>231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40102968"/>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ChangeArrowheads="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B1D36F6-DC24-4701-866F-7BCB2BF7227E}" type="slidenum">
              <a:rPr lang="en-US" altLang="en-US" smtClean="0">
                <a:latin typeface="Calibri" panose="020F0502020204030204" pitchFamily="34" charset="0"/>
              </a:rPr>
              <a:pPr>
                <a:spcBef>
                  <a:spcPct val="0"/>
                </a:spcBef>
              </a:pPr>
              <a:t>232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32671383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ChangeArrowheads="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707D1A6-41C2-4556-92C2-C3793258C37F}" type="slidenum">
              <a:rPr lang="en-US" altLang="en-US" smtClean="0">
                <a:latin typeface="Calibri" panose="020F0502020204030204" pitchFamily="34" charset="0"/>
              </a:rPr>
              <a:pPr>
                <a:spcBef>
                  <a:spcPct val="0"/>
                </a:spcBef>
              </a:pPr>
              <a:t>233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729970321"/>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05BC662-37C1-4843-886B-8214F4653FBE}" type="slidenum">
              <a:rPr lang="en-US" altLang="en-US" smtClean="0">
                <a:latin typeface="Calibri" panose="020F0502020204030204" pitchFamily="34" charset="0"/>
              </a:rPr>
              <a:pPr>
                <a:spcBef>
                  <a:spcPct val="0"/>
                </a:spcBef>
              </a:pPr>
              <a:t>234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647682089"/>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ChangeArrowheads="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E2D745C-7236-4BE8-9051-C94C924FE138}" type="slidenum">
              <a:rPr lang="en-US" altLang="en-US" smtClean="0">
                <a:latin typeface="Calibri" panose="020F0502020204030204" pitchFamily="34" charset="0"/>
              </a:rPr>
              <a:pPr>
                <a:spcBef>
                  <a:spcPct val="0"/>
                </a:spcBef>
              </a:pPr>
              <a:t>311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754493437"/>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ChangeArrowheads="1" noTextEdit="1"/>
          </p:cNvSpPr>
          <p:nvPr>
            <p:ph type="sldImg"/>
          </p:nvPr>
        </p:nvSpPr>
        <p:spPr>
          <a:ln/>
        </p:spPr>
      </p:sp>
      <p:sp>
        <p:nvSpPr>
          <p:cNvPr id="993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3D73268-F6AF-4DD8-996C-64EEF9A89FC7}" type="slidenum">
              <a:rPr lang="en-US" altLang="en-US" smtClean="0">
                <a:latin typeface="Calibri" panose="020F0502020204030204" pitchFamily="34" charset="0"/>
              </a:rPr>
              <a:pPr>
                <a:spcBef>
                  <a:spcPct val="0"/>
                </a:spcBef>
              </a:pPr>
              <a:t>312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49216740"/>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ChangeArrowheads="1" noTextEdit="1"/>
          </p:cNvSpPr>
          <p:nvPr>
            <p:ph type="sldImg"/>
          </p:nvPr>
        </p:nvSpPr>
        <p:spPr>
          <a:ln/>
        </p:spPr>
      </p:sp>
      <p:sp>
        <p:nvSpPr>
          <p:cNvPr id="1013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ABAE56E-BC99-4006-AE3F-0DFC5D35457D}" type="slidenum">
              <a:rPr lang="en-US" altLang="en-US" smtClean="0">
                <a:latin typeface="Calibri" panose="020F0502020204030204" pitchFamily="34" charset="0"/>
              </a:rPr>
              <a:pPr>
                <a:spcBef>
                  <a:spcPct val="0"/>
                </a:spcBef>
              </a:pPr>
              <a:t>313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79566513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ChangeArrowheads="1" noTextEdit="1"/>
          </p:cNvSpPr>
          <p:nvPr>
            <p:ph type="sldImg"/>
          </p:nvPr>
        </p:nvSpPr>
        <p:spPr>
          <a:ln/>
        </p:spPr>
      </p:sp>
      <p:sp>
        <p:nvSpPr>
          <p:cNvPr id="1044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44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CDD47A9-470E-4D0C-BADF-21E388BECF04}" type="slidenum">
              <a:rPr lang="en-US" altLang="en-US" smtClean="0">
                <a:latin typeface="Calibri" panose="020F0502020204030204" pitchFamily="34" charset="0"/>
              </a:rPr>
              <a:pPr>
                <a:spcBef>
                  <a:spcPct val="0"/>
                </a:spcBef>
              </a:pPr>
              <a:t>315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937473128"/>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ChangeArrowheads="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7F666CB-CC19-4E83-9157-11A2405334CC}" type="slidenum">
              <a:rPr lang="en-US" altLang="en-US" smtClean="0">
                <a:latin typeface="Calibri" panose="020F0502020204030204" pitchFamily="34" charset="0"/>
              </a:rPr>
              <a:pPr>
                <a:spcBef>
                  <a:spcPct val="0"/>
                </a:spcBef>
              </a:pPr>
              <a:t>316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011054587"/>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ChangeArrowheads="1" noTextEdit="1"/>
          </p:cNvSpPr>
          <p:nvPr>
            <p:ph type="sldImg"/>
          </p:nvPr>
        </p:nvSpPr>
        <p:spPr>
          <a:ln/>
        </p:spPr>
      </p:sp>
      <p:sp>
        <p:nvSpPr>
          <p:cNvPr id="1085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085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090C931-13BB-4539-AA3E-950A613EE1EC}" type="slidenum">
              <a:rPr lang="en-US" altLang="en-US" smtClean="0">
                <a:latin typeface="Calibri" panose="020F0502020204030204" pitchFamily="34" charset="0"/>
              </a:rPr>
              <a:pPr>
                <a:spcBef>
                  <a:spcPct val="0"/>
                </a:spcBef>
              </a:pPr>
              <a:t>317</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523460178"/>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ChangeArrowheads="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2404A1A-847D-4D4A-A53E-B201B514ED5E}" type="slidenum">
              <a:rPr lang="en-US" altLang="en-US" smtClean="0">
                <a:latin typeface="Calibri" panose="020F0502020204030204" pitchFamily="34" charset="0"/>
              </a:rPr>
              <a:pPr>
                <a:spcBef>
                  <a:spcPct val="0"/>
                </a:spcBef>
              </a:pPr>
              <a:t>318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541535593"/>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ChangeArrowheads="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CCF3384-F07B-4B90-BC8B-DA4B8B452BDC}" type="slidenum">
              <a:rPr lang="en-US" altLang="en-US" smtClean="0">
                <a:latin typeface="Calibri" panose="020F0502020204030204" pitchFamily="34" charset="0"/>
              </a:rPr>
              <a:pPr>
                <a:spcBef>
                  <a:spcPct val="0"/>
                </a:spcBef>
              </a:pPr>
              <a:t>319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252281487"/>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ChangeArrowheads="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46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A38BDDE-25F3-40A0-AFE9-9CF1EAB22BE9}" type="slidenum">
              <a:rPr lang="en-US" altLang="en-US" smtClean="0">
                <a:latin typeface="Calibri" panose="020F0502020204030204" pitchFamily="34" charset="0"/>
              </a:rPr>
              <a:pPr>
                <a:spcBef>
                  <a:spcPct val="0"/>
                </a:spcBef>
              </a:pPr>
              <a:t>320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159393017"/>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ChangeArrowheads="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E7C7152-7A24-420C-B78A-B282246AE5B4}" type="slidenum">
              <a:rPr lang="en-US" altLang="en-US" smtClean="0">
                <a:latin typeface="Calibri" panose="020F0502020204030204" pitchFamily="34" charset="0"/>
              </a:rPr>
              <a:pPr>
                <a:spcBef>
                  <a:spcPct val="0"/>
                </a:spcBef>
              </a:pPr>
              <a:t>321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225982226"/>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ChangeArrowheads="1" noTextEdit="1"/>
          </p:cNvSpPr>
          <p:nvPr>
            <p:ph type="sldImg"/>
          </p:nvPr>
        </p:nvSpPr>
        <p:spPr>
          <a:ln/>
        </p:spPr>
      </p:sp>
      <p:sp>
        <p:nvSpPr>
          <p:cNvPr id="1187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187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68B84DC-ABB5-4CFE-8C5C-8DA0BD51A235}" type="slidenum">
              <a:rPr lang="en-US" altLang="en-US" smtClean="0">
                <a:latin typeface="Calibri" panose="020F0502020204030204" pitchFamily="34" charset="0"/>
              </a:rPr>
              <a:pPr>
                <a:spcBef>
                  <a:spcPct val="0"/>
                </a:spcBef>
              </a:pPr>
              <a:t>322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001754707"/>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ChangeArrowheads="1" noTextEdit="1"/>
          </p:cNvSpPr>
          <p:nvPr>
            <p:ph type="sldImg"/>
          </p:nvPr>
        </p:nvSpPr>
        <p:spPr>
          <a:ln/>
        </p:spPr>
      </p:sp>
      <p:sp>
        <p:nvSpPr>
          <p:cNvPr id="1208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08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49EE707-A21A-450A-BAF7-2632F328EA8F}" type="slidenum">
              <a:rPr lang="en-US" altLang="en-US" smtClean="0">
                <a:latin typeface="Calibri" panose="020F0502020204030204" pitchFamily="34" charset="0"/>
              </a:rPr>
              <a:pPr>
                <a:spcBef>
                  <a:spcPct val="0"/>
                </a:spcBef>
              </a:pPr>
              <a:t>323</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857984578"/>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ChangeArrowheads="1" noTextEdit="1"/>
          </p:cNvSpPr>
          <p:nvPr>
            <p:ph type="sldImg"/>
          </p:nvPr>
        </p:nvSpPr>
        <p:spPr>
          <a:ln/>
        </p:spPr>
      </p:sp>
      <p:sp>
        <p:nvSpPr>
          <p:cNvPr id="1228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28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71F9E1C-ADC8-4F3C-ADA2-19DB60524BE0}" type="slidenum">
              <a:rPr lang="en-US" altLang="en-US" smtClean="0">
                <a:latin typeface="Calibri" panose="020F0502020204030204" pitchFamily="34" charset="0"/>
              </a:rPr>
              <a:pPr>
                <a:spcBef>
                  <a:spcPct val="0"/>
                </a:spcBef>
              </a:pPr>
              <a:t>324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2366467466"/>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ChangeArrowheads="1" noTextEdit="1"/>
          </p:cNvSpPr>
          <p:nvPr>
            <p:ph type="sldImg"/>
          </p:nvPr>
        </p:nvSpPr>
        <p:spPr>
          <a:ln/>
        </p:spPr>
      </p:sp>
      <p:sp>
        <p:nvSpPr>
          <p:cNvPr id="1249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49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870429F-C36D-401D-A08C-D4471C2E3A8A}" type="slidenum">
              <a:rPr lang="en-US" altLang="en-US" smtClean="0">
                <a:latin typeface="Calibri" panose="020F0502020204030204" pitchFamily="34" charset="0"/>
              </a:rPr>
              <a:pPr>
                <a:spcBef>
                  <a:spcPct val="0"/>
                </a:spcBef>
              </a:pPr>
              <a:t>325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490399685"/>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ChangeArrowheads="1" noTextEdit="1"/>
          </p:cNvSpPr>
          <p:nvPr>
            <p:ph type="sldImg"/>
          </p:nvPr>
        </p:nvSpPr>
        <p:spPr>
          <a:ln/>
        </p:spPr>
      </p:sp>
      <p:sp>
        <p:nvSpPr>
          <p:cNvPr id="1269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pPr>
            <a:endParaRPr lang="ar-EG" altLang="en-US" smtClean="0"/>
          </a:p>
        </p:txBody>
      </p:sp>
      <p:sp>
        <p:nvSpPr>
          <p:cNvPr id="1269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D47624-FF1E-4236-9C61-CBD5D9701C1D}" type="slidenum">
              <a:rPr lang="en-US" altLang="en-US" smtClean="0">
                <a:latin typeface="Calibri" panose="020F0502020204030204" pitchFamily="34" charset="0"/>
              </a:rPr>
              <a:pPr>
                <a:spcBef>
                  <a:spcPct val="0"/>
                </a:spcBef>
              </a:pPr>
              <a:t>326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9915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477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3.wmf"/><Relationship Id="rId5" Type="http://schemas.openxmlformats.org/officeDocument/2006/relationships/oleObject" Target="../embeddings/oleObject1.bin"/><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notesSlide" Target="../notesSlides/notesSlide55.xml"/><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7.wmf"/><Relationship Id="rId5" Type="http://schemas.openxmlformats.org/officeDocument/2006/relationships/oleObject" Target="../embeddings/oleObject3.bin"/><Relationship Id="rId10" Type="http://schemas.openxmlformats.org/officeDocument/2006/relationships/image" Target="../media/image48.wmf"/><Relationship Id="rId4" Type="http://schemas.openxmlformats.org/officeDocument/2006/relationships/image" Target="../media/image49.png"/><Relationship Id="rId9" Type="http://schemas.openxmlformats.org/officeDocument/2006/relationships/oleObject" Target="../embeddings/oleObject5.bin"/></Relationships>
</file>

<file path=ppt/slides/_rels/slide6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6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7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8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0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0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0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0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10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10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10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10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10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1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11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11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11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11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11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1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1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5.xml"/></Relationships>
</file>

<file path=ppt/slides/_rels/slide12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6.xml"/></Relationships>
</file>

<file path=ppt/slides/_rels/slide12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7.xml"/><Relationship Id="rId1" Type="http://schemas.openxmlformats.org/officeDocument/2006/relationships/tags" Target="../tags/tag37.xml"/></Relationships>
</file>

<file path=ppt/slides/_rels/slide12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slideLayout" Target="../slideLayouts/slideLayout7.xml"/><Relationship Id="rId1" Type="http://schemas.openxmlformats.org/officeDocument/2006/relationships/tags" Target="../tags/tag38.xml"/></Relationships>
</file>

<file path=ppt/slides/_rels/slide12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tags" Target="../tags/tag39.xml"/></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0.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13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slideLayout" Target="../slideLayouts/slideLayout7.xml"/><Relationship Id="rId1" Type="http://schemas.openxmlformats.org/officeDocument/2006/relationships/tags" Target="../tags/tag42.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3.xml"/></Relationships>
</file>

<file path=ppt/slides/_rels/slide13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13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slideLayout" Target="../slideLayouts/slideLayout7.xml"/><Relationship Id="rId1" Type="http://schemas.openxmlformats.org/officeDocument/2006/relationships/tags" Target="../tags/tag45.xml"/></Relationships>
</file>

<file path=ppt/slides/_rels/slide13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slideLayout" Target="../slideLayouts/slideLayout7.xml"/><Relationship Id="rId1" Type="http://schemas.openxmlformats.org/officeDocument/2006/relationships/tags" Target="../tags/tag46.xml"/></Relationships>
</file>

<file path=ppt/slides/_rels/slide13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7.xml"/><Relationship Id="rId1" Type="http://schemas.openxmlformats.org/officeDocument/2006/relationships/tags" Target="../tags/tag47.xml"/></Relationships>
</file>

<file path=ppt/slides/_rels/slide13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slideLayout" Target="../slideLayouts/slideLayout7.xml"/><Relationship Id="rId1" Type="http://schemas.openxmlformats.org/officeDocument/2006/relationships/tags" Target="../tags/tag48.xml"/></Relationships>
</file>

<file path=ppt/slides/_rels/slide139.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slideLayout" Target="../slideLayouts/slideLayout7.xml"/><Relationship Id="rId1" Type="http://schemas.openxmlformats.org/officeDocument/2006/relationships/tags" Target="../tags/tag49.xml"/></Relationships>
</file>

<file path=ppt/slides/_rels/slide14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slideLayout" Target="../slideLayouts/slideLayout7.xml"/><Relationship Id="rId1" Type="http://schemas.openxmlformats.org/officeDocument/2006/relationships/tags" Target="../tags/tag50.xml"/></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1.xml"/></Relationships>
</file>

<file path=ppt/slides/_rels/slide142.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7.xml"/><Relationship Id="rId1" Type="http://schemas.openxmlformats.org/officeDocument/2006/relationships/tags" Target="../tags/tag52.xml"/></Relationships>
</file>

<file path=ppt/slides/_rels/slide14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7.xml"/><Relationship Id="rId1" Type="http://schemas.openxmlformats.org/officeDocument/2006/relationships/tags" Target="../tags/tag53.xml"/></Relationships>
</file>

<file path=ppt/slides/_rels/slide1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4.xml"/></Relationships>
</file>

<file path=ppt/slides/_rels/slide1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5.xml"/></Relationships>
</file>

<file path=ppt/slides/_rels/slide14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slideLayout" Target="../slideLayouts/slideLayout7.xml"/><Relationship Id="rId1" Type="http://schemas.openxmlformats.org/officeDocument/2006/relationships/tags" Target="../tags/tag56.xml"/></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7.xml"/></Relationships>
</file>

<file path=ppt/slides/_rels/slide14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slideLayout" Target="../slideLayouts/slideLayout7.xml"/><Relationship Id="rId1" Type="http://schemas.openxmlformats.org/officeDocument/2006/relationships/tags" Target="../tags/tag58.xml"/></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9.xml"/></Relationships>
</file>

<file path=ppt/slides/_rels/slide15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slideLayout" Target="../slideLayouts/slideLayout7.xml"/><Relationship Id="rId1" Type="http://schemas.openxmlformats.org/officeDocument/2006/relationships/tags" Target="../tags/tag60.xml"/></Relationships>
</file>

<file path=ppt/slides/_rels/slide15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slideLayout" Target="../slideLayouts/slideLayout7.xml"/><Relationship Id="rId1" Type="http://schemas.openxmlformats.org/officeDocument/2006/relationships/tags" Target="../tags/tag61.xml"/></Relationships>
</file>

<file path=ppt/slides/_rels/slide15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slideLayout" Target="../slideLayouts/slideLayout7.xml"/><Relationship Id="rId1" Type="http://schemas.openxmlformats.org/officeDocument/2006/relationships/tags" Target="../tags/tag62.xml"/></Relationships>
</file>

<file path=ppt/slides/_rels/slide155.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156.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157.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158.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16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16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162.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16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66.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7.xml"/><Relationship Id="rId1" Type="http://schemas.openxmlformats.org/officeDocument/2006/relationships/tags" Target="../tags/tag73.xml"/><Relationship Id="rId4" Type="http://schemas.openxmlformats.org/officeDocument/2006/relationships/image" Target="../media/image114.png"/></Relationships>
</file>

<file path=ppt/slides/_rels/slide17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4.xml"/></Relationships>
</file>

<file path=ppt/slides/_rels/slide17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1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7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7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7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17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17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slideLayout" Target="../slideLayouts/slideLayout7.xml"/><Relationship Id="rId1" Type="http://schemas.openxmlformats.org/officeDocument/2006/relationships/tags" Target="../tags/tag81.xml"/></Relationships>
</file>

<file path=ppt/slides/_rels/slide18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slideLayout" Target="../slideLayouts/slideLayout7.xml"/><Relationship Id="rId1" Type="http://schemas.openxmlformats.org/officeDocument/2006/relationships/tags" Target="../tags/tag82.xml"/></Relationships>
</file>

<file path=ppt/slides/_rels/slide18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slideLayout" Target="../slideLayouts/slideLayout7.xml"/><Relationship Id="rId1" Type="http://schemas.openxmlformats.org/officeDocument/2006/relationships/tags" Target="../tags/tag83.xml"/></Relationships>
</file>

<file path=ppt/slides/_rels/slide18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slideLayout" Target="../slideLayouts/slideLayout7.xml"/><Relationship Id="rId1" Type="http://schemas.openxmlformats.org/officeDocument/2006/relationships/tags" Target="../tags/tag84.xml"/></Relationships>
</file>

<file path=ppt/slides/_rels/slide183.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184.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slideLayout" Target="../slideLayouts/slideLayout7.xml"/><Relationship Id="rId1" Type="http://schemas.openxmlformats.org/officeDocument/2006/relationships/tags" Target="../tags/tag86.xml"/></Relationships>
</file>

<file path=ppt/slides/_rels/slide185.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slideLayout" Target="../slideLayouts/slideLayout7.xml"/><Relationship Id="rId1" Type="http://schemas.openxmlformats.org/officeDocument/2006/relationships/tags" Target="../tags/tag87.xml"/></Relationships>
</file>

<file path=ppt/slides/_rels/slide186.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slideLayout" Target="../slideLayouts/slideLayout7.xml"/><Relationship Id="rId1" Type="http://schemas.openxmlformats.org/officeDocument/2006/relationships/tags" Target="../tags/tag88.xml"/></Relationships>
</file>

<file path=ppt/slides/_rels/slide187.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slideLayout" Target="../slideLayouts/slideLayout7.xml"/><Relationship Id="rId1" Type="http://schemas.openxmlformats.org/officeDocument/2006/relationships/tags" Target="../tags/tag89.xml"/></Relationships>
</file>

<file path=ppt/slides/_rels/slide188.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slideLayout" Target="../slideLayouts/slideLayout7.xml"/><Relationship Id="rId1" Type="http://schemas.openxmlformats.org/officeDocument/2006/relationships/tags" Target="../tags/tag90.xml"/></Relationships>
</file>

<file path=ppt/slides/_rels/slide189.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slideLayout" Target="../slideLayouts/slideLayout7.xml"/><Relationship Id="rId1" Type="http://schemas.openxmlformats.org/officeDocument/2006/relationships/tags" Target="../tags/tag91.xml"/></Relationships>
</file>

<file path=ppt/slides/_rels/slide19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slideLayout" Target="../slideLayouts/slideLayout7.xml"/><Relationship Id="rId1" Type="http://schemas.openxmlformats.org/officeDocument/2006/relationships/tags" Target="../tags/tag92.xml"/></Relationships>
</file>

<file path=ppt/slides/_rels/slide191.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7.xml"/><Relationship Id="rId1" Type="http://schemas.openxmlformats.org/officeDocument/2006/relationships/tags" Target="../tags/tag93.xml"/></Relationships>
</file>

<file path=ppt/slides/_rels/slide192.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7.xml"/><Relationship Id="rId1" Type="http://schemas.openxmlformats.org/officeDocument/2006/relationships/tags" Target="../tags/tag94.xml"/></Relationships>
</file>

<file path=ppt/slides/_rels/slide19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5.xml"/></Relationships>
</file>

<file path=ppt/slides/_rels/slide19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6.xml"/></Relationships>
</file>

<file path=ppt/slides/_rels/slide195.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slideLayout" Target="../slideLayouts/slideLayout7.xml"/><Relationship Id="rId1" Type="http://schemas.openxmlformats.org/officeDocument/2006/relationships/tags" Target="../tags/tag97.xml"/></Relationships>
</file>

<file path=ppt/slides/_rels/slide19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8.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9.xml"/></Relationships>
</file>

<file path=ppt/slides/_rels/slide202.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3" Type="http://schemas.openxmlformats.org/officeDocument/2006/relationships/notesSlide" Target="../notesSlides/notesSlide100.xml"/><Relationship Id="rId2" Type="http://schemas.openxmlformats.org/officeDocument/2006/relationships/slideLayout" Target="../slideLayouts/slideLayout7.xml"/><Relationship Id="rId1" Type="http://schemas.openxmlformats.org/officeDocument/2006/relationships/tags" Target="../tags/tag100.xml"/><Relationship Id="rId4" Type="http://schemas.openxmlformats.org/officeDocument/2006/relationships/image" Target="../media/image132.png"/></Relationships>
</file>

<file path=ppt/slides/_rels/slide204.xml.rels><?xml version="1.0" encoding="UTF-8" standalone="yes"?>
<Relationships xmlns="http://schemas.openxmlformats.org/package/2006/relationships"><Relationship Id="rId3" Type="http://schemas.openxmlformats.org/officeDocument/2006/relationships/notesSlide" Target="../notesSlides/notesSlide101.xml"/><Relationship Id="rId2" Type="http://schemas.openxmlformats.org/officeDocument/2006/relationships/slideLayout" Target="../slideLayouts/slideLayout7.xml"/><Relationship Id="rId1" Type="http://schemas.openxmlformats.org/officeDocument/2006/relationships/tags" Target="../tags/tag101.xml"/><Relationship Id="rId4" Type="http://schemas.openxmlformats.org/officeDocument/2006/relationships/image" Target="../media/image133.png"/></Relationships>
</file>

<file path=ppt/slides/_rels/slide205.xml.rels><?xml version="1.0" encoding="UTF-8" standalone="yes"?>
<Relationships xmlns="http://schemas.openxmlformats.org/package/2006/relationships"><Relationship Id="rId3" Type="http://schemas.openxmlformats.org/officeDocument/2006/relationships/notesSlide" Target="../notesSlides/notesSlide102.xml"/><Relationship Id="rId2" Type="http://schemas.openxmlformats.org/officeDocument/2006/relationships/slideLayout" Target="../slideLayouts/slideLayout7.xml"/><Relationship Id="rId1" Type="http://schemas.openxmlformats.org/officeDocument/2006/relationships/tags" Target="../tags/tag102.xml"/><Relationship Id="rId4" Type="http://schemas.openxmlformats.org/officeDocument/2006/relationships/image" Target="../media/image134.png"/></Relationships>
</file>

<file path=ppt/slides/_rels/slide206.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7.xml"/><Relationship Id="rId1" Type="http://schemas.openxmlformats.org/officeDocument/2006/relationships/tags" Target="../tags/tag103.xml"/><Relationship Id="rId4" Type="http://schemas.openxmlformats.org/officeDocument/2006/relationships/image" Target="../media/image135.png"/></Relationships>
</file>

<file path=ppt/slides/_rels/slide207.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7.xml"/><Relationship Id="rId1" Type="http://schemas.openxmlformats.org/officeDocument/2006/relationships/tags" Target="../tags/tag104.xml"/><Relationship Id="rId4" Type="http://schemas.openxmlformats.org/officeDocument/2006/relationships/image" Target="../media/image134.png"/></Relationships>
</file>

<file path=ppt/slides/_rels/slide208.xml.rels><?xml version="1.0" encoding="UTF-8" standalone="yes"?>
<Relationships xmlns="http://schemas.openxmlformats.org/package/2006/relationships"><Relationship Id="rId3" Type="http://schemas.openxmlformats.org/officeDocument/2006/relationships/notesSlide" Target="../notesSlides/notesSlide105.xml"/><Relationship Id="rId2" Type="http://schemas.openxmlformats.org/officeDocument/2006/relationships/slideLayout" Target="../slideLayouts/slideLayout7.xml"/><Relationship Id="rId1" Type="http://schemas.openxmlformats.org/officeDocument/2006/relationships/tags" Target="../tags/tag105.xml"/><Relationship Id="rId4" Type="http://schemas.openxmlformats.org/officeDocument/2006/relationships/image" Target="../media/image136.png"/></Relationships>
</file>

<file path=ppt/slides/_rels/slide209.xml.rels><?xml version="1.0" encoding="UTF-8" standalone="yes"?>
<Relationships xmlns="http://schemas.openxmlformats.org/package/2006/relationships"><Relationship Id="rId3" Type="http://schemas.openxmlformats.org/officeDocument/2006/relationships/notesSlide" Target="../notesSlides/notesSlide106.xml"/><Relationship Id="rId2" Type="http://schemas.openxmlformats.org/officeDocument/2006/relationships/slideLayout" Target="../slideLayouts/slideLayout7.xml"/><Relationship Id="rId1" Type="http://schemas.openxmlformats.org/officeDocument/2006/relationships/tags" Target="../tags/tag106.xml"/><Relationship Id="rId4" Type="http://schemas.openxmlformats.org/officeDocument/2006/relationships/image" Target="../media/image137.png"/></Relationships>
</file>

<file path=ppt/slides/_rels/slide210.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7.xml"/><Relationship Id="rId1" Type="http://schemas.openxmlformats.org/officeDocument/2006/relationships/tags" Target="../tags/tag107.xml"/><Relationship Id="rId4" Type="http://schemas.openxmlformats.org/officeDocument/2006/relationships/image" Target="../media/image138.png"/></Relationships>
</file>

<file path=ppt/slides/_rels/slide211.xml.rels><?xml version="1.0" encoding="UTF-8" standalone="yes"?>
<Relationships xmlns="http://schemas.openxmlformats.org/package/2006/relationships"><Relationship Id="rId3" Type="http://schemas.openxmlformats.org/officeDocument/2006/relationships/notesSlide" Target="../notesSlides/notesSlide108.xml"/><Relationship Id="rId2" Type="http://schemas.openxmlformats.org/officeDocument/2006/relationships/slideLayout" Target="../slideLayouts/slideLayout7.xml"/><Relationship Id="rId1" Type="http://schemas.openxmlformats.org/officeDocument/2006/relationships/tags" Target="../tags/tag108.xml"/><Relationship Id="rId4" Type="http://schemas.openxmlformats.org/officeDocument/2006/relationships/image" Target="../media/image138.png"/></Relationships>
</file>

<file path=ppt/slides/_rels/slide21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slideLayout" Target="../slideLayouts/slideLayout7.xml"/><Relationship Id="rId1" Type="http://schemas.openxmlformats.org/officeDocument/2006/relationships/tags" Target="../tags/tag109.xml"/></Relationships>
</file>

<file path=ppt/slides/_rels/slide213.xml.rels><?xml version="1.0" encoding="UTF-8" standalone="yes"?>
<Relationships xmlns="http://schemas.openxmlformats.org/package/2006/relationships"><Relationship Id="rId3" Type="http://schemas.openxmlformats.org/officeDocument/2006/relationships/notesSlide" Target="../notesSlides/notesSlide109.xml"/><Relationship Id="rId2" Type="http://schemas.openxmlformats.org/officeDocument/2006/relationships/slideLayout" Target="../slideLayouts/slideLayout7.xml"/><Relationship Id="rId1" Type="http://schemas.openxmlformats.org/officeDocument/2006/relationships/tags" Target="../tags/tag110.xml"/><Relationship Id="rId4" Type="http://schemas.openxmlformats.org/officeDocument/2006/relationships/image" Target="../media/image135.png"/></Relationships>
</file>

<file path=ppt/slides/_rels/slide214.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7.xml"/><Relationship Id="rId1" Type="http://schemas.openxmlformats.org/officeDocument/2006/relationships/tags" Target="../tags/tag111.xml"/><Relationship Id="rId4" Type="http://schemas.openxmlformats.org/officeDocument/2006/relationships/image" Target="../media/image140.png"/></Relationships>
</file>

<file path=ppt/slides/_rels/slide215.xml.rels><?xml version="1.0" encoding="UTF-8" standalone="yes"?>
<Relationships xmlns="http://schemas.openxmlformats.org/package/2006/relationships"><Relationship Id="rId3" Type="http://schemas.openxmlformats.org/officeDocument/2006/relationships/notesSlide" Target="../notesSlides/notesSlide111.xml"/><Relationship Id="rId2" Type="http://schemas.openxmlformats.org/officeDocument/2006/relationships/slideLayout" Target="../slideLayouts/slideLayout7.xml"/><Relationship Id="rId1" Type="http://schemas.openxmlformats.org/officeDocument/2006/relationships/tags" Target="../tags/tag112.xml"/><Relationship Id="rId4" Type="http://schemas.openxmlformats.org/officeDocument/2006/relationships/image" Target="../media/image140.png"/></Relationships>
</file>

<file path=ppt/slides/_rels/slide216.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slideLayout" Target="../slideLayouts/slideLayout7.xml"/><Relationship Id="rId1" Type="http://schemas.openxmlformats.org/officeDocument/2006/relationships/tags" Target="../tags/tag113.xml"/></Relationships>
</file>

<file path=ppt/slides/_rels/slide217.xml.rels><?xml version="1.0" encoding="UTF-8" standalone="yes"?>
<Relationships xmlns="http://schemas.openxmlformats.org/package/2006/relationships"><Relationship Id="rId3" Type="http://schemas.openxmlformats.org/officeDocument/2006/relationships/notesSlide" Target="../notesSlides/notesSlide112.xml"/><Relationship Id="rId2" Type="http://schemas.openxmlformats.org/officeDocument/2006/relationships/slideLayout" Target="../slideLayouts/slideLayout7.xml"/><Relationship Id="rId1" Type="http://schemas.openxmlformats.org/officeDocument/2006/relationships/tags" Target="../tags/tag114.xml"/><Relationship Id="rId4" Type="http://schemas.openxmlformats.org/officeDocument/2006/relationships/image" Target="../media/image142.png"/></Relationships>
</file>

<file path=ppt/slides/_rels/slide218.xml.rels><?xml version="1.0" encoding="UTF-8" standalone="yes"?>
<Relationships xmlns="http://schemas.openxmlformats.org/package/2006/relationships"><Relationship Id="rId3" Type="http://schemas.openxmlformats.org/officeDocument/2006/relationships/notesSlide" Target="../notesSlides/notesSlide113.xml"/><Relationship Id="rId2" Type="http://schemas.openxmlformats.org/officeDocument/2006/relationships/slideLayout" Target="../slideLayouts/slideLayout7.xml"/><Relationship Id="rId1" Type="http://schemas.openxmlformats.org/officeDocument/2006/relationships/tags" Target="../tags/tag115.xml"/></Relationships>
</file>

<file path=ppt/slides/_rels/slide219.xml.rels><?xml version="1.0" encoding="UTF-8" standalone="yes"?>
<Relationships xmlns="http://schemas.openxmlformats.org/package/2006/relationships"><Relationship Id="rId3" Type="http://schemas.openxmlformats.org/officeDocument/2006/relationships/notesSlide" Target="../notesSlides/notesSlide114.xml"/><Relationship Id="rId2" Type="http://schemas.openxmlformats.org/officeDocument/2006/relationships/slideLayout" Target="../slideLayouts/slideLayout7.xml"/><Relationship Id="rId1" Type="http://schemas.openxmlformats.org/officeDocument/2006/relationships/tags" Target="../tags/tag116.xml"/><Relationship Id="rId4" Type="http://schemas.openxmlformats.org/officeDocument/2006/relationships/image" Target="../media/image143.png"/></Relationships>
</file>

<file path=ppt/slides/_rels/slide220.xml.rels><?xml version="1.0" encoding="UTF-8" standalone="yes"?>
<Relationships xmlns="http://schemas.openxmlformats.org/package/2006/relationships"><Relationship Id="rId3" Type="http://schemas.openxmlformats.org/officeDocument/2006/relationships/notesSlide" Target="../notesSlides/notesSlide115.xml"/><Relationship Id="rId2" Type="http://schemas.openxmlformats.org/officeDocument/2006/relationships/slideLayout" Target="../slideLayouts/slideLayout7.xml"/><Relationship Id="rId1" Type="http://schemas.openxmlformats.org/officeDocument/2006/relationships/tags" Target="../tags/tag117.xml"/><Relationship Id="rId4" Type="http://schemas.openxmlformats.org/officeDocument/2006/relationships/image" Target="../media/image144.png"/></Relationships>
</file>

<file path=ppt/slides/_rels/slide221.xml.rels><?xml version="1.0" encoding="UTF-8" standalone="yes"?>
<Relationships xmlns="http://schemas.openxmlformats.org/package/2006/relationships"><Relationship Id="rId3" Type="http://schemas.openxmlformats.org/officeDocument/2006/relationships/notesSlide" Target="../notesSlides/notesSlide116.xml"/><Relationship Id="rId2" Type="http://schemas.openxmlformats.org/officeDocument/2006/relationships/slideLayout" Target="../slideLayouts/slideLayout7.xml"/><Relationship Id="rId1" Type="http://schemas.openxmlformats.org/officeDocument/2006/relationships/tags" Target="../tags/tag118.xml"/><Relationship Id="rId4" Type="http://schemas.openxmlformats.org/officeDocument/2006/relationships/image" Target="../media/image144.png"/></Relationships>
</file>

<file path=ppt/slides/_rels/slide222.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223.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7.xml"/><Relationship Id="rId1" Type="http://schemas.openxmlformats.org/officeDocument/2006/relationships/tags" Target="../tags/tag120.xml"/><Relationship Id="rId4" Type="http://schemas.openxmlformats.org/officeDocument/2006/relationships/image" Target="../media/image146.png"/></Relationships>
</file>

<file path=ppt/slides/_rels/slide224.xml.rels><?xml version="1.0" encoding="UTF-8" standalone="yes"?>
<Relationships xmlns="http://schemas.openxmlformats.org/package/2006/relationships"><Relationship Id="rId3" Type="http://schemas.openxmlformats.org/officeDocument/2006/relationships/notesSlide" Target="../notesSlides/notesSlide118.xml"/><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225.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slideLayout" Target="../slideLayouts/slideLayout7.xml"/><Relationship Id="rId1" Type="http://schemas.openxmlformats.org/officeDocument/2006/relationships/tags" Target="../tags/tag122.xml"/></Relationships>
</file>

<file path=ppt/slides/_rels/slide2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3.xml"/></Relationships>
</file>

<file path=ppt/slides/_rels/slide2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4.xml"/></Relationships>
</file>

<file path=ppt/slides/_rels/slide228.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5.xml"/></Relationships>
</file>

<file path=ppt/slides/_rels/slide2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6.xml"/></Relationships>
</file>

<file path=ppt/slides/_rels/slide237.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slideLayout" Target="../slideLayouts/slideLayout7.xml"/><Relationship Id="rId1" Type="http://schemas.openxmlformats.org/officeDocument/2006/relationships/tags" Target="../tags/tag127.xml"/><Relationship Id="rId4" Type="http://schemas.openxmlformats.org/officeDocument/2006/relationships/image" Target="../media/image156.png"/></Relationships>
</file>

<file path=ppt/slides/_rels/slide2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8.xml"/></Relationships>
</file>

<file path=ppt/slides/_rels/slide239.xml.rels><?xml version="1.0" encoding="UTF-8" standalone="yes"?>
<Relationships xmlns="http://schemas.openxmlformats.org/package/2006/relationships"><Relationship Id="rId2" Type="http://schemas.openxmlformats.org/officeDocument/2006/relationships/image" Target="../media/image157.pn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slideLayout" Target="../slideLayouts/slideLayout7.xml"/><Relationship Id="rId1" Type="http://schemas.openxmlformats.org/officeDocument/2006/relationships/tags" Target="../tags/tag129.xml"/></Relationships>
</file>

<file path=ppt/slides/_rels/slide24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slideLayout" Target="../slideLayouts/slideLayout7.xml"/><Relationship Id="rId1" Type="http://schemas.openxmlformats.org/officeDocument/2006/relationships/tags" Target="../tags/tag130.xml"/></Relationships>
</file>

<file path=ppt/slides/_rels/slide243.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256.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slideLayout" Target="../slideLayouts/slideLayout7.xml"/><Relationship Id="rId1" Type="http://schemas.openxmlformats.org/officeDocument/2006/relationships/tags" Target="../tags/tag132.xml"/><Relationship Id="rId4" Type="http://schemas.openxmlformats.org/officeDocument/2006/relationships/image" Target="../media/image174.png"/></Relationships>
</file>

<file path=ppt/slides/_rels/slide2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3.xml"/></Relationships>
</file>

<file path=ppt/slides/_rels/slide258.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slideLayout" Target="../slideLayouts/slideLayout7.xml"/><Relationship Id="rId1" Type="http://schemas.openxmlformats.org/officeDocument/2006/relationships/tags" Target="../tags/tag134.xml"/></Relationships>
</file>

<file path=ppt/slides/_rels/slide2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5.xml"/></Relationships>
</file>

<file path=ppt/slides/_rels/slide2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6.xml"/></Relationships>
</file>

<file path=ppt/slides/_rels/slide266.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slideLayout" Target="../slideLayouts/slideLayout7.xml"/><Relationship Id="rId1" Type="http://schemas.openxmlformats.org/officeDocument/2006/relationships/tags" Target="../tags/tag137.xml"/></Relationships>
</file>

<file path=ppt/slides/_rels/slide26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8.xml"/></Relationships>
</file>

<file path=ppt/slides/_rels/slide268.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269.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slideLayout" Target="../slideLayouts/slideLayout7.xml"/><Relationship Id="rId1" Type="http://schemas.openxmlformats.org/officeDocument/2006/relationships/tags" Target="../tags/tag140.xml"/></Relationships>
</file>

<file path=ppt/slides/_rels/slide270.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slideLayout" Target="../slideLayouts/slideLayout7.xml"/><Relationship Id="rId1" Type="http://schemas.openxmlformats.org/officeDocument/2006/relationships/tags" Target="../tags/tag141.xml"/></Relationships>
</file>

<file path=ppt/slides/_rels/slide271.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72.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slideLayout" Target="../slideLayouts/slideLayout7.xml"/><Relationship Id="rId1" Type="http://schemas.openxmlformats.org/officeDocument/2006/relationships/tags" Target="../tags/tag143.xml"/></Relationships>
</file>

<file path=ppt/slides/_rels/slide273.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slideLayout" Target="../slideLayouts/slideLayout7.xml"/><Relationship Id="rId1" Type="http://schemas.openxmlformats.org/officeDocument/2006/relationships/tags" Target="../tags/tag144.xml"/></Relationships>
</file>

<file path=ppt/slides/_rels/slide274.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275.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slideLayout" Target="../slideLayouts/slideLayout7.xml"/><Relationship Id="rId1" Type="http://schemas.openxmlformats.org/officeDocument/2006/relationships/tags" Target="../tags/tag146.xml"/></Relationships>
</file>

<file path=ppt/slides/_rels/slide276.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slideLayout" Target="../slideLayouts/slideLayout7.xml"/><Relationship Id="rId1" Type="http://schemas.openxmlformats.org/officeDocument/2006/relationships/tags" Target="../tags/tag147.xml"/></Relationships>
</file>

<file path=ppt/slides/_rels/slide277.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slideLayout" Target="../slideLayouts/slideLayout7.xml"/><Relationship Id="rId1" Type="http://schemas.openxmlformats.org/officeDocument/2006/relationships/tags" Target="../tags/tag148.xml"/></Relationships>
</file>

<file path=ppt/slides/_rels/slide278.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slideLayout" Target="../slideLayouts/slideLayout7.xml"/><Relationship Id="rId1" Type="http://schemas.openxmlformats.org/officeDocument/2006/relationships/tags" Target="../tags/tag149.xml"/></Relationships>
</file>

<file path=ppt/slides/_rels/slide279.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slideLayout" Target="../slideLayouts/slideLayout7.xml"/><Relationship Id="rId1" Type="http://schemas.openxmlformats.org/officeDocument/2006/relationships/tags" Target="../tags/tag150.xml"/></Relationships>
</file>

<file path=ppt/slides/_rels/slide280.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slideLayout" Target="../slideLayouts/slideLayout7.xml"/><Relationship Id="rId1" Type="http://schemas.openxmlformats.org/officeDocument/2006/relationships/tags" Target="../tags/tag151.xml"/></Relationships>
</file>

<file path=ppt/slides/_rels/slide281.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slideLayout" Target="../slideLayouts/slideLayout7.xml"/><Relationship Id="rId1" Type="http://schemas.openxmlformats.org/officeDocument/2006/relationships/tags" Target="../tags/tag152.xml"/></Relationships>
</file>

<file path=ppt/slides/_rels/slide282.xml.rels><?xml version="1.0" encoding="UTF-8" standalone="yes"?>
<Relationships xmlns="http://schemas.openxmlformats.org/package/2006/relationships"><Relationship Id="rId3" Type="http://schemas.openxmlformats.org/officeDocument/2006/relationships/image" Target="../media/image194.png"/><Relationship Id="rId2" Type="http://schemas.openxmlformats.org/officeDocument/2006/relationships/slideLayout" Target="../slideLayouts/slideLayout7.xml"/><Relationship Id="rId1" Type="http://schemas.openxmlformats.org/officeDocument/2006/relationships/tags" Target="../tags/tag153.xml"/></Relationships>
</file>

<file path=ppt/slides/_rels/slide283.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slideLayout" Target="../slideLayouts/slideLayout7.xml"/><Relationship Id="rId1" Type="http://schemas.openxmlformats.org/officeDocument/2006/relationships/tags" Target="../tags/tag154.xml"/><Relationship Id="rId4" Type="http://schemas.openxmlformats.org/officeDocument/2006/relationships/image" Target="../media/image196.png"/></Relationships>
</file>

<file path=ppt/slides/_rels/slide284.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slideLayout" Target="../slideLayouts/slideLayout7.xml"/><Relationship Id="rId1" Type="http://schemas.openxmlformats.org/officeDocument/2006/relationships/tags" Target="../tags/tag155.xml"/></Relationships>
</file>

<file path=ppt/slides/_rels/slide285.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slideLayout" Target="../slideLayouts/slideLayout7.xml"/><Relationship Id="rId1" Type="http://schemas.openxmlformats.org/officeDocument/2006/relationships/tags" Target="../tags/tag156.xml"/></Relationships>
</file>

<file path=ppt/slides/_rels/slide28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7.xml"/></Relationships>
</file>

<file path=ppt/slides/_rels/slide287.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slideLayout" Target="../slideLayouts/slideLayout7.xml"/><Relationship Id="rId1" Type="http://schemas.openxmlformats.org/officeDocument/2006/relationships/tags" Target="../tags/tag158.xml"/></Relationships>
</file>

<file path=ppt/slides/_rels/slide28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9.xml"/></Relationships>
</file>

<file path=ppt/slides/_rels/slide289.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slideLayout" Target="../slideLayouts/slideLayout7.xml"/><Relationship Id="rId1" Type="http://schemas.openxmlformats.org/officeDocument/2006/relationships/tags" Target="../tags/tag160.xml"/></Relationships>
</file>

<file path=ppt/slides/_rels/slide290.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slideLayout" Target="../slideLayouts/slideLayout7.xml"/><Relationship Id="rId1" Type="http://schemas.openxmlformats.org/officeDocument/2006/relationships/tags" Target="../tags/tag161.xml"/></Relationships>
</file>

<file path=ppt/slides/_rels/slide291.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slideLayout" Target="../slideLayouts/slideLayout7.xml"/><Relationship Id="rId1" Type="http://schemas.openxmlformats.org/officeDocument/2006/relationships/tags" Target="../tags/tag162.xml"/></Relationships>
</file>

<file path=ppt/slides/_rels/slide292.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slideLayout" Target="../slideLayouts/slideLayout7.xml"/><Relationship Id="rId1" Type="http://schemas.openxmlformats.org/officeDocument/2006/relationships/tags" Target="../tags/tag163.xml"/></Relationships>
</file>

<file path=ppt/slides/_rels/slide293.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slideLayout" Target="../slideLayouts/slideLayout7.xml"/><Relationship Id="rId1" Type="http://schemas.openxmlformats.org/officeDocument/2006/relationships/tags" Target="../tags/tag164.xml"/></Relationships>
</file>

<file path=ppt/slides/_rels/slide294.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slideLayout" Target="../slideLayouts/slideLayout7.xml"/><Relationship Id="rId1" Type="http://schemas.openxmlformats.org/officeDocument/2006/relationships/tags" Target="../tags/tag165.xml"/></Relationships>
</file>

<file path=ppt/slides/_rels/slide295.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slideLayout" Target="../slideLayouts/slideLayout7.xml"/><Relationship Id="rId1" Type="http://schemas.openxmlformats.org/officeDocument/2006/relationships/tags" Target="../tags/tag166.xml"/></Relationships>
</file>

<file path=ppt/slides/_rels/slide296.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slideLayout" Target="../slideLayouts/slideLayout7.xml"/><Relationship Id="rId1" Type="http://schemas.openxmlformats.org/officeDocument/2006/relationships/tags" Target="../tags/tag167.xml"/></Relationships>
</file>

<file path=ppt/slides/_rels/slide297.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slideLayout" Target="../slideLayouts/slideLayout7.xml"/><Relationship Id="rId1" Type="http://schemas.openxmlformats.org/officeDocument/2006/relationships/tags" Target="../tags/tag168.xml"/></Relationships>
</file>

<file path=ppt/slides/_rels/slide298.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slideLayout" Target="../slideLayouts/slideLayout7.xml"/><Relationship Id="rId1" Type="http://schemas.openxmlformats.org/officeDocument/2006/relationships/tags" Target="../tags/tag169.xml"/></Relationships>
</file>

<file path=ppt/slides/_rels/slide299.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slideLayout" Target="../slideLayouts/slideLayout7.xml"/><Relationship Id="rId1" Type="http://schemas.openxmlformats.org/officeDocument/2006/relationships/tags" Target="../tags/tag170.xml"/></Relationships>
</file>

<file path=ppt/slides/_rels/slide300.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slideLayout" Target="../slideLayouts/slideLayout7.xml"/><Relationship Id="rId1" Type="http://schemas.openxmlformats.org/officeDocument/2006/relationships/tags" Target="../tags/tag171.xml"/></Relationships>
</file>

<file path=ppt/slides/_rels/slide301.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slideLayout" Target="../slideLayouts/slideLayout7.xml"/><Relationship Id="rId1" Type="http://schemas.openxmlformats.org/officeDocument/2006/relationships/tags" Target="../tags/tag172.xml"/></Relationships>
</file>

<file path=ppt/slides/_rels/slide302.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slideLayout" Target="../slideLayouts/slideLayout7.xml"/><Relationship Id="rId1" Type="http://schemas.openxmlformats.org/officeDocument/2006/relationships/tags" Target="../tags/tag173.xml"/></Relationships>
</file>

<file path=ppt/slides/_rels/slide303.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slideLayout" Target="../slideLayouts/slideLayout7.xml"/><Relationship Id="rId1" Type="http://schemas.openxmlformats.org/officeDocument/2006/relationships/tags" Target="../tags/tag174.xml"/></Relationships>
</file>

<file path=ppt/slides/_rels/slide304.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slideLayout" Target="../slideLayouts/slideLayout7.xml"/><Relationship Id="rId1" Type="http://schemas.openxmlformats.org/officeDocument/2006/relationships/tags" Target="../tags/tag175.xml"/></Relationships>
</file>

<file path=ppt/slides/_rels/slide30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6.xml"/></Relationships>
</file>

<file path=ppt/slides/_rels/slide306.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slideLayout" Target="../slideLayouts/slideLayout7.xml"/><Relationship Id="rId1" Type="http://schemas.openxmlformats.org/officeDocument/2006/relationships/tags" Target="../tags/tag177.xml"/></Relationships>
</file>

<file path=ppt/slides/_rels/slide307.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slideLayout" Target="../slideLayouts/slideLayout7.xml"/><Relationship Id="rId1" Type="http://schemas.openxmlformats.org/officeDocument/2006/relationships/tags" Target="../tags/tag178.xml"/></Relationships>
</file>

<file path=ppt/slides/_rels/slide30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9.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_rels/slide313.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0.xml"/></Relationships>
</file>

<file path=ppt/slides/_rels/slide315.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316.xml.rels><?xml version="1.0" encoding="UTF-8" standalone="yes"?>
<Relationships xmlns="http://schemas.openxmlformats.org/package/2006/relationships"><Relationship Id="rId3" Type="http://schemas.openxmlformats.org/officeDocument/2006/relationships/notesSlide" Target="../notesSlides/notesSlide130.xml"/><Relationship Id="rId2" Type="http://schemas.openxmlformats.org/officeDocument/2006/relationships/slideLayout" Target="../slideLayouts/slideLayout7.xml"/><Relationship Id="rId1" Type="http://schemas.openxmlformats.org/officeDocument/2006/relationships/tags" Target="../tags/tag181.xml"/><Relationship Id="rId4" Type="http://schemas.openxmlformats.org/officeDocument/2006/relationships/image" Target="../media/image211.png"/></Relationships>
</file>

<file path=ppt/slides/_rels/slide317.xml.rels><?xml version="1.0" encoding="UTF-8" standalone="yes"?>
<Relationships xmlns="http://schemas.openxmlformats.org/package/2006/relationships"><Relationship Id="rId3" Type="http://schemas.openxmlformats.org/officeDocument/2006/relationships/notesSlide" Target="../notesSlides/notesSlide131.xml"/><Relationship Id="rId2" Type="http://schemas.openxmlformats.org/officeDocument/2006/relationships/slideLayout" Target="../slideLayouts/slideLayout7.xml"/><Relationship Id="rId1" Type="http://schemas.openxmlformats.org/officeDocument/2006/relationships/tags" Target="../tags/tag182.xml"/><Relationship Id="rId4" Type="http://schemas.openxmlformats.org/officeDocument/2006/relationships/image" Target="../media/image212.png"/></Relationships>
</file>

<file path=ppt/slides/_rels/slide318.xml.rels><?xml version="1.0" encoding="UTF-8" standalone="yes"?>
<Relationships xmlns="http://schemas.openxmlformats.org/package/2006/relationships"><Relationship Id="rId3" Type="http://schemas.openxmlformats.org/officeDocument/2006/relationships/image" Target="../media/image213.png"/><Relationship Id="rId2" Type="http://schemas.openxmlformats.org/officeDocument/2006/relationships/notesSlide" Target="../notesSlides/notesSlide132.xml"/><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133.xml"/><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3" Type="http://schemas.openxmlformats.org/officeDocument/2006/relationships/notesSlide" Target="../notesSlides/notesSlide134.xml"/><Relationship Id="rId2" Type="http://schemas.openxmlformats.org/officeDocument/2006/relationships/slideLayout" Target="../slideLayouts/slideLayout7.xml"/><Relationship Id="rId1" Type="http://schemas.openxmlformats.org/officeDocument/2006/relationships/tags" Target="../tags/tag183.xml"/><Relationship Id="rId4" Type="http://schemas.openxmlformats.org/officeDocument/2006/relationships/image" Target="../media/image215.png"/></Relationships>
</file>

<file path=ppt/slides/_rels/slide321.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notesSlide" Target="../notesSlides/notesSlide135.xml"/><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136.xml"/><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3" Type="http://schemas.openxmlformats.org/officeDocument/2006/relationships/image" Target="../media/image217.png"/><Relationship Id="rId2" Type="http://schemas.openxmlformats.org/officeDocument/2006/relationships/notesSlide" Target="../notesSlides/notesSlide138.xml"/><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139.xml"/><Relationship Id="rId1" Type="http://schemas.openxmlformats.org/officeDocument/2006/relationships/slideLayout" Target="../slideLayouts/slideLayout7.xml"/></Relationships>
</file>

<file path=ppt/slides/_rels/slide326.xml.rels><?xml version="1.0" encoding="UTF-8" standalone="yes"?>
<Relationships xmlns="http://schemas.openxmlformats.org/package/2006/relationships"><Relationship Id="rId3" Type="http://schemas.openxmlformats.org/officeDocument/2006/relationships/notesSlide" Target="../notesSlides/notesSlide140.xml"/><Relationship Id="rId2" Type="http://schemas.openxmlformats.org/officeDocument/2006/relationships/slideLayout" Target="../slideLayouts/slideLayout7.xml"/><Relationship Id="rId1" Type="http://schemas.openxmlformats.org/officeDocument/2006/relationships/tags" Target="../tags/tag184.xml"/><Relationship Id="rId4" Type="http://schemas.openxmlformats.org/officeDocument/2006/relationships/image" Target="../media/image218.png"/></Relationships>
</file>

<file path=ppt/slides/_rels/slide3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5.xml"/></Relationships>
</file>

<file path=ppt/slides/_rels/slide328.xml.rels><?xml version="1.0" encoding="UTF-8" standalone="yes"?>
<Relationships xmlns="http://schemas.openxmlformats.org/package/2006/relationships"><Relationship Id="rId3" Type="http://schemas.openxmlformats.org/officeDocument/2006/relationships/image" Target="../media/image220.png"/><Relationship Id="rId7" Type="http://schemas.openxmlformats.org/officeDocument/2006/relationships/image" Target="../media/image3.png"/><Relationship Id="rId2" Type="http://schemas.openxmlformats.org/officeDocument/2006/relationships/image" Target="../media/image219.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3891002" cy="1200329"/>
          </a:xfrm>
          <a:prstGeom prst="rect">
            <a:avLst/>
          </a:prstGeom>
          <a:noFill/>
        </p:spPr>
        <p:txBody>
          <a:bodyPr wrap="none" rtlCol="0">
            <a:spAutoFit/>
          </a:bodyPr>
          <a:lstStyle/>
          <a:p>
            <a:r>
              <a:rPr lang="en-US" sz="3600" b="1" dirty="0" smtClean="0">
                <a:solidFill>
                  <a:srgbClr val="00B0F0"/>
                </a:solidFill>
                <a:latin typeface="Times New Roman" panose="02020603050405020304" pitchFamily="18" charset="0"/>
                <a:cs typeface="Times New Roman" panose="02020603050405020304" pitchFamily="18" charset="0"/>
              </a:rPr>
              <a:t>Statistical Analysis</a:t>
            </a:r>
          </a:p>
          <a:p>
            <a:r>
              <a:rPr lang="en-US" sz="3600" b="1" dirty="0" smtClean="0">
                <a:solidFill>
                  <a:srgbClr val="00B0F0"/>
                </a:solidFill>
                <a:latin typeface="Times New Roman" panose="02020603050405020304" pitchFamily="18" charset="0"/>
                <a:cs typeface="Times New Roman" panose="02020603050405020304" pitchFamily="18" charset="0"/>
              </a:rPr>
              <a:t> By Using SPSS</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SPSS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0852"/>
    </mc:Choice>
    <mc:Fallback xmlns="">
      <p:transition spd="slow" advTm="130852"/>
    </mc:Fallback>
  </mc:AlternateContent>
  <p:timing>
    <p:tnLst>
      <p:par>
        <p:cTn id="1" dur="indefinite" restart="never" nodeType="tmRoot"/>
      </p:par>
    </p:tnLst>
  </p:timing>
  <p:extLst mod="1">
    <p:ext uri="{3A86A75C-4F4B-4683-9AE1-C65F6400EC91}">
      <p14:laserTraceLst xmlns:p14="http://schemas.microsoft.com/office/powerpoint/2010/main">
        <p14:tracePtLst>
          <p14:tracePt t="30210" x="469900" y="5543550"/>
          <p14:tracePt t="30264" x="546100" y="5543550"/>
          <p14:tracePt t="30276" x="685800" y="5543550"/>
          <p14:tracePt t="30293" x="939800" y="5543550"/>
          <p14:tracePt t="30310" x="1390650" y="5473700"/>
          <p14:tracePt t="30326" x="1981200" y="5365750"/>
          <p14:tracePt t="30343" x="2647950" y="5200650"/>
          <p14:tracePt t="30360" x="3162300" y="4965700"/>
          <p14:tracePt t="30376" x="3562350" y="4667250"/>
          <p14:tracePt t="30393" x="3943350" y="4394200"/>
          <p14:tracePt t="30410" x="4648200" y="4044950"/>
          <p14:tracePt t="30426" x="5092700" y="3835400"/>
          <p14:tracePt t="30443" x="5429250" y="3644900"/>
          <p14:tracePt t="30460" x="5600700" y="3543300"/>
          <p14:tracePt t="30476" x="5645150" y="3511550"/>
          <p14:tracePt t="30493" x="5645150" y="3505200"/>
          <p14:tracePt t="94229" x="5651500" y="3505200"/>
          <p14:tracePt t="94279" x="5365750" y="3562350"/>
          <p14:tracePt t="94296" x="5232400" y="3613150"/>
          <p14:tracePt t="94563" x="5245100" y="3587750"/>
          <p14:tracePt t="94571" x="5251450" y="3587750"/>
          <p14:tracePt t="94580" x="5251450" y="3575050"/>
          <p14:tracePt t="94635" x="5213350" y="3594100"/>
          <p14:tracePt t="94643" x="5149850" y="3613150"/>
          <p14:tracePt t="94651" x="5105400" y="3625850"/>
          <p14:tracePt t="94663" x="5060950" y="3625850"/>
          <p14:tracePt t="94680" x="5022850" y="3632200"/>
          <p14:tracePt t="94697" x="5003800" y="3644900"/>
          <p14:tracePt t="94713" x="4991100" y="3644900"/>
          <p14:tracePt t="94730" x="4933950" y="3657600"/>
          <p14:tracePt t="94747" x="4864100" y="3657600"/>
          <p14:tracePt t="94763" x="4826000" y="3651250"/>
          <p14:tracePt t="94780" x="4781550" y="3632200"/>
          <p14:tracePt t="94797" x="4749800" y="3619500"/>
          <p14:tracePt t="94813" x="4743450" y="3606800"/>
          <p14:tracePt t="95547" x="4667250" y="3606800"/>
          <p14:tracePt t="95555" x="4559300" y="3594100"/>
          <p14:tracePt t="95564" x="4476750" y="3581400"/>
          <p14:tracePt t="95580" x="4362450" y="3562350"/>
          <p14:tracePt t="95597" x="4298950" y="3543300"/>
          <p14:tracePt t="95614" x="4210050" y="3530600"/>
          <p14:tracePt t="95630" x="4076700" y="3530600"/>
          <p14:tracePt t="95647" x="3924300" y="3530600"/>
          <p14:tracePt t="95664" x="3759200" y="3530600"/>
          <p14:tracePt t="95680" x="3517900" y="3479800"/>
          <p14:tracePt t="95697" x="3194050" y="3403600"/>
          <p14:tracePt t="95714" x="2832100" y="3270250"/>
          <p14:tracePt t="95730" x="2787650" y="3251200"/>
          <p14:tracePt t="95747" x="2730500" y="3206750"/>
          <p14:tracePt t="103275" x="2673350" y="3175000"/>
          <p14:tracePt t="103283" x="2622550" y="3111500"/>
          <p14:tracePt t="103292" x="2590800" y="3073400"/>
          <p14:tracePt t="103299" x="2565400" y="3054350"/>
          <p14:tracePt t="103316" x="2559050" y="3041650"/>
          <p14:tracePt t="103571" x="2552700" y="3041650"/>
          <p14:tracePt t="103587" x="2546350" y="3041650"/>
          <p14:tracePt t="103595" x="2540000" y="3041650"/>
          <p14:tracePt t="103603" x="2527300" y="3041650"/>
          <p14:tracePt t="103616" x="2520950" y="3041650"/>
          <p14:tracePt t="103636" x="2520950" y="3048000"/>
          <p14:tracePt t="103649" x="2520950" y="3067050"/>
          <p14:tracePt t="103666" x="2527300" y="3124200"/>
          <p14:tracePt t="103683" x="2527300" y="3143250"/>
          <p14:tracePt t="103699" x="2527300" y="3149600"/>
          <p14:tracePt t="103716" x="2527300" y="3187700"/>
          <p14:tracePt t="103733" x="2527300" y="3213100"/>
          <p14:tracePt t="103749" x="2527300" y="3232150"/>
          <p14:tracePt t="103883" x="2533650" y="3244850"/>
          <p14:tracePt t="103891" x="2546350" y="3270250"/>
          <p14:tracePt t="103899" x="2565400" y="3302000"/>
          <p14:tracePt t="103916" x="2641600" y="3384550"/>
          <p14:tracePt t="103933" x="2705100" y="3454400"/>
          <p14:tracePt t="103950" x="2736850" y="3492500"/>
          <p14:tracePt t="103966" x="2774950" y="3543300"/>
          <p14:tracePt t="103983" x="2800350" y="3575050"/>
          <p14:tracePt t="104000" x="2832100" y="3606800"/>
          <p14:tracePt t="104016" x="2863850" y="3625850"/>
          <p14:tracePt t="104033" x="2895600" y="3644900"/>
          <p14:tracePt t="104050" x="2914650" y="3663950"/>
          <p14:tracePt t="104066" x="2927350" y="3663950"/>
          <p14:tracePt t="104083" x="2927350" y="3670300"/>
          <p14:tracePt t="104131" x="2933700" y="3670300"/>
          <p14:tracePt t="104139" x="2940050" y="3676650"/>
          <p14:tracePt t="104150" x="2946400" y="3676650"/>
          <p14:tracePt t="104166" x="2984500" y="3676650"/>
          <p14:tracePt t="104183" x="3022600" y="3676650"/>
          <p14:tracePt t="104200" x="3060700" y="3676650"/>
          <p14:tracePt t="104216" x="3079750" y="3676650"/>
          <p14:tracePt t="123899" x="3067050" y="3676650"/>
          <p14:tracePt t="123909" x="3060700" y="3670300"/>
          <p14:tracePt t="123924" x="3060700" y="3644900"/>
          <p14:tracePt t="123939" x="3060700" y="3632200"/>
          <p14:tracePt t="124179" x="3073400" y="3632200"/>
          <p14:tracePt t="124187" x="3092450" y="3632200"/>
          <p14:tracePt t="124195" x="3124200" y="3632200"/>
          <p14:tracePt t="124206" x="3162300" y="3632200"/>
          <p14:tracePt t="124222" x="3219450" y="3632200"/>
          <p14:tracePt t="124239" x="3263900" y="3632200"/>
          <p14:tracePt t="124256" x="3314700" y="3600450"/>
          <p14:tracePt t="124273" x="3352800" y="3600450"/>
          <p14:tracePt t="124289" x="3359150" y="3600450"/>
          <p14:tracePt t="124307" x="3378200" y="3600450"/>
          <p14:tracePt t="124323" x="3390900" y="3600450"/>
          <p14:tracePt t="124339" x="3403600" y="3600450"/>
          <p14:tracePt t="124356" x="3409950" y="3594100"/>
          <p14:tracePt t="124373" x="3416300" y="3594100"/>
          <p14:tracePt t="124987" x="3429000" y="3581400"/>
          <p14:tracePt t="124995" x="3460750" y="3549650"/>
          <p14:tracePt t="125007" x="3492500" y="3530600"/>
          <p14:tracePt t="125023" x="3511550" y="3517900"/>
          <p14:tracePt t="125040" x="3530600" y="3492500"/>
          <p14:tracePt t="125056" x="3581400" y="3397250"/>
          <p14:tracePt t="125073" x="3619500" y="3340100"/>
          <p14:tracePt t="125090" x="3638550" y="3308350"/>
          <p14:tracePt t="125106" x="3651250" y="3276600"/>
          <p14:tracePt t="125123" x="3657600" y="3263900"/>
          <p14:tracePt t="125283" x="3632200" y="3244850"/>
          <p14:tracePt t="125291" x="3549650" y="3232150"/>
          <p14:tracePt t="125307" x="3263900" y="3155950"/>
          <p14:tracePt t="125323" x="2692400" y="2984500"/>
          <p14:tracePt t="125340" x="1987550" y="2781300"/>
          <p14:tracePt t="125356" x="1276350" y="2508250"/>
          <p14:tracePt t="125373" x="736600" y="2228850"/>
          <p14:tracePt t="125390" x="419100" y="1968500"/>
          <p14:tracePt t="125406" x="279400" y="1765300"/>
          <p14:tracePt t="125504" x="209550" y="1231900"/>
          <p14:tracePt t="125611" x="203200" y="1212850"/>
          <p14:tracePt t="125619" x="196850" y="1212850"/>
          <p14:tracePt t="125627" x="177800" y="1212850"/>
          <p14:tracePt t="125640" x="171450" y="1212850"/>
          <p14:tracePt t="125656" x="133350" y="1212850"/>
          <p14:tracePt t="125673" x="127000" y="1206500"/>
          <p14:tracePt t="125690" x="101600" y="1193800"/>
          <p14:tracePt t="125707" x="101600" y="1187450"/>
          <p14:tracePt t="125723" x="88900" y="1168400"/>
          <p14:tracePt t="125740" x="82550" y="1162050"/>
          <p14:tracePt t="125757" x="82550" y="1155700"/>
          <p14:tracePt t="126251" x="95250" y="1149350"/>
          <p14:tracePt t="126259" x="146050" y="1149350"/>
          <p14:tracePt t="126267" x="203200" y="1174750"/>
          <p14:tracePt t="126275" x="222250" y="1174750"/>
          <p14:tracePt t="126290" x="279400" y="1181100"/>
          <p14:tracePt t="126307" x="381000" y="1225550"/>
          <p14:tracePt t="126323" x="482600" y="1250950"/>
          <p14:tracePt t="126340" x="622300" y="1289050"/>
          <p14:tracePt t="126357" x="749300" y="1295400"/>
          <p14:tracePt t="126374" x="800100" y="1301750"/>
          <p14:tracePt t="126390" x="825500" y="1314450"/>
          <p14:tracePt t="126407" x="831850" y="1314450"/>
          <p14:tracePt t="126424" x="863600" y="1314450"/>
          <p14:tracePt t="126440" x="869950" y="1314450"/>
          <p14:tracePt t="126475" x="876300" y="1314450"/>
          <p14:tracePt t="126499" x="889000" y="1314450"/>
          <p14:tracePt t="126507" x="901700" y="1301750"/>
          <p14:tracePt t="126523" x="914400" y="1295400"/>
          <p14:tracePt t="126540" x="914400" y="1289050"/>
          <p14:tracePt t="126557" x="927100" y="1289050"/>
          <p14:tracePt t="126573" x="958850" y="1270000"/>
          <p14:tracePt t="126590" x="984250" y="1257300"/>
          <p14:tracePt t="126607" x="1073150" y="1244600"/>
          <p14:tracePt t="126623" x="1193800" y="1244600"/>
          <p14:tracePt t="126640" x="1409700" y="1244600"/>
          <p14:tracePt t="126657" x="1708150" y="1244600"/>
          <p14:tracePt t="126673" x="1949450" y="1244600"/>
          <p14:tracePt t="126691" x="2139950" y="1244600"/>
          <p14:tracePt t="126707" x="2311400" y="1289050"/>
          <p14:tracePt t="126723" x="2387600" y="1314450"/>
          <p14:tracePt t="126740" x="2444750" y="1365250"/>
          <p14:tracePt t="126757" x="2514600" y="1441450"/>
          <p14:tracePt t="126773" x="2584450" y="1568450"/>
          <p14:tracePt t="126790" x="2692400" y="1701800"/>
          <p14:tracePt t="126806" x="2838450" y="1892300"/>
          <p14:tracePt t="126823" x="2927350" y="2012950"/>
          <p14:tracePt t="126840" x="3016250" y="2120900"/>
          <p14:tracePt t="126857" x="3105150" y="2184400"/>
          <p14:tracePt t="126874" x="3181350" y="2235200"/>
          <p14:tracePt t="126890" x="3206750" y="2241550"/>
          <p14:tracePt t="126996" x="3200400" y="2247900"/>
          <p14:tracePt t="127003" x="3187700" y="2247900"/>
          <p14:tracePt t="127019" x="3181350" y="2247900"/>
          <p14:tracePt t="127083" x="3175000" y="2247900"/>
          <p14:tracePt t="127099" x="3168650" y="2247900"/>
          <p14:tracePt t="127683" x="3149600" y="2247900"/>
          <p14:tracePt t="127692" x="3105150" y="2247900"/>
          <p14:tracePt t="127699" x="3048000" y="2235200"/>
          <p14:tracePt t="127707" x="2997200" y="2222500"/>
          <p14:tracePt t="127724" x="2895600" y="2203450"/>
          <p14:tracePt t="127740" x="2755900" y="2159000"/>
          <p14:tracePt t="127757" x="2540000" y="2089150"/>
          <p14:tracePt t="127774" x="2228850" y="2012950"/>
          <p14:tracePt t="127790" x="1936750" y="1930400"/>
          <p14:tracePt t="127807" x="1638300" y="1841500"/>
          <p14:tracePt t="127824" x="1390650" y="1758950"/>
          <p14:tracePt t="127840" x="1130300" y="1644650"/>
          <p14:tracePt t="127857" x="857250" y="1530350"/>
          <p14:tracePt t="127874" x="368300" y="1308100"/>
          <p14:tracePt t="127890" x="209550" y="1244600"/>
          <p14:tracePt t="127907" x="0" y="1047750"/>
          <p14:tracePt t="127924" x="0" y="933450"/>
          <p14:tracePt t="127941" x="0" y="742950"/>
          <p14:tracePt t="127957" x="0" y="584200"/>
          <p14:tracePt t="127974" x="0" y="469900"/>
          <p14:tracePt t="127991" x="0" y="355600"/>
          <p14:tracePt t="128007" x="0" y="292100"/>
          <p14:tracePt t="128024" x="0" y="260350"/>
          <p14:tracePt t="128283" x="438150" y="285750"/>
          <p14:tracePt t="128292" x="482600" y="381000"/>
          <p14:tracePt t="128299" x="514350" y="469900"/>
          <p14:tracePt t="128308" x="546100" y="539750"/>
          <p14:tracePt t="128324" x="603250" y="673100"/>
          <p14:tracePt t="128340" x="647700" y="762000"/>
          <p14:tracePt t="128357" x="673100" y="838200"/>
          <p14:tracePt t="128374" x="723900" y="914400"/>
          <p14:tracePt t="128390" x="762000" y="965200"/>
          <p14:tracePt t="128407" x="787400" y="990600"/>
          <p14:tracePt t="128424" x="800100" y="1009650"/>
          <p14:tracePt t="128441" x="812800" y="1016000"/>
          <p14:tracePt t="128457" x="889000" y="1054100"/>
          <p14:tracePt t="128475" x="1066800" y="1123950"/>
          <p14:tracePt t="128491" x="1257300" y="1231900"/>
          <p14:tracePt t="128507" x="1511300" y="1339850"/>
          <p14:tracePt t="128524" x="1714500" y="1460500"/>
          <p14:tracePt t="128541" x="1885950" y="1568450"/>
          <p14:tracePt t="128557" x="1987550" y="1619250"/>
          <p14:tracePt t="128574" x="2012950" y="1638300"/>
          <p14:tracePt t="128591" x="2019300" y="1638300"/>
          <p14:tracePt t="128607" x="2025650" y="1638300"/>
          <p14:tracePt t="128641" x="2051050" y="1657350"/>
          <p14:tracePt t="128657" x="2082800" y="1676400"/>
          <p14:tracePt t="128674" x="2114550" y="1689100"/>
          <p14:tracePt t="128690" x="2127250" y="1689100"/>
          <p14:tracePt t="128787" x="2139950" y="1695450"/>
          <p14:tracePt t="128795" x="2171700" y="1695450"/>
          <p14:tracePt t="128807" x="2222500" y="1695450"/>
          <p14:tracePt t="128824" x="2343150" y="1708150"/>
          <p14:tracePt t="128841" x="2559050" y="1720850"/>
          <p14:tracePt t="128857" x="2844800" y="1739900"/>
          <p14:tracePt t="128874" x="3105150" y="1778000"/>
          <p14:tracePt t="128891" x="3517900" y="1828800"/>
          <p14:tracePt t="128907" x="3714750" y="1860550"/>
          <p14:tracePt t="128924" x="3803650" y="1885950"/>
          <p14:tracePt t="128941" x="3822700" y="1885950"/>
          <p14:tracePt t="129004" x="3829050" y="1885950"/>
          <p14:tracePt t="129059" x="3835400" y="1885950"/>
          <p14:tracePt t="129067" x="3841750" y="1885950"/>
          <p14:tracePt t="129084" x="3854450" y="1885950"/>
          <p14:tracePt t="129091" x="3860800" y="1885950"/>
          <p14:tracePt t="129411" x="3841750" y="1885950"/>
          <p14:tracePt t="129419" x="3784600" y="1885950"/>
          <p14:tracePt t="129427" x="3714750" y="1898650"/>
          <p14:tracePt t="129441" x="3638550" y="1898650"/>
          <p14:tracePt t="129458" x="3492500" y="1911350"/>
          <p14:tracePt t="129475" x="3390900" y="1911350"/>
          <p14:tracePt t="129491" x="3302000" y="1911350"/>
          <p14:tracePt t="129508" x="3289300" y="1911350"/>
          <p14:tracePt t="129936" x="0" y="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581237" cy="1077218"/>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Statistical Analysis </a:t>
            </a:r>
          </a:p>
          <a:p>
            <a:r>
              <a:rPr lang="en-US" sz="3200" b="1" dirty="0" smtClean="0">
                <a:solidFill>
                  <a:srgbClr val="00B0F0"/>
                </a:solidFill>
                <a:latin typeface="Times New Roman" panose="02020603050405020304" pitchFamily="18" charset="0"/>
                <a:cs typeface="Times New Roman" panose="02020603050405020304" pitchFamily="18" charset="0"/>
              </a:rPr>
              <a:t>By Using SPSS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SPSS</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1209"/>
    </mc:Choice>
    <mc:Fallback xmlns="">
      <p:transition spd="slow" advTm="31209"/>
    </mc:Fallback>
  </mc:AlternateContent>
  <p:timing>
    <p:tnLst>
      <p:par>
        <p:cTn id="1" dur="indefinite" restart="never" nodeType="tmRoot"/>
      </p:par>
    </p:tnLst>
  </p:timing>
  <p:extLst mod="1">
    <p:ext uri="{3A86A75C-4F4B-4683-9AE1-C65F6400EC91}">
      <p14:laserTraceLst xmlns:p14="http://schemas.microsoft.com/office/powerpoint/2010/main">
        <p14:tracePtLst>
          <p14:tracePt t="4855" x="400050" y="5549900"/>
          <p14:tracePt t="4911" x="406400" y="5543550"/>
          <p14:tracePt t="4919" x="412750" y="5543550"/>
          <p14:tracePt t="4927" x="419100" y="5543550"/>
          <p14:tracePt t="4940" x="425450" y="5543550"/>
          <p14:tracePt t="4957" x="482600" y="5537200"/>
          <p14:tracePt t="4973" x="571500" y="5499100"/>
          <p14:tracePt t="4990" x="673100" y="5473700"/>
          <p14:tracePt t="5007" x="882650" y="5429250"/>
          <p14:tracePt t="5023" x="1479550" y="5295900"/>
          <p14:tracePt t="5040" x="2076450" y="5124450"/>
          <p14:tracePt t="5057" x="2889250" y="4870450"/>
          <p14:tracePt t="5073" x="3822700" y="4470400"/>
          <p14:tracePt t="5090" x="4565650" y="4127500"/>
          <p14:tracePt t="5107" x="5200650" y="3714750"/>
          <p14:tracePt t="5123" x="5600700" y="3429000"/>
          <p14:tracePt t="5140" x="5854700" y="3213100"/>
          <p14:tracePt t="5157" x="5988050" y="3105150"/>
          <p14:tracePt t="5173" x="6064250" y="3067050"/>
          <p14:tracePt t="5190" x="6096000" y="3035300"/>
          <p14:tracePt t="5207" x="6102350" y="3028950"/>
          <p14:tracePt t="5223" x="6108700" y="3022600"/>
          <p14:tracePt t="5263" x="6108700" y="3016250"/>
          <p14:tracePt t="5656" x="6089650" y="3016250"/>
          <p14:tracePt t="5664" x="6070600" y="3016250"/>
          <p14:tracePt t="5674" x="6051550" y="3016250"/>
          <p14:tracePt t="5691" x="6032500" y="3022600"/>
          <p14:tracePt t="5708" x="5962650" y="3098800"/>
          <p14:tracePt t="5724" x="5822950" y="3206750"/>
          <p14:tracePt t="5741" x="5600700" y="3384550"/>
          <p14:tracePt t="5758" x="5403850" y="3505200"/>
          <p14:tracePt t="5774" x="5194300" y="3600450"/>
          <p14:tracePt t="6224" x="5200650" y="3600450"/>
          <p14:tracePt t="24528" x="5207000" y="3594100"/>
          <p14:tracePt t="24536" x="5232400" y="3594100"/>
          <p14:tracePt t="24547" x="5295900" y="3594100"/>
          <p14:tracePt t="24563" x="5403850" y="3568700"/>
          <p14:tracePt t="24580" x="5486400" y="3543300"/>
          <p14:tracePt t="24597" x="5581650" y="3517900"/>
          <p14:tracePt t="24613" x="5664200" y="3498850"/>
          <p14:tracePt t="24630" x="5727700" y="3479800"/>
          <p14:tracePt t="24634" x="5746750" y="3479800"/>
          <p14:tracePt t="24648" x="5778500" y="3473450"/>
          <p14:tracePt t="24664" x="5784850" y="3473450"/>
          <p14:tracePt t="24680" x="5810250" y="3473450"/>
          <p14:tracePt t="24697" x="5816600" y="3473450"/>
          <p14:tracePt t="24713" x="5835650" y="3473450"/>
          <p14:tracePt t="24730" x="5861050" y="3460750"/>
          <p14:tracePt t="24747" x="5930900" y="3448050"/>
          <p14:tracePt t="24764" x="6000750" y="3441700"/>
          <p14:tracePt t="24780" x="6076950" y="3416300"/>
          <p14:tracePt t="24797" x="6115050" y="3403600"/>
          <p14:tracePt t="24814" x="6140450" y="3403600"/>
          <p14:tracePt t="24830" x="6146800" y="3397250"/>
          <p14:tracePt t="24976" x="6146800" y="3390900"/>
          <p14:tracePt t="24985" x="6140450" y="3390900"/>
          <p14:tracePt t="24997" x="6134100" y="3390900"/>
          <p14:tracePt t="25013" x="6127750" y="3390900"/>
          <p14:tracePt t="25030" x="6121400" y="3390900"/>
          <p14:tracePt t="27304" x="6108700" y="3390900"/>
          <p14:tracePt t="27313" x="6070600" y="3397250"/>
          <p14:tracePt t="27320" x="6000750" y="3422650"/>
          <p14:tracePt t="27331" x="5943600" y="3460750"/>
          <p14:tracePt t="27348" x="5861050" y="3530600"/>
          <p14:tracePt t="27364" x="5715000" y="3727450"/>
          <p14:tracePt t="27381" x="5499100" y="4102100"/>
          <p14:tracePt t="27398" x="5194300" y="4514850"/>
          <p14:tracePt t="27414" x="4806950" y="4902200"/>
          <p14:tracePt t="27432" x="4076700" y="5467350"/>
          <p14:tracePt t="27448" x="3829050" y="5664200"/>
          <p14:tracePt t="27464" x="3175000" y="6108700"/>
          <p14:tracePt t="27481" x="2857500" y="6337300"/>
          <p14:tracePt t="27498" x="2692400" y="6438900"/>
          <p14:tracePt t="27514" x="2622550" y="6483350"/>
          <p14:tracePt t="27531" x="2616200" y="6489700"/>
          <p14:tracePt t="28048" x="2622550" y="6489700"/>
          <p14:tracePt t="28081" x="2628900" y="6489700"/>
          <p14:tracePt t="29976" x="0" y="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016250" y="1862138"/>
            <a:ext cx="6789738" cy="24368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2400">
                <a:solidFill>
                  <a:schemeClr val="tx1"/>
                </a:solidFill>
                <a:cs typeface="Times New Roman" panose="02020603050405020304" pitchFamily="18" charset="0"/>
              </a:rPr>
              <a:t>Introduction to the statistical analysis program</a:t>
            </a:r>
          </a:p>
          <a:p>
            <a:pPr algn="ctr" eaLnBrk="1" hangingPunct="1"/>
            <a:r>
              <a:rPr lang="en-US" altLang="en-US" sz="2400">
                <a:solidFill>
                  <a:schemeClr val="tx1"/>
                </a:solidFill>
                <a:cs typeface="Times New Roman" panose="02020603050405020304" pitchFamily="18" charset="0"/>
              </a:rPr>
              <a:t>SPSS</a:t>
            </a:r>
          </a:p>
          <a:p>
            <a:pPr algn="ctr" eaLnBrk="1" hangingPunct="1"/>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tatistical </a:t>
            </a:r>
            <a:r>
              <a:rPr lang="en-US" altLang="en-US" sz="2400" u="sng">
                <a:solidFill>
                  <a:schemeClr val="tx1"/>
                </a:solidFill>
                <a:cs typeface="Times New Roman" panose="02020603050405020304" pitchFamily="18" charset="0"/>
              </a:rPr>
              <a:t>P</a:t>
            </a:r>
            <a:r>
              <a:rPr lang="en-US" altLang="en-US" sz="2400">
                <a:solidFill>
                  <a:schemeClr val="tx1"/>
                </a:solidFill>
                <a:cs typeface="Times New Roman" panose="02020603050405020304" pitchFamily="18" charset="0"/>
              </a:rPr>
              <a:t>ackage for the </a:t>
            </a:r>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ocial </a:t>
            </a:r>
            <a:r>
              <a:rPr lang="en-US" altLang="en-US" sz="2400" u="sng">
                <a:solidFill>
                  <a:schemeClr val="tx1"/>
                </a:solidFill>
                <a:cs typeface="Times New Roman" panose="02020603050405020304" pitchFamily="18" charset="0"/>
              </a:rPr>
              <a:t>S</a:t>
            </a:r>
            <a:r>
              <a:rPr lang="en-US" altLang="en-US" sz="2400">
                <a:solidFill>
                  <a:schemeClr val="tx1"/>
                </a:solidFill>
                <a:cs typeface="Times New Roman" panose="02020603050405020304" pitchFamily="18" charset="0"/>
              </a:rPr>
              <a:t>ciences</a:t>
            </a:r>
            <a:endParaRPr lang="ar-EG" altLang="en-US" sz="2400">
              <a:solidFill>
                <a:schemeClr val="tx1"/>
              </a:solidFill>
              <a:cs typeface="Times New Roman" panose="02020603050405020304" pitchFamily="18" charset="0"/>
            </a:endParaRPr>
          </a:p>
        </p:txBody>
      </p:sp>
      <p:sp>
        <p:nvSpPr>
          <p:cNvPr id="5123"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EC6119A-DB2C-46D4-97EA-0F02F2458C98}" type="slidenum">
              <a:rPr lang="en-US" altLang="en-US" sz="1000" b="0">
                <a:solidFill>
                  <a:srgbClr val="9B9A98"/>
                </a:solidFill>
                <a:latin typeface="Arial" panose="020B0604020202020204" pitchFamily="34" charset="0"/>
              </a:rPr>
              <a:pPr/>
              <a:t>3</a:t>
            </a:fld>
            <a:endParaRPr lang="en-US" altLang="en-US" sz="1000" b="0">
              <a:solidFill>
                <a:srgbClr val="9B9A98"/>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41852694"/>
      </p:ext>
    </p:extLst>
  </p:cSld>
  <p:clrMapOvr>
    <a:masterClrMapping/>
  </p:clrMapOvr>
  <mc:AlternateContent xmlns:mc="http://schemas.openxmlformats.org/markup-compatibility/2006" xmlns:p14="http://schemas.microsoft.com/office/powerpoint/2010/main">
    <mc:Choice Requires="p14">
      <p:transition spd="slow" p14:dur="2000" advTm="76934"/>
    </mc:Choice>
    <mc:Fallback xmlns="">
      <p:transition spd="slow" advTm="7693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Lst>
  </p:timing>
  <p:extLst mod="1">
    <p:ext uri="{3A86A75C-4F4B-4683-9AE1-C65F6400EC91}">
      <p14:laserTraceLst xmlns:p14="http://schemas.microsoft.com/office/powerpoint/2010/main">
        <p14:tracePtLst>
          <p14:tracePt t="3970" x="387350" y="5524500"/>
          <p14:tracePt t="3979" x="393700" y="5524500"/>
          <p14:tracePt t="3993" x="412750" y="5524500"/>
          <p14:tracePt t="4010" x="450850" y="5524500"/>
          <p14:tracePt t="4010" x="469900" y="5524500"/>
          <p14:tracePt t="4026" x="539750" y="5524500"/>
          <p14:tracePt t="4043" x="622300" y="5524500"/>
          <p14:tracePt t="4060" x="806450" y="5524500"/>
          <p14:tracePt t="4076" x="1054100" y="5524500"/>
          <p14:tracePt t="4093" x="1365250" y="5524500"/>
          <p14:tracePt t="4110" x="1714500" y="5505450"/>
          <p14:tracePt t="4127" x="1962150" y="5467350"/>
          <p14:tracePt t="4143" x="2133600" y="5441950"/>
          <p14:tracePt t="4160" x="2235200" y="5422900"/>
          <p14:tracePt t="4177" x="2317750" y="5391150"/>
          <p14:tracePt t="4194" x="2349500" y="5378450"/>
          <p14:tracePt t="4211" x="2374900" y="5372100"/>
          <p14:tracePt t="4227" x="2387600" y="5359400"/>
          <p14:tracePt t="4244" x="2400300" y="5346700"/>
          <p14:tracePt t="4260" x="2419350" y="5334000"/>
          <p14:tracePt t="4277" x="2425700" y="5334000"/>
          <p14:tracePt t="4404" x="2432050" y="5334000"/>
          <p14:tracePt t="4412" x="2438400" y="5334000"/>
          <p14:tracePt t="4420" x="2451100" y="5334000"/>
          <p14:tracePt t="4428" x="2470150" y="5334000"/>
          <p14:tracePt t="4444" x="2476500" y="5334000"/>
          <p14:tracePt t="4460" x="2482850" y="5327650"/>
          <p14:tracePt t="4477" x="2495550" y="5327650"/>
          <p14:tracePt t="4494" x="2501900" y="5321300"/>
          <p14:tracePt t="4510" x="2514600" y="5308600"/>
          <p14:tracePt t="4527" x="2527300" y="5295900"/>
          <p14:tracePt t="4544" x="2540000" y="5270500"/>
          <p14:tracePt t="4560" x="2546350" y="5245100"/>
          <p14:tracePt t="4577" x="2559050" y="5213350"/>
          <p14:tracePt t="4595" x="2571750" y="5181600"/>
          <p14:tracePt t="4611" x="2578100" y="5156200"/>
          <p14:tracePt t="4627" x="2578100" y="5149850"/>
          <p14:tracePt t="4644" x="2578100" y="5137150"/>
          <p14:tracePt t="4777" x="2584450" y="5137150"/>
          <p14:tracePt t="4877" x="2609850" y="5137150"/>
          <p14:tracePt t="4894" x="2660650" y="5137150"/>
          <p14:tracePt t="4911" x="2781300" y="5124450"/>
          <p14:tracePt t="4927" x="3003550" y="5092700"/>
          <p14:tracePt t="4944" x="3282950" y="5035550"/>
          <p14:tracePt t="4961" x="3625850" y="4997450"/>
          <p14:tracePt t="4978" x="3994150" y="4933950"/>
          <p14:tracePt t="4995" x="4546600" y="4832350"/>
          <p14:tracePt t="5011" x="4914900" y="4768850"/>
          <p14:tracePt t="5027" x="5226050" y="4673600"/>
          <p14:tracePt t="5044" x="5422900" y="4616450"/>
          <p14:tracePt t="5061" x="5537200" y="4572000"/>
          <p14:tracePt t="5078" x="5600700" y="4540250"/>
          <p14:tracePt t="5094" x="5619750" y="4521200"/>
          <p14:tracePt t="5111" x="5626100" y="4514850"/>
          <p14:tracePt t="5127" x="5638800" y="4495800"/>
          <p14:tracePt t="5144" x="5638800" y="4483100"/>
          <p14:tracePt t="5161" x="5638800" y="4476750"/>
          <p14:tracePt t="5444" x="5607050" y="4470400"/>
          <p14:tracePt t="5451" x="5537200" y="4495800"/>
          <p14:tracePt t="5461" x="5480050" y="4533900"/>
          <p14:tracePt t="5477" x="5378450" y="4597400"/>
          <p14:tracePt t="5494" x="5276850" y="4699000"/>
          <p14:tracePt t="5511" x="5181600" y="4832350"/>
          <p14:tracePt t="5527" x="5124450" y="5010150"/>
          <p14:tracePt t="5530" x="5111750" y="5048250"/>
          <p14:tracePt t="5544" x="5092700" y="5105400"/>
          <p14:tracePt t="5561" x="5054600" y="5194300"/>
          <p14:tracePt t="5883" x="5073650" y="5194300"/>
          <p14:tracePt t="5891" x="5092700" y="5168900"/>
          <p14:tracePt t="5899" x="5124450" y="5143500"/>
          <p14:tracePt t="5911" x="5168900" y="5111750"/>
          <p14:tracePt t="5928" x="5238750" y="5035550"/>
          <p14:tracePt t="5944" x="5283200" y="4933950"/>
          <p14:tracePt t="5961" x="5289550" y="4895850"/>
          <p14:tracePt t="5978" x="5295900" y="4857750"/>
          <p14:tracePt t="5995" x="5295900" y="4762500"/>
          <p14:tracePt t="6011" x="5308600" y="4686300"/>
          <p14:tracePt t="6028" x="5327650" y="4629150"/>
          <p14:tracePt t="6044" x="5340350" y="4565650"/>
          <p14:tracePt t="6061" x="5365750" y="4476750"/>
          <p14:tracePt t="6078" x="5365750" y="4375150"/>
          <p14:tracePt t="6094" x="5365750" y="4286250"/>
          <p14:tracePt t="6111" x="5359400" y="4191000"/>
          <p14:tracePt t="6128" x="5314950" y="4127500"/>
          <p14:tracePt t="6144" x="5295900" y="4095750"/>
          <p14:tracePt t="6161" x="5245100" y="4038600"/>
          <p14:tracePt t="6178" x="5149850" y="3962400"/>
          <p14:tracePt t="6195" x="4927600" y="3822700"/>
          <p14:tracePt t="6211" x="4711700" y="3657600"/>
          <p14:tracePt t="6228" x="4406900" y="3390900"/>
          <p14:tracePt t="6244" x="4140200" y="3187700"/>
          <p14:tracePt t="6261" x="3892550" y="2965450"/>
          <p14:tracePt t="6278" x="3759200" y="2794000"/>
          <p14:tracePt t="6294" x="3721100" y="2755900"/>
          <p14:tracePt t="6311" x="3708400" y="2749550"/>
          <p14:tracePt t="6596" x="3708400" y="2743200"/>
          <p14:tracePt t="6603" x="3721100" y="2743200"/>
          <p14:tracePt t="6612" x="3733800" y="2743200"/>
          <p14:tracePt t="6628" x="3790950" y="2743200"/>
          <p14:tracePt t="6644" x="3829050" y="2755900"/>
          <p14:tracePt t="6661" x="3898900" y="2768600"/>
          <p14:tracePt t="6678" x="3981450" y="2768600"/>
          <p14:tracePt t="6695" x="4083050" y="2768600"/>
          <p14:tracePt t="6711" x="4184650" y="2768600"/>
          <p14:tracePt t="6728" x="4254500" y="2768600"/>
          <p14:tracePt t="6745" x="4305300" y="2762250"/>
          <p14:tracePt t="6762" x="4343400" y="2749550"/>
          <p14:tracePt t="6778" x="4375150" y="2736850"/>
          <p14:tracePt t="6795" x="4381500" y="2736850"/>
          <p14:tracePt t="6811" x="4419600" y="2730500"/>
          <p14:tracePt t="6828" x="4457700" y="2717800"/>
          <p14:tracePt t="6845" x="4527550" y="2705100"/>
          <p14:tracePt t="6861" x="4629150" y="2705100"/>
          <p14:tracePt t="6878" x="4743450" y="2705100"/>
          <p14:tracePt t="6895" x="4845050" y="2705100"/>
          <p14:tracePt t="6911" x="4933950" y="2692400"/>
          <p14:tracePt t="6928" x="5003800" y="2692400"/>
          <p14:tracePt t="6945" x="5060950" y="2679700"/>
          <p14:tracePt t="6961" x="5092700" y="2679700"/>
          <p14:tracePt t="6979" x="5124450" y="2673350"/>
          <p14:tracePt t="6995" x="5130800" y="2673350"/>
          <p14:tracePt t="7011" x="5149850" y="2673350"/>
          <p14:tracePt t="7028" x="5162550" y="2673350"/>
          <p14:tracePt t="7045" x="5200650" y="2673350"/>
          <p14:tracePt t="7061" x="5226050" y="2673350"/>
          <p14:tracePt t="7078" x="5308600" y="2673350"/>
          <p14:tracePt t="7095" x="5397500" y="2679700"/>
          <p14:tracePt t="7111" x="5480050" y="2692400"/>
          <p14:tracePt t="7128" x="5600700" y="2711450"/>
          <p14:tracePt t="7145" x="5715000" y="2724150"/>
          <p14:tracePt t="7161" x="5810250" y="2736850"/>
          <p14:tracePt t="7178" x="5911850" y="2736850"/>
          <p14:tracePt t="7195" x="5949950" y="2736850"/>
          <p14:tracePt t="7211" x="6032500" y="2736850"/>
          <p14:tracePt t="7228" x="6051550" y="2736850"/>
          <p14:tracePt t="7267" x="6057900" y="2736850"/>
          <p14:tracePt t="7300" x="6083300" y="2736850"/>
          <p14:tracePt t="7307" x="6096000" y="2736850"/>
          <p14:tracePt t="7315" x="6115050" y="2736850"/>
          <p14:tracePt t="7328" x="6134100" y="2736850"/>
          <p14:tracePt t="7345" x="6203950" y="2736850"/>
          <p14:tracePt t="7361" x="6324600" y="2749550"/>
          <p14:tracePt t="7378" x="6451600" y="2774950"/>
          <p14:tracePt t="7395" x="6648450" y="2800350"/>
          <p14:tracePt t="7411" x="6737350" y="2813050"/>
          <p14:tracePt t="7428" x="6788150" y="2813050"/>
          <p14:tracePt t="7483" x="6800850" y="2813050"/>
          <p14:tracePt t="7499" x="6819900" y="2813050"/>
          <p14:tracePt t="7507" x="6838950" y="2813050"/>
          <p14:tracePt t="7515" x="6851650" y="2813050"/>
          <p14:tracePt t="7528" x="6902450" y="2813050"/>
          <p14:tracePt t="7545" x="6985000" y="2813050"/>
          <p14:tracePt t="7561" x="7042150" y="2813050"/>
          <p14:tracePt t="7579" x="7181850" y="2813050"/>
          <p14:tracePt t="7595" x="7289800" y="2813050"/>
          <p14:tracePt t="7611" x="7372350" y="2813050"/>
          <p14:tracePt t="7628" x="7461250" y="2813050"/>
          <p14:tracePt t="7645" x="7531100" y="2813050"/>
          <p14:tracePt t="7661" x="7581900" y="2813050"/>
          <p14:tracePt t="7678" x="7632700" y="2813050"/>
          <p14:tracePt t="7695" x="7708900" y="2800350"/>
          <p14:tracePt t="7711" x="7747000" y="2800350"/>
          <p14:tracePt t="7728" x="7797800" y="2800350"/>
          <p14:tracePt t="7745" x="7848600" y="2787650"/>
          <p14:tracePt t="7762" x="7886700" y="2787650"/>
          <p14:tracePt t="7779" x="7956550" y="2787650"/>
          <p14:tracePt t="7795" x="8026400" y="2762250"/>
          <p14:tracePt t="7812" x="8096250" y="2749550"/>
          <p14:tracePt t="7828" x="8185150" y="2736850"/>
          <p14:tracePt t="7845" x="8267700" y="2736850"/>
          <p14:tracePt t="7861" x="8375650" y="2736850"/>
          <p14:tracePt t="7878" x="8483600" y="2736850"/>
          <p14:tracePt t="7895" x="8578850" y="2736850"/>
          <p14:tracePt t="7912" x="8661400" y="2724150"/>
          <p14:tracePt t="7928" x="8718550" y="2717800"/>
          <p14:tracePt t="7945" x="8769350" y="2705100"/>
          <p14:tracePt t="7962" x="8801100" y="2686050"/>
          <p14:tracePt t="7978" x="8820150" y="2673350"/>
          <p14:tracePt t="7995" x="8845550" y="2667000"/>
          <p14:tracePt t="8012" x="8858250" y="2660650"/>
          <p14:tracePt t="8028" x="8896350" y="2660650"/>
          <p14:tracePt t="8045" x="8921750" y="2660650"/>
          <p14:tracePt t="8062" x="8978900" y="2660650"/>
          <p14:tracePt t="8078" x="9080500" y="2667000"/>
          <p14:tracePt t="8095" x="9220200" y="2705100"/>
          <p14:tracePt t="8112" x="9321800" y="2730500"/>
          <p14:tracePt t="8128" x="9391650" y="2743200"/>
          <p14:tracePt t="8145" x="9423400" y="2743200"/>
          <p14:tracePt t="8162" x="9429750" y="2749550"/>
          <p14:tracePt t="8220" x="9410700" y="2755900"/>
          <p14:tracePt t="8227" x="9372600" y="2781300"/>
          <p14:tracePt t="8235" x="9302750" y="2806700"/>
          <p14:tracePt t="8245" x="9251950" y="2832100"/>
          <p14:tracePt t="8262" x="9074150" y="2889250"/>
          <p14:tracePt t="8278" x="8832850" y="2927350"/>
          <p14:tracePt t="8295" x="8547100" y="2946400"/>
          <p14:tracePt t="8312" x="8267700" y="2946400"/>
          <p14:tracePt t="8328" x="8051800" y="2946400"/>
          <p14:tracePt t="8345" x="7886700" y="2946400"/>
          <p14:tracePt t="8362" x="7785100" y="2946400"/>
          <p14:tracePt t="8378" x="7715250" y="2946400"/>
          <p14:tracePt t="8395" x="7613650" y="2946400"/>
          <p14:tracePt t="8412" x="7531100" y="2946400"/>
          <p14:tracePt t="8428" x="7429500" y="2946400"/>
          <p14:tracePt t="8445" x="7296150" y="2971800"/>
          <p14:tracePt t="8462" x="7169150" y="3016250"/>
          <p14:tracePt t="8478" x="7042150" y="3054350"/>
          <p14:tracePt t="8495" x="6934200" y="3098800"/>
          <p14:tracePt t="8512" x="6845300" y="3136900"/>
          <p14:tracePt t="8528" x="6756400" y="3162300"/>
          <p14:tracePt t="8545" x="6667500" y="3187700"/>
          <p14:tracePt t="8562" x="6610350" y="3187700"/>
          <p14:tracePt t="8579" x="6546850" y="3187700"/>
          <p14:tracePt t="8595" x="6489700" y="3187700"/>
          <p14:tracePt t="8612" x="6470650" y="3187700"/>
          <p14:tracePt t="8628" x="6457950" y="3187700"/>
          <p14:tracePt t="8645" x="6451600" y="3187700"/>
          <p14:tracePt t="8662" x="6432550" y="3187700"/>
          <p14:tracePt t="8678" x="6407150" y="3187700"/>
          <p14:tracePt t="8695" x="6356350" y="3187700"/>
          <p14:tracePt t="8712" x="6254750" y="3187700"/>
          <p14:tracePt t="8728" x="6184900" y="3187700"/>
          <p14:tracePt t="8745" x="6140450" y="3187700"/>
          <p14:tracePt t="8763" x="6115050" y="3194050"/>
          <p14:tracePt t="8859" x="6115050" y="3200400"/>
          <p14:tracePt t="8867" x="6115050" y="3206750"/>
          <p14:tracePt t="8878" x="6121400" y="3206750"/>
          <p14:tracePt t="8895" x="6146800" y="3206750"/>
          <p14:tracePt t="8912" x="6178550" y="3206750"/>
          <p14:tracePt t="8928" x="6197600" y="3200400"/>
          <p14:tracePt t="8945" x="6229350" y="3194050"/>
          <p14:tracePt t="8962" x="6267450" y="3181350"/>
          <p14:tracePt t="8980" x="6299200" y="3162300"/>
          <p14:tracePt t="8995" x="6311900" y="3162300"/>
          <p14:tracePt t="9012" x="6330950" y="3162300"/>
          <p14:tracePt t="9051" x="6337300" y="3162300"/>
          <p14:tracePt t="9067" x="6343650" y="3162300"/>
          <p14:tracePt t="9075" x="6356350" y="3162300"/>
          <p14:tracePt t="9083" x="6362700" y="3162300"/>
          <p14:tracePt t="9095" x="6369050" y="3162300"/>
          <p14:tracePt t="9123" x="6375400" y="3162300"/>
          <p14:tracePt t="9220" x="6388100" y="3162300"/>
          <p14:tracePt t="9227" x="6400800" y="3155950"/>
          <p14:tracePt t="9243" x="6413500" y="3155950"/>
          <p14:tracePt t="9259" x="6419850" y="3155950"/>
          <p14:tracePt t="9267" x="6426200" y="3155950"/>
          <p14:tracePt t="9279" x="6445250" y="3143250"/>
          <p14:tracePt t="9295" x="6477000" y="3136900"/>
          <p14:tracePt t="9312" x="6534150" y="3111500"/>
          <p14:tracePt t="9329" x="6604000" y="3098800"/>
          <p14:tracePt t="9345" x="6642100" y="3092450"/>
          <p14:tracePt t="9362" x="6680200" y="3073400"/>
          <p14:tracePt t="9436" x="6686550" y="3073400"/>
          <p14:tracePt t="9451" x="6705600" y="3073400"/>
          <p14:tracePt t="9459" x="6724650" y="3073400"/>
          <p14:tracePt t="9475" x="6731000" y="3073400"/>
          <p14:tracePt t="9483" x="6743700" y="3073400"/>
          <p14:tracePt t="9495" x="6750050" y="3073400"/>
          <p14:tracePt t="9512" x="6756400" y="3073400"/>
          <p14:tracePt t="9563" x="6762750" y="3079750"/>
          <p14:tracePt t="9587" x="6762750" y="3086100"/>
          <p14:tracePt t="9595" x="6762750" y="3105150"/>
          <p14:tracePt t="9611" x="6750050" y="3117850"/>
          <p14:tracePt t="9619" x="6718300" y="3124200"/>
          <p14:tracePt t="9629" x="6686550" y="3136900"/>
          <p14:tracePt t="9645" x="6629400" y="3162300"/>
          <p14:tracePt t="9662" x="6565900" y="3175000"/>
          <p14:tracePt t="9679" x="6527800" y="3194050"/>
          <p14:tracePt t="9695" x="6515100" y="3194050"/>
          <p14:tracePt t="9712" x="6496050" y="3213100"/>
          <p14:tracePt t="9729" x="6470650" y="3213100"/>
          <p14:tracePt t="9745" x="6426200" y="3225800"/>
          <p14:tracePt t="9763" x="6273800" y="3238500"/>
          <p14:tracePt t="9779" x="6153150" y="3263900"/>
          <p14:tracePt t="9795" x="6038850" y="3276600"/>
          <p14:tracePt t="9813" x="5975350" y="3289300"/>
          <p14:tracePt t="9829" x="5937250" y="3289300"/>
          <p14:tracePt t="9845" x="5886450" y="3289300"/>
          <p14:tracePt t="9862" x="5848350" y="3289300"/>
          <p14:tracePt t="9879" x="5803900" y="3282950"/>
          <p14:tracePt t="9896" x="5784850" y="3238500"/>
          <p14:tracePt t="9912" x="5772150" y="3175000"/>
          <p14:tracePt t="9929" x="5772150" y="3098800"/>
          <p14:tracePt t="9946" x="5772150" y="3009900"/>
          <p14:tracePt t="9963" x="5778500" y="2876550"/>
          <p14:tracePt t="9979" x="5848350" y="2787650"/>
          <p14:tracePt t="9996" x="5962650" y="2743200"/>
          <p14:tracePt t="10012" x="6165850" y="2692400"/>
          <p14:tracePt t="10029" x="6356350" y="2686050"/>
          <p14:tracePt t="10046" x="6527800" y="2686050"/>
          <p14:tracePt t="10062" x="6686550" y="2717800"/>
          <p14:tracePt t="10079" x="6813550" y="2768600"/>
          <p14:tracePt t="10096" x="6908800" y="2819400"/>
          <p14:tracePt t="10112" x="6953250" y="2870200"/>
          <p14:tracePt t="10129" x="6972300" y="2908300"/>
          <p14:tracePt t="10146" x="6997700" y="2990850"/>
          <p14:tracePt t="10162" x="6997700" y="3073400"/>
          <p14:tracePt t="10179" x="6997700" y="3219450"/>
          <p14:tracePt t="10196" x="6965950" y="3295650"/>
          <p14:tracePt t="10212" x="6902450" y="3346450"/>
          <p14:tracePt t="10229" x="6819900" y="3378200"/>
          <p14:tracePt t="10246" x="6692900" y="3397250"/>
          <p14:tracePt t="10262" x="6565900" y="3397250"/>
          <p14:tracePt t="10279" x="6394450" y="3397250"/>
          <p14:tracePt t="10296" x="6273800" y="3390900"/>
          <p14:tracePt t="10312" x="6172200" y="3365500"/>
          <p14:tracePt t="10329" x="6096000" y="3327400"/>
          <p14:tracePt t="10346" x="6057900" y="3302000"/>
          <p14:tracePt t="10362" x="6038850" y="3257550"/>
          <p14:tracePt t="10379" x="6032500" y="3219450"/>
          <p14:tracePt t="10396" x="6019800" y="3194050"/>
          <p14:tracePt t="10412" x="6007100" y="3187700"/>
          <p14:tracePt t="10429" x="6000750" y="3168650"/>
          <p14:tracePt t="10446" x="6000750" y="3162300"/>
          <p14:tracePt t="10462" x="6000750" y="3149600"/>
          <p14:tracePt t="10479" x="6000750" y="3143250"/>
          <p14:tracePt t="10496" x="6007100" y="3136900"/>
          <p14:tracePt t="10512" x="6026150" y="3130550"/>
          <p14:tracePt t="10529" x="6064250" y="3111500"/>
          <p14:tracePt t="10532" x="6083300" y="3111500"/>
          <p14:tracePt t="10546" x="6102350" y="3111500"/>
          <p14:tracePt t="10563" x="6153150" y="3098800"/>
          <p14:tracePt t="10580" x="6216650" y="3098800"/>
          <p14:tracePt t="10596" x="6248400" y="3098800"/>
          <p14:tracePt t="10612" x="6280150" y="3098800"/>
          <p14:tracePt t="10629" x="6299200" y="3098800"/>
          <p14:tracePt t="10646" x="6311900" y="3098800"/>
          <p14:tracePt t="10662" x="6330950" y="3098800"/>
          <p14:tracePt t="10679" x="6337300" y="3098800"/>
          <p14:tracePt t="10764" x="6343650" y="3105150"/>
          <p14:tracePt t="10771" x="6330950" y="3136900"/>
          <p14:tracePt t="10780" x="6299200" y="3155950"/>
          <p14:tracePt t="10796" x="6203950" y="3200400"/>
          <p14:tracePt t="10812" x="6076950" y="3257550"/>
          <p14:tracePt t="10829" x="5924550" y="3295650"/>
          <p14:tracePt t="10846" x="5740400" y="3333750"/>
          <p14:tracePt t="10862" x="5549900" y="3340100"/>
          <p14:tracePt t="10879" x="5346700" y="3371850"/>
          <p14:tracePt t="10896" x="5194300" y="3384550"/>
          <p14:tracePt t="10913" x="5086350" y="3397250"/>
          <p14:tracePt t="10929" x="5010150" y="3422650"/>
          <p14:tracePt t="10947" x="4883150" y="3479800"/>
          <p14:tracePt t="10963" x="4819650" y="3498850"/>
          <p14:tracePt t="10979" x="4705350" y="3536950"/>
          <p14:tracePt t="10996" x="4540250" y="3568700"/>
          <p14:tracePt t="11013" x="4260850" y="3600450"/>
          <p14:tracePt t="11029" x="3917950" y="3638550"/>
          <p14:tracePt t="11046" x="3581400" y="3657600"/>
          <p14:tracePt t="11063" x="3365500" y="3657600"/>
          <p14:tracePt t="11079" x="3263900" y="3657600"/>
          <p14:tracePt t="11096" x="3244850" y="3657600"/>
          <p14:tracePt t="11731" x="3244850" y="3670300"/>
          <p14:tracePt t="11740" x="3263900" y="3727450"/>
          <p14:tracePt t="11748" x="3295650" y="3810000"/>
          <p14:tracePt t="11763" x="3352800" y="3898900"/>
          <p14:tracePt t="11780" x="3397250" y="3956050"/>
          <p14:tracePt t="11796" x="3467100" y="4025900"/>
          <p14:tracePt t="11813" x="3543300" y="4095750"/>
          <p14:tracePt t="11829" x="3581400" y="4140200"/>
          <p14:tracePt t="11846" x="3581400" y="4146550"/>
          <p14:tracePt t="11863" x="3486150" y="4146550"/>
          <p14:tracePt t="11879" x="3403600" y="4140200"/>
          <p14:tracePt t="11896" x="3365500" y="4121150"/>
          <p14:tracePt t="11955" x="3365500" y="4165600"/>
          <p14:tracePt t="11963" x="3378200" y="4203700"/>
          <p14:tracePt t="11971" x="3429000" y="4235450"/>
          <p14:tracePt t="11980" x="3460750" y="4267200"/>
          <p14:tracePt t="11996" x="3505200" y="4311650"/>
          <p14:tracePt t="12013" x="3606800" y="4400550"/>
          <p14:tracePt t="12030" x="3702050" y="4476750"/>
          <p14:tracePt t="12091" x="3714750" y="4476750"/>
          <p14:tracePt t="12115" x="3727450" y="4451350"/>
          <p14:tracePt t="12123" x="3727450" y="4419600"/>
          <p14:tracePt t="12131" x="3727450" y="4387850"/>
          <p14:tracePt t="12147" x="3765550" y="4292600"/>
          <p14:tracePt t="12163" x="3778250" y="4171950"/>
          <p14:tracePt t="12180" x="3803650" y="4083050"/>
          <p14:tracePt t="12196" x="3816350" y="4019550"/>
          <p14:tracePt t="12213" x="3816350" y="4000500"/>
          <p14:tracePt t="12230" x="3816350" y="3987800"/>
          <p14:tracePt t="12995" x="3816350" y="3968750"/>
          <p14:tracePt t="13003" x="3816350" y="3937000"/>
          <p14:tracePt t="13013" x="3816350" y="3917950"/>
          <p14:tracePt t="13030" x="3810000" y="3905250"/>
          <p14:tracePt t="13047" x="3810000" y="3892550"/>
          <p14:tracePt t="13063" x="3810000" y="3873500"/>
          <p14:tracePt t="13080" x="3810000" y="3867150"/>
          <p14:tracePt t="13097" x="3810000" y="3841750"/>
          <p14:tracePt t="13113" x="3810000" y="3810000"/>
          <p14:tracePt t="13131" x="3822700" y="3784600"/>
          <p14:tracePt t="13147" x="3829050" y="3778250"/>
          <p14:tracePt t="13163" x="3829050" y="3752850"/>
          <p14:tracePt t="13180" x="3829050" y="3740150"/>
          <p14:tracePt t="13196" x="3829050" y="3727450"/>
          <p14:tracePt t="13427" x="3829050" y="3721100"/>
          <p14:tracePt t="14355" x="3829050" y="3714750"/>
          <p14:tracePt t="14411" x="3835400" y="3695700"/>
          <p14:tracePt t="14419" x="3841750" y="3695700"/>
          <p14:tracePt t="14430" x="3854450" y="3695700"/>
          <p14:tracePt t="14447" x="3879850" y="3695700"/>
          <p14:tracePt t="14464" x="3917950" y="3702050"/>
          <p14:tracePt t="14480" x="4006850" y="3714750"/>
          <p14:tracePt t="14497" x="4102100" y="3727450"/>
          <p14:tracePt t="14515" x="4241800" y="3727450"/>
          <p14:tracePt t="14530" x="4305300" y="3727450"/>
          <p14:tracePt t="14547" x="4451350" y="3727450"/>
          <p14:tracePt t="14564" x="4533900" y="3727450"/>
          <p14:tracePt t="14580" x="4584700" y="3727450"/>
          <p14:tracePt t="14598" x="4629150" y="3727450"/>
          <p14:tracePt t="14614" x="4667250" y="3714750"/>
          <p14:tracePt t="14630" x="4686300" y="3708400"/>
          <p14:tracePt t="14647" x="4737100" y="3708400"/>
          <p14:tracePt t="14664" x="4806950" y="3708400"/>
          <p14:tracePt t="14680" x="4870450" y="3708400"/>
          <p14:tracePt t="14697" x="4959350" y="3708400"/>
          <p14:tracePt t="14714" x="5029200" y="3708400"/>
          <p14:tracePt t="14731" x="5067300" y="3708400"/>
          <p14:tracePt t="14747" x="5099050" y="3708400"/>
          <p14:tracePt t="14764" x="5099050" y="3702050"/>
          <p14:tracePt t="14780" x="5105400" y="3702050"/>
          <p14:tracePt t="14797" x="5118100" y="3702050"/>
          <p14:tracePt t="14814" x="5130800" y="3689350"/>
          <p14:tracePt t="14831" x="5143500" y="3676650"/>
          <p14:tracePt t="14847" x="5162550" y="3657600"/>
          <p14:tracePt t="14864" x="5168900" y="3651250"/>
          <p14:tracePt t="14880" x="5200650" y="3651250"/>
          <p14:tracePt t="14897" x="5207000" y="3638550"/>
          <p14:tracePt t="14914" x="5213350" y="3632200"/>
          <p14:tracePt t="14940" x="5226050" y="3625850"/>
          <p14:tracePt t="14955" x="5226050" y="3619500"/>
          <p14:tracePt t="14964" x="5232400" y="3619500"/>
          <p14:tracePt t="14980" x="5232400" y="3613150"/>
          <p14:tracePt t="14997" x="5238750" y="3606800"/>
          <p14:tracePt t="15014" x="5238750" y="3594100"/>
          <p14:tracePt t="15031" x="5238750" y="3587750"/>
          <p14:tracePt t="15047" x="5245100" y="3575050"/>
          <p14:tracePt t="15064" x="5251450" y="3568700"/>
          <p14:tracePt t="15081" x="5257800" y="3549650"/>
          <p14:tracePt t="15097" x="5270500" y="3511550"/>
          <p14:tracePt t="15115" x="5283200" y="3492500"/>
          <p14:tracePt t="15130" x="5283200" y="3479800"/>
          <p14:tracePt t="15147" x="5295900" y="3454400"/>
          <p14:tracePt t="15164" x="5302250" y="3441700"/>
          <p14:tracePt t="15180" x="5308600" y="3441700"/>
          <p14:tracePt t="15197" x="5314950" y="3429000"/>
          <p14:tracePt t="15214" x="5321300" y="3422650"/>
          <p14:tracePt t="15230" x="5340350" y="3416300"/>
          <p14:tracePt t="15247" x="5365750" y="3416300"/>
          <p14:tracePt t="15264" x="5403850" y="3416300"/>
          <p14:tracePt t="15281" x="5454650" y="3416300"/>
          <p14:tracePt t="15298" x="5505450" y="3416300"/>
          <p14:tracePt t="15314" x="5607050" y="3416300"/>
          <p14:tracePt t="15330" x="5664200" y="3422650"/>
          <p14:tracePt t="15347" x="5778500" y="3460750"/>
          <p14:tracePt t="15364" x="5861050" y="3498850"/>
          <p14:tracePt t="15381" x="5905500" y="3517900"/>
          <p14:tracePt t="15397" x="5918200" y="3524250"/>
          <p14:tracePt t="15459" x="5930900" y="3524250"/>
          <p14:tracePt t="15467" x="5937250" y="3524250"/>
          <p14:tracePt t="15475" x="5943600" y="3524250"/>
          <p14:tracePt t="15483" x="5969000" y="3524250"/>
          <p14:tracePt t="15497" x="5994400" y="3524250"/>
          <p14:tracePt t="15514" x="6070600" y="3524250"/>
          <p14:tracePt t="15530" x="6121400" y="3498850"/>
          <p14:tracePt t="15547" x="6159500" y="3498850"/>
          <p14:tracePt t="15563" x="6210300" y="3498850"/>
          <p14:tracePt t="15580" x="6299200" y="3498850"/>
          <p14:tracePt t="15597" x="6381750" y="3498850"/>
          <p14:tracePt t="15614" x="6489700" y="3517900"/>
          <p14:tracePt t="15631" x="6597650" y="3562350"/>
          <p14:tracePt t="15647" x="6654800" y="3581400"/>
          <p14:tracePt t="15664" x="6686550" y="3587750"/>
          <p14:tracePt t="15681" x="6699250" y="3594100"/>
          <p14:tracePt t="15755" x="6705600" y="3594100"/>
          <p14:tracePt t="15763" x="6711950" y="3594100"/>
          <p14:tracePt t="15771" x="6731000" y="3594100"/>
          <p14:tracePt t="15781" x="6737350" y="3594100"/>
          <p14:tracePt t="15797" x="6781800" y="3594100"/>
          <p14:tracePt t="15814" x="6819900" y="3575050"/>
          <p14:tracePt t="15831" x="6858000" y="3568700"/>
          <p14:tracePt t="15847" x="6877050" y="3562350"/>
          <p14:tracePt t="15864" x="6889750" y="3549650"/>
          <p14:tracePt t="15881" x="6896100" y="3549650"/>
          <p14:tracePt t="15897" x="6896100" y="3543300"/>
          <p14:tracePt t="15931" x="6908800" y="3543300"/>
          <p14:tracePt t="15955" x="6915150" y="3536950"/>
          <p14:tracePt t="15971" x="6921500" y="3536950"/>
          <p14:tracePt t="15979" x="6927850" y="3536950"/>
          <p14:tracePt t="15987" x="6946900" y="3536950"/>
          <p14:tracePt t="15997" x="6965950" y="3536950"/>
          <p14:tracePt t="16014" x="7004050" y="3536950"/>
          <p14:tracePt t="16031" x="7054850" y="3536950"/>
          <p14:tracePt t="16047" x="7118350" y="3536950"/>
          <p14:tracePt t="16064" x="7188200" y="3536950"/>
          <p14:tracePt t="16081" x="7232650" y="3536950"/>
          <p14:tracePt t="16099" x="7302500" y="3536950"/>
          <p14:tracePt t="16115" x="7327900" y="3536950"/>
          <p14:tracePt t="16131" x="7353300" y="3536950"/>
          <p14:tracePt t="16147" x="7404100" y="3536950"/>
          <p14:tracePt t="16164" x="7473950" y="3536950"/>
          <p14:tracePt t="16181" x="7556500" y="3536950"/>
          <p14:tracePt t="16197" x="7658100" y="3536950"/>
          <p14:tracePt t="16214" x="7747000" y="3536950"/>
          <p14:tracePt t="16231" x="7810500" y="3536950"/>
          <p14:tracePt t="16248" x="7842250" y="3536950"/>
          <p14:tracePt t="16264" x="7861300" y="3536950"/>
          <p14:tracePt t="16281" x="7867650" y="3530600"/>
          <p14:tracePt t="16297" x="7874000" y="3530600"/>
          <p14:tracePt t="16314" x="7912100" y="3517900"/>
          <p14:tracePt t="16330" x="7937500" y="3517900"/>
          <p14:tracePt t="16347" x="7969250" y="3517900"/>
          <p14:tracePt t="16364" x="8007350" y="3517900"/>
          <p14:tracePt t="16380" x="8058150" y="3505200"/>
          <p14:tracePt t="16397" x="8128000" y="3492500"/>
          <p14:tracePt t="16414" x="8216900" y="3479800"/>
          <p14:tracePt t="16430" x="8305800" y="3467100"/>
          <p14:tracePt t="16447" x="8356600" y="3467100"/>
          <p14:tracePt t="16464" x="8407400" y="3467100"/>
          <p14:tracePt t="16480" x="8458200" y="3467100"/>
          <p14:tracePt t="16497" x="8496300" y="3467100"/>
          <p14:tracePt t="16514" x="8585200" y="3467100"/>
          <p14:tracePt t="16530" x="8661400" y="3467100"/>
          <p14:tracePt t="16547" x="8737600" y="3467100"/>
          <p14:tracePt t="16564" x="8820150" y="3467100"/>
          <p14:tracePt t="16580" x="8851900" y="3467100"/>
          <p14:tracePt t="16597" x="8870950" y="3467100"/>
          <p14:tracePt t="16826" x="8864600" y="3467100"/>
          <p14:tracePt t="16834" x="8807450" y="3467100"/>
          <p14:tracePt t="16842" x="8737600" y="3467100"/>
          <p14:tracePt t="16850" x="8648700" y="3492500"/>
          <p14:tracePt t="16864" x="8528050" y="3492500"/>
          <p14:tracePt t="16881" x="8248650" y="3549650"/>
          <p14:tracePt t="16897" x="7905750" y="3594100"/>
          <p14:tracePt t="16914" x="7505700" y="3657600"/>
          <p14:tracePt t="16931" x="6832600" y="3657600"/>
          <p14:tracePt t="16947" x="6464300" y="3676650"/>
          <p14:tracePt t="16964" x="6191250" y="3695700"/>
          <p14:tracePt t="16981" x="6007100" y="3695700"/>
          <p14:tracePt t="16997" x="5854700" y="3695700"/>
          <p14:tracePt t="17014" x="5702300" y="3708400"/>
          <p14:tracePt t="17031" x="5549900" y="3708400"/>
          <p14:tracePt t="17047" x="5391150" y="3708400"/>
          <p14:tracePt t="17064" x="5213350" y="3708400"/>
          <p14:tracePt t="17081" x="5060950" y="3708400"/>
          <p14:tracePt t="17097" x="4933950" y="3708400"/>
          <p14:tracePt t="17114" x="4857750" y="3708400"/>
          <p14:tracePt t="17131" x="4845050" y="3708400"/>
          <p14:tracePt t="17186" x="4838700" y="3708400"/>
          <p14:tracePt t="17194" x="4819650" y="3708400"/>
          <p14:tracePt t="17202" x="4800600" y="3708400"/>
          <p14:tracePt t="17214" x="4775200" y="3708400"/>
          <p14:tracePt t="17231" x="4699000" y="3708400"/>
          <p14:tracePt t="17247" x="4597400" y="3708400"/>
          <p14:tracePt t="17264" x="4476750" y="3708400"/>
          <p14:tracePt t="17281" x="4343400" y="3708400"/>
          <p14:tracePt t="17297" x="4241800" y="3708400"/>
          <p14:tracePt t="17314" x="4152900" y="3708400"/>
          <p14:tracePt t="17331" x="4146550" y="3708400"/>
          <p14:tracePt t="17364" x="4133850" y="3708400"/>
          <p14:tracePt t="17381" x="4121150" y="3695700"/>
          <p14:tracePt t="17397" x="4095750" y="3657600"/>
          <p14:tracePt t="17414" x="4064000" y="3625850"/>
          <p14:tracePt t="17431" x="4038600" y="3594100"/>
          <p14:tracePt t="17447" x="4013200" y="3556000"/>
          <p14:tracePt t="17464" x="3987800" y="3536950"/>
          <p14:tracePt t="17481" x="3975100" y="3524250"/>
          <p14:tracePt t="17498" x="3962400" y="3505200"/>
          <p14:tracePt t="17514" x="3924300" y="3492500"/>
          <p14:tracePt t="17531" x="3898900" y="3492500"/>
          <p14:tracePt t="17547" x="3879850" y="3492500"/>
          <p14:tracePt t="17564" x="3835400" y="3492500"/>
          <p14:tracePt t="17581" x="3746500" y="3492500"/>
          <p14:tracePt t="17597" x="3670300" y="3492500"/>
          <p14:tracePt t="17614" x="3625850" y="3511550"/>
          <p14:tracePt t="17631" x="3619500" y="3517900"/>
          <p14:tracePt t="17647" x="3613150" y="3524250"/>
          <p14:tracePt t="17664" x="3606800" y="3530600"/>
          <p14:tracePt t="17866" x="3613150" y="3530600"/>
          <p14:tracePt t="17890" x="3619500" y="3530600"/>
          <p14:tracePt t="17906" x="3632200" y="3530600"/>
          <p14:tracePt t="17914" x="3638550" y="3530600"/>
          <p14:tracePt t="17930" x="3644900" y="3530600"/>
          <p14:tracePt t="17938" x="3657600" y="3530600"/>
          <p14:tracePt t="17954" x="3663950" y="3530600"/>
          <p14:tracePt t="17964" x="3663950" y="3536950"/>
          <p14:tracePt t="17981" x="3676650" y="3536950"/>
          <p14:tracePt t="17997" x="3689350" y="3543300"/>
          <p14:tracePt t="18014" x="3702050" y="3549650"/>
          <p14:tracePt t="18031" x="3733800" y="3556000"/>
          <p14:tracePt t="18048" x="3759200" y="3556000"/>
          <p14:tracePt t="18050" x="3765550" y="3562350"/>
          <p14:tracePt t="18065" x="3784600" y="3562350"/>
          <p14:tracePt t="18081" x="3790950" y="3562350"/>
          <p14:tracePt t="18098" x="3829050" y="3575050"/>
          <p14:tracePt t="18115" x="3848100" y="3575050"/>
          <p14:tracePt t="18155" x="3854450" y="3575050"/>
          <p14:tracePt t="18179" x="3860800" y="3575050"/>
          <p14:tracePt t="18211" x="3867150" y="3568700"/>
          <p14:tracePt t="18236" x="3867150" y="3562350"/>
          <p14:tracePt t="18274" x="3867150" y="3549650"/>
          <p14:tracePt t="18354" x="3854450" y="3536950"/>
          <p14:tracePt t="18362" x="3848100" y="3536950"/>
          <p14:tracePt t="18378" x="3841750" y="3536950"/>
          <p14:tracePt t="18386" x="3835400" y="3536950"/>
          <p14:tracePt t="18398" x="3835400" y="3530600"/>
          <p14:tracePt t="18414" x="3829050" y="3530600"/>
          <p14:tracePt t="18431" x="3816350" y="3530600"/>
          <p14:tracePt t="18448" x="3810000" y="3530600"/>
          <p14:tracePt t="18464" x="3803650" y="3530600"/>
          <p14:tracePt t="18481" x="3790950" y="3530600"/>
          <p14:tracePt t="18498" x="3784600" y="3530600"/>
          <p14:tracePt t="19019" x="3803650" y="3530600"/>
          <p14:tracePt t="19028" x="3835400" y="3536950"/>
          <p14:tracePt t="19035" x="3867150" y="3536950"/>
          <p14:tracePt t="19048" x="3917950" y="3549650"/>
          <p14:tracePt t="19065" x="4057650" y="3562350"/>
          <p14:tracePt t="19069" x="4140200" y="3562350"/>
          <p14:tracePt t="19083" x="4292600" y="3562350"/>
          <p14:tracePt t="19099" x="4375150" y="3562350"/>
          <p14:tracePt t="19115" x="4559300" y="3562350"/>
          <p14:tracePt t="19132" x="4660900" y="3562350"/>
          <p14:tracePt t="19148" x="4692650" y="3562350"/>
          <p14:tracePt t="19165" x="4705350" y="3562350"/>
          <p14:tracePt t="19316" x="4711700" y="3562350"/>
          <p14:tracePt t="19323" x="4730750" y="3549650"/>
          <p14:tracePt t="19332" x="4762500" y="3549650"/>
          <p14:tracePt t="19348" x="4813300" y="3543300"/>
          <p14:tracePt t="19365" x="4883150" y="3530600"/>
          <p14:tracePt t="19382" x="4940300" y="3530600"/>
          <p14:tracePt t="19398" x="4978400" y="3517900"/>
          <p14:tracePt t="19498" x="4984750" y="3517900"/>
          <p14:tracePt t="19506" x="4997450" y="3517900"/>
          <p14:tracePt t="19515" x="5029200" y="3505200"/>
          <p14:tracePt t="19531" x="5162550" y="3492500"/>
          <p14:tracePt t="19548" x="5422900" y="3460750"/>
          <p14:tracePt t="19565" x="5765800" y="3422650"/>
          <p14:tracePt t="19581" x="6172200" y="3397250"/>
          <p14:tracePt t="19598" x="6553200" y="3397250"/>
          <p14:tracePt t="19615" x="6794500" y="3397250"/>
          <p14:tracePt t="19631" x="6896100" y="3397250"/>
          <p14:tracePt t="19648" x="6915150" y="3397250"/>
          <p14:tracePt t="19706" x="6940550" y="3397250"/>
          <p14:tracePt t="19714" x="6972300" y="3397250"/>
          <p14:tracePt t="19722" x="7016750" y="3397250"/>
          <p14:tracePt t="19731" x="7080250" y="3397250"/>
          <p14:tracePt t="19748" x="7175500" y="3397250"/>
          <p14:tracePt t="19765" x="7219950" y="3397250"/>
          <p14:tracePt t="19781" x="7239000" y="3397250"/>
          <p14:tracePt t="19898" x="7245350" y="3397250"/>
          <p14:tracePt t="19906" x="7239000" y="3416300"/>
          <p14:tracePt t="19915" x="7239000" y="3422650"/>
          <p14:tracePt t="19931" x="7239000" y="3460750"/>
          <p14:tracePt t="19948" x="7239000" y="3473450"/>
          <p14:tracePt t="19981" x="7239000" y="3492500"/>
          <p14:tracePt t="20042" x="7245350" y="3492500"/>
          <p14:tracePt t="20050" x="7258050" y="3492500"/>
          <p14:tracePt t="20058" x="7289800" y="3492500"/>
          <p14:tracePt t="20066" x="7340600" y="3492500"/>
          <p14:tracePt t="20081" x="7410450" y="3479800"/>
          <p14:tracePt t="20098" x="7632700" y="3441700"/>
          <p14:tracePt t="20115" x="7842250" y="3422650"/>
          <p14:tracePt t="20132" x="8013700" y="3422650"/>
          <p14:tracePt t="20148" x="8153400" y="3422650"/>
          <p14:tracePt t="20165" x="8274050" y="3422650"/>
          <p14:tracePt t="20182" x="8337550" y="3429000"/>
          <p14:tracePt t="20198" x="8343900" y="3429000"/>
          <p14:tracePt t="20242" x="8350250" y="3435350"/>
          <p14:tracePt t="20258" x="8350250" y="3441700"/>
          <p14:tracePt t="20266" x="8350250" y="3448050"/>
          <p14:tracePt t="20282" x="8350250" y="3454400"/>
          <p14:tracePt t="20298" x="8350250" y="3473450"/>
          <p14:tracePt t="20315" x="8350250" y="3486150"/>
          <p14:tracePt t="20332" x="8343900" y="3498850"/>
          <p14:tracePt t="20348" x="8337550" y="3517900"/>
          <p14:tracePt t="20365" x="8331200" y="3549650"/>
          <p14:tracePt t="20382" x="8318500" y="3568700"/>
          <p14:tracePt t="20398" x="8305800" y="3594100"/>
          <p14:tracePt t="20415" x="8293100" y="3600450"/>
          <p14:tracePt t="20432" x="8280400" y="3600450"/>
          <p14:tracePt t="20448" x="8248650" y="3600450"/>
          <p14:tracePt t="20465" x="8204200" y="3600450"/>
          <p14:tracePt t="20482" x="8166100" y="3600450"/>
          <p14:tracePt t="20570" x="8159750" y="3600450"/>
          <p14:tracePt t="20578" x="8153400" y="3600450"/>
          <p14:tracePt t="20586" x="8134350" y="3600450"/>
          <p14:tracePt t="20598" x="8115300" y="3600450"/>
          <p14:tracePt t="20615" x="8013700" y="3600450"/>
          <p14:tracePt t="20632" x="7842250" y="3702050"/>
          <p14:tracePt t="20648" x="7626350" y="3816350"/>
          <p14:tracePt t="20665" x="7397750" y="3917950"/>
          <p14:tracePt t="20682" x="7099300" y="3975100"/>
          <p14:tracePt t="20698" x="6642100" y="3994150"/>
          <p14:tracePt t="20715" x="6318250" y="3962400"/>
          <p14:tracePt t="20732" x="6019800" y="3924300"/>
          <p14:tracePt t="20748" x="5816600" y="3873500"/>
          <p14:tracePt t="20765" x="5664200" y="3835400"/>
          <p14:tracePt t="20782" x="5505450" y="3790950"/>
          <p14:tracePt t="20798" x="5378450" y="3708400"/>
          <p14:tracePt t="20815" x="5302250" y="3625850"/>
          <p14:tracePt t="20832" x="5245100" y="3556000"/>
          <p14:tracePt t="20848" x="5245100" y="3505200"/>
          <p14:tracePt t="20865" x="5245100" y="3460750"/>
          <p14:tracePt t="20882" x="5295900" y="3384550"/>
          <p14:tracePt t="20898" x="5473700" y="3289300"/>
          <p14:tracePt t="20915" x="5645150" y="3244850"/>
          <p14:tracePt t="20932" x="5918200" y="3149600"/>
          <p14:tracePt t="20948" x="6184900" y="3060700"/>
          <p14:tracePt t="20965" x="6413500" y="2990850"/>
          <p14:tracePt t="20982" x="6565900" y="2952750"/>
          <p14:tracePt t="20999" x="6680200" y="2914650"/>
          <p14:tracePt t="21015" x="6711950" y="2914650"/>
          <p14:tracePt t="21032" x="6724650" y="2901950"/>
          <p14:tracePt t="21065" x="6737350" y="2901950"/>
          <p14:tracePt t="21082" x="6743700" y="2946400"/>
          <p14:tracePt t="21099" x="6743700" y="3136900"/>
          <p14:tracePt t="21115" x="6743700" y="3251200"/>
          <p14:tracePt t="21132" x="6673850" y="3321050"/>
          <p14:tracePt t="21149" x="6508750" y="3333750"/>
          <p14:tracePt t="21165" x="6324600" y="3333750"/>
          <p14:tracePt t="21182" x="6108700" y="3282950"/>
          <p14:tracePt t="21199" x="5981700" y="3213100"/>
          <p14:tracePt t="21215" x="5905500" y="3117850"/>
          <p14:tracePt t="21232" x="5880100" y="3041650"/>
          <p14:tracePt t="21249" x="5880100" y="2971800"/>
          <p14:tracePt t="21265" x="5943600" y="2876550"/>
          <p14:tracePt t="21282" x="6102350" y="2813050"/>
          <p14:tracePt t="21299" x="6489700" y="2800350"/>
          <p14:tracePt t="21315" x="6819900" y="2800350"/>
          <p14:tracePt t="21332" x="7010400" y="2800350"/>
          <p14:tracePt t="21349" x="7086600" y="2838450"/>
          <p14:tracePt t="21365" x="7118350" y="2940050"/>
          <p14:tracePt t="21382" x="7118350" y="3073400"/>
          <p14:tracePt t="21399" x="6972300" y="3244850"/>
          <p14:tracePt t="21415" x="6724650" y="3333750"/>
          <p14:tracePt t="21432" x="6502400" y="3352800"/>
          <p14:tracePt t="21449" x="6318250" y="3352800"/>
          <p14:tracePt t="21465" x="6216650" y="3352800"/>
          <p14:tracePt t="21482" x="6172200" y="3340100"/>
          <p14:tracePt t="21499" x="6159500" y="3308350"/>
          <p14:tracePt t="21515" x="6159500" y="3238500"/>
          <p14:tracePt t="21532" x="6159500" y="3187700"/>
          <p14:tracePt t="21549" x="6184900" y="3130550"/>
          <p14:tracePt t="21565" x="6254750" y="3073400"/>
          <p14:tracePt t="21582" x="6362700" y="3060700"/>
          <p14:tracePt t="21599" x="6496050" y="3060700"/>
          <p14:tracePt t="21615" x="6616700" y="3060700"/>
          <p14:tracePt t="21632" x="6692900" y="3060700"/>
          <p14:tracePt t="21649" x="6724650" y="3111500"/>
          <p14:tracePt t="21665" x="6724650" y="3175000"/>
          <p14:tracePt t="21682" x="6584950" y="3289300"/>
          <p14:tracePt t="21699" x="6381750" y="3333750"/>
          <p14:tracePt t="21715" x="6146800" y="3352800"/>
          <p14:tracePt t="21732" x="5880100" y="3352800"/>
          <p14:tracePt t="21749" x="5695950" y="3340100"/>
          <p14:tracePt t="21765" x="5588000" y="3302000"/>
          <p14:tracePt t="21782" x="5562600" y="3289300"/>
          <p14:tracePt t="21799" x="5556250" y="3270250"/>
          <p14:tracePt t="21815" x="5568950" y="3244850"/>
          <p14:tracePt t="21832" x="5600700" y="3219450"/>
          <p14:tracePt t="21849" x="5670550" y="3187700"/>
          <p14:tracePt t="21865" x="5702300" y="3181350"/>
          <p14:tracePt t="21882" x="5721350" y="3175000"/>
          <p14:tracePt t="21931" x="5734050" y="3175000"/>
          <p14:tracePt t="21947" x="5746750" y="3181350"/>
          <p14:tracePt t="21955" x="5753100" y="3181350"/>
          <p14:tracePt t="21966" x="5759450" y="3194050"/>
          <p14:tracePt t="21982" x="5803900" y="3213100"/>
          <p14:tracePt t="21999" x="5803900" y="3225800"/>
          <p14:tracePt t="22016" x="5803900" y="3251200"/>
          <p14:tracePt t="22032" x="5797550" y="3282950"/>
          <p14:tracePt t="22049" x="5721350" y="3327400"/>
          <p14:tracePt t="22066" x="5645150" y="3390900"/>
          <p14:tracePt t="22068" x="5600700" y="3422650"/>
          <p14:tracePt t="22082" x="5473700" y="3492500"/>
          <p14:tracePt t="22099" x="5327650" y="3619500"/>
          <p14:tracePt t="22116" x="5181600" y="3714750"/>
          <p14:tracePt t="22132" x="5054600" y="3790950"/>
          <p14:tracePt t="22787" x="5054600" y="3797300"/>
          <p14:tracePt t="22795" x="5041900" y="3784600"/>
          <p14:tracePt t="22803" x="5035550" y="3759200"/>
          <p14:tracePt t="22816" x="5022850" y="3752850"/>
          <p14:tracePt t="22833" x="5022850" y="3721100"/>
          <p14:tracePt t="22850" x="5022850" y="3714750"/>
          <p14:tracePt t="22884" x="5022850" y="3708400"/>
          <p14:tracePt t="22891" x="5022850" y="3702050"/>
          <p14:tracePt t="22900" x="5022850" y="3689350"/>
          <p14:tracePt t="22917" x="5048250" y="3657600"/>
          <p14:tracePt t="22933" x="5099050" y="3562350"/>
          <p14:tracePt t="22950" x="5124450" y="3473450"/>
          <p14:tracePt t="22966" x="5137150" y="3371850"/>
          <p14:tracePt t="22983" x="5137150" y="3219450"/>
          <p14:tracePt t="23000" x="5137150" y="3105150"/>
          <p14:tracePt t="23016" x="5130800" y="3028950"/>
          <p14:tracePt t="23033" x="5118100" y="2990850"/>
          <p14:tracePt t="23050" x="5118100" y="2984500"/>
          <p14:tracePt t="23123" x="5118100" y="2978150"/>
          <p14:tracePt t="23938" x="5130800" y="2971800"/>
          <p14:tracePt t="23946" x="5187950" y="2971800"/>
          <p14:tracePt t="23954" x="5257800" y="2971800"/>
          <p14:tracePt t="23966" x="5321300" y="2971800"/>
          <p14:tracePt t="23983" x="5410200" y="2971800"/>
          <p14:tracePt t="23999" x="5505450" y="2946400"/>
          <p14:tracePt t="24016" x="5638800" y="2895600"/>
          <p14:tracePt t="24033" x="5791200" y="2832100"/>
          <p14:tracePt t="24050" x="5930900" y="2774950"/>
          <p14:tracePt t="24066" x="6070600" y="2736850"/>
          <p14:tracePt t="24083" x="6197600" y="2711450"/>
          <p14:tracePt t="24100" x="6330950" y="2667000"/>
          <p14:tracePt t="24116" x="6483350" y="2654300"/>
          <p14:tracePt t="24133" x="6623050" y="2654300"/>
          <p14:tracePt t="24150" x="6794500" y="2654300"/>
          <p14:tracePt t="24166" x="7016750" y="2654300"/>
          <p14:tracePt t="24183" x="7327900" y="2749550"/>
          <p14:tracePt t="24200" x="7613650" y="2838450"/>
          <p14:tracePt t="24216" x="7886700" y="2952750"/>
          <p14:tracePt t="24233" x="8223250" y="3130550"/>
          <p14:tracePt t="24249" x="8483600" y="3314700"/>
          <p14:tracePt t="24266" x="8623300" y="3409950"/>
          <p14:tracePt t="24283" x="8629650" y="3416300"/>
          <p14:tracePt t="24299" x="8629650" y="3429000"/>
          <p14:tracePt t="24316" x="8559800" y="3486150"/>
          <p14:tracePt t="24333" x="8477250" y="3556000"/>
          <p14:tracePt t="24350" x="8375650" y="3644900"/>
          <p14:tracePt t="24366" x="8293100" y="3727450"/>
          <p14:tracePt t="24383" x="8248650" y="3771900"/>
          <p14:tracePt t="24399" x="8204200" y="3790950"/>
          <p14:tracePt t="24416" x="8178800" y="3803650"/>
          <p14:tracePt t="24433" x="8172450" y="3803650"/>
          <p14:tracePt t="24449" x="8159750" y="3803650"/>
          <p14:tracePt t="24538" x="8147050" y="3803650"/>
          <p14:tracePt t="24554" x="8147050" y="3797300"/>
          <p14:tracePt t="24562" x="8140700" y="3784600"/>
          <p14:tracePt t="24570" x="8134350" y="3784600"/>
          <p14:tracePt t="24583" x="8128000" y="3771900"/>
          <p14:tracePt t="24600" x="8102600" y="3771900"/>
          <p14:tracePt t="24617" x="8032750" y="3771900"/>
          <p14:tracePt t="24633" x="7867650" y="3771900"/>
          <p14:tracePt t="24650" x="7448550" y="3771900"/>
          <p14:tracePt t="24667" x="7086600" y="3810000"/>
          <p14:tracePt t="24683" x="6604000" y="3873500"/>
          <p14:tracePt t="24700" x="6064250" y="3924300"/>
          <p14:tracePt t="24717" x="5594350" y="3994150"/>
          <p14:tracePt t="24733" x="5295900" y="4044950"/>
          <p14:tracePt t="24750" x="5130800" y="4064000"/>
          <p14:tracePt t="24767" x="5067300" y="4089400"/>
          <p14:tracePt t="24783" x="5060950" y="4089400"/>
          <p14:tracePt t="24800" x="5054600" y="4089400"/>
          <p14:tracePt t="24851" x="5041900" y="4102100"/>
          <p14:tracePt t="24859" x="5029200" y="4121150"/>
          <p14:tracePt t="24867" x="5016500" y="4140200"/>
          <p14:tracePt t="24883" x="5003800" y="4178300"/>
          <p14:tracePt t="24900" x="4991100" y="4184650"/>
          <p14:tracePt t="24917" x="4978400" y="4197350"/>
          <p14:tracePt t="24933" x="4959350" y="4203700"/>
          <p14:tracePt t="24950" x="4959350" y="4210050"/>
          <p14:tracePt t="29090" x="4933950" y="4210050"/>
          <p14:tracePt t="29098" x="4883150" y="4210050"/>
          <p14:tracePt t="29106" x="4832350" y="4210050"/>
          <p14:tracePt t="29118" x="4813300" y="4222750"/>
          <p14:tracePt t="29134" x="4794250" y="4222750"/>
          <p14:tracePt t="29168" x="4775200" y="4229100"/>
          <p14:tracePt t="29184" x="4705350" y="4254500"/>
          <p14:tracePt t="29201" x="4629150" y="4279900"/>
          <p14:tracePt t="29218" x="4565650" y="4311650"/>
          <p14:tracePt t="29234" x="4387850" y="4413250"/>
          <p14:tracePt t="29251" x="4165600" y="4572000"/>
          <p14:tracePt t="29268" x="3924300" y="4768850"/>
          <p14:tracePt t="29284" x="3644900" y="4953000"/>
          <p14:tracePt t="29301" x="3594100" y="5035550"/>
          <p14:tracePt t="29318" x="3536950" y="5092700"/>
          <p14:tracePt t="29740" x="3536950" y="5099050"/>
          <p14:tracePt t="29747" x="3536950" y="5130800"/>
          <p14:tracePt t="29755" x="3543300" y="5130800"/>
          <p14:tracePt t="29768" x="3556000" y="5130800"/>
          <p14:tracePt t="29785" x="3581400" y="5143500"/>
          <p14:tracePt t="29802" x="3613150" y="5156200"/>
          <p14:tracePt t="29819" x="3733800" y="5181600"/>
          <p14:tracePt t="29835" x="3841750" y="5194300"/>
          <p14:tracePt t="29852" x="3968750" y="5194300"/>
          <p14:tracePt t="29869" x="4140200" y="5194300"/>
          <p14:tracePt t="29885" x="4311650" y="5168900"/>
          <p14:tracePt t="29902" x="4464050" y="5124450"/>
          <p14:tracePt t="29918" x="4699000" y="5029200"/>
          <p14:tracePt t="29935" x="4940300" y="4933950"/>
          <p14:tracePt t="29952" x="5213350" y="4806950"/>
          <p14:tracePt t="29969" x="5461000" y="4679950"/>
          <p14:tracePt t="29985" x="5695950" y="4502150"/>
          <p14:tracePt t="30003" x="5937250" y="4273550"/>
          <p14:tracePt t="30019" x="6019800" y="4102100"/>
          <p14:tracePt t="30035" x="6038850" y="4044950"/>
          <p14:tracePt t="30051" x="6038850" y="4025900"/>
          <p14:tracePt t="30068" x="6038850" y="4019550"/>
          <p14:tracePt t="30085" x="6026150" y="4013200"/>
          <p14:tracePt t="30101" x="5988050" y="4000500"/>
          <p14:tracePt t="30118" x="5943600" y="3994150"/>
          <p14:tracePt t="30135" x="5905500" y="3994150"/>
          <p14:tracePt t="30151" x="5861050" y="3994150"/>
          <p14:tracePt t="30168" x="5784850" y="3994150"/>
          <p14:tracePt t="30185" x="5676900" y="4083050"/>
          <p14:tracePt t="30202" x="5568950" y="4197350"/>
          <p14:tracePt t="30218" x="5524500" y="4248150"/>
          <p14:tracePt t="30235" x="5518150" y="4254500"/>
          <p14:tracePt t="37163" x="5530850" y="4260850"/>
          <p14:tracePt t="37172" x="5581650" y="4260850"/>
          <p14:tracePt t="37180" x="5645150" y="4241800"/>
          <p14:tracePt t="37187" x="5721350" y="4222750"/>
          <p14:tracePt t="37204" x="5975350" y="4210050"/>
          <p14:tracePt t="37221" x="6496050" y="4121150"/>
          <p14:tracePt t="37237" x="7366000" y="4038600"/>
          <p14:tracePt t="37254" x="8223250" y="3937000"/>
          <p14:tracePt t="37271" x="8909050" y="3860800"/>
          <p14:tracePt t="37287" x="9378950" y="3835400"/>
          <p14:tracePt t="37304" x="9607550" y="3803650"/>
          <p14:tracePt t="37321" x="9715500" y="3765550"/>
          <p14:tracePt t="37338" x="9747250" y="3752850"/>
          <p14:tracePt t="37355" x="9747250" y="3733800"/>
          <p14:tracePt t="37371" x="9759950" y="3695700"/>
          <p14:tracePt t="37387" x="9759950" y="3644900"/>
          <p14:tracePt t="37404" x="9772650" y="3575050"/>
          <p14:tracePt t="37420" x="9772650" y="3517900"/>
          <p14:tracePt t="37437" x="9785350" y="3467100"/>
          <p14:tracePt t="37454" x="9785350" y="3416300"/>
          <p14:tracePt t="37470" x="9785350" y="3365500"/>
          <p14:tracePt t="37487" x="9759950" y="3314700"/>
          <p14:tracePt t="37504" x="9715500" y="3270250"/>
          <p14:tracePt t="37520" x="9652000" y="3232150"/>
          <p14:tracePt t="37537" x="9525000" y="3206750"/>
          <p14:tracePt t="37554" x="9207500" y="3155950"/>
          <p14:tracePt t="37570" x="8890000" y="3155950"/>
          <p14:tracePt t="37587" x="8528050" y="3155950"/>
          <p14:tracePt t="37604" x="8064500" y="3155950"/>
          <p14:tracePt t="37621" x="7550150" y="3155950"/>
          <p14:tracePt t="37637" x="7099300" y="3155950"/>
          <p14:tracePt t="37654" x="6718300" y="3155950"/>
          <p14:tracePt t="37671" x="6407150" y="3155950"/>
          <p14:tracePt t="37688" x="6165850" y="3155950"/>
          <p14:tracePt t="37704" x="5994400" y="3155950"/>
          <p14:tracePt t="37721" x="5810250" y="3155950"/>
          <p14:tracePt t="37738" x="5657850" y="3155950"/>
          <p14:tracePt t="37755" x="5391150" y="3155950"/>
          <p14:tracePt t="37771" x="5219700" y="3155950"/>
          <p14:tracePt t="37788" x="5035550" y="3155950"/>
          <p14:tracePt t="37804" x="4838700" y="3155950"/>
          <p14:tracePt t="37821" x="4660900" y="3155950"/>
          <p14:tracePt t="37838" x="4514850" y="3155950"/>
          <p14:tracePt t="37854" x="4343400" y="3155950"/>
          <p14:tracePt t="37871" x="4159250" y="3155950"/>
          <p14:tracePt t="37888" x="4000500" y="3155950"/>
          <p14:tracePt t="37904" x="3829050" y="3155950"/>
          <p14:tracePt t="37921" x="3670300" y="3155950"/>
          <p14:tracePt t="37938" x="3524250" y="3155950"/>
          <p14:tracePt t="37955" x="3308350" y="3155950"/>
          <p14:tracePt t="37971" x="3181350" y="3155950"/>
          <p14:tracePt t="37988" x="3098800" y="3155950"/>
          <p14:tracePt t="38005" x="3028950" y="3155950"/>
          <p14:tracePt t="38021" x="3009900" y="3155950"/>
          <p14:tracePt t="38054" x="3003550" y="3155950"/>
          <p14:tracePt t="38071" x="2978150" y="3175000"/>
          <p14:tracePt t="38088" x="2927350" y="3238500"/>
          <p14:tracePt t="38104" x="2895600" y="3295650"/>
          <p14:tracePt t="38121" x="2882900" y="3333750"/>
          <p14:tracePt t="38125" x="2882900" y="3352800"/>
          <p14:tracePt t="38138" x="2882900" y="3365500"/>
          <p14:tracePt t="38154" x="2882900" y="3397250"/>
          <p14:tracePt t="38171" x="2952750" y="3479800"/>
          <p14:tracePt t="38187" x="3009900" y="3524250"/>
          <p14:tracePt t="38204" x="3098800" y="3587750"/>
          <p14:tracePt t="38221" x="3238500" y="3644900"/>
          <p14:tracePt t="38238" x="3435350" y="3714750"/>
          <p14:tracePt t="38254" x="3689350" y="3778250"/>
          <p14:tracePt t="38271" x="3949700" y="3810000"/>
          <p14:tracePt t="38288" x="4210050" y="3848100"/>
          <p14:tracePt t="38304" x="4502150" y="3848100"/>
          <p14:tracePt t="38321" x="4800600" y="3848100"/>
          <p14:tracePt t="38338" x="5105400" y="3867150"/>
          <p14:tracePt t="38355" x="5556250" y="3867150"/>
          <p14:tracePt t="38371" x="5880100" y="3867150"/>
          <p14:tracePt t="38388" x="6248400" y="3867150"/>
          <p14:tracePt t="38404" x="6559550" y="3867150"/>
          <p14:tracePt t="38421" x="6883400" y="3867150"/>
          <p14:tracePt t="38438" x="7200900" y="3867150"/>
          <p14:tracePt t="38454" x="7473950" y="3867150"/>
          <p14:tracePt t="38471" x="7753350" y="3867150"/>
          <p14:tracePt t="38488" x="7962900" y="3867150"/>
          <p14:tracePt t="38504" x="8128000" y="3854450"/>
          <p14:tracePt t="38521" x="8324850" y="3829050"/>
          <p14:tracePt t="38538" x="8553450" y="3797300"/>
          <p14:tracePt t="38555" x="8775700" y="3765550"/>
          <p14:tracePt t="38571" x="9093200" y="3714750"/>
          <p14:tracePt t="38588" x="9239250" y="3689350"/>
          <p14:tracePt t="38604" x="9315450" y="3676650"/>
          <p14:tracePt t="38621" x="9347200" y="3657600"/>
          <p14:tracePt t="38638" x="9353550" y="3644900"/>
          <p14:tracePt t="38660" x="9366250" y="3644900"/>
          <p14:tracePt t="38671" x="9366250" y="3632200"/>
          <p14:tracePt t="38688" x="9378950" y="3606800"/>
          <p14:tracePt t="38705" x="9391650" y="3575050"/>
          <p14:tracePt t="38721" x="9398000" y="3536950"/>
          <p14:tracePt t="38738" x="9398000" y="3435350"/>
          <p14:tracePt t="38755" x="9398000" y="3409950"/>
          <p14:tracePt t="38771" x="9359900" y="3321050"/>
          <p14:tracePt t="38788" x="9290050" y="3251200"/>
          <p14:tracePt t="38805" x="9194800" y="3213100"/>
          <p14:tracePt t="38821" x="9074150" y="3175000"/>
          <p14:tracePt t="38838" x="8915400" y="3130550"/>
          <p14:tracePt t="38855" x="8731250" y="3130550"/>
          <p14:tracePt t="38871" x="8489950" y="3130550"/>
          <p14:tracePt t="38888" x="8140700" y="3130550"/>
          <p14:tracePt t="38905" x="7759700" y="3130550"/>
          <p14:tracePt t="38921" x="7416800" y="3130550"/>
          <p14:tracePt t="38938" x="7035800" y="3130550"/>
          <p14:tracePt t="38955" x="6946900" y="3130550"/>
          <p14:tracePt t="38971" x="6680200" y="3130550"/>
          <p14:tracePt t="38988" x="6419850" y="3130550"/>
          <p14:tracePt t="39005" x="6096000" y="3130550"/>
          <p14:tracePt t="39021" x="5778500" y="3130550"/>
          <p14:tracePt t="39038" x="5505450" y="3130550"/>
          <p14:tracePt t="39055" x="5226050" y="3130550"/>
          <p14:tracePt t="39071" x="4927600" y="3130550"/>
          <p14:tracePt t="39088" x="4667250" y="3130550"/>
          <p14:tracePt t="39105" x="4406900" y="3130550"/>
          <p14:tracePt t="39109" x="4305300" y="3130550"/>
          <p14:tracePt t="39121" x="4210050" y="3130550"/>
          <p14:tracePt t="39138" x="4006850" y="3130550"/>
          <p14:tracePt t="39155" x="3797300" y="3130550"/>
          <p14:tracePt t="39171" x="3517900" y="3130550"/>
          <p14:tracePt t="39188" x="3308350" y="3155950"/>
          <p14:tracePt t="39205" x="3130550" y="3187700"/>
          <p14:tracePt t="39221" x="2952750" y="3206750"/>
          <p14:tracePt t="39238" x="2825750" y="3225800"/>
          <p14:tracePt t="39255" x="2736850" y="3238500"/>
          <p14:tracePt t="39271" x="2698750" y="3251200"/>
          <p14:tracePt t="39288" x="2679700" y="3251200"/>
          <p14:tracePt t="39305" x="2660650" y="3270250"/>
          <p14:tracePt t="39321" x="2647950" y="3295650"/>
          <p14:tracePt t="39339" x="2635250" y="3314700"/>
          <p14:tracePt t="39355" x="2622550" y="3371850"/>
          <p14:tracePt t="39371" x="2616200" y="3441700"/>
          <p14:tracePt t="39388" x="2616200" y="3524250"/>
          <p14:tracePt t="39405" x="2647950" y="3613150"/>
          <p14:tracePt t="39421" x="2730500" y="3708400"/>
          <p14:tracePt t="39438" x="2838450" y="3784600"/>
          <p14:tracePt t="39455" x="2990850" y="3854450"/>
          <p14:tracePt t="39471" x="3155950" y="3886200"/>
          <p14:tracePt t="39488" x="3352800" y="3917950"/>
          <p14:tracePt t="39505" x="3581400" y="3924300"/>
          <p14:tracePt t="39521" x="3848100" y="3930650"/>
          <p14:tracePt t="39539" x="4229100" y="3930650"/>
          <p14:tracePt t="39555" x="4527550" y="3930650"/>
          <p14:tracePt t="39571" x="4902200" y="3930650"/>
          <p14:tracePt t="39588" x="5283200" y="3930650"/>
          <p14:tracePt t="39605" x="5702300" y="3930650"/>
          <p14:tracePt t="39621" x="6184900" y="3930650"/>
          <p14:tracePt t="39638" x="6597650" y="3930650"/>
          <p14:tracePt t="39655" x="7080250" y="3860800"/>
          <p14:tracePt t="39672" x="7480300" y="3803650"/>
          <p14:tracePt t="39688" x="7823200" y="3752850"/>
          <p14:tracePt t="39705" x="8058150" y="3676650"/>
          <p14:tracePt t="39722" x="8204200" y="3638550"/>
          <p14:tracePt t="39739" x="8394700" y="3594100"/>
          <p14:tracePt t="39755" x="8521700" y="3568700"/>
          <p14:tracePt t="39772" x="8661400" y="3511550"/>
          <p14:tracePt t="39788" x="8832850" y="3467100"/>
          <p14:tracePt t="39805" x="9036050" y="3422650"/>
          <p14:tracePt t="39822" x="9201150" y="3365500"/>
          <p14:tracePt t="39838" x="9321800" y="3333750"/>
          <p14:tracePt t="39855" x="9410700" y="3308350"/>
          <p14:tracePt t="39872" x="9467850" y="3289300"/>
          <p14:tracePt t="39888" x="9493250" y="3263900"/>
          <p14:tracePt t="39905" x="9512300" y="3251200"/>
          <p14:tracePt t="39922" x="9518650" y="3238500"/>
          <p14:tracePt t="39938" x="9525000" y="3238500"/>
          <p14:tracePt t="39955" x="9525000" y="3219450"/>
          <p14:tracePt t="39972" x="9525000" y="3206750"/>
          <p14:tracePt t="39988" x="9505950" y="3181350"/>
          <p14:tracePt t="40005" x="9391650" y="3155950"/>
          <p14:tracePt t="40022" x="9226550" y="3143250"/>
          <p14:tracePt t="40038" x="9048750" y="3111500"/>
          <p14:tracePt t="40055" x="8870950" y="3098800"/>
          <p14:tracePt t="40072" x="8521700" y="3098800"/>
          <p14:tracePt t="40088" x="8089900" y="3098800"/>
          <p14:tracePt t="40105" x="7658100" y="3098800"/>
          <p14:tracePt t="40122" x="7194550" y="3098800"/>
          <p14:tracePt t="40139" x="6559550" y="3098800"/>
          <p14:tracePt t="40155" x="6178550" y="3098800"/>
          <p14:tracePt t="40172" x="5797550" y="3098800"/>
          <p14:tracePt t="40188" x="5435600" y="3098800"/>
          <p14:tracePt t="40205" x="5086350" y="3098800"/>
          <p14:tracePt t="40222" x="4794250" y="3098800"/>
          <p14:tracePt t="40238" x="4425950" y="3098800"/>
          <p14:tracePt t="40255" x="4114800" y="3098800"/>
          <p14:tracePt t="40272" x="3822700" y="3098800"/>
          <p14:tracePt t="40288" x="3613150" y="3098800"/>
          <p14:tracePt t="40305" x="3460750" y="3098800"/>
          <p14:tracePt t="40322" x="3257550" y="3098800"/>
          <p14:tracePt t="40339" x="3194050" y="3098800"/>
          <p14:tracePt t="40355" x="3149600" y="3105150"/>
          <p14:tracePt t="40372" x="3092450" y="3111500"/>
          <p14:tracePt t="40388" x="3060700" y="3130550"/>
          <p14:tracePt t="40405" x="3009900" y="3155950"/>
          <p14:tracePt t="40422" x="2959100" y="3200400"/>
          <p14:tracePt t="40438" x="2895600" y="3257550"/>
          <p14:tracePt t="40455" x="2870200" y="3282950"/>
          <p14:tracePt t="40472" x="2857500" y="3295650"/>
          <p14:tracePt t="40489" x="2851150" y="3321050"/>
          <p14:tracePt t="40505" x="2851150" y="3359150"/>
          <p14:tracePt t="40522" x="2851150" y="3429000"/>
          <p14:tracePt t="40539" x="2876550" y="3479800"/>
          <p14:tracePt t="40555" x="3035300" y="3587750"/>
          <p14:tracePt t="40572" x="3232150" y="3632200"/>
          <p14:tracePt t="40588" x="3492500" y="3670300"/>
          <p14:tracePt t="40605" x="3810000" y="3727450"/>
          <p14:tracePt t="40622" x="4089400" y="3765550"/>
          <p14:tracePt t="40638" x="4381500" y="3797300"/>
          <p14:tracePt t="40655" x="4679950" y="3816350"/>
          <p14:tracePt t="40672" x="5080000" y="3816350"/>
          <p14:tracePt t="40688" x="5562600" y="3816350"/>
          <p14:tracePt t="40705" x="6026150" y="3816350"/>
          <p14:tracePt t="40722" x="6445250" y="3816350"/>
          <p14:tracePt t="40739" x="6686550" y="3784600"/>
          <p14:tracePt t="40755" x="6965950" y="3740150"/>
          <p14:tracePt t="40772" x="7137400" y="3714750"/>
          <p14:tracePt t="40788" x="7359650" y="3683000"/>
          <p14:tracePt t="40806" x="7620000" y="3651250"/>
          <p14:tracePt t="40822" x="7950200" y="3606800"/>
          <p14:tracePt t="40838" x="8229600" y="3556000"/>
          <p14:tracePt t="40855" x="8477250" y="3517900"/>
          <p14:tracePt t="40872" x="8629650" y="3505200"/>
          <p14:tracePt t="40888" x="8743950" y="3467100"/>
          <p14:tracePt t="40905" x="8769350" y="3454400"/>
          <p14:tracePt t="40922" x="8794750" y="3448050"/>
          <p14:tracePt t="40939" x="8807450" y="3435350"/>
          <p14:tracePt t="40955" x="8826500" y="3403600"/>
          <p14:tracePt t="40972" x="8839200" y="3365500"/>
          <p14:tracePt t="40989" x="8858250" y="3346450"/>
          <p14:tracePt t="41005" x="8858250" y="3333750"/>
          <p14:tracePt t="41022" x="8864600" y="3327400"/>
          <p14:tracePt t="41039" x="8870950" y="3314700"/>
          <p14:tracePt t="41055" x="8883650" y="3308350"/>
          <p14:tracePt t="41072" x="8883650" y="3295650"/>
          <p14:tracePt t="41147" x="8883650" y="3289300"/>
          <p14:tracePt t="41163" x="8864600" y="3282950"/>
          <p14:tracePt t="41171" x="8813800" y="3282950"/>
          <p14:tracePt t="41180" x="8743950" y="3282950"/>
          <p14:tracePt t="41188" x="8674100" y="3282950"/>
          <p14:tracePt t="41205" x="8509000" y="3282950"/>
          <p14:tracePt t="41222" x="8267700" y="3282950"/>
          <p14:tracePt t="41239" x="7937500" y="3282950"/>
          <p14:tracePt t="41255" x="7626350" y="3282950"/>
          <p14:tracePt t="41272" x="7334250" y="3282950"/>
          <p14:tracePt t="41289" x="7054850" y="3282950"/>
          <p14:tracePt t="41305" x="6794500" y="3282950"/>
          <p14:tracePt t="41323" x="6407150" y="3282950"/>
          <p14:tracePt t="41339" x="6273800" y="3282950"/>
          <p14:tracePt t="41355" x="5886450" y="3282950"/>
          <p14:tracePt t="41372" x="5683250" y="3282950"/>
          <p14:tracePt t="41389" x="5530850" y="3282950"/>
          <p14:tracePt t="41405" x="5410200" y="3282950"/>
          <p14:tracePt t="41422" x="5308600" y="3282950"/>
          <p14:tracePt t="41439" x="5194300" y="3282950"/>
          <p14:tracePt t="41455" x="5067300" y="3289300"/>
          <p14:tracePt t="41472" x="4914900" y="3333750"/>
          <p14:tracePt t="41489" x="4781550" y="3378200"/>
          <p14:tracePt t="41505" x="4673600" y="3416300"/>
          <p14:tracePt t="41523" x="4552950" y="3454400"/>
          <p14:tracePt t="41539" x="4540250" y="3460750"/>
          <p14:tracePt t="41555" x="4527550" y="3479800"/>
          <p14:tracePt t="41572" x="4527550" y="3530600"/>
          <p14:tracePt t="41589" x="4546600" y="3594100"/>
          <p14:tracePt t="41605" x="4724400" y="3695700"/>
          <p14:tracePt t="41622" x="5035550" y="3771900"/>
          <p14:tracePt t="41639" x="5429250" y="3810000"/>
          <p14:tracePt t="41643" x="5708650" y="3835400"/>
          <p14:tracePt t="41655" x="5949950" y="3835400"/>
          <p14:tracePt t="41672" x="6515100" y="3835400"/>
          <p14:tracePt t="41689" x="6997700" y="3835400"/>
          <p14:tracePt t="41705" x="7410450" y="3797300"/>
          <p14:tracePt t="41723" x="7912100" y="3657600"/>
          <p14:tracePt t="41739" x="8134350" y="3594100"/>
          <p14:tracePt t="41755" x="8267700" y="3549650"/>
          <p14:tracePt t="41772" x="8286750" y="3549650"/>
          <p14:tracePt t="41827" x="8248650" y="3543300"/>
          <p14:tracePt t="41835" x="8178800" y="3543300"/>
          <p14:tracePt t="41843" x="8096250" y="3543300"/>
          <p14:tracePt t="41855" x="7981950" y="3543300"/>
          <p14:tracePt t="41872" x="7683500" y="3543300"/>
          <p14:tracePt t="41889" x="7302500" y="3556000"/>
          <p14:tracePt t="41906" x="7004050" y="3594100"/>
          <p14:tracePt t="41922" x="6870700" y="3606800"/>
          <p14:tracePt t="41939" x="6851650" y="3619500"/>
          <p14:tracePt t="42140" x="6832600" y="3606800"/>
          <p14:tracePt t="42147" x="6826250" y="3600450"/>
          <p14:tracePt t="42156" x="6826250" y="3594100"/>
          <p14:tracePt t="42172" x="6826250" y="3568700"/>
          <p14:tracePt t="42189" x="6826250" y="3530600"/>
          <p14:tracePt t="42206" x="6826250" y="3511550"/>
          <p14:tracePt t="42222" x="6851650" y="3460750"/>
          <p14:tracePt t="42239" x="6972300" y="3403600"/>
          <p14:tracePt t="42256" x="7118350" y="3390900"/>
          <p14:tracePt t="42273" x="7264400" y="3365500"/>
          <p14:tracePt t="42289" x="7416800" y="3352800"/>
          <p14:tracePt t="42306" x="7518400" y="3352800"/>
          <p14:tracePt t="42323" x="7588250" y="3352800"/>
          <p14:tracePt t="42339" x="7632700" y="3365500"/>
          <p14:tracePt t="42356" x="7677150" y="3397250"/>
          <p14:tracePt t="42372" x="7734300" y="3448050"/>
          <p14:tracePt t="42389" x="7829550" y="3505200"/>
          <p14:tracePt t="42406" x="7905750" y="3549650"/>
          <p14:tracePt t="42422" x="8007350" y="3562350"/>
          <p14:tracePt t="42439" x="8121650" y="3562350"/>
          <p14:tracePt t="42456" x="8204200" y="3556000"/>
          <p14:tracePt t="42472" x="8286750" y="3517900"/>
          <p14:tracePt t="42489" x="8337550" y="3492500"/>
          <p14:tracePt t="42506" x="8375650" y="3454400"/>
          <p14:tracePt t="42523" x="8401050" y="3435350"/>
          <p14:tracePt t="42539" x="8413750" y="3435350"/>
          <p14:tracePt t="42556" x="8432800" y="3435350"/>
          <p14:tracePt t="42572" x="8470900" y="3435350"/>
          <p14:tracePt t="42589" x="8540750" y="3435350"/>
          <p14:tracePt t="42606" x="8642350" y="3435350"/>
          <p14:tracePt t="42622" x="8705850" y="3435350"/>
          <p14:tracePt t="42639" x="8750300" y="3448050"/>
          <p14:tracePt t="42656" x="8775700" y="3454400"/>
          <p14:tracePt t="42672" x="8782050" y="3473450"/>
          <p14:tracePt t="42689" x="8782050" y="3479800"/>
          <p14:tracePt t="42706" x="8769350" y="3511550"/>
          <p14:tracePt t="42723" x="8534400" y="3587750"/>
          <p14:tracePt t="42739" x="8261350" y="3619500"/>
          <p14:tracePt t="42756" x="7937500" y="3638550"/>
          <p14:tracePt t="42772" x="7556500" y="3638550"/>
          <p14:tracePt t="42789" x="7073900" y="3638550"/>
          <p14:tracePt t="42806" x="6527800" y="3638550"/>
          <p14:tracePt t="42822" x="5956300" y="3638550"/>
          <p14:tracePt t="42839" x="5441950" y="3638550"/>
          <p14:tracePt t="42856" x="5010150" y="3638550"/>
          <p14:tracePt t="42873" x="4667250" y="3638550"/>
          <p14:tracePt t="42889" x="4451350" y="3638550"/>
          <p14:tracePt t="42906" x="4267200" y="3670300"/>
          <p14:tracePt t="42923" x="4095750" y="3695700"/>
          <p14:tracePt t="42939" x="4006850" y="3721100"/>
          <p14:tracePt t="42956" x="3917950" y="3746500"/>
          <p14:tracePt t="42973" x="3835400" y="3746500"/>
          <p14:tracePt t="42989" x="3746500" y="3759200"/>
          <p14:tracePt t="43006" x="3683000" y="3771900"/>
          <p14:tracePt t="43023" x="3619500" y="3771900"/>
          <p14:tracePt t="43039" x="3517900" y="3771900"/>
          <p14:tracePt t="43056" x="3435350" y="3771900"/>
          <p14:tracePt t="43073" x="3390900" y="3771900"/>
          <p14:tracePt t="43089" x="3378200" y="3771900"/>
          <p14:tracePt t="44315" x="3384550" y="3771900"/>
          <p14:tracePt t="44323" x="3429000" y="3765550"/>
          <p14:tracePt t="44331" x="3479800" y="3765550"/>
          <p14:tracePt t="44340" x="3530600" y="3752850"/>
          <p14:tracePt t="44356" x="3676650" y="3733800"/>
          <p14:tracePt t="44373" x="3930650" y="3708400"/>
          <p14:tracePt t="44390" x="4292600" y="3670300"/>
          <p14:tracePt t="44406" x="4629150" y="3651250"/>
          <p14:tracePt t="44423" x="4959350" y="3651250"/>
          <p14:tracePt t="44440" x="5270500" y="3651250"/>
          <p14:tracePt t="44456" x="5511800" y="3651250"/>
          <p14:tracePt t="44473" x="5721350" y="3651250"/>
          <p14:tracePt t="44490" x="5911850" y="3632200"/>
          <p14:tracePt t="44506" x="6057900" y="3619500"/>
          <p14:tracePt t="44523" x="6184900" y="3606800"/>
          <p14:tracePt t="44540" x="6229350" y="3587750"/>
          <p14:tracePt t="44556" x="6248400" y="3587750"/>
          <p14:tracePt t="44573" x="6273800" y="3587750"/>
          <p14:tracePt t="44590" x="6343650" y="3575050"/>
          <p14:tracePt t="44606" x="6451600" y="3562350"/>
          <p14:tracePt t="44623" x="6616700" y="3530600"/>
          <p14:tracePt t="44640" x="6832600" y="3505200"/>
          <p14:tracePt t="44656" x="7029450" y="3473450"/>
          <p14:tracePt t="44659" x="7143750" y="3454400"/>
          <p14:tracePt t="44673" x="7226300" y="3454400"/>
          <p14:tracePt t="44690" x="7366000" y="3429000"/>
          <p14:tracePt t="44706" x="7404100" y="3422650"/>
          <p14:tracePt t="44772" x="7416800" y="3422650"/>
          <p14:tracePt t="44780" x="7423150" y="3422650"/>
          <p14:tracePt t="44795" x="7442200" y="3422650"/>
          <p14:tracePt t="44806" x="7461250" y="3422650"/>
          <p14:tracePt t="44823" x="7499350" y="3422650"/>
          <p14:tracePt t="44840" x="7594600" y="3435350"/>
          <p14:tracePt t="44856" x="7797800" y="3467100"/>
          <p14:tracePt t="44873" x="8077200" y="3505200"/>
          <p14:tracePt t="44890" x="8356600" y="3543300"/>
          <p14:tracePt t="44907" x="8743950" y="3594100"/>
          <p14:tracePt t="44923" x="8928100" y="3619500"/>
          <p14:tracePt t="44940" x="9055100" y="3632200"/>
          <p14:tracePt t="44956" x="9150350" y="3644900"/>
          <p14:tracePt t="44973" x="9207500" y="3657600"/>
          <p14:tracePt t="44990" x="9213850" y="3657600"/>
          <p14:tracePt t="49443" x="9163050" y="3683000"/>
          <p14:tracePt t="49451" x="9086850" y="3702050"/>
          <p14:tracePt t="49460" x="9023350" y="3727450"/>
          <p14:tracePt t="49475" x="8921750" y="3765550"/>
          <p14:tracePt t="49491" x="8845550" y="3803650"/>
          <p14:tracePt t="49508" x="8807450" y="3816350"/>
          <p14:tracePt t="49525" x="8775700" y="3822700"/>
          <p14:tracePt t="49542" x="8769350" y="3822700"/>
          <p14:tracePt t="49587" x="8763000" y="3822700"/>
          <p14:tracePt t="49595" x="8750300" y="3829050"/>
          <p14:tracePt t="49608" x="8718550" y="3841750"/>
          <p14:tracePt t="49625" x="8674100" y="3873500"/>
          <p14:tracePt t="49641" x="8623300" y="3905250"/>
          <p14:tracePt t="49659" x="8578850" y="3917950"/>
          <p14:tracePt t="49675" x="8572500" y="3917950"/>
          <p14:tracePt t="49692" x="8553450" y="3930650"/>
          <p14:tracePt t="74955" x="8502650" y="3943350"/>
          <p14:tracePt t="74963" x="8426450" y="3956050"/>
          <p14:tracePt t="74971" x="8350250" y="3994150"/>
          <p14:tracePt t="74983" x="8293100" y="4013200"/>
          <p14:tracePt t="74999" x="8134350" y="4070350"/>
          <p14:tracePt t="75016" x="7962900" y="4114800"/>
          <p14:tracePt t="75033" x="7772400" y="4140200"/>
          <p14:tracePt t="75049" x="7575550" y="4184650"/>
          <p14:tracePt t="75067" x="7397750" y="4216400"/>
          <p14:tracePt t="75083" x="7366000" y="4216400"/>
          <p14:tracePt t="75099" x="7340600" y="4222750"/>
          <p14:tracePt t="76292" x="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DEEEC09-6BDA-4331-B4FD-A65F7C2E9804}" type="slidenum">
              <a:rPr lang="en-US" altLang="en-US" sz="1000" b="0">
                <a:solidFill>
                  <a:srgbClr val="9B9A98"/>
                </a:solidFill>
                <a:latin typeface="Arial" panose="020B0604020202020204" pitchFamily="34" charset="0"/>
              </a:rPr>
              <a:pPr/>
              <a:t>4</a:t>
            </a:fld>
            <a:endParaRPr lang="en-US" altLang="en-US" sz="1000" b="0">
              <a:solidFill>
                <a:srgbClr val="9B9A98"/>
              </a:solidFill>
              <a:latin typeface="Arial" panose="020B0604020202020204" pitchFamily="34" charset="0"/>
            </a:endParaRPr>
          </a:p>
        </p:txBody>
      </p:sp>
      <p:pic>
        <p:nvPicPr>
          <p:cNvPr id="614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8838" y="493713"/>
            <a:ext cx="7999412" cy="575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94567058"/>
      </p:ext>
    </p:extLst>
  </p:cSld>
  <p:clrMapOvr>
    <a:masterClrMapping/>
  </p:clrMapOvr>
  <mc:AlternateContent xmlns:mc="http://schemas.openxmlformats.org/markup-compatibility/2006" xmlns:p14="http://schemas.microsoft.com/office/powerpoint/2010/main">
    <mc:Choice Requires="p14">
      <p:transition spd="slow" p14:dur="2000" advTm="52354"/>
    </mc:Choice>
    <mc:Fallback xmlns="">
      <p:transition spd="slow" advTm="52354"/>
    </mc:Fallback>
  </mc:AlternateContent>
  <p:timing>
    <p:tnLst>
      <p:par>
        <p:cTn id="1" dur="indefinite" restart="never" nodeType="tmRoot"/>
      </p:par>
    </p:tnLst>
  </p:timing>
  <p:extLst mod="1">
    <p:ext uri="{3A86A75C-4F4B-4683-9AE1-C65F6400EC91}">
      <p14:laserTraceLst xmlns:p14="http://schemas.microsoft.com/office/powerpoint/2010/main">
        <p14:tracePtLst>
          <p14:tracePt t="3056" x="431800" y="5537200"/>
          <p14:tracePt t="3096" x="431800" y="5530850"/>
          <p14:tracePt t="3104" x="444500" y="5530850"/>
          <p14:tracePt t="3112" x="476250" y="5524500"/>
          <p14:tracePt t="3120" x="533400" y="5505450"/>
          <p14:tracePt t="3135" x="596900" y="5505450"/>
          <p14:tracePt t="3152" x="831850" y="5353050"/>
          <p14:tracePt t="3169" x="1130300" y="5124450"/>
          <p14:tracePt t="3186" x="1638300" y="4851400"/>
          <p14:tracePt t="3202" x="2247900" y="4495800"/>
          <p14:tracePt t="3219" x="2927350" y="4102100"/>
          <p14:tracePt t="3236" x="3638550" y="3746500"/>
          <p14:tracePt t="3252" x="4273550" y="3416300"/>
          <p14:tracePt t="3269" x="4851400" y="3117850"/>
          <p14:tracePt t="3286" x="5346700" y="2876550"/>
          <p14:tracePt t="3302" x="5715000" y="2679700"/>
          <p14:tracePt t="3319" x="5975350" y="2508250"/>
          <p14:tracePt t="3336" x="6115050" y="2406650"/>
          <p14:tracePt t="3352" x="6229350" y="2286000"/>
          <p14:tracePt t="3369" x="6261100" y="2222500"/>
          <p14:tracePt t="3386" x="6292850" y="2197100"/>
          <p14:tracePt t="3402" x="6305550" y="2171700"/>
          <p14:tracePt t="3419" x="6305550" y="2165350"/>
          <p14:tracePt t="3586" x="6324600" y="2159000"/>
          <p14:tracePt t="3594" x="6464300" y="2159000"/>
          <p14:tracePt t="3603" x="6673850" y="2139950"/>
          <p14:tracePt t="3620" x="7226300" y="2070100"/>
          <p14:tracePt t="3636" x="7639050" y="1962150"/>
          <p14:tracePt t="3653" x="7912100" y="1885950"/>
          <p14:tracePt t="3670" x="8140700" y="1822450"/>
          <p14:tracePt t="3686" x="8324850" y="1739900"/>
          <p14:tracePt t="3703" x="8496300" y="1651000"/>
          <p14:tracePt t="3720" x="8591550" y="1568450"/>
          <p14:tracePt t="3737" x="8724900" y="1435100"/>
          <p14:tracePt t="3753" x="8763000" y="1320800"/>
          <p14:tracePt t="3769" x="8763000" y="1200150"/>
          <p14:tracePt t="3786" x="8693150" y="1085850"/>
          <p14:tracePt t="3803" x="8483600" y="946150"/>
          <p14:tracePt t="3820" x="8255000" y="844550"/>
          <p14:tracePt t="3836" x="8020050" y="793750"/>
          <p14:tracePt t="3853" x="7689850" y="692150"/>
          <p14:tracePt t="3870" x="7435850" y="622300"/>
          <p14:tracePt t="3886" x="7175500" y="584200"/>
          <p14:tracePt t="3903" x="6965950" y="584200"/>
          <p14:tracePt t="3920" x="6718300" y="584200"/>
          <p14:tracePt t="3937" x="6318250" y="584200"/>
          <p14:tracePt t="3953" x="5937250" y="641350"/>
          <p14:tracePt t="3970" x="5492750" y="755650"/>
          <p14:tracePt t="3986" x="5054600" y="857250"/>
          <p14:tracePt t="4003" x="4718050" y="977900"/>
          <p14:tracePt t="4020" x="4400550" y="1130300"/>
          <p14:tracePt t="4036" x="4165600" y="1276350"/>
          <p14:tracePt t="4053" x="3917950" y="1524000"/>
          <p14:tracePt t="4070" x="3689350" y="1879600"/>
          <p14:tracePt t="4086" x="3524250" y="2139950"/>
          <p14:tracePt t="4103" x="3441700" y="2355850"/>
          <p14:tracePt t="4120" x="3397250" y="2546350"/>
          <p14:tracePt t="4123" x="3378200" y="2641600"/>
          <p14:tracePt t="4137" x="3378200" y="2724150"/>
          <p14:tracePt t="4153" x="3378200" y="3035300"/>
          <p14:tracePt t="4170" x="3454400" y="3378200"/>
          <p14:tracePt t="4186" x="3632200" y="3803650"/>
          <p14:tracePt t="4203" x="3930650" y="4191000"/>
          <p14:tracePt t="4220" x="4298950" y="4495800"/>
          <p14:tracePt t="4236" x="4743450" y="4749800"/>
          <p14:tracePt t="4253" x="5327650" y="4921250"/>
          <p14:tracePt t="4270" x="5962650" y="4991100"/>
          <p14:tracePt t="4286" x="6635750" y="5016500"/>
          <p14:tracePt t="4303" x="7359650" y="5016500"/>
          <p14:tracePt t="4320" x="8089900" y="4870450"/>
          <p14:tracePt t="4337" x="9099550" y="4457700"/>
          <p14:tracePt t="4353" x="9575800" y="4070350"/>
          <p14:tracePt t="4370" x="9842500" y="3765550"/>
          <p14:tracePt t="4386" x="9937750" y="3479800"/>
          <p14:tracePt t="4403" x="9937750" y="3206750"/>
          <p14:tracePt t="4420" x="9925050" y="2952750"/>
          <p14:tracePt t="4436" x="9791700" y="2686050"/>
          <p14:tracePt t="4453" x="9620250" y="2413000"/>
          <p14:tracePt t="4470" x="9340850" y="2159000"/>
          <p14:tracePt t="4487" x="8966200" y="1943100"/>
          <p14:tracePt t="4503" x="8515350" y="1708150"/>
          <p14:tracePt t="4520" x="7956550" y="1511300"/>
          <p14:tracePt t="4537" x="6985000" y="1263650"/>
          <p14:tracePt t="4553" x="6229350" y="1174750"/>
          <p14:tracePt t="4570" x="5467350" y="1111250"/>
          <p14:tracePt t="4587" x="4673600" y="1111250"/>
          <p14:tracePt t="4603" x="3987800" y="1111250"/>
          <p14:tracePt t="4620" x="3390900" y="1250950"/>
          <p14:tracePt t="4637" x="2927350" y="1460500"/>
          <p14:tracePt t="4653" x="2571750" y="1758950"/>
          <p14:tracePt t="4670" x="2241550" y="2197100"/>
          <p14:tracePt t="4687" x="2032000" y="2692400"/>
          <p14:tracePt t="4703" x="1892300" y="3175000"/>
          <p14:tracePt t="4720" x="1847850" y="3619500"/>
          <p14:tracePt t="4737" x="1885950" y="4064000"/>
          <p14:tracePt t="4753" x="2374900" y="4756150"/>
          <p14:tracePt t="4770" x="3048000" y="5092700"/>
          <p14:tracePt t="4787" x="3987800" y="5334000"/>
          <p14:tracePt t="4803" x="5029200" y="5448300"/>
          <p14:tracePt t="4820" x="6127750" y="5448300"/>
          <p14:tracePt t="4836" x="7162800" y="5365750"/>
          <p14:tracePt t="4853" x="8089900" y="5067300"/>
          <p14:tracePt t="4870" x="8693150" y="4660900"/>
          <p14:tracePt t="4886" x="9080500" y="4121150"/>
          <p14:tracePt t="4903" x="9232900" y="3543300"/>
          <p14:tracePt t="4920" x="9169400" y="3048000"/>
          <p14:tracePt t="4937" x="8870950" y="2628900"/>
          <p14:tracePt t="4953" x="8039100" y="2171700"/>
          <p14:tracePt t="4970" x="7264400" y="1911350"/>
          <p14:tracePt t="4987" x="6280150" y="1746250"/>
          <p14:tracePt t="5003" x="5314950" y="1689100"/>
          <p14:tracePt t="5020" x="4578350" y="1689100"/>
          <p14:tracePt t="5037" x="3962400" y="1746250"/>
          <p14:tracePt t="5053" x="3530600" y="1924050"/>
          <p14:tracePt t="5071" x="3263900" y="2133600"/>
          <p14:tracePt t="5087" x="3105150" y="2387600"/>
          <p14:tracePt t="5103" x="3022600" y="2730500"/>
          <p14:tracePt t="5121" x="3022600" y="3365500"/>
          <p14:tracePt t="5137" x="3130550" y="3587750"/>
          <p14:tracePt t="5153" x="3606800" y="4248150"/>
          <p14:tracePt t="5170" x="4114800" y="4546600"/>
          <p14:tracePt t="5187" x="4692650" y="4768850"/>
          <p14:tracePt t="5203" x="5207000" y="4908550"/>
          <p14:tracePt t="5220" x="5581650" y="4953000"/>
          <p14:tracePt t="5237" x="5753100" y="4965700"/>
          <p14:tracePt t="5253" x="5816600" y="4965700"/>
          <p14:tracePt t="5270" x="5829300" y="4959350"/>
          <p14:tracePt t="5287" x="5829300" y="4895850"/>
          <p14:tracePt t="5303" x="5803900" y="4705350"/>
          <p14:tracePt t="5321" x="5619750" y="4451350"/>
          <p14:tracePt t="5337" x="5505450" y="4413250"/>
          <p14:tracePt t="5353" x="5441950" y="4394200"/>
          <p14:tracePt t="5370" x="5429250" y="4387850"/>
          <p14:tracePt t="5387" x="5422900" y="4387850"/>
          <p14:tracePt t="6226" x="5435600" y="4387850"/>
          <p14:tracePt t="6233" x="5530850" y="4362450"/>
          <p14:tracePt t="6241" x="5734050" y="4318000"/>
          <p14:tracePt t="6254" x="5981700" y="4229100"/>
          <p14:tracePt t="6271" x="6559550" y="4083050"/>
          <p14:tracePt t="6287" x="6813550" y="3892550"/>
          <p14:tracePt t="6304" x="6965950" y="3632200"/>
          <p14:tracePt t="6321" x="7131050" y="3302000"/>
          <p14:tracePt t="6337" x="7169150" y="3200400"/>
          <p14:tracePt t="6354" x="7194550" y="3086100"/>
          <p14:tracePt t="6370" x="7226300" y="2921000"/>
          <p14:tracePt t="6387" x="7239000" y="2705100"/>
          <p14:tracePt t="6404" x="7162800" y="2482850"/>
          <p14:tracePt t="6420" x="6972300" y="2209800"/>
          <p14:tracePt t="6437" x="6750050" y="2000250"/>
          <p14:tracePt t="6454" x="6419850" y="1778000"/>
          <p14:tracePt t="6470" x="6026150" y="1543050"/>
          <p14:tracePt t="6487" x="5549900" y="1333500"/>
          <p14:tracePt t="6504" x="5099050" y="1200150"/>
          <p14:tracePt t="6521" x="4756150" y="1098550"/>
          <p14:tracePt t="6537" x="4413250" y="1041400"/>
          <p14:tracePt t="6554" x="4203700" y="1009650"/>
          <p14:tracePt t="6570" x="3962400" y="996950"/>
          <p14:tracePt t="6587" x="3721100" y="996950"/>
          <p14:tracePt t="6604" x="3448050" y="1028700"/>
          <p14:tracePt t="6620" x="3092450" y="1149350"/>
          <p14:tracePt t="6637" x="2730500" y="1320800"/>
          <p14:tracePt t="6654" x="2432050" y="1536700"/>
          <p14:tracePt t="6670" x="2273300" y="1695450"/>
          <p14:tracePt t="6687" x="2159000" y="1943100"/>
          <p14:tracePt t="6704" x="2101850" y="2197100"/>
          <p14:tracePt t="6721" x="2139950" y="2730500"/>
          <p14:tracePt t="6737" x="2317750" y="3136900"/>
          <p14:tracePt t="6754" x="2546350" y="3441700"/>
          <p14:tracePt t="6771" x="2800350" y="3657600"/>
          <p14:tracePt t="6787" x="3048000" y="3746500"/>
          <p14:tracePt t="6804" x="3257550" y="3771900"/>
          <p14:tracePt t="6820" x="3536950" y="3771900"/>
          <p14:tracePt t="6837" x="3994150" y="3594100"/>
          <p14:tracePt t="6854" x="4445000" y="3257550"/>
          <p14:tracePt t="6871" x="4730750" y="2857500"/>
          <p14:tracePt t="6887" x="4908550" y="2432050"/>
          <p14:tracePt t="6904" x="4953000" y="2006600"/>
          <p14:tracePt t="6920" x="4953000" y="1657350"/>
          <p14:tracePt t="6937" x="4794250" y="1314450"/>
          <p14:tracePt t="6954" x="4629150" y="1168400"/>
          <p14:tracePt t="6971" x="4394200" y="1073150"/>
          <p14:tracePt t="6987" x="4114800" y="996950"/>
          <p14:tracePt t="7004" x="3867150" y="946150"/>
          <p14:tracePt t="7021" x="3670300" y="946150"/>
          <p14:tracePt t="7037" x="3536950" y="946150"/>
          <p14:tracePt t="7054" x="3479800" y="958850"/>
          <p14:tracePt t="7071" x="3435350" y="984250"/>
          <p14:tracePt t="7087" x="3429000" y="984250"/>
          <p14:tracePt t="7104" x="3416300" y="984250"/>
          <p14:tracePt t="7121" x="3403600" y="990600"/>
          <p14:tracePt t="7137" x="3390900" y="1003300"/>
          <p14:tracePt t="7154" x="3390900" y="1009650"/>
          <p14:tracePt t="7217" x="3384550" y="1003300"/>
          <p14:tracePt t="7226" x="3365500" y="971550"/>
          <p14:tracePt t="7237" x="3327400" y="920750"/>
          <p14:tracePt t="7254" x="3276600" y="844550"/>
          <p14:tracePt t="7271" x="3194050" y="755650"/>
          <p14:tracePt t="7287" x="3124200" y="679450"/>
          <p14:tracePt t="7305" x="3060700" y="641350"/>
          <p14:tracePt t="7321" x="3041650" y="635000"/>
          <p14:tracePt t="7434" x="3028950" y="635000"/>
          <p14:tracePt t="7450" x="3016250" y="666750"/>
          <p14:tracePt t="7458" x="2997200" y="774700"/>
          <p14:tracePt t="7465" x="2984500" y="889000"/>
          <p14:tracePt t="7473" x="2984500" y="1009650"/>
          <p14:tracePt t="7487" x="2984500" y="1136650"/>
          <p14:tracePt t="7505" x="3194050" y="1593850"/>
          <p14:tracePt t="7521" x="3238500" y="1676400"/>
          <p14:tracePt t="7537" x="3371850" y="1828800"/>
          <p14:tracePt t="7554" x="3441700" y="1866900"/>
          <p14:tracePt t="7571" x="3473450" y="1866900"/>
          <p14:tracePt t="7587" x="3486150" y="1866900"/>
          <p14:tracePt t="8322" x="3492500" y="1866900"/>
          <p14:tracePt t="8330" x="3492500" y="1905000"/>
          <p14:tracePt t="8338" x="3492500" y="1987550"/>
          <p14:tracePt t="8354" x="3492500" y="2273300"/>
          <p14:tracePt t="8371" x="3492500" y="2482850"/>
          <p14:tracePt t="8388" x="3492500" y="2622550"/>
          <p14:tracePt t="8404" x="3492500" y="2730500"/>
          <p14:tracePt t="8421" x="3492500" y="2813050"/>
          <p14:tracePt t="8438" x="3492500" y="2857500"/>
          <p14:tracePt t="8454" x="3492500" y="2895600"/>
          <p14:tracePt t="8471" x="3492500" y="2901950"/>
          <p14:tracePt t="17242" x="3486150" y="2901950"/>
          <p14:tracePt t="17250" x="3454400" y="2901950"/>
          <p14:tracePt t="17258" x="3409950" y="2901950"/>
          <p14:tracePt t="17274" x="3390900" y="2921000"/>
          <p14:tracePt t="17290" x="3390900" y="2971800"/>
          <p14:tracePt t="17307" x="3403600" y="3009900"/>
          <p14:tracePt t="17324" x="3441700" y="3041650"/>
          <p14:tracePt t="17778" x="3441700" y="3022600"/>
          <p14:tracePt t="17785" x="3441700" y="2997200"/>
          <p14:tracePt t="17793" x="3441700" y="2978150"/>
          <p14:tracePt t="17807" x="3441700" y="2959100"/>
          <p14:tracePt t="17824" x="3435350" y="2952750"/>
          <p14:tracePt t="18322" x="3498850" y="2940050"/>
          <p14:tracePt t="18330" x="3740150" y="2876550"/>
          <p14:tracePt t="18341" x="3867150" y="2819400"/>
          <p14:tracePt t="18357" x="3898900" y="2781300"/>
          <p14:tracePt t="18374" x="3879850" y="2711450"/>
          <p14:tracePt t="18391" x="3810000" y="2552700"/>
          <p14:tracePt t="18408" x="3752850" y="2463800"/>
          <p14:tracePt t="18425" x="3689350" y="2387600"/>
          <p14:tracePt t="18441" x="3632200" y="2362200"/>
          <p14:tracePt t="18457" x="3536950" y="2336800"/>
          <p14:tracePt t="18474" x="3409950" y="2324100"/>
          <p14:tracePt t="18491" x="3244850" y="2324100"/>
          <p14:tracePt t="18508" x="3117850" y="2324100"/>
          <p14:tracePt t="18524" x="3003550" y="2324100"/>
          <p14:tracePt t="18541" x="2882900" y="2349500"/>
          <p14:tracePt t="18558" x="2819400" y="2381250"/>
          <p14:tracePt t="18574" x="2806700" y="2387600"/>
          <p14:tracePt t="19626" x="2825750" y="2387600"/>
          <p14:tracePt t="19633" x="2832100" y="2387600"/>
          <p14:tracePt t="19666" x="2838450" y="2387600"/>
          <p14:tracePt t="19674" x="2844800" y="2387600"/>
          <p14:tracePt t="19682" x="2876550" y="2393950"/>
          <p14:tracePt t="19691" x="2895600" y="2457450"/>
          <p14:tracePt t="19708" x="2990850" y="2692400"/>
          <p14:tracePt t="19725" x="3155950" y="3162300"/>
          <p14:tracePt t="19741" x="3340100" y="3784600"/>
          <p14:tracePt t="19758" x="3530600" y="4451350"/>
          <p14:tracePt t="19775" x="3676650" y="5029200"/>
          <p14:tracePt t="19791" x="3714750" y="5473700"/>
          <p14:tracePt t="19808" x="3714750" y="5803900"/>
          <p14:tracePt t="19825" x="3670300" y="6070600"/>
          <p14:tracePt t="19841" x="3524250" y="6407150"/>
          <p14:tracePt t="19858" x="3429000" y="6521450"/>
          <p14:tracePt t="19875" x="3333750" y="6584950"/>
          <p14:tracePt t="19891" x="3238500" y="6642100"/>
          <p14:tracePt t="19908" x="3092450" y="6667500"/>
          <p14:tracePt t="19925" x="2921000" y="6680200"/>
          <p14:tracePt t="19941" x="2755900" y="6680200"/>
          <p14:tracePt t="19958" x="2635250" y="6680200"/>
          <p14:tracePt t="19975" x="2559050" y="6667500"/>
          <p14:tracePt t="19991" x="2514600" y="6661150"/>
          <p14:tracePt t="20008" x="2508250" y="6654800"/>
          <p14:tracePt t="20202" x="2508250" y="6642100"/>
          <p14:tracePt t="20210" x="2508250" y="6635750"/>
          <p14:tracePt t="20218" x="2508250" y="6629400"/>
          <p14:tracePt t="20234" x="2508250" y="6616700"/>
          <p14:tracePt t="20242" x="2501900" y="6616700"/>
          <p14:tracePt t="20498" x="2501900" y="6610350"/>
          <p14:tracePt t="20778" x="2533650" y="6610350"/>
          <p14:tracePt t="20786" x="2654300" y="6610350"/>
          <p14:tracePt t="20793" x="2838450" y="6610350"/>
          <p14:tracePt t="20808" x="3105150" y="6584950"/>
          <p14:tracePt t="20825" x="3892550" y="6375400"/>
          <p14:tracePt t="20842" x="4508500" y="6197600"/>
          <p14:tracePt t="20858" x="5200650" y="5994400"/>
          <p14:tracePt t="20875" x="5949950" y="5816600"/>
          <p14:tracePt t="20892" x="6591300" y="5575300"/>
          <p14:tracePt t="20908" x="7150100" y="5295900"/>
          <p14:tracePt t="20925" x="7493000" y="4997450"/>
          <p14:tracePt t="20942" x="7734300" y="4603750"/>
          <p14:tracePt t="20958" x="7899400" y="4083050"/>
          <p14:tracePt t="20975" x="7943850" y="3638550"/>
          <p14:tracePt t="20992" x="7943850" y="3257550"/>
          <p14:tracePt t="21009" x="7835900" y="2749550"/>
          <p14:tracePt t="21025" x="7753350" y="2540000"/>
          <p14:tracePt t="21042" x="7620000" y="2336800"/>
          <p14:tracePt t="21058" x="7429500" y="2165350"/>
          <p14:tracePt t="21075" x="7207250" y="2032000"/>
          <p14:tracePt t="21092" x="6997700" y="1930400"/>
          <p14:tracePt t="21108" x="6807200" y="1866900"/>
          <p14:tracePt t="21125" x="6654800" y="1822450"/>
          <p14:tracePt t="21142" x="6470650" y="1778000"/>
          <p14:tracePt t="21158" x="6216650" y="1758950"/>
          <p14:tracePt t="21175" x="5867400" y="1758950"/>
          <p14:tracePt t="21179" x="5695950" y="1758950"/>
          <p14:tracePt t="21192" x="5492750" y="1758950"/>
          <p14:tracePt t="21209" x="5092700" y="1758950"/>
          <p14:tracePt t="21225" x="4368800" y="1758950"/>
          <p14:tracePt t="21242" x="4032250" y="1778000"/>
          <p14:tracePt t="21258" x="3702050" y="1778000"/>
          <p14:tracePt t="21275" x="3390900" y="1778000"/>
          <p14:tracePt t="21292" x="3136900" y="1790700"/>
          <p14:tracePt t="21308" x="2965450" y="1828800"/>
          <p14:tracePt t="21325" x="2844800" y="1835150"/>
          <p14:tracePt t="21342" x="2749550" y="1860550"/>
          <p14:tracePt t="21358" x="2692400" y="1873250"/>
          <p14:tracePt t="21375" x="2654300" y="1873250"/>
          <p14:tracePt t="21392" x="2628900" y="1873250"/>
          <p14:tracePt t="21409" x="2584450" y="1873250"/>
          <p14:tracePt t="21425" x="2565400" y="1873250"/>
          <p14:tracePt t="21442" x="2540000" y="1873250"/>
          <p14:tracePt t="21458" x="2520950" y="1873250"/>
          <p14:tracePt t="21475" x="2508250" y="1873250"/>
          <p14:tracePt t="21492" x="2495550" y="1873250"/>
          <p14:tracePt t="21508" x="2489200" y="1873250"/>
          <p14:tracePt t="21618" x="2527300" y="1873250"/>
          <p14:tracePt t="21625" x="2603500" y="1873250"/>
          <p14:tracePt t="21634" x="2698750" y="1873250"/>
          <p14:tracePt t="21642" x="2813050" y="1873250"/>
          <p14:tracePt t="21658" x="3175000" y="1873250"/>
          <p14:tracePt t="21675" x="3689350" y="1873250"/>
          <p14:tracePt t="21692" x="4413250" y="1873250"/>
          <p14:tracePt t="21709" x="5149850" y="1873250"/>
          <p14:tracePt t="21725" x="5943600" y="1873250"/>
          <p14:tracePt t="21742" x="6762750" y="1873250"/>
          <p14:tracePt t="21759" x="7658100" y="1873250"/>
          <p14:tracePt t="21775" x="8413750" y="1873250"/>
          <p14:tracePt t="21792" x="9201150" y="1873250"/>
          <p14:tracePt t="21809" x="10236200" y="1778000"/>
          <p14:tracePt t="21825" x="10598150" y="1670050"/>
          <p14:tracePt t="21842" x="10826750" y="1555750"/>
          <p14:tracePt t="21859" x="10909300" y="1460500"/>
          <p14:tracePt t="21875" x="10947400" y="1320800"/>
          <p14:tracePt t="21892" x="10947400" y="1187450"/>
          <p14:tracePt t="21909" x="10928350" y="1035050"/>
          <p14:tracePt t="21925" x="10826750" y="876300"/>
          <p14:tracePt t="21942" x="10693400" y="755650"/>
          <p14:tracePt t="21959" x="10420350" y="590550"/>
          <p14:tracePt t="21975" x="9982200" y="457200"/>
          <p14:tracePt t="21992" x="8991600" y="279400"/>
          <p14:tracePt t="22009" x="8064500" y="177800"/>
          <p14:tracePt t="22025" x="7105650" y="146050"/>
          <p14:tracePt t="22042" x="6242050" y="146050"/>
          <p14:tracePt t="22059" x="5454650" y="146050"/>
          <p14:tracePt t="22075" x="4762500" y="266700"/>
          <p14:tracePt t="22092" x="4222750" y="361950"/>
          <p14:tracePt t="22109" x="3854450" y="488950"/>
          <p14:tracePt t="22125" x="3575050" y="641350"/>
          <p14:tracePt t="22142" x="3327400" y="812800"/>
          <p14:tracePt t="22159" x="3041650" y="1041400"/>
          <p14:tracePt t="22162" x="2895600" y="1162050"/>
          <p14:tracePt t="22175" x="2736850" y="1301750"/>
          <p14:tracePt t="22193" x="2235200" y="1854200"/>
          <p14:tracePt t="22209" x="1981200" y="2298700"/>
          <p14:tracePt t="22225" x="1733550" y="2876550"/>
          <p14:tracePt t="22242" x="1562100" y="3448050"/>
          <p14:tracePt t="22259" x="1511300" y="3987800"/>
          <p14:tracePt t="22275" x="1511300" y="4457700"/>
          <p14:tracePt t="22292" x="1746250" y="4953000"/>
          <p14:tracePt t="22309" x="2101850" y="5378450"/>
          <p14:tracePt t="22325" x="2514600" y="5772150"/>
          <p14:tracePt t="22342" x="2914650" y="6057900"/>
          <p14:tracePt t="22359" x="3219450" y="6242050"/>
          <p14:tracePt t="22375" x="3352800" y="6318250"/>
          <p14:tracePt t="22392" x="3371850" y="6330950"/>
          <p14:tracePt t="22426" x="3295650" y="6375400"/>
          <p14:tracePt t="22442" x="3022600" y="6496050"/>
          <p14:tracePt t="22459" x="2686050" y="6604000"/>
          <p14:tracePt t="22475" x="2317750" y="6731000"/>
          <p14:tracePt t="22492" x="1981200" y="6851650"/>
          <p14:tracePt t="22509" x="1784350" y="6851650"/>
          <p14:tracePt t="22525" x="1720850" y="6851650"/>
          <p14:tracePt t="22559" x="1739900" y="6851650"/>
          <p14:tracePt t="22575" x="1955800" y="6851650"/>
          <p14:tracePt t="22593" x="2457450" y="6851650"/>
          <p14:tracePt t="22609" x="2647950" y="6794500"/>
          <p14:tracePt t="22626" x="3219450" y="6559550"/>
          <p14:tracePt t="22642" x="3346450" y="6426200"/>
          <p14:tracePt t="22659" x="3378200" y="6324600"/>
          <p14:tracePt t="22675" x="3378200" y="6229350"/>
          <p14:tracePt t="22692" x="3238500" y="6108700"/>
          <p14:tracePt t="22709" x="3060700" y="6007100"/>
          <p14:tracePt t="22726" x="2806700" y="5899150"/>
          <p14:tracePt t="22742" x="2686050" y="5867400"/>
          <p14:tracePt t="22759" x="2667000" y="5861050"/>
          <p14:tracePt t="22802" x="2673350" y="5861050"/>
          <p14:tracePt t="22810" x="2736850" y="5867400"/>
          <p14:tracePt t="22826" x="2908300" y="5911850"/>
          <p14:tracePt t="22842" x="3079750" y="5937250"/>
          <p14:tracePt t="22859" x="3194050" y="5949950"/>
          <p14:tracePt t="22876" x="3225800" y="5949950"/>
          <p14:tracePt t="22892" x="3232150" y="5949950"/>
          <p14:tracePt t="22926" x="3213100" y="5949950"/>
          <p14:tracePt t="22942" x="3105150" y="5886450"/>
          <p14:tracePt t="22959" x="2965450" y="5816600"/>
          <p14:tracePt t="22976" x="2762250" y="5753100"/>
          <p14:tracePt t="22993" x="2432050" y="5721350"/>
          <p14:tracePt t="23009" x="2171700" y="5753100"/>
          <p14:tracePt t="23026" x="1905000" y="5905500"/>
          <p14:tracePt t="23042" x="1676400" y="6223000"/>
          <p14:tracePt t="23059" x="1562100" y="6604000"/>
          <p14:tracePt t="23076" x="1543050" y="6851650"/>
          <p14:tracePt t="23092" x="1619250" y="6851650"/>
          <p14:tracePt t="23109" x="1936750" y="6851650"/>
          <p14:tracePt t="23126" x="2463800" y="6851650"/>
          <p14:tracePt t="23142" x="3136900" y="6851650"/>
          <p14:tracePt t="23159" x="3721100" y="6673850"/>
          <p14:tracePt t="23163" x="3905250" y="6578600"/>
          <p14:tracePt t="23176" x="4051300" y="6451600"/>
          <p14:tracePt t="23192" x="4184650" y="6172200"/>
          <p14:tracePt t="23209" x="4083050" y="5708650"/>
          <p14:tracePt t="23226" x="3752850" y="5473700"/>
          <p14:tracePt t="23242" x="3302000" y="5340350"/>
          <p14:tracePt t="23259" x="2844800" y="5321300"/>
          <p14:tracePt t="23276" x="2451100" y="5353050"/>
          <p14:tracePt t="23292" x="2216150" y="5524500"/>
          <p14:tracePt t="23309" x="2178050" y="5600700"/>
          <p14:tracePt t="23326" x="2184400" y="5664200"/>
          <p14:tracePt t="23342" x="2355850" y="5689600"/>
          <p14:tracePt t="23359" x="2609850" y="5708650"/>
          <p14:tracePt t="23376" x="2781300" y="5708650"/>
          <p14:tracePt t="23393" x="2882900" y="5695950"/>
          <p14:tracePt t="23426" x="2825750" y="5676900"/>
          <p14:tracePt t="23442" x="2444750" y="5676900"/>
          <p14:tracePt t="23459" x="1962150" y="5676900"/>
          <p14:tracePt t="23476" x="1511300" y="5740400"/>
          <p14:tracePt t="23492" x="1168400" y="5842000"/>
          <p14:tracePt t="23509" x="1104900" y="5867400"/>
          <p14:tracePt t="23526" x="1111250" y="5867400"/>
          <p14:tracePt t="23542" x="1301750" y="5867400"/>
          <p14:tracePt t="23559" x="1612900" y="5867400"/>
          <p14:tracePt t="23576" x="1981200" y="5886450"/>
          <p14:tracePt t="23592" x="2228850" y="5924550"/>
          <p14:tracePt t="23609" x="2311400" y="5943600"/>
          <p14:tracePt t="23626" x="2311400" y="5969000"/>
          <p14:tracePt t="23642" x="2190750" y="5994400"/>
          <p14:tracePt t="23659" x="1955800" y="6026150"/>
          <p14:tracePt t="23676" x="1682750" y="6089650"/>
          <p14:tracePt t="23692" x="1574800" y="6121400"/>
          <p14:tracePt t="23709" x="1536700" y="6153150"/>
          <p14:tracePt t="23742" x="1549400" y="6178550"/>
          <p14:tracePt t="23759" x="1714500" y="6191250"/>
          <p14:tracePt t="23776" x="1879600" y="6216650"/>
          <p14:tracePt t="23793" x="2076450" y="6216650"/>
          <p14:tracePt t="23809" x="2159000" y="6197600"/>
          <p14:tracePt t="23826" x="2190750" y="6165850"/>
          <p14:tracePt t="23842" x="2190750" y="6127750"/>
          <p14:tracePt t="23859" x="2190750" y="6102350"/>
          <p14:tracePt t="23876" x="2139950" y="6083300"/>
          <p14:tracePt t="23893" x="2101850" y="6083300"/>
          <p14:tracePt t="23909" x="2076450" y="6083300"/>
          <p14:tracePt t="23926" x="2070100" y="6127750"/>
          <p14:tracePt t="23943" x="2127250" y="6197600"/>
          <p14:tracePt t="23959" x="2286000" y="6254750"/>
          <p14:tracePt t="23976" x="2476500" y="6280150"/>
          <p14:tracePt t="23993" x="2679700" y="6292850"/>
          <p14:tracePt t="24009" x="2736850" y="6292850"/>
          <p14:tracePt t="24043" x="2736850" y="6248400"/>
          <p14:tracePt t="24059" x="2679700" y="6184900"/>
          <p14:tracePt t="24076" x="2571750" y="6115050"/>
          <p14:tracePt t="24093" x="2527300" y="6089650"/>
          <p14:tracePt t="24218" x="2533650" y="6089650"/>
          <p14:tracePt t="24225" x="2533650" y="6076950"/>
          <p14:tracePt t="24233" x="2533650" y="6064250"/>
          <p14:tracePt t="24243" x="2533650" y="6051550"/>
          <p14:tracePt t="24259" x="2533650" y="6026150"/>
          <p14:tracePt t="24276" x="2533650" y="6007100"/>
          <p14:tracePt t="24293" x="2527300" y="6007100"/>
          <p14:tracePt t="24326" x="2520950" y="6007100"/>
          <p14:tracePt t="24370" x="2514600" y="6007100"/>
          <p14:tracePt t="24394" x="2514600" y="6019800"/>
          <p14:tracePt t="24650" x="2514600" y="6038850"/>
          <p14:tracePt t="24658" x="2520950" y="6051550"/>
          <p14:tracePt t="24665" x="2552700" y="6070600"/>
          <p14:tracePt t="24676" x="2584450" y="6089650"/>
          <p14:tracePt t="24693" x="2667000" y="6108700"/>
          <p14:tracePt t="24709" x="2749550" y="6121400"/>
          <p14:tracePt t="24726" x="2832100" y="6121400"/>
          <p14:tracePt t="24743" x="2851150" y="6121400"/>
          <p14:tracePt t="24759" x="2857500" y="6121400"/>
          <p14:tracePt t="24777" x="2876550" y="6089650"/>
          <p14:tracePt t="24793" x="2889250" y="6064250"/>
          <p14:tracePt t="24809" x="2895600" y="6026150"/>
          <p14:tracePt t="24826" x="2895600" y="6013450"/>
          <p14:tracePt t="24843" x="2895600" y="6007100"/>
          <p14:tracePt t="24938" x="2901950" y="6007100"/>
          <p14:tracePt t="24945" x="2914650" y="6013450"/>
          <p14:tracePt t="24954" x="2914650" y="6019800"/>
          <p14:tracePt t="24961" x="2933700" y="6051550"/>
          <p14:tracePt t="24977" x="2952750" y="6089650"/>
          <p14:tracePt t="24993" x="2965450" y="6115050"/>
          <p14:tracePt t="25010" x="2971800" y="6115050"/>
          <p14:tracePt t="25122" x="2978150" y="6115050"/>
          <p14:tracePt t="25138" x="2990850" y="6115050"/>
          <p14:tracePt t="25146" x="2990850" y="6108700"/>
          <p14:tracePt t="25154" x="2997200" y="6108700"/>
          <p14:tracePt t="25164" x="2997200" y="6102350"/>
          <p14:tracePt t="25178" x="2997200" y="6096000"/>
          <p14:tracePt t="25193" x="3003550" y="6089650"/>
          <p14:tracePt t="25210" x="3009900" y="6089650"/>
          <p14:tracePt t="25226" x="3022600" y="6083300"/>
          <p14:tracePt t="25243" x="3041650" y="6083300"/>
          <p14:tracePt t="25260" x="3067050" y="6083300"/>
          <p14:tracePt t="25276" x="3092450" y="6083300"/>
          <p14:tracePt t="25293" x="3111500" y="6083300"/>
          <p14:tracePt t="25310" x="3136900" y="6083300"/>
          <p14:tracePt t="25326" x="3155950" y="6083300"/>
          <p14:tracePt t="25343" x="3162300" y="6083300"/>
          <p14:tracePt t="25360" x="3168650" y="6083300"/>
          <p14:tracePt t="25442" x="3175000" y="6083300"/>
          <p14:tracePt t="25450" x="3187700" y="6083300"/>
          <p14:tracePt t="25466" x="3194050" y="6083300"/>
          <p14:tracePt t="25994" x="3200400" y="6083300"/>
          <p14:tracePt t="26002" x="3206750" y="6083300"/>
          <p14:tracePt t="26010" x="3238500" y="6083300"/>
          <p14:tracePt t="26027" x="3321050" y="6064250"/>
          <p14:tracePt t="26043" x="3409950" y="6057900"/>
          <p14:tracePt t="26060" x="3473450" y="6051550"/>
          <p14:tracePt t="26077" x="3498850" y="6045200"/>
          <p14:tracePt t="26242" x="3517900" y="6045200"/>
          <p14:tracePt t="26250" x="3524250" y="6045200"/>
          <p14:tracePt t="26260" x="3536950" y="6045200"/>
          <p14:tracePt t="26277" x="3562350" y="6045200"/>
          <p14:tracePt t="26293" x="3600450" y="6045200"/>
          <p14:tracePt t="26310" x="3625850" y="6045200"/>
          <p14:tracePt t="26327" x="3644900" y="6045200"/>
          <p14:tracePt t="26343" x="3657600" y="6045200"/>
          <p14:tracePt t="26360" x="3670300" y="6045200"/>
          <p14:tracePt t="26506" x="3676650" y="6045200"/>
          <p14:tracePt t="26514" x="3683000" y="6051550"/>
          <p14:tracePt t="26538" x="3689350" y="6064250"/>
          <p14:tracePt t="27010" x="3702050" y="6064250"/>
          <p14:tracePt t="27017" x="3708400" y="6064250"/>
          <p14:tracePt t="27027" x="3714750" y="6064250"/>
          <p14:tracePt t="27044" x="3746500" y="6064250"/>
          <p14:tracePt t="27060" x="3797300" y="6045200"/>
          <p14:tracePt t="27077" x="3873500" y="6019800"/>
          <p14:tracePt t="27094" x="3943350" y="5994400"/>
          <p14:tracePt t="27110" x="4032250" y="5969000"/>
          <p14:tracePt t="27127" x="4108450" y="5949950"/>
          <p14:tracePt t="27144" x="4197350" y="5924550"/>
          <p14:tracePt t="27161" x="4273550" y="5899150"/>
          <p14:tracePt t="27163" x="4324350" y="5873750"/>
          <p14:tracePt t="27177" x="4400550" y="5810250"/>
          <p14:tracePt t="27194" x="4552950" y="5683250"/>
          <p14:tracePt t="27210" x="4629150" y="5600700"/>
          <p14:tracePt t="27227" x="4686300" y="5524500"/>
          <p14:tracePt t="27244" x="4705350" y="5467350"/>
          <p14:tracePt t="27260" x="4718050" y="5448300"/>
          <p14:tracePt t="27294" x="4718050" y="5441950"/>
          <p14:tracePt t="27530" x="4718050" y="5435600"/>
          <p14:tracePt t="28626" x="4686300" y="5429250"/>
          <p14:tracePt t="28634" x="4597400" y="5429250"/>
          <p14:tracePt t="28644" x="4514850" y="5429250"/>
          <p14:tracePt t="28661" x="4362450" y="5429250"/>
          <p14:tracePt t="28677" x="4184650" y="5435600"/>
          <p14:tracePt t="28694" x="3930650" y="5486400"/>
          <p14:tracePt t="28711" x="3702050" y="5556250"/>
          <p14:tracePt t="28727" x="3479800" y="5626100"/>
          <p14:tracePt t="28745" x="3219450" y="5727700"/>
          <p14:tracePt t="28761" x="3136900" y="5772150"/>
          <p14:tracePt t="28777" x="2946400" y="5854700"/>
          <p14:tracePt t="28794" x="2870200" y="5892800"/>
          <p14:tracePt t="28811" x="2825750" y="5930900"/>
          <p14:tracePt t="28827" x="2819400" y="5943600"/>
          <p14:tracePt t="28844" x="2806700" y="5956300"/>
          <p14:tracePt t="28860" x="2781300" y="5969000"/>
          <p14:tracePt t="28877" x="2755900" y="5988050"/>
          <p14:tracePt t="28894" x="2698750" y="6013450"/>
          <p14:tracePt t="28911" x="2654300" y="6032500"/>
          <p14:tracePt t="28927" x="2622550" y="6045200"/>
          <p14:tracePt t="28945" x="2584450" y="6051550"/>
          <p14:tracePt t="29906" x="2597150" y="6051550"/>
          <p14:tracePt t="29913" x="2641600" y="6051550"/>
          <p14:tracePt t="29922" x="2692400" y="6051550"/>
          <p14:tracePt t="29929" x="2711450" y="6051550"/>
          <p14:tracePt t="29945" x="2781300" y="6051550"/>
          <p14:tracePt t="29961" x="2857500" y="6051550"/>
          <p14:tracePt t="29978" x="2965450" y="6051550"/>
          <p14:tracePt t="29995" x="3086100" y="6051550"/>
          <p14:tracePt t="30011" x="3225800" y="6070600"/>
          <p14:tracePt t="30028" x="3390900" y="6070600"/>
          <p14:tracePt t="30044" x="3536950" y="6083300"/>
          <p14:tracePt t="30061" x="3619500" y="6108700"/>
          <p14:tracePt t="30078" x="3625850" y="6108700"/>
          <p14:tracePt t="30186" x="3625850" y="6115050"/>
          <p14:tracePt t="30209" x="3625850" y="6127750"/>
          <p14:tracePt t="30218" x="3625850" y="6134100"/>
          <p14:tracePt t="30234" x="3625850" y="6140450"/>
          <p14:tracePt t="30249" x="3625850" y="6153150"/>
          <p14:tracePt t="30265" x="3625850" y="6159500"/>
          <p14:tracePt t="30283" x="3625850" y="6165850"/>
          <p14:tracePt t="30295" x="3625850" y="6178550"/>
          <p14:tracePt t="30311" x="3619500" y="6178550"/>
          <p14:tracePt t="30328" x="3606800" y="6178550"/>
          <p14:tracePt t="30345" x="3587750" y="6178550"/>
          <p14:tracePt t="30361" x="3543300" y="6178550"/>
          <p14:tracePt t="30378" x="3524250" y="6178550"/>
          <p14:tracePt t="30562" x="3517900" y="6178550"/>
          <p14:tracePt t="44714" x="3517900" y="6140450"/>
          <p14:tracePt t="44721" x="3581400" y="6057900"/>
          <p14:tracePt t="44732" x="3632200" y="6000750"/>
          <p14:tracePt t="44749" x="3689350" y="5937250"/>
          <p14:tracePt t="44766" x="3752850" y="5873750"/>
          <p14:tracePt t="44782" x="3848100" y="5822950"/>
          <p14:tracePt t="44799" x="3879850" y="5791200"/>
          <p14:tracePt t="44816" x="3898900" y="5765800"/>
          <p14:tracePt t="44833" x="3924300" y="5746750"/>
          <p14:tracePt t="44849" x="3943350" y="5727700"/>
          <p14:tracePt t="44866" x="3949700" y="5715000"/>
          <p14:tracePt t="44899" x="3962400" y="5708650"/>
          <p14:tracePt t="44916" x="3975100" y="5695950"/>
          <p14:tracePt t="44933" x="3987800" y="5683250"/>
          <p14:tracePt t="44949" x="4019550" y="5651500"/>
          <p14:tracePt t="44966" x="4038600" y="5607050"/>
          <p14:tracePt t="44983" x="4057650" y="5581650"/>
          <p14:tracePt t="44999" x="4057650" y="5562600"/>
          <p14:tracePt t="45016" x="4057650" y="5549900"/>
          <p14:tracePt t="45033" x="4057650" y="5537200"/>
          <p14:tracePt t="45049" x="4064000" y="5505450"/>
          <p14:tracePt t="45066" x="4064000" y="5486400"/>
          <p14:tracePt t="45083" x="4064000" y="5480050"/>
          <p14:tracePt t="45099" x="4064000" y="5454650"/>
          <p14:tracePt t="45116" x="4064000" y="5448300"/>
          <p14:tracePt t="45133" x="4057650" y="5416550"/>
          <p14:tracePt t="45149" x="4038600" y="5391150"/>
          <p14:tracePt t="45166" x="4019550" y="5359400"/>
          <p14:tracePt t="45183" x="3987800" y="5334000"/>
          <p14:tracePt t="45199" x="3962400" y="5289550"/>
          <p14:tracePt t="45216" x="3937000" y="5289550"/>
          <p14:tracePt t="45233" x="3924300" y="5276850"/>
          <p14:tracePt t="51729"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CB81BF1-6635-46C4-9EA1-CC86DB9A4468}" type="slidenum">
              <a:rPr lang="en-US" altLang="en-US" sz="1000" b="0">
                <a:solidFill>
                  <a:srgbClr val="9B9A98"/>
                </a:solidFill>
                <a:latin typeface="Arial" panose="020B0604020202020204" pitchFamily="34" charset="0"/>
              </a:rPr>
              <a:pPr/>
              <a:t>5</a:t>
            </a:fld>
            <a:endParaRPr lang="en-US" altLang="en-US" sz="1000" b="0">
              <a:solidFill>
                <a:srgbClr val="9B9A98"/>
              </a:solidFill>
              <a:latin typeface="Arial" panose="020B0604020202020204" pitchFamily="34" charset="0"/>
            </a:endParaRPr>
          </a:p>
        </p:txBody>
      </p:sp>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3250" y="687389"/>
            <a:ext cx="7956550" cy="555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5"/>
          <p:cNvSpPr>
            <a:spLocks noChangeArrowheads="1"/>
          </p:cNvSpPr>
          <p:nvPr/>
        </p:nvSpPr>
        <p:spPr bwMode="auto">
          <a:xfrm>
            <a:off x="4068763" y="2239964"/>
            <a:ext cx="1871662" cy="1512887"/>
          </a:xfrm>
          <a:prstGeom prst="wedgeRoundRectCallout">
            <a:avLst>
              <a:gd name="adj1" fmla="val -68319"/>
              <a:gd name="adj2" fmla="val 1139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4000"/>
              <a:t>عرض البيانات</a:t>
            </a:r>
            <a:endParaRPr lang="en-US" altLang="en-US" sz="4000"/>
          </a:p>
        </p:txBody>
      </p:sp>
      <p:sp>
        <p:nvSpPr>
          <p:cNvPr id="5" name="AutoShape 6"/>
          <p:cNvSpPr>
            <a:spLocks noChangeArrowheads="1"/>
          </p:cNvSpPr>
          <p:nvPr/>
        </p:nvSpPr>
        <p:spPr bwMode="auto">
          <a:xfrm>
            <a:off x="6589713" y="2239964"/>
            <a:ext cx="2519362" cy="1512887"/>
          </a:xfrm>
          <a:prstGeom prst="wedgeRoundRectCallout">
            <a:avLst>
              <a:gd name="adj1" fmla="val -63611"/>
              <a:gd name="adj2" fmla="val 1139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4000"/>
              <a:t>لتعريف المتغيرات</a:t>
            </a:r>
            <a:endParaRPr lang="en-US" altLang="en-US" sz="4000"/>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06797717"/>
      </p:ext>
    </p:extLst>
  </p:cSld>
  <p:clrMapOvr>
    <a:masterClrMapping/>
  </p:clrMapOvr>
  <mc:AlternateContent xmlns:mc="http://schemas.openxmlformats.org/markup-compatibility/2006" xmlns:p14="http://schemas.microsoft.com/office/powerpoint/2010/main">
    <mc:Choice Requires="p14">
      <p:transition spd="slow" p14:dur="2000" advTm="30659"/>
    </mc:Choice>
    <mc:Fallback xmlns="">
      <p:transition spd="slow" advTm="306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4"/>
                                        </p:tgtEl>
                                        <p:attrNameLst>
                                          <p:attrName>style.visibility</p:attrName>
                                        </p:attrNameLst>
                                      </p:cBhvr>
                                      <p:to>
                                        <p:strVal val="hidden"/>
                                      </p:to>
                                    </p:set>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style.rotation</p:attrName>
                                        </p:attrNameLst>
                                      </p:cBhvr>
                                      <p:tavLst>
                                        <p:tav tm="0">
                                          <p:val>
                                            <p:fltVal val="720"/>
                                          </p:val>
                                        </p:tav>
                                        <p:tav tm="100000">
                                          <p:val>
                                            <p:fltVal val="0"/>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anim calcmode="lin" valueType="num">
                                      <p:cBhvr>
                                        <p:cTn id="22"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extLst mod="1">
    <p:ext uri="{3A86A75C-4F4B-4683-9AE1-C65F6400EC91}">
      <p14:laserTraceLst xmlns:p14="http://schemas.microsoft.com/office/powerpoint/2010/main">
        <p14:tracePtLst>
          <p14:tracePt t="2601" x="444500" y="5575300"/>
          <p14:tracePt t="2649" x="444500" y="5562600"/>
          <p14:tracePt t="2658" x="444500" y="5556250"/>
          <p14:tracePt t="2690" x="444500" y="5549900"/>
          <p14:tracePt t="2722" x="457200" y="5549900"/>
          <p14:tracePt t="2730" x="463550" y="5543550"/>
          <p14:tracePt t="2738" x="469900" y="5543550"/>
          <p14:tracePt t="2746" x="501650" y="5543550"/>
          <p14:tracePt t="2760" x="520700" y="5543550"/>
          <p14:tracePt t="2776" x="609600" y="5518150"/>
          <p14:tracePt t="2793" x="749300" y="5461000"/>
          <p14:tracePt t="2810" x="1041400" y="5346700"/>
          <p14:tracePt t="2826" x="1733550" y="5143500"/>
          <p14:tracePt t="2843" x="2457450" y="4883150"/>
          <p14:tracePt t="2860" x="3295650" y="4514850"/>
          <p14:tracePt t="2876" x="4152900" y="4133850"/>
          <p14:tracePt t="2893" x="4889500" y="3810000"/>
          <p14:tracePt t="2910" x="5448300" y="3473450"/>
          <p14:tracePt t="2926" x="5734050" y="3257550"/>
          <p14:tracePt t="2943" x="5803900" y="3168650"/>
          <p14:tracePt t="2960" x="5835650" y="3086100"/>
          <p14:tracePt t="2976" x="5835650" y="3048000"/>
          <p14:tracePt t="2993" x="5835650" y="3035300"/>
          <p14:tracePt t="3010" x="5848350" y="3022600"/>
          <p14:tracePt t="26475" x="5867400" y="3016250"/>
          <p14:tracePt t="26483" x="5886450" y="3003550"/>
          <p14:tracePt t="26491" x="5886450" y="2997200"/>
          <p14:tracePt t="26500" x="5899150" y="2990850"/>
          <p14:tracePt t="26517" x="5905500" y="2978150"/>
          <p14:tracePt t="26534" x="5924550" y="2959100"/>
          <p14:tracePt t="26550" x="5924550" y="2952750"/>
          <p14:tracePt t="26779" x="5924550" y="2959100"/>
          <p14:tracePt t="26787" x="5924550" y="2971800"/>
          <p14:tracePt t="26794" x="5924550" y="2978150"/>
          <p14:tracePt t="26802" x="5911850" y="2984500"/>
          <p14:tracePt t="26819" x="5911850" y="299720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9E9907-845A-4BDB-B8DB-E80F4EAB4705}" type="slidenum">
              <a:rPr lang="en-US" altLang="en-US" sz="1000" b="0">
                <a:solidFill>
                  <a:srgbClr val="9B9A98"/>
                </a:solidFill>
                <a:latin typeface="Arial" panose="020B0604020202020204" pitchFamily="34" charset="0"/>
              </a:rPr>
              <a:pPr/>
              <a:t>6</a:t>
            </a:fld>
            <a:endParaRPr lang="en-US" altLang="en-US" sz="1000" b="0">
              <a:solidFill>
                <a:srgbClr val="9B9A98"/>
              </a:solidFill>
              <a:latin typeface="Arial" panose="020B0604020202020204" pitchFamily="34" charset="0"/>
            </a:endParaRPr>
          </a:p>
        </p:txBody>
      </p:sp>
      <p:pic>
        <p:nvPicPr>
          <p:cNvPr id="819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9925" y="5786439"/>
            <a:ext cx="856138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1"/>
          <p:cNvPicPr>
            <a:picLocks noChangeAspect="1"/>
          </p:cNvPicPr>
          <p:nvPr/>
        </p:nvPicPr>
        <p:blipFill rotWithShape="1">
          <a:blip r:embed="rId3"/>
          <a:srcRect t="2029" r="44986" b="5132"/>
          <a:stretch/>
        </p:blipFill>
        <p:spPr>
          <a:xfrm>
            <a:off x="2882113" y="79899"/>
            <a:ext cx="5906779" cy="5607000"/>
          </a:xfrm>
          <a:prstGeom prst="rect">
            <a:avLst/>
          </a:prstGeom>
        </p:spPr>
      </p:pic>
    </p:spTree>
    <p:extLst>
      <p:ext uri="{BB962C8B-B14F-4D97-AF65-F5344CB8AC3E}">
        <p14:creationId xmlns:p14="http://schemas.microsoft.com/office/powerpoint/2010/main" val="2790483572"/>
      </p:ext>
    </p:extLst>
  </p:cSld>
  <p:clrMapOvr>
    <a:masterClrMapping/>
  </p:clrMapOvr>
  <mc:AlternateContent xmlns:mc="http://schemas.openxmlformats.org/markup-compatibility/2006" xmlns:p14="http://schemas.microsoft.com/office/powerpoint/2010/main">
    <mc:Choice Requires="p14">
      <p:transition spd="slow" p14:dur="2000" advTm="134445"/>
    </mc:Choice>
    <mc:Fallback xmlns="">
      <p:transition spd="slow" advTm="134445"/>
    </mc:Fallback>
  </mc:AlternateContent>
  <p:timing>
    <p:tnLst>
      <p:par>
        <p:cTn id="1" dur="indefinite" restart="never" nodeType="tmRoot"/>
      </p:par>
    </p:tnLst>
  </p:timing>
  <p:extLst mod="1">
    <p:ext uri="{3A86A75C-4F4B-4683-9AE1-C65F6400EC91}">
      <p14:laserTraceLst xmlns:p14="http://schemas.microsoft.com/office/powerpoint/2010/main">
        <p14:tracePtLst>
          <p14:tracePt t="4130" x="419100" y="5575300"/>
          <p14:tracePt t="4177" x="419100" y="5568950"/>
          <p14:tracePt t="4202" x="425450" y="5568950"/>
          <p14:tracePt t="4210" x="469900" y="5568950"/>
          <p14:tracePt t="4222" x="520700" y="5556250"/>
          <p14:tracePt t="4239" x="628650" y="5543550"/>
          <p14:tracePt t="4256" x="749300" y="5518150"/>
          <p14:tracePt t="4272" x="939800" y="5492750"/>
          <p14:tracePt t="4290" x="1358900" y="5359400"/>
          <p14:tracePt t="4306" x="1727200" y="5232400"/>
          <p14:tracePt t="4323" x="2076450" y="5073650"/>
          <p14:tracePt t="4339" x="2432050" y="4927600"/>
          <p14:tracePt t="4356" x="2711450" y="4781550"/>
          <p14:tracePt t="4373" x="2901950" y="4667250"/>
          <p14:tracePt t="4389" x="3035300" y="4584700"/>
          <p14:tracePt t="4406" x="3136900" y="4521200"/>
          <p14:tracePt t="4423" x="3181350" y="4489450"/>
          <p14:tracePt t="4439" x="3213100" y="4470400"/>
          <p14:tracePt t="4456" x="3219450" y="4457700"/>
          <p14:tracePt t="4987" x="3225800" y="4457700"/>
          <p14:tracePt t="4995" x="3276600" y="4438650"/>
          <p14:tracePt t="5006" x="3473450" y="4394200"/>
          <p14:tracePt t="5023" x="4337050" y="4260850"/>
          <p14:tracePt t="5040" x="5397500" y="4121150"/>
          <p14:tracePt t="5056" x="6140450" y="3860800"/>
          <p14:tracePt t="5073" x="6731000" y="3549650"/>
          <p14:tracePt t="5090" x="7327900" y="2857500"/>
          <p14:tracePt t="5106" x="7594600" y="2413000"/>
          <p14:tracePt t="5123" x="7747000" y="2025650"/>
          <p14:tracePt t="5139" x="7810500" y="1644650"/>
          <p14:tracePt t="5156" x="7810500" y="1435100"/>
          <p14:tracePt t="5173" x="7785100" y="1276350"/>
          <p14:tracePt t="5190" x="7677150" y="1111250"/>
          <p14:tracePt t="5206" x="7594600" y="984250"/>
          <p14:tracePt t="5223" x="7505700" y="876300"/>
          <p14:tracePt t="5240" x="7442200" y="819150"/>
          <p14:tracePt t="5257" x="7385050" y="781050"/>
          <p14:tracePt t="5273" x="7327900" y="768350"/>
          <p14:tracePt t="5290" x="7213600" y="768350"/>
          <p14:tracePt t="5306" x="7169150" y="762000"/>
          <p14:tracePt t="5323" x="7124700" y="762000"/>
          <p14:tracePt t="5340" x="7099300" y="781050"/>
          <p14:tracePt t="5357" x="7080250" y="800100"/>
          <p14:tracePt t="5373" x="7048500" y="825500"/>
          <p14:tracePt t="5390" x="7016750" y="863600"/>
          <p14:tracePt t="5407" x="7010400" y="882650"/>
          <p14:tracePt t="5423" x="6997700" y="895350"/>
          <p14:tracePt t="5457" x="6991350" y="901700"/>
          <p14:tracePt t="6235" x="6965950" y="908050"/>
          <p14:tracePt t="6243" x="6800850" y="908050"/>
          <p14:tracePt t="6251" x="6540500" y="908050"/>
          <p14:tracePt t="6259" x="6248400" y="908050"/>
          <p14:tracePt t="6274" x="5581650" y="977900"/>
          <p14:tracePt t="6290" x="4946650" y="1130300"/>
          <p14:tracePt t="6307" x="4445000" y="1289050"/>
          <p14:tracePt t="6324" x="4076700" y="1416050"/>
          <p14:tracePt t="6340" x="3816350" y="1492250"/>
          <p14:tracePt t="6357" x="3683000" y="1530350"/>
          <p14:tracePt t="6374" x="3575050" y="1555750"/>
          <p14:tracePt t="6390" x="3543300" y="1568450"/>
          <p14:tracePt t="6407" x="3543300" y="1600200"/>
          <p14:tracePt t="6424" x="3606800" y="1670050"/>
          <p14:tracePt t="6440" x="3746500" y="1784350"/>
          <p14:tracePt t="6457" x="3790950" y="1892300"/>
          <p14:tracePt t="6474" x="3797300" y="1955800"/>
          <p14:tracePt t="6490" x="3759200" y="1987550"/>
          <p14:tracePt t="6771" x="3771900" y="1987550"/>
          <p14:tracePt t="6779" x="3790950" y="1968500"/>
          <p14:tracePt t="6790" x="3835400" y="1968500"/>
          <p14:tracePt t="6807" x="3937000" y="1930400"/>
          <p14:tracePt t="6824" x="3994150" y="1917700"/>
          <p14:tracePt t="6840" x="4038600" y="1898650"/>
          <p14:tracePt t="6857" x="4051300" y="1898650"/>
          <p14:tracePt t="6874" x="4057650" y="1898650"/>
          <p14:tracePt t="6890" x="4070350" y="1892300"/>
          <p14:tracePt t="8043" x="4083050" y="1892300"/>
          <p14:tracePt t="8051" x="4241800" y="1892300"/>
          <p14:tracePt t="8059" x="4533900" y="1892300"/>
          <p14:tracePt t="8075" x="5270500" y="1892300"/>
          <p14:tracePt t="8091" x="6064250" y="1892300"/>
          <p14:tracePt t="8108" x="6864350" y="1828800"/>
          <p14:tracePt t="8124" x="7518400" y="1714500"/>
          <p14:tracePt t="8141" x="8039100" y="1549400"/>
          <p14:tracePt t="8157" x="8293100" y="1435100"/>
          <p14:tracePt t="8175" x="8312150" y="1422400"/>
          <p14:tracePt t="8191" x="8312150" y="1416050"/>
          <p14:tracePt t="8207" x="8312150" y="1308100"/>
          <p14:tracePt t="8224" x="8191500" y="1136650"/>
          <p14:tracePt t="8241" x="7937500" y="946150"/>
          <p14:tracePt t="8257" x="7651750" y="774700"/>
          <p14:tracePt t="8274" x="7334250" y="685800"/>
          <p14:tracePt t="8290" x="7137400" y="641350"/>
          <p14:tracePt t="8307" x="6851650" y="622300"/>
          <p14:tracePt t="8324" x="6534150" y="622300"/>
          <p14:tracePt t="8341" x="6261100" y="622300"/>
          <p14:tracePt t="8357" x="5962650" y="622300"/>
          <p14:tracePt t="8374" x="5664200" y="635000"/>
          <p14:tracePt t="8390" x="5334000" y="673100"/>
          <p14:tracePt t="8407" x="5099050" y="723900"/>
          <p14:tracePt t="8424" x="4927600" y="736600"/>
          <p14:tracePt t="8440" x="4775200" y="749300"/>
          <p14:tracePt t="8458" x="4559300" y="749300"/>
          <p14:tracePt t="8474" x="4419600" y="742950"/>
          <p14:tracePt t="8491" x="4298950" y="704850"/>
          <p14:tracePt t="8508" x="4203700" y="660400"/>
          <p14:tracePt t="8524" x="4114800" y="609600"/>
          <p14:tracePt t="8541" x="4038600" y="565150"/>
          <p14:tracePt t="8558" x="3994150" y="539750"/>
          <p14:tracePt t="8574" x="3937000" y="514350"/>
          <p14:tracePt t="8591" x="3867150" y="495300"/>
          <p14:tracePt t="8608" x="3746500" y="476250"/>
          <p14:tracePt t="8624" x="3657600" y="469900"/>
          <p14:tracePt t="8641" x="3568700" y="457200"/>
          <p14:tracePt t="8658" x="3448050" y="457200"/>
          <p14:tracePt t="8674" x="3289300" y="476250"/>
          <p14:tracePt t="8691" x="3143250" y="520700"/>
          <p14:tracePt t="8708" x="2959100" y="577850"/>
          <p14:tracePt t="8724" x="2813050" y="641350"/>
          <p14:tracePt t="8741" x="2692400" y="692150"/>
          <p14:tracePt t="8758" x="2635250" y="717550"/>
          <p14:tracePt t="8774" x="2628900" y="717550"/>
          <p14:tracePt t="8834" x="2628900" y="723900"/>
          <p14:tracePt t="8842" x="2647950" y="723900"/>
          <p14:tracePt t="8850" x="2692400" y="723900"/>
          <p14:tracePt t="8858" x="2736850" y="717550"/>
          <p14:tracePt t="8874" x="2819400" y="692150"/>
          <p14:tracePt t="8891" x="2889250" y="666750"/>
          <p14:tracePt t="8907" x="2946400" y="660400"/>
          <p14:tracePt t="8924" x="2984500" y="647700"/>
          <p14:tracePt t="8941" x="3016250" y="635000"/>
          <p14:tracePt t="8957" x="3041650" y="609600"/>
          <p14:tracePt t="8974" x="3086100" y="596900"/>
          <p14:tracePt t="8991" x="3155950" y="584200"/>
          <p14:tracePt t="9007" x="3238500" y="584200"/>
          <p14:tracePt t="9024" x="3340100" y="584200"/>
          <p14:tracePt t="9041" x="3441700" y="584200"/>
          <p14:tracePt t="9057" x="3543300" y="584200"/>
          <p14:tracePt t="9074" x="3683000" y="590550"/>
          <p14:tracePt t="9091" x="3803650" y="603250"/>
          <p14:tracePt t="9108" x="3968750" y="635000"/>
          <p14:tracePt t="9124" x="4171950" y="666750"/>
          <p14:tracePt t="9141" x="4425950" y="679450"/>
          <p14:tracePt t="9158" x="4711700" y="698500"/>
          <p14:tracePt t="9174" x="4959350" y="698500"/>
          <p14:tracePt t="9191" x="5168900" y="698500"/>
          <p14:tracePt t="9208" x="5346700" y="698500"/>
          <p14:tracePt t="9225" x="5505450" y="698500"/>
          <p14:tracePt t="9241" x="5676900" y="698500"/>
          <p14:tracePt t="9258" x="5880100" y="698500"/>
          <p14:tracePt t="9275" x="5962650" y="698500"/>
          <p14:tracePt t="9291" x="6000750" y="698500"/>
          <p14:tracePt t="9308" x="6019800" y="698500"/>
          <p14:tracePt t="9341" x="6051550" y="698500"/>
          <p14:tracePt t="9358" x="6096000" y="698500"/>
          <p14:tracePt t="9375" x="6165850" y="698500"/>
          <p14:tracePt t="9378" x="6216650" y="698500"/>
          <p14:tracePt t="9392" x="6248400" y="698500"/>
          <p14:tracePt t="9408" x="6394450" y="698500"/>
          <p14:tracePt t="9425" x="6546850" y="698500"/>
          <p14:tracePt t="9442" x="6788150" y="698500"/>
          <p14:tracePt t="9458" x="6959600" y="698500"/>
          <p14:tracePt t="9475" x="7124700" y="698500"/>
          <p14:tracePt t="9491" x="7277100" y="698500"/>
          <p14:tracePt t="9508" x="7410450" y="698500"/>
          <p14:tracePt t="9525" x="7531100" y="698500"/>
          <p14:tracePt t="9541" x="7613650" y="698500"/>
          <p14:tracePt t="9558" x="7683500" y="698500"/>
          <p14:tracePt t="9575" x="7708900" y="698500"/>
          <p14:tracePt t="9591" x="7721600" y="698500"/>
          <p14:tracePt t="9627" x="7721600" y="711200"/>
          <p14:tracePt t="9642" x="7734300" y="787400"/>
          <p14:tracePt t="9658" x="7734300" y="952500"/>
          <p14:tracePt t="9675" x="7486650" y="1485900"/>
          <p14:tracePt t="9691" x="7200900" y="1930400"/>
          <p14:tracePt t="9708" x="6838950" y="2406650"/>
          <p14:tracePt t="9725" x="6457950" y="2787650"/>
          <p14:tracePt t="9741" x="6057900" y="3162300"/>
          <p14:tracePt t="9758" x="5734050" y="3505200"/>
          <p14:tracePt t="9775" x="5492750" y="3765550"/>
          <p14:tracePt t="9791" x="5245100" y="4019550"/>
          <p14:tracePt t="9808" x="5067300" y="4197350"/>
          <p14:tracePt t="9824" x="4946650" y="4445000"/>
          <p14:tracePt t="9841" x="4870450" y="4629150"/>
          <p14:tracePt t="9858" x="4762500" y="4813300"/>
          <p14:tracePt t="9874" x="4711700" y="4927600"/>
          <p14:tracePt t="9891" x="4648200" y="5067300"/>
          <p14:tracePt t="9908" x="4540250" y="5226050"/>
          <p14:tracePt t="9924" x="4362450" y="5435600"/>
          <p14:tracePt t="9941" x="4102100" y="5619750"/>
          <p14:tracePt t="9958" x="3829050" y="5734050"/>
          <p14:tracePt t="9974" x="3594100" y="5784850"/>
          <p14:tracePt t="9991" x="3384550" y="5784850"/>
          <p14:tracePt t="10008" x="3213100" y="5784850"/>
          <p14:tracePt t="10024" x="3067050" y="5759450"/>
          <p14:tracePt t="10041" x="2946400" y="5715000"/>
          <p14:tracePt t="10058" x="2882900" y="5676900"/>
          <p14:tracePt t="10074" x="2857500" y="5657850"/>
          <p14:tracePt t="10108" x="2851150" y="5657850"/>
          <p14:tracePt t="10124" x="2762250" y="5638800"/>
          <p14:tracePt t="10141" x="2616200" y="5632450"/>
          <p14:tracePt t="10158" x="2425700" y="5632450"/>
          <p14:tracePt t="10174" x="2260600" y="5607050"/>
          <p14:tracePt t="10191" x="2159000" y="5588000"/>
          <p14:tracePt t="10208" x="2089150" y="5581650"/>
          <p14:tracePt t="10224" x="2032000" y="5581650"/>
          <p14:tracePt t="10241" x="1993900" y="5581650"/>
          <p14:tracePt t="10258" x="1987550" y="5581650"/>
          <p14:tracePt t="10275" x="1981200" y="5613400"/>
          <p14:tracePt t="10547" x="1987550" y="5607050"/>
          <p14:tracePt t="10556" x="1981200" y="5588000"/>
          <p14:tracePt t="10571" x="1987550" y="5575300"/>
          <p14:tracePt t="10579" x="2025650" y="5549900"/>
          <p14:tracePt t="10592" x="2095500" y="5505450"/>
          <p14:tracePt t="10608" x="2247900" y="5403850"/>
          <p14:tracePt t="10625" x="2317750" y="5327650"/>
          <p14:tracePt t="10642" x="2381250" y="5187950"/>
          <p14:tracePt t="10658" x="2457450" y="4972050"/>
          <p14:tracePt t="10675" x="2571750" y="4622800"/>
          <p14:tracePt t="10692" x="2647950" y="4267200"/>
          <p14:tracePt t="10708" x="2755900" y="3917950"/>
          <p14:tracePt t="10725" x="2838450" y="3638550"/>
          <p14:tracePt t="10742" x="2895600" y="3416300"/>
          <p14:tracePt t="10758" x="2959100" y="3206750"/>
          <p14:tracePt t="10775" x="3067050" y="2825750"/>
          <p14:tracePt t="10792" x="3168650" y="2451100"/>
          <p14:tracePt t="10808" x="3244850" y="2171700"/>
          <p14:tracePt t="10825" x="3327400" y="1968500"/>
          <p14:tracePt t="10842" x="3397250" y="1714500"/>
          <p14:tracePt t="10858" x="3441700" y="1574800"/>
          <p14:tracePt t="10875" x="3486150" y="1447800"/>
          <p14:tracePt t="10892" x="3536950" y="1314450"/>
          <p14:tracePt t="10908" x="3562350" y="1212850"/>
          <p14:tracePt t="10924" x="3587750" y="1104900"/>
          <p14:tracePt t="10942" x="3613150" y="996950"/>
          <p14:tracePt t="10958" x="3644900" y="882650"/>
          <p14:tracePt t="10975" x="3657600" y="774700"/>
          <p14:tracePt t="10992" x="3657600" y="673100"/>
          <p14:tracePt t="11008" x="3657600" y="603250"/>
          <p14:tracePt t="11025" x="3657600" y="520700"/>
          <p14:tracePt t="11041" x="3657600" y="438150"/>
          <p14:tracePt t="11058" x="3657600" y="361950"/>
          <p14:tracePt t="11075" x="3657600" y="342900"/>
          <p14:tracePt t="11259" x="3651250" y="349250"/>
          <p14:tracePt t="11267" x="3651250" y="368300"/>
          <p14:tracePt t="11275" x="3651250" y="387350"/>
          <p14:tracePt t="11292" x="3651250" y="431800"/>
          <p14:tracePt t="11308" x="3644900" y="444500"/>
          <p14:tracePt t="11325" x="3638550" y="450850"/>
          <p14:tracePt t="11342" x="3632200" y="450850"/>
          <p14:tracePt t="11359" x="3619500" y="469900"/>
          <p14:tracePt t="11375" x="3613150" y="469900"/>
          <p14:tracePt t="11392" x="3600450" y="482600"/>
          <p14:tracePt t="11409" x="3581400" y="508000"/>
          <p14:tracePt t="11426" x="3562350" y="533400"/>
          <p14:tracePt t="11458" x="3556000" y="552450"/>
          <p14:tracePt t="11475" x="3556000" y="558800"/>
          <p14:tracePt t="11851" x="3556000" y="565150"/>
          <p14:tracePt t="11860" x="3562350" y="565150"/>
          <p14:tracePt t="11867" x="3568700" y="565150"/>
          <p14:tracePt t="11875" x="3575050" y="565150"/>
          <p14:tracePt t="11892" x="3600450" y="565150"/>
          <p14:tracePt t="11909" x="3638550" y="565150"/>
          <p14:tracePt t="11925" x="3689350" y="565150"/>
          <p14:tracePt t="11942" x="3790950" y="565150"/>
          <p14:tracePt t="11959" x="3930650" y="565150"/>
          <p14:tracePt t="11975" x="4070350" y="565150"/>
          <p14:tracePt t="11992" x="4229100" y="565150"/>
          <p14:tracePt t="12009" x="4375150" y="565150"/>
          <p14:tracePt t="12026" x="4508500" y="565150"/>
          <p14:tracePt t="12042" x="4610100" y="565150"/>
          <p14:tracePt t="12059" x="4737100" y="565150"/>
          <p14:tracePt t="12076" x="4826000" y="565150"/>
          <p14:tracePt t="12092" x="4927600" y="577850"/>
          <p14:tracePt t="12109" x="5099050" y="590550"/>
          <p14:tracePt t="12125" x="5346700" y="622300"/>
          <p14:tracePt t="12142" x="5638800" y="660400"/>
          <p14:tracePt t="12159" x="5956300" y="685800"/>
          <p14:tracePt t="12175" x="6280150" y="704850"/>
          <p14:tracePt t="12192" x="6648450" y="723900"/>
          <p14:tracePt t="12209" x="7035800" y="742950"/>
          <p14:tracePt t="12226" x="7423150" y="742950"/>
          <p14:tracePt t="12242" x="7512050" y="742950"/>
          <p14:tracePt t="12259" x="7683500" y="742950"/>
          <p14:tracePt t="12275" x="7734300" y="742950"/>
          <p14:tracePt t="12308" x="7747000" y="742950"/>
          <p14:tracePt t="12325" x="7778750" y="742950"/>
          <p14:tracePt t="12342" x="7874000" y="742950"/>
          <p14:tracePt t="12359" x="8026400" y="742950"/>
          <p14:tracePt t="12375" x="8191500" y="742950"/>
          <p14:tracePt t="12379" x="8274050" y="742950"/>
          <p14:tracePt t="12393" x="8343900" y="742950"/>
          <p14:tracePt t="12409" x="8432800" y="742950"/>
          <p14:tracePt t="12425" x="8458200" y="742950"/>
          <p14:tracePt t="12459" x="8470900" y="730250"/>
          <p14:tracePt t="12490" x="8477250" y="730250"/>
          <p14:tracePt t="12498" x="8483600" y="723900"/>
          <p14:tracePt t="12508" x="8489950" y="723900"/>
          <p14:tracePt t="12525" x="8509000" y="704850"/>
          <p14:tracePt t="12542" x="8528050" y="698500"/>
          <p14:tracePt t="12558" x="8540750" y="679450"/>
          <p14:tracePt t="12575" x="8559800" y="660400"/>
          <p14:tracePt t="12592" x="8572500" y="647700"/>
          <p14:tracePt t="12608" x="8578850" y="647700"/>
          <p14:tracePt t="12625" x="8578850" y="641350"/>
          <p14:tracePt t="12642" x="8578850" y="635000"/>
          <p14:tracePt t="12658" x="8528050" y="596900"/>
          <p14:tracePt t="12675" x="8394700" y="565150"/>
          <p14:tracePt t="12692" x="8223250" y="539750"/>
          <p14:tracePt t="12708" x="8007350" y="527050"/>
          <p14:tracePt t="12725" x="7727950" y="527050"/>
          <p14:tracePt t="12742" x="7486650" y="527050"/>
          <p14:tracePt t="12758" x="7239000" y="527050"/>
          <p14:tracePt t="12775" x="6997700" y="527050"/>
          <p14:tracePt t="12792" x="6654800" y="527050"/>
          <p14:tracePt t="12809" x="6203950" y="527050"/>
          <p14:tracePt t="12825" x="5480050" y="527050"/>
          <p14:tracePt t="12842" x="5067300" y="527050"/>
          <p14:tracePt t="12859" x="4806950" y="527050"/>
          <p14:tracePt t="12875" x="4673600" y="508000"/>
          <p14:tracePt t="12892" x="4603750" y="501650"/>
          <p14:tracePt t="12909" x="4597400" y="501650"/>
          <p14:tracePt t="12942" x="4591050" y="501650"/>
          <p14:tracePt t="12958" x="4514850" y="488950"/>
          <p14:tracePt t="12975" x="4311650" y="488950"/>
          <p14:tracePt t="12992" x="4000500" y="488950"/>
          <p14:tracePt t="13009" x="3670300" y="488950"/>
          <p14:tracePt t="13025" x="3302000" y="488950"/>
          <p14:tracePt t="13042" x="3168650" y="488950"/>
          <p14:tracePt t="13059" x="3143250" y="488950"/>
          <p14:tracePt t="13122" x="3130550" y="488950"/>
          <p14:tracePt t="13146" x="3124200" y="488950"/>
          <p14:tracePt t="13154" x="3117850" y="488950"/>
          <p14:tracePt t="13162" x="3111500" y="488950"/>
          <p14:tracePt t="13176" x="3098800" y="488950"/>
          <p14:tracePt t="13192" x="3086100" y="495300"/>
          <p14:tracePt t="13209" x="3067050" y="514350"/>
          <p14:tracePt t="13226" x="3060700" y="520700"/>
          <p14:tracePt t="13242" x="3060700" y="527050"/>
          <p14:tracePt t="13259" x="3060700" y="546100"/>
          <p14:tracePt t="13276" x="3060700" y="565150"/>
          <p14:tracePt t="13292" x="3079750" y="577850"/>
          <p14:tracePt t="13309" x="3117850" y="590550"/>
          <p14:tracePt t="13326" x="3155950" y="596900"/>
          <p14:tracePt t="13342" x="3200400" y="596900"/>
          <p14:tracePt t="13359" x="3232150" y="596900"/>
          <p14:tracePt t="13376" x="3282950" y="596900"/>
          <p14:tracePt t="13379" x="3289300" y="596900"/>
          <p14:tracePt t="13393" x="3308350" y="596900"/>
          <p14:tracePt t="13409" x="3321050" y="596900"/>
          <p14:tracePt t="13426" x="3327400" y="596900"/>
          <p14:tracePt t="13451" x="3333750" y="596900"/>
          <p14:tracePt t="13483" x="3340100" y="590550"/>
          <p14:tracePt t="13507" x="3346450" y="590550"/>
          <p14:tracePt t="14443" x="3365500" y="590550"/>
          <p14:tracePt t="14451" x="3371850" y="577850"/>
          <p14:tracePt t="14467" x="3378200" y="571500"/>
          <p14:tracePt t="14483" x="3384550" y="565150"/>
          <p14:tracePt t="14499" x="3390900" y="565150"/>
          <p14:tracePt t="14509" x="3397250" y="565150"/>
          <p14:tracePt t="14526" x="3441700" y="558800"/>
          <p14:tracePt t="14543" x="3505200" y="558800"/>
          <p14:tracePt t="14559" x="3606800" y="558800"/>
          <p14:tracePt t="14576" x="3695700" y="558800"/>
          <p14:tracePt t="14592" x="3740150" y="558800"/>
          <p14:tracePt t="14843" x="3733800" y="565150"/>
          <p14:tracePt t="14859" x="3721100" y="565150"/>
          <p14:tracePt t="14867" x="3714750" y="565150"/>
          <p14:tracePt t="14876" x="3695700" y="565150"/>
          <p14:tracePt t="14893" x="3670300" y="565150"/>
          <p14:tracePt t="14910" x="3644900" y="565150"/>
          <p14:tracePt t="14926" x="3613150" y="565150"/>
          <p14:tracePt t="14943" x="3606800" y="565150"/>
          <p14:tracePt t="14960" x="3600450" y="565150"/>
          <p14:tracePt t="15371" x="3619500" y="565150"/>
          <p14:tracePt t="15379" x="3638550" y="565150"/>
          <p14:tracePt t="15387" x="3670300" y="565150"/>
          <p14:tracePt t="15395" x="3708400" y="565150"/>
          <p14:tracePt t="15410" x="3752850" y="552450"/>
          <p14:tracePt t="15426" x="3879850" y="539750"/>
          <p14:tracePt t="15444" x="3949700" y="539750"/>
          <p14:tracePt t="15460" x="3956050" y="539750"/>
          <p14:tracePt t="15476" x="3968750" y="527050"/>
          <p14:tracePt t="15642" x="3987800" y="527050"/>
          <p14:tracePt t="15650" x="4006850" y="527050"/>
          <p14:tracePt t="15659" x="4038600" y="527050"/>
          <p14:tracePt t="15676" x="4083050" y="527050"/>
          <p14:tracePt t="15693" x="4108450" y="527050"/>
          <p14:tracePt t="15710" x="4127500" y="533400"/>
          <p14:tracePt t="15795" x="4133850" y="533400"/>
          <p14:tracePt t="15812" x="4140200" y="533400"/>
          <p14:tracePt t="15819" x="4146550" y="533400"/>
          <p14:tracePt t="15827" x="4165600" y="533400"/>
          <p14:tracePt t="15843" x="4235450" y="533400"/>
          <p14:tracePt t="15860" x="4337050" y="546100"/>
          <p14:tracePt t="15877" x="4445000" y="558800"/>
          <p14:tracePt t="15893" x="4540250" y="571500"/>
          <p14:tracePt t="15910" x="4597400" y="577850"/>
          <p14:tracePt t="15926" x="4610100" y="577850"/>
          <p14:tracePt t="15960" x="4616450" y="577850"/>
          <p14:tracePt t="16003" x="4629150" y="577850"/>
          <p14:tracePt t="16011" x="4635500" y="577850"/>
          <p14:tracePt t="16027" x="4648200" y="590550"/>
          <p14:tracePt t="16043" x="4654550" y="590550"/>
          <p14:tracePt t="16051" x="4667250" y="596900"/>
          <p14:tracePt t="16060" x="4686300" y="596900"/>
          <p14:tracePt t="16077" x="4718050" y="609600"/>
          <p14:tracePt t="16093" x="4749800" y="615950"/>
          <p14:tracePt t="16110" x="4794250" y="628650"/>
          <p14:tracePt t="16127" x="4832350" y="635000"/>
          <p14:tracePt t="16143" x="4851400" y="635000"/>
          <p14:tracePt t="16176" x="4857750" y="635000"/>
          <p14:tracePt t="16219" x="4864100" y="635000"/>
          <p14:tracePt t="16227" x="4876800" y="635000"/>
          <p14:tracePt t="16251" x="4883150" y="635000"/>
          <p14:tracePt t="16267" x="4889500" y="635000"/>
          <p14:tracePt t="16283" x="4895850" y="635000"/>
          <p14:tracePt t="16299" x="4908550" y="635000"/>
          <p14:tracePt t="16317" x="4914900" y="635000"/>
          <p14:tracePt t="16347" x="4921250" y="635000"/>
          <p14:tracePt t="16379" x="4927600" y="635000"/>
          <p14:tracePt t="16387" x="4933950" y="635000"/>
          <p14:tracePt t="16419" x="4940300" y="628650"/>
          <p14:tracePt t="16436" x="4946650" y="628650"/>
          <p14:tracePt t="16443" x="4953000" y="622300"/>
          <p14:tracePt t="16483" x="4965700" y="615950"/>
          <p14:tracePt t="16523" x="4978400" y="609600"/>
          <p14:tracePt t="16547" x="4978400" y="596900"/>
          <p14:tracePt t="16579" x="4984750" y="590550"/>
          <p14:tracePt t="16786" x="4997450" y="584200"/>
          <p14:tracePt t="16795" x="5010150" y="577850"/>
          <p14:tracePt t="16802" x="5029200" y="577850"/>
          <p14:tracePt t="16810" x="5041900" y="571500"/>
          <p14:tracePt t="16827" x="5080000" y="571500"/>
          <p14:tracePt t="16844" x="5118100" y="571500"/>
          <p14:tracePt t="16860" x="5143500" y="558800"/>
          <p14:tracePt t="16877" x="5149850" y="558800"/>
          <p14:tracePt t="16893" x="5162550" y="558800"/>
          <p14:tracePt t="16910" x="5168900" y="552450"/>
          <p14:tracePt t="16927" x="5187950" y="546100"/>
          <p14:tracePt t="16943" x="5213350" y="539750"/>
          <p14:tracePt t="16960" x="5226050" y="533400"/>
          <p14:tracePt t="16977" x="5251450" y="533400"/>
          <p14:tracePt t="16993" x="5251450" y="527050"/>
          <p14:tracePt t="17034" x="5264150" y="527050"/>
          <p14:tracePt t="17051" x="5270500" y="527050"/>
          <p14:tracePt t="17058" x="5276850" y="527050"/>
          <p14:tracePt t="17066" x="5283200" y="527050"/>
          <p14:tracePt t="17082" x="5295900" y="527050"/>
          <p14:tracePt t="17093" x="5308600" y="527050"/>
          <p14:tracePt t="17110" x="5327650" y="539750"/>
          <p14:tracePt t="17127" x="5372100" y="552450"/>
          <p14:tracePt t="17143" x="5397500" y="558800"/>
          <p14:tracePt t="17160" x="5435600" y="577850"/>
          <p14:tracePt t="17177" x="5441950" y="577850"/>
          <p14:tracePt t="17193" x="5448300" y="584200"/>
          <p14:tracePt t="17467" x="5454650" y="584200"/>
          <p14:tracePt t="17475" x="5461000" y="584200"/>
          <p14:tracePt t="17515" x="5467350" y="584200"/>
          <p14:tracePt t="17531" x="5473700" y="584200"/>
          <p14:tracePt t="17539" x="5486400" y="584200"/>
          <p14:tracePt t="17555" x="5492750" y="584200"/>
          <p14:tracePt t="17563" x="5499100" y="584200"/>
          <p14:tracePt t="17577" x="5505450" y="584200"/>
          <p14:tracePt t="17594" x="5537200" y="584200"/>
          <p14:tracePt t="17610" x="5562600" y="584200"/>
          <p14:tracePt t="17627" x="5581650" y="584200"/>
          <p14:tracePt t="17644" x="5607050" y="584200"/>
          <p14:tracePt t="17660" x="5632450" y="584200"/>
          <p14:tracePt t="17677" x="5670550" y="590550"/>
          <p14:tracePt t="17694" x="5708650" y="590550"/>
          <p14:tracePt t="17710" x="5727700" y="590550"/>
          <p14:tracePt t="17727" x="5753100" y="590550"/>
          <p14:tracePt t="17744" x="5759450" y="590550"/>
          <p14:tracePt t="17760" x="5772150" y="590550"/>
          <p14:tracePt t="17777" x="5784850" y="590550"/>
          <p14:tracePt t="17793" x="5803900" y="590550"/>
          <p14:tracePt t="17810" x="5835650" y="590550"/>
          <p14:tracePt t="17827" x="5848350" y="590550"/>
          <p14:tracePt t="17883" x="5854700" y="590550"/>
          <p14:tracePt t="17907" x="5873750" y="590550"/>
          <p14:tracePt t="17915" x="5880100" y="590550"/>
          <p14:tracePt t="17927" x="5892800" y="590550"/>
          <p14:tracePt t="17944" x="5905500" y="590550"/>
          <p14:tracePt t="17961" x="5924550" y="590550"/>
          <p14:tracePt t="17977" x="5930900" y="590550"/>
          <p14:tracePt t="18372" x="5937250" y="590550"/>
          <p14:tracePt t="18379" x="5956300" y="590550"/>
          <p14:tracePt t="18387" x="5988050" y="596900"/>
          <p14:tracePt t="18395" x="6019800" y="596900"/>
          <p14:tracePt t="18411" x="6076950" y="596900"/>
          <p14:tracePt t="18427" x="6134100" y="596900"/>
          <p14:tracePt t="18445" x="6172200" y="596900"/>
          <p14:tracePt t="18539" x="6178550" y="596900"/>
          <p14:tracePt t="18546" x="6184900" y="596900"/>
          <p14:tracePt t="18555" x="6197600" y="596900"/>
          <p14:tracePt t="18563" x="6203950" y="596900"/>
          <p14:tracePt t="18578" x="6229350" y="596900"/>
          <p14:tracePt t="18594" x="6242050" y="596900"/>
          <p14:tracePt t="18611" x="6261100" y="596900"/>
          <p14:tracePt t="18628" x="6280150" y="596900"/>
          <p14:tracePt t="18644" x="6299200" y="596900"/>
          <p14:tracePt t="18661" x="6324600" y="596900"/>
          <p14:tracePt t="18678" x="6337300" y="596900"/>
          <p14:tracePt t="18891" x="6350000" y="596900"/>
          <p14:tracePt t="18899" x="6369050" y="596900"/>
          <p14:tracePt t="18911" x="6388100" y="596900"/>
          <p14:tracePt t="18927" x="6413500" y="596900"/>
          <p14:tracePt t="18944" x="6457950" y="584200"/>
          <p14:tracePt t="18961" x="6483350" y="584200"/>
          <p14:tracePt t="18978" x="6502400" y="584200"/>
          <p14:tracePt t="19011" x="6502400" y="577850"/>
          <p14:tracePt t="19028" x="6521450" y="577850"/>
          <p14:tracePt t="19044" x="6559550" y="577850"/>
          <p14:tracePt t="19061" x="6610350" y="565150"/>
          <p14:tracePt t="19078" x="6661150" y="565150"/>
          <p14:tracePt t="19094" x="6731000" y="565150"/>
          <p14:tracePt t="19111" x="6813550" y="565150"/>
          <p14:tracePt t="19128" x="6870700" y="565150"/>
          <p14:tracePt t="19144" x="6883400" y="565150"/>
          <p14:tracePt t="19161" x="6896100" y="565150"/>
          <p14:tracePt t="19395" x="6915150" y="565150"/>
          <p14:tracePt t="19411" x="6921500" y="565150"/>
          <p14:tracePt t="19435" x="6927850" y="565150"/>
          <p14:tracePt t="19451" x="6934200" y="565150"/>
          <p14:tracePt t="19707" x="6953250" y="565150"/>
          <p14:tracePt t="19715" x="6959600" y="565150"/>
          <p14:tracePt t="19728" x="6978650" y="565150"/>
          <p14:tracePt t="19744" x="7029450" y="565150"/>
          <p14:tracePt t="19761" x="7099300" y="565150"/>
          <p14:tracePt t="19779" x="7175500" y="565150"/>
          <p14:tracePt t="19795" x="7194550" y="565150"/>
          <p14:tracePt t="19811" x="7200900" y="565150"/>
          <p14:tracePt t="20027" x="7213600" y="565150"/>
          <p14:tracePt t="20035" x="7226300" y="565150"/>
          <p14:tracePt t="20044" x="7245350" y="565150"/>
          <p14:tracePt t="20061" x="7315200" y="565150"/>
          <p14:tracePt t="20078" x="7366000" y="565150"/>
          <p14:tracePt t="20095" x="7397750" y="577850"/>
          <p14:tracePt t="20112" x="7404100" y="577850"/>
          <p14:tracePt t="20219" x="7410450" y="577850"/>
          <p14:tracePt t="20227" x="7423150" y="577850"/>
          <p14:tracePt t="20235" x="7442200" y="577850"/>
          <p14:tracePt t="20245" x="7461250" y="577850"/>
          <p14:tracePt t="20262" x="7512050" y="577850"/>
          <p14:tracePt t="20278" x="7600950" y="577850"/>
          <p14:tracePt t="20295" x="7696200" y="577850"/>
          <p14:tracePt t="20312" x="7791450" y="577850"/>
          <p14:tracePt t="20328" x="7848600" y="577850"/>
          <p14:tracePt t="20345" x="7886700" y="577850"/>
          <p14:tracePt t="20362" x="7899400" y="577850"/>
          <p14:tracePt t="20978" x="7918450" y="577850"/>
          <p14:tracePt t="20987" x="7918450" y="584200"/>
          <p14:tracePt t="20995" x="7924800" y="584200"/>
          <p14:tracePt t="21012" x="7943850" y="584200"/>
          <p14:tracePt t="21028" x="7950200" y="584200"/>
          <p14:tracePt t="21045" x="7950200" y="590550"/>
          <p14:tracePt t="21315" x="7924800" y="577850"/>
          <p14:tracePt t="21323" x="7886700" y="565150"/>
          <p14:tracePt t="21331" x="7874000" y="565150"/>
          <p14:tracePt t="22163" x="7867650" y="558800"/>
          <p14:tracePt t="22171" x="7861300" y="558800"/>
          <p14:tracePt t="22179" x="7810500" y="558800"/>
          <p14:tracePt t="22195" x="7664450" y="558800"/>
          <p14:tracePt t="22212" x="7429500" y="622300"/>
          <p14:tracePt t="22228" x="7258050" y="666750"/>
          <p14:tracePt t="22245" x="7099300" y="704850"/>
          <p14:tracePt t="22261" x="6965950" y="717550"/>
          <p14:tracePt t="22279" x="6845300" y="749300"/>
          <p14:tracePt t="22295" x="6769100" y="762000"/>
          <p14:tracePt t="22312" x="6718300" y="768350"/>
          <p14:tracePt t="22328" x="6667500" y="768350"/>
          <p14:tracePt t="22345" x="6565900" y="781050"/>
          <p14:tracePt t="22362" x="6451600" y="800100"/>
          <p14:tracePt t="22378" x="6223000" y="825500"/>
          <p14:tracePt t="22395" x="6070600" y="838200"/>
          <p14:tracePt t="22412" x="5899150" y="838200"/>
          <p14:tracePt t="22429" x="5715000" y="850900"/>
          <p14:tracePt t="22445" x="5524500" y="850900"/>
          <p14:tracePt t="22462" x="5302250" y="850900"/>
          <p14:tracePt t="22479" x="5073650" y="850900"/>
          <p14:tracePt t="22495" x="4864100" y="850900"/>
          <p14:tracePt t="22512" x="4679950" y="850900"/>
          <p14:tracePt t="22528" x="4508500" y="850900"/>
          <p14:tracePt t="22545" x="4438650" y="850900"/>
          <p14:tracePt t="22562" x="4425950" y="850900"/>
          <p14:tracePt t="22578" x="4419600" y="850900"/>
          <p14:tracePt t="23227" x="4419600" y="882650"/>
          <p14:tracePt t="23235" x="4419600" y="1098550"/>
          <p14:tracePt t="23246" x="4419600" y="1358900"/>
          <p14:tracePt t="23262" x="4419600" y="1790700"/>
          <p14:tracePt t="23279" x="4419600" y="2012950"/>
          <p14:tracePt t="23295" x="4419600" y="2146300"/>
          <p14:tracePt t="23312" x="4400550" y="2241550"/>
          <p14:tracePt t="23329" x="4375150" y="2292350"/>
          <p14:tracePt t="23346" x="4311650" y="2355850"/>
          <p14:tracePt t="23362" x="4273550" y="2368550"/>
          <p14:tracePt t="23379" x="4248150" y="2387600"/>
          <p14:tracePt t="23396" x="4203700" y="2432050"/>
          <p14:tracePt t="23412" x="4146550" y="2476500"/>
          <p14:tracePt t="23429" x="4102100" y="2489200"/>
          <p14:tracePt t="23843" x="4102100" y="2501900"/>
          <p14:tracePt t="23955" x="4146550" y="2533650"/>
          <p14:tracePt t="23963" x="4165600" y="2552700"/>
          <p14:tracePt t="29835" x="4159250" y="2571750"/>
          <p14:tracePt t="29843" x="4102100" y="2597150"/>
          <p14:tracePt t="29851" x="4057650" y="2609850"/>
          <p14:tracePt t="29864" x="4019550" y="2628900"/>
          <p14:tracePt t="29881" x="3930650" y="2711450"/>
          <p14:tracePt t="29898" x="3708400" y="2832100"/>
          <p14:tracePt t="29914" x="3416300" y="2832100"/>
          <p14:tracePt t="29931" x="3403600" y="2832100"/>
          <p14:tracePt t="30083" x="3384550" y="2844800"/>
          <p14:tracePt t="30091" x="3365500" y="2844800"/>
          <p14:tracePt t="30099" x="3333750" y="2851150"/>
          <p14:tracePt t="30114" x="3276600" y="2863850"/>
          <p14:tracePt t="30131" x="3213100" y="2882900"/>
          <p14:tracePt t="30148" x="3136900" y="2921000"/>
          <p14:tracePt t="30164" x="3111500" y="2990850"/>
          <p14:tracePt t="30181" x="3136900" y="3035300"/>
          <p14:tracePt t="30198" x="3155950" y="3060700"/>
          <p14:tracePt t="30214" x="3175000" y="3060700"/>
          <p14:tracePt t="30247" x="3181350" y="3060700"/>
          <p14:tracePt t="30274" x="3187700" y="3060700"/>
          <p14:tracePt t="39587" x="3238500" y="3060700"/>
          <p14:tracePt t="39595" x="3365500" y="3111500"/>
          <p14:tracePt t="39603" x="3613150" y="3232150"/>
          <p14:tracePt t="39618" x="4191000" y="3467100"/>
          <p14:tracePt t="39634" x="4502150" y="3575050"/>
          <p14:tracePt t="39651" x="4673600" y="3632200"/>
          <p14:tracePt t="39667" x="4673600" y="3644900"/>
          <p14:tracePt t="39684" x="4572000" y="3657600"/>
          <p14:tracePt t="39701" x="4451350" y="3695700"/>
          <p14:tracePt t="39717" x="4375150" y="3733800"/>
          <p14:tracePt t="39734" x="4337050" y="3778250"/>
          <p14:tracePt t="39751" x="4337050" y="3841750"/>
          <p14:tracePt t="39767" x="4362450" y="3905250"/>
          <p14:tracePt t="39784" x="4432300" y="3981450"/>
          <p14:tracePt t="39801" x="4533900" y="4051300"/>
          <p14:tracePt t="39817" x="4584700" y="4108450"/>
          <p14:tracePt t="40219" x="4584700" y="4114800"/>
          <p14:tracePt t="40259" x="4584700" y="4121150"/>
          <p14:tracePt t="40267" x="4578350" y="4121150"/>
          <p14:tracePt t="40275" x="4572000" y="4133850"/>
          <p14:tracePt t="40284" x="4572000" y="4140200"/>
          <p14:tracePt t="55795" x="4622800" y="4235450"/>
          <p14:tracePt t="55803" x="4743450" y="4368800"/>
          <p14:tracePt t="55811" x="4787900" y="4438650"/>
          <p14:tracePt t="55822" x="4800600" y="4483100"/>
          <p14:tracePt t="55839" x="4813300" y="4489450"/>
          <p14:tracePt t="55856" x="4826000" y="4489450"/>
          <p14:tracePt t="56307" x="4870450" y="4489450"/>
          <p14:tracePt t="56315" x="4940300" y="4489450"/>
          <p14:tracePt t="56323" x="4997450" y="4489450"/>
          <p14:tracePt t="56339" x="5149850" y="4483100"/>
          <p14:tracePt t="56356" x="5257800" y="4470400"/>
          <p14:tracePt t="56372" x="5321300" y="4470400"/>
          <p14:tracePt t="56389" x="5410200" y="4457700"/>
          <p14:tracePt t="56406" x="5499100" y="4445000"/>
          <p14:tracePt t="56423" x="5518150" y="4438650"/>
          <p14:tracePt t="56587" x="5486400" y="4432300"/>
          <p14:tracePt t="56595" x="5422900" y="4432300"/>
          <p14:tracePt t="56606" x="5346700" y="4432300"/>
          <p14:tracePt t="56623" x="5124450" y="4432300"/>
          <p14:tracePt t="56639" x="4718050" y="4451350"/>
          <p14:tracePt t="56656" x="4152900" y="4616450"/>
          <p14:tracePt t="56673" x="3632200" y="4781550"/>
          <p14:tracePt t="56690" x="3232150" y="5022850"/>
          <p14:tracePt t="56706" x="3194050" y="5054600"/>
          <p14:tracePt t="56723" x="3149600" y="5073650"/>
          <p14:tracePt t="57083" x="3149600" y="5124450"/>
          <p14:tracePt t="57091" x="3175000" y="5257800"/>
          <p14:tracePt t="57099" x="3238500" y="5448300"/>
          <p14:tracePt t="57107" x="3257550" y="5562600"/>
          <p14:tracePt t="57123" x="3302000" y="5721350"/>
          <p14:tracePt t="57139" x="3346450" y="5835650"/>
          <p14:tracePt t="57156" x="3397250" y="5899150"/>
          <p14:tracePt t="57172" x="3454400" y="5949950"/>
          <p14:tracePt t="57189" x="3498850" y="5949950"/>
          <p14:tracePt t="57206" x="3549650" y="5962650"/>
          <p14:tracePt t="57222" x="3575050" y="5962650"/>
          <p14:tracePt t="57239" x="3581400" y="5962650"/>
          <p14:tracePt t="57256" x="3613150" y="5962650"/>
          <p14:tracePt t="57272" x="3651250" y="5892800"/>
          <p14:tracePt t="57289" x="3663950" y="5816600"/>
          <p14:tracePt t="57306" x="3663950" y="5746750"/>
          <p14:tracePt t="57322" x="3663950" y="5727700"/>
          <p14:tracePt t="57339" x="3663950" y="5708650"/>
          <p14:tracePt t="57356" x="3651250" y="5702300"/>
          <p14:tracePt t="57372" x="3632200" y="5695950"/>
          <p14:tracePt t="57389" x="3606800" y="5689600"/>
          <p14:tracePt t="57406" x="3575050" y="5683250"/>
          <p14:tracePt t="57422" x="3530600" y="5683250"/>
          <p14:tracePt t="57440" x="3498850" y="5670550"/>
          <p14:tracePt t="57456" x="3473450" y="5670550"/>
          <p14:tracePt t="57473" x="3460750" y="5670550"/>
          <p14:tracePt t="57499" x="3460750" y="5651500"/>
          <p14:tracePt t="57507" x="3460750" y="5632450"/>
          <p14:tracePt t="57523" x="3486150" y="5594350"/>
          <p14:tracePt t="57540" x="3517900" y="5549900"/>
          <p14:tracePt t="57556" x="3524250" y="5518150"/>
          <p14:tracePt t="57573" x="3524250" y="5511800"/>
          <p14:tracePt t="57707" x="3530600" y="5511800"/>
          <p14:tracePt t="57715" x="3536950" y="5518150"/>
          <p14:tracePt t="57723" x="3556000" y="5518150"/>
          <p14:tracePt t="57740" x="3575050" y="5524500"/>
          <p14:tracePt t="57756" x="3613150" y="5530850"/>
          <p14:tracePt t="57773" x="3638550" y="5537200"/>
          <p14:tracePt t="57790" x="3657600" y="5537200"/>
          <p14:tracePt t="57867" x="3657600" y="5549900"/>
          <p14:tracePt t="57875" x="3657600" y="5556250"/>
          <p14:tracePt t="57883" x="3657600" y="5562600"/>
          <p14:tracePt t="57899" x="3657600" y="5568950"/>
          <p14:tracePt t="57907" x="3657600" y="5581650"/>
          <p14:tracePt t="57923" x="3657600" y="5588000"/>
          <p14:tracePt t="57940" x="3663950" y="5600700"/>
          <p14:tracePt t="57956" x="3676650" y="5607050"/>
          <p14:tracePt t="59003" x="3657600" y="5607050"/>
          <p14:tracePt t="59011" x="3644900" y="5607050"/>
          <p14:tracePt t="59023" x="3638550" y="5607050"/>
          <p14:tracePt t="60963" x="3619500" y="5511800"/>
          <p14:tracePt t="60971" x="3575050" y="5245100"/>
          <p14:tracePt t="60979" x="3556000" y="5048250"/>
          <p14:tracePt t="60991" x="3517900" y="4895850"/>
          <p14:tracePt t="61007" x="3486150" y="4692650"/>
          <p14:tracePt t="61024" x="3441700" y="4476750"/>
          <p14:tracePt t="61041" x="3403600" y="4184650"/>
          <p14:tracePt t="61058" x="3340100" y="3695700"/>
          <p14:tracePt t="61074" x="3308350" y="3492500"/>
          <p14:tracePt t="61091" x="3295650" y="3371850"/>
          <p14:tracePt t="61107" x="3295650" y="3251200"/>
          <p14:tracePt t="61124" x="3282950" y="3136900"/>
          <p14:tracePt t="61140" x="3270250" y="2997200"/>
          <p14:tracePt t="61157" x="3244850" y="2844800"/>
          <p14:tracePt t="61174" x="3225800" y="2647950"/>
          <p14:tracePt t="61191" x="3213100" y="2451100"/>
          <p14:tracePt t="61207" x="3200400" y="2286000"/>
          <p14:tracePt t="61224" x="3200400" y="2152650"/>
          <p14:tracePt t="61241" x="3200400" y="2032000"/>
          <p14:tracePt t="61258" x="3200400" y="1866900"/>
          <p14:tracePt t="61274" x="3200400" y="1797050"/>
          <p14:tracePt t="61291" x="3257550" y="1581150"/>
          <p14:tracePt t="61307" x="3302000" y="1447800"/>
          <p14:tracePt t="61324" x="3371850" y="1308100"/>
          <p14:tracePt t="61341" x="3409950" y="1231900"/>
          <p14:tracePt t="61357" x="3435350" y="1143000"/>
          <p14:tracePt t="61374" x="3473450" y="1054100"/>
          <p14:tracePt t="61391" x="3498850" y="977900"/>
          <p14:tracePt t="61407" x="3524250" y="920750"/>
          <p14:tracePt t="61424" x="3549650" y="850900"/>
          <p14:tracePt t="61441" x="3562350" y="781050"/>
          <p14:tracePt t="61458" x="3568700" y="704850"/>
          <p14:tracePt t="61474" x="3568700" y="685800"/>
          <p14:tracePt t="61491" x="3568700" y="641350"/>
          <p14:tracePt t="61507" x="3568700" y="622300"/>
          <p14:tracePt t="61524" x="3568700" y="609600"/>
          <p14:tracePt t="61541" x="3568700" y="590550"/>
          <p14:tracePt t="61558" x="3568700" y="577850"/>
          <p14:tracePt t="61691" x="3568700" y="565150"/>
          <p14:tracePt t="61707" x="3568700" y="558800"/>
          <p14:tracePt t="61739" x="3568700" y="546100"/>
          <p14:tracePt t="61883" x="3568700" y="552450"/>
          <p14:tracePt t="61923" x="3568700" y="558800"/>
          <p14:tracePt t="61939" x="3568700" y="565150"/>
          <p14:tracePt t="61979" x="3575050" y="571500"/>
          <p14:tracePt t="62027" x="3581400" y="571500"/>
          <p14:tracePt t="62035" x="3594100" y="571500"/>
          <p14:tracePt t="62051" x="3594100" y="577850"/>
          <p14:tracePt t="62059" x="3600450" y="577850"/>
          <p14:tracePt t="62077" x="3619500" y="577850"/>
          <p14:tracePt t="62091" x="3632200" y="584200"/>
          <p14:tracePt t="62108" x="3644900" y="584200"/>
          <p14:tracePt t="62124" x="3670300" y="590550"/>
          <p14:tracePt t="62141" x="3689350" y="590550"/>
          <p14:tracePt t="62158" x="3702050" y="603250"/>
          <p14:tracePt t="62174" x="3740150" y="603250"/>
          <p14:tracePt t="62191" x="3797300" y="609600"/>
          <p14:tracePt t="62207" x="3848100" y="609600"/>
          <p14:tracePt t="62224" x="3917950" y="622300"/>
          <p14:tracePt t="62241" x="3981450" y="622300"/>
          <p14:tracePt t="62258" x="4051300" y="622300"/>
          <p14:tracePt t="62274" x="4089400" y="622300"/>
          <p14:tracePt t="62291" x="4133850" y="622300"/>
          <p14:tracePt t="62308" x="4197350" y="622300"/>
          <p14:tracePt t="62325" x="4292600" y="622300"/>
          <p14:tracePt t="62341" x="4381500" y="622300"/>
          <p14:tracePt t="62358" x="4483100" y="622300"/>
          <p14:tracePt t="62375" x="4572000" y="622300"/>
          <p14:tracePt t="62391" x="4641850" y="622300"/>
          <p14:tracePt t="62408" x="4718050" y="622300"/>
          <p14:tracePt t="62425" x="4794250" y="622300"/>
          <p14:tracePt t="62441" x="4895850" y="622300"/>
          <p14:tracePt t="62458" x="5022850" y="622300"/>
          <p14:tracePt t="62474" x="5219700" y="622300"/>
          <p14:tracePt t="62491" x="5353050" y="622300"/>
          <p14:tracePt t="62508" x="5486400" y="622300"/>
          <p14:tracePt t="62524" x="5657850" y="622300"/>
          <p14:tracePt t="62541" x="5848350" y="622300"/>
          <p14:tracePt t="62558" x="6032500" y="622300"/>
          <p14:tracePt t="62575" x="6203950" y="622300"/>
          <p14:tracePt t="62591" x="6381750" y="622300"/>
          <p14:tracePt t="62608" x="6534150" y="622300"/>
          <p14:tracePt t="62625" x="6667500" y="622300"/>
          <p14:tracePt t="62641" x="6819900" y="622300"/>
          <p14:tracePt t="62659" x="7023100" y="622300"/>
          <p14:tracePt t="62674" x="7150100" y="622300"/>
          <p14:tracePt t="62691" x="7270750" y="622300"/>
          <p14:tracePt t="62708" x="7346950" y="622300"/>
          <p14:tracePt t="62724" x="7385050" y="622300"/>
          <p14:tracePt t="62741" x="7391400" y="622300"/>
          <p14:tracePt t="62758" x="7410450" y="622300"/>
          <p14:tracePt t="62775" x="7448550" y="622300"/>
          <p14:tracePt t="62791" x="7512050" y="622300"/>
          <p14:tracePt t="62808" x="7600950" y="622300"/>
          <p14:tracePt t="62825" x="7689850" y="609600"/>
          <p14:tracePt t="62842" x="7791450" y="609600"/>
          <p14:tracePt t="62858" x="8026400" y="609600"/>
          <p14:tracePt t="62875" x="8178800" y="609600"/>
          <p14:tracePt t="62891" x="8318500" y="609600"/>
          <p14:tracePt t="62908" x="8445500" y="609600"/>
          <p14:tracePt t="62925" x="8534400" y="609600"/>
          <p14:tracePt t="62941" x="8572500" y="609600"/>
          <p14:tracePt t="62958" x="8585200" y="603250"/>
          <p14:tracePt t="63019" x="8585200" y="596900"/>
          <p14:tracePt t="63043" x="8591550" y="596900"/>
          <p14:tracePt t="63139" x="8572500" y="590550"/>
          <p14:tracePt t="63147" x="8496300" y="590550"/>
          <p14:tracePt t="63158" x="8407400" y="590550"/>
          <p14:tracePt t="63175" x="8166100" y="590550"/>
          <p14:tracePt t="63191" x="7766050" y="590550"/>
          <p14:tracePt t="63208" x="7315200" y="647700"/>
          <p14:tracePt t="63225" x="6883400" y="717550"/>
          <p14:tracePt t="63242" x="6407150" y="793750"/>
          <p14:tracePt t="63258" x="6273800" y="812800"/>
          <p14:tracePt t="63275" x="6000750" y="857250"/>
          <p14:tracePt t="63291" x="5867400" y="869950"/>
          <p14:tracePt t="63308" x="5753100" y="889000"/>
          <p14:tracePt t="63325" x="5670550" y="908050"/>
          <p14:tracePt t="63341" x="5556250" y="908050"/>
          <p14:tracePt t="63358" x="5403850" y="920750"/>
          <p14:tracePt t="63375" x="5213350" y="933450"/>
          <p14:tracePt t="63391" x="4991100" y="933450"/>
          <p14:tracePt t="63408" x="4692650" y="933450"/>
          <p14:tracePt t="63425" x="4419600" y="933450"/>
          <p14:tracePt t="63441" x="4210050" y="933450"/>
          <p14:tracePt t="63458" x="4038600" y="933450"/>
          <p14:tracePt t="63475" x="3917950" y="933450"/>
          <p14:tracePt t="63491" x="3911600" y="933450"/>
          <p14:tracePt t="63548" x="3905250" y="933450"/>
          <p14:tracePt t="63555" x="3886200" y="933450"/>
          <p14:tracePt t="63563" x="3854450" y="933450"/>
          <p14:tracePt t="63575" x="3835400" y="933450"/>
          <p14:tracePt t="63592" x="3733800" y="901700"/>
          <p14:tracePt t="63595" x="3695700" y="895350"/>
          <p14:tracePt t="63608" x="3670300" y="882650"/>
          <p14:tracePt t="63625" x="3632200" y="850900"/>
          <p14:tracePt t="63642" x="3575050" y="812800"/>
          <p14:tracePt t="63658" x="3575050" y="806450"/>
          <p14:tracePt t="63675" x="3562350" y="787400"/>
          <p14:tracePt t="63691" x="3562350" y="781050"/>
          <p14:tracePt t="63708" x="3556000" y="768350"/>
          <p14:tracePt t="63725" x="3556000" y="762000"/>
          <p14:tracePt t="63758" x="3556000" y="755650"/>
          <p14:tracePt t="63774" x="3549650" y="749300"/>
          <p14:tracePt t="63791" x="3549650" y="730250"/>
          <p14:tracePt t="63808" x="3549650" y="717550"/>
          <p14:tracePt t="63825" x="3549650" y="698500"/>
          <p14:tracePt t="63842" x="3536950" y="679450"/>
          <p14:tracePt t="63858" x="3530600" y="673100"/>
          <p14:tracePt t="63875" x="3530600" y="660400"/>
          <p14:tracePt t="63892" x="3524250" y="660400"/>
          <p14:tracePt t="63908" x="3524250" y="654050"/>
          <p14:tracePt t="63925" x="3524250" y="641350"/>
          <p14:tracePt t="63942" x="3524250" y="628650"/>
          <p14:tracePt t="63958" x="3524250" y="609600"/>
          <p14:tracePt t="63975" x="3524250" y="603250"/>
          <p14:tracePt t="64059" x="3524250" y="647700"/>
          <p14:tracePt t="64067" x="3524250" y="736600"/>
          <p14:tracePt t="64075" x="3524250" y="850900"/>
          <p14:tracePt t="64092" x="3524250" y="1263650"/>
          <p14:tracePt t="64108" x="3524250" y="1828800"/>
          <p14:tracePt t="64125" x="3524250" y="2400300"/>
          <p14:tracePt t="64142" x="3454400" y="2933700"/>
          <p14:tracePt t="64158" x="3390900" y="3448050"/>
          <p14:tracePt t="64175" x="3346450" y="3810000"/>
          <p14:tracePt t="64192" x="3308350" y="4102100"/>
          <p14:tracePt t="64208" x="3244850" y="4521200"/>
          <p14:tracePt t="64225" x="3181350" y="4953000"/>
          <p14:tracePt t="64242" x="3009900" y="5683250"/>
          <p14:tracePt t="64258" x="2908300" y="6191250"/>
          <p14:tracePt t="64275" x="2749550" y="6648450"/>
          <p14:tracePt t="64292" x="2667000" y="6851650"/>
          <p14:tracePt t="64308" x="2584450" y="6851650"/>
          <p14:tracePt t="64325" x="2527300" y="6851650"/>
          <p14:tracePt t="64341" x="2476500" y="6851650"/>
          <p14:tracePt t="64358" x="2432050" y="6851650"/>
          <p14:tracePt t="64375" x="2393950" y="6851650"/>
          <p14:tracePt t="64391" x="2374900" y="6851650"/>
          <p14:tracePt t="64408" x="2368550" y="6851650"/>
          <p14:tracePt t="64425" x="2355850" y="6851650"/>
          <p14:tracePt t="64442" x="2336800" y="6851650"/>
          <p14:tracePt t="64458" x="2298700" y="6851650"/>
          <p14:tracePt t="64475" x="2266950" y="6851650"/>
          <p14:tracePt t="64492" x="2228850" y="6851650"/>
          <p14:tracePt t="64508" x="2222500" y="6851650"/>
          <p14:tracePt t="64542" x="2209800" y="6826250"/>
          <p14:tracePt t="64558" x="2184400" y="6769100"/>
          <p14:tracePt t="64575" x="2184400" y="6731000"/>
          <p14:tracePt t="64592" x="2171700" y="6673850"/>
          <p14:tracePt t="64608" x="2159000" y="6578600"/>
          <p14:tracePt t="64611" x="2159000" y="6508750"/>
          <p14:tracePt t="64625" x="2146300" y="6438900"/>
          <p14:tracePt t="64642" x="2120900" y="6292850"/>
          <p14:tracePt t="64658" x="2095500" y="6146800"/>
          <p14:tracePt t="64675" x="2095500" y="6089650"/>
          <p14:tracePt t="64692" x="2082800" y="6064250"/>
          <p14:tracePt t="64708" x="2082800" y="6045200"/>
          <p14:tracePt t="64725" x="2082800" y="6013450"/>
          <p14:tracePt t="64759" x="2082800" y="6000750"/>
          <p14:tracePt t="64775" x="2082800" y="5994400"/>
          <p14:tracePt t="64792" x="2089150" y="5994400"/>
          <p14:tracePt t="64899" x="2095500" y="5994400"/>
          <p14:tracePt t="65947" x="2114550" y="5994400"/>
          <p14:tracePt t="65955" x="2178050" y="5994400"/>
          <p14:tracePt t="65963" x="2266950" y="5994400"/>
          <p14:tracePt t="65976" x="2381250" y="5994400"/>
          <p14:tracePt t="65992" x="2730500" y="5994400"/>
          <p14:tracePt t="66009" x="2984500" y="6000750"/>
          <p14:tracePt t="66026" x="3162300" y="6032500"/>
          <p14:tracePt t="66042" x="3302000" y="6045200"/>
          <p14:tracePt t="66059" x="3308350" y="6051550"/>
          <p14:tracePt t="66155" x="3289300" y="6051550"/>
          <p14:tracePt t="66163" x="3282950" y="6051550"/>
          <p14:tracePt t="66171" x="3257550" y="6064250"/>
          <p14:tracePt t="66179" x="3225800" y="6064250"/>
          <p14:tracePt t="66192" x="3187700" y="6076950"/>
          <p14:tracePt t="66209" x="3117850" y="6076950"/>
          <p14:tracePt t="66226" x="2978150" y="6102350"/>
          <p14:tracePt t="66242" x="2851150" y="6102350"/>
          <p14:tracePt t="66259" x="2743200" y="6102350"/>
          <p14:tracePt t="66276" x="2641600" y="6102350"/>
          <p14:tracePt t="66292" x="2571750" y="6102350"/>
          <p14:tracePt t="66309" x="2546350" y="6096000"/>
          <p14:tracePt t="68155" x="2527300" y="6089650"/>
          <p14:tracePt t="68163" x="2508250" y="6089650"/>
          <p14:tracePt t="68171" x="2470150" y="6064250"/>
          <p14:tracePt t="68179" x="2438400" y="6032500"/>
          <p14:tracePt t="68193" x="2400300" y="6000750"/>
          <p14:tracePt t="68210" x="2349500" y="5969000"/>
          <p14:tracePt t="68226" x="2324100" y="5949950"/>
          <p14:tracePt t="68243" x="2311400" y="5937250"/>
          <p14:tracePt t="68285" x="2311400" y="5930900"/>
          <p14:tracePt t="68293" x="2311400" y="5924550"/>
          <p14:tracePt t="69699" x="2336800" y="5924550"/>
          <p14:tracePt t="69707" x="2343150" y="5937250"/>
          <p14:tracePt t="69715" x="2349500" y="5937250"/>
          <p14:tracePt t="69727" x="2362200" y="5943600"/>
          <p14:tracePt t="69743" x="2368550" y="5943600"/>
          <p14:tracePt t="69760" x="2381250" y="5943600"/>
          <p14:tracePt t="69777" x="2387600" y="5956300"/>
          <p14:tracePt t="69794" x="2406650" y="5956300"/>
          <p14:tracePt t="69810" x="2413000" y="5956300"/>
          <p14:tracePt t="69827" x="2546350" y="5956300"/>
          <p14:tracePt t="69843" x="2698750" y="5956300"/>
          <p14:tracePt t="69860" x="2876550" y="5956300"/>
          <p14:tracePt t="69877" x="3060700" y="5956300"/>
          <p14:tracePt t="69893" x="3244850" y="5956300"/>
          <p14:tracePt t="69910" x="3403600" y="5956300"/>
          <p14:tracePt t="69927" x="3524250" y="5956300"/>
          <p14:tracePt t="69943" x="3625850" y="5956300"/>
          <p14:tracePt t="69960" x="3676650" y="5956300"/>
          <p14:tracePt t="69977" x="3759200" y="5956300"/>
          <p14:tracePt t="69994" x="3981450" y="5956300"/>
          <p14:tracePt t="70010" x="4070350" y="5956300"/>
          <p14:tracePt t="70027" x="4400550" y="5956300"/>
          <p14:tracePt t="70043" x="4610100" y="5956300"/>
          <p14:tracePt t="70060" x="4819650" y="5956300"/>
          <p14:tracePt t="70077" x="4972050" y="5969000"/>
          <p14:tracePt t="70094" x="5048250" y="5981700"/>
          <p14:tracePt t="70110" x="5073650" y="5981700"/>
          <p14:tracePt t="70187" x="5080000" y="5981700"/>
          <p14:tracePt t="70195" x="5105400" y="5981700"/>
          <p14:tracePt t="70203" x="5130800" y="5981700"/>
          <p14:tracePt t="70212" x="5149850" y="5981700"/>
          <p14:tracePt t="70227" x="5200650" y="5994400"/>
          <p14:tracePt t="70244" x="5238750" y="5994400"/>
          <p14:tracePt t="70260" x="5270500" y="5994400"/>
          <p14:tracePt t="70277" x="5276850" y="5994400"/>
          <p14:tracePt t="70443" x="5289550" y="5994400"/>
          <p14:tracePt t="70451" x="5302250" y="5994400"/>
          <p14:tracePt t="70460" x="5308600" y="5994400"/>
          <p14:tracePt t="70477" x="5340350" y="5994400"/>
          <p14:tracePt t="70494" x="5365750" y="5994400"/>
          <p14:tracePt t="70510" x="5416550" y="5994400"/>
          <p14:tracePt t="70527" x="5480050" y="5994400"/>
          <p14:tracePt t="70544" x="5537200" y="5994400"/>
          <p14:tracePt t="70561" x="5568950" y="5994400"/>
          <p14:tracePt t="70577" x="5588000" y="5994400"/>
          <p14:tracePt t="70594" x="5594350" y="5994400"/>
          <p14:tracePt t="71339" x="5619750" y="5981700"/>
          <p14:tracePt t="71347" x="5670550" y="5969000"/>
          <p14:tracePt t="71355" x="5721350" y="5956300"/>
          <p14:tracePt t="71362" x="5791200" y="5956300"/>
          <p14:tracePt t="71377" x="5854700" y="5937250"/>
          <p14:tracePt t="71394" x="6096000" y="5924550"/>
          <p14:tracePt t="71410" x="6248400" y="5924550"/>
          <p14:tracePt t="71427" x="6381750" y="5924550"/>
          <p14:tracePt t="71444" x="6470650" y="5924550"/>
          <p14:tracePt t="71460" x="6508750" y="5924550"/>
          <p14:tracePt t="71477" x="6515100" y="5924550"/>
          <p14:tracePt t="71611" x="6521450" y="5924550"/>
          <p14:tracePt t="71619" x="6527800" y="5924550"/>
          <p14:tracePt t="71627" x="6546850" y="5924550"/>
          <p14:tracePt t="71644" x="6584950" y="5943600"/>
          <p14:tracePt t="71660" x="6616700" y="5962650"/>
          <p14:tracePt t="71731" x="6616700" y="5969000"/>
          <p14:tracePt t="72947" x="6629400" y="5969000"/>
          <p14:tracePt t="72955" x="6667500" y="5969000"/>
          <p14:tracePt t="72963" x="6737350" y="5981700"/>
          <p14:tracePt t="72978" x="6908800" y="5994400"/>
          <p14:tracePt t="72994" x="7118350" y="6013450"/>
          <p14:tracePt t="73011" x="7346950" y="6013450"/>
          <p14:tracePt t="73028" x="7607300" y="6013450"/>
          <p14:tracePt t="73045" x="7867650" y="6013450"/>
          <p14:tracePt t="73061" x="8064500" y="6013450"/>
          <p14:tracePt t="73078" x="8248650" y="6013450"/>
          <p14:tracePt t="73095" x="8388350" y="6013450"/>
          <p14:tracePt t="73111" x="8496300" y="6013450"/>
          <p14:tracePt t="73128" x="8591550" y="6013450"/>
          <p14:tracePt t="73145" x="8661400" y="6013450"/>
          <p14:tracePt t="73161" x="8737600" y="6013450"/>
          <p14:tracePt t="73179" x="8915400" y="6013450"/>
          <p14:tracePt t="73194" x="9029700" y="6013450"/>
          <p14:tracePt t="73211" x="9175750" y="6013450"/>
          <p14:tracePt t="73228" x="9321800" y="6013450"/>
          <p14:tracePt t="73245" x="9398000" y="6013450"/>
          <p14:tracePt t="73261" x="9486900" y="6013450"/>
          <p14:tracePt t="73278" x="9525000" y="6013450"/>
          <p14:tracePt t="73294" x="9544050" y="6013450"/>
          <p14:tracePt t="73311" x="9563100" y="6013450"/>
          <p14:tracePt t="73345" x="9575800" y="6007100"/>
          <p14:tracePt t="73362" x="9607550" y="6000750"/>
          <p14:tracePt t="73378" x="9645650" y="5994400"/>
          <p14:tracePt t="73394" x="9721850" y="5981700"/>
          <p14:tracePt t="73411" x="9810750" y="5975350"/>
          <p14:tracePt t="73428" x="9906000" y="5956300"/>
          <p14:tracePt t="73445" x="9975850" y="5943600"/>
          <p14:tracePt t="73461" x="10064750" y="5930900"/>
          <p14:tracePt t="73478" x="10071100" y="5930900"/>
          <p14:tracePt t="74283" x="10013950" y="5930900"/>
          <p14:tracePt t="74291" x="9956800" y="5949950"/>
          <p14:tracePt t="74299" x="9880600" y="5969000"/>
          <p14:tracePt t="74312" x="9804400" y="5994400"/>
          <p14:tracePt t="74328" x="9537700" y="6064250"/>
          <p14:tracePt t="74345" x="9213850" y="6146800"/>
          <p14:tracePt t="74361" x="8718550" y="6261100"/>
          <p14:tracePt t="74378" x="7785100" y="6381750"/>
          <p14:tracePt t="74395" x="7124700" y="6477000"/>
          <p14:tracePt t="74411" x="6470650" y="6502400"/>
          <p14:tracePt t="74428" x="5835650" y="6502400"/>
          <p14:tracePt t="74444" x="5143500" y="6502400"/>
          <p14:tracePt t="74461" x="4559300" y="6502400"/>
          <p14:tracePt t="74478" x="4089400" y="6489700"/>
          <p14:tracePt t="74494" x="3708400" y="6489700"/>
          <p14:tracePt t="74511" x="3346450" y="6489700"/>
          <p14:tracePt t="74528" x="2965450" y="6489700"/>
          <p14:tracePt t="74544" x="2603500" y="6489700"/>
          <p14:tracePt t="74561" x="2082800" y="6489700"/>
          <p14:tracePt t="74578" x="1803400" y="6489700"/>
          <p14:tracePt t="74594" x="1581150" y="6489700"/>
          <p14:tracePt t="74611" x="1416050" y="6489700"/>
          <p14:tracePt t="74628" x="1314450" y="6489700"/>
          <p14:tracePt t="74644" x="1257300" y="6489700"/>
          <p14:tracePt t="74661" x="1238250" y="6477000"/>
          <p14:tracePt t="74739" x="1238250" y="6451600"/>
          <p14:tracePt t="74747" x="1250950" y="6400800"/>
          <p14:tracePt t="74755" x="1270000" y="6356350"/>
          <p14:tracePt t="74764" x="1282700" y="6324600"/>
          <p14:tracePt t="74778" x="1358900" y="6223000"/>
          <p14:tracePt t="74795" x="1460500" y="6127750"/>
          <p14:tracePt t="74812" x="1581150" y="6045200"/>
          <p14:tracePt t="74828" x="1682750" y="5943600"/>
          <p14:tracePt t="74845" x="1765300" y="5886450"/>
          <p14:tracePt t="74862" x="1816100" y="5835650"/>
          <p14:tracePt t="74878" x="1835150" y="5816600"/>
          <p14:tracePt t="74895" x="1841500" y="5810250"/>
          <p14:tracePt t="75491" x="1885950" y="5810250"/>
          <p14:tracePt t="75499" x="1949450" y="5810250"/>
          <p14:tracePt t="75507" x="2070100" y="5848350"/>
          <p14:tracePt t="75515" x="2228850" y="5911850"/>
          <p14:tracePt t="75529" x="2381250" y="5949950"/>
          <p14:tracePt t="75545" x="2584450" y="5994400"/>
          <p14:tracePt t="75562" x="2755900" y="6026150"/>
          <p14:tracePt t="75579" x="2762250" y="6026150"/>
          <p14:tracePt t="75691" x="2736850" y="6019800"/>
          <p14:tracePt t="75699" x="2730500" y="6019800"/>
          <p14:tracePt t="75707" x="2717800" y="6019800"/>
          <p14:tracePt t="75715" x="2705100" y="6013450"/>
          <p14:tracePt t="75729" x="2698750" y="6013450"/>
          <p14:tracePt t="75746" x="2679700" y="6013450"/>
          <p14:tracePt t="75762" x="2654300" y="6013450"/>
          <p14:tracePt t="75779" x="2622550" y="6013450"/>
          <p14:tracePt t="75795" x="2590800" y="6013450"/>
          <p14:tracePt t="75812" x="2584450" y="6013450"/>
          <p14:tracePt t="75875" x="2578100" y="6013450"/>
          <p14:tracePt t="75883" x="2565400" y="6013450"/>
          <p14:tracePt t="75899" x="2559050" y="6013450"/>
          <p14:tracePt t="75907" x="2546350" y="6000750"/>
          <p14:tracePt t="75914" x="2540000" y="6000750"/>
          <p14:tracePt t="75939" x="2533650" y="6000750"/>
          <p14:tracePt t="75947" x="2527300" y="6000750"/>
          <p14:tracePt t="75962" x="2520950" y="6000750"/>
          <p14:tracePt t="75978" x="2470150" y="6000750"/>
          <p14:tracePt t="75995" x="2444750" y="6000750"/>
          <p14:tracePt t="76012" x="2432050" y="6000750"/>
          <p14:tracePt t="76029" x="2419350" y="6000750"/>
          <p14:tracePt t="76075" x="2413000" y="6000750"/>
          <p14:tracePt t="76091" x="2413000" y="6007100"/>
          <p14:tracePt t="76099" x="2406650" y="6019800"/>
          <p14:tracePt t="76115" x="2400300" y="6026150"/>
          <p14:tracePt t="76129" x="2400300" y="6032500"/>
          <p14:tracePt t="76146" x="2393950" y="6083300"/>
          <p14:tracePt t="76162" x="2381250" y="6108700"/>
          <p14:tracePt t="76179" x="2362200" y="6153150"/>
          <p14:tracePt t="76195" x="2343150" y="6172200"/>
          <p14:tracePt t="76212" x="2330450" y="6210300"/>
          <p14:tracePt t="76245" x="2324100" y="6216650"/>
          <p14:tracePt t="76275" x="2311400" y="6229350"/>
          <p14:tracePt t="76299" x="2305050" y="6235700"/>
          <p14:tracePt t="76315" x="2298700" y="6242050"/>
          <p14:tracePt t="77267" x="2292350" y="6203950"/>
          <p14:tracePt t="77275" x="2292350" y="6165850"/>
          <p14:tracePt t="77283" x="2292350" y="6159500"/>
          <p14:tracePt t="77296" x="2286000" y="6146800"/>
          <p14:tracePt t="77312" x="2286000" y="6121400"/>
          <p14:tracePt t="77329" x="2286000" y="6108700"/>
          <p14:tracePt t="77346" x="2286000" y="6096000"/>
          <p14:tracePt t="77362" x="2279650" y="6089650"/>
          <p14:tracePt t="77411" x="2279650" y="6083300"/>
          <p14:tracePt t="77443" x="2279650" y="6076950"/>
          <p14:tracePt t="77467" x="2279650" y="6070600"/>
          <p14:tracePt t="77483" x="2279650" y="6057900"/>
          <p14:tracePt t="77723" x="2298700" y="6057900"/>
          <p14:tracePt t="77731" x="2355850" y="6057900"/>
          <p14:tracePt t="77739" x="2432050" y="6057900"/>
          <p14:tracePt t="77747" x="2514600" y="6064250"/>
          <p14:tracePt t="77763" x="2755900" y="6146800"/>
          <p14:tracePt t="77779" x="3079750" y="6184900"/>
          <p14:tracePt t="77796" x="3416300" y="6248400"/>
          <p14:tracePt t="77813" x="3663950" y="6261100"/>
          <p14:tracePt t="77829" x="3816350" y="6261100"/>
          <p14:tracePt t="77846" x="3917950" y="6261100"/>
          <p14:tracePt t="77863" x="3956050" y="6261100"/>
          <p14:tracePt t="77879" x="3975100" y="6261100"/>
          <p14:tracePt t="77896" x="4013200" y="6254750"/>
          <p14:tracePt t="77913" x="4089400" y="6229350"/>
          <p14:tracePt t="77930" x="4229100" y="6203950"/>
          <p14:tracePt t="77946" x="4464050" y="6184900"/>
          <p14:tracePt t="77963" x="4927600" y="6153150"/>
          <p14:tracePt t="77979" x="5276850" y="6153150"/>
          <p14:tracePt t="77996" x="5556250" y="6153150"/>
          <p14:tracePt t="78013" x="5740400" y="6153150"/>
          <p14:tracePt t="78029" x="5880100" y="6153150"/>
          <p14:tracePt t="78046" x="5918200" y="6153150"/>
          <p14:tracePt t="78063" x="5924550" y="6153150"/>
          <p14:tracePt t="78267" x="5937250" y="6146800"/>
          <p14:tracePt t="78275" x="5937250" y="6127750"/>
          <p14:tracePt t="78283" x="5937250" y="6121400"/>
          <p14:tracePt t="78298" x="5930900" y="6108700"/>
          <p14:tracePt t="78312" x="5911850" y="6096000"/>
          <p14:tracePt t="78329" x="5854700" y="6076950"/>
          <p14:tracePt t="78346" x="5727700" y="6038850"/>
          <p14:tracePt t="78362" x="5619750" y="5994400"/>
          <p14:tracePt t="78379" x="5562600" y="5962650"/>
          <p14:tracePt t="78395" x="5530850" y="5949950"/>
          <p14:tracePt t="78429" x="5524500" y="5943600"/>
          <p14:tracePt t="80107" x="5607050" y="5930900"/>
          <p14:tracePt t="80115" x="5721350" y="5911850"/>
          <p14:tracePt t="80123" x="5867400" y="5892800"/>
          <p14:tracePt t="80131" x="5981700" y="5880100"/>
          <p14:tracePt t="80147" x="6184900" y="5848350"/>
          <p14:tracePt t="80163" x="6337300" y="5816600"/>
          <p14:tracePt t="80180" x="6457950" y="5803900"/>
          <p14:tracePt t="80196" x="6527800" y="5791200"/>
          <p14:tracePt t="80213" x="6546850" y="5791200"/>
          <p14:tracePt t="80331" x="6565900" y="5791200"/>
          <p14:tracePt t="80339" x="6584950" y="5791200"/>
          <p14:tracePt t="80347" x="6604000" y="5791200"/>
          <p14:tracePt t="80363" x="6661150" y="5791200"/>
          <p14:tracePt t="80380" x="6737350" y="5797550"/>
          <p14:tracePt t="80397" x="6800850" y="5803900"/>
          <p14:tracePt t="80413" x="6813550" y="5810250"/>
          <p14:tracePt t="80491" x="6826250" y="5816600"/>
          <p14:tracePt t="80507" x="6826250" y="5848350"/>
          <p14:tracePt t="80515" x="6826250" y="5880100"/>
          <p14:tracePt t="80523" x="6819900" y="5918200"/>
          <p14:tracePt t="80531" x="6813550" y="5930900"/>
          <p14:tracePt t="80547" x="6788150" y="6007100"/>
          <p14:tracePt t="80563" x="6756400" y="6064250"/>
          <p14:tracePt t="80580" x="6743700" y="6070600"/>
          <p14:tracePt t="80597" x="6731000" y="6076950"/>
          <p14:tracePt t="80635" x="6724650" y="6076950"/>
          <p14:tracePt t="80899" x="6718300" y="6076950"/>
          <p14:tracePt t="80907" x="6711950" y="6076950"/>
          <p14:tracePt t="80915" x="6705600" y="6076950"/>
          <p14:tracePt t="80930" x="6699250" y="6051550"/>
          <p14:tracePt t="80947" x="6699250" y="6045200"/>
          <p14:tracePt t="80964" x="6686550" y="6038850"/>
          <p14:tracePt t="80980" x="6686550" y="6032500"/>
          <p14:tracePt t="80997" x="6686550" y="6026150"/>
          <p14:tracePt t="81014" x="6686550" y="6019800"/>
          <p14:tracePt t="81030" x="6680200" y="6013450"/>
          <p14:tracePt t="85715" x="6686550" y="6013450"/>
          <p14:tracePt t="85723" x="6870700" y="5981700"/>
          <p14:tracePt t="85732" x="7061200" y="5981700"/>
          <p14:tracePt t="85748" x="7410450" y="5981700"/>
          <p14:tracePt t="85765" x="7791450" y="5981700"/>
          <p14:tracePt t="85782" x="8178800" y="5937250"/>
          <p14:tracePt t="85798" x="8477250" y="5937250"/>
          <p14:tracePt t="85815" x="8648700" y="5937250"/>
          <p14:tracePt t="85832" x="8667750" y="5937250"/>
          <p14:tracePt t="85947" x="8674100" y="5937250"/>
          <p14:tracePt t="85955" x="8699500" y="5924550"/>
          <p14:tracePt t="85965" x="8756650" y="5924550"/>
          <p14:tracePt t="85981" x="8890000" y="5924550"/>
          <p14:tracePt t="85998" x="9048750" y="5924550"/>
          <p14:tracePt t="86015" x="9207500" y="5924550"/>
          <p14:tracePt t="86031" x="9366250" y="5899150"/>
          <p14:tracePt t="86048" x="9493250" y="5854700"/>
          <p14:tracePt t="86065" x="9544050" y="5854700"/>
          <p14:tracePt t="86081" x="9563100" y="5842000"/>
          <p14:tracePt t="86252" x="9582150" y="5842000"/>
          <p14:tracePt t="86259" x="9601200" y="5842000"/>
          <p14:tracePt t="86267" x="9645650" y="5842000"/>
          <p14:tracePt t="86282" x="9779000" y="5842000"/>
          <p14:tracePt t="86299" x="9918700" y="5829300"/>
          <p14:tracePt t="86315" x="10001250" y="5829300"/>
          <p14:tracePt t="86332" x="10026650" y="5829300"/>
          <p14:tracePt t="86427" x="10033000" y="5835650"/>
          <p14:tracePt t="86436" x="10033000" y="5867400"/>
          <p14:tracePt t="86443" x="10033000" y="5873750"/>
          <p14:tracePt t="86451" x="10033000" y="5880100"/>
          <p14:tracePt t="86465" x="10033000" y="5892800"/>
          <p14:tracePt t="86482" x="9994900" y="5949950"/>
          <p14:tracePt t="86499" x="9950450" y="5981700"/>
          <p14:tracePt t="86515" x="9918700" y="6000750"/>
          <p14:tracePt t="86532" x="9912350" y="6000750"/>
          <p14:tracePt t="86549" x="9899650" y="6000750"/>
          <p14:tracePt t="86587" x="9893300" y="6000750"/>
          <p14:tracePt t="86599" x="9886950" y="6000750"/>
          <p14:tracePt t="86615" x="9867900" y="6000750"/>
          <p14:tracePt t="86632" x="9855200" y="6000750"/>
          <p14:tracePt t="86649" x="9848850" y="6000750"/>
          <p14:tracePt t="86666" x="9829800" y="5988050"/>
          <p14:tracePt t="86682" x="9829800" y="5981700"/>
          <p14:tracePt t="86699" x="9804400" y="5962650"/>
          <p14:tracePt t="86716" x="9747250" y="5937250"/>
          <p14:tracePt t="86732" x="9626600" y="5911850"/>
          <p14:tracePt t="86749" x="9486900" y="5873750"/>
          <p14:tracePt t="86766" x="9334500" y="5854700"/>
          <p14:tracePt t="86782" x="9175750" y="5829300"/>
          <p14:tracePt t="86799" x="9023350" y="5816600"/>
          <p14:tracePt t="86816" x="8877300" y="5784850"/>
          <p14:tracePt t="86832" x="8724900" y="5772150"/>
          <p14:tracePt t="86849" x="8585200" y="5746750"/>
          <p14:tracePt t="86866" x="8248650" y="5695950"/>
          <p14:tracePt t="86882" x="8032750" y="5676900"/>
          <p14:tracePt t="86899" x="7327900" y="5562600"/>
          <p14:tracePt t="86915" x="6915150" y="5499100"/>
          <p14:tracePt t="86932" x="6692900" y="5499100"/>
          <p14:tracePt t="86949" x="6604000" y="5499100"/>
          <p14:tracePt t="86965" x="6597650" y="5499100"/>
          <p14:tracePt t="89994" x="6534150" y="5518150"/>
          <p14:tracePt t="90002" x="6413500" y="5588000"/>
          <p14:tracePt t="90010" x="6267450" y="5657850"/>
          <p14:tracePt t="90018" x="6159500" y="5695950"/>
          <p14:tracePt t="90033" x="6032500" y="5753100"/>
          <p14:tracePt t="90049" x="5746750" y="5848350"/>
          <p14:tracePt t="90066" x="5321300" y="6064250"/>
          <p14:tracePt t="90083" x="5181600" y="6172200"/>
          <p14:tracePt t="90099" x="5086350" y="6216650"/>
          <p14:tracePt t="90116" x="5080000" y="6216650"/>
          <p14:tracePt t="90507" x="5086350" y="6223000"/>
          <p14:tracePt t="90515" x="5092700" y="6229350"/>
          <p14:tracePt t="90563" x="5099050" y="6242050"/>
          <p14:tracePt t="90651" x="5099050" y="6229350"/>
          <p14:tracePt t="90667" x="5092700" y="6229350"/>
          <p14:tracePt t="90691" x="5086350" y="6229350"/>
          <p14:tracePt t="90699" x="5080000" y="6229350"/>
          <p14:tracePt t="90707" x="5073650" y="6229350"/>
          <p14:tracePt t="90716" x="5054600" y="6229350"/>
          <p14:tracePt t="90733" x="4997450" y="6223000"/>
          <p14:tracePt t="90750" x="4908550" y="6178550"/>
          <p14:tracePt t="90767" x="4794250" y="6134100"/>
          <p14:tracePt t="90783" x="4692650" y="6076950"/>
          <p14:tracePt t="90800" x="4584700" y="6019800"/>
          <p14:tracePt t="90817" x="4476750" y="5962650"/>
          <p14:tracePt t="90833" x="4381500" y="5911850"/>
          <p14:tracePt t="90850" x="4305300" y="5861050"/>
          <p14:tracePt t="90867" x="4235450" y="5810250"/>
          <p14:tracePt t="90883" x="4203700" y="5791200"/>
          <p14:tracePt t="90900" x="4184650" y="5765800"/>
          <p14:tracePt t="90917" x="4165600" y="5759450"/>
          <p14:tracePt t="90933" x="4159250" y="5740400"/>
          <p14:tracePt t="90967" x="4152900" y="5740400"/>
          <p14:tracePt t="91371" x="4152900" y="5734050"/>
          <p14:tracePt t="93915" x="4127500" y="5727700"/>
          <p14:tracePt t="93923" x="4089400" y="5715000"/>
          <p14:tracePt t="93934" x="4057650" y="5715000"/>
          <p14:tracePt t="93951" x="4025900" y="5715000"/>
          <p14:tracePt t="93968" x="3981450" y="5695950"/>
          <p14:tracePt t="93984" x="3949700" y="5695950"/>
          <p14:tracePt t="94001" x="3917950" y="5689600"/>
          <p14:tracePt t="94018" x="3886200" y="5683250"/>
          <p14:tracePt t="94034" x="3867150" y="5676900"/>
          <p14:tracePt t="94051" x="3860800" y="5664200"/>
          <p14:tracePt t="94068" x="3841750" y="5664200"/>
          <p14:tracePt t="94084" x="3835400" y="5664200"/>
          <p14:tracePt t="94187" x="3829050" y="5664200"/>
          <p14:tracePt t="94195" x="3810000" y="5664200"/>
          <p14:tracePt t="94203" x="3790950" y="5664200"/>
          <p14:tracePt t="94218" x="3765550" y="5664200"/>
          <p14:tracePt t="94234" x="3727450" y="5664200"/>
          <p14:tracePt t="94251" x="3708400" y="5670550"/>
          <p14:tracePt t="94268" x="3702050" y="5670550"/>
          <p14:tracePt t="94459" x="3683000" y="5670550"/>
          <p14:tracePt t="94467" x="3670300" y="5670550"/>
          <p14:tracePt t="94475" x="3663950" y="5670550"/>
          <p14:tracePt t="94491" x="3657600" y="5670550"/>
          <p14:tracePt t="94501" x="3651250" y="5670550"/>
          <p14:tracePt t="94523" x="3638550" y="5664200"/>
          <p14:tracePt t="94739" x="3638550" y="5657850"/>
          <p14:tracePt t="94746" x="3625850" y="5638800"/>
          <p14:tracePt t="94754" x="3625850" y="5626100"/>
          <p14:tracePt t="94768" x="3625850" y="5619750"/>
          <p14:tracePt t="94784" x="3625850" y="5607050"/>
          <p14:tracePt t="94801" x="3625850" y="5594350"/>
          <p14:tracePt t="94818" x="3625850" y="5581650"/>
          <p14:tracePt t="94835" x="3625850" y="5568950"/>
          <p14:tracePt t="94851" x="3625850" y="5556250"/>
          <p14:tracePt t="94885" x="3625850" y="5549900"/>
          <p14:tracePt t="95394" x="3625850" y="5562600"/>
          <p14:tracePt t="95402" x="3625850" y="5594350"/>
          <p14:tracePt t="95410" x="3625850" y="5626100"/>
          <p14:tracePt t="95418" x="3619500" y="5645150"/>
          <p14:tracePt t="95434" x="3581400" y="5689600"/>
          <p14:tracePt t="95451" x="3479800" y="5778500"/>
          <p14:tracePt t="95468" x="3359150" y="5848350"/>
          <p14:tracePt t="95485" x="3136900" y="5949950"/>
          <p14:tracePt t="95501" x="2940050" y="6013450"/>
          <p14:tracePt t="95518" x="2749550" y="6045200"/>
          <p14:tracePt t="95535" x="2603500" y="6076950"/>
          <p14:tracePt t="95551" x="2527300" y="6076950"/>
          <p14:tracePt t="95568" x="2501900" y="6076950"/>
          <p14:tracePt t="95585" x="2489200" y="6076950"/>
          <p14:tracePt t="95602" x="2463800" y="6076950"/>
          <p14:tracePt t="95618" x="2413000" y="6083300"/>
          <p14:tracePt t="95635" x="2324100" y="6108700"/>
          <p14:tracePt t="95652" x="2254250" y="6108700"/>
          <p14:tracePt t="95668" x="2216150" y="6108700"/>
          <p14:tracePt t="95684" x="2190750" y="6108700"/>
          <p14:tracePt t="95771" x="2184400" y="6102350"/>
          <p14:tracePt t="95787" x="2184400" y="6096000"/>
          <p14:tracePt t="95797" x="2184400" y="6089650"/>
          <p14:tracePt t="95803" x="2184400" y="6076950"/>
          <p14:tracePt t="95818" x="2184400" y="6070600"/>
          <p14:tracePt t="95835" x="2184400" y="6032500"/>
          <p14:tracePt t="95852" x="2184400" y="6019800"/>
          <p14:tracePt t="95868" x="2184400" y="5994400"/>
          <p14:tracePt t="95885" x="2184400" y="5943600"/>
          <p14:tracePt t="95902" x="2184400" y="5873750"/>
          <p14:tracePt t="95918" x="2184400" y="5734050"/>
          <p14:tracePt t="95935" x="2190750" y="5543550"/>
          <p14:tracePt t="95952" x="2254250" y="5213350"/>
          <p14:tracePt t="95968" x="2343150" y="4705350"/>
          <p14:tracePt t="95985" x="2457450" y="4279900"/>
          <p14:tracePt t="96001" x="2628900" y="3644900"/>
          <p14:tracePt t="96018" x="2813050" y="3041650"/>
          <p14:tracePt t="96035" x="2952750" y="2311400"/>
          <p14:tracePt t="96052" x="3130550" y="1593850"/>
          <p14:tracePt t="96068" x="3308350" y="958850"/>
          <p14:tracePt t="96085" x="3390900" y="603250"/>
          <p14:tracePt t="96102" x="3422650" y="387350"/>
          <p14:tracePt t="96118" x="3422650" y="228600"/>
          <p14:tracePt t="96135" x="3422650" y="152400"/>
          <p14:tracePt t="96152" x="3422650" y="114300"/>
          <p14:tracePt t="96169" x="3429000" y="82550"/>
          <p14:tracePt t="96185" x="3429000" y="69850"/>
          <p14:tracePt t="96202" x="3435350" y="63500"/>
          <p14:tracePt t="96218" x="3441700" y="38100"/>
          <p14:tracePt t="96235" x="3448050" y="25400"/>
          <p14:tracePt t="96252" x="3467100" y="6350"/>
          <p14:tracePt t="96268" x="3492500" y="0"/>
          <p14:tracePt t="96285" x="3524250" y="0"/>
          <p14:tracePt t="96301" x="3530600" y="0"/>
          <p14:tracePt t="96318" x="3556000" y="0"/>
          <p14:tracePt t="96338" x="3562350" y="0"/>
          <p14:tracePt t="96443" x="3549650" y="19050"/>
          <p14:tracePt t="96451" x="3536950" y="50800"/>
          <p14:tracePt t="96459" x="3524250" y="95250"/>
          <p14:tracePt t="96468" x="3511550" y="152400"/>
          <p14:tracePt t="96485" x="3486150" y="254000"/>
          <p14:tracePt t="96502" x="3460750" y="311150"/>
          <p14:tracePt t="96518" x="3460750" y="330200"/>
          <p14:tracePt t="96535" x="3454400" y="355600"/>
          <p14:tracePt t="96552" x="3454400" y="374650"/>
          <p14:tracePt t="96568" x="3454400" y="412750"/>
          <p14:tracePt t="96586" x="3454400" y="450850"/>
          <p14:tracePt t="96602" x="3454400" y="469900"/>
          <p14:tracePt t="96618" x="3454400" y="520700"/>
          <p14:tracePt t="96635" x="3454400" y="571500"/>
          <p14:tracePt t="96652" x="3454400" y="654050"/>
          <p14:tracePt t="96669" x="3454400" y="704850"/>
          <p14:tracePt t="96685" x="3454400" y="742950"/>
          <p14:tracePt t="96702" x="3454400" y="800100"/>
          <p14:tracePt t="96718" x="3467100" y="857250"/>
          <p14:tracePt t="96735" x="3473450" y="920750"/>
          <p14:tracePt t="96752" x="3473450" y="952500"/>
          <p14:tracePt t="96769" x="3473450" y="958850"/>
          <p14:tracePt t="97099" x="3479800" y="965200"/>
          <p14:tracePt t="97107" x="3498850" y="965200"/>
          <p14:tracePt t="97119" x="3511550" y="965200"/>
          <p14:tracePt t="97135" x="3524250" y="939800"/>
          <p14:tracePt t="97152" x="3549650" y="927100"/>
          <p14:tracePt t="97169" x="3562350" y="914400"/>
          <p14:tracePt t="97185" x="3575050" y="908050"/>
          <p14:tracePt t="97251" x="3587750" y="933450"/>
          <p14:tracePt t="97259" x="3587750" y="971550"/>
          <p14:tracePt t="97269" x="3619500" y="1060450"/>
          <p14:tracePt t="97285" x="3727450" y="1454150"/>
          <p14:tracePt t="97302" x="3898900" y="2057400"/>
          <p14:tracePt t="97319" x="4051300" y="2806700"/>
          <p14:tracePt t="97335" x="4127500" y="3486150"/>
          <p14:tracePt t="97352" x="4127500" y="3937000"/>
          <p14:tracePt t="97356" x="4127500" y="4089400"/>
          <p14:tracePt t="97369" x="4127500" y="4216400"/>
          <p14:tracePt t="97386" x="4127500" y="4514850"/>
          <p14:tracePt t="97402" x="4127500" y="4597400"/>
          <p14:tracePt t="97419" x="4121150" y="4914900"/>
          <p14:tracePt t="97436" x="4076700" y="5073650"/>
          <p14:tracePt t="97452" x="4064000" y="5162550"/>
          <p14:tracePt t="97469" x="4038600" y="5251450"/>
          <p14:tracePt t="97486" x="4013200" y="5353050"/>
          <p14:tracePt t="97502" x="3968750" y="5461000"/>
          <p14:tracePt t="97519" x="3917950" y="5568950"/>
          <p14:tracePt t="97536" x="3905250" y="5626100"/>
          <p14:tracePt t="97552" x="3898900" y="5657850"/>
          <p14:tracePt t="97569" x="3898900" y="5670550"/>
          <p14:tracePt t="97586" x="3898900" y="5676900"/>
          <p14:tracePt t="97611" x="3892550" y="5683250"/>
          <p14:tracePt t="97619" x="3886200" y="5683250"/>
          <p14:tracePt t="97635" x="3860800" y="5683250"/>
          <p14:tracePt t="97652" x="3810000" y="5695950"/>
          <p14:tracePt t="97669" x="3765550" y="5746750"/>
          <p14:tracePt t="97685" x="3683000" y="5854700"/>
          <p14:tracePt t="97702" x="3594100" y="6000750"/>
          <p14:tracePt t="97719" x="3524250" y="6127750"/>
          <p14:tracePt t="97736" x="3448050" y="6229350"/>
          <p14:tracePt t="97752" x="3390900" y="6267450"/>
          <p14:tracePt t="97769" x="3378200" y="6267450"/>
          <p14:tracePt t="97786" x="3352800" y="6248400"/>
          <p14:tracePt t="97802" x="3346450" y="6235700"/>
          <p14:tracePt t="97819" x="3340100" y="6216650"/>
          <p14:tracePt t="97836" x="3327400" y="6197600"/>
          <p14:tracePt t="97852" x="3308350" y="6165850"/>
          <p14:tracePt t="97869" x="3289300" y="6153150"/>
          <p14:tracePt t="97885" x="3263900" y="6134100"/>
          <p14:tracePt t="97902" x="3238500" y="6127750"/>
          <p14:tracePt t="97919" x="3213100" y="6115050"/>
          <p14:tracePt t="97936" x="3200400" y="6115050"/>
          <p14:tracePt t="97979" x="3200400" y="6108700"/>
          <p14:tracePt t="97995" x="3200400" y="6096000"/>
          <p14:tracePt t="98011" x="3200400" y="6089650"/>
          <p14:tracePt t="98019" x="3200400" y="6083300"/>
          <p14:tracePt t="98036" x="3200400" y="6064250"/>
          <p14:tracePt t="98053" x="3200400" y="6057900"/>
          <p14:tracePt t="98069" x="3200400" y="6051550"/>
          <p14:tracePt t="98085" x="3200400" y="6032500"/>
          <p14:tracePt t="98102" x="3200400" y="6026150"/>
          <p14:tracePt t="98136" x="3206750" y="6019800"/>
          <p14:tracePt t="98211" x="3206750" y="6007100"/>
          <p14:tracePt t="98227" x="3206750" y="6000750"/>
          <p14:tracePt t="98267" x="3206750" y="5994400"/>
          <p14:tracePt t="98277" x="3213100" y="5988050"/>
          <p14:tracePt t="98515" x="3219450" y="5988050"/>
          <p14:tracePt t="98523" x="3238500" y="5988050"/>
          <p14:tracePt t="98531" x="3257550" y="5988050"/>
          <p14:tracePt t="98539" x="3302000" y="5988050"/>
          <p14:tracePt t="98552" x="3352800" y="5988050"/>
          <p14:tracePt t="98570" x="3543300" y="5988050"/>
          <p14:tracePt t="98586" x="3606800" y="5988050"/>
          <p14:tracePt t="98603" x="3727450" y="5988050"/>
          <p14:tracePt t="98619" x="3765550" y="5988050"/>
          <p14:tracePt t="98635" x="3778250" y="5988050"/>
          <p14:tracePt t="98691" x="3784600" y="5988050"/>
          <p14:tracePt t="98699" x="3790950" y="5981700"/>
          <p14:tracePt t="98707" x="3803650" y="5981700"/>
          <p14:tracePt t="98719" x="3822700" y="5981700"/>
          <p14:tracePt t="98736" x="3873500" y="5981700"/>
          <p14:tracePt t="98753" x="3937000" y="5981700"/>
          <p14:tracePt t="98769" x="4025900" y="5981700"/>
          <p14:tracePt t="98786" x="4095750" y="5981700"/>
          <p14:tracePt t="98803" x="4133850" y="5981700"/>
          <p14:tracePt t="98819" x="4165600" y="5981700"/>
          <p14:tracePt t="98836" x="4191000" y="5981700"/>
          <p14:tracePt t="98852" x="4203700" y="5981700"/>
          <p14:tracePt t="98869" x="4222750" y="5981700"/>
          <p14:tracePt t="98886" x="4248150" y="5981700"/>
          <p14:tracePt t="98903" x="4267200" y="5981700"/>
          <p14:tracePt t="98920" x="4305300" y="5981700"/>
          <p14:tracePt t="98936" x="4356100" y="5981700"/>
          <p14:tracePt t="98953" x="4406900" y="5981700"/>
          <p14:tracePt t="98969" x="4464050" y="5981700"/>
          <p14:tracePt t="98987" x="4527550" y="5981700"/>
          <p14:tracePt t="99002" x="4565650" y="5969000"/>
          <p14:tracePt t="99019" x="4622800" y="5969000"/>
          <p14:tracePt t="99036" x="4673600" y="5969000"/>
          <p14:tracePt t="99053" x="4711700" y="5969000"/>
          <p14:tracePt t="99069" x="4762500" y="5969000"/>
          <p14:tracePt t="99086" x="4813300" y="5969000"/>
          <p14:tracePt t="99103" x="4851400" y="5969000"/>
          <p14:tracePt t="99119" x="4895850" y="5969000"/>
          <p14:tracePt t="99136" x="4940300" y="5969000"/>
          <p14:tracePt t="99153" x="4991100" y="5969000"/>
          <p14:tracePt t="99170" x="5073650" y="5969000"/>
          <p14:tracePt t="99186" x="5111750" y="5969000"/>
          <p14:tracePt t="99203" x="5137150" y="5969000"/>
          <p14:tracePt t="99220" x="5175250" y="5969000"/>
          <p14:tracePt t="99236" x="5219700" y="5962650"/>
          <p14:tracePt t="99253" x="5276850" y="5956300"/>
          <p14:tracePt t="99270" x="5327650" y="5949950"/>
          <p14:tracePt t="99286" x="5378450" y="5937250"/>
          <p14:tracePt t="99303" x="5422900" y="5937250"/>
          <p14:tracePt t="99319" x="5480050" y="5937250"/>
          <p14:tracePt t="99336" x="5549900" y="5924550"/>
          <p14:tracePt t="99353" x="5600700" y="5924550"/>
          <p14:tracePt t="99356" x="5638800" y="5924550"/>
          <p14:tracePt t="99370" x="5689600" y="5924550"/>
          <p14:tracePt t="99386" x="5708650" y="5924550"/>
          <p14:tracePt t="99403" x="5765800" y="5924550"/>
          <p14:tracePt t="99419" x="5772150" y="5924550"/>
          <p14:tracePt t="99436" x="5778500" y="5924550"/>
          <p14:tracePt t="99453" x="5791200" y="5924550"/>
          <p14:tracePt t="99470" x="5816600" y="5924550"/>
          <p14:tracePt t="99486" x="5842000" y="5924550"/>
          <p14:tracePt t="99503" x="5892800" y="5924550"/>
          <p14:tracePt t="99519" x="5943600" y="5924550"/>
          <p14:tracePt t="99536" x="5962650" y="5924550"/>
          <p14:tracePt t="99553" x="5975350" y="5924550"/>
          <p14:tracePt t="99570" x="5994400" y="5924550"/>
          <p14:tracePt t="99586" x="6007100" y="5924550"/>
          <p14:tracePt t="99603" x="6076950" y="5924550"/>
          <p14:tracePt t="99619" x="6172200" y="5930900"/>
          <p14:tracePt t="99636" x="6280150" y="5949950"/>
          <p14:tracePt t="99653" x="6381750" y="5962650"/>
          <p14:tracePt t="99669" x="6483350" y="5975350"/>
          <p14:tracePt t="99686" x="6521450" y="5975350"/>
          <p14:tracePt t="99703" x="6578600" y="5981700"/>
          <p14:tracePt t="99720" x="6648450" y="5994400"/>
          <p14:tracePt t="99736" x="6731000" y="5994400"/>
          <p14:tracePt t="99753" x="6800850" y="6007100"/>
          <p14:tracePt t="99770" x="6908800" y="6007100"/>
          <p14:tracePt t="99786" x="6927850" y="6007100"/>
          <p14:tracePt t="99803" x="6972300" y="6007100"/>
          <p14:tracePt t="99819" x="6985000" y="6007100"/>
          <p14:tracePt t="99861" x="6991350" y="6007100"/>
          <p14:tracePt t="99869" x="6997700" y="6007100"/>
          <p14:tracePt t="99886" x="7023100" y="6007100"/>
          <p14:tracePt t="99903" x="7061200" y="6007100"/>
          <p14:tracePt t="99920" x="7099300" y="6007100"/>
          <p14:tracePt t="99936" x="7156450" y="6019800"/>
          <p14:tracePt t="99953" x="7207250" y="6019800"/>
          <p14:tracePt t="99971" x="7340600" y="6019800"/>
          <p14:tracePt t="99986" x="7480300" y="6032500"/>
          <p14:tracePt t="100003" x="7613650" y="6045200"/>
          <p14:tracePt t="100020" x="7753350" y="6070600"/>
          <p14:tracePt t="100037" x="7867650" y="6089650"/>
          <p14:tracePt t="100053" x="7918450" y="6096000"/>
          <p14:tracePt t="100069" x="7924800" y="6096000"/>
          <p14:tracePt t="100635" x="7931150" y="6096000"/>
          <p14:tracePt t="103699" x="7937500" y="6102350"/>
          <p14:tracePt t="103715" x="7937500" y="6108700"/>
          <p14:tracePt t="103755" x="7924800" y="6115050"/>
          <p14:tracePt t="103763" x="7905750" y="6115050"/>
          <p14:tracePt t="103771" x="7848600" y="6115050"/>
          <p14:tracePt t="103787" x="7715250" y="6064250"/>
          <p14:tracePt t="103804" x="7620000" y="5988050"/>
          <p14:tracePt t="104227" x="7620000" y="5981700"/>
          <p14:tracePt t="104243" x="7613650" y="5981700"/>
          <p14:tracePt t="106011" x="7562850" y="5981700"/>
          <p14:tracePt t="106019" x="7454900" y="5988050"/>
          <p14:tracePt t="106027" x="7372350" y="6007100"/>
          <p14:tracePt t="106038" x="7264400" y="6019800"/>
          <p14:tracePt t="106055" x="6985000" y="6115050"/>
          <p14:tracePt t="106071" x="6546850" y="6203950"/>
          <p14:tracePt t="106088" x="5937250" y="6299200"/>
          <p14:tracePt t="106105" x="5308600" y="6375400"/>
          <p14:tracePt t="106122" x="4464050" y="6515100"/>
          <p14:tracePt t="106138" x="4184650" y="6540500"/>
          <p14:tracePt t="106155" x="3530600" y="6604000"/>
          <p14:tracePt t="106172" x="3308350" y="6604000"/>
          <p14:tracePt t="106188" x="3168650" y="6604000"/>
          <p14:tracePt t="106205" x="3035300" y="6604000"/>
          <p14:tracePt t="106222" x="2933700" y="6604000"/>
          <p14:tracePt t="106238" x="2851150" y="6604000"/>
          <p14:tracePt t="106255" x="2781300" y="6604000"/>
          <p14:tracePt t="106271" x="2660650" y="6604000"/>
          <p14:tracePt t="106288" x="2476500" y="6604000"/>
          <p14:tracePt t="106305" x="2279650" y="6604000"/>
          <p14:tracePt t="106322" x="2025650" y="6604000"/>
          <p14:tracePt t="106338" x="1968500" y="6604000"/>
          <p14:tracePt t="106355" x="1879600" y="6604000"/>
          <p14:tracePt t="106539" x="1873250" y="6604000"/>
          <p14:tracePt t="107373" x="1917700" y="6584950"/>
          <p14:tracePt t="107379" x="1981200" y="6565900"/>
          <p14:tracePt t="107389" x="2019300" y="6553200"/>
          <p14:tracePt t="107405" x="2051050" y="6540500"/>
          <p14:tracePt t="107422" x="2076450" y="6515100"/>
          <p14:tracePt t="107439" x="2095500" y="6496050"/>
          <p14:tracePt t="107455" x="2133600" y="6457950"/>
          <p14:tracePt t="107472" x="2171700" y="6400800"/>
          <p14:tracePt t="107489" x="2178050" y="6394450"/>
          <p14:tracePt t="107505" x="2184400" y="6375400"/>
          <p14:tracePt t="107522" x="2197100" y="6356350"/>
          <p14:tracePt t="107539" x="2197100" y="6343650"/>
          <p14:tracePt t="107555" x="2203450" y="6343650"/>
          <p14:tracePt t="107572" x="2209800" y="6337300"/>
          <p14:tracePt t="107589" x="2216150" y="6330950"/>
          <p14:tracePt t="107955" x="2228850" y="6330950"/>
          <p14:tracePt t="108339" x="2235200" y="6330950"/>
          <p14:tracePt t="108347" x="2241550" y="6330950"/>
          <p14:tracePt t="108427" x="2247900" y="6324600"/>
          <p14:tracePt t="108435" x="2254250" y="6324600"/>
          <p14:tracePt t="108459" x="2266950" y="6318250"/>
          <p14:tracePt t="108467" x="2266950" y="6311900"/>
          <p14:tracePt t="108475" x="2266950" y="6305550"/>
          <p14:tracePt t="108507" x="2273300" y="6305550"/>
          <p14:tracePt t="108539" x="2279650" y="6299200"/>
          <p14:tracePt t="111412" x="2305050" y="6299200"/>
          <p14:tracePt t="111419" x="2400300" y="6286500"/>
          <p14:tracePt t="111427" x="2533650" y="6267450"/>
          <p14:tracePt t="111440" x="2679700" y="6248400"/>
          <p14:tracePt t="111457" x="2971800" y="6216650"/>
          <p14:tracePt t="111474" x="3448050" y="6197600"/>
          <p14:tracePt t="111490" x="3879850" y="6197600"/>
          <p14:tracePt t="111507" x="4273550" y="6197600"/>
          <p14:tracePt t="111523" x="4514850" y="6197600"/>
          <p14:tracePt t="111540" x="4591050" y="6197600"/>
          <p14:tracePt t="111595" x="4597400" y="6197600"/>
          <p14:tracePt t="111995" x="4616450" y="6197600"/>
          <p14:tracePt t="112003" x="4749800" y="6146800"/>
          <p14:tracePt t="112011" x="5010150" y="6127750"/>
          <p14:tracePt t="112023" x="5232400" y="6083300"/>
          <p14:tracePt t="112040" x="5543550" y="6032500"/>
          <p14:tracePt t="112057" x="5695950" y="5988050"/>
          <p14:tracePt t="112073" x="5854700" y="5943600"/>
          <p14:tracePt t="112090" x="6057900" y="5892800"/>
          <p14:tracePt t="112107" x="6242050" y="5867400"/>
          <p14:tracePt t="112123" x="6292850" y="5867400"/>
          <p14:tracePt t="112140" x="6369050" y="5861050"/>
          <p14:tracePt t="112157" x="6457950" y="5861050"/>
          <p14:tracePt t="112173" x="6559550" y="5861050"/>
          <p14:tracePt t="112190" x="6743700" y="5861050"/>
          <p14:tracePt t="112207" x="7105650" y="5861050"/>
          <p14:tracePt t="112223" x="7556500" y="5861050"/>
          <p14:tracePt t="112240" x="8020050" y="5861050"/>
          <p14:tracePt t="112257" x="8280400" y="5861050"/>
          <p14:tracePt t="112274" x="8483600" y="5848350"/>
          <p14:tracePt t="112290" x="8509000" y="5848350"/>
          <p14:tracePt t="112307" x="8540750" y="5822950"/>
          <p14:tracePt t="112426" x="8547100" y="5835650"/>
          <p14:tracePt t="112435" x="8578850" y="5842000"/>
          <p14:tracePt t="112443" x="8629650" y="5848350"/>
          <p14:tracePt t="112457" x="8693150" y="5867400"/>
          <p14:tracePt t="112474" x="8883650" y="5892800"/>
          <p14:tracePt t="112491" x="8991600" y="5905500"/>
          <p14:tracePt t="112507" x="9086850" y="5918200"/>
          <p14:tracePt t="112523" x="9169400" y="5930900"/>
          <p14:tracePt t="112540" x="9207500" y="5937250"/>
          <p14:tracePt t="112675" x="9201150" y="5943600"/>
          <p14:tracePt t="112683" x="9169400" y="5943600"/>
          <p14:tracePt t="112691" x="9118600" y="5943600"/>
          <p14:tracePt t="112707" x="8997950" y="5943600"/>
          <p14:tracePt t="112724" x="8820150" y="5943600"/>
          <p14:tracePt t="112740" x="8623300" y="5943600"/>
          <p14:tracePt t="112757" x="8439150" y="5943600"/>
          <p14:tracePt t="112774" x="8255000" y="5943600"/>
          <p14:tracePt t="112790" x="8045450" y="5943600"/>
          <p14:tracePt t="112807" x="7747000" y="5975350"/>
          <p14:tracePt t="112824" x="7454900" y="6013450"/>
          <p14:tracePt t="112840" x="7213600" y="6013450"/>
          <p14:tracePt t="112858" x="6819900" y="6032500"/>
          <p14:tracePt t="112874" x="6604000" y="6045200"/>
          <p14:tracePt t="112890" x="6521450" y="6045200"/>
          <p14:tracePt t="112907" x="6299200" y="6064250"/>
          <p14:tracePt t="112924" x="6153150" y="6076950"/>
          <p14:tracePt t="112940" x="5975350" y="6076950"/>
          <p14:tracePt t="112957" x="5829300" y="6076950"/>
          <p14:tracePt t="112974" x="5676900" y="6076950"/>
          <p14:tracePt t="112990" x="5461000" y="6089650"/>
          <p14:tracePt t="113007" x="5251450" y="6089650"/>
          <p14:tracePt t="113024" x="4940300" y="6089650"/>
          <p14:tracePt t="113040" x="4705350" y="6108700"/>
          <p14:tracePt t="113057" x="4552950" y="6108700"/>
          <p14:tracePt t="113074" x="4406900" y="6108700"/>
          <p14:tracePt t="113090" x="4368800" y="6108700"/>
          <p14:tracePt t="113107" x="4368800" y="6115050"/>
          <p14:tracePt t="113188" x="4337050" y="6121400"/>
          <p14:tracePt t="113195" x="4305300" y="6140450"/>
          <p14:tracePt t="113207" x="4273550" y="6153150"/>
          <p14:tracePt t="113224" x="4165600" y="6178550"/>
          <p14:tracePt t="113240" x="4076700" y="6203950"/>
          <p14:tracePt t="113257" x="4019550" y="6216650"/>
          <p14:tracePt t="113274" x="3994150" y="6223000"/>
          <p14:tracePt t="113290" x="3962400" y="6235700"/>
          <p14:tracePt t="118715" x="3930650" y="6235700"/>
          <p14:tracePt t="118723" x="3854450" y="6203950"/>
          <p14:tracePt t="118730" x="3784600" y="6165850"/>
          <p14:tracePt t="118742" x="3721100" y="6127750"/>
          <p14:tracePt t="118758" x="3638550" y="6083300"/>
          <p14:tracePt t="118775" x="3575050" y="6038850"/>
          <p14:tracePt t="118792" x="3536950" y="6007100"/>
          <p14:tracePt t="118809" x="3530600" y="5994400"/>
          <p14:tracePt t="118931" x="3530600" y="5988050"/>
          <p14:tracePt t="118939" x="3530600" y="5975350"/>
          <p14:tracePt t="118950" x="3530600" y="5969000"/>
          <p14:tracePt t="118963" x="3524250" y="5949950"/>
          <p14:tracePt t="118987" x="3524250" y="5943600"/>
          <p14:tracePt t="119051" x="3524250" y="5924550"/>
          <p14:tracePt t="119059" x="3505200" y="5905500"/>
          <p14:tracePt t="119067" x="3492500" y="5892800"/>
          <p14:tracePt t="119075" x="3492500" y="5886450"/>
          <p14:tracePt t="119092" x="3473450" y="5842000"/>
          <p14:tracePt t="119109" x="3460750" y="5816600"/>
          <p14:tracePt t="119126" x="3441700" y="5784850"/>
          <p14:tracePt t="119142" x="3435350" y="5753100"/>
          <p14:tracePt t="119159" x="3422650" y="5721350"/>
          <p14:tracePt t="119176" x="3403600" y="5702300"/>
          <p14:tracePt t="119192" x="3397250" y="5683250"/>
          <p14:tracePt t="119323" x="3397250" y="5676900"/>
          <p14:tracePt t="119795" x="3479800" y="5670550"/>
          <p14:tracePt t="119803" x="3759200" y="5670550"/>
          <p14:tracePt t="119810" x="4032250" y="5670550"/>
          <p14:tracePt t="119826" x="4305300" y="5670550"/>
          <p14:tracePt t="119842" x="4337050" y="5670550"/>
          <p14:tracePt t="119859" x="4362450" y="5670550"/>
          <p14:tracePt t="119892" x="4375150" y="5664200"/>
          <p14:tracePt t="119940" x="4375150" y="5657850"/>
          <p14:tracePt t="119947" x="4375150" y="5638800"/>
          <p14:tracePt t="119959" x="4349750" y="5594350"/>
          <p14:tracePt t="119976" x="4292600" y="5543550"/>
          <p14:tracePt t="119992" x="4248150" y="5499100"/>
          <p14:tracePt t="120009" x="4197350" y="5454650"/>
          <p14:tracePt t="120026" x="4108450" y="5416550"/>
          <p14:tracePt t="120043" x="3994150" y="5353050"/>
          <p14:tracePt t="120059" x="3911600" y="5340350"/>
          <p14:tracePt t="120076" x="3854450" y="5340350"/>
          <p14:tracePt t="120093" x="3784600" y="5340350"/>
          <p14:tracePt t="120109" x="3708400" y="5340350"/>
          <p14:tracePt t="120126" x="3600450" y="5403850"/>
          <p14:tracePt t="120143" x="3517900" y="5473700"/>
          <p14:tracePt t="120159" x="3467100" y="5549900"/>
          <p14:tracePt t="120176" x="3467100" y="5632450"/>
          <p14:tracePt t="120193" x="3473450" y="5708650"/>
          <p14:tracePt t="120210" x="3613150" y="5791200"/>
          <p14:tracePt t="120226" x="3663950" y="5803900"/>
          <p14:tracePt t="120242" x="3759200" y="5816600"/>
          <p14:tracePt t="120259" x="3784600" y="5816600"/>
          <p14:tracePt t="120276" x="3822700" y="5797550"/>
          <p14:tracePt t="120293" x="3829050" y="5721350"/>
          <p14:tracePt t="120309" x="3829050" y="5638800"/>
          <p14:tracePt t="120326" x="3829050" y="5594350"/>
          <p14:tracePt t="120343" x="3759200" y="5543550"/>
          <p14:tracePt t="120359" x="3683000" y="5518150"/>
          <p14:tracePt t="120376" x="3600450" y="5505450"/>
          <p14:tracePt t="120393" x="3505200" y="5505450"/>
          <p14:tracePt t="120410" x="3460750" y="5505450"/>
          <p14:tracePt t="120426" x="3435350" y="5543550"/>
          <p14:tracePt t="120443" x="3435350" y="5581650"/>
          <p14:tracePt t="120459" x="3460750" y="5613400"/>
          <p14:tracePt t="120476" x="3511550" y="5626100"/>
          <p14:tracePt t="120493" x="3556000" y="5638800"/>
          <p14:tracePt t="120509" x="3575050" y="5638800"/>
          <p14:tracePt t="120571" x="3575050" y="5626100"/>
          <p14:tracePt t="120587" x="3549650" y="5613400"/>
          <p14:tracePt t="120595" x="3543300" y="5613400"/>
          <p14:tracePt t="120603" x="3536950" y="5613400"/>
          <p14:tracePt t="120611" x="3524250" y="5607050"/>
          <p14:tracePt t="120626" x="3517900" y="5607050"/>
          <p14:tracePt t="120995" x="3524250" y="5607050"/>
          <p14:tracePt t="121003" x="3556000" y="5613400"/>
          <p14:tracePt t="121011" x="3581400" y="5613400"/>
          <p14:tracePt t="121026" x="3663950" y="5613400"/>
          <p14:tracePt t="121043" x="3702050" y="5613400"/>
          <p14:tracePt t="121060" x="3727450" y="5613400"/>
          <p14:tracePt t="121076" x="3752850" y="5613400"/>
          <p14:tracePt t="121123" x="3759200" y="5600700"/>
          <p14:tracePt t="121131" x="3759200" y="5594350"/>
          <p14:tracePt t="121143" x="3759200" y="5575300"/>
          <p14:tracePt t="121160" x="3740150" y="5543550"/>
          <p14:tracePt t="121176" x="3670300" y="5499100"/>
          <p14:tracePt t="121193" x="3619500" y="5454650"/>
          <p14:tracePt t="121210" x="3581400" y="5448300"/>
          <p14:tracePt t="121226" x="3562350" y="5448300"/>
          <p14:tracePt t="121243" x="3530600" y="5448300"/>
          <p14:tracePt t="121260" x="3505200" y="5467350"/>
          <p14:tracePt t="121276" x="3505200" y="5568950"/>
          <p14:tracePt t="121293" x="3517900" y="5664200"/>
          <p14:tracePt t="121310" x="3575050" y="5715000"/>
          <p14:tracePt t="121326" x="3638550" y="5734050"/>
          <p14:tracePt t="121343" x="3689350" y="5734050"/>
          <p14:tracePt t="121360" x="3695700" y="5734050"/>
          <p14:tracePt t="121376" x="3702050" y="5734050"/>
          <p14:tracePt t="121393" x="3708400" y="5683250"/>
          <p14:tracePt t="121409" x="3676650" y="5607050"/>
          <p14:tracePt t="121426" x="3606800" y="5511800"/>
          <p14:tracePt t="121443" x="3549650" y="5467350"/>
          <p14:tracePt t="121459" x="3524250" y="5454650"/>
          <p14:tracePt t="121476" x="3505200" y="5448300"/>
          <p14:tracePt t="121493" x="3467100" y="5448300"/>
          <p14:tracePt t="121509" x="3422650" y="5448300"/>
          <p14:tracePt t="121526" x="3352800" y="5499100"/>
          <p14:tracePt t="121543" x="3314700" y="5556250"/>
          <p14:tracePt t="121559" x="3314700" y="5613400"/>
          <p14:tracePt t="121576" x="3327400" y="5670550"/>
          <p14:tracePt t="121593" x="3384550" y="5695950"/>
          <p14:tracePt t="121610" x="3435350" y="5702300"/>
          <p14:tracePt t="121682" x="3429000" y="5702300"/>
          <p14:tracePt t="121690" x="3409950" y="5702300"/>
          <p14:tracePt t="121698" x="3384550" y="5702300"/>
          <p14:tracePt t="121710" x="3359150" y="5683250"/>
          <p14:tracePt t="121726" x="3302000" y="5664200"/>
          <p14:tracePt t="121743" x="3213100" y="5664200"/>
          <p14:tracePt t="121759" x="3117850" y="5664200"/>
          <p14:tracePt t="121776" x="3009900" y="5664200"/>
          <p14:tracePt t="121793" x="2990850" y="5664200"/>
          <p14:tracePt t="121810" x="2978150" y="5670550"/>
          <p14:tracePt t="121827" x="2984500" y="5683250"/>
          <p14:tracePt t="121843" x="2997200" y="5683250"/>
          <p14:tracePt t="121860" x="3009900" y="5683250"/>
          <p14:tracePt t="122011" x="3003550" y="5683250"/>
          <p14:tracePt t="122139" x="3009900" y="5683250"/>
          <p14:tracePt t="122147" x="3016250" y="5683250"/>
          <p14:tracePt t="122163" x="3022600" y="5683250"/>
          <p14:tracePt t="122179" x="3035300" y="5683250"/>
          <p14:tracePt t="122195" x="3054350" y="5683250"/>
          <p14:tracePt t="122210" x="3060700" y="5683250"/>
          <p14:tracePt t="122226" x="3098800" y="5683250"/>
          <p14:tracePt t="122260" x="3105150" y="5683250"/>
          <p14:tracePt t="122323" x="3111500" y="5683250"/>
          <p14:tracePt t="122587" x="3117850" y="5676900"/>
          <p14:tracePt t="122595" x="3117850" y="5657850"/>
          <p14:tracePt t="122612" x="3111500" y="5651500"/>
          <p14:tracePt t="122619" x="3111500" y="5638800"/>
          <p14:tracePt t="122627" x="3105150" y="5632450"/>
          <p14:tracePt t="122659" x="3105150" y="5626100"/>
          <p14:tracePt t="125451" x="3105150" y="5607050"/>
          <p14:tracePt t="125459" x="3105150" y="5397500"/>
          <p14:tracePt t="125467" x="3105150" y="4946650"/>
          <p14:tracePt t="125478" x="3105150" y="4502150"/>
          <p14:tracePt t="125494" x="3200400" y="3829050"/>
          <p14:tracePt t="125511" x="3295650" y="3124200"/>
          <p14:tracePt t="125528" x="3397250" y="2489200"/>
          <p14:tracePt t="125545" x="3492500" y="1898650"/>
          <p14:tracePt t="125561" x="3581400" y="1397000"/>
          <p14:tracePt t="125578" x="3689350" y="1016000"/>
          <p14:tracePt t="125594" x="3752850" y="825500"/>
          <p14:tracePt t="125611" x="3790950" y="647700"/>
          <p14:tracePt t="125628" x="3848100" y="539750"/>
          <p14:tracePt t="125644" x="3873500" y="450850"/>
          <p14:tracePt t="125661" x="3905250" y="368300"/>
          <p14:tracePt t="125677" x="3943350" y="279400"/>
          <p14:tracePt t="125694" x="3981450" y="228600"/>
          <p14:tracePt t="125711" x="4032250" y="152400"/>
          <p14:tracePt t="125727" x="4089400" y="82550"/>
          <p14:tracePt t="125744" x="4121150" y="50800"/>
          <p14:tracePt t="125761" x="4159250" y="0"/>
          <p14:tracePt t="125778" x="4254500" y="0"/>
          <p14:tracePt t="125811" x="4267200" y="0"/>
          <p14:tracePt t="125939" x="4273550" y="19050"/>
          <p14:tracePt t="125947" x="4273550" y="38100"/>
          <p14:tracePt t="125955" x="4286250" y="50800"/>
          <p14:tracePt t="125963" x="4286250" y="69850"/>
          <p14:tracePt t="125978" x="4311650" y="107950"/>
          <p14:tracePt t="125994" x="4337050" y="146050"/>
          <p14:tracePt t="126011" x="4356100" y="165100"/>
          <p14:tracePt t="126028" x="4368800" y="184150"/>
          <p14:tracePt t="126044" x="4387850" y="196850"/>
          <p14:tracePt t="126061" x="4394200" y="209550"/>
          <p14:tracePt t="126154" x="4394200" y="215900"/>
          <p14:tracePt t="126162" x="4387850" y="222250"/>
          <p14:tracePt t="126170" x="4356100" y="234950"/>
          <p14:tracePt t="126178" x="4318000" y="234950"/>
          <p14:tracePt t="126194" x="4267200" y="241300"/>
          <p14:tracePt t="126211" x="4178300" y="254000"/>
          <p14:tracePt t="126227" x="4108450" y="266700"/>
          <p14:tracePt t="126244" x="4038600" y="266700"/>
          <p14:tracePt t="126261" x="3968750" y="279400"/>
          <p14:tracePt t="126277" x="3898900" y="279400"/>
          <p14:tracePt t="126294" x="3860800" y="279400"/>
          <p14:tracePt t="126311" x="3822700" y="279400"/>
          <p14:tracePt t="126327" x="3803650" y="279400"/>
          <p14:tracePt t="126344" x="3771900" y="279400"/>
          <p14:tracePt t="126361" x="3765550" y="279400"/>
          <p14:tracePt t="126378" x="3759200" y="279400"/>
          <p14:tracePt t="126394" x="3721100" y="279400"/>
          <p14:tracePt t="126411" x="3670300" y="279400"/>
          <p14:tracePt t="126428" x="3632200" y="279400"/>
          <p14:tracePt t="126444" x="3594100" y="279400"/>
          <p14:tracePt t="126461" x="3543300" y="279400"/>
          <p14:tracePt t="126478" x="3524250" y="279400"/>
          <p14:tracePt t="126494" x="3511550" y="279400"/>
          <p14:tracePt t="126511" x="3479800" y="273050"/>
          <p14:tracePt t="126528" x="3441700" y="273050"/>
          <p14:tracePt t="126544" x="3409950" y="266700"/>
          <p14:tracePt t="126561" x="3378200" y="266700"/>
          <p14:tracePt t="126578" x="3346450" y="254000"/>
          <p14:tracePt t="126594" x="3340100" y="254000"/>
          <p14:tracePt t="126611" x="3327400" y="254000"/>
          <p14:tracePt t="126628" x="3314700" y="254000"/>
          <p14:tracePt t="126661" x="3308350" y="254000"/>
          <p14:tracePt t="126677" x="3302000" y="254000"/>
          <p14:tracePt t="126694" x="3302000" y="247650"/>
          <p14:tracePt t="126714" x="3295650" y="247650"/>
          <p14:tracePt t="126731" x="3276600" y="241300"/>
          <p14:tracePt t="126747" x="3270250" y="241300"/>
          <p14:tracePt t="126761" x="3263900" y="234950"/>
          <p14:tracePt t="126778" x="3257550" y="234950"/>
          <p14:tracePt t="126859" x="3257550" y="228600"/>
          <p14:tracePt t="126883" x="3263900" y="222250"/>
          <p14:tracePt t="126891" x="3295650" y="222250"/>
          <p14:tracePt t="126899" x="3321050" y="222250"/>
          <p14:tracePt t="126911" x="3346450" y="222250"/>
          <p14:tracePt t="126928" x="3416300" y="222250"/>
          <p14:tracePt t="126945" x="3498850" y="222250"/>
          <p14:tracePt t="126962" x="3606800" y="222250"/>
          <p14:tracePt t="126978" x="3759200" y="196850"/>
          <p14:tracePt t="126995" x="3848100" y="184150"/>
          <p14:tracePt t="127012" x="3905250" y="177800"/>
          <p14:tracePt t="127028" x="3975100" y="165100"/>
          <p14:tracePt t="127045" x="4025900" y="165100"/>
          <p14:tracePt t="127061" x="4051300" y="152400"/>
          <p14:tracePt t="127078" x="4070350" y="152400"/>
          <p14:tracePt t="127095" x="4076700" y="152400"/>
          <p14:tracePt t="127128" x="4095750" y="146050"/>
          <p14:tracePt t="127145" x="4102100" y="146050"/>
          <p14:tracePt t="127162" x="4140200" y="146050"/>
          <p14:tracePt t="127178" x="4146550" y="146050"/>
          <p14:tracePt t="127195" x="4191000" y="146050"/>
          <p14:tracePt t="127211" x="4210050" y="146050"/>
          <p14:tracePt t="127228" x="4222750" y="146050"/>
          <p14:tracePt t="127244" x="4254500" y="146050"/>
          <p14:tracePt t="127261" x="4279900" y="146050"/>
          <p14:tracePt t="127278" x="4318000" y="146050"/>
          <p14:tracePt t="127295" x="4356100" y="146050"/>
          <p14:tracePt t="127311" x="4425950" y="146050"/>
          <p14:tracePt t="127328" x="4495800" y="146050"/>
          <p14:tracePt t="127344" x="4546600" y="146050"/>
          <p14:tracePt t="127361" x="4559300" y="146050"/>
          <p14:tracePt t="127378" x="4572000" y="146050"/>
          <p14:tracePt t="127395" x="4578350" y="146050"/>
          <p14:tracePt t="127443" x="4584700" y="146050"/>
          <p14:tracePt t="127451" x="4603750" y="146050"/>
          <p14:tracePt t="127461" x="4610100" y="146050"/>
          <p14:tracePt t="127478" x="4629150" y="146050"/>
          <p14:tracePt t="127495" x="4654550" y="146050"/>
          <p14:tracePt t="127511" x="4686300" y="146050"/>
          <p14:tracePt t="127529" x="4737100" y="146050"/>
          <p14:tracePt t="127531" x="4768850" y="146050"/>
          <p14:tracePt t="127545" x="4819650" y="146050"/>
          <p14:tracePt t="127562" x="4972050" y="146050"/>
          <p14:tracePt t="127578" x="5073650" y="146050"/>
          <p14:tracePt t="127595" x="5143500" y="146050"/>
          <p14:tracePt t="127612" x="5168900" y="146050"/>
          <p14:tracePt t="127629" x="5181600" y="146050"/>
          <p14:tracePt t="127675" x="5187950" y="146050"/>
          <p14:tracePt t="127683" x="5200650" y="146050"/>
          <p14:tracePt t="127695" x="5213350" y="146050"/>
          <p14:tracePt t="127712" x="5264150" y="146050"/>
          <p14:tracePt t="127728" x="5321300" y="146050"/>
          <p14:tracePt t="127745" x="5391150" y="146050"/>
          <p14:tracePt t="127762" x="5486400" y="146050"/>
          <p14:tracePt t="127778" x="5670550" y="146050"/>
          <p14:tracePt t="127795" x="5791200" y="146050"/>
          <p14:tracePt t="127812" x="5873750" y="146050"/>
          <p14:tracePt t="127828" x="5911850" y="146050"/>
          <p14:tracePt t="127845" x="5949950" y="146050"/>
          <p14:tracePt t="127862" x="5981700" y="146050"/>
          <p14:tracePt t="127878" x="6019800" y="146050"/>
          <p14:tracePt t="127895" x="6083300" y="146050"/>
          <p14:tracePt t="127912" x="6153150" y="146050"/>
          <p14:tracePt t="127928" x="6191250" y="146050"/>
          <p14:tracePt t="127945" x="6216650" y="146050"/>
          <p14:tracePt t="127963" x="6242050" y="146050"/>
          <p14:tracePt t="127979" x="6261100" y="146050"/>
          <p14:tracePt t="127995" x="6286500" y="158750"/>
          <p14:tracePt t="128012" x="6311900" y="158750"/>
          <p14:tracePt t="128028" x="6343650" y="158750"/>
          <p14:tracePt t="128051" x="6350000" y="158750"/>
          <p14:tracePt t="128083" x="6356350" y="158750"/>
          <p14:tracePt t="128171" x="6337300" y="165100"/>
          <p14:tracePt t="128179" x="6286500" y="158750"/>
          <p14:tracePt t="128187" x="6223000" y="158750"/>
          <p14:tracePt t="128195" x="6165850" y="146050"/>
          <p14:tracePt t="128212" x="6019800" y="146050"/>
          <p14:tracePt t="128228" x="5886450" y="146050"/>
          <p14:tracePt t="128245" x="5759450" y="146050"/>
          <p14:tracePt t="128262" x="5657850" y="146050"/>
          <p14:tracePt t="128278" x="5556250" y="146050"/>
          <p14:tracePt t="128295" x="5422900" y="146050"/>
          <p14:tracePt t="128311" x="5283200" y="146050"/>
          <p14:tracePt t="128328" x="5168900" y="146050"/>
          <p14:tracePt t="128345" x="5048250" y="146050"/>
          <p14:tracePt t="128362" x="4914900" y="146050"/>
          <p14:tracePt t="128378" x="4826000" y="146050"/>
          <p14:tracePt t="128395" x="4775200" y="146050"/>
          <p14:tracePt t="128412" x="4679950" y="146050"/>
          <p14:tracePt t="128428" x="4540250" y="146050"/>
          <p14:tracePt t="128445" x="4425950" y="146050"/>
          <p14:tracePt t="128462" x="4305300" y="146050"/>
          <p14:tracePt t="128478" x="4222750" y="146050"/>
          <p14:tracePt t="128495" x="4133850" y="146050"/>
          <p14:tracePt t="128512" x="4051300" y="146050"/>
          <p14:tracePt t="128514" x="3981450" y="146050"/>
          <p14:tracePt t="128528" x="3949700" y="146050"/>
          <p14:tracePt t="128545" x="3848100" y="146050"/>
          <p14:tracePt t="128562" x="3778250" y="146050"/>
          <p14:tracePt t="128578" x="3657600" y="146050"/>
          <p14:tracePt t="128595" x="3600450" y="146050"/>
          <p14:tracePt t="128612" x="3575050" y="146050"/>
          <p14:tracePt t="128659" x="3568700" y="146050"/>
          <p14:tracePt t="128675" x="3562350" y="146050"/>
          <p14:tracePt t="128683" x="3562350" y="152400"/>
          <p14:tracePt t="128695" x="3556000" y="158750"/>
          <p14:tracePt t="128712" x="3556000" y="196850"/>
          <p14:tracePt t="128728" x="3575050" y="247650"/>
          <p14:tracePt t="128745" x="3625850" y="342900"/>
          <p14:tracePt t="128762" x="3765550" y="495300"/>
          <p14:tracePt t="128778" x="3860800" y="609600"/>
          <p14:tracePt t="128795" x="3949700" y="692150"/>
          <p14:tracePt t="128812" x="4025900" y="755650"/>
          <p14:tracePt t="128828" x="4089400" y="806450"/>
          <p14:tracePt t="128845" x="4159250" y="850900"/>
          <p14:tracePt t="128862" x="4241800" y="933450"/>
          <p14:tracePt t="128878" x="4330700" y="1060450"/>
          <p14:tracePt t="128895" x="4432300" y="1181100"/>
          <p14:tracePt t="128912" x="4565650" y="1333500"/>
          <p14:tracePt t="128928" x="4705350" y="1485900"/>
          <p14:tracePt t="128945" x="4800600" y="1638300"/>
          <p14:tracePt t="128962" x="4876800" y="1765300"/>
          <p14:tracePt t="128978" x="4978400" y="2000250"/>
          <p14:tracePt t="128995" x="5073650" y="2241550"/>
          <p14:tracePt t="129012" x="5168900" y="2476500"/>
          <p14:tracePt t="129029" x="5264150" y="2724150"/>
          <p14:tracePt t="129045" x="5314950" y="2908300"/>
          <p14:tracePt t="129062" x="5340350" y="3035300"/>
          <p14:tracePt t="129079" x="5365750" y="3143250"/>
          <p14:tracePt t="129095" x="5403850" y="3232150"/>
          <p14:tracePt t="129112" x="5441950" y="3308350"/>
          <p14:tracePt t="129129" x="5480050" y="3352800"/>
          <p14:tracePt t="129145" x="5524500" y="3397250"/>
          <p14:tracePt t="129162" x="5549900" y="3435350"/>
          <p14:tracePt t="129178" x="5657850" y="3530600"/>
          <p14:tracePt t="129195" x="5784850" y="3606800"/>
          <p14:tracePt t="129212" x="5962650" y="3714750"/>
          <p14:tracePt t="129229" x="6153150" y="3784600"/>
          <p14:tracePt t="129245" x="6223000" y="3810000"/>
          <p14:tracePt t="129262" x="6235700" y="3810000"/>
          <p14:tracePt t="129279" x="6248400" y="3810000"/>
          <p14:tracePt t="129295" x="6254750" y="3816350"/>
          <p14:tracePt t="129312" x="6273800" y="3816350"/>
          <p14:tracePt t="129329" x="6318250" y="3835400"/>
          <p14:tracePt t="129346" x="6413500" y="3898900"/>
          <p14:tracePt t="129363" x="6521450" y="4013200"/>
          <p14:tracePt t="129379" x="6527800" y="4057650"/>
          <p14:tracePt t="129395" x="6527800" y="4152900"/>
          <p14:tracePt t="129412" x="6521450" y="4292600"/>
          <p14:tracePt t="129429" x="6464300" y="4400550"/>
          <p14:tracePt t="129445" x="6426200" y="4527550"/>
          <p14:tracePt t="129462" x="6375400" y="4654550"/>
          <p14:tracePt t="129479" x="6337300" y="4762500"/>
          <p14:tracePt t="129495" x="6292850" y="4857750"/>
          <p14:tracePt t="129512" x="6267450" y="4978400"/>
          <p14:tracePt t="129529" x="6254750" y="5035550"/>
          <p14:tracePt t="129531" x="6242050" y="5054600"/>
          <p14:tracePt t="129546" x="6229350" y="5086350"/>
          <p14:tracePt t="129562" x="6223000" y="5092700"/>
          <p14:tracePt t="129579" x="6223000" y="5111750"/>
          <p14:tracePt t="129612" x="6203950" y="5130800"/>
          <p14:tracePt t="129629" x="6159500" y="5156200"/>
          <p14:tracePt t="129645" x="6108700" y="5162550"/>
          <p14:tracePt t="129662" x="6064250" y="5162550"/>
          <p14:tracePt t="129679" x="6013450" y="5162550"/>
          <p14:tracePt t="129696" x="5962650" y="5162550"/>
          <p14:tracePt t="129712" x="5949950" y="5162550"/>
          <p14:tracePt t="129729" x="5943600" y="5162550"/>
          <p14:tracePt t="130147" x="5943600" y="5156200"/>
          <p14:tracePt t="130155" x="5930900" y="5124450"/>
          <p14:tracePt t="130235" x="5930900" y="5118100"/>
          <p14:tracePt t="130243" x="5911850" y="5099050"/>
          <p14:tracePt t="130250" x="5873750" y="5022850"/>
          <p14:tracePt t="130262" x="5835650" y="4965700"/>
          <p14:tracePt t="130279" x="5708650" y="4826000"/>
          <p14:tracePt t="130295" x="5575300" y="4660900"/>
          <p14:tracePt t="130312" x="5391150" y="4476750"/>
          <p14:tracePt t="130329" x="5194300" y="4292600"/>
          <p14:tracePt t="130346" x="5022850" y="4146550"/>
          <p14:tracePt t="130362" x="4889500" y="4038600"/>
          <p14:tracePt t="130379" x="4870450" y="4013200"/>
          <p14:tracePt t="130595" x="4864100" y="4013200"/>
          <p14:tracePt t="130603" x="4864100" y="4006850"/>
          <p14:tracePt t="130612" x="4883150" y="4000500"/>
          <p14:tracePt t="130629" x="4921250" y="4000500"/>
          <p14:tracePt t="130646" x="4959350" y="3987800"/>
          <p14:tracePt t="130663" x="4965700" y="3987800"/>
          <p14:tracePt t="130699" x="4965700" y="3975100"/>
          <p14:tracePt t="130713" x="4965700" y="3930650"/>
          <p14:tracePt t="130729" x="4851400" y="3822700"/>
          <p14:tracePt t="130746" x="4527550" y="3619500"/>
          <p14:tracePt t="130763" x="4070350" y="3371850"/>
          <p14:tracePt t="130779" x="3409950" y="2997200"/>
          <p14:tracePt t="130796" x="2552700" y="2559050"/>
          <p14:tracePt t="130813" x="1765300" y="2101850"/>
          <p14:tracePt t="130829" x="1181100" y="1727200"/>
          <p14:tracePt t="130846" x="844550" y="1428750"/>
          <p14:tracePt t="130863" x="692150" y="1238250"/>
          <p14:tracePt t="130880" x="641350" y="1123950"/>
          <p14:tracePt t="130896" x="622300" y="1047750"/>
          <p14:tracePt t="130913" x="609600" y="939800"/>
          <p14:tracePt t="130930" x="584200" y="838200"/>
          <p14:tracePt t="130946" x="571500" y="730250"/>
          <p14:tracePt t="130962" x="552450" y="685800"/>
          <p14:tracePt t="130979" x="552450" y="679450"/>
          <p14:tracePt t="131043" x="571500" y="698500"/>
          <p14:tracePt t="131052" x="660400" y="812800"/>
          <p14:tracePt t="131063" x="793750" y="984250"/>
          <p14:tracePt t="131079" x="1136650" y="1466850"/>
          <p14:tracePt t="131096" x="1555750" y="1962150"/>
          <p14:tracePt t="131113" x="2038350" y="2406650"/>
          <p14:tracePt t="131129" x="2444750" y="2673350"/>
          <p14:tracePt t="131147" x="3035300" y="2914650"/>
          <p14:tracePt t="131163" x="3365500" y="3009900"/>
          <p14:tracePt t="131179" x="3657600" y="3048000"/>
          <p14:tracePt t="131196" x="3924300" y="3067050"/>
          <p14:tracePt t="131213" x="4184650" y="3067050"/>
          <p14:tracePt t="131229" x="4445000" y="3067050"/>
          <p14:tracePt t="131246" x="4705350" y="3067050"/>
          <p14:tracePt t="131263" x="4933950" y="3067050"/>
          <p14:tracePt t="131280" x="5086350" y="3067050"/>
          <p14:tracePt t="131296" x="5187950" y="3060700"/>
          <p14:tracePt t="131313" x="5219700" y="3048000"/>
          <p14:tracePt t="131330" x="5226050" y="3048000"/>
          <p14:tracePt t="132075" x="5232400" y="3022600"/>
          <p14:tracePt t="132083" x="5175250" y="2971800"/>
          <p14:tracePt t="132091" x="5092700" y="2921000"/>
          <p14:tracePt t="132099" x="5016500" y="2882900"/>
          <p14:tracePt t="132113" x="4933950" y="2857500"/>
          <p14:tracePt t="132130" x="4699000" y="2755900"/>
          <p14:tracePt t="132146" x="4572000" y="2698750"/>
          <p14:tracePt t="132163" x="4483100" y="2660650"/>
          <p14:tracePt t="132179" x="4457700" y="2654300"/>
          <p14:tracePt t="132196" x="4445000" y="2647950"/>
          <p14:tracePt t="133115"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230BADE-67CB-4B09-AFFF-2B72F8212089}" type="slidenum">
              <a:rPr lang="en-US" altLang="en-US" sz="1000" b="0">
                <a:solidFill>
                  <a:srgbClr val="9B9A98"/>
                </a:solidFill>
                <a:latin typeface="Arial" panose="020B0604020202020204" pitchFamily="34" charset="0"/>
              </a:rPr>
              <a:pPr/>
              <a:t>7</a:t>
            </a:fld>
            <a:endParaRPr lang="en-US" altLang="en-US" sz="1000" b="0">
              <a:solidFill>
                <a:srgbClr val="9B9A98"/>
              </a:solidFill>
              <a:latin typeface="Arial" panose="020B0604020202020204" pitchFamily="34" charset="0"/>
            </a:endParaRPr>
          </a:p>
        </p:txBody>
      </p:sp>
      <p:pic>
        <p:nvPicPr>
          <p:cNvPr id="921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2450" y="655639"/>
            <a:ext cx="752475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5"/>
          <p:cNvSpPr>
            <a:spLocks noChangeArrowheads="1"/>
          </p:cNvSpPr>
          <p:nvPr/>
        </p:nvSpPr>
        <p:spPr bwMode="auto">
          <a:xfrm>
            <a:off x="3514726" y="3363913"/>
            <a:ext cx="6696075" cy="2881312"/>
          </a:xfrm>
          <a:prstGeom prst="wedgeRoundRectCallout">
            <a:avLst>
              <a:gd name="adj1" fmla="val -50546"/>
              <a:gd name="adj2" fmla="val -67468"/>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b="1">
                <a:solidFill>
                  <a:schemeClr val="bg1"/>
                </a:solidFill>
                <a:latin typeface="Times New Roman" panose="02020603050405020304" pitchFamily="18" charset="0"/>
              </a:defRPr>
            </a:lvl1pPr>
            <a:lvl2pPr marL="800100" indent="-342900">
              <a:defRPr b="1">
                <a:solidFill>
                  <a:schemeClr val="bg1"/>
                </a:solidFill>
                <a:latin typeface="Times New Roman" panose="02020603050405020304" pitchFamily="18" charset="0"/>
              </a:defRPr>
            </a:lvl2pPr>
            <a:lvl3pPr marL="1257300" indent="-342900">
              <a:defRPr b="1">
                <a:solidFill>
                  <a:schemeClr val="bg1"/>
                </a:solidFill>
                <a:latin typeface="Times New Roman" panose="02020603050405020304" pitchFamily="18" charset="0"/>
              </a:defRPr>
            </a:lvl3pPr>
            <a:lvl4pPr marL="1714500" indent="-342900">
              <a:defRPr b="1">
                <a:solidFill>
                  <a:schemeClr val="bg1"/>
                </a:solidFill>
                <a:latin typeface="Times New Roman" panose="02020603050405020304" pitchFamily="18" charset="0"/>
              </a:defRPr>
            </a:lvl4pPr>
            <a:lvl5pPr marL="2171700" indent="-342900">
              <a:defRPr b="1">
                <a:solidFill>
                  <a:schemeClr val="bg1"/>
                </a:solidFill>
                <a:latin typeface="Times New Roman" panose="02020603050405020304" pitchFamily="18" charset="0"/>
              </a:defRPr>
            </a:lvl5pPr>
            <a:lvl6pPr marL="2628900" indent="-342900" eaLnBrk="0" fontAlgn="base" hangingPunct="0">
              <a:spcBef>
                <a:spcPct val="0"/>
              </a:spcBef>
              <a:spcAft>
                <a:spcPct val="0"/>
              </a:spcAft>
              <a:defRPr b="1">
                <a:solidFill>
                  <a:schemeClr val="bg1"/>
                </a:solidFill>
                <a:latin typeface="Times New Roman" panose="02020603050405020304" pitchFamily="18" charset="0"/>
              </a:defRPr>
            </a:lvl6pPr>
            <a:lvl7pPr marL="3086100" indent="-342900" eaLnBrk="0" fontAlgn="base" hangingPunct="0">
              <a:spcBef>
                <a:spcPct val="0"/>
              </a:spcBef>
              <a:spcAft>
                <a:spcPct val="0"/>
              </a:spcAft>
              <a:defRPr b="1">
                <a:solidFill>
                  <a:schemeClr val="bg1"/>
                </a:solidFill>
                <a:latin typeface="Times New Roman" panose="02020603050405020304" pitchFamily="18" charset="0"/>
              </a:defRPr>
            </a:lvl7pPr>
            <a:lvl8pPr marL="3543300" indent="-342900" eaLnBrk="0" fontAlgn="base" hangingPunct="0">
              <a:spcBef>
                <a:spcPct val="0"/>
              </a:spcBef>
              <a:spcAft>
                <a:spcPct val="0"/>
              </a:spcAft>
              <a:defRPr b="1">
                <a:solidFill>
                  <a:schemeClr val="bg1"/>
                </a:solidFill>
                <a:latin typeface="Times New Roman" panose="02020603050405020304" pitchFamily="18" charset="0"/>
              </a:defRPr>
            </a:lvl8pPr>
            <a:lvl9pPr marL="4000500" indent="-342900" eaLnBrk="0" fontAlgn="base" hangingPunct="0">
              <a:spcBef>
                <a:spcPct val="0"/>
              </a:spcBef>
              <a:spcAft>
                <a:spcPct val="0"/>
              </a:spcAft>
              <a:defRPr b="1">
                <a:solidFill>
                  <a:schemeClr val="bg1"/>
                </a:solidFill>
                <a:latin typeface="Times New Roman" panose="02020603050405020304" pitchFamily="18" charset="0"/>
              </a:defRPr>
            </a:lvl9pPr>
          </a:lstStyle>
          <a:p>
            <a:r>
              <a:rPr lang="ar-SA" altLang="en-US" sz="3600">
                <a:latin typeface="Arial" panose="020B0604020202020204" pitchFamily="34" charset="0"/>
                <a:cs typeface="Arial" panose="020B0604020202020204" pitchFamily="34" charset="0"/>
              </a:rPr>
              <a:t>كتابة اسم المتغير:</a:t>
            </a:r>
          </a:p>
          <a:p>
            <a:pPr>
              <a:buFontTx/>
              <a:buAutoNum type="arabicPeriod"/>
            </a:pPr>
            <a:r>
              <a:rPr lang="ar-SA" altLang="en-US" sz="2800">
                <a:latin typeface="Arial" panose="020B0604020202020204" pitchFamily="34" charset="0"/>
                <a:cs typeface="Arial" panose="020B0604020202020204" pitchFamily="34" charset="0"/>
              </a:rPr>
              <a:t>يجب أن يبدأ بحرف أما البقية فمتاحة</a:t>
            </a:r>
          </a:p>
          <a:p>
            <a:pPr>
              <a:buFontTx/>
              <a:buAutoNum type="arabicPeriod"/>
            </a:pPr>
            <a:r>
              <a:rPr lang="ar-SA" altLang="en-US" sz="2800">
                <a:latin typeface="Arial" panose="020B0604020202020204" pitchFamily="34" charset="0"/>
                <a:cs typeface="Arial" panose="020B0604020202020204" pitchFamily="34" charset="0"/>
              </a:rPr>
              <a:t>لا ينتهي بنقطة أو شرطة سفلية</a:t>
            </a:r>
          </a:p>
          <a:p>
            <a:pPr>
              <a:buFontTx/>
              <a:buAutoNum type="arabicPeriod"/>
            </a:pPr>
            <a:r>
              <a:rPr lang="ar-SA" altLang="en-US" sz="2800">
                <a:latin typeface="Arial" panose="020B0604020202020204" pitchFamily="34" charset="0"/>
                <a:cs typeface="Arial" panose="020B0604020202020204" pitchFamily="34" charset="0"/>
              </a:rPr>
              <a:t>لا يتجاوز 8 خانات</a:t>
            </a:r>
          </a:p>
          <a:p>
            <a:pPr>
              <a:buFontTx/>
              <a:buAutoNum type="arabicPeriod"/>
            </a:pPr>
            <a:r>
              <a:rPr lang="ar-SA" altLang="en-US" sz="2800">
                <a:latin typeface="Arial" panose="020B0604020202020204" pitchFamily="34" charset="0"/>
                <a:cs typeface="Arial" panose="020B0604020202020204" pitchFamily="34" charset="0"/>
              </a:rPr>
              <a:t>لا يحتوي على فراغات أو رموز مثل * أو ” أو !</a:t>
            </a:r>
          </a:p>
          <a:p>
            <a:pPr>
              <a:buFontTx/>
              <a:buAutoNum type="arabicPeriod"/>
            </a:pPr>
            <a:r>
              <a:rPr lang="ar-SA" altLang="en-US" sz="2800">
                <a:latin typeface="Arial" panose="020B0604020202020204" pitchFamily="34" charset="0"/>
                <a:cs typeface="Arial" panose="020B0604020202020204" pitchFamily="34" charset="0"/>
              </a:rPr>
              <a:t>لا يتكرر الاسم</a:t>
            </a:r>
          </a:p>
          <a:p>
            <a:endParaRPr lang="en-US" altLang="en-US" sz="28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45386365"/>
      </p:ext>
    </p:extLst>
  </p:cSld>
  <p:clrMapOvr>
    <a:masterClrMapping/>
  </p:clrMapOvr>
  <mc:AlternateContent xmlns:mc="http://schemas.openxmlformats.org/markup-compatibility/2006" xmlns:p14="http://schemas.microsoft.com/office/powerpoint/2010/main">
    <mc:Choice Requires="p14">
      <p:transition spd="slow" p14:dur="2000" advTm="94827"/>
    </mc:Choice>
    <mc:Fallback xmlns="">
      <p:transition spd="slow" advTm="948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1000" fill="hold"/>
                                        <p:tgtEl>
                                          <p:spTgt spid="4">
                                            <p:bg/>
                                          </p:spTgt>
                                        </p:tgtEl>
                                        <p:attrNameLst>
                                          <p:attrName>ppt_x</p:attrName>
                                        </p:attrNameLst>
                                      </p:cBhvr>
                                      <p:tavLst>
                                        <p:tav tm="0">
                                          <p:val>
                                            <p:strVal val="#ppt_x-.2"/>
                                          </p:val>
                                        </p:tav>
                                        <p:tav tm="100000">
                                          <p:val>
                                            <p:strVal val="#ppt_x"/>
                                          </p:val>
                                        </p:tav>
                                      </p:tavLst>
                                    </p:anim>
                                    <p:anim calcmode="lin" valueType="num">
                                      <p:cBhvr>
                                        <p:cTn id="8" dur="1000" fill="hold"/>
                                        <p:tgtEl>
                                          <p:spTgt spid="4">
                                            <p:bg/>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bg/>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p:cTn id="19"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 calcmode="lin" valueType="num">
                                      <p:cBhvr>
                                        <p:cTn id="26"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7"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4">
                                            <p:txEl>
                                              <p:pRg st="2" end="2"/>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9"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calcmode="lin" valueType="num">
                                      <p:cBhvr>
                                        <p:cTn id="33" dur="1000" fill="hold"/>
                                        <p:tgtEl>
                                          <p:spTgt spid="4">
                                            <p:txEl>
                                              <p:pRg st="3" end="3"/>
                                            </p:txEl>
                                          </p:spTgt>
                                        </p:tgtEl>
                                        <p:attrNameLst>
                                          <p:attrName>ppt_x</p:attrName>
                                        </p:attrNameLst>
                                      </p:cBhvr>
                                      <p:tavLst>
                                        <p:tav tm="0">
                                          <p:val>
                                            <p:strVal val="#ppt_x-.2"/>
                                          </p:val>
                                        </p:tav>
                                        <p:tav tm="100000">
                                          <p:val>
                                            <p:strVal val="#ppt_x"/>
                                          </p:val>
                                        </p:tav>
                                      </p:tavLst>
                                    </p:anim>
                                    <p:anim calcmode="lin" valueType="num">
                                      <p:cBhvr>
                                        <p:cTn id="34" dur="1000" fill="hold"/>
                                        <p:tgtEl>
                                          <p:spTgt spid="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4">
                                            <p:txEl>
                                              <p:pRg st="3" end="3"/>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9" presetClass="entr" presetSubtype="0" fill="hold" grpId="0" nodeType="clickEffect">
                                  <p:stCondLst>
                                    <p:cond delay="0"/>
                                  </p:stCondLst>
                                  <p:childTnLst>
                                    <p:set>
                                      <p:cBhvr>
                                        <p:cTn id="39" dur="1" fill="hold">
                                          <p:stCondLst>
                                            <p:cond delay="0"/>
                                          </p:stCondLst>
                                        </p:cTn>
                                        <p:tgtEl>
                                          <p:spTgt spid="4">
                                            <p:txEl>
                                              <p:pRg st="4" end="4"/>
                                            </p:txEl>
                                          </p:spTgt>
                                        </p:tgtEl>
                                        <p:attrNameLst>
                                          <p:attrName>style.visibility</p:attrName>
                                        </p:attrNameLst>
                                      </p:cBhvr>
                                      <p:to>
                                        <p:strVal val="visible"/>
                                      </p:to>
                                    </p:set>
                                    <p:anim calcmode="lin" valueType="num">
                                      <p:cBhvr>
                                        <p:cTn id="40" dur="1000" fill="hold"/>
                                        <p:tgtEl>
                                          <p:spTgt spid="4">
                                            <p:txEl>
                                              <p:pRg st="4" end="4"/>
                                            </p:txEl>
                                          </p:spTgt>
                                        </p:tgtEl>
                                        <p:attrNameLst>
                                          <p:attrName>ppt_x</p:attrName>
                                        </p:attrNameLst>
                                      </p:cBhvr>
                                      <p:tavLst>
                                        <p:tav tm="0">
                                          <p:val>
                                            <p:strVal val="#ppt_x-.2"/>
                                          </p:val>
                                        </p:tav>
                                        <p:tav tm="100000">
                                          <p:val>
                                            <p:strVal val="#ppt_x"/>
                                          </p:val>
                                        </p:tav>
                                      </p:tavLst>
                                    </p:anim>
                                    <p:anim calcmode="lin" valueType="num">
                                      <p:cBhvr>
                                        <p:cTn id="41" dur="1000" fill="hold"/>
                                        <p:tgtEl>
                                          <p:spTgt spid="4">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2" dur="1000"/>
                                        <p:tgtEl>
                                          <p:spTgt spid="4">
                                            <p:txEl>
                                              <p:pRg st="4" end="4"/>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9" presetClass="entr" presetSubtype="0" fill="hold" grpId="0"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 calcmode="lin" valueType="num">
                                      <p:cBhvr>
                                        <p:cTn id="47" dur="1000" fill="hold"/>
                                        <p:tgtEl>
                                          <p:spTgt spid="4">
                                            <p:txEl>
                                              <p:pRg st="5" end="5"/>
                                            </p:txEl>
                                          </p:spTgt>
                                        </p:tgtEl>
                                        <p:attrNameLst>
                                          <p:attrName>ppt_x</p:attrName>
                                        </p:attrNameLst>
                                      </p:cBhvr>
                                      <p:tavLst>
                                        <p:tav tm="0">
                                          <p:val>
                                            <p:strVal val="#ppt_x-.2"/>
                                          </p:val>
                                        </p:tav>
                                        <p:tav tm="100000">
                                          <p:val>
                                            <p:strVal val="#ppt_x"/>
                                          </p:val>
                                        </p:tav>
                                      </p:tavLst>
                                    </p:anim>
                                    <p:anim calcmode="lin" valueType="num">
                                      <p:cBhvr>
                                        <p:cTn id="48" dur="1000" fill="hold"/>
                                        <p:tgtEl>
                                          <p:spTgt spid="4">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9"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extLst mod="1">
    <p:ext uri="{3A86A75C-4F4B-4683-9AE1-C65F6400EC91}">
      <p14:laserTraceLst xmlns:p14="http://schemas.microsoft.com/office/powerpoint/2010/main">
        <p14:tracePtLst>
          <p14:tracePt t="2506" x="368300" y="5543550"/>
          <p14:tracePt t="3060" x="381000" y="5537200"/>
          <p14:tracePt t="3067" x="501650" y="5537200"/>
          <p14:tracePt t="3077" x="711200" y="5537200"/>
          <p14:tracePt t="3093" x="1358900" y="5467350"/>
          <p14:tracePt t="3110" x="2209800" y="5295900"/>
          <p14:tracePt t="3127" x="2984500" y="5073650"/>
          <p14:tracePt t="3143" x="3556000" y="4851400"/>
          <p14:tracePt t="3160" x="3898900" y="4635500"/>
          <p14:tracePt t="3177" x="4057650" y="4495800"/>
          <p14:tracePt t="3194" x="4095750" y="4337050"/>
          <p14:tracePt t="3210" x="4095750" y="4273550"/>
          <p14:tracePt t="3226" x="4076700" y="4064000"/>
          <p14:tracePt t="3244" x="4019550" y="3911600"/>
          <p14:tracePt t="3260" x="3949700" y="3714750"/>
          <p14:tracePt t="3277" x="3879850" y="3568700"/>
          <p14:tracePt t="3293" x="3784600" y="3467100"/>
          <p14:tracePt t="3310" x="3683000" y="3365500"/>
          <p14:tracePt t="3327" x="3600450" y="3270250"/>
          <p14:tracePt t="3343" x="3536950" y="3232150"/>
          <p14:tracePt t="3360" x="3498850" y="3200400"/>
          <p14:tracePt t="3377" x="3467100" y="3181350"/>
          <p14:tracePt t="3393" x="3448050" y="3155950"/>
          <p14:tracePt t="3410" x="3397250" y="3067050"/>
          <p14:tracePt t="3427" x="3327400" y="2940050"/>
          <p14:tracePt t="3443" x="3276600" y="2832100"/>
          <p14:tracePt t="3460" x="3232150" y="2679700"/>
          <p14:tracePt t="3477" x="3187700" y="2514600"/>
          <p14:tracePt t="3493" x="3175000" y="2336800"/>
          <p14:tracePt t="3510" x="3175000" y="2159000"/>
          <p14:tracePt t="3526" x="3175000" y="2032000"/>
          <p14:tracePt t="3543" x="3175000" y="1930400"/>
          <p14:tracePt t="3560" x="3175000" y="1873250"/>
          <p14:tracePt t="3562" x="3175000" y="1854200"/>
          <p14:tracePt t="3577" x="3175000" y="1847850"/>
          <p14:tracePt t="3931" x="3194050" y="1835150"/>
          <p14:tracePt t="3939" x="3213100" y="1828800"/>
          <p14:tracePt t="3947" x="3213100" y="1822450"/>
          <p14:tracePt t="3963" x="3232150" y="1822450"/>
          <p14:tracePt t="3977" x="3238500" y="1822450"/>
          <p14:tracePt t="3993" x="3244850" y="1822450"/>
          <p14:tracePt t="4034" x="3251200" y="1841500"/>
          <p14:tracePt t="4042" x="3263900" y="1879600"/>
          <p14:tracePt t="4051" x="3289300" y="1949450"/>
          <p14:tracePt t="4060" x="3321050" y="2019300"/>
          <p14:tracePt t="4077" x="3390900" y="2159000"/>
          <p14:tracePt t="4094" x="3460750" y="2286000"/>
          <p14:tracePt t="4110" x="3524250" y="2362200"/>
          <p14:tracePt t="4127" x="3549650" y="2387600"/>
          <p14:tracePt t="4144" x="3562350" y="2393950"/>
          <p14:tracePt t="4160" x="3568700" y="2393950"/>
          <p14:tracePt t="4219" x="3568700" y="2387600"/>
          <p14:tracePt t="4235" x="3568700" y="2381250"/>
          <p14:tracePt t="4243" x="3568700" y="2374900"/>
          <p14:tracePt t="4251" x="3568700" y="2362200"/>
          <p14:tracePt t="4260" x="3562350" y="2362200"/>
          <p14:tracePt t="4277" x="3549650" y="2355850"/>
          <p14:tracePt t="4412" x="3549650" y="2362200"/>
          <p14:tracePt t="4421" x="3556000" y="2368550"/>
          <p14:tracePt t="4427" x="3556000" y="2381250"/>
          <p14:tracePt t="4444" x="3575050" y="2413000"/>
          <p14:tracePt t="4460" x="3594100" y="2457450"/>
          <p14:tracePt t="4477" x="3613150" y="2489200"/>
          <p14:tracePt t="4494" x="3632200" y="2527300"/>
          <p14:tracePt t="4511" x="3638550" y="2546350"/>
          <p14:tracePt t="4527" x="3651250" y="2552700"/>
          <p14:tracePt t="7907" x="3651250" y="2514600"/>
          <p14:tracePt t="7915" x="3651250" y="2463800"/>
          <p14:tracePt t="7923" x="3651250" y="2444750"/>
          <p14:tracePt t="7931" x="3651250" y="2432050"/>
          <p14:tracePt t="7945" x="3644900" y="2425700"/>
          <p14:tracePt t="7962" x="3638550" y="2413000"/>
          <p14:tracePt t="7978" x="3638550" y="2400300"/>
          <p14:tracePt t="7995" x="3638550" y="2387600"/>
          <p14:tracePt t="8083" x="3638550" y="2374900"/>
          <p14:tracePt t="8099" x="3632200" y="2362200"/>
          <p14:tracePt t="8115" x="3632200" y="2349500"/>
          <p14:tracePt t="8163" x="3632200" y="2343150"/>
          <p14:tracePt t="8171" x="3632200" y="2336800"/>
          <p14:tracePt t="8187" x="3632200" y="2330450"/>
          <p14:tracePt t="8195" x="3632200" y="2317750"/>
          <p14:tracePt t="8211" x="3632200" y="2311400"/>
          <p14:tracePt t="8228" x="3632200" y="2298700"/>
          <p14:tracePt t="8261" x="3632200" y="2286000"/>
          <p14:tracePt t="8445" x="3632200" y="2292350"/>
          <p14:tracePt t="8452" x="3632200" y="2324100"/>
          <p14:tracePt t="8461" x="3632200" y="2355850"/>
          <p14:tracePt t="8478" x="3632200" y="2432050"/>
          <p14:tracePt t="8495" x="3676650" y="2527300"/>
          <p14:tracePt t="8512" x="3746500" y="2660650"/>
          <p14:tracePt t="8528" x="3810000" y="2774950"/>
          <p14:tracePt t="8545" x="3867150" y="2857500"/>
          <p14:tracePt t="8562" x="3898900" y="2921000"/>
          <p14:tracePt t="8578" x="3905250" y="2927350"/>
          <p14:tracePt t="8619" x="3905250" y="2933700"/>
          <p14:tracePt t="8643" x="3911600" y="2933700"/>
          <p14:tracePt t="8723" x="3911600" y="2927350"/>
          <p14:tracePt t="8731" x="3911600" y="2921000"/>
          <p14:tracePt t="8739" x="3905250" y="2908300"/>
          <p14:tracePt t="8747" x="3867150" y="2895600"/>
          <p14:tracePt t="8761" x="3816350" y="2870200"/>
          <p14:tracePt t="8778" x="3676650" y="2844800"/>
          <p14:tracePt t="8794" x="3619500" y="2844800"/>
          <p14:tracePt t="9219" x="3619500" y="2838450"/>
          <p14:tracePt t="9259" x="3606800" y="2832100"/>
          <p14:tracePt t="9266" x="3587750" y="2832100"/>
          <p14:tracePt t="9278" x="3568700" y="2832100"/>
          <p14:tracePt t="9295" x="3562350" y="2832100"/>
          <p14:tracePt t="9311" x="3549650" y="2832100"/>
          <p14:tracePt t="9346" x="3549650" y="2825750"/>
          <p14:tracePt t="9354" x="3581400" y="2813050"/>
          <p14:tracePt t="9364" x="3625850" y="2800350"/>
          <p14:tracePt t="9378" x="3689350" y="2781300"/>
          <p14:tracePt t="9395" x="3778250" y="2743200"/>
          <p14:tracePt t="9412" x="3797300" y="2730500"/>
          <p14:tracePt t="9731" x="3778250" y="2730500"/>
          <p14:tracePt t="9739" x="3765550" y="2730500"/>
          <p14:tracePt t="9747" x="3759200" y="2730500"/>
          <p14:tracePt t="9762" x="3740150" y="2736850"/>
          <p14:tracePt t="9779" x="3702050" y="2743200"/>
          <p14:tracePt t="9964" x="3683000" y="2743200"/>
          <p14:tracePt t="9971" x="3670300" y="2749550"/>
          <p14:tracePt t="9979" x="3657600" y="2749550"/>
          <p14:tracePt t="9995" x="3625850" y="2749550"/>
          <p14:tracePt t="10012" x="3606800" y="2762250"/>
          <p14:tracePt t="10029" x="3594100" y="2768600"/>
          <p14:tracePt t="10045" x="3575050" y="2768600"/>
          <p14:tracePt t="10062" x="3562350" y="2774950"/>
          <p14:tracePt t="10095" x="3549650" y="2774950"/>
          <p14:tracePt t="10195" x="3530600" y="2774950"/>
          <p14:tracePt t="10203" x="3511550" y="2787650"/>
          <p14:tracePt t="10212" x="3492500" y="2787650"/>
          <p14:tracePt t="10229" x="3448050" y="2813050"/>
          <p14:tracePt t="10245" x="3416300" y="2813050"/>
          <p14:tracePt t="10262" x="3397250" y="2819400"/>
          <p14:tracePt t="10279" x="3359150" y="2832100"/>
          <p14:tracePt t="10295" x="3276600" y="2844800"/>
          <p14:tracePt t="10312" x="3155950" y="2844800"/>
          <p14:tracePt t="10329" x="3003550" y="2844800"/>
          <p14:tracePt t="10346" x="2787650" y="2857500"/>
          <p14:tracePt t="10362" x="2730500" y="2857500"/>
          <p14:tracePt t="10379" x="2698750" y="2857500"/>
          <p14:tracePt t="10603" x="2692400" y="2857500"/>
          <p14:tracePt t="10619" x="2692400" y="2851150"/>
          <p14:tracePt t="10634" x="2692400" y="2844800"/>
          <p14:tracePt t="10650" x="2692400" y="2832100"/>
          <p14:tracePt t="10970" x="2711450" y="2832100"/>
          <p14:tracePt t="10978" x="2762250" y="2832100"/>
          <p14:tracePt t="10986" x="2876550" y="2870200"/>
          <p14:tracePt t="10995" x="3016250" y="2870200"/>
          <p14:tracePt t="11012" x="3422650" y="2895600"/>
          <p14:tracePt t="11029" x="3803650" y="2895600"/>
          <p14:tracePt t="11046" x="4019550" y="2870200"/>
          <p14:tracePt t="11062" x="4089400" y="2844800"/>
          <p14:tracePt t="11079" x="4095750" y="2838450"/>
          <p14:tracePt t="11096" x="4102100" y="2825750"/>
          <p14:tracePt t="11098" x="4102100" y="2819400"/>
          <p14:tracePt t="11112" x="4102100" y="2800350"/>
          <p14:tracePt t="11129" x="4102100" y="2787650"/>
          <p14:tracePt t="11146" x="4076700" y="2774950"/>
          <p14:tracePt t="11163" x="4038600" y="2774950"/>
          <p14:tracePt t="11179" x="4000500" y="2774950"/>
          <p14:tracePt t="11196" x="3962400" y="2774950"/>
          <p14:tracePt t="11212" x="3956050" y="2774950"/>
          <p14:tracePt t="11229" x="3949700" y="2774950"/>
          <p14:tracePt t="11262" x="3937000" y="2774950"/>
          <p14:tracePt t="11279" x="3937000" y="2781300"/>
          <p14:tracePt t="11296" x="3924300" y="2787650"/>
          <p14:tracePt t="11315" x="3924300" y="2794000"/>
          <p14:tracePt t="11331" x="3917950" y="2794000"/>
          <p14:tracePt t="11346" x="3911600" y="2806700"/>
          <p14:tracePt t="11362" x="3905250" y="2813050"/>
          <p14:tracePt t="11380" x="3886200" y="2825750"/>
          <p14:tracePt t="11396" x="3867150" y="2844800"/>
          <p14:tracePt t="11412" x="3860800" y="2863850"/>
          <p14:tracePt t="11429" x="3860800" y="2870200"/>
          <p14:tracePt t="11446" x="3854450" y="2882900"/>
          <p14:tracePt t="13614" x="3886200" y="2889250"/>
          <p14:tracePt t="40843" x="3975100" y="3022600"/>
          <p14:tracePt t="40851" x="4260850" y="3308350"/>
          <p14:tracePt t="40859" x="4546600" y="3568700"/>
          <p14:tracePt t="40872" x="4845050" y="3816350"/>
          <p14:tracePt t="40888" x="5410200" y="4203700"/>
          <p14:tracePt t="40905" x="5975350" y="4559300"/>
          <p14:tracePt t="40922" x="6819900" y="5016500"/>
          <p14:tracePt t="40938" x="7416800" y="5264150"/>
          <p14:tracePt t="40955" x="7912100" y="5403850"/>
          <p14:tracePt t="40972" x="8166100" y="5454650"/>
          <p14:tracePt t="40988" x="8318500" y="5473700"/>
          <p14:tracePt t="41005" x="8369300" y="5473700"/>
          <p14:tracePt t="41021" x="8401050" y="5473700"/>
          <p14:tracePt t="41090" x="8401050" y="5467350"/>
          <p14:tracePt t="41099" x="8407400" y="5467350"/>
          <p14:tracePt t="41106" x="8439150" y="5492750"/>
          <p14:tracePt t="41122" x="8483600" y="5537200"/>
          <p14:tracePt t="41138" x="8559800" y="5600700"/>
          <p14:tracePt t="41155" x="8693150" y="5708650"/>
          <p14:tracePt t="41172" x="8915400" y="5930900"/>
          <p14:tracePt t="41188" x="9036050" y="6102350"/>
          <p14:tracePt t="41205" x="9074150" y="6159500"/>
          <p14:tracePt t="41222" x="9074150" y="6165850"/>
          <p14:tracePt t="41238" x="9042400" y="6184900"/>
          <p14:tracePt t="41255" x="8851900" y="6184900"/>
          <p14:tracePt t="41272" x="8509000" y="6184900"/>
          <p14:tracePt t="41288" x="8128000" y="6127750"/>
          <p14:tracePt t="41290" x="8026400" y="6115050"/>
          <p14:tracePt t="41305" x="7956550" y="6102350"/>
          <p14:tracePt t="41322" x="7918450" y="6102350"/>
          <p14:tracePt t="41427" x="7912100" y="6096000"/>
          <p14:tracePt t="41435" x="7912100" y="6089650"/>
          <p14:tracePt t="41443" x="7912100" y="6057900"/>
          <p14:tracePt t="41455" x="7912100" y="6019800"/>
          <p14:tracePt t="41472" x="7912100" y="5981700"/>
          <p14:tracePt t="41488" x="7912100" y="5943600"/>
          <p14:tracePt t="41505" x="7912100" y="5905500"/>
          <p14:tracePt t="41522" x="7905750" y="5867400"/>
          <p14:tracePt t="41538" x="7861300" y="5848350"/>
          <p14:tracePt t="41555" x="7816850" y="5848350"/>
          <p14:tracePt t="41572" x="7772400" y="5835650"/>
          <p14:tracePt t="41589" x="7747000" y="5835650"/>
          <p14:tracePt t="41651" x="7759700" y="5835650"/>
          <p14:tracePt t="41659" x="7823200" y="5842000"/>
          <p14:tracePt t="41666" x="7905750" y="5873750"/>
          <p14:tracePt t="41674" x="8020050" y="5886450"/>
          <p14:tracePt t="41688" x="8134350" y="5905500"/>
          <p14:tracePt t="41705" x="8274050" y="5918200"/>
          <p14:tracePt t="41722" x="8305800" y="5930900"/>
          <p14:tracePt t="41755" x="8274050" y="5930900"/>
          <p14:tracePt t="41762" x="8089900" y="5918200"/>
          <p14:tracePt t="41772" x="7854950" y="5873750"/>
          <p14:tracePt t="41788" x="7321550" y="5803900"/>
          <p14:tracePt t="41805" x="6940550" y="5740400"/>
          <p14:tracePt t="41822" x="6864350" y="5740400"/>
          <p14:tracePt t="41858" x="6896100" y="5740400"/>
          <p14:tracePt t="41866" x="6959600" y="5740400"/>
          <p14:tracePt t="41874" x="7010400" y="5740400"/>
          <p14:tracePt t="41888" x="7061200" y="5740400"/>
          <p14:tracePt t="41905" x="7080250" y="5740400"/>
          <p14:tracePt t="42026" x="7099300" y="5740400"/>
          <p14:tracePt t="42034" x="7118350" y="5740400"/>
          <p14:tracePt t="42042" x="7143750" y="5740400"/>
          <p14:tracePt t="42131" x="7137400" y="5740400"/>
          <p14:tracePt t="42275" x="7124700" y="5740400"/>
          <p14:tracePt t="42283" x="7054850" y="5740400"/>
          <p14:tracePt t="42291" x="6972300" y="5740400"/>
          <p14:tracePt t="42306" x="6819900" y="5740400"/>
          <p14:tracePt t="42322" x="6775450" y="5740400"/>
          <p14:tracePt t="42363" x="6800850" y="5753100"/>
          <p14:tracePt t="42372" x="6870700" y="5765800"/>
          <p14:tracePt t="42389" x="7061200" y="5797550"/>
          <p14:tracePt t="42406" x="7181850" y="5810250"/>
          <p14:tracePt t="42422" x="7194550" y="5810250"/>
          <p14:tracePt t="42611" x="7181850" y="5810250"/>
          <p14:tracePt t="42619" x="7156450" y="5810250"/>
          <p14:tracePt t="42627" x="7124700" y="5810250"/>
          <p14:tracePt t="42755" x="7105650" y="5810250"/>
          <p14:tracePt t="42763" x="7073900" y="5810250"/>
          <p14:tracePt t="42772" x="7042150" y="5810250"/>
          <p14:tracePt t="42789" x="6959600" y="5810250"/>
          <p14:tracePt t="42806" x="6889750" y="5810250"/>
          <p14:tracePt t="42822" x="6877050" y="5810250"/>
          <p14:tracePt t="42875" x="6934200" y="5822950"/>
          <p14:tracePt t="42883" x="7042150" y="5835650"/>
          <p14:tracePt t="42891" x="7124700" y="5835650"/>
          <p14:tracePt t="42906" x="7302500" y="5867400"/>
          <p14:tracePt t="42922" x="7366000" y="5867400"/>
          <p14:tracePt t="42971" x="7340600" y="5867400"/>
          <p14:tracePt t="42979" x="7289800" y="5867400"/>
          <p14:tracePt t="42989" x="7239000" y="5867400"/>
          <p14:tracePt t="43006" x="7181850" y="5867400"/>
          <p14:tracePt t="43051" x="7188200" y="5867400"/>
          <p14:tracePt t="43059" x="7239000" y="5880100"/>
          <p14:tracePt t="43072" x="7302500" y="5892800"/>
          <p14:tracePt t="43089" x="7429500" y="5911850"/>
          <p14:tracePt t="43105" x="7493000" y="5924550"/>
          <p14:tracePt t="61755" x="7505700" y="5924550"/>
          <p14:tracePt t="61763" x="7569200" y="5905500"/>
          <p14:tracePt t="61778" x="7626350" y="5892800"/>
          <p14:tracePt t="61795" x="7778750" y="5867400"/>
          <p14:tracePt t="61812" x="7867650" y="5867400"/>
          <p14:tracePt t="61828" x="7905750" y="5842000"/>
          <p14:tracePt t="61845" x="7937500" y="5842000"/>
          <p14:tracePt t="61862" x="7943850" y="5835650"/>
          <p14:tracePt t="61895" x="7950200" y="5829300"/>
          <p14:tracePt t="61912" x="7975600" y="5816600"/>
          <p14:tracePt t="61928" x="7988300" y="5791200"/>
          <p14:tracePt t="61945" x="7994650" y="5772150"/>
          <p14:tracePt t="61962" x="8001000" y="5772150"/>
          <p14:tracePt t="61979" x="8001000" y="5765800"/>
          <p14:tracePt t="62003" x="8001000" y="5753100"/>
          <p14:tracePt t="62059" x="7994650" y="5746750"/>
          <p14:tracePt t="62067" x="7994650" y="5740400"/>
          <p14:tracePt t="62078" x="7988300" y="5740400"/>
          <p14:tracePt t="62095" x="7981950" y="5734050"/>
          <p14:tracePt t="62112" x="7969250" y="5727700"/>
          <p14:tracePt t="62128" x="7962900" y="5727700"/>
          <p14:tracePt t="62145" x="7950200" y="5715000"/>
          <p14:tracePt t="62164" x="7943850" y="5708650"/>
          <p14:tracePt t="62180" x="7931150" y="5708650"/>
          <p14:tracePt t="62195" x="7918450" y="5702300"/>
          <p14:tracePt t="62212" x="7886700" y="5683250"/>
          <p14:tracePt t="62228" x="7842250" y="5676900"/>
          <p14:tracePt t="62245" x="7804150" y="5657850"/>
          <p14:tracePt t="62262" x="7766050" y="5651500"/>
          <p14:tracePt t="62278" x="7734300" y="5645150"/>
          <p14:tracePt t="62295" x="7721600" y="5645150"/>
          <p14:tracePt t="62312" x="7715250" y="5632450"/>
          <p14:tracePt t="62328" x="7708900" y="5632450"/>
          <p14:tracePt t="62483" x="7689850" y="5632450"/>
          <p14:tracePt t="62491" x="7645400" y="5632450"/>
          <p14:tracePt t="62499" x="7562850" y="5626100"/>
          <p14:tracePt t="62512" x="7486650" y="5619750"/>
          <p14:tracePt t="62528" x="7258050" y="5568950"/>
          <p14:tracePt t="62545" x="6965950" y="5530850"/>
          <p14:tracePt t="62562" x="6667500" y="5473700"/>
          <p14:tracePt t="62578" x="6432550" y="5416550"/>
          <p14:tracePt t="62595" x="6400800" y="5410200"/>
          <p14:tracePt t="70509" x="6369050" y="5410200"/>
          <p14:tracePt t="70515" x="6254750" y="5410200"/>
          <p14:tracePt t="70523" x="6134100" y="5410200"/>
          <p14:tracePt t="70531" x="6013450" y="5378450"/>
          <p14:tracePt t="70547" x="5886450" y="5346700"/>
          <p14:tracePt t="70564" x="5861050" y="5340350"/>
          <p14:tracePt t="94363"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B8F2C6F-71A7-4ABF-BA7E-1875E1EEC5A9}" type="slidenum">
              <a:rPr lang="en-US" altLang="en-US" sz="1000" b="0">
                <a:solidFill>
                  <a:srgbClr val="9B9A98"/>
                </a:solidFill>
                <a:latin typeface="Arial" panose="020B0604020202020204" pitchFamily="34" charset="0"/>
              </a:rPr>
              <a:pPr/>
              <a:t>8</a:t>
            </a:fld>
            <a:endParaRPr lang="en-US" altLang="en-US" sz="1000" b="0">
              <a:solidFill>
                <a:srgbClr val="9B9A98"/>
              </a:solidFill>
              <a:latin typeface="Arial" panose="020B0604020202020204" pitchFamily="34" charset="0"/>
            </a:endParaRP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5438" y="71439"/>
            <a:ext cx="8964612" cy="494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18"/>
          <p:cNvSpPr>
            <a:spLocks noChangeArrowheads="1"/>
          </p:cNvSpPr>
          <p:nvPr/>
        </p:nvSpPr>
        <p:spPr bwMode="auto">
          <a:xfrm>
            <a:off x="1919288" y="5157789"/>
            <a:ext cx="1871662" cy="503237"/>
          </a:xfrm>
          <a:prstGeom prst="wedgeRoundRectCallout">
            <a:avLst>
              <a:gd name="adj1" fmla="val 58144"/>
              <a:gd name="adj2" fmla="val -749056"/>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عدد خانات المتغير</a:t>
            </a:r>
            <a:endParaRPr lang="en-US" altLang="en-US" sz="2000"/>
          </a:p>
        </p:txBody>
      </p:sp>
      <p:sp>
        <p:nvSpPr>
          <p:cNvPr id="6" name="AutoShape 20"/>
          <p:cNvSpPr>
            <a:spLocks noChangeArrowheads="1"/>
          </p:cNvSpPr>
          <p:nvPr/>
        </p:nvSpPr>
        <p:spPr bwMode="auto">
          <a:xfrm>
            <a:off x="5232401" y="5373688"/>
            <a:ext cx="1152525" cy="792162"/>
          </a:xfrm>
          <a:prstGeom prst="wedgeRoundRectCallout">
            <a:avLst>
              <a:gd name="adj1" fmla="val 2755"/>
              <a:gd name="adj2" fmla="val -524750"/>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الوصف</a:t>
            </a:r>
          </a:p>
          <a:p>
            <a:pPr algn="ctr"/>
            <a:r>
              <a:rPr lang="ar-SA" altLang="en-US" sz="2000"/>
              <a:t>والتمييز</a:t>
            </a:r>
            <a:endParaRPr lang="en-US" altLang="en-US" sz="2000"/>
          </a:p>
        </p:txBody>
      </p:sp>
      <p:sp>
        <p:nvSpPr>
          <p:cNvPr id="7" name="AutoShape 27"/>
          <p:cNvSpPr>
            <a:spLocks noChangeArrowheads="1"/>
          </p:cNvSpPr>
          <p:nvPr/>
        </p:nvSpPr>
        <p:spPr bwMode="auto">
          <a:xfrm>
            <a:off x="3719513" y="5013325"/>
            <a:ext cx="1871662" cy="503238"/>
          </a:xfrm>
          <a:prstGeom prst="wedgeRoundRectCallout">
            <a:avLst>
              <a:gd name="adj1" fmla="val 12000"/>
              <a:gd name="adj2" fmla="val -720347"/>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الكسور العشرية</a:t>
            </a:r>
            <a:endParaRPr lang="en-US" altLang="en-US" sz="2000"/>
          </a:p>
        </p:txBody>
      </p:sp>
      <p:sp>
        <p:nvSpPr>
          <p:cNvPr id="8" name="AutoShape 28"/>
          <p:cNvSpPr>
            <a:spLocks noChangeArrowheads="1"/>
          </p:cNvSpPr>
          <p:nvPr/>
        </p:nvSpPr>
        <p:spPr bwMode="auto">
          <a:xfrm>
            <a:off x="8040689" y="5445126"/>
            <a:ext cx="1152525" cy="504825"/>
          </a:xfrm>
          <a:prstGeom prst="wedgeRoundRectCallout">
            <a:avLst>
              <a:gd name="adj1" fmla="val -174792"/>
              <a:gd name="adj2" fmla="val -806287"/>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قيم المتغير</a:t>
            </a:r>
            <a:endParaRPr lang="en-US" altLang="en-US" sz="2000"/>
          </a:p>
        </p:txBody>
      </p:sp>
      <p:pic>
        <p:nvPicPr>
          <p:cNvPr id="9"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1" y="1844676"/>
            <a:ext cx="6424613"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30"/>
          <p:cNvSpPr>
            <a:spLocks noChangeArrowheads="1"/>
          </p:cNvSpPr>
          <p:nvPr/>
        </p:nvSpPr>
        <p:spPr bwMode="auto">
          <a:xfrm>
            <a:off x="5808664" y="1989139"/>
            <a:ext cx="2592387" cy="503237"/>
          </a:xfrm>
          <a:prstGeom prst="wedgeRoundRectCallout">
            <a:avLst>
              <a:gd name="adj1" fmla="val -56125"/>
              <a:gd name="adj2" fmla="val 135806"/>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قيم المتغير</a:t>
            </a:r>
            <a:endParaRPr lang="en-US" altLang="en-US" sz="2000"/>
          </a:p>
        </p:txBody>
      </p:sp>
      <p:sp>
        <p:nvSpPr>
          <p:cNvPr id="11" name="AutoShape 31"/>
          <p:cNvSpPr>
            <a:spLocks noChangeArrowheads="1"/>
          </p:cNvSpPr>
          <p:nvPr/>
        </p:nvSpPr>
        <p:spPr bwMode="auto">
          <a:xfrm>
            <a:off x="8112126" y="4076700"/>
            <a:ext cx="1368425" cy="503238"/>
          </a:xfrm>
          <a:prstGeom prst="wedgeRoundRectCallout">
            <a:avLst>
              <a:gd name="adj1" fmla="val -85500"/>
              <a:gd name="adj2" fmla="val -184384"/>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وصف القيمة</a:t>
            </a:r>
            <a:endParaRPr lang="en-US" altLang="en-US" sz="2000"/>
          </a:p>
        </p:txBody>
      </p:sp>
      <p:pic>
        <p:nvPicPr>
          <p:cNvPr id="12"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1675" y="3644901"/>
            <a:ext cx="3384550" cy="12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33"/>
          <p:cNvSpPr>
            <a:spLocks noChangeArrowheads="1"/>
          </p:cNvSpPr>
          <p:nvPr/>
        </p:nvSpPr>
        <p:spPr bwMode="auto">
          <a:xfrm>
            <a:off x="6527801" y="5300664"/>
            <a:ext cx="1223963" cy="719137"/>
          </a:xfrm>
          <a:prstGeom prst="wedgeRoundRectCallout">
            <a:avLst>
              <a:gd name="adj1" fmla="val 37157"/>
              <a:gd name="adj2" fmla="val -552208"/>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القيم المفقودة</a:t>
            </a:r>
            <a:endParaRPr lang="en-US" altLang="en-US" sz="2000"/>
          </a:p>
        </p:txBody>
      </p:sp>
      <p:sp>
        <p:nvSpPr>
          <p:cNvPr id="14" name="AutoShape 34"/>
          <p:cNvSpPr>
            <a:spLocks noChangeArrowheads="1"/>
          </p:cNvSpPr>
          <p:nvPr/>
        </p:nvSpPr>
        <p:spPr bwMode="auto">
          <a:xfrm>
            <a:off x="6383339" y="5949950"/>
            <a:ext cx="1512887" cy="503238"/>
          </a:xfrm>
          <a:prstGeom prst="wedgeRoundRectCallout">
            <a:avLst>
              <a:gd name="adj1" fmla="val 100264"/>
              <a:gd name="adj2" fmla="val -894162"/>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عرض العمود</a:t>
            </a:r>
            <a:endParaRPr lang="en-US" altLang="en-US" sz="2000"/>
          </a:p>
        </p:txBody>
      </p:sp>
      <p:sp>
        <p:nvSpPr>
          <p:cNvPr id="15" name="AutoShape 35"/>
          <p:cNvSpPr>
            <a:spLocks noChangeArrowheads="1"/>
          </p:cNvSpPr>
          <p:nvPr/>
        </p:nvSpPr>
        <p:spPr bwMode="auto">
          <a:xfrm>
            <a:off x="8904289" y="5661025"/>
            <a:ext cx="1512887" cy="503238"/>
          </a:xfrm>
          <a:prstGeom prst="wedgeRoundRectCallout">
            <a:avLst>
              <a:gd name="adj1" fmla="val -28593"/>
              <a:gd name="adj2" fmla="val -855046"/>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التنسيق</a:t>
            </a:r>
            <a:endParaRPr lang="en-US" altLang="en-US" sz="2000"/>
          </a:p>
        </p:txBody>
      </p:sp>
      <p:sp>
        <p:nvSpPr>
          <p:cNvPr id="16" name="AutoShape 36"/>
          <p:cNvSpPr>
            <a:spLocks noChangeArrowheads="1"/>
          </p:cNvSpPr>
          <p:nvPr/>
        </p:nvSpPr>
        <p:spPr bwMode="auto">
          <a:xfrm>
            <a:off x="8040688" y="5229226"/>
            <a:ext cx="1441450" cy="1368425"/>
          </a:xfrm>
          <a:prstGeom prst="wedgeRoundRectCallout">
            <a:avLst>
              <a:gd name="adj1" fmla="val 87444"/>
              <a:gd name="adj2" fmla="val -314269"/>
              <a:gd name="adj3" fmla="val 16667"/>
            </a:avLst>
          </a:prstGeom>
          <a:solidFill>
            <a:srgbClr val="00828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SA" altLang="en-US" sz="2000"/>
              <a:t>المقياس:</a:t>
            </a:r>
          </a:p>
          <a:p>
            <a:pPr algn="ctr"/>
            <a:r>
              <a:rPr lang="ar-SA" altLang="en-US" sz="2000"/>
              <a:t>متدرج</a:t>
            </a:r>
          </a:p>
          <a:p>
            <a:pPr algn="ctr"/>
            <a:r>
              <a:rPr lang="ar-SA" altLang="en-US" sz="2000"/>
              <a:t>ترتيبي</a:t>
            </a:r>
          </a:p>
          <a:p>
            <a:pPr algn="ctr"/>
            <a:r>
              <a:rPr lang="ar-SA" altLang="en-US" sz="2000"/>
              <a:t>اسمي</a:t>
            </a:r>
            <a:endParaRPr lang="en-US" altLang="en-US" sz="2000"/>
          </a:p>
        </p:txBody>
      </p:sp>
    </p:spTree>
    <p:custDataLst>
      <p:tags r:id="rId1"/>
    </p:custDataLst>
    <p:extLst>
      <p:ext uri="{BB962C8B-B14F-4D97-AF65-F5344CB8AC3E}">
        <p14:creationId xmlns:p14="http://schemas.microsoft.com/office/powerpoint/2010/main" val="3275651762"/>
      </p:ext>
    </p:extLst>
  </p:cSld>
  <p:clrMapOvr>
    <a:masterClrMapping/>
  </p:clrMapOvr>
  <mc:AlternateContent xmlns:mc="http://schemas.openxmlformats.org/markup-compatibility/2006" xmlns:p14="http://schemas.microsoft.com/office/powerpoint/2010/main">
    <mc:Choice Requires="p14">
      <p:transition spd="slow" p14:dur="2000" advTm="282421"/>
    </mc:Choice>
    <mc:Fallback xmlns="">
      <p:transition spd="slow" advTm="28242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ppt_x</p:attrName>
                                        </p:attrNameLst>
                                      </p:cBhvr>
                                      <p:tavLst>
                                        <p:tav tm="0">
                                          <p:val>
                                            <p:strVal val="#ppt_x-.2"/>
                                          </p:val>
                                        </p:tav>
                                        <p:tav tm="100000">
                                          <p:val>
                                            <p:strVal val="#ppt_x"/>
                                          </p:val>
                                        </p:tav>
                                      </p:tavLst>
                                    </p:anim>
                                    <p:anim calcmode="lin" valueType="num">
                                      <p:cBhvr>
                                        <p:cTn id="15"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20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29"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ppt_x</p:attrName>
                                        </p:attrNameLst>
                                      </p:cBhvr>
                                      <p:tavLst>
                                        <p:tav tm="0">
                                          <p:val>
                                            <p:strVal val="#ppt_x-.2"/>
                                          </p:val>
                                        </p:tav>
                                        <p:tav tm="100000">
                                          <p:val>
                                            <p:strVal val="#ppt_x"/>
                                          </p:val>
                                        </p:tav>
                                      </p:tavLst>
                                    </p:anim>
                                    <p:anim calcmode="lin" valueType="num">
                                      <p:cBhvr>
                                        <p:cTn id="24"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5" dur="20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xit" presetSubtype="0" fill="hold" grpId="1" nodeType="clickEffect">
                                  <p:stCondLst>
                                    <p:cond delay="0"/>
                                  </p:stCondLst>
                                  <p:childTnLst>
                                    <p:set>
                                      <p:cBhvr>
                                        <p:cTn id="29" dur="1" fill="hold">
                                          <p:stCondLst>
                                            <p:cond delay="0"/>
                                          </p:stCondLst>
                                        </p:cTn>
                                        <p:tgtEl>
                                          <p:spTgt spid="7"/>
                                        </p:tgtEl>
                                        <p:attrNameLst>
                                          <p:attrName>style.visibility</p:attrName>
                                        </p:attrNameLst>
                                      </p:cBhvr>
                                      <p:to>
                                        <p:strVal val="hidden"/>
                                      </p:to>
                                    </p:set>
                                  </p:childTnLst>
                                </p:cTn>
                              </p:par>
                              <p:par>
                                <p:cTn id="30" presetID="29"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ppt_x</p:attrName>
                                        </p:attrNameLst>
                                      </p:cBhvr>
                                      <p:tavLst>
                                        <p:tav tm="0">
                                          <p:val>
                                            <p:strVal val="#ppt_x-.2"/>
                                          </p:val>
                                        </p:tav>
                                        <p:tav tm="100000">
                                          <p:val>
                                            <p:strVal val="#ppt_x"/>
                                          </p:val>
                                        </p:tav>
                                      </p:tavLst>
                                    </p:anim>
                                    <p:anim calcmode="lin" valueType="num">
                                      <p:cBhvr>
                                        <p:cTn id="3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4" dur="2000"/>
                                        <p:tgtEl>
                                          <p:spTgt spid="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6"/>
                                        </p:tgtEl>
                                        <p:attrNameLst>
                                          <p:attrName>style.visibility</p:attrName>
                                        </p:attrNameLst>
                                      </p:cBhvr>
                                      <p:to>
                                        <p:strVal val="hidden"/>
                                      </p:to>
                                    </p:set>
                                  </p:childTnLst>
                                </p:cTn>
                              </p:par>
                              <p:par>
                                <p:cTn id="39" presetID="29"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ppt_x</p:attrName>
                                        </p:attrNameLst>
                                      </p:cBhvr>
                                      <p:tavLst>
                                        <p:tav tm="0">
                                          <p:val>
                                            <p:strVal val="#ppt_x-.2"/>
                                          </p:val>
                                        </p:tav>
                                        <p:tav tm="100000">
                                          <p:val>
                                            <p:strVal val="#ppt_x"/>
                                          </p:val>
                                        </p:tav>
                                      </p:tavLst>
                                    </p:anim>
                                    <p:anim calcmode="lin" valueType="num">
                                      <p:cBhvr>
                                        <p:cTn id="4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43" dur="2000"/>
                                        <p:tgtEl>
                                          <p:spTgt spid="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xit" presetSubtype="0" fill="hold" grpId="1" nodeType="clickEffect">
                                  <p:stCondLst>
                                    <p:cond delay="0"/>
                                  </p:stCondLst>
                                  <p:childTnLst>
                                    <p:set>
                                      <p:cBhvr>
                                        <p:cTn id="47" dur="1" fill="hold">
                                          <p:stCondLst>
                                            <p:cond delay="0"/>
                                          </p:stCondLst>
                                        </p:cTn>
                                        <p:tgtEl>
                                          <p:spTgt spid="8"/>
                                        </p:tgtEl>
                                        <p:attrNameLst>
                                          <p:attrName>style.visibility</p:attrName>
                                        </p:attrNameLst>
                                      </p:cBhvr>
                                      <p:to>
                                        <p:strVal val="hidden"/>
                                      </p:to>
                                    </p:set>
                                  </p:childTnLst>
                                </p:cTn>
                              </p:par>
                              <p:par>
                                <p:cTn id="48" presetID="18"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strips(downLeft)">
                                      <p:cBhvr>
                                        <p:cTn id="50" dur="2000"/>
                                        <p:tgtEl>
                                          <p:spTgt spid="9"/>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9"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2000" fill="hold"/>
                                        <p:tgtEl>
                                          <p:spTgt spid="10"/>
                                        </p:tgtEl>
                                        <p:attrNameLst>
                                          <p:attrName>ppt_x</p:attrName>
                                        </p:attrNameLst>
                                      </p:cBhvr>
                                      <p:tavLst>
                                        <p:tav tm="0">
                                          <p:val>
                                            <p:strVal val="#ppt_x-.2"/>
                                          </p:val>
                                        </p:tav>
                                        <p:tav tm="100000">
                                          <p:val>
                                            <p:strVal val="#ppt_x"/>
                                          </p:val>
                                        </p:tav>
                                      </p:tavLst>
                                    </p:anim>
                                    <p:anim calcmode="lin" valueType="num">
                                      <p:cBhvr>
                                        <p:cTn id="56"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57" dur="2000"/>
                                        <p:tgtEl>
                                          <p:spTgt spid="1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10"/>
                                        </p:tgtEl>
                                        <p:attrNameLst>
                                          <p:attrName>style.visibility</p:attrName>
                                        </p:attrNameLst>
                                      </p:cBhvr>
                                      <p:to>
                                        <p:strVal val="hidden"/>
                                      </p:to>
                                    </p:set>
                                  </p:childTnLst>
                                </p:cTn>
                              </p:par>
                              <p:par>
                                <p:cTn id="62" presetID="29" presetClass="entr" presetSubtype="0"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000" fill="hold"/>
                                        <p:tgtEl>
                                          <p:spTgt spid="11"/>
                                        </p:tgtEl>
                                        <p:attrNameLst>
                                          <p:attrName>ppt_x</p:attrName>
                                        </p:attrNameLst>
                                      </p:cBhvr>
                                      <p:tavLst>
                                        <p:tav tm="0">
                                          <p:val>
                                            <p:strVal val="#ppt_x-.2"/>
                                          </p:val>
                                        </p:tav>
                                        <p:tav tm="100000">
                                          <p:val>
                                            <p:strVal val="#ppt_x"/>
                                          </p:val>
                                        </p:tav>
                                      </p:tavLst>
                                    </p:anim>
                                    <p:anim calcmode="lin" valueType="num">
                                      <p:cBhvr>
                                        <p:cTn id="65"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66" dur="2000"/>
                                        <p:tgtEl>
                                          <p:spTgt spid="11"/>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xit" presetSubtype="0" fill="hold" grpId="1" nodeType="clickEffect">
                                  <p:stCondLst>
                                    <p:cond delay="0"/>
                                  </p:stCondLst>
                                  <p:childTnLst>
                                    <p:set>
                                      <p:cBhvr>
                                        <p:cTn id="70" dur="1" fill="hold">
                                          <p:stCondLst>
                                            <p:cond delay="0"/>
                                          </p:stCondLst>
                                        </p:cTn>
                                        <p:tgtEl>
                                          <p:spTgt spid="11"/>
                                        </p:tgtEl>
                                        <p:attrNameLst>
                                          <p:attrName>style.visibility</p:attrName>
                                        </p:attrNameLst>
                                      </p:cBhvr>
                                      <p:to>
                                        <p:strVal val="hidden"/>
                                      </p:to>
                                    </p:set>
                                  </p:childTnLst>
                                </p:cTn>
                              </p:par>
                              <p:par>
                                <p:cTn id="71" presetID="29" presetClass="entr" presetSubtype="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ppt_x</p:attrName>
                                        </p:attrNameLst>
                                      </p:cBhvr>
                                      <p:tavLst>
                                        <p:tav tm="0">
                                          <p:val>
                                            <p:strVal val="#ppt_x-.2"/>
                                          </p:val>
                                        </p:tav>
                                        <p:tav tm="100000">
                                          <p:val>
                                            <p:strVal val="#ppt_x"/>
                                          </p:val>
                                        </p:tav>
                                      </p:tavLst>
                                    </p:anim>
                                    <p:anim calcmode="lin" valueType="num">
                                      <p:cBhvr>
                                        <p:cTn id="74"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75" dur="2000"/>
                                        <p:tgtEl>
                                          <p:spTgt spid="12"/>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 presetClass="exit" presetSubtype="0" fill="hold" nodeType="clickEffect">
                                  <p:stCondLst>
                                    <p:cond delay="0"/>
                                  </p:stCondLst>
                                  <p:childTnLst>
                                    <p:set>
                                      <p:cBhvr>
                                        <p:cTn id="79" dur="1" fill="hold">
                                          <p:stCondLst>
                                            <p:cond delay="0"/>
                                          </p:stCondLst>
                                        </p:cTn>
                                        <p:tgtEl>
                                          <p:spTgt spid="12"/>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9"/>
                                        </p:tgtEl>
                                        <p:attrNameLst>
                                          <p:attrName>style.visibility</p:attrName>
                                        </p:attrNameLst>
                                      </p:cBhvr>
                                      <p:to>
                                        <p:strVal val="hidden"/>
                                      </p:to>
                                    </p:set>
                                  </p:childTnLst>
                                </p:cTn>
                              </p:par>
                              <p:par>
                                <p:cTn id="82" presetID="29" presetClass="entr" presetSubtype="0" fill="hold" grpId="0"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2000" fill="hold"/>
                                        <p:tgtEl>
                                          <p:spTgt spid="13"/>
                                        </p:tgtEl>
                                        <p:attrNameLst>
                                          <p:attrName>ppt_x</p:attrName>
                                        </p:attrNameLst>
                                      </p:cBhvr>
                                      <p:tavLst>
                                        <p:tav tm="0">
                                          <p:val>
                                            <p:strVal val="#ppt_x-.2"/>
                                          </p:val>
                                        </p:tav>
                                        <p:tav tm="100000">
                                          <p:val>
                                            <p:strVal val="#ppt_x"/>
                                          </p:val>
                                        </p:tav>
                                      </p:tavLst>
                                    </p:anim>
                                    <p:anim calcmode="lin" valueType="num">
                                      <p:cBhvr>
                                        <p:cTn id="85"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86" dur="2000"/>
                                        <p:tgtEl>
                                          <p:spTgt spid="1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1" presetClass="exit" presetSubtype="0" fill="hold" grpId="1" nodeType="clickEffect">
                                  <p:stCondLst>
                                    <p:cond delay="0"/>
                                  </p:stCondLst>
                                  <p:childTnLst>
                                    <p:set>
                                      <p:cBhvr>
                                        <p:cTn id="90" dur="1" fill="hold">
                                          <p:stCondLst>
                                            <p:cond delay="0"/>
                                          </p:stCondLst>
                                        </p:cTn>
                                        <p:tgtEl>
                                          <p:spTgt spid="13"/>
                                        </p:tgtEl>
                                        <p:attrNameLst>
                                          <p:attrName>style.visibility</p:attrName>
                                        </p:attrNameLst>
                                      </p:cBhvr>
                                      <p:to>
                                        <p:strVal val="hidden"/>
                                      </p:to>
                                    </p:set>
                                  </p:childTnLst>
                                </p:cTn>
                              </p:par>
                              <p:par>
                                <p:cTn id="91" presetID="29" presetClass="entr" presetSubtype="0" fill="hold" grpId="0"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ppt_x</p:attrName>
                                        </p:attrNameLst>
                                      </p:cBhvr>
                                      <p:tavLst>
                                        <p:tav tm="0">
                                          <p:val>
                                            <p:strVal val="#ppt_x-.2"/>
                                          </p:val>
                                        </p:tav>
                                        <p:tav tm="100000">
                                          <p:val>
                                            <p:strVal val="#ppt_x"/>
                                          </p:val>
                                        </p:tav>
                                      </p:tavLst>
                                    </p:anim>
                                    <p:anim calcmode="lin" valueType="num">
                                      <p:cBhvr>
                                        <p:cTn id="94"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95" dur="2000"/>
                                        <p:tgtEl>
                                          <p:spTgt spid="14"/>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1" presetClass="exit" presetSubtype="0" fill="hold" grpId="1" nodeType="clickEffect">
                                  <p:stCondLst>
                                    <p:cond delay="0"/>
                                  </p:stCondLst>
                                  <p:childTnLst>
                                    <p:set>
                                      <p:cBhvr>
                                        <p:cTn id="99" dur="1" fill="hold">
                                          <p:stCondLst>
                                            <p:cond delay="0"/>
                                          </p:stCondLst>
                                        </p:cTn>
                                        <p:tgtEl>
                                          <p:spTgt spid="14"/>
                                        </p:tgtEl>
                                        <p:attrNameLst>
                                          <p:attrName>style.visibility</p:attrName>
                                        </p:attrNameLst>
                                      </p:cBhvr>
                                      <p:to>
                                        <p:strVal val="hidden"/>
                                      </p:to>
                                    </p:set>
                                  </p:childTnLst>
                                </p:cTn>
                              </p:par>
                              <p:par>
                                <p:cTn id="100" presetID="29" presetClass="entr" presetSubtype="0"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2000" fill="hold"/>
                                        <p:tgtEl>
                                          <p:spTgt spid="15"/>
                                        </p:tgtEl>
                                        <p:attrNameLst>
                                          <p:attrName>ppt_x</p:attrName>
                                        </p:attrNameLst>
                                      </p:cBhvr>
                                      <p:tavLst>
                                        <p:tav tm="0">
                                          <p:val>
                                            <p:strVal val="#ppt_x-.2"/>
                                          </p:val>
                                        </p:tav>
                                        <p:tav tm="100000">
                                          <p:val>
                                            <p:strVal val="#ppt_x"/>
                                          </p:val>
                                        </p:tav>
                                      </p:tavLst>
                                    </p:anim>
                                    <p:anim calcmode="lin" valueType="num">
                                      <p:cBhvr>
                                        <p:cTn id="103"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04" dur="2000"/>
                                        <p:tgtEl>
                                          <p:spTgt spid="15"/>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1" presetClass="exit" presetSubtype="0" fill="hold" grpId="1" nodeType="clickEffect">
                                  <p:stCondLst>
                                    <p:cond delay="0"/>
                                  </p:stCondLst>
                                  <p:childTnLst>
                                    <p:set>
                                      <p:cBhvr>
                                        <p:cTn id="108" dur="1" fill="hold">
                                          <p:stCondLst>
                                            <p:cond delay="0"/>
                                          </p:stCondLst>
                                        </p:cTn>
                                        <p:tgtEl>
                                          <p:spTgt spid="15"/>
                                        </p:tgtEl>
                                        <p:attrNameLst>
                                          <p:attrName>style.visibility</p:attrName>
                                        </p:attrNameLst>
                                      </p:cBhvr>
                                      <p:to>
                                        <p:strVal val="hidden"/>
                                      </p:to>
                                    </p:set>
                                  </p:childTnLst>
                                </p:cTn>
                              </p:par>
                              <p:par>
                                <p:cTn id="109" presetID="29" presetClass="entr" presetSubtype="0" fill="hold" grpId="0" nodeType="with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p:cTn id="111" dur="2000" fill="hold"/>
                                        <p:tgtEl>
                                          <p:spTgt spid="16"/>
                                        </p:tgtEl>
                                        <p:attrNameLst>
                                          <p:attrName>ppt_x</p:attrName>
                                        </p:attrNameLst>
                                      </p:cBhvr>
                                      <p:tavLst>
                                        <p:tav tm="0">
                                          <p:val>
                                            <p:strVal val="#ppt_x-.2"/>
                                          </p:val>
                                        </p:tav>
                                        <p:tav tm="100000">
                                          <p:val>
                                            <p:strVal val="#ppt_x"/>
                                          </p:val>
                                        </p:tav>
                                      </p:tavLst>
                                    </p:anim>
                                    <p:anim calcmode="lin" valueType="num">
                                      <p:cBhvr>
                                        <p:cTn id="112" dur="2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113" dur="2000"/>
                                        <p:tgtEl>
                                          <p:spTgt spid="16"/>
                                        </p:tgtEl>
                                      </p:cBhvr>
                                    </p:animEffec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1" presetClass="exit" presetSubtype="0" fill="hold" grpId="1" nodeType="clickEffect">
                                  <p:stCondLst>
                                    <p:cond delay="0"/>
                                  </p:stCondLst>
                                  <p:childTnLst>
                                    <p:set>
                                      <p:cBhvr>
                                        <p:cTn id="117"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P spid="10" grpId="1" animBg="1"/>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Lst>
  </p:timing>
  <p:extLst mod="1">
    <p:ext uri="{3A86A75C-4F4B-4683-9AE1-C65F6400EC91}">
      <p14:laserTraceLst xmlns:p14="http://schemas.microsoft.com/office/powerpoint/2010/main">
        <p14:tracePtLst>
          <p14:tracePt t="2537" x="292100" y="5581650"/>
          <p14:tracePt t="2612" x="317500" y="5575300"/>
          <p14:tracePt t="2620" x="330200" y="5575300"/>
          <p14:tracePt t="2629" x="342900" y="5568950"/>
          <p14:tracePt t="2646" x="412750" y="5543550"/>
          <p14:tracePt t="2662" x="527050" y="5518150"/>
          <p14:tracePt t="2679" x="717550" y="5461000"/>
          <p14:tracePt t="2695" x="990600" y="5384800"/>
          <p14:tracePt t="2712" x="1409700" y="5251450"/>
          <p14:tracePt t="2729" x="1905000" y="5111750"/>
          <p14:tracePt t="2746" x="2590800" y="4864100"/>
          <p14:tracePt t="2762" x="2914650" y="4679950"/>
          <p14:tracePt t="2779" x="3073400" y="4521200"/>
          <p14:tracePt t="2795" x="3181350" y="4318000"/>
          <p14:tracePt t="2812" x="3276600" y="3892550"/>
          <p14:tracePt t="2829" x="3346450" y="3327400"/>
          <p14:tracePt t="2845" x="3346450" y="2794000"/>
          <p14:tracePt t="2862" x="3346450" y="2324100"/>
          <p14:tracePt t="2879" x="3346450" y="1962150"/>
          <p14:tracePt t="2895" x="3346450" y="1701800"/>
          <p14:tracePt t="2912" x="3346450" y="1536700"/>
          <p14:tracePt t="2930" x="3346450" y="1339850"/>
          <p14:tracePt t="2946" x="3346450" y="1231900"/>
          <p14:tracePt t="2962" x="3346450" y="1174750"/>
          <p14:tracePt t="2979" x="3346450" y="1149350"/>
          <p14:tracePt t="2995" x="3346450" y="1143000"/>
          <p14:tracePt t="3266" x="3346450" y="1231900"/>
          <p14:tracePt t="3274" x="3346450" y="1314450"/>
          <p14:tracePt t="3282" x="3346450" y="1416050"/>
          <p14:tracePt t="3295" x="3346450" y="1511300"/>
          <p14:tracePt t="3312" x="3359150" y="1670050"/>
          <p14:tracePt t="3329" x="3378200" y="1784350"/>
          <p14:tracePt t="3346" x="3397250" y="1835150"/>
          <p14:tracePt t="3362" x="3409950" y="1854200"/>
          <p14:tracePt t="4875" x="3435350" y="1854200"/>
          <p14:tracePt t="4883" x="3473450" y="1854200"/>
          <p14:tracePt t="4891" x="3511550" y="1866900"/>
          <p14:tracePt t="4898" x="3543300" y="1866900"/>
          <p14:tracePt t="4913" x="3562350" y="1866900"/>
          <p14:tracePt t="4930" x="3632200" y="1866900"/>
          <p14:tracePt t="4946" x="3657600" y="1866900"/>
          <p14:tracePt t="5043" x="3663950" y="1873250"/>
          <p14:tracePt t="5075" x="3670300" y="1873250"/>
          <p14:tracePt t="5082" x="3670300" y="1879600"/>
          <p14:tracePt t="5090" x="3670300" y="1885950"/>
          <p14:tracePt t="5101" x="3683000" y="1898650"/>
          <p14:tracePt t="5114" x="3683000" y="1911350"/>
          <p14:tracePt t="5130" x="3689350" y="1911350"/>
          <p14:tracePt t="5146" x="3702050" y="1936750"/>
          <p14:tracePt t="5163" x="3714750" y="1949450"/>
          <p14:tracePt t="5179" x="3721100" y="1955800"/>
          <p14:tracePt t="5196" x="3740150" y="1974850"/>
          <p14:tracePt t="5213" x="3746500" y="1981200"/>
          <p14:tracePt t="5229" x="3759200" y="1993900"/>
          <p14:tracePt t="5246" x="3765550" y="2000250"/>
          <p14:tracePt t="7180" x="3778250" y="2000250"/>
          <p14:tracePt t="7197" x="3784600" y="2000250"/>
          <p14:tracePt t="37259" x="3771900" y="1809750"/>
          <p14:tracePt t="37267" x="3390900" y="1358900"/>
          <p14:tracePt t="37275" x="2863850" y="831850"/>
          <p14:tracePt t="37290" x="2457450" y="425450"/>
          <p14:tracePt t="37306" x="1460500" y="0"/>
          <p14:tracePt t="37323" x="1104900" y="0"/>
          <p14:tracePt t="37340" x="876300" y="0"/>
          <p14:tracePt t="37827" x="44450" y="285750"/>
          <p14:tracePt t="37835" x="50800" y="298450"/>
          <p14:tracePt t="37842" x="63500" y="298450"/>
          <p14:tracePt t="37856" x="82550" y="298450"/>
          <p14:tracePt t="37873" x="127000" y="298450"/>
          <p14:tracePt t="37890" x="222250" y="298450"/>
          <p14:tracePt t="37906" x="323850" y="298450"/>
          <p14:tracePt t="37923" x="457200" y="311150"/>
          <p14:tracePt t="37940" x="565150" y="336550"/>
          <p14:tracePt t="37956" x="666750" y="381000"/>
          <p14:tracePt t="37973" x="793750" y="463550"/>
          <p14:tracePt t="37990" x="984250" y="622300"/>
          <p14:tracePt t="38006" x="1219200" y="863600"/>
          <p14:tracePt t="38023" x="1473200" y="1174750"/>
          <p14:tracePt t="38040" x="1778000" y="1473200"/>
          <p14:tracePt t="38056" x="2178050" y="1758950"/>
          <p14:tracePt t="38073" x="2584450" y="1981200"/>
          <p14:tracePt t="38090" x="2984500" y="2139950"/>
          <p14:tracePt t="38106" x="3562350" y="2266950"/>
          <p14:tracePt t="38123" x="3778250" y="2266950"/>
          <p14:tracePt t="38139" x="3911600" y="2254250"/>
          <p14:tracePt t="38156" x="4006850" y="2203450"/>
          <p14:tracePt t="38173" x="4038600" y="2146300"/>
          <p14:tracePt t="38189" x="4070350" y="2063750"/>
          <p14:tracePt t="38206" x="4108450" y="2006600"/>
          <p14:tracePt t="38223" x="4140200" y="1962150"/>
          <p14:tracePt t="38239" x="4152900" y="1936750"/>
          <p14:tracePt t="38256" x="4171950" y="1905000"/>
          <p14:tracePt t="38273" x="4203700" y="1885950"/>
          <p14:tracePt t="38289" x="4260850" y="1885950"/>
          <p14:tracePt t="38306" x="4451350" y="1885950"/>
          <p14:tracePt t="38323" x="4603750" y="1885950"/>
          <p14:tracePt t="38339" x="4705350" y="1885950"/>
          <p14:tracePt t="38356" x="4775200" y="1885950"/>
          <p14:tracePt t="38373" x="4794250" y="1885950"/>
          <p14:tracePt t="38389" x="4832350" y="1885950"/>
          <p14:tracePt t="38406" x="4883150" y="1885950"/>
          <p14:tracePt t="38423" x="4965700" y="1885950"/>
          <p14:tracePt t="38439" x="5086350" y="1885950"/>
          <p14:tracePt t="38456" x="5226050" y="1885950"/>
          <p14:tracePt t="38473" x="5372100" y="1873250"/>
          <p14:tracePt t="38489" x="5524500" y="1841500"/>
          <p14:tracePt t="38506" x="5537200" y="1828800"/>
          <p14:tracePt t="38524" x="5543550" y="1828800"/>
          <p14:tracePt t="38540" x="5543550" y="1822450"/>
          <p14:tracePt t="38557" x="5549900" y="1809750"/>
          <p14:tracePt t="38573" x="5549900" y="1797050"/>
          <p14:tracePt t="38590" x="5556250" y="1790700"/>
          <p14:tracePt t="38607" x="5562600" y="1790700"/>
          <p14:tracePt t="38907" x="5568950" y="1809750"/>
          <p14:tracePt t="38915" x="5568950" y="1879600"/>
          <p14:tracePt t="38923" x="5568950" y="1930400"/>
          <p14:tracePt t="38940" x="5581650" y="2032000"/>
          <p14:tracePt t="38957" x="5581650" y="2171700"/>
          <p14:tracePt t="38974" x="5581650" y="2279650"/>
          <p14:tracePt t="38990" x="5581650" y="2400300"/>
          <p14:tracePt t="39007" x="5581650" y="2508250"/>
          <p14:tracePt t="39024" x="5581650" y="2641600"/>
          <p14:tracePt t="39040" x="5581650" y="2768600"/>
          <p14:tracePt t="39057" x="5581650" y="2876550"/>
          <p14:tracePt t="39074" x="5575300" y="2952750"/>
          <p14:tracePt t="39090" x="5568950" y="3009900"/>
          <p14:tracePt t="39107" x="5556250" y="3111500"/>
          <p14:tracePt t="39123" x="5537200" y="3232150"/>
          <p14:tracePt t="39140" x="5511800" y="3371850"/>
          <p14:tracePt t="39157" x="5505450" y="3441700"/>
          <p14:tracePt t="39173" x="5492750" y="3486150"/>
          <p14:tracePt t="39190" x="5492750" y="3492500"/>
          <p14:tracePt t="39635" x="5492750" y="3467100"/>
          <p14:tracePt t="39643" x="5518150" y="3308350"/>
          <p14:tracePt t="39651" x="5518150" y="3117850"/>
          <p14:tracePt t="39658" x="5537200" y="2921000"/>
          <p14:tracePt t="39674" x="5575300" y="2660650"/>
          <p14:tracePt t="39690" x="5619750" y="2501900"/>
          <p14:tracePt t="39707" x="5645150" y="2381250"/>
          <p14:tracePt t="39723" x="5664200" y="2324100"/>
          <p14:tracePt t="39740" x="5664200" y="2305050"/>
          <p14:tracePt t="39773" x="5664200" y="2298700"/>
          <p14:tracePt t="39931" x="5664200" y="2292350"/>
          <p14:tracePt t="39947" x="5664200" y="2286000"/>
          <p14:tracePt t="39955" x="5651500" y="2279650"/>
          <p14:tracePt t="39971" x="5651500" y="2273300"/>
          <p14:tracePt t="39979" x="5638800" y="2266950"/>
          <p14:tracePt t="40003" x="5632450" y="2260600"/>
          <p14:tracePt t="40010" x="5632450" y="2247900"/>
          <p14:tracePt t="40034" x="5632450" y="2241550"/>
          <p14:tracePt t="40042" x="5632450" y="2235200"/>
          <p14:tracePt t="40057" x="5626100" y="2228850"/>
          <p14:tracePt t="61619" x="5556250" y="2159000"/>
          <p14:tracePt t="61627" x="5238750" y="2019300"/>
          <p14:tracePt t="61634" x="4838700" y="1847850"/>
          <p14:tracePt t="61647" x="4445000" y="1739900"/>
          <p14:tracePt t="61664" x="3702050" y="1504950"/>
          <p14:tracePt t="61681" x="3054350" y="1333500"/>
          <p14:tracePt t="61698" x="2260600" y="996950"/>
          <p14:tracePt t="61714" x="2051050" y="857250"/>
          <p14:tracePt t="61730" x="1974850" y="787400"/>
          <p14:tracePt t="61747" x="1962150" y="774700"/>
          <p14:tracePt t="61764" x="1949450" y="742950"/>
          <p14:tracePt t="61780" x="1943100" y="723900"/>
          <p14:tracePt t="61797" x="1943100" y="685800"/>
          <p14:tracePt t="61814" x="1930400" y="647700"/>
          <p14:tracePt t="61831" x="1917700" y="596900"/>
          <p14:tracePt t="61847" x="1898650" y="565150"/>
          <p14:tracePt t="61864" x="1898650" y="539750"/>
          <p14:tracePt t="61881" x="1892300" y="520700"/>
          <p14:tracePt t="61997" x="1892300" y="539750"/>
          <p14:tracePt t="62003" x="1898650" y="558800"/>
          <p14:tracePt t="62014" x="1905000" y="584200"/>
          <p14:tracePt t="62031" x="1917700" y="654050"/>
          <p14:tracePt t="62047" x="1930400" y="742950"/>
          <p14:tracePt t="62064" x="1930400" y="825500"/>
          <p14:tracePt t="62081" x="1930400" y="876300"/>
          <p14:tracePt t="62098" x="1841500" y="895350"/>
          <p14:tracePt t="62114" x="1784350" y="895350"/>
          <p14:tracePt t="62132" x="1600200" y="895350"/>
          <p14:tracePt t="62148" x="1485900" y="895350"/>
          <p14:tracePt t="62164" x="1346200" y="857250"/>
          <p14:tracePt t="62181" x="1149350" y="787400"/>
          <p14:tracePt t="62197" x="908050" y="692150"/>
          <p14:tracePt t="62214" x="698500" y="590550"/>
          <p14:tracePt t="62231" x="552450" y="514350"/>
          <p14:tracePt t="62247" x="431800" y="419100"/>
          <p14:tracePt t="62264" x="355600" y="381000"/>
          <p14:tracePt t="62281" x="311150" y="355600"/>
          <p14:tracePt t="62355" x="292100" y="349250"/>
          <p14:tracePt t="62363" x="273050" y="336550"/>
          <p14:tracePt t="62371" x="234950" y="323850"/>
          <p14:tracePt t="62381" x="215900" y="311150"/>
          <p14:tracePt t="62397" x="139700" y="260350"/>
          <p14:tracePt t="68754" x="381000" y="488950"/>
          <p14:tracePt t="68766" x="457200" y="584200"/>
          <p14:tracePt t="68783" x="685800" y="857250"/>
          <p14:tracePt t="68799" x="1028700" y="1155700"/>
          <p14:tracePt t="68816" x="1397000" y="1492250"/>
          <p14:tracePt t="68832" x="1752600" y="1809750"/>
          <p14:tracePt t="68849" x="2171700" y="2108200"/>
          <p14:tracePt t="68866" x="2317750" y="2203450"/>
          <p14:tracePt t="68883" x="2393950" y="2266950"/>
          <p14:tracePt t="68899" x="2400300" y="2279650"/>
          <p14:tracePt t="68933" x="2413000" y="2286000"/>
          <p14:tracePt t="68949" x="2413000" y="2298700"/>
          <p14:tracePt t="68966" x="2432050" y="2343150"/>
          <p14:tracePt t="68983" x="2444750" y="2393950"/>
          <p14:tracePt t="68999" x="2457450" y="2444750"/>
          <p14:tracePt t="69016" x="2482850" y="2501900"/>
          <p14:tracePt t="69033" x="2482850" y="2527300"/>
          <p14:tracePt t="69049" x="2482850" y="2540000"/>
          <p14:tracePt t="87667" x="2533650" y="2546350"/>
          <p14:tracePt t="87675" x="2698750" y="2546350"/>
          <p14:tracePt t="87683" x="2921000" y="2546350"/>
          <p14:tracePt t="87690" x="3149600" y="2546350"/>
          <p14:tracePt t="87706" x="3632200" y="2482850"/>
          <p14:tracePt t="87722" x="3987800" y="2444750"/>
          <p14:tracePt t="87739" x="4216400" y="2406650"/>
          <p14:tracePt t="87755" x="4387850" y="2393950"/>
          <p14:tracePt t="87772" x="4565650" y="2368550"/>
          <p14:tracePt t="87789" x="4591050" y="2355850"/>
          <p14:tracePt t="87822" x="4597400" y="2324100"/>
          <p14:tracePt t="87838" x="4597400" y="2006600"/>
          <p14:tracePt t="87855" x="4470400" y="1555750"/>
          <p14:tracePt t="87872" x="4356100" y="1143000"/>
          <p14:tracePt t="87888" x="4235450" y="806450"/>
          <p14:tracePt t="87905" x="4178300" y="603250"/>
          <p14:tracePt t="87922" x="4133850" y="533400"/>
          <p14:tracePt t="87939" x="4102100" y="495300"/>
          <p14:tracePt t="87995" x="4102100" y="488950"/>
          <p14:tracePt t="88004" x="4114800" y="488950"/>
          <p14:tracePt t="88010" x="4165600" y="520700"/>
          <p14:tracePt t="88022" x="4254500" y="577850"/>
          <p14:tracePt t="88039" x="4432300" y="762000"/>
          <p14:tracePt t="88056" x="4679950" y="1009650"/>
          <p14:tracePt t="88072" x="4953000" y="1225550"/>
          <p14:tracePt t="88089" x="5080000" y="1333500"/>
          <p14:tracePt t="88106" x="5118100" y="1377950"/>
          <p14:tracePt t="88211" x="5111750" y="1403350"/>
          <p14:tracePt t="88219" x="5111750" y="1447800"/>
          <p14:tracePt t="88226" x="5111750" y="1498600"/>
          <p14:tracePt t="88239" x="5111750" y="1543050"/>
          <p14:tracePt t="88255" x="5137150" y="1670050"/>
          <p14:tracePt t="88272" x="5181600" y="1828800"/>
          <p14:tracePt t="88289" x="5257800" y="1962150"/>
          <p14:tracePt t="88306" x="5327650" y="2044700"/>
          <p14:tracePt t="88322" x="5397500" y="2101850"/>
          <p14:tracePt t="88339" x="5397500" y="2108200"/>
          <p14:tracePt t="88418" x="5416550" y="2108200"/>
          <p14:tracePt t="88426" x="5435600" y="2108200"/>
          <p14:tracePt t="88434" x="5441950" y="2108200"/>
          <p14:tracePt t="88443" x="5473700" y="2108200"/>
          <p14:tracePt t="88456" x="5518150" y="2114550"/>
          <p14:tracePt t="88472" x="5600700" y="2133600"/>
          <p14:tracePt t="88489" x="5721350" y="2171700"/>
          <p14:tracePt t="88506" x="5791200" y="2184400"/>
          <p14:tracePt t="88523" x="5822950" y="2190750"/>
          <p14:tracePt t="88843" x="5803900" y="2159000"/>
          <p14:tracePt t="88851" x="5778500" y="2152650"/>
          <p14:tracePt t="88858" x="5759450" y="2152650"/>
          <p14:tracePt t="88872" x="5734050" y="2139950"/>
          <p14:tracePt t="88889" x="5727700" y="2133600"/>
          <p14:tracePt t="88963" x="5715000" y="2133600"/>
          <p14:tracePt t="88971" x="5695950" y="2133600"/>
          <p14:tracePt t="88979" x="5676900" y="2133600"/>
          <p14:tracePt t="88989" x="5664200" y="2152650"/>
          <p14:tracePt t="89006" x="5607050" y="2203450"/>
          <p14:tracePt t="89022" x="5556250" y="2260600"/>
          <p14:tracePt t="89039" x="5461000" y="2362200"/>
          <p14:tracePt t="89056" x="5359400" y="2489200"/>
          <p14:tracePt t="89072" x="5232400" y="2641600"/>
          <p14:tracePt t="89090" x="4984750" y="2863850"/>
          <p14:tracePt t="89106" x="4533900" y="3213100"/>
          <p14:tracePt t="89122" x="3587750" y="3841750"/>
          <p14:tracePt t="89139" x="3117850" y="4286250"/>
          <p14:tracePt t="89156" x="3022600" y="4413250"/>
          <p14:tracePt t="89458" x="3022600" y="4406900"/>
          <p14:tracePt t="89467" x="3022600" y="4400550"/>
          <p14:tracePt t="89474" x="3022600" y="4387850"/>
          <p14:tracePt t="89490" x="3035300" y="4349750"/>
          <p14:tracePt t="89506" x="3035300" y="4311650"/>
          <p14:tracePt t="89522" x="2997200" y="4260850"/>
          <p14:tracePt t="89539" x="2914650" y="4248150"/>
          <p14:tracePt t="89556" x="2781300" y="4203700"/>
          <p14:tracePt t="89573" x="2654300" y="4191000"/>
          <p14:tracePt t="89589" x="2514600" y="4178300"/>
          <p14:tracePt t="89606" x="2432050" y="4178300"/>
          <p14:tracePt t="89623" x="2406650" y="4178300"/>
          <p14:tracePt t="89639" x="2393950" y="4178300"/>
          <p14:tracePt t="103707" x="2406650" y="3994150"/>
          <p14:tracePt t="103715" x="2495550" y="3651250"/>
          <p14:tracePt t="103727" x="2546350" y="3282950"/>
          <p14:tracePt t="103744" x="2622550" y="2482850"/>
          <p14:tracePt t="103760" x="2749550" y="1752600"/>
          <p14:tracePt t="103777" x="2774950" y="1098550"/>
          <p14:tracePt t="103794" x="2774950" y="749300"/>
          <p14:tracePt t="103797" x="2774950" y="647700"/>
          <p14:tracePt t="103810" x="2743200" y="539750"/>
          <p14:tracePt t="103827" x="2686050" y="488950"/>
          <p14:tracePt t="103844" x="2597150" y="469900"/>
          <p14:tracePt t="103860" x="2514600" y="463550"/>
          <p14:tracePt t="103877" x="2374900" y="463550"/>
          <p14:tracePt t="103894" x="2197100" y="571500"/>
          <p14:tracePt t="103910" x="1981200" y="933450"/>
          <p14:tracePt t="103927" x="1790700" y="1422400"/>
          <p14:tracePt t="103944" x="1701800" y="1924050"/>
          <p14:tracePt t="103960" x="1739900" y="2406650"/>
          <p14:tracePt t="103977" x="1993900" y="2844800"/>
          <p14:tracePt t="103994" x="2667000" y="3175000"/>
          <p14:tracePt t="104010" x="3213100" y="3175000"/>
          <p14:tracePt t="104027" x="3759200" y="2876550"/>
          <p14:tracePt t="104044" x="4089400" y="2520950"/>
          <p14:tracePt t="104060" x="4349750" y="2108200"/>
          <p14:tracePt t="104077" x="4438650" y="1720850"/>
          <p14:tracePt t="104094" x="4457700" y="1473200"/>
          <p14:tracePt t="104110" x="4413250" y="1339850"/>
          <p14:tracePt t="104127" x="4349750" y="1276350"/>
          <p14:tracePt t="104144" x="4330700" y="1263650"/>
          <p14:tracePt t="104160" x="4324350" y="1263650"/>
          <p14:tracePt t="104178" x="4298950" y="1562100"/>
          <p14:tracePt t="104194" x="4298950" y="1835150"/>
          <p14:tracePt t="104210" x="4375150" y="2470150"/>
          <p14:tracePt t="104227" x="4438650" y="2584450"/>
          <p14:tracePt t="104244" x="4457700" y="2590800"/>
          <p14:tracePt t="104260" x="4502150" y="2559050"/>
          <p14:tracePt t="104277" x="4673600" y="2260600"/>
          <p14:tracePt t="104294" x="4819650" y="1917700"/>
          <p14:tracePt t="104310" x="5003800" y="1625600"/>
          <p14:tracePt t="104327" x="5080000" y="1492250"/>
          <p14:tracePt t="104344" x="5143500" y="1416050"/>
          <p14:tracePt t="104360" x="5162550" y="1409700"/>
          <p14:tracePt t="104411" x="5175250" y="1409700"/>
          <p14:tracePt t="104419" x="5213350" y="1435100"/>
          <p14:tracePt t="104427" x="5245100" y="1498600"/>
          <p14:tracePt t="104444" x="5359400" y="1625600"/>
          <p14:tracePt t="104461" x="5461000" y="1701800"/>
          <p14:tracePt t="104477" x="5588000" y="1746250"/>
          <p14:tracePt t="104494" x="5638800" y="1746250"/>
          <p14:tracePt t="104511" x="5657850" y="1746250"/>
          <p14:tracePt t="104527" x="5683250" y="1746250"/>
          <p14:tracePt t="104544" x="5695950" y="1727200"/>
          <p14:tracePt t="104561" x="5708650" y="1714500"/>
          <p14:tracePt t="104577" x="5715000" y="1701800"/>
          <p14:tracePt t="104611" x="5759450" y="1778000"/>
          <p14:tracePt t="104627" x="5842000" y="1930400"/>
          <p14:tracePt t="104644" x="5943600" y="2057400"/>
          <p14:tracePt t="104661" x="6045200" y="2120900"/>
          <p14:tracePt t="104677" x="6140450" y="2133600"/>
          <p14:tracePt t="104695" x="6184900" y="2133600"/>
          <p14:tracePt t="104711" x="6235700" y="2114550"/>
          <p14:tracePt t="104727" x="6273800" y="2038350"/>
          <p14:tracePt t="104744" x="6299200" y="1930400"/>
          <p14:tracePt t="104760" x="6299200" y="1847850"/>
          <p14:tracePt t="104777" x="6299200" y="1746250"/>
          <p14:tracePt t="104793" x="6292850" y="1714500"/>
          <p14:tracePt t="104810" x="6261100" y="1714500"/>
          <p14:tracePt t="104827" x="6210300" y="1714500"/>
          <p14:tracePt t="104844" x="6121400" y="1822450"/>
          <p14:tracePt t="104860" x="6038850" y="1949450"/>
          <p14:tracePt t="104877" x="5988050" y="2032000"/>
          <p14:tracePt t="104894" x="5981700" y="2032000"/>
          <p14:tracePt t="104946" x="5981700" y="2006600"/>
          <p14:tracePt t="104954" x="5981700" y="1955800"/>
          <p14:tracePt t="104962" x="5962650" y="1898650"/>
          <p14:tracePt t="104977" x="5962650" y="1866900"/>
          <p14:tracePt t="104994" x="5911850" y="1720850"/>
          <p14:tracePt t="105010" x="5905500" y="1695450"/>
          <p14:tracePt t="105050" x="5905500" y="1689100"/>
          <p14:tracePt t="105060" x="5892800" y="1682750"/>
          <p14:tracePt t="105077" x="5873750" y="1682750"/>
          <p14:tracePt t="105094" x="5861050" y="1689100"/>
          <p14:tracePt t="105170" x="5861050" y="1682750"/>
          <p14:tracePt t="105187" x="5861050" y="1670050"/>
          <p14:tracePt t="105195" x="5861050" y="1663700"/>
          <p14:tracePt t="105258" x="5861050" y="1670050"/>
          <p14:tracePt t="105266" x="5861050" y="1714500"/>
          <p14:tracePt t="105277" x="5861050" y="1765300"/>
          <p14:tracePt t="105294" x="5861050" y="1860550"/>
          <p14:tracePt t="105310" x="5861050" y="1930400"/>
          <p14:tracePt t="105327" x="5861050" y="1962150"/>
          <p14:tracePt t="105344" x="5861050" y="1968500"/>
          <p14:tracePt t="105786" x="5861050" y="1974850"/>
          <p14:tracePt t="105794" x="5861050" y="1981200"/>
          <p14:tracePt t="105810" x="5861050" y="1993900"/>
          <p14:tracePt t="105843" x="5861050" y="2000250"/>
          <p14:tracePt t="105867" x="5861050" y="2006600"/>
          <p14:tracePt t="105883" x="5861050" y="2012950"/>
          <p14:tracePt t="105891" x="5861050" y="2019300"/>
          <p14:tracePt t="105907" x="5861050" y="2032000"/>
          <p14:tracePt t="105914" x="5861050" y="2038350"/>
          <p14:tracePt t="105928" x="5861050" y="2044700"/>
          <p14:tracePt t="105944" x="5861050" y="2057400"/>
          <p14:tracePt t="105961" x="5861050" y="2070100"/>
          <p14:tracePt t="105995" x="5854700" y="2082800"/>
          <p14:tracePt t="106019" x="5854700" y="2089150"/>
          <p14:tracePt t="106035" x="5854700" y="2095500"/>
          <p14:tracePt t="106043" x="5848350" y="2101850"/>
          <p14:tracePt t="106051" x="5842000" y="2101850"/>
          <p14:tracePt t="106061" x="5842000" y="2108200"/>
          <p14:tracePt t="106078" x="5842000" y="2127250"/>
          <p14:tracePt t="106094" x="5835650" y="2127250"/>
          <p14:tracePt t="106111" x="5829300" y="2146300"/>
          <p14:tracePt t="106128" x="5829300" y="2152650"/>
          <p14:tracePt t="106145" x="5822950" y="2152650"/>
          <p14:tracePt t="118531" x="5848350" y="2152650"/>
          <p14:tracePt t="118539" x="5924550" y="2152650"/>
          <p14:tracePt t="118548" x="6013450" y="2152650"/>
          <p14:tracePt t="118565" x="6159500" y="2152650"/>
          <p14:tracePt t="118582" x="6235700" y="2152650"/>
          <p14:tracePt t="118598" x="6242050" y="2152650"/>
          <p14:tracePt t="118632" x="6261100" y="2152650"/>
          <p14:tracePt t="118648" x="6362700" y="2152650"/>
          <p14:tracePt t="118666" x="6743700" y="2038350"/>
          <p14:tracePt t="118682" x="6826250" y="2025650"/>
          <p14:tracePt t="118698" x="7054850" y="1949450"/>
          <p14:tracePt t="118715" x="7105650" y="1905000"/>
          <p14:tracePt t="118732" x="7150100" y="1835150"/>
          <p14:tracePt t="118748" x="7162800" y="1765300"/>
          <p14:tracePt t="118765" x="7162800" y="1714500"/>
          <p14:tracePt t="118782" x="7150100" y="1657350"/>
          <p14:tracePt t="118798" x="7035800" y="1587500"/>
          <p14:tracePt t="118815" x="6680200" y="1504950"/>
          <p14:tracePt t="118832" x="6184900" y="1371600"/>
          <p14:tracePt t="118835" x="5854700" y="1270000"/>
          <p14:tracePt t="118849" x="5524500" y="1219200"/>
          <p14:tracePt t="118865" x="4826000" y="1168400"/>
          <p14:tracePt t="118882" x="3943350" y="1143000"/>
          <p14:tracePt t="118898" x="3581400" y="1143000"/>
          <p14:tracePt t="118915" x="3397250" y="1219200"/>
          <p14:tracePt t="118932" x="3327400" y="1257300"/>
          <p14:tracePt t="118949" x="3302000" y="1327150"/>
          <p14:tracePt t="118965" x="3302000" y="1435100"/>
          <p14:tracePt t="118982" x="3378200" y="1619250"/>
          <p14:tracePt t="118998" x="3543300" y="1955800"/>
          <p14:tracePt t="119015" x="3708400" y="2317750"/>
          <p14:tracePt t="119032" x="3829050" y="2616200"/>
          <p14:tracePt t="119048" x="3848100" y="2762250"/>
          <p14:tracePt t="119065" x="3848100" y="2851150"/>
          <p14:tracePt t="119082" x="3835400" y="2889250"/>
          <p14:tracePt t="119099" x="3790950" y="2908300"/>
          <p14:tracePt t="119115" x="3727450" y="2914650"/>
          <p14:tracePt t="119132" x="3676650" y="2914650"/>
          <p14:tracePt t="119148" x="3638550" y="2914650"/>
          <p14:tracePt t="119165" x="3619500" y="2908300"/>
          <p14:tracePt t="119339" x="3638550" y="2901950"/>
          <p14:tracePt t="119347" x="3663950" y="2901950"/>
          <p14:tracePt t="119355" x="3695700" y="2901950"/>
          <p14:tracePt t="119365" x="3733800" y="2889250"/>
          <p14:tracePt t="119382" x="3841750" y="2851150"/>
          <p14:tracePt t="119398" x="3956050" y="2794000"/>
          <p14:tracePt t="119415" x="4064000" y="2749550"/>
          <p14:tracePt t="119432" x="4102100" y="2717800"/>
          <p14:tracePt t="119449" x="4121150" y="2705100"/>
          <p14:tracePt t="119507" x="4108450" y="2692400"/>
          <p14:tracePt t="119515" x="4038600" y="2692400"/>
          <p14:tracePt t="119522" x="3930650" y="2679700"/>
          <p14:tracePt t="119532" x="3860800" y="2679700"/>
          <p14:tracePt t="119548" x="3695700" y="2679700"/>
          <p14:tracePt t="119565" x="3575050" y="2698750"/>
          <p14:tracePt t="119581" x="3536950" y="2736850"/>
          <p14:tracePt t="119615" x="3536950" y="2743200"/>
          <p14:tracePt t="119631" x="3657600" y="2762250"/>
          <p14:tracePt t="119648" x="4025900" y="2762250"/>
          <p14:tracePt t="119665" x="4438650" y="2762250"/>
          <p14:tracePt t="119681" x="4718050" y="2755900"/>
          <p14:tracePt t="119699" x="4718050" y="2749550"/>
          <p14:tracePt t="119732" x="4692650" y="2743200"/>
          <p14:tracePt t="119748" x="4318000" y="2686050"/>
          <p14:tracePt t="119765" x="3905250" y="2686050"/>
          <p14:tracePt t="119782" x="3638550" y="2686050"/>
          <p14:tracePt t="119798" x="3543300" y="2692400"/>
          <p14:tracePt t="119815" x="3536950" y="2692400"/>
          <p14:tracePt t="119848" x="3562350" y="2692400"/>
          <p14:tracePt t="119866" x="3816350" y="2692400"/>
          <p14:tracePt t="119882" x="3968750" y="2692400"/>
          <p14:tracePt t="119898" x="4019550" y="2692400"/>
          <p14:tracePt t="120243" x="3981450" y="2692400"/>
          <p14:tracePt t="120251" x="3860800" y="2724150"/>
          <p14:tracePt t="120259" x="3727450" y="2743200"/>
          <p14:tracePt t="120267" x="3613150" y="2755900"/>
          <p14:tracePt t="120282" x="3397250" y="2787650"/>
          <p14:tracePt t="120299" x="3333750" y="2800350"/>
          <p14:tracePt t="120339" x="3346450" y="2800350"/>
          <p14:tracePt t="120349" x="3390900" y="2800350"/>
          <p14:tracePt t="120365" x="3581400" y="2774950"/>
          <p14:tracePt t="120382" x="3778250" y="2717800"/>
          <p14:tracePt t="120399" x="3822700" y="2705100"/>
          <p14:tracePt t="120443" x="3797300" y="2705100"/>
          <p14:tracePt t="120451" x="3702050" y="2705100"/>
          <p14:tracePt t="120466" x="3467100" y="2705100"/>
          <p14:tracePt t="120482" x="3282950" y="2724150"/>
          <p14:tracePt t="120499" x="3175000" y="2762250"/>
          <p14:tracePt t="120516" x="3168650" y="2762250"/>
          <p14:tracePt t="121371" x="3168650" y="2698750"/>
          <p14:tracePt t="121379" x="3162300" y="2578100"/>
          <p14:tracePt t="121386" x="3136900" y="2501900"/>
          <p14:tracePt t="121399" x="3117850" y="2457450"/>
          <p14:tracePt t="121416" x="3117850" y="2425700"/>
          <p14:tracePt t="121433" x="3111500" y="2387600"/>
          <p14:tracePt t="121450" x="3079750" y="2305050"/>
          <p14:tracePt t="121466" x="3073400" y="2292350"/>
          <p14:tracePt t="121483" x="3067050" y="2292350"/>
          <p14:tracePt t="185670" x="2895600" y="2209800"/>
          <p14:tracePt t="185686" x="2520950" y="1879600"/>
          <p14:tracePt t="185703" x="2101850" y="1549400"/>
          <p14:tracePt t="185720" x="1492250" y="1238250"/>
          <p14:tracePt t="185737" x="850900" y="901700"/>
          <p14:tracePt t="185753" x="292100" y="577850"/>
          <p14:tracePt t="185770" x="0" y="260350"/>
          <p14:tracePt t="185887" x="0" y="419100"/>
          <p14:tracePt t="185903" x="44450" y="717550"/>
          <p14:tracePt t="185920" x="260350" y="1136650"/>
          <p14:tracePt t="185937" x="501650" y="1454150"/>
          <p14:tracePt t="185953" x="774700" y="1619250"/>
          <p14:tracePt t="185970" x="1123950" y="1695450"/>
          <p14:tracePt t="185986" x="1365250" y="1695450"/>
          <p14:tracePt t="186004" x="1809750" y="1524000"/>
          <p14:tracePt t="186020" x="2317750" y="1244600"/>
          <p14:tracePt t="186036" x="2749550" y="952500"/>
          <p14:tracePt t="186053" x="3143250" y="704850"/>
          <p14:tracePt t="186070" x="3321050" y="584200"/>
          <p14:tracePt t="186086" x="3454400" y="520700"/>
          <p14:tracePt t="186103" x="3556000" y="508000"/>
          <p14:tracePt t="186120" x="3683000" y="508000"/>
          <p14:tracePt t="186137" x="3924300" y="571500"/>
          <p14:tracePt t="186154" x="4273550" y="755650"/>
          <p14:tracePt t="186170" x="4946650" y="1136650"/>
          <p14:tracePt t="186186" x="5391150" y="1390650"/>
          <p14:tracePt t="186203" x="5746750" y="1543050"/>
          <p14:tracePt t="186220" x="6064250" y="1600200"/>
          <p14:tracePt t="186236" x="6350000" y="1612900"/>
          <p14:tracePt t="186253" x="6572250" y="1600200"/>
          <p14:tracePt t="186270" x="6731000" y="1524000"/>
          <p14:tracePt t="186287" x="6813550" y="1447800"/>
          <p14:tracePt t="186303" x="6838950" y="1371600"/>
          <p14:tracePt t="186320" x="6851650" y="1320800"/>
          <p14:tracePt t="186336" x="6858000" y="1308100"/>
          <p14:tracePt t="186403" x="6870700" y="1301750"/>
          <p14:tracePt t="186411" x="6915150" y="1352550"/>
          <p14:tracePt t="186419" x="6972300" y="1409700"/>
          <p14:tracePt t="186436" x="7112000" y="1530350"/>
          <p14:tracePt t="186453" x="7239000" y="1631950"/>
          <p14:tracePt t="186470" x="7327900" y="1670050"/>
          <p14:tracePt t="186486" x="7340600" y="1682750"/>
          <p14:tracePt t="186503" x="7346950" y="1689100"/>
          <p14:tracePt t="186536" x="7308850" y="1689100"/>
          <p14:tracePt t="186553" x="7194550" y="1651000"/>
          <p14:tracePt t="186570" x="7016750" y="1625600"/>
          <p14:tracePt t="186586" x="6978650" y="1625600"/>
          <p14:tracePt t="186603" x="6972300" y="1625600"/>
          <p14:tracePt t="186659" x="6959600" y="1625600"/>
          <p14:tracePt t="186666" x="6946900" y="1625600"/>
          <p14:tracePt t="186675" x="6927850" y="1625600"/>
          <p14:tracePt t="186686" x="6908800" y="1625600"/>
          <p14:tracePt t="186703" x="6858000" y="1625600"/>
          <p14:tracePt t="186719" x="6788150" y="1631950"/>
          <p14:tracePt t="186736" x="6731000" y="1631950"/>
          <p14:tracePt t="186753" x="6667500" y="1631950"/>
          <p14:tracePt t="186770" x="6604000" y="1631950"/>
          <p14:tracePt t="186786" x="6578600" y="1625600"/>
          <p14:tracePt t="186803" x="6565900" y="1612900"/>
          <p14:tracePt t="186836" x="6565900" y="1600200"/>
          <p14:tracePt t="187258" x="6540500" y="1600200"/>
          <p14:tracePt t="187266" x="6508750" y="1600200"/>
          <p14:tracePt t="187274" x="6432550" y="1714500"/>
          <p14:tracePt t="187286" x="6330950" y="1822450"/>
          <p14:tracePt t="187303" x="6076950" y="2146300"/>
          <p14:tracePt t="187319" x="5740400" y="2520950"/>
          <p14:tracePt t="187336" x="5346700" y="2895600"/>
          <p14:tracePt t="187353" x="4978400" y="3149600"/>
          <p14:tracePt t="187369" x="4692650" y="3276600"/>
          <p14:tracePt t="187386" x="4400550" y="3359150"/>
          <p14:tracePt t="187403" x="4279900" y="3359150"/>
          <p14:tracePt t="187420" x="4222750" y="3346450"/>
          <p14:tracePt t="187437" x="4178300" y="3327400"/>
          <p14:tracePt t="187453" x="4095750" y="3219450"/>
          <p14:tracePt t="187470" x="4032250" y="3098800"/>
          <p14:tracePt t="187487" x="3987800" y="2984500"/>
          <p14:tracePt t="187504" x="3962400" y="2882900"/>
          <p14:tracePt t="187520" x="3943350" y="2800350"/>
          <p14:tracePt t="187537" x="3924300" y="2762250"/>
          <p14:tracePt t="187587" x="3937000" y="2762250"/>
          <p14:tracePt t="187595" x="3975100" y="2762250"/>
          <p14:tracePt t="187603" x="4019550" y="2787650"/>
          <p14:tracePt t="187620" x="4146550" y="2901950"/>
          <p14:tracePt t="187637" x="4248150" y="3041650"/>
          <p14:tracePt t="187653" x="4305300" y="3168650"/>
          <p14:tracePt t="187670" x="4330700" y="3276600"/>
          <p14:tracePt t="187687" x="4349750" y="3333750"/>
          <p14:tracePt t="187703" x="4349750" y="3352800"/>
          <p14:tracePt t="187720" x="4349750" y="3359150"/>
          <p14:tracePt t="187755" x="4337050" y="3359150"/>
          <p14:tracePt t="187763" x="4330700" y="3359150"/>
          <p14:tracePt t="187771" x="4305300" y="3352800"/>
          <p14:tracePt t="187787" x="4286250" y="3321050"/>
          <p14:tracePt t="187803" x="4286250" y="3314700"/>
          <p14:tracePt t="187820" x="4286250" y="3289300"/>
          <p14:tracePt t="187837" x="4286250" y="3270250"/>
          <p14:tracePt t="187853" x="4292600" y="3238500"/>
          <p14:tracePt t="187870" x="4381500" y="3225800"/>
          <p14:tracePt t="187887" x="4514850" y="3200400"/>
          <p14:tracePt t="187903" x="4654550" y="3181350"/>
          <p14:tracePt t="187920" x="4756150" y="3181350"/>
          <p14:tracePt t="187937" x="4826000" y="3181350"/>
          <p14:tracePt t="187953" x="4845050" y="3181350"/>
          <p14:tracePt t="187970" x="4851400" y="3181350"/>
          <p14:tracePt t="188451" x="4826000" y="3130550"/>
          <p14:tracePt t="188459" x="4794250" y="3054350"/>
          <p14:tracePt t="188470" x="4762500" y="2984500"/>
          <p14:tracePt t="188487" x="4730750" y="2927350"/>
          <p14:tracePt t="188504" x="4711700" y="2901950"/>
          <p14:tracePt t="188520" x="4692650" y="2876550"/>
          <p14:tracePt t="188538" x="4660900" y="2851150"/>
          <p14:tracePt t="188667" x="4660900" y="2870200"/>
          <p14:tracePt t="188675" x="4667250" y="2901950"/>
          <p14:tracePt t="188683" x="4679950" y="2933700"/>
          <p14:tracePt t="188690" x="4686300" y="2959100"/>
          <p14:tracePt t="188703" x="4699000" y="2971800"/>
          <p14:tracePt t="188720" x="4705350" y="2990850"/>
          <p14:tracePt t="188737" x="4705350" y="3003550"/>
          <p14:tracePt t="188753" x="4718050" y="3028950"/>
          <p14:tracePt t="188770" x="4718050" y="3041650"/>
          <p14:tracePt t="188874" x="4718050" y="3048000"/>
          <p14:tracePt t="188891" x="4705350" y="3048000"/>
          <p14:tracePt t="188907" x="4705350" y="3041650"/>
          <p14:tracePt t="188955" x="4705350" y="3035300"/>
          <p14:tracePt t="189163" x="4699000" y="3035300"/>
          <p14:tracePt t="189171" x="4724400" y="3016250"/>
          <p14:tracePt t="189179" x="4794250" y="2984500"/>
          <p14:tracePt t="189187" x="4895850" y="2946400"/>
          <p14:tracePt t="189204" x="5289550" y="2698750"/>
          <p14:tracePt t="189220" x="5772150" y="2343150"/>
          <p14:tracePt t="189237" x="6127750" y="2057400"/>
          <p14:tracePt t="189254" x="6438900" y="1790700"/>
          <p14:tracePt t="189270" x="6578600" y="1682750"/>
          <p14:tracePt t="189287" x="6591300" y="1657350"/>
          <p14:tracePt t="189323" x="6591300" y="1651000"/>
          <p14:tracePt t="189347" x="6591300" y="1644650"/>
          <p14:tracePt t="189563" x="6591300" y="1638300"/>
          <p14:tracePt t="189571" x="6591300" y="1625600"/>
          <p14:tracePt t="189579" x="6591300" y="1612900"/>
          <p14:tracePt t="189595" x="6591300" y="1606550"/>
          <p14:tracePt t="189611" x="6578600" y="1600200"/>
          <p14:tracePt t="189627" x="6578600" y="1593850"/>
          <p14:tracePt t="189637" x="6578600" y="1587500"/>
          <p14:tracePt t="189667" x="6572250" y="1587500"/>
          <p14:tracePt t="190387" x="6572250" y="1581150"/>
          <p14:tracePt t="190395" x="6546850" y="1587500"/>
          <p14:tracePt t="190404" x="6521450" y="1625600"/>
          <p14:tracePt t="190421" x="6451600" y="1720850"/>
          <p14:tracePt t="190437" x="6318250" y="1860550"/>
          <p14:tracePt t="190454" x="6159500" y="1987550"/>
          <p14:tracePt t="190470" x="5988050" y="2101850"/>
          <p14:tracePt t="190487" x="5886450" y="2184400"/>
          <p14:tracePt t="190504" x="5848350" y="2222500"/>
          <p14:tracePt t="190521" x="5848350" y="2228850"/>
          <p14:tracePt t="190579" x="5854700" y="2228850"/>
          <p14:tracePt t="190587" x="5886450" y="2228850"/>
          <p14:tracePt t="190595" x="5937250" y="2222500"/>
          <p14:tracePt t="190604" x="5988050" y="2197100"/>
          <p14:tracePt t="190621" x="6172200" y="2076450"/>
          <p14:tracePt t="190638" x="6388100" y="1905000"/>
          <p14:tracePt t="190654" x="6546850" y="1803400"/>
          <p14:tracePt t="190671" x="6661150" y="1727200"/>
          <p14:tracePt t="190688" x="6692900" y="1701800"/>
          <p14:tracePt t="190795" x="6705600" y="1701800"/>
          <p14:tracePt t="190803" x="6724650" y="1720850"/>
          <p14:tracePt t="190811" x="6750050" y="1758950"/>
          <p14:tracePt t="190821" x="6762750" y="1809750"/>
          <p14:tracePt t="190838" x="6819900" y="1898650"/>
          <p14:tracePt t="190854" x="6851650" y="1943100"/>
          <p14:tracePt t="190871" x="6864350" y="1955800"/>
          <p14:tracePt t="190888" x="6870700" y="1955800"/>
          <p14:tracePt t="191027" x="6858000" y="1955800"/>
          <p14:tracePt t="191139" x="6851650" y="1955800"/>
          <p14:tracePt t="191155" x="6845300" y="1955800"/>
          <p14:tracePt t="191164" x="6838950" y="1949450"/>
          <p14:tracePt t="191179" x="6838950" y="1943100"/>
          <p14:tracePt t="191188" x="6838950" y="1936750"/>
          <p14:tracePt t="191211" x="6832600" y="1924050"/>
          <p14:tracePt t="191411" x="6826250" y="1924050"/>
          <p14:tracePt t="191419" x="6807200" y="1911350"/>
          <p14:tracePt t="191427" x="6775450" y="1911350"/>
          <p14:tracePt t="191438" x="6756400" y="1911350"/>
          <p14:tracePt t="191454" x="6667500" y="1911350"/>
          <p14:tracePt t="191471" x="6502400" y="1911350"/>
          <p14:tracePt t="191488" x="6343650" y="1936750"/>
          <p14:tracePt t="191504" x="6076950" y="2019300"/>
          <p14:tracePt t="191522" x="5842000" y="2120900"/>
          <p14:tracePt t="191539" x="5638800" y="2203450"/>
          <p14:tracePt t="191554" x="5556250" y="2228850"/>
          <p14:tracePt t="191571" x="5524500" y="2247900"/>
          <p14:tracePt t="191588" x="5461000" y="2266950"/>
          <p14:tracePt t="191605" x="5372100" y="2298700"/>
          <p14:tracePt t="191621" x="5213350" y="2355850"/>
          <p14:tracePt t="191638" x="5060950" y="2432050"/>
          <p14:tracePt t="191655" x="4940300" y="2501900"/>
          <p14:tracePt t="191671" x="4845050" y="2571750"/>
          <p14:tracePt t="191688" x="4794250" y="2597150"/>
          <p14:tracePt t="191705" x="4762500" y="2616200"/>
          <p14:tracePt t="191721" x="4749800" y="2622550"/>
          <p14:tracePt t="191738" x="4749800" y="2628900"/>
          <p14:tracePt t="191755" x="4743450" y="2628900"/>
          <p14:tracePt t="191771" x="4737100" y="2635250"/>
          <p14:tracePt t="191788" x="4730750" y="2660650"/>
          <p14:tracePt t="191805" x="4718050" y="2686050"/>
          <p14:tracePt t="191822" x="4699000" y="2717800"/>
          <p14:tracePt t="191838" x="4692650" y="2762250"/>
          <p14:tracePt t="191855" x="4673600" y="2813050"/>
          <p14:tracePt t="191872" x="4660900" y="2857500"/>
          <p14:tracePt t="191888" x="4660900" y="2901950"/>
          <p14:tracePt t="191905" x="4660900" y="2927350"/>
          <p14:tracePt t="192187" x="4660900" y="2940050"/>
          <p14:tracePt t="192195" x="4660900" y="2952750"/>
          <p14:tracePt t="192205" x="4660900" y="2965450"/>
          <p14:tracePt t="192222" x="4660900" y="2990850"/>
          <p14:tracePt t="192239" x="4660900" y="3009900"/>
          <p14:tracePt t="192272" x="4660900" y="3016250"/>
          <p14:tracePt t="192867" x="4667250" y="3022600"/>
          <p14:tracePt t="192875" x="4699000" y="3022600"/>
          <p14:tracePt t="192883" x="4749800" y="3022600"/>
          <p14:tracePt t="192891" x="4800600" y="3022600"/>
          <p14:tracePt t="192905" x="4870450" y="3022600"/>
          <p14:tracePt t="192922" x="5092700" y="2984500"/>
          <p14:tracePt t="192938" x="5194300" y="2971800"/>
          <p14:tracePt t="192955" x="5245100" y="2965450"/>
          <p14:tracePt t="193011" x="5213350" y="2959100"/>
          <p14:tracePt t="193019" x="5156200" y="2959100"/>
          <p14:tracePt t="193026" x="5092700" y="2959100"/>
          <p14:tracePt t="193038" x="5003800" y="2959100"/>
          <p14:tracePt t="193055" x="4851400" y="2959100"/>
          <p14:tracePt t="193072" x="4781550" y="2965450"/>
          <p14:tracePt t="193088" x="4775200" y="2965450"/>
          <p14:tracePt t="193147" x="4787900" y="2965450"/>
          <p14:tracePt t="193155" x="4819650" y="2978150"/>
          <p14:tracePt t="193163" x="4857750" y="2978150"/>
          <p14:tracePt t="193172" x="4889500" y="2990850"/>
          <p14:tracePt t="193188" x="4933950" y="2990850"/>
          <p14:tracePt t="193859" x="4921250" y="2997200"/>
          <p14:tracePt t="193875" x="4914900" y="2997200"/>
          <p14:tracePt t="193883" x="4908550" y="3003550"/>
          <p14:tracePt t="193891" x="4902200" y="3003550"/>
          <p14:tracePt t="193915" x="4895850" y="3003550"/>
          <p14:tracePt t="194571" x="4889500" y="3022600"/>
          <p14:tracePt t="194579" x="4889500" y="3086100"/>
          <p14:tracePt t="194589" x="4876800" y="3124200"/>
          <p14:tracePt t="194606" x="4864100" y="3181350"/>
          <p14:tracePt t="194622" x="4857750" y="3219450"/>
          <p14:tracePt t="194639" x="4857750" y="3244850"/>
          <p14:tracePt t="194656" x="4857750" y="3276600"/>
          <p14:tracePt t="194787" x="4845050" y="3289300"/>
          <p14:tracePt t="194795" x="4845050" y="3302000"/>
          <p14:tracePt t="194805" x="4845050" y="3321050"/>
          <p14:tracePt t="194822" x="4838700" y="3340100"/>
          <p14:tracePt t="194839" x="4838700" y="3359150"/>
          <p14:tracePt t="194843" x="4838700" y="3371850"/>
          <p14:tracePt t="194856" x="4826000" y="3390900"/>
          <p14:tracePt t="194872" x="4826000" y="3409950"/>
          <p14:tracePt t="194889" x="4826000" y="3416300"/>
          <p14:tracePt t="194906" x="4826000" y="3422650"/>
          <p14:tracePt t="194955" x="4826000" y="3429000"/>
          <p14:tracePt t="194963" x="4819650" y="3435350"/>
          <p14:tracePt t="194994" x="4819650" y="3441700"/>
          <p14:tracePt t="197354" x="4984750" y="3473450"/>
          <p14:tracePt t="197362" x="5232400" y="3498850"/>
          <p14:tracePt t="197373" x="5435600" y="3498850"/>
          <p14:tracePt t="197389" x="5784850" y="3498850"/>
          <p14:tracePt t="197406" x="6026150" y="3498850"/>
          <p14:tracePt t="197423" x="6254750" y="3467100"/>
          <p14:tracePt t="197439" x="6489700" y="3416300"/>
          <p14:tracePt t="197456" x="6648450" y="3378200"/>
          <p14:tracePt t="197473" x="6743700" y="3321050"/>
          <p14:tracePt t="197489" x="6756400" y="3314700"/>
          <p14:tracePt t="197523" x="6781800" y="3295650"/>
          <p14:tracePt t="197539" x="6864350" y="3257550"/>
          <p14:tracePt t="197556" x="6978650" y="3213100"/>
          <p14:tracePt t="197573" x="7124700" y="3162300"/>
          <p14:tracePt t="197589" x="7283450" y="3117850"/>
          <p14:tracePt t="197606" x="7404100" y="3105150"/>
          <p14:tracePt t="197623" x="7473950" y="3092450"/>
          <p14:tracePt t="197683" x="7416800" y="3105150"/>
          <p14:tracePt t="197692" x="7346950" y="3149600"/>
          <p14:tracePt t="197699" x="7239000" y="3206750"/>
          <p14:tracePt t="197707" x="7099300" y="3308350"/>
          <p14:tracePt t="197723" x="6680200" y="3536950"/>
          <p14:tracePt t="197740" x="6197600" y="3771900"/>
          <p14:tracePt t="197756" x="5746750" y="3930650"/>
          <p14:tracePt t="197773" x="5340350" y="4019550"/>
          <p14:tracePt t="197790" x="5048250" y="4057650"/>
          <p14:tracePt t="197806" x="4838700" y="4057650"/>
          <p14:tracePt t="197823" x="4711700" y="4070350"/>
          <p14:tracePt t="197840" x="4641850" y="4083050"/>
          <p14:tracePt t="197856" x="4603750" y="4095750"/>
          <p14:tracePt t="197873" x="4591050" y="4108450"/>
          <p14:tracePt t="197890" x="4578350" y="4114800"/>
          <p14:tracePt t="197906" x="4527550" y="4127500"/>
          <p14:tracePt t="197923" x="4413250" y="4152900"/>
          <p14:tracePt t="197939" x="4254500" y="4152900"/>
          <p14:tracePt t="197956" x="4064000" y="4152900"/>
          <p14:tracePt t="197973" x="3886200" y="4152900"/>
          <p14:tracePt t="197989" x="3765550" y="4140200"/>
          <p14:tracePt t="198006" x="3721100" y="4133850"/>
          <p14:tracePt t="198023" x="3714750" y="4121150"/>
          <p14:tracePt t="198039" x="3702050" y="4095750"/>
          <p14:tracePt t="198056" x="3702050" y="4083050"/>
          <p14:tracePt t="198073" x="3695700" y="4076700"/>
          <p14:tracePt t="198089" x="3695700" y="4070350"/>
          <p14:tracePt t="198106" x="3695700" y="4064000"/>
          <p14:tracePt t="198123" x="3689350" y="4051300"/>
          <p14:tracePt t="198203" x="3689350" y="4044950"/>
          <p14:tracePt t="198210" x="3689350" y="4038600"/>
          <p14:tracePt t="198219" x="3689350" y="4032250"/>
          <p14:tracePt t="198227" x="3702050" y="4013200"/>
          <p14:tracePt t="198240" x="3702050" y="4006850"/>
          <p14:tracePt t="198257" x="3727450" y="3994150"/>
          <p14:tracePt t="198274" x="3746500" y="3968750"/>
          <p14:tracePt t="198290" x="3759200" y="3962400"/>
          <p14:tracePt t="198307" x="3771900" y="3956050"/>
          <p14:tracePt t="198323" x="3784600" y="3956050"/>
          <p14:tracePt t="198340" x="3790950" y="3956050"/>
          <p14:tracePt t="198387" x="3790950" y="3949700"/>
          <p14:tracePt t="198395" x="3797300" y="3943350"/>
          <p14:tracePt t="198410" x="3803650" y="3930650"/>
          <p14:tracePt t="198423" x="3810000" y="3924300"/>
          <p14:tracePt t="198440" x="3816350" y="3911600"/>
          <p14:tracePt t="198456" x="3822700" y="3892550"/>
          <p14:tracePt t="198473" x="3835400" y="3886200"/>
          <p14:tracePt t="198490" x="3835400" y="3873500"/>
          <p14:tracePt t="198506" x="3835400" y="3867150"/>
          <p14:tracePt t="198523" x="3835400" y="3860800"/>
          <p14:tracePt t="198540" x="3835400" y="3848100"/>
          <p14:tracePt t="198557" x="3835400" y="3841750"/>
          <p14:tracePt t="198573" x="3835400" y="3835400"/>
          <p14:tracePt t="198590" x="3835400" y="3829050"/>
          <p14:tracePt t="198779" x="3848100" y="3822700"/>
          <p14:tracePt t="198787" x="3854450" y="3810000"/>
          <p14:tracePt t="198795" x="3867150" y="3810000"/>
          <p14:tracePt t="198807" x="3905250" y="3810000"/>
          <p14:tracePt t="198824" x="3987800" y="3771900"/>
          <p14:tracePt t="198840" x="4083050" y="3708400"/>
          <p14:tracePt t="198857" x="4159250" y="3644900"/>
          <p14:tracePt t="198875" x="4286250" y="3498850"/>
          <p14:tracePt t="198890" x="4311650" y="3441700"/>
          <p14:tracePt t="198906" x="4324350" y="3429000"/>
          <p14:tracePt t="198923" x="4330700" y="3397250"/>
          <p14:tracePt t="198940" x="4343400" y="3359150"/>
          <p14:tracePt t="198957" x="4343400" y="3333750"/>
          <p14:tracePt t="198973" x="4362450" y="3289300"/>
          <p14:tracePt t="198990" x="4381500" y="3263900"/>
          <p14:tracePt t="199007" x="4387850" y="3251200"/>
          <p14:tracePt t="199024" x="4406900" y="3238500"/>
          <p14:tracePt t="199040" x="4419600" y="3225800"/>
          <p14:tracePt t="199057" x="4425950" y="3219450"/>
          <p14:tracePt t="199074" x="4470400" y="3187700"/>
          <p14:tracePt t="199090" x="4533900" y="3162300"/>
          <p14:tracePt t="199107" x="4629150" y="3124200"/>
          <p14:tracePt t="199124" x="4718050" y="3067050"/>
          <p14:tracePt t="199140" x="4749800" y="3048000"/>
          <p14:tracePt t="199157" x="4762500" y="3035300"/>
          <p14:tracePt t="199174" x="4775200" y="3022600"/>
          <p14:tracePt t="199190" x="4781550" y="3016250"/>
          <p14:tracePt t="199207" x="4781550" y="3009900"/>
          <p14:tracePt t="200186" x="4781550" y="3041650"/>
          <p14:tracePt t="200193" x="4781550" y="3079750"/>
          <p14:tracePt t="200202" x="4781550" y="3098800"/>
          <p14:tracePt t="200210" x="4781550" y="3130550"/>
          <p14:tracePt t="200223" x="4781550" y="3168650"/>
          <p14:tracePt t="200240" x="4781550" y="3238500"/>
          <p14:tracePt t="200257" x="4781550" y="3289300"/>
          <p14:tracePt t="200273" x="4794250" y="3390900"/>
          <p14:tracePt t="200290" x="4800600" y="3409950"/>
          <p14:tracePt t="200307" x="4800600" y="3416300"/>
          <p14:tracePt t="200340" x="4800600" y="3422650"/>
          <p14:tracePt t="200357" x="4800600" y="3435350"/>
          <p14:tracePt t="200373" x="4800600" y="3454400"/>
          <p14:tracePt t="200390" x="4800600" y="3479800"/>
          <p14:tracePt t="200407" x="4800600" y="3486150"/>
          <p14:tracePt t="200424" x="4800600" y="3498850"/>
          <p14:tracePt t="200440" x="4800600" y="3505200"/>
          <p14:tracePt t="200458" x="4800600" y="3511550"/>
          <p14:tracePt t="200474" x="4800600" y="3517900"/>
          <p14:tracePt t="200490" x="4800600" y="3536950"/>
          <p14:tracePt t="200507" x="4806950" y="3556000"/>
          <p14:tracePt t="200867" x="4806950" y="3549650"/>
          <p14:tracePt t="200876" x="4806950" y="3536950"/>
          <p14:tracePt t="200883" x="4813300" y="3511550"/>
          <p14:tracePt t="200891" x="4819650" y="3511550"/>
          <p14:tracePt t="200907" x="4819650" y="3498850"/>
          <p14:tracePt t="200947" x="4826000" y="3492500"/>
          <p14:tracePt t="202203" x="4806950" y="3492500"/>
          <p14:tracePt t="202211" x="4749800" y="3492500"/>
          <p14:tracePt t="202219" x="4699000" y="3492500"/>
          <p14:tracePt t="202227" x="4629150" y="3492500"/>
          <p14:tracePt t="202242" x="4540250" y="3492500"/>
          <p14:tracePt t="202258" x="4502150" y="3492500"/>
          <p14:tracePt t="202274" x="4425950" y="3505200"/>
          <p14:tracePt t="202291" x="4400550" y="3517900"/>
          <p14:tracePt t="202339" x="4394200" y="3530600"/>
          <p14:tracePt t="202355" x="4387850" y="3543300"/>
          <p14:tracePt t="202363" x="4381500" y="3549650"/>
          <p14:tracePt t="202375" x="4368800" y="3562350"/>
          <p14:tracePt t="202391" x="4337050" y="3619500"/>
          <p14:tracePt t="202408" x="4305300" y="3651250"/>
          <p14:tracePt t="202425" x="4286250" y="3676650"/>
          <p14:tracePt t="202427" x="4273550" y="3689350"/>
          <p14:tracePt t="202442" x="4229100" y="3746500"/>
          <p14:tracePt t="202458" x="4222750" y="3759200"/>
          <p14:tracePt t="202475" x="4159250" y="3829050"/>
          <p14:tracePt t="202491" x="4108450" y="3892550"/>
          <p14:tracePt t="202508" x="4089400" y="3917950"/>
          <p14:tracePt t="202525" x="4076700" y="3924300"/>
          <p14:tracePt t="202619" x="4076700" y="3930650"/>
          <p14:tracePt t="202835" x="4070350" y="3930650"/>
          <p14:tracePt t="202843" x="4070350" y="3924300"/>
          <p14:tracePt t="202859" x="4070350" y="3917950"/>
          <p14:tracePt t="202883" x="4070350" y="3905250"/>
          <p14:tracePt t="203146" x="4076700" y="3905250"/>
          <p14:tracePt t="203154" x="4083050" y="3905250"/>
          <p14:tracePt t="203162" x="4089400" y="3905250"/>
          <p14:tracePt t="203174" x="4108450" y="3898900"/>
          <p14:tracePt t="203191" x="4140200" y="3892550"/>
          <p14:tracePt t="203208" x="4178300" y="3886200"/>
          <p14:tracePt t="203225" x="4222750" y="3879850"/>
          <p14:tracePt t="203242" x="4305300" y="3848100"/>
          <p14:tracePt t="203258" x="4349750" y="3829050"/>
          <p14:tracePt t="203275" x="4413250" y="3797300"/>
          <p14:tracePt t="203292" x="4457700" y="3778250"/>
          <p14:tracePt t="203308" x="4495800" y="3752850"/>
          <p14:tracePt t="203325" x="4521200" y="3727450"/>
          <p14:tracePt t="203342" x="4559300" y="3695700"/>
          <p14:tracePt t="203358" x="4597400" y="3644900"/>
          <p14:tracePt t="203375" x="4629150" y="3613150"/>
          <p14:tracePt t="203392" x="4654550" y="3587750"/>
          <p14:tracePt t="203408" x="4673600" y="3575050"/>
          <p14:tracePt t="203425" x="4673600" y="3568700"/>
          <p14:tracePt t="203428" x="4679950" y="3568700"/>
          <p14:tracePt t="203459" x="4679950" y="3556000"/>
          <p14:tracePt t="203467" x="4679950" y="3549650"/>
          <p14:tracePt t="203475" x="4679950" y="3543300"/>
          <p14:tracePt t="203492" x="4686300" y="3536950"/>
          <p14:tracePt t="203508" x="4692650" y="3517900"/>
          <p14:tracePt t="203525" x="4711700" y="3486150"/>
          <p14:tracePt t="203542" x="4711700" y="3479800"/>
          <p14:tracePt t="203558" x="4711700" y="3473450"/>
          <p14:tracePt t="203575" x="4718050" y="3454400"/>
          <p14:tracePt t="203592" x="4718050" y="3448050"/>
          <p14:tracePt t="203608" x="4718050" y="3429000"/>
          <p14:tracePt t="203625" x="4718050" y="3409950"/>
          <p14:tracePt t="203642" x="4730750" y="3403600"/>
          <p14:tracePt t="203923" x="4711700" y="3397250"/>
          <p14:tracePt t="203931" x="4673600" y="3403600"/>
          <p14:tracePt t="203942" x="4622800" y="3448050"/>
          <p14:tracePt t="203958" x="4514850" y="3638550"/>
          <p14:tracePt t="203975" x="4349750" y="3975100"/>
          <p14:tracePt t="203992" x="4197350" y="4241800"/>
          <p14:tracePt t="204008" x="4114800" y="4425950"/>
          <p14:tracePt t="204025" x="4083050" y="4495800"/>
          <p14:tracePt t="204163" x="4070350" y="4495800"/>
          <p14:tracePt t="204170" x="4051300" y="4495800"/>
          <p14:tracePt t="204179" x="4019550" y="4495800"/>
          <p14:tracePt t="204192" x="3968750" y="4495800"/>
          <p14:tracePt t="204208" x="3886200" y="4540250"/>
          <p14:tracePt t="204225" x="3829050" y="4591050"/>
          <p14:tracePt t="204242" x="3803650" y="4610100"/>
          <p14:tracePt t="204283" x="3797300" y="4610100"/>
          <p14:tracePt t="204292" x="3810000" y="4584700"/>
          <p14:tracePt t="204309" x="3835400" y="4508500"/>
          <p14:tracePt t="204325" x="3867150" y="4425950"/>
          <p14:tracePt t="204342" x="3873500" y="4368800"/>
          <p14:tracePt t="204359" x="3873500" y="4343400"/>
          <p14:tracePt t="204523" x="3886200" y="4318000"/>
          <p14:tracePt t="204531" x="3917950" y="4286250"/>
          <p14:tracePt t="204542" x="3924300" y="4279900"/>
          <p14:tracePt t="204559" x="3987800" y="4229100"/>
          <p14:tracePt t="204575" x="4000500" y="4216400"/>
          <p14:tracePt t="204592" x="4006850" y="4210050"/>
          <p14:tracePt t="204787" x="4025900" y="4210050"/>
          <p14:tracePt t="204795" x="4044950" y="4210050"/>
          <p14:tracePt t="204803" x="4089400" y="4216400"/>
          <p14:tracePt t="204811" x="4159250" y="4216400"/>
          <p14:tracePt t="204826" x="4292600" y="4216400"/>
          <p14:tracePt t="204842" x="4362450" y="4216400"/>
          <p14:tracePt t="204859" x="4495800" y="4216400"/>
          <p14:tracePt t="204875" x="4514850" y="4216400"/>
          <p14:tracePt t="204931" x="4508500" y="4216400"/>
          <p14:tracePt t="204939" x="4476750" y="4216400"/>
          <p14:tracePt t="204947" x="4438650" y="4216400"/>
          <p14:tracePt t="204959" x="4387850" y="4216400"/>
          <p14:tracePt t="204976" x="4248150" y="4216400"/>
          <p14:tracePt t="204992" x="4133850" y="4216400"/>
          <p14:tracePt t="205009" x="4064000" y="4216400"/>
          <p14:tracePt t="205026" x="4019550" y="4216400"/>
          <p14:tracePt t="205042" x="4013200" y="4229100"/>
          <p14:tracePt t="205195" x="4006850" y="4241800"/>
          <p14:tracePt t="205203" x="4006850" y="4248150"/>
          <p14:tracePt t="205211" x="3994150" y="4260850"/>
          <p14:tracePt t="205225" x="3956050" y="4286250"/>
          <p14:tracePt t="205242" x="3905250" y="4305300"/>
          <p14:tracePt t="205259" x="3886200" y="4318000"/>
          <p14:tracePt t="206306" x="3879850" y="4337050"/>
          <p14:tracePt t="206314" x="3879850" y="4356100"/>
          <p14:tracePt t="206322" x="3879850" y="4368800"/>
          <p14:tracePt t="206330" x="3879850" y="4375150"/>
          <p14:tracePt t="206342" x="3873500" y="4400550"/>
          <p14:tracePt t="206359" x="3860800" y="4425950"/>
          <p14:tracePt t="206376" x="3848100" y="4451350"/>
          <p14:tracePt t="206392" x="3848100" y="4470400"/>
          <p14:tracePt t="206410" x="3848100" y="4483100"/>
          <p14:tracePt t="206427" x="3848100" y="4489450"/>
          <p14:tracePt t="206442" x="3848100" y="4502150"/>
          <p14:tracePt t="206459" x="3848100" y="4540250"/>
          <p14:tracePt t="206476" x="3848100" y="4578350"/>
          <p14:tracePt t="206492" x="3848100" y="4616450"/>
          <p14:tracePt t="206509" x="3848100" y="4654550"/>
          <p14:tracePt t="206526" x="3848100" y="4660900"/>
          <p14:tracePt t="206542" x="3848100" y="4667250"/>
          <p14:tracePt t="206635" x="3848100" y="4679950"/>
          <p14:tracePt t="206731" x="3848100" y="4686300"/>
          <p14:tracePt t="206747" x="3848100" y="4692650"/>
          <p14:tracePt t="206763" x="3848100" y="4699000"/>
          <p14:tracePt t="207611" x="3848100" y="4679950"/>
          <p14:tracePt t="207619" x="3848100" y="4660900"/>
          <p14:tracePt t="207628" x="3848100" y="4616450"/>
          <p14:tracePt t="207643" x="3860800" y="4521200"/>
          <p14:tracePt t="207660" x="3873500" y="4394200"/>
          <p14:tracePt t="207676" x="3911600" y="4254500"/>
          <p14:tracePt t="207693" x="3924300" y="4133850"/>
          <p14:tracePt t="207710" x="3937000" y="4044950"/>
          <p14:tracePt t="207727" x="3937000" y="4019550"/>
          <p14:tracePt t="207835" x="3937000" y="4044950"/>
          <p14:tracePt t="207843" x="3937000" y="4076700"/>
          <p14:tracePt t="207851" x="3937000" y="4114800"/>
          <p14:tracePt t="207860" x="3937000" y="4146550"/>
          <p14:tracePt t="207876" x="3937000" y="4235450"/>
          <p14:tracePt t="207893" x="3937000" y="4298950"/>
          <p14:tracePt t="207910" x="3924300" y="4318000"/>
          <p14:tracePt t="207926" x="3924300" y="4330700"/>
          <p14:tracePt t="207987" x="3911600" y="4330700"/>
          <p14:tracePt t="207995" x="3911600" y="4324350"/>
          <p14:tracePt t="208004" x="3911600" y="4311650"/>
          <p14:tracePt t="208011" x="3911600" y="4292600"/>
          <p14:tracePt t="208027" x="3911600" y="4273550"/>
          <p14:tracePt t="208043" x="3898900" y="4254500"/>
          <p14:tracePt t="208467" x="3886200" y="4311650"/>
          <p14:tracePt t="208475" x="3886200" y="4381500"/>
          <p14:tracePt t="208483" x="3886200" y="4464050"/>
          <p14:tracePt t="208493" x="3873500" y="4572000"/>
          <p14:tracePt t="208510" x="3829050" y="4743450"/>
          <p14:tracePt t="208527" x="3797300" y="4857750"/>
          <p14:tracePt t="208543" x="3778250" y="4908550"/>
          <p14:tracePt t="208560" x="3778250" y="4921250"/>
          <p14:tracePt t="208675" x="3771900" y="4914900"/>
          <p14:tracePt t="208683" x="3771900" y="4902200"/>
          <p14:tracePt t="208699" x="3771900" y="4895850"/>
          <p14:tracePt t="208710" x="3771900" y="4889500"/>
          <p14:tracePt t="208727" x="3771900" y="4876800"/>
          <p14:tracePt t="208851" x="3771900" y="4857750"/>
          <p14:tracePt t="208859" x="3784600" y="4851400"/>
          <p14:tracePt t="208875" x="3784600" y="4832350"/>
          <p14:tracePt t="208883" x="3790950" y="4826000"/>
          <p14:tracePt t="208893" x="3803650" y="4806950"/>
          <p14:tracePt t="208910" x="3810000" y="4787900"/>
          <p14:tracePt t="208927" x="3822700" y="4762500"/>
          <p14:tracePt t="208930" x="3829050" y="4762500"/>
          <p14:tracePt t="208943" x="3835400" y="4749800"/>
          <p14:tracePt t="209147" x="3848100" y="4749800"/>
          <p14:tracePt t="209163" x="3867150" y="4749800"/>
          <p14:tracePt t="209171" x="3873500" y="4749800"/>
          <p14:tracePt t="209179" x="3905250" y="4749800"/>
          <p14:tracePt t="209194" x="3949700" y="4737100"/>
          <p14:tracePt t="209210" x="4203700" y="4692650"/>
          <p14:tracePt t="209227" x="4508500" y="4610100"/>
          <p14:tracePt t="209244" x="4902200" y="4508500"/>
          <p14:tracePt t="209260" x="5289550" y="4368800"/>
          <p14:tracePt t="209277" x="5721350" y="4171950"/>
          <p14:tracePt t="209293" x="6076950" y="4013200"/>
          <p14:tracePt t="209310" x="6394450" y="3860800"/>
          <p14:tracePt t="209327" x="6642100" y="3733800"/>
          <p14:tracePt t="209343" x="6813550" y="3632200"/>
          <p14:tracePt t="209360" x="6965950" y="3536950"/>
          <p14:tracePt t="209377" x="7080250" y="3467100"/>
          <p14:tracePt t="209394" x="7296150" y="3378200"/>
          <p14:tracePt t="209411" x="7435850" y="3321050"/>
          <p14:tracePt t="209427" x="7531100" y="3289300"/>
          <p14:tracePt t="209443" x="7645400" y="3251200"/>
          <p14:tracePt t="209460" x="7759700" y="3219450"/>
          <p14:tracePt t="209477" x="7912100" y="3175000"/>
          <p14:tracePt t="209493" x="8058150" y="3136900"/>
          <p14:tracePt t="209510" x="8255000" y="3073400"/>
          <p14:tracePt t="209527" x="8394700" y="3003550"/>
          <p14:tracePt t="209543" x="8559800" y="2946400"/>
          <p14:tracePt t="209560" x="8667750" y="2889250"/>
          <p14:tracePt t="209577" x="8724900" y="2870200"/>
          <p14:tracePt t="209594" x="8845550" y="2800350"/>
          <p14:tracePt t="209610" x="8921750" y="2743200"/>
          <p14:tracePt t="209627" x="8985250" y="2698750"/>
          <p14:tracePt t="209644" x="9010650" y="2673350"/>
          <p14:tracePt t="209660" x="9023350" y="2660650"/>
          <p14:tracePt t="209677" x="9029700" y="2654300"/>
          <p14:tracePt t="209710" x="9029700" y="2641600"/>
          <p14:tracePt t="209727" x="9029700" y="2635250"/>
          <p14:tracePt t="209771" x="9010650" y="2628900"/>
          <p14:tracePt t="209779" x="8972550" y="2628900"/>
          <p14:tracePt t="209787" x="8909050" y="2628900"/>
          <p14:tracePt t="209795" x="8839200" y="2628900"/>
          <p14:tracePt t="209810" x="8680450" y="2686050"/>
          <p14:tracePt t="209827" x="8401050" y="2882900"/>
          <p14:tracePt t="209844" x="7969250" y="3162300"/>
          <p14:tracePt t="209860" x="7435850" y="3429000"/>
          <p14:tracePt t="209877" x="6858000" y="3651250"/>
          <p14:tracePt t="209894" x="6381750" y="3765550"/>
          <p14:tracePt t="209910" x="6089650" y="3803650"/>
          <p14:tracePt t="209927" x="5924550" y="3816350"/>
          <p14:tracePt t="209930" x="5880100" y="3816350"/>
          <p14:tracePt t="209944" x="5848350" y="3816350"/>
          <p14:tracePt t="209960" x="5829300" y="3816350"/>
          <p14:tracePt t="209977" x="5810250" y="3816350"/>
          <p14:tracePt t="209993" x="5702300" y="3816350"/>
          <p14:tracePt t="210010" x="5537200" y="3810000"/>
          <p14:tracePt t="210027" x="5175250" y="3765550"/>
          <p14:tracePt t="210043" x="4724400" y="3746500"/>
          <p14:tracePt t="210060" x="4324350" y="3746500"/>
          <p14:tracePt t="210077" x="4083050" y="3746500"/>
          <p14:tracePt t="210094" x="3994150" y="3746500"/>
          <p14:tracePt t="210110" x="3975100" y="3733800"/>
          <p14:tracePt t="210187" x="3981450" y="3727450"/>
          <p14:tracePt t="210203" x="3987800" y="3727450"/>
          <p14:tracePt t="210211" x="3994150" y="3721100"/>
          <p14:tracePt t="210219" x="4013200" y="3702050"/>
          <p14:tracePt t="210227" x="4019550" y="3695700"/>
          <p14:tracePt t="210244" x="4057650" y="3644900"/>
          <p14:tracePt t="210260" x="4114800" y="3575050"/>
          <p14:tracePt t="210277" x="4191000" y="3492500"/>
          <p14:tracePt t="210294" x="4267200" y="3403600"/>
          <p14:tracePt t="210310" x="4330700" y="3333750"/>
          <p14:tracePt t="210327" x="4387850" y="3270250"/>
          <p14:tracePt t="210344" x="4406900" y="3244850"/>
          <p14:tracePt t="210360" x="4413250" y="3232150"/>
          <p14:tracePt t="210491" x="4419600" y="3225800"/>
          <p14:tracePt t="210499" x="4425950" y="3225800"/>
          <p14:tracePt t="210510" x="4445000" y="3225800"/>
          <p14:tracePt t="210527" x="4476750" y="3225800"/>
          <p14:tracePt t="210544" x="4540250" y="3232150"/>
          <p14:tracePt t="210560" x="4629150" y="3244850"/>
          <p14:tracePt t="210578" x="4857750" y="3276600"/>
          <p14:tracePt t="210595" x="5080000" y="3282950"/>
          <p14:tracePt t="210610" x="5283200" y="3302000"/>
          <p14:tracePt t="210627" x="5511800" y="3302000"/>
          <p14:tracePt t="210644" x="5861050" y="3302000"/>
          <p14:tracePt t="210660" x="6203950" y="3302000"/>
          <p14:tracePt t="210677" x="6584950" y="3302000"/>
          <p14:tracePt t="210694" x="6946900" y="3302000"/>
          <p14:tracePt t="210710" x="7327900" y="3244850"/>
          <p14:tracePt t="210727" x="7785100" y="3155950"/>
          <p14:tracePt t="210744" x="8255000" y="3022600"/>
          <p14:tracePt t="210760" x="8788400" y="2863850"/>
          <p14:tracePt t="210777" x="9239250" y="2762250"/>
          <p14:tracePt t="210794" x="9601200" y="2673350"/>
          <p14:tracePt t="210810" x="9874250" y="2603500"/>
          <p14:tracePt t="210827" x="9944100" y="2590800"/>
          <p14:tracePt t="210844" x="9956800" y="2590800"/>
          <p14:tracePt t="211004" x="9950450" y="2590800"/>
          <p14:tracePt t="211011" x="9931400" y="2584450"/>
          <p14:tracePt t="211019" x="9918700" y="2578100"/>
          <p14:tracePt t="211027" x="9893300" y="2571750"/>
          <p14:tracePt t="211044" x="9842500" y="2559050"/>
          <p14:tracePt t="211060" x="9766300" y="2533650"/>
          <p14:tracePt t="211077" x="9671050" y="2533650"/>
          <p14:tracePt t="211093" x="9594850" y="2533650"/>
          <p14:tracePt t="211110" x="9537700" y="2533650"/>
          <p14:tracePt t="211127" x="9480550" y="2533650"/>
          <p14:tracePt t="211144" x="9404350" y="2578100"/>
          <p14:tracePt t="211160" x="9334500" y="2628900"/>
          <p14:tracePt t="211177" x="9251950" y="2660650"/>
          <p14:tracePt t="211194" x="9201150" y="2673350"/>
          <p14:tracePt t="211210" x="9144000" y="2686050"/>
          <p14:tracePt t="211227" x="9131300" y="2692400"/>
          <p14:tracePt t="211244" x="9118600" y="2692400"/>
          <p14:tracePt t="211260" x="9105900" y="2692400"/>
          <p14:tracePt t="211277" x="9080500" y="2692400"/>
          <p14:tracePt t="211294" x="9036050" y="2692400"/>
          <p14:tracePt t="211310" x="8972550" y="2692400"/>
          <p14:tracePt t="211327" x="8902700" y="2692400"/>
          <p14:tracePt t="211344" x="8832850" y="2705100"/>
          <p14:tracePt t="211360" x="8743950" y="2743200"/>
          <p14:tracePt t="211377" x="8674100" y="2768600"/>
          <p14:tracePt t="211394" x="8540750" y="2819400"/>
          <p14:tracePt t="211410" x="8470900" y="2844800"/>
          <p14:tracePt t="211427" x="8458200" y="2851150"/>
          <p14:tracePt t="211444" x="8445500" y="2857500"/>
          <p14:tracePt t="211477" x="8439150" y="2870200"/>
          <p14:tracePt t="211494" x="8388350" y="2901950"/>
          <p14:tracePt t="211511" x="8197850" y="2978150"/>
          <p14:tracePt t="211528" x="7842250" y="3124200"/>
          <p14:tracePt t="211544" x="7550150" y="3251200"/>
          <p14:tracePt t="211560" x="7239000" y="3378200"/>
          <p14:tracePt t="211577" x="6927850" y="3517900"/>
          <p14:tracePt t="211594" x="6343650" y="3689350"/>
          <p14:tracePt t="211610" x="5880100" y="3829050"/>
          <p14:tracePt t="211627" x="5499100" y="3930650"/>
          <p14:tracePt t="211644" x="5340350" y="3975100"/>
          <p14:tracePt t="211660" x="5283200" y="3987800"/>
          <p14:tracePt t="211677" x="5270500" y="3994150"/>
          <p14:tracePt t="212195" x="5270500" y="3981450"/>
          <p14:tracePt t="212211" x="5270500" y="3975100"/>
          <p14:tracePt t="212219" x="5270500" y="3962400"/>
          <p14:tracePt t="212228" x="5283200" y="3956050"/>
          <p14:tracePt t="212245" x="5289550" y="3924300"/>
          <p14:tracePt t="212261" x="5289550" y="3873500"/>
          <p14:tracePt t="212278" x="5289550" y="3822700"/>
          <p14:tracePt t="212295" x="5302250" y="3784600"/>
          <p14:tracePt t="212311" x="5302250" y="3746500"/>
          <p14:tracePt t="212328" x="5308600" y="3733800"/>
          <p14:tracePt t="212344" x="5308600" y="3727450"/>
          <p14:tracePt t="212666" x="5314950" y="3721100"/>
          <p14:tracePt t="212683" x="5321300" y="3727450"/>
          <p14:tracePt t="212691" x="5327650" y="3727450"/>
          <p14:tracePt t="212699" x="5327650" y="3740150"/>
          <p14:tracePt t="212731" x="5334000" y="3746500"/>
          <p14:tracePt t="213010" x="5346700" y="3759200"/>
          <p14:tracePt t="213018" x="5353050" y="3759200"/>
          <p14:tracePt t="213028" x="5359400" y="3759200"/>
          <p14:tracePt t="213044" x="5359400" y="3765550"/>
          <p14:tracePt t="213067" x="5365750" y="3765550"/>
          <p14:tracePt t="213123" x="5378450" y="3765550"/>
          <p14:tracePt t="213163" x="5391150" y="3765550"/>
          <p14:tracePt t="213178" x="5397500" y="3752850"/>
          <p14:tracePt t="213194" x="5410200" y="3746500"/>
          <p14:tracePt t="213202" x="5416550" y="3740150"/>
          <p14:tracePt t="213211" x="5435600" y="3721100"/>
          <p14:tracePt t="213227" x="5537200" y="3695700"/>
          <p14:tracePt t="213245" x="5657850" y="3683000"/>
          <p14:tracePt t="213261" x="5778500" y="3657600"/>
          <p14:tracePt t="213278" x="5867400" y="3632200"/>
          <p14:tracePt t="213294" x="5937250" y="3606800"/>
          <p14:tracePt t="213311" x="5969000" y="3587750"/>
          <p14:tracePt t="213328" x="5988050" y="3587750"/>
          <p14:tracePt t="222181" x="5829300" y="3448050"/>
          <p14:tracePt t="222198" x="5645150" y="3302000"/>
          <p14:tracePt t="222214" x="5226050" y="3086100"/>
          <p14:tracePt t="222231" x="4527550" y="2813050"/>
          <p14:tracePt t="222247" x="3683000" y="2514600"/>
          <p14:tracePt t="222264" x="2984500" y="2235200"/>
          <p14:tracePt t="222283" x="2349500" y="1917700"/>
          <p14:tracePt t="222298" x="2171700" y="1790700"/>
          <p14:tracePt t="222315" x="2101850" y="1714500"/>
          <p14:tracePt t="222331" x="2070100" y="1670050"/>
          <p14:tracePt t="222348" x="2044700" y="1631950"/>
          <p14:tracePt t="222364" x="2019300" y="1549400"/>
          <p14:tracePt t="222381" x="1981200" y="1473200"/>
          <p14:tracePt t="222398" x="1943100" y="1390650"/>
          <p14:tracePt t="222415" x="1885950" y="1276350"/>
          <p14:tracePt t="222431" x="1784350" y="1149350"/>
          <p14:tracePt t="222448" x="1587500" y="933450"/>
          <p14:tracePt t="222464" x="1301750" y="711200"/>
          <p14:tracePt t="222467" x="1149350" y="609600"/>
          <p14:tracePt t="222481" x="1009650" y="520700"/>
          <p14:tracePt t="222498" x="749300" y="349250"/>
          <p14:tracePt t="222514" x="666750" y="298450"/>
          <p14:tracePt t="223939" x="6178550" y="3714750"/>
          <p14:tracePt t="223954" x="6178550" y="3708400"/>
          <p14:tracePt t="223962" x="6184900" y="3702050"/>
          <p14:tracePt t="224091" x="6191250" y="3695700"/>
          <p14:tracePt t="224115" x="6191250" y="3683000"/>
          <p14:tracePt t="224283" x="6191250" y="3695700"/>
          <p14:tracePt t="224291" x="6191250" y="3714750"/>
          <p14:tracePt t="224302" x="6184900" y="3746500"/>
          <p14:tracePt t="224319" x="6178550" y="3765550"/>
          <p14:tracePt t="224336" x="6178550" y="3784600"/>
          <p14:tracePt t="224339" x="6178550" y="3803650"/>
          <p14:tracePt t="224352" x="6178550" y="3810000"/>
          <p14:tracePt t="224369" x="6178550" y="3822700"/>
          <p14:tracePt t="224386" x="6178550" y="3841750"/>
          <p14:tracePt t="224402" x="6178550" y="3879850"/>
          <p14:tracePt t="224419" x="6165850" y="3962400"/>
          <p14:tracePt t="224436" x="6134100" y="4102100"/>
          <p14:tracePt t="224452" x="6108700" y="4254500"/>
          <p14:tracePt t="224469" x="6096000" y="4356100"/>
          <p14:tracePt t="224486" x="6083300" y="4419600"/>
          <p14:tracePt t="224502" x="6076950" y="4457700"/>
          <p14:tracePt t="224519" x="6064250" y="4464050"/>
          <p14:tracePt t="224552" x="6064250" y="4470400"/>
          <p14:tracePt t="224627" x="6051550" y="4470400"/>
          <p14:tracePt t="224635" x="6032500" y="4470400"/>
          <p14:tracePt t="224643" x="6026150" y="4470400"/>
          <p14:tracePt t="224652" x="6013450" y="4470400"/>
          <p14:tracePt t="224669" x="6013450" y="4464050"/>
          <p14:tracePt t="224685" x="6007100" y="4451350"/>
          <p14:tracePt t="224819" x="6007100" y="4483100"/>
          <p14:tracePt t="224827" x="5994400" y="4508500"/>
          <p14:tracePt t="224836" x="5994400" y="4527550"/>
          <p14:tracePt t="224852" x="5994400" y="4540250"/>
          <p14:tracePt t="225043" x="5994400" y="4527550"/>
          <p14:tracePt t="225051" x="5994400" y="4514850"/>
          <p14:tracePt t="225059" x="6000750" y="4508500"/>
          <p14:tracePt t="225069" x="6000750" y="4502150"/>
          <p14:tracePt t="225086" x="6000750" y="4489450"/>
          <p14:tracePt t="225102" x="6013450" y="4483100"/>
          <p14:tracePt t="225435" x="6026150" y="4476750"/>
          <p14:tracePt t="225515" x="6032500" y="4483100"/>
          <p14:tracePt t="225555" x="6032500" y="4489450"/>
          <p14:tracePt t="225579" x="6032500" y="4502150"/>
          <p14:tracePt t="225851" x="6032500" y="4508500"/>
          <p14:tracePt t="225867" x="6032500" y="4514850"/>
          <p14:tracePt t="225891" x="6032500" y="4521200"/>
          <p14:tracePt t="226003" x="6032500" y="4533900"/>
          <p14:tracePt t="226019" x="6032500" y="4540250"/>
          <p14:tracePt t="226059" x="6026150" y="4540250"/>
          <p14:tracePt t="226155" x="6019800" y="4546600"/>
          <p14:tracePt t="226179" x="6013450" y="4552950"/>
          <p14:tracePt t="226283" x="6007100" y="4552950"/>
          <p14:tracePt t="226307" x="6000750" y="4552950"/>
          <p14:tracePt t="226387" x="5994400" y="4552950"/>
          <p14:tracePt t="226403" x="5994400" y="4572000"/>
          <p14:tracePt t="226875" x="5981700" y="4578350"/>
          <p14:tracePt t="226883" x="5956300" y="4597400"/>
          <p14:tracePt t="226890" x="5949950" y="4610100"/>
          <p14:tracePt t="226903" x="5937250" y="4622800"/>
          <p14:tracePt t="226920" x="5899150" y="4654550"/>
          <p14:tracePt t="226936" x="5880100" y="4692650"/>
          <p14:tracePt t="226953" x="5873750" y="4775200"/>
          <p14:tracePt t="226970" x="5873750" y="4857750"/>
          <p14:tracePt t="226986" x="5905500" y="4953000"/>
          <p14:tracePt t="227003" x="5911850" y="4972050"/>
          <p14:tracePt t="227020" x="5918200" y="4978400"/>
          <p14:tracePt t="227036" x="5930900" y="4984750"/>
          <p14:tracePt t="227053" x="5943600" y="4984750"/>
          <p14:tracePt t="227086" x="5943600" y="4978400"/>
          <p14:tracePt t="227103" x="5943600" y="4965700"/>
          <p14:tracePt t="227119" x="5943600" y="4959350"/>
          <p14:tracePt t="227136" x="5943600" y="4953000"/>
          <p14:tracePt t="227153" x="5943600" y="4940300"/>
          <p14:tracePt t="227169" x="5943600" y="4914900"/>
          <p14:tracePt t="227210" x="5943600" y="4908550"/>
          <p14:tracePt t="227227" x="5943600" y="4902200"/>
          <p14:tracePt t="227259" x="5943600" y="4883150"/>
          <p14:tracePt t="227267" x="5943600" y="4876800"/>
          <p14:tracePt t="227403" x="5930900" y="4857750"/>
          <p14:tracePt t="227411" x="5886450" y="4845050"/>
          <p14:tracePt t="227420" x="5861050" y="4832350"/>
          <p14:tracePt t="227436" x="5803900" y="4781550"/>
          <p14:tracePt t="227453" x="5778500" y="4749800"/>
          <p14:tracePt t="227470" x="5759450" y="4737100"/>
          <p14:tracePt t="227523" x="5772150" y="4743450"/>
          <p14:tracePt t="227531" x="5778500" y="4749800"/>
          <p14:tracePt t="227539" x="5797550" y="4756150"/>
          <p14:tracePt t="227553" x="5816600" y="4756150"/>
          <p14:tracePt t="227570" x="5829300" y="4756150"/>
          <p14:tracePt t="227586" x="5835650" y="4749800"/>
          <p14:tracePt t="227603" x="5835650" y="4711700"/>
          <p14:tracePt t="227620" x="5822950" y="4705350"/>
          <p14:tracePt t="227636" x="5816600" y="4673600"/>
          <p14:tracePt t="227653" x="5803900" y="4654550"/>
          <p14:tracePt t="227670" x="5797550" y="4635500"/>
          <p14:tracePt t="227687" x="5791200" y="4616450"/>
          <p14:tracePt t="227703" x="5791200" y="4597400"/>
          <p14:tracePt t="227720" x="5778500" y="4572000"/>
          <p14:tracePt t="227737" x="5778500" y="4540250"/>
          <p14:tracePt t="227754" x="5778500" y="4533900"/>
          <p14:tracePt t="227770" x="5778500" y="4527550"/>
          <p14:tracePt t="229027" x="5778500" y="4521200"/>
          <p14:tracePt t="242379" x="5772150" y="4514850"/>
          <p14:tracePt t="242387" x="5848350" y="4222750"/>
          <p14:tracePt t="242395" x="6210300" y="3378200"/>
          <p14:tracePt t="242408" x="6788150" y="2520950"/>
          <p14:tracePt t="242424" x="7804150" y="1149350"/>
          <p14:tracePt t="242441" x="8318500" y="565150"/>
          <p14:tracePt t="242458" x="8559800" y="222250"/>
          <p14:tracePt t="242474" x="8775700" y="0"/>
          <p14:tracePt t="242491" x="8826500" y="0"/>
          <p14:tracePt t="242508" x="8839200" y="0"/>
          <p14:tracePt t="242524" x="8807450" y="0"/>
          <p14:tracePt t="242541" x="8616950" y="0"/>
          <p14:tracePt t="242558" x="8382000" y="0"/>
          <p14:tracePt t="242575" x="7931150" y="0"/>
          <p14:tracePt t="242591" x="7537450" y="0"/>
          <p14:tracePt t="242608" x="7251700" y="0"/>
          <p14:tracePt t="242625" x="7131050" y="0"/>
          <p14:tracePt t="242642" x="7080250" y="0"/>
          <p14:tracePt t="242658" x="6946900" y="0"/>
          <p14:tracePt t="242674" x="6324600" y="368300"/>
          <p14:tracePt t="242691" x="5734050" y="774700"/>
          <p14:tracePt t="242708" x="5245100" y="1168400"/>
          <p14:tracePt t="242725" x="4730750" y="1631950"/>
          <p14:tracePt t="242741" x="4324350" y="2063750"/>
          <p14:tracePt t="242758" x="4108450" y="2317750"/>
          <p14:tracePt t="242775" x="4025900" y="2400300"/>
          <p14:tracePt t="242791" x="3981450" y="2425700"/>
          <p14:tracePt t="242808" x="3968750" y="2425700"/>
          <p14:tracePt t="242825" x="3886200" y="2406650"/>
          <p14:tracePt t="242842" x="3778250" y="2355850"/>
          <p14:tracePt t="242858" x="3702050" y="2305050"/>
          <p14:tracePt t="242875" x="3568700" y="2190750"/>
          <p14:tracePt t="242891" x="3454400" y="2114550"/>
          <p14:tracePt t="242908" x="3295650" y="2044700"/>
          <p14:tracePt t="242925" x="3130550" y="2000250"/>
          <p14:tracePt t="242941" x="2984500" y="1974850"/>
          <p14:tracePt t="242958" x="2863850" y="1962150"/>
          <p14:tracePt t="242974" x="2806700" y="1936750"/>
          <p14:tracePt t="242991" x="2787650" y="1924050"/>
          <p14:tracePt t="243008" x="2781300" y="1924050"/>
          <p14:tracePt t="243024" x="2774950" y="1924050"/>
          <p14:tracePt t="243042" x="2781300" y="1917700"/>
          <p14:tracePt t="243058" x="2857500" y="1892300"/>
          <p14:tracePt t="243074" x="3435350" y="1714500"/>
          <p14:tracePt t="243091" x="3886200" y="1562100"/>
          <p14:tracePt t="243108" x="4279900" y="1460500"/>
          <p14:tracePt t="243125" x="4552950" y="1339850"/>
          <p14:tracePt t="243141" x="4673600" y="1257300"/>
          <p14:tracePt t="243158" x="4711700" y="1238250"/>
          <p14:tracePt t="243203" x="4705350" y="1231900"/>
          <p14:tracePt t="243211" x="4679950" y="1225550"/>
          <p14:tracePt t="243225" x="4654550" y="1219200"/>
          <p14:tracePt t="243242" x="4603750" y="1200150"/>
          <p14:tracePt t="247899" x="4572000" y="1200150"/>
          <p14:tracePt t="247907" x="4521200" y="1200150"/>
          <p14:tracePt t="247915" x="4451350" y="1200150"/>
          <p14:tracePt t="247926" x="4400550" y="1200150"/>
          <p14:tracePt t="247943" x="4318000" y="1200150"/>
          <p14:tracePt t="247960" x="4235450" y="1200150"/>
          <p14:tracePt t="247976" x="4140200" y="1162050"/>
          <p14:tracePt t="247993" x="4019550" y="1149350"/>
          <p14:tracePt t="247997" x="3943350" y="1143000"/>
          <p14:tracePt t="248010" x="3848100" y="1117600"/>
          <p14:tracePt t="248026" x="3797300" y="1117600"/>
          <p14:tracePt t="248043" x="3784600" y="1117600"/>
          <p14:tracePt t="248076" x="3771900" y="1117600"/>
          <p14:tracePt t="248093" x="3746500" y="1117600"/>
          <p14:tracePt t="248110" x="3695700" y="1117600"/>
          <p14:tracePt t="248126" x="3606800" y="1123950"/>
          <p14:tracePt t="248143" x="3492500" y="1162050"/>
          <p14:tracePt t="248160" x="3359150" y="1238250"/>
          <p14:tracePt t="248176" x="3213100" y="1339850"/>
          <p14:tracePt t="248193" x="3067050" y="1441450"/>
          <p14:tracePt t="248210" x="2895600" y="1530350"/>
          <p14:tracePt t="248226" x="2844800" y="1562100"/>
          <p14:tracePt t="248243" x="2832100" y="1562100"/>
          <p14:tracePt t="248315" x="2825750" y="1562100"/>
          <p14:tracePt t="248323" x="2806700" y="1543050"/>
          <p14:tracePt t="248331" x="2794000" y="1517650"/>
          <p14:tracePt t="248343" x="2787650" y="1511300"/>
          <p14:tracePt t="248360" x="2749550" y="1485900"/>
          <p14:tracePt t="248376" x="2730500" y="1473200"/>
          <p14:tracePt t="248393" x="2698750" y="1460500"/>
          <p14:tracePt t="248410" x="2692400" y="1454150"/>
          <p14:tracePt t="248818" x="2686050" y="1454150"/>
          <p14:tracePt t="248826" x="2698750" y="1466850"/>
          <p14:tracePt t="248834" x="2730500" y="1479550"/>
          <p14:tracePt t="248843" x="2749550" y="1485900"/>
          <p14:tracePt t="248859" x="2838450" y="1511300"/>
          <p14:tracePt t="248877" x="3022600" y="1543050"/>
          <p14:tracePt t="248893" x="3365500" y="1581150"/>
          <p14:tracePt t="248910" x="3746500" y="1581150"/>
          <p14:tracePt t="248927" x="4178300" y="1581150"/>
          <p14:tracePt t="248943" x="4508500" y="1581150"/>
          <p14:tracePt t="248960" x="4921250" y="1581150"/>
          <p14:tracePt t="248977" x="5270500" y="1581150"/>
          <p14:tracePt t="248994" x="5530850" y="1581150"/>
          <p14:tracePt t="248996" x="5607050" y="1581150"/>
          <p14:tracePt t="249010" x="5689600" y="1581150"/>
          <p14:tracePt t="249026" x="5848350" y="1581150"/>
          <p14:tracePt t="249043" x="5886450" y="1581150"/>
          <p14:tracePt t="249060" x="5899150" y="1581150"/>
          <p14:tracePt t="249077" x="5905500" y="1581150"/>
          <p14:tracePt t="249117" x="5911850" y="1581150"/>
          <p14:tracePt t="249126" x="5918200" y="1581150"/>
          <p14:tracePt t="249143" x="5943600" y="1568450"/>
          <p14:tracePt t="249160" x="5981700" y="1562100"/>
          <p14:tracePt t="249177" x="6076950" y="1562100"/>
          <p14:tracePt t="249194" x="6191250" y="1562100"/>
          <p14:tracePt t="249210" x="6337300" y="1562100"/>
          <p14:tracePt t="249227" x="6559550" y="1562100"/>
          <p14:tracePt t="249243" x="6673850" y="1562100"/>
          <p14:tracePt t="249260" x="6731000" y="1562100"/>
          <p14:tracePt t="249277" x="6737350" y="1562100"/>
          <p14:tracePt t="249898" x="6769100" y="1549400"/>
          <p14:tracePt t="249906" x="6864350" y="1504950"/>
          <p14:tracePt t="249915" x="6978650" y="1485900"/>
          <p14:tracePt t="249927" x="7118350" y="1441450"/>
          <p14:tracePt t="249944" x="7416800" y="1390650"/>
          <p14:tracePt t="249960" x="7689850" y="1358900"/>
          <p14:tracePt t="249977" x="7912100" y="1308100"/>
          <p14:tracePt t="249994" x="8058150" y="1289050"/>
          <p14:tracePt t="250010" x="8058150" y="1282700"/>
          <p14:tracePt t="250195" x="8058150" y="1289050"/>
          <p14:tracePt t="250203" x="8039100" y="1320800"/>
          <p14:tracePt t="250211" x="8013700" y="1346200"/>
          <p14:tracePt t="250227" x="7975600" y="1422400"/>
          <p14:tracePt t="250244" x="7950200" y="1498600"/>
          <p14:tracePt t="250260" x="7950200" y="1549400"/>
          <p14:tracePt t="250277" x="7950200" y="1600200"/>
          <p14:tracePt t="250294" x="7975600" y="1638300"/>
          <p14:tracePt t="250310" x="7994650" y="1651000"/>
          <p14:tracePt t="250327" x="8007350" y="1651000"/>
          <p14:tracePt t="250344" x="8013700" y="1651000"/>
          <p14:tracePt t="250360" x="8026400" y="1651000"/>
          <p14:tracePt t="250394" x="8039100" y="1651000"/>
          <p14:tracePt t="250410" x="8070850" y="1651000"/>
          <p14:tracePt t="250427" x="8134350" y="1619250"/>
          <p14:tracePt t="250443" x="8210550" y="1600200"/>
          <p14:tracePt t="250460" x="8274050" y="1581150"/>
          <p14:tracePt t="250477" x="8324850" y="1581150"/>
          <p14:tracePt t="250493" x="8369300" y="1574800"/>
          <p14:tracePt t="250510" x="8407400" y="1574800"/>
          <p14:tracePt t="250527" x="8445500" y="1574800"/>
          <p14:tracePt t="250543" x="8496300" y="1574800"/>
          <p14:tracePt t="250560" x="8572500" y="1574800"/>
          <p14:tracePt t="250577" x="8648700" y="1574800"/>
          <p14:tracePt t="250594" x="8712200" y="1581150"/>
          <p14:tracePt t="250610" x="8769350" y="1587500"/>
          <p14:tracePt t="250627" x="8775700" y="1587500"/>
          <p14:tracePt t="250660" x="8788400" y="1587500"/>
          <p14:tracePt t="250677" x="8801100" y="1587500"/>
          <p14:tracePt t="250694" x="8807450" y="1587500"/>
          <p14:tracePt t="250710" x="8826500" y="1587500"/>
          <p14:tracePt t="250744" x="8832850" y="1587500"/>
          <p14:tracePt t="250843" x="8820150" y="1587500"/>
          <p14:tracePt t="250851" x="8801100" y="1587500"/>
          <p14:tracePt t="250860" x="8775700" y="1587500"/>
          <p14:tracePt t="250877" x="8731250" y="1587500"/>
          <p14:tracePt t="250894" x="8655050" y="1587500"/>
          <p14:tracePt t="250910" x="8547100" y="1581150"/>
          <p14:tracePt t="250927" x="8420100" y="1562100"/>
          <p14:tracePt t="250943" x="8318500" y="1530350"/>
          <p14:tracePt t="250960" x="8261350" y="1504950"/>
          <p14:tracePt t="250977" x="8248650" y="1504950"/>
          <p14:tracePt t="250993" x="8242300" y="1498600"/>
          <p14:tracePt t="251187" x="8248650" y="1498600"/>
          <p14:tracePt t="251195" x="8267700" y="1511300"/>
          <p14:tracePt t="251203" x="8286750" y="1511300"/>
          <p14:tracePt t="251211" x="8318500" y="1511300"/>
          <p14:tracePt t="251227" x="8407400" y="1524000"/>
          <p14:tracePt t="251244" x="8528050" y="1524000"/>
          <p14:tracePt t="251261" x="8674100" y="1524000"/>
          <p14:tracePt t="251277" x="8794750" y="1524000"/>
          <p14:tracePt t="251294" x="8915400" y="1524000"/>
          <p14:tracePt t="251311" x="8997950" y="1524000"/>
          <p14:tracePt t="251327" x="9067800" y="1524000"/>
          <p14:tracePt t="251344" x="9124950" y="1530350"/>
          <p14:tracePt t="251361" x="9163050" y="1530350"/>
          <p14:tracePt t="251378" x="9207500" y="1530350"/>
          <p14:tracePt t="251394" x="9232900" y="1530350"/>
          <p14:tracePt t="251410" x="9258300" y="1530350"/>
          <p14:tracePt t="251427" x="9296400" y="1530350"/>
          <p14:tracePt t="251443" x="9315450" y="1530350"/>
          <p14:tracePt t="251460" x="9353550" y="1530350"/>
          <p14:tracePt t="251477" x="9404350" y="1530350"/>
          <p14:tracePt t="251494" x="9486900" y="1536700"/>
          <p14:tracePt t="251510" x="9544050" y="1543050"/>
          <p14:tracePt t="251527" x="9626600" y="1562100"/>
          <p14:tracePt t="251543" x="9671050" y="1568450"/>
          <p14:tracePt t="251560" x="9759950" y="1581150"/>
          <p14:tracePt t="251577" x="9880600" y="1606550"/>
          <p14:tracePt t="251594" x="10001250" y="1619250"/>
          <p14:tracePt t="251610" x="10153650" y="1631950"/>
          <p14:tracePt t="251627" x="10172700" y="1631950"/>
          <p14:tracePt t="251715" x="10166350" y="1631950"/>
          <p14:tracePt t="251723" x="10153650" y="1631950"/>
          <p14:tracePt t="251730" x="10134600" y="1625600"/>
          <p14:tracePt t="251744" x="10121900" y="1625600"/>
          <p14:tracePt t="251761" x="10096500" y="1625600"/>
          <p14:tracePt t="251778" x="10090150" y="1625600"/>
          <p14:tracePt t="251794" x="10083800" y="1625600"/>
          <p14:tracePt t="251834" x="10077450" y="1625600"/>
          <p14:tracePt t="251851" x="10064750" y="1625600"/>
          <p14:tracePt t="251858" x="10058400" y="1625600"/>
          <p14:tracePt t="251866" x="10052050" y="1625600"/>
          <p14:tracePt t="251877" x="10033000" y="1625600"/>
          <p14:tracePt t="251894" x="10013950" y="1625600"/>
          <p14:tracePt t="251911" x="10007600" y="1625600"/>
          <p14:tracePt t="251927" x="9994900" y="1625600"/>
          <p14:tracePt t="251944" x="9975850" y="1619250"/>
          <p14:tracePt t="251960" x="9944100" y="1612900"/>
          <p14:tracePt t="251978" x="9842500" y="1600200"/>
          <p14:tracePt t="251994" x="9709150" y="1600200"/>
          <p14:tracePt t="252011" x="9569450" y="1581150"/>
          <p14:tracePt t="252027" x="9423400" y="1581150"/>
          <p14:tracePt t="252044" x="9251950" y="1581150"/>
          <p14:tracePt t="252061" x="9017000" y="1581150"/>
          <p14:tracePt t="252077" x="8737600" y="1581150"/>
          <p14:tracePt t="252094" x="8426450" y="1581150"/>
          <p14:tracePt t="252111" x="8147050" y="1581150"/>
          <p14:tracePt t="252128" x="7956550" y="1581150"/>
          <p14:tracePt t="252144" x="7772400" y="1581150"/>
          <p14:tracePt t="252161" x="7562850" y="1581150"/>
          <p14:tracePt t="252178" x="7245350" y="1581150"/>
          <p14:tracePt t="252194" x="7048500" y="1581150"/>
          <p14:tracePt t="252211" x="6877050" y="1581150"/>
          <p14:tracePt t="252228" x="6705600" y="1568450"/>
          <p14:tracePt t="252244" x="6584950" y="1568450"/>
          <p14:tracePt t="252261" x="6483350" y="1568450"/>
          <p14:tracePt t="252278" x="6419850" y="1568450"/>
          <p14:tracePt t="252294" x="6330950" y="1568450"/>
          <p14:tracePt t="252311" x="6261100" y="1568450"/>
          <p14:tracePt t="252328" x="6197600" y="1568450"/>
          <p14:tracePt t="252344" x="6121400" y="1555750"/>
          <p14:tracePt t="252361" x="6051550" y="1530350"/>
          <p14:tracePt t="252378" x="5943600" y="1511300"/>
          <p14:tracePt t="252394" x="5835650" y="1485900"/>
          <p14:tracePt t="252411" x="5702300" y="1466850"/>
          <p14:tracePt t="252428" x="5562600" y="1454150"/>
          <p14:tracePt t="252444" x="5492750" y="1454150"/>
          <p14:tracePt t="252461" x="5480050" y="1454150"/>
          <p14:tracePt t="252955" x="5473700" y="1454150"/>
          <p14:tracePt t="252963" x="5473700" y="1447800"/>
          <p14:tracePt t="252971" x="5511800" y="1447800"/>
          <p14:tracePt t="252979" x="5619750" y="1460500"/>
          <p14:tracePt t="252994" x="5867400" y="1492250"/>
          <p14:tracePt t="253011" x="6172200" y="1530350"/>
          <p14:tracePt t="253028" x="6445250" y="1549400"/>
          <p14:tracePt t="253045" x="6629400" y="1549400"/>
          <p14:tracePt t="253061" x="6788150" y="1549400"/>
          <p14:tracePt t="253078" x="6889750" y="1549400"/>
          <p14:tracePt t="253095" x="6921500" y="1549400"/>
          <p14:tracePt t="253111" x="6927850" y="1543050"/>
          <p14:tracePt t="253128" x="6946900" y="1543050"/>
          <p14:tracePt t="253145" x="7048500" y="1517650"/>
          <p14:tracePt t="253162" x="7181850" y="1504950"/>
          <p14:tracePt t="253178" x="7321550" y="1479550"/>
          <p14:tracePt t="253194" x="7581900" y="1447800"/>
          <p14:tracePt t="253211" x="7829550" y="1409700"/>
          <p14:tracePt t="253228" x="8210550" y="1397000"/>
          <p14:tracePt t="253245" x="8623300" y="1397000"/>
          <p14:tracePt t="253261" x="9004300" y="1397000"/>
          <p14:tracePt t="253278" x="9264650" y="1397000"/>
          <p14:tracePt t="253295" x="9417050" y="1384300"/>
          <p14:tracePt t="253311" x="9499600" y="1365250"/>
          <p14:tracePt t="253328" x="9505950" y="1358900"/>
          <p14:tracePt t="253428" x="9518650" y="1358900"/>
          <p14:tracePt t="253435" x="9544050" y="1358900"/>
          <p14:tracePt t="253445" x="9575800" y="1358900"/>
          <p14:tracePt t="253461" x="9645650" y="1358900"/>
          <p14:tracePt t="253478" x="9728200" y="1358900"/>
          <p14:tracePt t="253495" x="9798050" y="1358900"/>
          <p14:tracePt t="253511" x="9836150" y="1358900"/>
          <p14:tracePt t="253528" x="9874250" y="1365250"/>
          <p14:tracePt t="253561" x="9886950" y="1371600"/>
          <p14:tracePt t="253627" x="9867900" y="1377950"/>
          <p14:tracePt t="253635" x="9855200" y="1384300"/>
          <p14:tracePt t="253645" x="9836150" y="1384300"/>
          <p14:tracePt t="253661" x="9779000" y="1403350"/>
          <p14:tracePt t="253678" x="9683750" y="1454150"/>
          <p14:tracePt t="253695" x="9544050" y="1498600"/>
          <p14:tracePt t="253711" x="9378950" y="1555750"/>
          <p14:tracePt t="253728" x="9182100" y="1587500"/>
          <p14:tracePt t="253745" x="9023350" y="1625600"/>
          <p14:tracePt t="253762" x="8839200" y="1670050"/>
          <p14:tracePt t="253778" x="8788400" y="1682750"/>
          <p14:tracePt t="253795" x="8623300" y="1739900"/>
          <p14:tracePt t="253811" x="8439150" y="1816100"/>
          <p14:tracePt t="253828" x="8255000" y="1892300"/>
          <p14:tracePt t="253845" x="8007350" y="2012950"/>
          <p14:tracePt t="253861" x="7854950" y="2108200"/>
          <p14:tracePt t="253878" x="7727950" y="2178050"/>
          <p14:tracePt t="253895" x="7543800" y="2305050"/>
          <p14:tracePt t="253911" x="7315200" y="2470150"/>
          <p14:tracePt t="253928" x="7035800" y="2673350"/>
          <p14:tracePt t="253945" x="6762750" y="2825750"/>
          <p14:tracePt t="253962" x="6470650" y="2984500"/>
          <p14:tracePt t="253978" x="6375400" y="3035300"/>
          <p14:tracePt t="253995" x="6356350" y="3054350"/>
          <p14:tracePt t="254179" x="6343650" y="3054350"/>
          <p14:tracePt t="254195" x="6337300" y="3060700"/>
          <p14:tracePt t="268051" x="6350000" y="3048000"/>
          <p14:tracePt t="268059" x="6413500" y="3035300"/>
          <p14:tracePt t="268067" x="6426200" y="3022600"/>
          <p14:tracePt t="268107" x="6432550" y="3022600"/>
          <p14:tracePt t="268131" x="6445250" y="3022600"/>
          <p14:tracePt t="268211" x="6457950" y="3035300"/>
          <p14:tracePt t="268219" x="6470650" y="3048000"/>
          <p14:tracePt t="268227" x="6483350" y="3054350"/>
          <p14:tracePt t="268235" x="6502400" y="3067050"/>
          <p14:tracePt t="268250" x="6521450" y="3079750"/>
          <p14:tracePt t="268266" x="6635750" y="3124200"/>
          <p14:tracePt t="268282" x="6781800" y="3155950"/>
          <p14:tracePt t="268299" x="6946900" y="3181350"/>
          <p14:tracePt t="268316" x="7023100" y="3219450"/>
          <p14:tracePt t="268333" x="7042150" y="3219450"/>
          <p14:tracePt t="268914" x="7042150" y="3213100"/>
          <p14:tracePt t="268931" x="7048500" y="3213100"/>
          <p14:tracePt t="268939" x="7067550" y="3194050"/>
          <p14:tracePt t="268949" x="7092950" y="3187700"/>
          <p14:tracePt t="268966" x="7131050" y="3136900"/>
          <p14:tracePt t="268983" x="7150100" y="3098800"/>
          <p14:tracePt t="268999" x="7150100" y="3092450"/>
          <p14:tracePt t="269016" x="7150100" y="3086100"/>
          <p14:tracePt t="269147" x="7150100" y="3079750"/>
          <p14:tracePt t="269155" x="7169150" y="3079750"/>
          <p14:tracePt t="269166" x="7188200" y="3079750"/>
          <p14:tracePt t="270571" x="7194550" y="3079750"/>
          <p14:tracePt t="270579" x="7200900" y="3079750"/>
          <p14:tracePt t="270707" x="7219950" y="3067050"/>
          <p14:tracePt t="270715" x="7245350" y="3028950"/>
          <p14:tracePt t="270723" x="7251700" y="2984500"/>
          <p14:tracePt t="270747" x="7258050" y="2971800"/>
          <p14:tracePt t="270763" x="7258050" y="29654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CC655AA-7531-4DF1-957D-1379C5F2483E}" type="slidenum">
              <a:rPr lang="en-US" altLang="en-US" sz="1000" b="0">
                <a:solidFill>
                  <a:srgbClr val="9B9A98"/>
                </a:solidFill>
                <a:latin typeface="Arial" panose="020B0604020202020204" pitchFamily="34" charset="0"/>
              </a:rPr>
              <a:pPr/>
              <a:t>9</a:t>
            </a:fld>
            <a:endParaRPr lang="en-US" altLang="en-US" sz="1000" b="0">
              <a:solidFill>
                <a:srgbClr val="9B9A98"/>
              </a:solidFill>
              <a:latin typeface="Arial" panose="020B0604020202020204" pitchFamily="34" charset="0"/>
            </a:endParaRPr>
          </a:p>
        </p:txBody>
      </p:sp>
      <p:pic>
        <p:nvPicPr>
          <p:cNvPr id="14339" name="Picture 1"/>
          <p:cNvPicPr>
            <a:picLocks noChangeAspect="1"/>
          </p:cNvPicPr>
          <p:nvPr/>
        </p:nvPicPr>
        <p:blipFill>
          <a:blip r:embed="rId4">
            <a:extLst>
              <a:ext uri="{28A0092B-C50C-407E-A947-70E740481C1C}">
                <a14:useLocalDpi xmlns:a14="http://schemas.microsoft.com/office/drawing/2010/main" val="0"/>
              </a:ext>
            </a:extLst>
          </a:blip>
          <a:srcRect l="55402" t="53940" r="36539" b="30446"/>
          <a:stretch>
            <a:fillRect/>
          </a:stretch>
        </p:blipFill>
        <p:spPr bwMode="auto">
          <a:xfrm>
            <a:off x="4716464" y="1978025"/>
            <a:ext cx="2738437"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12"/>
          <p:cNvSpPr>
            <a:spLocks noChangeArrowheads="1"/>
          </p:cNvSpPr>
          <p:nvPr/>
        </p:nvSpPr>
        <p:spPr bwMode="auto">
          <a:xfrm>
            <a:off x="3524250" y="285751"/>
            <a:ext cx="4857750"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ar-AE" altLang="en-US" sz="3200" dirty="0">
                <a:solidFill>
                  <a:schemeClr val="tx1"/>
                </a:solidFill>
                <a:cs typeface="Times New Roman" panose="02020603050405020304" pitchFamily="18" charset="0"/>
              </a:rPr>
              <a:t>أنواع المتغيرات في القياس</a:t>
            </a:r>
            <a:endParaRPr lang="ar-EG" altLang="en-US" sz="3200" dirty="0">
              <a:solidFill>
                <a:schemeClr val="tx1"/>
              </a:solidFill>
              <a:cs typeface="Times New Roman" panose="02020603050405020304" pitchFamily="18" charset="0"/>
            </a:endParaRPr>
          </a:p>
        </p:txBody>
      </p:sp>
      <p:sp>
        <p:nvSpPr>
          <p:cNvPr id="8" name="TextBox 7">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36566178"/>
      </p:ext>
    </p:extLst>
  </p:cSld>
  <p:clrMapOvr>
    <a:masterClrMapping/>
  </p:clrMapOvr>
  <mc:AlternateContent xmlns:mc="http://schemas.openxmlformats.org/markup-compatibility/2006" xmlns:p14="http://schemas.microsoft.com/office/powerpoint/2010/main">
    <mc:Choice Requires="p14">
      <p:transition spd="slow" p14:dur="2000" advTm="104783"/>
    </mc:Choice>
    <mc:Fallback xmlns="">
      <p:transition spd="slow" advTm="1047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1109" x="7213600" y="2946400"/>
          <p14:tracePt t="1117" x="7118350" y="2901950"/>
          <p14:tracePt t="1125" x="7048500" y="2876550"/>
          <p14:tracePt t="1133" x="6997700" y="2857500"/>
          <p14:tracePt t="1149" x="6877050" y="2832100"/>
          <p14:tracePt t="1165" x="6711950" y="2806700"/>
          <p14:tracePt t="1182" x="6496050" y="2774950"/>
          <p14:tracePt t="1199" x="6330950" y="2755900"/>
          <p14:tracePt t="1215" x="6216650" y="2730500"/>
          <p14:tracePt t="1232" x="6178550" y="2717800"/>
          <p14:tracePt t="1249" x="6172200" y="2717800"/>
          <p14:tracePt t="1282" x="6172200" y="2698750"/>
          <p14:tracePt t="1298" x="6172200" y="2660650"/>
          <p14:tracePt t="1315" x="6172200" y="2635250"/>
          <p14:tracePt t="1332" x="6172200" y="2609850"/>
          <p14:tracePt t="1348" x="6184900" y="2571750"/>
          <p14:tracePt t="1365" x="6184900" y="2565400"/>
          <p14:tracePt t="1399" x="6191250" y="2559050"/>
          <p14:tracePt t="3981" x="6254750" y="2425700"/>
          <p14:tracePt t="3989" x="6337300" y="2260600"/>
          <p14:tracePt t="3999" x="6388100" y="2133600"/>
          <p14:tracePt t="4016" x="6445250" y="1974850"/>
          <p14:tracePt t="4033" x="6489700" y="1841500"/>
          <p14:tracePt t="4050" x="6502400" y="1765300"/>
          <p14:tracePt t="4066" x="6515100" y="1720850"/>
          <p14:tracePt t="4083" x="6515100" y="1695450"/>
          <p14:tracePt t="4100" x="6515100" y="1682750"/>
          <p14:tracePt t="4149" x="6515100" y="1676400"/>
          <p14:tracePt t="4157" x="6553200" y="1676400"/>
          <p14:tracePt t="4166" x="6623050" y="1676400"/>
          <p14:tracePt t="4183" x="6813550" y="1676400"/>
          <p14:tracePt t="4200" x="7112000" y="1822450"/>
          <p14:tracePt t="4216" x="7315200" y="2000250"/>
          <p14:tracePt t="4233" x="7378700" y="2165350"/>
          <p14:tracePt t="4250" x="7391400" y="2381250"/>
          <p14:tracePt t="4266" x="7359650" y="2705100"/>
          <p14:tracePt t="4283" x="7213600" y="3060700"/>
          <p14:tracePt t="4300" x="6921500" y="3536950"/>
          <p14:tracePt t="4316" x="6731000" y="3790950"/>
          <p14:tracePt t="4333" x="6604000" y="3956050"/>
          <p14:tracePt t="4350" x="6508750" y="4032250"/>
          <p14:tracePt t="4366" x="6483350" y="4057650"/>
          <p14:tracePt t="4493" x="6470650" y="4032250"/>
          <p14:tracePt t="4501" x="6445250" y="3994150"/>
          <p14:tracePt t="4509" x="6419850" y="3943350"/>
          <p14:tracePt t="4517" x="6407150" y="3930650"/>
          <p14:tracePt t="4533" x="6388100" y="3879850"/>
          <p14:tracePt t="4550" x="6362700" y="3835400"/>
          <p14:tracePt t="4566" x="6343650" y="3790950"/>
          <p14:tracePt t="4583" x="6330950" y="3765550"/>
          <p14:tracePt t="4600" x="6324600" y="3746500"/>
          <p14:tracePt t="4616" x="6318250" y="3727450"/>
          <p14:tracePt t="4633" x="6311900" y="3721100"/>
          <p14:tracePt t="4650" x="6292850" y="3702050"/>
          <p14:tracePt t="4666" x="6273800" y="3683000"/>
          <p14:tracePt t="4683" x="6248400" y="3663950"/>
          <p14:tracePt t="4700" x="6242050" y="3657600"/>
          <p14:tracePt t="4703" x="6229350" y="3651250"/>
          <p14:tracePt t="4716" x="6216650" y="3644900"/>
          <p14:tracePt t="4733" x="6191250" y="3638550"/>
          <p14:tracePt t="4750" x="6165850" y="3625850"/>
          <p14:tracePt t="4767" x="6153150" y="3613150"/>
          <p14:tracePt t="4783" x="6134100" y="3600450"/>
          <p14:tracePt t="4800" x="6127750" y="3594100"/>
          <p14:tracePt t="4934" x="6127750" y="3613150"/>
          <p14:tracePt t="4941" x="6127750" y="3644900"/>
          <p14:tracePt t="4950" x="6127750" y="3676650"/>
          <p14:tracePt t="4967" x="6134100" y="3759200"/>
          <p14:tracePt t="4983" x="6140450" y="3822700"/>
          <p14:tracePt t="5000" x="6140450" y="3867150"/>
          <p14:tracePt t="5017" x="6140450" y="3898900"/>
          <p14:tracePt t="5033" x="6140450" y="3905250"/>
          <p14:tracePt t="5067" x="6140450" y="3911600"/>
          <p14:tracePt t="5083" x="6140450" y="3924300"/>
          <p14:tracePt t="5189" x="6140450" y="3937000"/>
          <p14:tracePt t="5197" x="6140450" y="3943350"/>
          <p14:tracePt t="5205" x="6134100" y="3962400"/>
          <p14:tracePt t="5217" x="6121400" y="3987800"/>
          <p14:tracePt t="5233" x="6108700" y="4025900"/>
          <p14:tracePt t="5250" x="6102350" y="4083050"/>
          <p14:tracePt t="5267" x="6089650" y="4121150"/>
          <p14:tracePt t="5284" x="6083300" y="4146550"/>
          <p14:tracePt t="5300" x="6083300" y="4152900"/>
          <p14:tracePt t="5317" x="6083300" y="4165600"/>
          <p14:tracePt t="5333" x="6083300" y="4171950"/>
          <p14:tracePt t="5350" x="6083300" y="4191000"/>
          <p14:tracePt t="5367" x="6083300" y="4235450"/>
          <p14:tracePt t="5383" x="6083300" y="4292600"/>
          <p14:tracePt t="5400" x="6083300" y="4375150"/>
          <p14:tracePt t="5417" x="6064250" y="4438650"/>
          <p14:tracePt t="5433" x="6057900" y="4470400"/>
          <p14:tracePt t="5450" x="6057900" y="4489450"/>
          <p14:tracePt t="5467" x="6051550" y="4495800"/>
          <p14:tracePt t="5484" x="6051550" y="4508500"/>
          <p14:tracePt t="5500" x="6051550" y="4514850"/>
          <p14:tracePt t="5532" x="6038850" y="4527550"/>
          <p14:tracePt t="5701" x="6032500" y="4514850"/>
          <p14:tracePt t="5709" x="6032500" y="4502150"/>
          <p14:tracePt t="5717" x="6019800" y="4470400"/>
          <p14:tracePt t="5733" x="6007100" y="4394200"/>
          <p14:tracePt t="5750" x="6007100" y="4311650"/>
          <p14:tracePt t="5767" x="6007100" y="4235450"/>
          <p14:tracePt t="5783" x="6007100" y="4171950"/>
          <p14:tracePt t="5800" x="5994400" y="4133850"/>
          <p14:tracePt t="5817" x="5994400" y="4102100"/>
          <p14:tracePt t="5834" x="6000750" y="4070350"/>
          <p14:tracePt t="5850" x="6013450" y="4044950"/>
          <p14:tracePt t="5867" x="6026150" y="4019550"/>
          <p14:tracePt t="5884" x="6083300" y="3987800"/>
          <p14:tracePt t="5900" x="6102350" y="3987800"/>
          <p14:tracePt t="5917" x="6134100" y="3962400"/>
          <p14:tracePt t="5934" x="6140450" y="3956050"/>
          <p14:tracePt t="5967" x="6146800" y="3949700"/>
          <p14:tracePt t="6052" x="6146800" y="3943350"/>
          <p14:tracePt t="6060" x="6102350" y="3937000"/>
          <p14:tracePt t="6068" x="6051550" y="3930650"/>
          <p14:tracePt t="6083" x="6007100" y="3917950"/>
          <p14:tracePt t="6100" x="5835650" y="3917950"/>
          <p14:tracePt t="6117" x="5702300" y="3917950"/>
          <p14:tracePt t="6133" x="5651500" y="3917950"/>
          <p14:tracePt t="6150" x="5645150" y="3917950"/>
          <p14:tracePt t="6167" x="5657850" y="3943350"/>
          <p14:tracePt t="6184" x="5822950" y="4000500"/>
          <p14:tracePt t="6200" x="6210300" y="4019550"/>
          <p14:tracePt t="6217" x="6813550" y="4019550"/>
          <p14:tracePt t="6234" x="7366000" y="4019550"/>
          <p14:tracePt t="6250" x="7569200" y="4019550"/>
          <p14:tracePt t="6267" x="7588250" y="4019550"/>
          <p14:tracePt t="6301" x="7550150" y="4019550"/>
          <p14:tracePt t="6309" x="7480300" y="4019550"/>
          <p14:tracePt t="6317" x="7429500" y="4013200"/>
          <p14:tracePt t="6334" x="7321550" y="4013200"/>
          <p14:tracePt t="6350" x="7232650" y="4013200"/>
          <p14:tracePt t="6367" x="7188200" y="4013200"/>
          <p14:tracePt t="6384" x="7181850" y="4013200"/>
          <p14:tracePt t="6709" x="7169150" y="4013200"/>
          <p14:tracePt t="6717" x="7156450" y="4013200"/>
          <p14:tracePt t="6725" x="7137400" y="4013200"/>
          <p14:tracePt t="6734" x="7124700" y="4019550"/>
          <p14:tracePt t="6750" x="7112000" y="4019550"/>
          <p14:tracePt t="6767" x="7092950" y="4019550"/>
          <p14:tracePt t="6784" x="7086600" y="4019550"/>
          <p14:tracePt t="6817" x="7080250" y="4019550"/>
          <p14:tracePt t="6861" x="7067550" y="4019550"/>
          <p14:tracePt t="6869" x="7048500" y="4019550"/>
          <p14:tracePt t="6877" x="7023100" y="4019550"/>
          <p14:tracePt t="6885" x="6997700" y="4013200"/>
          <p14:tracePt t="6900" x="6889750" y="4013200"/>
          <p14:tracePt t="6917" x="6743700" y="4019550"/>
          <p14:tracePt t="6934" x="6604000" y="4064000"/>
          <p14:tracePt t="6951" x="6477000" y="4133850"/>
          <p14:tracePt t="6967" x="6350000" y="4191000"/>
          <p14:tracePt t="6984" x="6273800" y="4241800"/>
          <p14:tracePt t="7001" x="6235700" y="4279900"/>
          <p14:tracePt t="7017" x="6223000" y="4292600"/>
          <p14:tracePt t="7757" x="6235700" y="4292600"/>
          <p14:tracePt t="8877" x="6235700" y="4286250"/>
          <p14:tracePt t="8885" x="6203950" y="4229100"/>
          <p14:tracePt t="8893" x="6165850" y="4165600"/>
          <p14:tracePt t="8901" x="6153150" y="4114800"/>
          <p14:tracePt t="8918" x="6070600" y="4019550"/>
          <p14:tracePt t="8935" x="5975350" y="3917950"/>
          <p14:tracePt t="9429" x="5969000" y="3917950"/>
          <p14:tracePt t="9445" x="5969000" y="3924300"/>
          <p14:tracePt t="10245" x="5969000" y="3949700"/>
          <p14:tracePt t="10253" x="5969000" y="3981450"/>
          <p14:tracePt t="10260" x="5969000" y="3987800"/>
          <p14:tracePt t="10268" x="5969000" y="3994150"/>
          <p14:tracePt t="10284" x="5969000" y="4000500"/>
          <p14:tracePt t="10302" x="5956300" y="4006850"/>
          <p14:tracePt t="10318" x="5956300" y="4019550"/>
          <p14:tracePt t="10341" x="5956300" y="4032250"/>
          <p14:tracePt t="10357" x="5949950" y="4032250"/>
          <p14:tracePt t="10381" x="5943600" y="4044950"/>
          <p14:tracePt t="10405" x="5930900" y="4051300"/>
          <p14:tracePt t="10413" x="5930900" y="4057650"/>
          <p14:tracePt t="10421" x="5924550" y="4057650"/>
          <p14:tracePt t="10435" x="5918200" y="4064000"/>
          <p14:tracePt t="10452" x="5911850" y="4064000"/>
          <p14:tracePt t="10468" x="5899150" y="4070350"/>
          <p14:tracePt t="10485" x="5886450" y="4070350"/>
          <p14:tracePt t="10502" x="5880100" y="4070350"/>
          <p14:tracePt t="10518" x="5867400" y="4076700"/>
          <p14:tracePt t="10552" x="5854700" y="4083050"/>
          <p14:tracePt t="10589" x="5854700" y="4089400"/>
          <p14:tracePt t="10602" x="5848350" y="4095750"/>
          <p14:tracePt t="10618" x="5829300" y="4121150"/>
          <p14:tracePt t="10635" x="5810250" y="4146550"/>
          <p14:tracePt t="10652" x="5797550" y="4159250"/>
          <p14:tracePt t="10668" x="5784850" y="4197350"/>
          <p14:tracePt t="10685" x="5772150" y="4216400"/>
          <p14:tracePt t="10702" x="5765800" y="4248150"/>
          <p14:tracePt t="10718" x="5753100" y="4298950"/>
          <p14:tracePt t="10735" x="5734050" y="4343400"/>
          <p14:tracePt t="10752" x="5721350" y="4381500"/>
          <p14:tracePt t="10768" x="5721350" y="4400550"/>
          <p14:tracePt t="10877" x="5721350" y="4381500"/>
          <p14:tracePt t="10885" x="5721350" y="4305300"/>
          <p14:tracePt t="10893" x="5721350" y="4241800"/>
          <p14:tracePt t="10902" x="5727700" y="4184650"/>
          <p14:tracePt t="10918" x="5746750" y="4121150"/>
          <p14:tracePt t="10935" x="5746750" y="4108450"/>
          <p14:tracePt t="10952" x="5753100" y="4095750"/>
          <p14:tracePt t="11093" x="5759450" y="4114800"/>
          <p14:tracePt t="11101" x="5759450" y="4146550"/>
          <p14:tracePt t="11109" x="5759450" y="4171950"/>
          <p14:tracePt t="11118" x="5759450" y="4203700"/>
          <p14:tracePt t="11135" x="5759450" y="4254500"/>
          <p14:tracePt t="11152" x="5759450" y="4273550"/>
          <p14:tracePt t="11168" x="5759450" y="4279900"/>
          <p14:tracePt t="11324" x="5765800" y="4286250"/>
          <p14:tracePt t="11332" x="5778500" y="4356100"/>
          <p14:tracePt t="11340" x="5791200" y="4451350"/>
          <p14:tracePt t="11351" x="5810250" y="4565650"/>
          <p14:tracePt t="11368" x="5810250" y="4756150"/>
          <p14:tracePt t="11385" x="5810250" y="4902200"/>
          <p14:tracePt t="11401" x="5810250" y="4965700"/>
          <p14:tracePt t="11485" x="5810250" y="4953000"/>
          <p14:tracePt t="11493" x="5810250" y="4940300"/>
          <p14:tracePt t="11502" x="5810250" y="4933950"/>
          <p14:tracePt t="11519" x="5810250" y="4895850"/>
          <p14:tracePt t="11535" x="5810250" y="4813300"/>
          <p14:tracePt t="11552" x="5810250" y="4711700"/>
          <p14:tracePt t="11569" x="5835650" y="4622800"/>
          <p14:tracePt t="11585" x="5854700" y="4540250"/>
          <p14:tracePt t="11602" x="5873750" y="4489450"/>
          <p14:tracePt t="11619" x="5880100" y="4451350"/>
          <p14:tracePt t="11635" x="5886450" y="4432300"/>
          <p14:tracePt t="11652" x="5886450" y="4425950"/>
          <p14:tracePt t="11725" x="5886450" y="4419600"/>
          <p14:tracePt t="11749" x="5899150" y="4406900"/>
          <p14:tracePt t="11757" x="5899150" y="4400550"/>
          <p14:tracePt t="11769" x="5899150" y="4381500"/>
          <p14:tracePt t="11785" x="5905500" y="4349750"/>
          <p14:tracePt t="11802" x="5905500" y="4311650"/>
          <p14:tracePt t="11819" x="5905500" y="4260850"/>
          <p14:tracePt t="11836" x="5918200" y="4203700"/>
          <p14:tracePt t="11852" x="5918200" y="4197350"/>
          <p14:tracePt t="11868" x="5918200" y="4171950"/>
          <p14:tracePt t="11885" x="5918200" y="4146550"/>
          <p14:tracePt t="11902" x="5918200" y="4133850"/>
          <p14:tracePt t="11918" x="5918200" y="4114800"/>
          <p14:tracePt t="11935" x="5918200" y="4108450"/>
          <p14:tracePt t="12565" x="5918200" y="4102100"/>
          <p14:tracePt t="12573" x="5924550" y="4089400"/>
          <p14:tracePt t="12581" x="5930900" y="4076700"/>
          <p14:tracePt t="12589" x="5937250" y="4076700"/>
          <p14:tracePt t="12932" x="5937250" y="4070350"/>
          <p14:tracePt t="12940" x="5949950" y="4070350"/>
          <p14:tracePt t="12948" x="5956300" y="4070350"/>
          <p14:tracePt t="13005" x="5962650" y="4070350"/>
          <p14:tracePt t="15133" x="5969000" y="4051300"/>
          <p14:tracePt t="15141" x="5969000" y="3956050"/>
          <p14:tracePt t="15153" x="5969000" y="3905250"/>
          <p14:tracePt t="15170" x="5969000" y="3841750"/>
          <p14:tracePt t="15186" x="5969000" y="3784600"/>
          <p14:tracePt t="15203" x="5962650" y="3752850"/>
          <p14:tracePt t="15220" x="5962650" y="3721100"/>
          <p14:tracePt t="15236" x="5956300" y="3702050"/>
          <p14:tracePt t="15253" x="5949950" y="3689350"/>
          <p14:tracePt t="15326" x="5949950" y="3676650"/>
          <p14:tracePt t="15405" x="5949950" y="3657600"/>
          <p14:tracePt t="15413" x="5949950" y="3651250"/>
          <p14:tracePt t="15421" x="5949950" y="3644900"/>
          <p14:tracePt t="15436" x="5949950" y="3632200"/>
          <p14:tracePt t="15453" x="5949950" y="3625850"/>
          <p14:tracePt t="15797" x="5962650" y="3625850"/>
          <p14:tracePt t="15805" x="5969000" y="3625850"/>
          <p14:tracePt t="15821" x="5975350" y="3625850"/>
          <p14:tracePt t="16941" x="5975350" y="3644900"/>
          <p14:tracePt t="16949" x="5962650" y="3714750"/>
          <p14:tracePt t="16957" x="5943600" y="3759200"/>
          <p14:tracePt t="16970" x="5924550" y="3784600"/>
          <p14:tracePt t="16987" x="5905500" y="3860800"/>
          <p14:tracePt t="17004" x="5880100" y="3949700"/>
          <p14:tracePt t="17020" x="5880100" y="4000500"/>
          <p14:tracePt t="17037" x="5880100" y="4038600"/>
          <p14:tracePt t="17054" x="5880100" y="4070350"/>
          <p14:tracePt t="17070" x="5880100" y="4076700"/>
          <p14:tracePt t="17104" x="5880100" y="4083050"/>
          <p14:tracePt t="17132" x="5880100" y="4089400"/>
          <p14:tracePt t="17149" x="5880100" y="4102100"/>
          <p14:tracePt t="17172" x="5880100" y="4108450"/>
          <p14:tracePt t="17213" x="5880100" y="4114800"/>
          <p14:tracePt t="17229" x="5880100" y="4127500"/>
          <p14:tracePt t="17239" x="5880100" y="4133850"/>
          <p14:tracePt t="17245" x="5880100" y="4140200"/>
          <p14:tracePt t="17253" x="5880100" y="4146550"/>
          <p14:tracePt t="17270" x="5880100" y="4178300"/>
          <p14:tracePt t="17287" x="5880100" y="4191000"/>
          <p14:tracePt t="17303" x="5880100" y="4197350"/>
          <p14:tracePt t="17320" x="5880100" y="4210050"/>
          <p14:tracePt t="17337" x="5873750" y="4210050"/>
          <p14:tracePt t="17925" x="5873750" y="4197350"/>
          <p14:tracePt t="17941" x="5873750" y="4191000"/>
          <p14:tracePt t="17957" x="5873750" y="4184650"/>
          <p14:tracePt t="17973" x="5873750" y="4171950"/>
          <p14:tracePt t="18093" x="5880100" y="4171950"/>
          <p14:tracePt t="18533" x="5880100" y="4159250"/>
          <p14:tracePt t="18541" x="5880100" y="4127500"/>
          <p14:tracePt t="18549" x="5892800" y="4102100"/>
          <p14:tracePt t="18557" x="5899150" y="4095750"/>
          <p14:tracePt t="18571" x="5911850" y="4089400"/>
          <p14:tracePt t="18588" x="5937250" y="4044950"/>
          <p14:tracePt t="18604" x="5949950" y="4038600"/>
          <p14:tracePt t="18621" x="5969000" y="4019550"/>
          <p14:tracePt t="19317" x="5969000" y="4032250"/>
          <p14:tracePt t="19325" x="5969000" y="4051300"/>
          <p14:tracePt t="19333" x="5969000" y="4070350"/>
          <p14:tracePt t="19341" x="5969000" y="4095750"/>
          <p14:tracePt t="19355" x="5975350" y="4114800"/>
          <p14:tracePt t="19371" x="5988050" y="4178300"/>
          <p14:tracePt t="19388" x="6000750" y="4267200"/>
          <p14:tracePt t="19404" x="6000750" y="4279900"/>
          <p14:tracePt t="19421" x="6000750" y="4298950"/>
          <p14:tracePt t="19438" x="6000750" y="4305300"/>
          <p14:tracePt t="19454" x="6000750" y="4318000"/>
          <p14:tracePt t="19471" x="6000750" y="4330700"/>
          <p14:tracePt t="19488" x="6000750" y="4356100"/>
          <p14:tracePt t="19504" x="6000750" y="4375150"/>
          <p14:tracePt t="19521" x="6000750" y="4400550"/>
          <p14:tracePt t="19538" x="6000750" y="4419600"/>
          <p14:tracePt t="19554" x="6000750" y="4425950"/>
          <p14:tracePt t="19588" x="6000750" y="4438650"/>
          <p14:tracePt t="19604" x="6000750" y="4451350"/>
          <p14:tracePt t="19621" x="6000750" y="4483100"/>
          <p14:tracePt t="19638" x="6000750" y="4495800"/>
          <p14:tracePt t="19655" x="6000750" y="4514850"/>
          <p14:tracePt t="19671" x="6000750" y="4527550"/>
          <p14:tracePt t="19688" x="6000750" y="4540250"/>
          <p14:tracePt t="19705" x="6000750" y="4559300"/>
          <p14:tracePt t="19721" x="5988050" y="4597400"/>
          <p14:tracePt t="19738" x="5937250" y="4622800"/>
          <p14:tracePt t="19741" x="5899150" y="4635500"/>
          <p14:tracePt t="19754" x="5867400" y="4641850"/>
          <p14:tracePt t="19771" x="5797550" y="4641850"/>
          <p14:tracePt t="19788" x="5734050" y="4641850"/>
          <p14:tracePt t="19804" x="5683250" y="4641850"/>
          <p14:tracePt t="19821" x="5645150" y="4641850"/>
          <p14:tracePt t="19838" x="5594350" y="4622800"/>
          <p14:tracePt t="19855" x="5556250" y="4622800"/>
          <p14:tracePt t="19871" x="5524500" y="4622800"/>
          <p14:tracePt t="19888" x="5473700" y="4622800"/>
          <p14:tracePt t="19905" x="5372100" y="4622800"/>
          <p14:tracePt t="19921" x="5168900" y="4629150"/>
          <p14:tracePt t="19938" x="4984750" y="4648200"/>
          <p14:tracePt t="19955" x="4851400" y="4648200"/>
          <p14:tracePt t="19972" x="4781550" y="4648200"/>
          <p14:tracePt t="19987" x="4768850" y="4648200"/>
          <p14:tracePt t="20004" x="4768850" y="4629150"/>
          <p14:tracePt t="20021" x="4794250" y="4572000"/>
          <p14:tracePt t="20037" x="4806950" y="4495800"/>
          <p14:tracePt t="20054" x="4832350" y="4419600"/>
          <p14:tracePt t="20071" x="4845050" y="4368800"/>
          <p14:tracePt t="20088" x="4876800" y="4298950"/>
          <p14:tracePt t="20104" x="4889500" y="4279900"/>
          <p14:tracePt t="20121" x="4908550" y="4260850"/>
          <p14:tracePt t="20138" x="4927600" y="4235450"/>
          <p14:tracePt t="20155" x="4953000" y="4229100"/>
          <p14:tracePt t="20172" x="4965700" y="4229100"/>
          <p14:tracePt t="20188" x="4978400" y="4229100"/>
          <p14:tracePt t="20205" x="5041900" y="4337050"/>
          <p14:tracePt t="20221" x="5060950" y="4432300"/>
          <p14:tracePt t="20238" x="5073650" y="4508500"/>
          <p14:tracePt t="20255" x="5073650" y="4546600"/>
          <p14:tracePt t="20373" x="5086350" y="4546600"/>
          <p14:tracePt t="20381" x="5092700" y="4540250"/>
          <p14:tracePt t="20405" x="5099050" y="4540250"/>
          <p14:tracePt t="20477" x="5111750" y="4540250"/>
          <p14:tracePt t="20613" x="5118100" y="4533900"/>
          <p14:tracePt t="20621" x="5124450" y="4527550"/>
          <p14:tracePt t="20629" x="5124450" y="4521200"/>
          <p14:tracePt t="20638" x="5124450" y="4514850"/>
          <p14:tracePt t="20655" x="5130800" y="4495800"/>
          <p14:tracePt t="20672" x="5143500" y="4476750"/>
          <p14:tracePt t="20688" x="5149850" y="4470400"/>
          <p14:tracePt t="20705" x="5162550" y="4457700"/>
          <p14:tracePt t="20722" x="5175250" y="4432300"/>
          <p14:tracePt t="20738" x="5187950" y="4413250"/>
          <p14:tracePt t="20755" x="5194300" y="4394200"/>
          <p14:tracePt t="20758" x="5200650" y="4381500"/>
          <p14:tracePt t="20772" x="5207000" y="4362450"/>
          <p14:tracePt t="20788" x="5213350" y="4337050"/>
          <p14:tracePt t="20805" x="5213350" y="4324350"/>
          <p14:tracePt t="20821" x="5213350" y="4311650"/>
          <p14:tracePt t="20838" x="5207000" y="4298950"/>
          <p14:tracePt t="20854" x="5200650" y="4286250"/>
          <p14:tracePt t="20871" x="5194300" y="4279900"/>
          <p14:tracePt t="20888" x="5187950" y="4279900"/>
          <p14:tracePt t="20989" x="5187950" y="4273550"/>
          <p14:tracePt t="20997" x="5200650" y="4254500"/>
          <p14:tracePt t="21006" x="5213350" y="4248150"/>
          <p14:tracePt t="21022" x="5238750" y="4229100"/>
          <p14:tracePt t="21038" x="5251450" y="4222750"/>
          <p14:tracePt t="21055" x="5270500" y="4210050"/>
          <p14:tracePt t="21072" x="5289550" y="4197350"/>
          <p14:tracePt t="21088" x="5295900" y="4197350"/>
          <p14:tracePt t="21105" x="5308600" y="4197350"/>
          <p14:tracePt t="21122" x="5327650" y="4191000"/>
          <p14:tracePt t="21138" x="5346700" y="4178300"/>
          <p14:tracePt t="21155" x="5384800" y="4178300"/>
          <p14:tracePt t="21172" x="5416550" y="4165600"/>
          <p14:tracePt t="21188" x="5467350" y="4146550"/>
          <p14:tracePt t="21205" x="5473700" y="4146550"/>
          <p14:tracePt t="21222" x="5499100" y="4140200"/>
          <p14:tracePt t="21238" x="5524500" y="4127500"/>
          <p14:tracePt t="21255" x="5556250" y="4121150"/>
          <p14:tracePt t="21272" x="5607050" y="4108450"/>
          <p14:tracePt t="21288" x="5676900" y="4089400"/>
          <p14:tracePt t="21305" x="5721350" y="4076700"/>
          <p14:tracePt t="21322" x="5797550" y="4051300"/>
          <p14:tracePt t="21338" x="5848350" y="4038600"/>
          <p14:tracePt t="21355" x="5886450" y="4032250"/>
          <p14:tracePt t="21372" x="5924550" y="4019550"/>
          <p14:tracePt t="21388" x="5930900" y="4013200"/>
          <p14:tracePt t="21461" x="5911850" y="4013200"/>
          <p14:tracePt t="21469" x="5892800" y="4013200"/>
          <p14:tracePt t="21477" x="5848350" y="4013200"/>
          <p14:tracePt t="21488" x="5829300" y="4013200"/>
          <p14:tracePt t="21505" x="5753100" y="4013200"/>
          <p14:tracePt t="21522" x="5657850" y="4013200"/>
          <p14:tracePt t="21538" x="5588000" y="4013200"/>
          <p14:tracePt t="21555" x="5562600" y="4013200"/>
          <p14:tracePt t="21613" x="5575300" y="4013200"/>
          <p14:tracePt t="21621" x="5607050" y="4013200"/>
          <p14:tracePt t="21629" x="5676900" y="4013200"/>
          <p14:tracePt t="21638" x="5759450" y="4013200"/>
          <p14:tracePt t="21655" x="5943600" y="4013200"/>
          <p14:tracePt t="21672" x="6083300" y="4013200"/>
          <p14:tracePt t="21688" x="6115050" y="4013200"/>
          <p14:tracePt t="21725" x="6051550" y="4019550"/>
          <p14:tracePt t="21738" x="5981700" y="4032250"/>
          <p14:tracePt t="21755" x="5816600" y="4032250"/>
          <p14:tracePt t="21758" x="5715000" y="4032250"/>
          <p14:tracePt t="21772" x="5632450" y="4032250"/>
          <p14:tracePt t="21788" x="5416550" y="4032250"/>
          <p14:tracePt t="21805" x="5391150" y="4032250"/>
          <p14:tracePt t="21845" x="5422900" y="4032250"/>
          <p14:tracePt t="21855" x="5499100" y="4032250"/>
          <p14:tracePt t="21871" x="5740400" y="4032250"/>
          <p14:tracePt t="21888" x="5962650" y="4032250"/>
          <p14:tracePt t="21905" x="6064250" y="4032250"/>
          <p14:tracePt t="21922" x="6083300" y="4032250"/>
          <p14:tracePt t="21956" x="6070600" y="4032250"/>
          <p14:tracePt t="21972" x="5949950" y="4051300"/>
          <p14:tracePt t="21989" x="5746750" y="4057650"/>
          <p14:tracePt t="22005" x="5638800" y="4057650"/>
          <p14:tracePt t="22022" x="5619750" y="4057650"/>
          <p14:tracePt t="22069" x="5664200" y="4070350"/>
          <p14:tracePt t="22077" x="5715000" y="4070350"/>
          <p14:tracePt t="22089" x="5753100" y="4083050"/>
          <p14:tracePt t="22105" x="5797550" y="4083050"/>
          <p14:tracePt t="22149" x="5784850" y="4083050"/>
          <p14:tracePt t="22157" x="5721350" y="4083050"/>
          <p14:tracePt t="22172" x="5657850" y="4083050"/>
          <p14:tracePt t="22189" x="5162550" y="4159250"/>
          <p14:tracePt t="22205" x="4781550" y="4159250"/>
          <p14:tracePt t="22222" x="4584700" y="4159250"/>
          <p14:tracePt t="22239" x="4489450" y="4159250"/>
          <p14:tracePt t="22255" x="4483100" y="4159250"/>
          <p14:tracePt t="22294" x="4502150" y="4159250"/>
          <p14:tracePt t="22303" x="4533900" y="4159250"/>
          <p14:tracePt t="22309" x="4552950" y="4159250"/>
          <p14:tracePt t="22322" x="4572000" y="4159250"/>
          <p14:tracePt t="22339" x="4610100" y="4159250"/>
          <p14:tracePt t="22356" x="4629150" y="4159250"/>
          <p14:tracePt t="22372" x="4635500" y="4159250"/>
          <p14:tracePt t="22444" x="4641850" y="4165600"/>
          <p14:tracePt t="22453" x="4641850" y="4171950"/>
          <p14:tracePt t="22493" x="4641850" y="4178300"/>
          <p14:tracePt t="22509" x="4641850" y="4184650"/>
          <p14:tracePt t="22517" x="4660900" y="4184650"/>
          <p14:tracePt t="22525" x="4686300" y="4184650"/>
          <p14:tracePt t="22539" x="4730750" y="4184650"/>
          <p14:tracePt t="22556" x="4832350" y="4184650"/>
          <p14:tracePt t="22572" x="4883150" y="4178300"/>
          <p14:tracePt t="22589" x="5080000" y="4146550"/>
          <p14:tracePt t="22605" x="5187950" y="4108450"/>
          <p14:tracePt t="22622" x="5207000" y="4108450"/>
          <p14:tracePt t="22701" x="5181600" y="4108450"/>
          <p14:tracePt t="22709" x="5149850" y="4108450"/>
          <p14:tracePt t="22717" x="5111750" y="4114800"/>
          <p14:tracePt t="22725" x="5041900" y="4140200"/>
          <p14:tracePt t="22739" x="4997450" y="4152900"/>
          <p14:tracePt t="22756" x="4895850" y="4191000"/>
          <p14:tracePt t="22772" x="4883150" y="4197350"/>
          <p14:tracePt t="22853" x="4889500" y="4197350"/>
          <p14:tracePt t="22869" x="4895850" y="4197350"/>
          <p14:tracePt t="22885" x="4902200" y="4197350"/>
          <p14:tracePt t="22901" x="4914900" y="4197350"/>
          <p14:tracePt t="22917" x="4921250" y="4184650"/>
          <p14:tracePt t="22925" x="4927600" y="4184650"/>
          <p14:tracePt t="22939" x="4927600" y="4178300"/>
          <p14:tracePt t="22956" x="4953000" y="4159250"/>
          <p14:tracePt t="22972" x="4953000" y="4152900"/>
          <p14:tracePt t="22989" x="4972050" y="4140200"/>
          <p14:tracePt t="23006" x="4978400" y="4133850"/>
          <p14:tracePt t="23022" x="4991100" y="4121150"/>
          <p14:tracePt t="23039" x="4991100" y="4108450"/>
          <p14:tracePt t="23056" x="5016500" y="4089400"/>
          <p14:tracePt t="23072" x="5035550" y="4076700"/>
          <p14:tracePt t="23089" x="5054600" y="4051300"/>
          <p14:tracePt t="23106" x="5092700" y="4019550"/>
          <p14:tracePt t="23122" x="5124450" y="3994150"/>
          <p14:tracePt t="23139" x="5156200" y="3975100"/>
          <p14:tracePt t="23156" x="5181600" y="3949700"/>
          <p14:tracePt t="23172" x="5207000" y="3943350"/>
          <p14:tracePt t="23189" x="5226050" y="3924300"/>
          <p14:tracePt t="23206" x="5257800" y="3898900"/>
          <p14:tracePt t="23222" x="5302250" y="3879850"/>
          <p14:tracePt t="23239" x="5327650" y="3867150"/>
          <p14:tracePt t="23256" x="5372100" y="3835400"/>
          <p14:tracePt t="23272" x="5410200" y="3822700"/>
          <p14:tracePt t="23289" x="5429250" y="3816350"/>
          <p14:tracePt t="23306" x="5441950" y="3797300"/>
          <p14:tracePt t="23477" x="5429250" y="3797300"/>
          <p14:tracePt t="23484" x="5410200" y="3810000"/>
          <p14:tracePt t="23492" x="5372100" y="3810000"/>
          <p14:tracePt t="23505" x="5346700" y="3829050"/>
          <p14:tracePt t="23522" x="5289550" y="3848100"/>
          <p14:tracePt t="23539" x="5245100" y="3879850"/>
          <p14:tracePt t="23556" x="5175250" y="3937000"/>
          <p14:tracePt t="23572" x="5105400" y="3981450"/>
          <p14:tracePt t="23589" x="5048250" y="4032250"/>
          <p14:tracePt t="23605" x="4997450" y="4076700"/>
          <p14:tracePt t="23622" x="4959350" y="4127500"/>
          <p14:tracePt t="23639" x="4933950" y="4165600"/>
          <p14:tracePt t="23655" x="4914900" y="4184650"/>
          <p14:tracePt t="23672" x="4914900" y="4191000"/>
          <p14:tracePt t="23689" x="4908550" y="4197350"/>
          <p14:tracePt t="23781" x="4927600" y="4197350"/>
          <p14:tracePt t="23789" x="4933950" y="4197350"/>
          <p14:tracePt t="23797" x="4940300" y="4197350"/>
          <p14:tracePt t="23806" x="4972050" y="4197350"/>
          <p14:tracePt t="23822" x="4997450" y="4197350"/>
          <p14:tracePt t="23839" x="5016500" y="4197350"/>
          <p14:tracePt t="23856" x="5041900" y="4197350"/>
          <p14:tracePt t="23872" x="5054600" y="4197350"/>
          <p14:tracePt t="23889" x="5060950" y="4197350"/>
          <p14:tracePt t="23905" x="5073650" y="4197350"/>
          <p14:tracePt t="23922" x="5086350" y="4197350"/>
          <p14:tracePt t="23955" x="5092700" y="4197350"/>
          <p14:tracePt t="24013" x="5099050" y="4210050"/>
          <p14:tracePt t="24021" x="5099050" y="4222750"/>
          <p14:tracePt t="24029" x="5099050" y="4241800"/>
          <p14:tracePt t="24039" x="5086350" y="4273550"/>
          <p14:tracePt t="24056" x="5041900" y="4337050"/>
          <p14:tracePt t="24073" x="4991100" y="4413250"/>
          <p14:tracePt t="24089" x="4921250" y="4508500"/>
          <p14:tracePt t="24106" x="4826000" y="4584700"/>
          <p14:tracePt t="24123" x="4730750" y="4635500"/>
          <p14:tracePt t="24139" x="4673600" y="4673600"/>
          <p14:tracePt t="24156" x="4641850" y="4679950"/>
          <p14:tracePt t="24173" x="4629150" y="4686300"/>
          <p14:tracePt t="24381" x="4616450" y="4699000"/>
          <p14:tracePt t="24389" x="4610100" y="4718050"/>
          <p14:tracePt t="24397" x="4591050" y="4730750"/>
          <p14:tracePt t="24406" x="4578350" y="4737100"/>
          <p14:tracePt t="24423" x="4552950" y="4762500"/>
          <p14:tracePt t="24439" x="4521200" y="4813300"/>
          <p14:tracePt t="24456" x="4495800" y="4883150"/>
          <p14:tracePt t="24473" x="4451350" y="4933950"/>
          <p14:tracePt t="24489" x="4445000" y="4959350"/>
          <p14:tracePt t="24506" x="4425950" y="4978400"/>
          <p14:tracePt t="68254" x="4425950" y="4984750"/>
          <p14:tracePt t="68261" x="4572000" y="4984750"/>
          <p14:tracePt t="68270" x="4876800" y="5048250"/>
          <p14:tracePt t="68317" x="6877050" y="5353050"/>
          <p14:tracePt t="68336" x="7073900" y="5372100"/>
          <p14:tracePt t="68353" x="7118350" y="5384800"/>
          <p14:tracePt t="68369" x="7124700" y="5384800"/>
          <p14:tracePt t="68403" x="7131050" y="5384800"/>
          <p14:tracePt t="68565" x="7137400" y="5378450"/>
          <p14:tracePt t="68573" x="7080250" y="5270500"/>
          <p14:tracePt t="68581" x="6985000" y="5175250"/>
          <p14:tracePt t="68589" x="6870700" y="5067300"/>
          <p14:tracePt t="68603" x="6699250" y="4953000"/>
          <p14:tracePt t="68620" x="6413500" y="4724400"/>
          <p14:tracePt t="68636" x="6127750" y="4527550"/>
          <p14:tracePt t="68653" x="6032500" y="4445000"/>
          <p14:tracePt t="68670" x="5988050" y="4413250"/>
          <p14:tracePt t="68687" x="5981700" y="4406900"/>
          <p14:tracePt t="68720" x="5975350" y="4406900"/>
          <p14:tracePt t="70029" x="5969000" y="4419600"/>
          <p14:tracePt t="70037" x="5988050" y="4464050"/>
          <p14:tracePt t="70045" x="6013450" y="4483100"/>
          <p14:tracePt t="70054" x="6038850" y="4533900"/>
          <p14:tracePt t="70070" x="6057900" y="4565650"/>
          <p14:tracePt t="70087" x="6076950" y="4584700"/>
          <p14:tracePt t="70104" x="6083300" y="4603750"/>
          <p14:tracePt t="70120" x="6089650" y="4603750"/>
          <p14:tracePt t="70597" x="6108700" y="4603750"/>
          <p14:tracePt t="71485" x="6076950" y="4603750"/>
          <p14:tracePt t="71492" x="6038850" y="4578350"/>
          <p14:tracePt t="71504" x="5994400" y="4552950"/>
          <p14:tracePt t="71520" x="5943600" y="4514850"/>
          <p14:tracePt t="71537" x="5899150" y="4495800"/>
          <p14:tracePt t="71554" x="5861050" y="4476750"/>
          <p14:tracePt t="71570" x="5803900" y="4451350"/>
          <p14:tracePt t="71572" x="5772150" y="4451350"/>
          <p14:tracePt t="71587" x="5746750" y="4451350"/>
          <p14:tracePt t="71604" x="5664200" y="4451350"/>
          <p14:tracePt t="71620" x="5594350" y="4451350"/>
          <p14:tracePt t="71637" x="5562600" y="4451350"/>
          <p14:tracePt t="71654" x="5530850" y="4470400"/>
          <p14:tracePt t="71670" x="5492750" y="4495800"/>
          <p14:tracePt t="71687" x="5473700" y="4514850"/>
          <p14:tracePt t="71704" x="5467350" y="4514850"/>
          <p14:tracePt t="71720" x="5435600" y="4533900"/>
          <p14:tracePt t="71737" x="5410200" y="4540250"/>
          <p14:tracePt t="71754" x="5391150" y="4540250"/>
          <p14:tracePt t="71770" x="5378450" y="4540250"/>
          <p14:tracePt t="71787" x="5365750" y="4540250"/>
          <p14:tracePt t="71804" x="5321300" y="4521200"/>
          <p14:tracePt t="71820" x="5276850" y="4457700"/>
          <p14:tracePt t="71837" x="5226050" y="4381500"/>
          <p14:tracePt t="71854" x="5187950" y="4324350"/>
          <p14:tracePt t="71870" x="5149850" y="4267200"/>
          <p14:tracePt t="71887" x="5130800" y="4210050"/>
          <p14:tracePt t="71904" x="5105400" y="4165600"/>
          <p14:tracePt t="71920" x="5105400" y="4146550"/>
          <p14:tracePt t="71937" x="5105400" y="4140200"/>
          <p14:tracePt t="71954" x="5105400" y="4127500"/>
          <p14:tracePt t="71987" x="5099050" y="4121150"/>
          <p14:tracePt t="72004" x="5099050" y="4108450"/>
          <p14:tracePt t="72020" x="5111750" y="4095750"/>
          <p14:tracePt t="72038" x="5124450" y="4083050"/>
          <p14:tracePt t="72054" x="5143500" y="4057650"/>
          <p14:tracePt t="72071" x="5149850" y="4025900"/>
          <p14:tracePt t="72088" x="5162550" y="4013200"/>
          <p14:tracePt t="72104" x="5168900" y="3968750"/>
          <p14:tracePt t="72121" x="5181600" y="3962400"/>
          <p14:tracePt t="72213" x="5175250" y="3962400"/>
          <p14:tracePt t="72221" x="5143500" y="3968750"/>
          <p14:tracePt t="72229" x="5143500" y="3981450"/>
          <p14:tracePt t="72238" x="5137150" y="4000500"/>
          <p14:tracePt t="72254" x="5118100" y="4038600"/>
          <p14:tracePt t="72271" x="5118100" y="4044950"/>
          <p14:tracePt t="72288" x="5105400" y="4051300"/>
          <p14:tracePt t="72325" x="5105400" y="4064000"/>
          <p14:tracePt t="72381" x="5099050" y="4070350"/>
          <p14:tracePt t="72445" x="5099050" y="4076700"/>
          <p14:tracePt t="72533" x="5099050" y="4083050"/>
          <p14:tracePt t="72733" x="5099050" y="4089400"/>
          <p14:tracePt t="72741" x="5105400" y="4089400"/>
          <p14:tracePt t="72749" x="5111750" y="4089400"/>
          <p14:tracePt t="72757" x="5130800" y="4089400"/>
          <p14:tracePt t="72771" x="5143500" y="4083050"/>
          <p14:tracePt t="72788" x="5162550" y="4076700"/>
          <p14:tracePt t="72805" x="5200650" y="4025900"/>
          <p14:tracePt t="72821" x="5226050" y="4000500"/>
          <p14:tracePt t="72838" x="5245100" y="3968750"/>
          <p14:tracePt t="72855" x="5276850" y="3937000"/>
          <p14:tracePt t="72871" x="5295900" y="3917950"/>
          <p14:tracePt t="72888" x="5314950" y="3911600"/>
          <p14:tracePt t="72905" x="5314950" y="3905250"/>
          <p14:tracePt t="72921" x="5327650" y="3898900"/>
          <p14:tracePt t="72937" x="5346700" y="3879850"/>
          <p14:tracePt t="72954" x="5372100" y="3848100"/>
          <p14:tracePt t="72971" x="5416550" y="3822700"/>
          <p14:tracePt t="72988" x="5461000" y="3784600"/>
          <p14:tracePt t="73004" x="5492750" y="3771900"/>
          <p14:tracePt t="73021" x="5511800" y="3759200"/>
          <p14:tracePt t="73037" x="5530850" y="3746500"/>
          <p14:tracePt t="73157" x="5511800" y="3746500"/>
          <p14:tracePt t="73165" x="5492750" y="3752850"/>
          <p14:tracePt t="73173" x="5467350" y="3765550"/>
          <p14:tracePt t="73188" x="5461000" y="3771900"/>
          <p14:tracePt t="73205" x="5397500" y="3816350"/>
          <p14:tracePt t="73221" x="5353050" y="3835400"/>
          <p14:tracePt t="73238" x="5346700" y="3841750"/>
          <p14:tracePt t="73255" x="5327650" y="3854450"/>
          <p14:tracePt t="73271" x="5321300" y="3860800"/>
          <p14:tracePt t="73288" x="5308600" y="3873500"/>
          <p14:tracePt t="73305" x="5295900" y="3892550"/>
          <p14:tracePt t="73321" x="5264150" y="3917950"/>
          <p14:tracePt t="73338" x="5226050" y="3956050"/>
          <p14:tracePt t="73355" x="5194300" y="4000500"/>
          <p14:tracePt t="73372" x="5162550" y="4051300"/>
          <p14:tracePt t="73388" x="5162550" y="4057650"/>
          <p14:tracePt t="73405" x="5162550" y="4121150"/>
          <p14:tracePt t="73421" x="5162550" y="4159250"/>
          <p14:tracePt t="73438" x="5162550" y="4197350"/>
          <p14:tracePt t="73455" x="5162550" y="4235450"/>
          <p14:tracePt t="73471" x="5168900" y="4273550"/>
          <p14:tracePt t="73488" x="5175250" y="4292600"/>
          <p14:tracePt t="73505" x="5187950" y="4311650"/>
          <p14:tracePt t="73538" x="5194300" y="4318000"/>
          <p14:tracePt t="73565" x="5194300" y="4324350"/>
          <p14:tracePt t="73581" x="5207000" y="4324350"/>
          <p14:tracePt t="73597" x="5213350" y="4324350"/>
          <p14:tracePt t="73612" x="5219700" y="4318000"/>
          <p14:tracePt t="73621" x="5232400" y="4311650"/>
          <p14:tracePt t="73638" x="5232400" y="4305300"/>
          <p14:tracePt t="73655" x="5245100" y="4292600"/>
          <p14:tracePt t="73671" x="5245100" y="4260850"/>
          <p14:tracePt t="73688" x="5238750" y="4248150"/>
          <p14:tracePt t="73705" x="5168900" y="4222750"/>
          <p14:tracePt t="73721" x="5105400" y="4210050"/>
          <p14:tracePt t="73738" x="5035550" y="4210050"/>
          <p14:tracePt t="73755" x="4978400" y="4210050"/>
          <p14:tracePt t="73772" x="4883150" y="4324350"/>
          <p14:tracePt t="73788" x="4876800" y="4362450"/>
          <p14:tracePt t="73805" x="4851400" y="4489450"/>
          <p14:tracePt t="73821" x="4851400" y="4514850"/>
          <p14:tracePt t="73838" x="4851400" y="4540250"/>
          <p14:tracePt t="73855" x="4851400" y="4565650"/>
          <p14:tracePt t="73871" x="4870450" y="4572000"/>
          <p14:tracePt t="73888" x="4902200" y="4584700"/>
          <p14:tracePt t="73905" x="4940300" y="4591050"/>
          <p14:tracePt t="73922" x="4991100" y="4591050"/>
          <p14:tracePt t="73938" x="5029200" y="4591050"/>
          <p14:tracePt t="73955" x="5060950" y="4591050"/>
          <p14:tracePt t="73972" x="5124450" y="4514850"/>
          <p14:tracePt t="73988" x="5130800" y="4489450"/>
          <p14:tracePt t="74005" x="5143500" y="4438650"/>
          <p14:tracePt t="74022" x="5143500" y="4425950"/>
          <p14:tracePt t="74038" x="5137150" y="4394200"/>
          <p14:tracePt t="74055" x="5086350" y="4375150"/>
          <p14:tracePt t="74072" x="5035550" y="4356100"/>
          <p14:tracePt t="74088" x="4997450" y="4356100"/>
          <p14:tracePt t="74105" x="4972050" y="4356100"/>
          <p14:tracePt t="74121" x="4946650" y="4368800"/>
          <p14:tracePt t="74138" x="4927600" y="4438650"/>
          <p14:tracePt t="74154" x="4895850" y="4546600"/>
          <p14:tracePt t="74172" x="4883150" y="4730750"/>
          <p14:tracePt t="74188" x="4921250" y="4838700"/>
          <p14:tracePt t="74205" x="4978400" y="4908550"/>
          <p14:tracePt t="74222" x="5067300" y="4946650"/>
          <p14:tracePt t="74238" x="5168900" y="4959350"/>
          <p14:tracePt t="74255" x="5289550" y="4959350"/>
          <p14:tracePt t="74272" x="5416550" y="4908550"/>
          <p14:tracePt t="74288" x="5518150" y="4813300"/>
          <p14:tracePt t="74305" x="5562600" y="4686300"/>
          <p14:tracePt t="74322" x="5581650" y="4591050"/>
          <p14:tracePt t="74338" x="5581650" y="4508500"/>
          <p14:tracePt t="74355" x="5524500" y="4451350"/>
          <p14:tracePt t="74372" x="5378450" y="4381500"/>
          <p14:tracePt t="74388" x="5308600" y="4381500"/>
          <p14:tracePt t="74405" x="5232400" y="4381500"/>
          <p14:tracePt t="74422" x="5137150" y="4438650"/>
          <p14:tracePt t="74438" x="5073650" y="4514850"/>
          <p14:tracePt t="74455" x="5048250" y="4572000"/>
          <p14:tracePt t="74472" x="5048250" y="4610100"/>
          <p14:tracePt t="74488" x="5048250" y="4629150"/>
          <p14:tracePt t="74505" x="5054600" y="4629150"/>
          <p14:tracePt t="74522" x="5092700" y="4629150"/>
          <p14:tracePt t="74538" x="5143500" y="4629150"/>
          <p14:tracePt t="74555" x="5200650" y="4584700"/>
          <p14:tracePt t="74572" x="5238750" y="4476750"/>
          <p14:tracePt t="74588" x="5238750" y="4438650"/>
          <p14:tracePt t="74605" x="5181600" y="4387850"/>
          <p14:tracePt t="74622" x="5067300" y="4368800"/>
          <p14:tracePt t="74638" x="4914900" y="4368800"/>
          <p14:tracePt t="74655" x="4775200" y="4368800"/>
          <p14:tracePt t="74671" x="4686300" y="4425950"/>
          <p14:tracePt t="74688" x="4629150" y="4495800"/>
          <p14:tracePt t="74705" x="4629150" y="4552950"/>
          <p14:tracePt t="74721" x="4629150" y="4591050"/>
          <p14:tracePt t="74738" x="4705350" y="4629150"/>
          <p14:tracePt t="74755" x="4826000" y="4641850"/>
          <p14:tracePt t="74772" x="5029200" y="4641850"/>
          <p14:tracePt t="74788" x="5137150" y="4565650"/>
          <p14:tracePt t="74805" x="5213350" y="4483100"/>
          <p14:tracePt t="74822" x="5219700" y="4438650"/>
          <p14:tracePt t="74839" x="5219700" y="4406900"/>
          <p14:tracePt t="74855" x="5130800" y="4394200"/>
          <p14:tracePt t="74872" x="4997450" y="4394200"/>
          <p14:tracePt t="74888" x="4889500" y="4394200"/>
          <p14:tracePt t="74905" x="4845050" y="4438650"/>
          <p14:tracePt t="74922" x="4832350" y="4464050"/>
          <p14:tracePt t="74938" x="4832350" y="4483100"/>
          <p14:tracePt t="74955" x="4876800" y="4495800"/>
          <p14:tracePt t="74972" x="4946650" y="4495800"/>
          <p14:tracePt t="74988" x="5016500" y="4495800"/>
          <p14:tracePt t="75005" x="5041900" y="4476750"/>
          <p14:tracePt t="75022" x="5041900" y="4464050"/>
          <p14:tracePt t="75038" x="5041900" y="4445000"/>
          <p14:tracePt t="75055" x="5029200" y="4419600"/>
          <p14:tracePt t="75072" x="4984750" y="4406900"/>
          <p14:tracePt t="75088" x="4953000" y="4406900"/>
          <p14:tracePt t="75105" x="4927600" y="4406900"/>
          <p14:tracePt t="75122" x="4902200" y="4406900"/>
          <p14:tracePt t="75139" x="4876800" y="4406900"/>
          <p14:tracePt t="75155" x="4857750" y="4413250"/>
          <p14:tracePt t="75172" x="4851400" y="4432300"/>
          <p14:tracePt t="75188" x="4851400" y="4457700"/>
          <p14:tracePt t="75205" x="4851400" y="4470400"/>
          <p14:tracePt t="75222" x="4883150" y="4476750"/>
          <p14:tracePt t="75239" x="4927600" y="4476750"/>
          <p14:tracePt t="75256" x="4940300" y="4476750"/>
          <p14:tracePt t="75272" x="4959350" y="4464050"/>
          <p14:tracePt t="75289" x="4972050" y="4425950"/>
          <p14:tracePt t="75322" x="4965700" y="4406900"/>
          <p14:tracePt t="75338" x="4914900" y="4394200"/>
          <p14:tracePt t="75355" x="4845050" y="4394200"/>
          <p14:tracePt t="75372" x="4737100" y="4451350"/>
          <p14:tracePt t="75389" x="4673600" y="4527550"/>
          <p14:tracePt t="75405" x="4673600" y="4578350"/>
          <p14:tracePt t="75422" x="4673600" y="4597400"/>
          <p14:tracePt t="75439" x="4673600" y="4603750"/>
          <p14:tracePt t="75845" x="4686300" y="4610100"/>
          <p14:tracePt t="75854" x="4699000" y="4622800"/>
          <p14:tracePt t="75861" x="4730750" y="4648200"/>
          <p14:tracePt t="75872" x="4775200" y="4673600"/>
          <p14:tracePt t="75889" x="4883150" y="4743450"/>
          <p14:tracePt t="75905" x="5010150" y="4813300"/>
          <p14:tracePt t="75922" x="5099050" y="4851400"/>
          <p14:tracePt t="75939" x="5168900" y="4876800"/>
          <p14:tracePt t="75956" x="5207000" y="4876800"/>
          <p14:tracePt t="75972" x="5226050" y="4889500"/>
          <p14:tracePt t="103661" x="5245100" y="4889500"/>
          <p14:tracePt t="103669" x="5314950" y="4889500"/>
          <p14:tracePt t="103681" x="5467350" y="4889500"/>
          <p14:tracePt t="103698" x="5854700" y="4876800"/>
          <p14:tracePt t="103714" x="6165850" y="4838700"/>
          <p14:tracePt t="103731" x="6330950" y="4806950"/>
          <p14:tracePt t="103748" x="6489700" y="4781550"/>
          <p14:tracePt t="103764" x="6546850" y="4768850"/>
          <p14:tracePt t="103780" x="6559550" y="47625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34F2CD5-8142-47BF-930B-1C5EF1703943}" type="slidenum">
              <a:rPr lang="en-US" altLang="en-US" sz="1000" b="0">
                <a:solidFill>
                  <a:srgbClr val="9B9A98"/>
                </a:solidFill>
                <a:latin typeface="Arial" panose="020B0604020202020204" pitchFamily="34" charset="0"/>
              </a:rPr>
              <a:pPr/>
              <a:t>10</a:t>
            </a:fld>
            <a:endParaRPr lang="en-US" altLang="en-US" sz="1000" b="0">
              <a:solidFill>
                <a:srgbClr val="9B9A98"/>
              </a:solidFill>
              <a:latin typeface="Arial" panose="020B0604020202020204" pitchFamily="34" charset="0"/>
            </a:endParaRPr>
          </a:p>
        </p:txBody>
      </p:sp>
      <p:sp>
        <p:nvSpPr>
          <p:cNvPr id="5" name="AutoShape 12"/>
          <p:cNvSpPr>
            <a:spLocks noChangeArrowheads="1"/>
          </p:cNvSpPr>
          <p:nvPr/>
        </p:nvSpPr>
        <p:spPr bwMode="auto">
          <a:xfrm>
            <a:off x="3524250" y="550864"/>
            <a:ext cx="4857750"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2800" dirty="0">
                <a:solidFill>
                  <a:schemeClr val="tx1"/>
                </a:solidFill>
              </a:rPr>
              <a:t>Lekard scale </a:t>
            </a:r>
            <a:endParaRPr lang="ar-EG" altLang="en-US" sz="2800" dirty="0">
              <a:solidFill>
                <a:schemeClr val="tx1"/>
              </a:solidFill>
            </a:endParaRPr>
          </a:p>
        </p:txBody>
      </p:sp>
      <p:graphicFrame>
        <p:nvGraphicFramePr>
          <p:cNvPr id="2" name="Table 1"/>
          <p:cNvGraphicFramePr>
            <a:graphicFrameLocks noGrp="1"/>
          </p:cNvGraphicFramePr>
          <p:nvPr/>
        </p:nvGraphicFramePr>
        <p:xfrm>
          <a:off x="3979864" y="2649539"/>
          <a:ext cx="3946525" cy="2503485"/>
        </p:xfrm>
        <a:graphic>
          <a:graphicData uri="http://schemas.openxmlformats.org/drawingml/2006/table">
            <a:tbl>
              <a:tblPr>
                <a:tableStyleId>{5C22544A-7EE6-4342-B048-85BDC9FD1C3A}</a:tableStyleId>
              </a:tblPr>
              <a:tblGrid>
                <a:gridCol w="2749475">
                  <a:extLst>
                    <a:ext uri="{9D8B030D-6E8A-4147-A177-3AD203B41FA5}">
                      <a16:colId xmlns:a16="http://schemas.microsoft.com/office/drawing/2014/main" val="1800876944"/>
                    </a:ext>
                  </a:extLst>
                </a:gridCol>
                <a:gridCol w="1197050">
                  <a:extLst>
                    <a:ext uri="{9D8B030D-6E8A-4147-A177-3AD203B41FA5}">
                      <a16:colId xmlns:a16="http://schemas.microsoft.com/office/drawing/2014/main" val="510994655"/>
                    </a:ext>
                  </a:extLst>
                </a:gridCol>
              </a:tblGrid>
              <a:tr h="500697">
                <a:tc>
                  <a:txBody>
                    <a:bodyPr/>
                    <a:lstStyle/>
                    <a:p>
                      <a:pPr algn="l" fontAlgn="b"/>
                      <a:r>
                        <a:rPr lang="en-US" sz="2400" u="none" strike="noStrike" dirty="0">
                          <a:effectLst/>
                        </a:rPr>
                        <a:t>Strongly Disagree</a:t>
                      </a:r>
                      <a:endParaRPr lang="en-US" sz="2400" b="0" i="0" u="none" strike="noStrike" dirty="0">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1</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3618801098"/>
                  </a:ext>
                </a:extLst>
              </a:tr>
              <a:tr h="500697">
                <a:tc>
                  <a:txBody>
                    <a:bodyPr/>
                    <a:lstStyle/>
                    <a:p>
                      <a:pPr algn="l" fontAlgn="b"/>
                      <a:r>
                        <a:rPr lang="en-US" sz="2400" u="none" strike="noStrike">
                          <a:effectLst/>
                        </a:rPr>
                        <a:t>Disagree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2</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2398751300"/>
                  </a:ext>
                </a:extLst>
              </a:tr>
              <a:tr h="500697">
                <a:tc>
                  <a:txBody>
                    <a:bodyPr/>
                    <a:lstStyle/>
                    <a:p>
                      <a:pPr algn="l" fontAlgn="b"/>
                      <a:r>
                        <a:rPr lang="en-US" sz="2400" u="none" strike="noStrike">
                          <a:effectLst/>
                        </a:rPr>
                        <a:t>Not Sure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3</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760921150"/>
                  </a:ext>
                </a:extLst>
              </a:tr>
              <a:tr h="500697">
                <a:tc>
                  <a:txBody>
                    <a:bodyPr/>
                    <a:lstStyle/>
                    <a:p>
                      <a:pPr algn="l" fontAlgn="b"/>
                      <a:r>
                        <a:rPr lang="en-US" sz="2400" u="none" strike="noStrike">
                          <a:effectLst/>
                        </a:rPr>
                        <a:t>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4</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3404027268"/>
                  </a:ext>
                </a:extLst>
              </a:tr>
              <a:tr h="500697">
                <a:tc>
                  <a:txBody>
                    <a:bodyPr/>
                    <a:lstStyle/>
                    <a:p>
                      <a:pPr algn="l" fontAlgn="b"/>
                      <a:r>
                        <a:rPr lang="en-US" sz="2400" u="none" strike="noStrike">
                          <a:effectLst/>
                        </a:rPr>
                        <a:t>Strongly Agree</a:t>
                      </a:r>
                      <a:endParaRPr lang="en-US" sz="2400" b="0" i="0" u="none" strike="noStrike">
                        <a:solidFill>
                          <a:srgbClr val="000000"/>
                        </a:solidFill>
                        <a:effectLst/>
                        <a:latin typeface="Calibri" panose="020F0502020204030204" pitchFamily="34" charset="0"/>
                      </a:endParaRPr>
                    </a:p>
                  </a:txBody>
                  <a:tcPr marL="9526" marR="9526" marT="9530" marB="0" anchor="b"/>
                </a:tc>
                <a:tc>
                  <a:txBody>
                    <a:bodyPr/>
                    <a:lstStyle/>
                    <a:p>
                      <a:pPr algn="r" fontAlgn="b"/>
                      <a:r>
                        <a:rPr lang="en-US" sz="2400" u="none" strike="noStrike" dirty="0">
                          <a:effectLst/>
                        </a:rPr>
                        <a:t>5</a:t>
                      </a:r>
                      <a:endParaRPr lang="en-US" sz="2400" b="0" i="0" u="none" strike="noStrike" dirty="0">
                        <a:solidFill>
                          <a:srgbClr val="000000"/>
                        </a:solidFill>
                        <a:effectLst/>
                        <a:latin typeface="Calibri" panose="020F0502020204030204" pitchFamily="34" charset="0"/>
                      </a:endParaRPr>
                    </a:p>
                  </a:txBody>
                  <a:tcPr marL="9526" marR="9526" marT="9530" marB="0" anchor="b"/>
                </a:tc>
                <a:extLst>
                  <a:ext uri="{0D108BD9-81ED-4DB2-BD59-A6C34878D82A}">
                    <a16:rowId xmlns:a16="http://schemas.microsoft.com/office/drawing/2014/main" val="1873593561"/>
                  </a:ext>
                </a:extLst>
              </a:tr>
            </a:tbl>
          </a:graphicData>
        </a:graphic>
      </p:graphicFrame>
      <p:sp>
        <p:nvSpPr>
          <p:cNvPr id="8" name="TextBox 7">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36057303"/>
      </p:ext>
    </p:extLst>
  </p:cSld>
  <p:clrMapOvr>
    <a:masterClrMapping/>
  </p:clrMapOvr>
  <mc:AlternateContent xmlns:mc="http://schemas.openxmlformats.org/markup-compatibility/2006" xmlns:p14="http://schemas.microsoft.com/office/powerpoint/2010/main">
    <mc:Choice Requires="p14">
      <p:transition spd="slow" p14:dur="2000" advTm="18926"/>
    </mc:Choice>
    <mc:Fallback xmlns="">
      <p:transition spd="slow" advTm="1892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extLst mod="1">
    <p:ext uri="{3A86A75C-4F4B-4683-9AE1-C65F6400EC91}">
      <p14:laserTraceLst xmlns:p14="http://schemas.microsoft.com/office/powerpoint/2010/main">
        <p14:tracePtLst>
          <p14:tracePt t="3462" x="6546850" y="4749800"/>
          <p14:tracePt t="3470" x="6413500" y="4718050"/>
          <p14:tracePt t="3483" x="6311900" y="4667250"/>
          <p14:tracePt t="3499" x="6223000" y="4616450"/>
          <p14:tracePt t="3516" x="6134100" y="4527550"/>
          <p14:tracePt t="3533" x="6038850" y="4318000"/>
          <p14:tracePt t="3549" x="6019800" y="4248150"/>
          <p14:tracePt t="3566" x="5981700" y="4076700"/>
          <p14:tracePt t="3583" x="5969000" y="3987800"/>
          <p14:tracePt t="3600" x="5956300" y="3867150"/>
          <p14:tracePt t="3616" x="5956300" y="3784600"/>
          <p14:tracePt t="3633" x="5956300" y="3695700"/>
          <p14:tracePt t="3649" x="5956300" y="3625850"/>
          <p14:tracePt t="3666" x="5962650" y="3562350"/>
          <p14:tracePt t="3683" x="5981700" y="3467100"/>
          <p14:tracePt t="3699" x="6013450" y="3365500"/>
          <p14:tracePt t="3716" x="6038850" y="3308350"/>
          <p14:tracePt t="3733" x="6045200" y="3282950"/>
          <p14:tracePt t="3749" x="6045200" y="3276600"/>
          <p14:tracePt t="3822" x="6045200" y="3270250"/>
          <p14:tracePt t="3830" x="6038850" y="3244850"/>
          <p14:tracePt t="3838" x="6019800" y="3238500"/>
          <p14:tracePt t="3849" x="6007100" y="3219450"/>
          <p14:tracePt t="3866" x="5930900" y="3181350"/>
          <p14:tracePt t="3883" x="5835650" y="3130550"/>
          <p14:tracePt t="3899" x="5746750" y="3079750"/>
          <p14:tracePt t="3916" x="5670550" y="3041650"/>
          <p14:tracePt t="3933" x="5632450" y="3009900"/>
          <p14:tracePt t="3949" x="5607050" y="2990850"/>
          <p14:tracePt t="3966" x="5607050" y="2978150"/>
          <p14:tracePt t="3983" x="5600700" y="2971800"/>
          <p14:tracePt t="3999" x="5600700" y="2965450"/>
          <p14:tracePt t="4022" x="5600700" y="2952750"/>
          <p14:tracePt t="4046" x="5600700" y="2946400"/>
          <p14:tracePt t="4054" x="5600700" y="2940050"/>
          <p14:tracePt t="4070" x="5600700" y="2933700"/>
          <p14:tracePt t="4083" x="5600700" y="2921000"/>
          <p14:tracePt t="4099" x="5600700" y="2914650"/>
          <p14:tracePt t="4116" x="5600700" y="2908300"/>
          <p14:tracePt t="4406" x="5600700" y="2914650"/>
          <p14:tracePt t="4422" x="5607050" y="2933700"/>
          <p14:tracePt t="4438" x="5613400" y="2940050"/>
          <p14:tracePt t="4454" x="5619750" y="2952750"/>
          <p14:tracePt t="4462" x="5626100" y="2965450"/>
          <p14:tracePt t="4470" x="5632450" y="2978150"/>
          <p14:tracePt t="4483" x="5632450" y="2997200"/>
          <p14:tracePt t="4499" x="5645150" y="3035300"/>
          <p14:tracePt t="4516" x="5645150" y="3073400"/>
          <p14:tracePt t="4532" x="5664200" y="3130550"/>
          <p14:tracePt t="4549" x="5676900" y="3187700"/>
          <p14:tracePt t="4566" x="5676900" y="3225800"/>
          <p14:tracePt t="4583" x="5676900" y="3232150"/>
          <p14:tracePt t="4694" x="5676900" y="3219450"/>
          <p14:tracePt t="4702" x="5676900" y="3206750"/>
          <p14:tracePt t="4716" x="5676900" y="3200400"/>
          <p14:tracePt t="4733" x="5638800" y="3168650"/>
          <p14:tracePt t="4750" x="5626100" y="3168650"/>
          <p14:tracePt t="4766" x="5594350" y="3162300"/>
          <p14:tracePt t="4783" x="5543550" y="3149600"/>
          <p14:tracePt t="4800" x="5518150" y="3149600"/>
          <p14:tracePt t="4816" x="5467350" y="3149600"/>
          <p14:tracePt t="4833" x="5397500" y="3149600"/>
          <p14:tracePt t="4850" x="5359400" y="3149600"/>
          <p14:tracePt t="4866" x="5334000" y="3149600"/>
          <p14:tracePt t="4883" x="5308600" y="3149600"/>
          <p14:tracePt t="4900" x="5264150" y="3149600"/>
          <p14:tracePt t="4916" x="5181600" y="3149600"/>
          <p14:tracePt t="4933" x="5067300" y="3149600"/>
          <p14:tracePt t="4950" x="4857750" y="3187700"/>
          <p14:tracePt t="4966" x="4737100" y="3200400"/>
          <p14:tracePt t="4983" x="4635500" y="3200400"/>
          <p14:tracePt t="5000" x="4565650" y="3200400"/>
          <p14:tracePt t="5016" x="4546600" y="3200400"/>
          <p14:tracePt t="5198" x="4635500" y="3200400"/>
          <p14:tracePt t="5206" x="4806950" y="3162300"/>
          <p14:tracePt t="5216" x="5016500" y="3143250"/>
          <p14:tracePt t="5233" x="5588000" y="3073400"/>
          <p14:tracePt t="5250" x="6254750" y="2971800"/>
          <p14:tracePt t="5266" x="6737350" y="2908300"/>
          <p14:tracePt t="5283" x="7023100" y="2851150"/>
          <p14:tracePt t="5300" x="7137400" y="2838450"/>
          <p14:tracePt t="5316" x="7162800" y="2838450"/>
          <p14:tracePt t="5333" x="7169150" y="2832100"/>
          <p14:tracePt t="5406" x="7169150" y="2825750"/>
          <p14:tracePt t="5414" x="7175500" y="2825750"/>
          <p14:tracePt t="5422" x="7194550" y="2825750"/>
          <p14:tracePt t="5433" x="7213600" y="2825750"/>
          <p14:tracePt t="5450" x="7315200" y="2825750"/>
          <p14:tracePt t="5467" x="7480300" y="2825750"/>
          <p14:tracePt t="5469" x="7588250" y="2825750"/>
          <p14:tracePt t="5483" x="7727950" y="2825750"/>
          <p14:tracePt t="5500" x="7975600" y="2838450"/>
          <p14:tracePt t="5517" x="8115300" y="2851150"/>
          <p14:tracePt t="5614" x="8121650" y="2857500"/>
          <p14:tracePt t="5638" x="8121650" y="2876550"/>
          <p14:tracePt t="5646" x="8108950" y="2889250"/>
          <p14:tracePt t="5654" x="8096250" y="2895600"/>
          <p14:tracePt t="5670" x="8089900" y="2895600"/>
          <p14:tracePt t="5683" x="8083550" y="2901950"/>
          <p14:tracePt t="5700" x="8058150" y="2914650"/>
          <p14:tracePt t="5717" x="8026400" y="2933700"/>
          <p14:tracePt t="5733" x="7988300" y="2946400"/>
          <p14:tracePt t="5750" x="7893050" y="2965450"/>
          <p14:tracePt t="5767" x="7829550" y="2965450"/>
          <p14:tracePt t="5783" x="7772400" y="2978150"/>
          <p14:tracePt t="5800" x="7715250" y="2990850"/>
          <p14:tracePt t="5817" x="7689850" y="2990850"/>
          <p14:tracePt t="6463" x="7689850" y="2997200"/>
          <p14:tracePt t="6486" x="7702550" y="2997200"/>
          <p14:tracePt t="6510" x="7708900" y="2997200"/>
          <p14:tracePt t="6894" x="7721600" y="3073400"/>
          <p14:tracePt t="6902" x="7747000" y="3244850"/>
          <p14:tracePt t="6917" x="7778750" y="3409950"/>
          <p14:tracePt t="6934" x="7842250" y="3835400"/>
          <p14:tracePt t="6950" x="7874000" y="4064000"/>
          <p14:tracePt t="6967" x="7912100" y="4203700"/>
          <p14:tracePt t="6984" x="7943850" y="4286250"/>
          <p14:tracePt t="7000" x="7950200" y="4292600"/>
          <p14:tracePt t="7094" x="7962900" y="4286250"/>
          <p14:tracePt t="7102" x="7994650" y="4197350"/>
          <p14:tracePt t="7117" x="8007350" y="4133850"/>
          <p14:tracePt t="7134" x="8032750" y="3987800"/>
          <p14:tracePt t="7150" x="8032750" y="3905250"/>
          <p14:tracePt t="7167" x="8032750" y="3835400"/>
          <p14:tracePt t="7184" x="8032750" y="3810000"/>
          <p14:tracePt t="7200" x="8020050" y="3765550"/>
          <p14:tracePt t="7217" x="8007350" y="3740150"/>
          <p14:tracePt t="7234" x="7994650" y="3714750"/>
          <p14:tracePt t="7250" x="7981950" y="3702050"/>
          <p14:tracePt t="7267" x="7962900" y="3689350"/>
          <p14:tracePt t="7284" x="7924800" y="3676650"/>
          <p14:tracePt t="7301" x="7893050" y="3651250"/>
          <p14:tracePt t="7317" x="7874000" y="3644900"/>
          <p14:tracePt t="7334" x="7861300" y="3632200"/>
          <p14:tracePt t="7350" x="7854950" y="3625850"/>
          <p14:tracePt t="7367" x="7854950" y="3613150"/>
          <p14:tracePt t="7384" x="7854950" y="3581400"/>
          <p14:tracePt t="7400" x="7848600" y="3581400"/>
          <p14:tracePt t="7417" x="7842250" y="3556000"/>
          <p14:tracePt t="7434" x="7835900" y="3517900"/>
          <p14:tracePt t="7450" x="7829550" y="3498850"/>
          <p14:tracePt t="7467" x="7829550" y="3479800"/>
          <p14:tracePt t="7483" x="7829550" y="3467100"/>
          <p14:tracePt t="7501" x="7823200" y="3454400"/>
          <p14:tracePt t="7974" x="7823200" y="3460750"/>
          <p14:tracePt t="7982" x="7810500" y="3492500"/>
          <p14:tracePt t="7990" x="7810500" y="3524250"/>
          <p14:tracePt t="8001" x="7810500" y="3543300"/>
          <p14:tracePt t="8017" x="7810500" y="3594100"/>
          <p14:tracePt t="8034" x="7810500" y="3644900"/>
          <p14:tracePt t="8051" x="7810500" y="3683000"/>
          <p14:tracePt t="8067" x="7810500" y="3714750"/>
          <p14:tracePt t="8084" x="7810500" y="3727450"/>
          <p14:tracePt t="8101" x="7810500" y="3740150"/>
          <p14:tracePt t="8214" x="7810500" y="3759200"/>
          <p14:tracePt t="8222" x="7810500" y="3771900"/>
          <p14:tracePt t="8234" x="7810500" y="3790950"/>
          <p14:tracePt t="8251" x="7810500" y="3835400"/>
          <p14:tracePt t="8267" x="7816850" y="3860800"/>
          <p14:tracePt t="8284" x="7816850" y="3898900"/>
          <p14:tracePt t="8301" x="7835900" y="3943350"/>
          <p14:tracePt t="8317" x="7842250" y="3981450"/>
          <p14:tracePt t="8334" x="7854950" y="4013200"/>
          <p14:tracePt t="8351" x="7854950" y="4019550"/>
          <p14:tracePt t="8534" x="7854950" y="4025900"/>
          <p14:tracePt t="8542" x="7854950" y="4038600"/>
          <p14:tracePt t="8551" x="7854950" y="4044950"/>
          <p14:tracePt t="8569" x="7854950" y="4051300"/>
          <p14:tracePt t="8584" x="7854950" y="4057650"/>
          <p14:tracePt t="8774" x="7854950" y="4102100"/>
          <p14:tracePt t="8782" x="7854950" y="4114800"/>
          <p14:tracePt t="8790" x="7854950" y="4133850"/>
          <p14:tracePt t="8801" x="7854950" y="4152900"/>
          <p14:tracePt t="8818" x="7854950" y="4165600"/>
          <p14:tracePt t="8834" x="7854950" y="4197350"/>
          <p14:tracePt t="8851" x="7854950" y="4222750"/>
          <p14:tracePt t="8868" x="7854950" y="4229100"/>
          <p14:tracePt t="8884" x="7848600" y="4241800"/>
          <p14:tracePt t="8901" x="7842250" y="4248150"/>
          <p14:tracePt t="8918" x="7842250" y="4260850"/>
          <p14:tracePt t="8934" x="7829550" y="4279900"/>
          <p14:tracePt t="8951" x="7816850" y="4298950"/>
          <p14:tracePt t="8968" x="7816850" y="4324350"/>
          <p14:tracePt t="8984" x="7797800" y="4356100"/>
          <p14:tracePt t="9001" x="7797800" y="4381500"/>
          <p14:tracePt t="9018" x="7797800" y="4387850"/>
          <p14:tracePt t="9034" x="7797800" y="4394200"/>
          <p14:tracePt t="9051" x="7791450" y="4413250"/>
          <p14:tracePt t="9068" x="7791450" y="4432300"/>
          <p14:tracePt t="9085" x="7791450" y="4438650"/>
          <p14:tracePt t="9101" x="7791450" y="4457700"/>
          <p14:tracePt t="9239" x="7791450" y="4470400"/>
          <p14:tracePt t="9246" x="7778750" y="4483100"/>
          <p14:tracePt t="9253" x="7778750" y="4489450"/>
          <p14:tracePt t="9268" x="7778750" y="4521200"/>
          <p14:tracePt t="9284" x="7778750" y="4540250"/>
          <p14:tracePt t="9301" x="7772400" y="4559300"/>
          <p14:tracePt t="9317" x="7772400" y="4565650"/>
          <p14:tracePt t="9502" x="7759700" y="4597400"/>
          <p14:tracePt t="9510" x="7759700" y="4635500"/>
          <p14:tracePt t="9518" x="7759700" y="4667250"/>
          <p14:tracePt t="9534" x="7721600" y="4768850"/>
          <p14:tracePt t="9551" x="7708900" y="4826000"/>
          <p14:tracePt t="9567" x="7702550" y="4857750"/>
          <p14:tracePt t="9584" x="7702550" y="4876800"/>
          <p14:tracePt t="9601" x="7702550" y="4895850"/>
          <p14:tracePt t="9618" x="7702550" y="4902200"/>
          <p14:tracePt t="9634" x="7702550" y="4908550"/>
          <p14:tracePt t="9669" x="7702550" y="4914900"/>
          <p14:tracePt t="9726" x="7696200" y="4921250"/>
          <p14:tracePt t="9759" x="7696200" y="4927600"/>
          <p14:tracePt t="9766" x="7689850" y="4927600"/>
          <p14:tracePt t="9814" x="7683500" y="4933950"/>
          <p14:tracePt t="9838" x="7683500" y="4940300"/>
          <p14:tracePt t="9862" x="7683500" y="49466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9F45F7B-6756-4515-9942-C156CF75FDA7}" type="slidenum">
              <a:rPr lang="en-US" altLang="en-US" b="0" smtClean="0">
                <a:solidFill>
                  <a:srgbClr val="9B9A98"/>
                </a:solidFill>
                <a:latin typeface="Arial" panose="020B0604020202020204" pitchFamily="34" charset="0"/>
                <a:cs typeface="Arial" panose="020B0604020202020204" pitchFamily="34" charset="0"/>
              </a:rPr>
              <a:pPr/>
              <a:t>11</a:t>
            </a:fld>
            <a:endParaRPr lang="en-US" altLang="en-US" b="0" smtClean="0">
              <a:solidFill>
                <a:srgbClr val="9B9A98"/>
              </a:solidFill>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nvGraphicFramePr>
        <p:xfrm>
          <a:off x="2711450" y="1973263"/>
          <a:ext cx="6864351" cy="3040062"/>
        </p:xfrm>
        <a:graphic>
          <a:graphicData uri="http://schemas.openxmlformats.org/drawingml/2006/table">
            <a:tbl>
              <a:tblPr firstRow="1" bandRow="1">
                <a:tableStyleId>{5C22544A-7EE6-4342-B048-85BDC9FD1C3A}</a:tableStyleId>
              </a:tblPr>
              <a:tblGrid>
                <a:gridCol w="2288117">
                  <a:extLst>
                    <a:ext uri="{9D8B030D-6E8A-4147-A177-3AD203B41FA5}">
                      <a16:colId xmlns:a16="http://schemas.microsoft.com/office/drawing/2014/main" val="20000"/>
                    </a:ext>
                  </a:extLst>
                </a:gridCol>
                <a:gridCol w="2288117">
                  <a:extLst>
                    <a:ext uri="{9D8B030D-6E8A-4147-A177-3AD203B41FA5}">
                      <a16:colId xmlns:a16="http://schemas.microsoft.com/office/drawing/2014/main" val="20001"/>
                    </a:ext>
                  </a:extLst>
                </a:gridCol>
                <a:gridCol w="2288117">
                  <a:extLst>
                    <a:ext uri="{9D8B030D-6E8A-4147-A177-3AD203B41FA5}">
                      <a16:colId xmlns:a16="http://schemas.microsoft.com/office/drawing/2014/main" val="20002"/>
                    </a:ext>
                  </a:extLst>
                </a:gridCol>
              </a:tblGrid>
              <a:tr h="506677">
                <a:tc>
                  <a:txBody>
                    <a:bodyPr/>
                    <a:lstStyle/>
                    <a:p>
                      <a:r>
                        <a:rPr lang="en-US" sz="1800" dirty="0" smtClean="0">
                          <a:solidFill>
                            <a:schemeClr val="tx1"/>
                          </a:solidFill>
                        </a:rPr>
                        <a:t>Strength</a:t>
                      </a:r>
                      <a:endParaRPr lang="en-US" sz="1800" dirty="0">
                        <a:solidFill>
                          <a:schemeClr val="tx1"/>
                        </a:solidFill>
                      </a:endParaRPr>
                    </a:p>
                  </a:txBody>
                  <a:tcPr marL="91439" marR="91439" marT="45719" marB="45719"/>
                </a:tc>
                <a:tc>
                  <a:txBody>
                    <a:bodyPr/>
                    <a:lstStyle/>
                    <a:p>
                      <a:r>
                        <a:rPr lang="en-US" sz="1800" dirty="0" smtClean="0">
                          <a:solidFill>
                            <a:schemeClr val="tx1"/>
                          </a:solidFill>
                        </a:rPr>
                        <a:t>From</a:t>
                      </a:r>
                      <a:endParaRPr lang="en-US" sz="1800" dirty="0">
                        <a:solidFill>
                          <a:schemeClr val="tx1"/>
                        </a:solidFill>
                      </a:endParaRPr>
                    </a:p>
                  </a:txBody>
                  <a:tcPr marL="91439" marR="91439" marT="45719" marB="45719"/>
                </a:tc>
                <a:tc>
                  <a:txBody>
                    <a:bodyPr/>
                    <a:lstStyle/>
                    <a:p>
                      <a:r>
                        <a:rPr lang="en-US" sz="1800" dirty="0" smtClean="0">
                          <a:solidFill>
                            <a:schemeClr val="tx1"/>
                          </a:solidFill>
                        </a:rPr>
                        <a:t>To less than</a:t>
                      </a:r>
                      <a:endParaRPr lang="en-US" sz="1800" dirty="0">
                        <a:solidFill>
                          <a:schemeClr val="tx1"/>
                        </a:solidFill>
                      </a:endParaRPr>
                    </a:p>
                  </a:txBody>
                  <a:tcPr marL="91439" marR="91439" marT="45719" marB="45719"/>
                </a:tc>
                <a:extLst>
                  <a:ext uri="{0D108BD9-81ED-4DB2-BD59-A6C34878D82A}">
                    <a16:rowId xmlns:a16="http://schemas.microsoft.com/office/drawing/2014/main" val="10000"/>
                  </a:ext>
                </a:extLst>
              </a:tr>
              <a:tr h="506677">
                <a:tc>
                  <a:txBody>
                    <a:bodyPr/>
                    <a:lstStyle/>
                    <a:p>
                      <a:r>
                        <a:rPr lang="en-US" sz="1800" dirty="0" smtClean="0"/>
                        <a:t>Very Weak</a:t>
                      </a:r>
                      <a:endParaRPr lang="en-US" sz="1800" dirty="0"/>
                    </a:p>
                  </a:txBody>
                  <a:tcPr marL="91439" marR="91439" marT="45719" marB="45719"/>
                </a:tc>
                <a:tc>
                  <a:txBody>
                    <a:bodyPr/>
                    <a:lstStyle/>
                    <a:p>
                      <a:r>
                        <a:rPr lang="ar-AE" sz="1800" dirty="0"/>
                        <a:t>1.0</a:t>
                      </a:r>
                      <a:endParaRPr lang="en-US" sz="1800" dirty="0"/>
                    </a:p>
                  </a:txBody>
                  <a:tcPr marL="91439" marR="91439" marT="45719" marB="45719"/>
                </a:tc>
                <a:tc>
                  <a:txBody>
                    <a:bodyPr/>
                    <a:lstStyle/>
                    <a:p>
                      <a:r>
                        <a:rPr lang="ar-AE" sz="1800" dirty="0"/>
                        <a:t>1.8</a:t>
                      </a:r>
                      <a:endParaRPr lang="en-US" sz="1800" dirty="0"/>
                    </a:p>
                  </a:txBody>
                  <a:tcPr marL="91439" marR="91439" marT="45719" marB="45719"/>
                </a:tc>
                <a:extLst>
                  <a:ext uri="{0D108BD9-81ED-4DB2-BD59-A6C34878D82A}">
                    <a16:rowId xmlns:a16="http://schemas.microsoft.com/office/drawing/2014/main" val="10001"/>
                  </a:ext>
                </a:extLst>
              </a:tr>
              <a:tr h="506677">
                <a:tc>
                  <a:txBody>
                    <a:bodyPr/>
                    <a:lstStyle/>
                    <a:p>
                      <a:r>
                        <a:rPr lang="en-US" sz="1800" dirty="0" smtClean="0"/>
                        <a:t>Weak</a:t>
                      </a:r>
                      <a:endParaRPr lang="en-US" sz="1800" dirty="0"/>
                    </a:p>
                  </a:txBody>
                  <a:tcPr marL="91439" marR="91439" marT="45719" marB="45719"/>
                </a:tc>
                <a:tc>
                  <a:txBody>
                    <a:bodyPr/>
                    <a:lstStyle/>
                    <a:p>
                      <a:r>
                        <a:rPr lang="ar-AE" sz="1800" dirty="0"/>
                        <a:t>1.8</a:t>
                      </a:r>
                      <a:endParaRPr lang="en-US" sz="1800" dirty="0"/>
                    </a:p>
                  </a:txBody>
                  <a:tcPr marL="91439" marR="91439" marT="45719" marB="45719"/>
                </a:tc>
                <a:tc>
                  <a:txBody>
                    <a:bodyPr/>
                    <a:lstStyle/>
                    <a:p>
                      <a:r>
                        <a:rPr lang="ar-AE" sz="1800" dirty="0"/>
                        <a:t>2.6</a:t>
                      </a:r>
                      <a:endParaRPr lang="en-US" sz="1800" dirty="0"/>
                    </a:p>
                  </a:txBody>
                  <a:tcPr marL="91439" marR="91439" marT="45719" marB="45719"/>
                </a:tc>
                <a:extLst>
                  <a:ext uri="{0D108BD9-81ED-4DB2-BD59-A6C34878D82A}">
                    <a16:rowId xmlns:a16="http://schemas.microsoft.com/office/drawing/2014/main" val="10002"/>
                  </a:ext>
                </a:extLst>
              </a:tr>
              <a:tr h="506677">
                <a:tc>
                  <a:txBody>
                    <a:bodyPr/>
                    <a:lstStyle/>
                    <a:p>
                      <a:r>
                        <a:rPr lang="en-US" sz="1800" dirty="0" smtClean="0"/>
                        <a:t>Intermediate</a:t>
                      </a:r>
                      <a:endParaRPr lang="en-US" sz="1800" dirty="0"/>
                    </a:p>
                  </a:txBody>
                  <a:tcPr marL="91439" marR="91439" marT="45719" marB="45719"/>
                </a:tc>
                <a:tc>
                  <a:txBody>
                    <a:bodyPr/>
                    <a:lstStyle/>
                    <a:p>
                      <a:r>
                        <a:rPr lang="ar-AE" sz="1800" dirty="0"/>
                        <a:t>2.6</a:t>
                      </a:r>
                      <a:endParaRPr lang="en-US" sz="1800" dirty="0"/>
                    </a:p>
                  </a:txBody>
                  <a:tcPr marL="91439" marR="91439" marT="45719" marB="45719"/>
                </a:tc>
                <a:tc>
                  <a:txBody>
                    <a:bodyPr/>
                    <a:lstStyle/>
                    <a:p>
                      <a:r>
                        <a:rPr lang="ar-AE" sz="1800" dirty="0"/>
                        <a:t>3.4</a:t>
                      </a:r>
                      <a:endParaRPr lang="en-US" sz="1800" dirty="0"/>
                    </a:p>
                  </a:txBody>
                  <a:tcPr marL="91439" marR="91439" marT="45719" marB="45719"/>
                </a:tc>
                <a:extLst>
                  <a:ext uri="{0D108BD9-81ED-4DB2-BD59-A6C34878D82A}">
                    <a16:rowId xmlns:a16="http://schemas.microsoft.com/office/drawing/2014/main" val="10003"/>
                  </a:ext>
                </a:extLst>
              </a:tr>
              <a:tr h="506677">
                <a:tc>
                  <a:txBody>
                    <a:bodyPr/>
                    <a:lstStyle/>
                    <a:p>
                      <a:r>
                        <a:rPr lang="en-US" sz="1800" dirty="0" smtClean="0"/>
                        <a:t>Strong</a:t>
                      </a:r>
                      <a:endParaRPr lang="en-US" sz="1800" dirty="0"/>
                    </a:p>
                  </a:txBody>
                  <a:tcPr marL="91439" marR="91439" marT="45719" marB="45719"/>
                </a:tc>
                <a:tc>
                  <a:txBody>
                    <a:bodyPr/>
                    <a:lstStyle/>
                    <a:p>
                      <a:r>
                        <a:rPr lang="ar-AE" sz="1800" dirty="0"/>
                        <a:t>3.4</a:t>
                      </a:r>
                      <a:endParaRPr lang="en-US" sz="1800" dirty="0"/>
                    </a:p>
                  </a:txBody>
                  <a:tcPr marL="91439" marR="91439" marT="45719" marB="45719"/>
                </a:tc>
                <a:tc>
                  <a:txBody>
                    <a:bodyPr/>
                    <a:lstStyle/>
                    <a:p>
                      <a:r>
                        <a:rPr lang="ar-AE" sz="1800" dirty="0"/>
                        <a:t>4.2</a:t>
                      </a:r>
                      <a:endParaRPr lang="en-US" sz="1800" dirty="0"/>
                    </a:p>
                  </a:txBody>
                  <a:tcPr marL="91439" marR="91439" marT="45719" marB="45719"/>
                </a:tc>
                <a:extLst>
                  <a:ext uri="{0D108BD9-81ED-4DB2-BD59-A6C34878D82A}">
                    <a16:rowId xmlns:a16="http://schemas.microsoft.com/office/drawing/2014/main" val="10004"/>
                  </a:ext>
                </a:extLst>
              </a:tr>
              <a:tr h="506677">
                <a:tc>
                  <a:txBody>
                    <a:bodyPr/>
                    <a:lstStyle/>
                    <a:p>
                      <a:r>
                        <a:rPr lang="en-US" sz="1800" dirty="0" smtClean="0"/>
                        <a:t>Very Strong</a:t>
                      </a:r>
                      <a:endParaRPr lang="en-US" sz="1800" dirty="0"/>
                    </a:p>
                  </a:txBody>
                  <a:tcPr marL="91439" marR="91439" marT="45719" marB="45719"/>
                </a:tc>
                <a:tc>
                  <a:txBody>
                    <a:bodyPr/>
                    <a:lstStyle/>
                    <a:p>
                      <a:r>
                        <a:rPr lang="ar-AE" sz="1800" dirty="0"/>
                        <a:t>4.2</a:t>
                      </a:r>
                      <a:endParaRPr lang="en-US" sz="1800" dirty="0"/>
                    </a:p>
                  </a:txBody>
                  <a:tcPr marL="91439" marR="91439" marT="45719" marB="4571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5.0</a:t>
                      </a:r>
                    </a:p>
                  </a:txBody>
                  <a:tcPr marL="91439" marR="91439" marT="45719" marB="45719"/>
                </a:tc>
                <a:extLst>
                  <a:ext uri="{0D108BD9-81ED-4DB2-BD59-A6C34878D82A}">
                    <a16:rowId xmlns:a16="http://schemas.microsoft.com/office/drawing/2014/main" val="10005"/>
                  </a:ext>
                </a:extLst>
              </a:tr>
            </a:tbl>
          </a:graphicData>
        </a:graphic>
      </p:graphicFrame>
      <p:sp>
        <p:nvSpPr>
          <p:cNvPr id="6" name="AutoShape 12"/>
          <p:cNvSpPr>
            <a:spLocks noChangeArrowheads="1"/>
          </p:cNvSpPr>
          <p:nvPr/>
        </p:nvSpPr>
        <p:spPr bwMode="auto">
          <a:xfrm>
            <a:off x="2960689" y="352425"/>
            <a:ext cx="6175375" cy="100488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rPr>
              <a:t>Classification of Mean in the analysis of the questionnaire</a:t>
            </a:r>
          </a:p>
        </p:txBody>
      </p:sp>
      <p:sp>
        <p:nvSpPr>
          <p:cNvPr id="18466" name="Rectangle 2"/>
          <p:cNvSpPr>
            <a:spLocks noChangeArrowheads="1"/>
          </p:cNvSpPr>
          <p:nvPr/>
        </p:nvSpPr>
        <p:spPr bwMode="auto">
          <a:xfrm>
            <a:off x="4906964" y="5445125"/>
            <a:ext cx="22812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latin typeface="Arial" panose="020B0604020202020204" pitchFamily="34" charset="0"/>
                <a:cs typeface="Arial" panose="020B0604020202020204" pitchFamily="34" charset="0"/>
              </a:rPr>
              <a:t>Notes that 4/5 = 0.8</a:t>
            </a:r>
          </a:p>
        </p:txBody>
      </p:sp>
      <p:sp>
        <p:nvSpPr>
          <p:cNvPr id="9" name="TextBox 8">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9204897"/>
      </p:ext>
    </p:extLst>
  </p:cSld>
  <p:clrMapOvr>
    <a:masterClrMapping/>
  </p:clrMapOvr>
  <mc:AlternateContent xmlns:mc="http://schemas.openxmlformats.org/markup-compatibility/2006" xmlns:p14="http://schemas.microsoft.com/office/powerpoint/2010/main">
    <mc:Choice Requires="p14">
      <p:transition spd="slow" p14:dur="2000" advTm="83808"/>
    </mc:Choice>
    <mc:Fallback xmlns="">
      <p:transition spd="slow" advTm="838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extLst mod="1">
    <p:ext uri="{3A86A75C-4F4B-4683-9AE1-C65F6400EC91}">
      <p14:laserTraceLst xmlns:p14="http://schemas.microsoft.com/office/powerpoint/2010/main">
        <p14:tracePtLst>
          <p14:tracePt t="23960" x="7715250" y="5124450"/>
          <p14:tracePt t="23968" x="7823200" y="5600700"/>
          <p14:tracePt t="23976" x="7962900" y="6248400"/>
          <p14:tracePt t="23986" x="8166100" y="6845300"/>
          <p14:tracePt t="24002" x="8616950" y="6851650"/>
          <p14:tracePt t="24019" x="9207500" y="6851650"/>
          <p14:tracePt t="24036" x="9912350" y="6851650"/>
          <p14:tracePt t="24052" x="10623550" y="6851650"/>
          <p14:tracePt t="24069" x="10998200" y="6851650"/>
          <p14:tracePt t="24086" x="11264900" y="6851650"/>
          <p14:tracePt t="24103" x="11563350" y="6851650"/>
          <p14:tracePt t="24119" x="11995150" y="6851650"/>
          <p14:tracePt t="24136" x="12185650" y="6851650"/>
          <p14:tracePt t="24202" x="12058650" y="6851650"/>
          <p14:tracePt t="24208" x="11830050" y="6851650"/>
          <p14:tracePt t="24219" x="11677650" y="6851650"/>
          <p14:tracePt t="24236" x="11328400" y="6756400"/>
          <p14:tracePt t="24252" x="11074400" y="6648450"/>
          <p14:tracePt t="24269" x="10896600" y="6553200"/>
          <p14:tracePt t="24286" x="10731500" y="6426200"/>
          <p14:tracePt t="24302" x="10496550" y="6248400"/>
          <p14:tracePt t="24319" x="10274300" y="6064250"/>
          <p14:tracePt t="24336" x="10058400" y="5892800"/>
          <p14:tracePt t="24352" x="10033000" y="5873750"/>
          <p14:tracePt t="24386" x="10020300" y="5861050"/>
          <p14:tracePt t="24472" x="10013950" y="5861050"/>
          <p14:tracePt t="24480" x="9988550" y="5848350"/>
          <p14:tracePt t="24488" x="9982200" y="5842000"/>
          <p14:tracePt t="24503" x="9956800" y="5829300"/>
          <p14:tracePt t="24519" x="9842500" y="5772150"/>
          <p14:tracePt t="24536" x="9613900" y="5702300"/>
          <p14:tracePt t="24552" x="9467850" y="5676900"/>
          <p14:tracePt t="24569" x="9359900" y="5676900"/>
          <p14:tracePt t="24586" x="9245600" y="5676900"/>
          <p14:tracePt t="24602" x="9169400" y="5676900"/>
          <p14:tracePt t="24619" x="9099550" y="5695950"/>
          <p14:tracePt t="24636" x="8991600" y="5746750"/>
          <p14:tracePt t="24653" x="8763000" y="5886450"/>
          <p14:tracePt t="24669" x="8528050" y="6013450"/>
          <p14:tracePt t="24686" x="8350250" y="6102350"/>
          <p14:tracePt t="24703" x="8108950" y="6146800"/>
          <p14:tracePt t="24720" x="7969250" y="6146800"/>
          <p14:tracePt t="24736" x="7804150" y="6146800"/>
          <p14:tracePt t="24753" x="7588250" y="6134100"/>
          <p14:tracePt t="24769" x="7378700" y="6102350"/>
          <p14:tracePt t="24786" x="7175500" y="6057900"/>
          <p14:tracePt t="24803" x="6991350" y="6026150"/>
          <p14:tracePt t="24819" x="6889750" y="6013450"/>
          <p14:tracePt t="24836" x="6832600" y="6000750"/>
          <p14:tracePt t="24853" x="6794500" y="5994400"/>
          <p14:tracePt t="24869" x="6724650" y="5981700"/>
          <p14:tracePt t="24886" x="6623050" y="5969000"/>
          <p14:tracePt t="24903" x="6527800" y="5956300"/>
          <p14:tracePt t="24919" x="6515100" y="5956300"/>
          <p14:tracePt t="24984" x="6508750" y="5937250"/>
          <p14:tracePt t="24991" x="6464300" y="5880100"/>
          <p14:tracePt t="25002" x="6407150" y="5822950"/>
          <p14:tracePt t="25019" x="6343650" y="5734050"/>
          <p14:tracePt t="25036" x="6311900" y="5689600"/>
          <p14:tracePt t="25069" x="6305550" y="5683250"/>
          <p14:tracePt t="25152" x="6299200" y="5695950"/>
          <p14:tracePt t="25165" x="6299200" y="5715000"/>
          <p14:tracePt t="25177" x="6286500" y="5727700"/>
          <p14:tracePt t="25188" x="6286500" y="5740400"/>
          <p14:tracePt t="25203" x="6280150" y="5759450"/>
          <p14:tracePt t="25219" x="6273800" y="5772150"/>
          <p14:tracePt t="25236" x="6273800" y="5791200"/>
          <p14:tracePt t="25253" x="6273800" y="5797550"/>
          <p14:tracePt t="25375" x="6273800" y="5803900"/>
          <p14:tracePt t="25415" x="6273800" y="5797550"/>
          <p14:tracePt t="25431" x="6280150" y="5784850"/>
          <p14:tracePt t="25479" x="6280150" y="5778500"/>
          <p14:tracePt t="25544" x="6286500" y="5765800"/>
          <p14:tracePt t="25560" x="6286500" y="5759450"/>
          <p14:tracePt t="25576" x="6286500" y="5746750"/>
          <p14:tracePt t="25592" x="6286500" y="5740400"/>
          <p14:tracePt t="25604" x="6286500" y="5721350"/>
          <p14:tracePt t="25619" x="6286500" y="5702300"/>
          <p14:tracePt t="25636" x="6292850" y="5676900"/>
          <p14:tracePt t="25652" x="6299200" y="5676900"/>
          <p14:tracePt t="25686" x="6299200" y="5670550"/>
          <p14:tracePt t="25702" x="6299200" y="5657850"/>
          <p14:tracePt t="25719" x="6299200" y="5645150"/>
          <p14:tracePt t="25752" x="6299200" y="5638800"/>
          <p14:tracePt t="25769" x="6292850" y="5626100"/>
          <p14:tracePt t="25786" x="6292850" y="5619750"/>
          <p14:tracePt t="25802" x="6286500" y="5613400"/>
          <p14:tracePt t="25819" x="6286500" y="5607050"/>
          <p14:tracePt t="25836" x="6286500" y="5588000"/>
          <p14:tracePt t="25853" x="6286500" y="5581650"/>
          <p14:tracePt t="25869" x="6280150" y="5575300"/>
          <p14:tracePt t="25984" x="6280150" y="5568950"/>
          <p14:tracePt t="25995" x="6292850" y="5588000"/>
          <p14:tracePt t="26003" x="6299200" y="5613400"/>
          <p14:tracePt t="26019" x="6305550" y="5645150"/>
          <p14:tracePt t="26036" x="6311900" y="5651500"/>
          <p14:tracePt t="26053" x="6330950" y="5657850"/>
          <p14:tracePt t="26069" x="6343650" y="5657850"/>
          <p14:tracePt t="26086" x="6350000" y="5657850"/>
          <p14:tracePt t="26103" x="6381750" y="5657850"/>
          <p14:tracePt t="26120" x="6413500" y="5632450"/>
          <p14:tracePt t="26136" x="6419850" y="5613400"/>
          <p14:tracePt t="26208" x="6426200" y="5607050"/>
          <p14:tracePt t="26222" x="6432550" y="5607050"/>
          <p14:tracePt t="26236" x="6451600" y="5607050"/>
          <p14:tracePt t="26253" x="6483350" y="5619750"/>
          <p14:tracePt t="26269" x="6515100" y="5638800"/>
          <p14:tracePt t="26286" x="6559550" y="5651500"/>
          <p14:tracePt t="26303" x="6584950" y="5664200"/>
          <p14:tracePt t="26319" x="6610350" y="5664200"/>
          <p14:tracePt t="26336" x="6616700" y="5664200"/>
          <p14:tracePt t="26369" x="6648450" y="5664200"/>
          <p14:tracePt t="26386" x="6661150" y="5657850"/>
          <p14:tracePt t="26403" x="6711950" y="5651500"/>
          <p14:tracePt t="26419" x="6788150" y="5638800"/>
          <p14:tracePt t="26436" x="6877050" y="5626100"/>
          <p14:tracePt t="26453" x="6915150" y="5626100"/>
          <p14:tracePt t="26469" x="6934200" y="5613400"/>
          <p14:tracePt t="26544" x="6940550" y="5600700"/>
          <p14:tracePt t="26552" x="6940550" y="5568950"/>
          <p14:tracePt t="26560" x="6940550" y="5549900"/>
          <p14:tracePt t="26570" x="6940550" y="5530850"/>
          <p14:tracePt t="26587" x="6902450" y="5467350"/>
          <p14:tracePt t="26603" x="6813550" y="5397500"/>
          <p14:tracePt t="26620" x="6711950" y="5346700"/>
          <p14:tracePt t="26636" x="6648450" y="5334000"/>
          <p14:tracePt t="26653" x="6597650" y="5334000"/>
          <p14:tracePt t="26670" x="6578600" y="5334000"/>
          <p14:tracePt t="26687" x="6565900" y="5486400"/>
          <p14:tracePt t="26703" x="6565900" y="5556250"/>
          <p14:tracePt t="26720" x="6667500" y="5746750"/>
          <p14:tracePt t="26737" x="6750050" y="5784850"/>
          <p14:tracePt t="26753" x="6838950" y="5797550"/>
          <p14:tracePt t="26770" x="6921500" y="5797550"/>
          <p14:tracePt t="26787" x="6978650" y="5797550"/>
          <p14:tracePt t="26803" x="6991350" y="5753100"/>
          <p14:tracePt t="26820" x="6991350" y="5670550"/>
          <p14:tracePt t="26837" x="6953250" y="5568950"/>
          <p14:tracePt t="26853" x="6858000" y="5486400"/>
          <p14:tracePt t="26870" x="6731000" y="5435600"/>
          <p14:tracePt t="26887" x="6680200" y="5422900"/>
          <p14:tracePt t="26920" x="6680200" y="5448300"/>
          <p14:tracePt t="26937" x="6724650" y="5499100"/>
          <p14:tracePt t="26953" x="6807200" y="5530850"/>
          <p14:tracePt t="26970" x="6858000" y="5537200"/>
          <p14:tracePt t="26987" x="6877050" y="5537200"/>
          <p14:tracePt t="27032" x="6864350" y="5537200"/>
          <p14:tracePt t="27040" x="6813550" y="5518150"/>
          <p14:tracePt t="27053" x="6737350" y="5505450"/>
          <p14:tracePt t="27070" x="6623050" y="5480050"/>
          <p14:tracePt t="27087" x="6508750" y="5480050"/>
          <p14:tracePt t="27103" x="6483350" y="5480050"/>
          <p14:tracePt t="27120" x="6470650" y="5480050"/>
          <p14:tracePt t="27176" x="6470650" y="5486400"/>
          <p14:tracePt t="27360" x="6483350" y="5486400"/>
          <p14:tracePt t="27371" x="6527800" y="5486400"/>
          <p14:tracePt t="27387" x="6699250" y="5486400"/>
          <p14:tracePt t="27403" x="6762750" y="5486400"/>
          <p14:tracePt t="27608" x="6775450" y="5454650"/>
          <p14:tracePt t="27618" x="6775450" y="5302250"/>
          <p14:tracePt t="27627" x="6775450" y="5092700"/>
          <p14:tracePt t="27637" x="6775450" y="4889500"/>
          <p14:tracePt t="27653" x="6775450" y="4527550"/>
          <p14:tracePt t="27670" x="6775450" y="4108450"/>
          <p14:tracePt t="27687" x="6762750" y="3771900"/>
          <p14:tracePt t="27703" x="6692900" y="3429000"/>
          <p14:tracePt t="27720" x="6667500" y="3232150"/>
          <p14:tracePt t="27736" x="6648450" y="3054350"/>
          <p14:tracePt t="27753" x="6635750" y="2927350"/>
          <p14:tracePt t="27770" x="6635750" y="2825750"/>
          <p14:tracePt t="27787" x="6635750" y="2692400"/>
          <p14:tracePt t="27803" x="6686550" y="2546350"/>
          <p14:tracePt t="27820" x="6762750" y="2393950"/>
          <p14:tracePt t="27836" x="6832600" y="2241550"/>
          <p14:tracePt t="27853" x="6921500" y="2076450"/>
          <p14:tracePt t="27870" x="7042150" y="1873250"/>
          <p14:tracePt t="27887" x="7124700" y="1593850"/>
          <p14:tracePt t="27903" x="7175500" y="1435100"/>
          <p14:tracePt t="27920" x="7188200" y="1238250"/>
          <p14:tracePt t="27937" x="7188200" y="1066800"/>
          <p14:tracePt t="27954" x="7188200" y="958850"/>
          <p14:tracePt t="27970" x="7169150" y="895350"/>
          <p14:tracePt t="27987" x="7156450" y="857250"/>
          <p14:tracePt t="28004" x="7150100" y="850900"/>
          <p14:tracePt t="28049" x="7143750" y="850900"/>
          <p14:tracePt t="28056" x="7112000" y="857250"/>
          <p14:tracePt t="28070" x="7073900" y="933450"/>
          <p14:tracePt t="28087" x="6940550" y="1174750"/>
          <p14:tracePt t="28103" x="6883400" y="1333500"/>
          <p14:tracePt t="28120" x="6864350" y="1466850"/>
          <p14:tracePt t="28137" x="6864350" y="1568450"/>
          <p14:tracePt t="28153" x="6864350" y="1587500"/>
          <p14:tracePt t="28170" x="6870700" y="1593850"/>
          <p14:tracePt t="28280" x="6877050" y="1593850"/>
          <p14:tracePt t="28289" x="6877050" y="1568450"/>
          <p14:tracePt t="28296" x="6864350" y="1549400"/>
          <p14:tracePt t="28304" x="6838950" y="1511300"/>
          <p14:tracePt t="28320" x="6813550" y="1479550"/>
          <p14:tracePt t="28337" x="6794500" y="1460500"/>
          <p14:tracePt t="28354" x="6788150" y="1454150"/>
          <p14:tracePt t="28370" x="6775450" y="1454150"/>
          <p14:tracePt t="28488" x="6775450" y="1460500"/>
          <p14:tracePt t="28496" x="6775450" y="1466850"/>
          <p14:tracePt t="28504" x="6775450" y="1485900"/>
          <p14:tracePt t="28520" x="6781800" y="1517650"/>
          <p14:tracePt t="28537" x="6807200" y="1574800"/>
          <p14:tracePt t="28554" x="6832600" y="1631950"/>
          <p14:tracePt t="28570" x="6845300" y="1663700"/>
          <p14:tracePt t="28587" x="6870700" y="1676400"/>
          <p14:tracePt t="29928" x="6838950" y="1682750"/>
          <p14:tracePt t="29936" x="6781800" y="1727200"/>
          <p14:tracePt t="29944" x="6737350" y="1771650"/>
          <p14:tracePt t="29954" x="6692900" y="1847850"/>
          <p14:tracePt t="29971" x="6623050" y="1968500"/>
          <p14:tracePt t="29987" x="6565900" y="2120900"/>
          <p14:tracePt t="30004" x="6508750" y="2298700"/>
          <p14:tracePt t="30021" x="6445250" y="2508250"/>
          <p14:tracePt t="30038" x="6426200" y="2705100"/>
          <p14:tracePt t="30054" x="6394450" y="2933700"/>
          <p14:tracePt t="30071" x="6362700" y="3124200"/>
          <p14:tracePt t="30087" x="6350000" y="3194050"/>
          <p14:tracePt t="30104" x="6350000" y="3200400"/>
          <p14:tracePt t="30521" x="6311900" y="3206750"/>
          <p14:tracePt t="30528" x="6184900" y="3206750"/>
          <p14:tracePt t="30538" x="6026150" y="3206750"/>
          <p14:tracePt t="30554" x="5791200" y="3130550"/>
          <p14:tracePt t="30571" x="5651500" y="3041650"/>
          <p14:tracePt t="30588" x="5562600" y="2984500"/>
          <p14:tracePt t="30604" x="5461000" y="2933700"/>
          <p14:tracePt t="30621" x="5416550" y="2914650"/>
          <p14:tracePt t="30638" x="5384800" y="2889250"/>
          <p14:tracePt t="30654" x="5372100" y="2882900"/>
          <p14:tracePt t="30671" x="5327650" y="2870200"/>
          <p14:tracePt t="30688" x="5308600" y="2857500"/>
          <p14:tracePt t="30704" x="5289550" y="2851150"/>
          <p14:tracePt t="30721" x="5270500" y="2838450"/>
          <p14:tracePt t="30737" x="5257800" y="2825750"/>
          <p14:tracePt t="30754" x="5245100" y="2813050"/>
          <p14:tracePt t="30771" x="5226050" y="2806700"/>
          <p14:tracePt t="30787" x="5207000" y="2794000"/>
          <p14:tracePt t="30804" x="5200650" y="2787650"/>
          <p14:tracePt t="30821" x="5181600" y="2781300"/>
          <p14:tracePt t="30944" x="5181600" y="2774950"/>
          <p14:tracePt t="30960" x="5181600" y="2768600"/>
          <p14:tracePt t="30968" x="5181600" y="2762250"/>
          <p14:tracePt t="30975" x="5181600" y="2749550"/>
          <p14:tracePt t="30987" x="5181600" y="2743200"/>
          <p14:tracePt t="31004" x="5181600" y="2736850"/>
          <p14:tracePt t="31021" x="5187950" y="2730500"/>
          <p14:tracePt t="31038" x="5207000" y="2711450"/>
          <p14:tracePt t="31054" x="5207000" y="2705100"/>
          <p14:tracePt t="31071" x="5226050" y="2705100"/>
          <p14:tracePt t="31088" x="5276850" y="2698750"/>
          <p14:tracePt t="31104" x="5302250" y="2698750"/>
          <p14:tracePt t="31121" x="5321300" y="2698750"/>
          <p14:tracePt t="31138" x="5327650" y="2698750"/>
          <p14:tracePt t="31176" x="5334000" y="2686050"/>
          <p14:tracePt t="31188" x="5334000" y="2660650"/>
          <p14:tracePt t="31205" x="5334000" y="2584450"/>
          <p14:tracePt t="31221" x="5334000" y="2495550"/>
          <p14:tracePt t="31238" x="5334000" y="2400300"/>
          <p14:tracePt t="31255" x="5295900" y="2355850"/>
          <p14:tracePt t="31257" x="5283200" y="2343150"/>
          <p14:tracePt t="31272" x="5251450" y="2324100"/>
          <p14:tracePt t="31287" x="5207000" y="2324100"/>
          <p14:tracePt t="31304" x="5181600" y="2324100"/>
          <p14:tracePt t="31321" x="5137150" y="2355850"/>
          <p14:tracePt t="31338" x="5111750" y="2438400"/>
          <p14:tracePt t="31354" x="5080000" y="2540000"/>
          <p14:tracePt t="31371" x="5080000" y="2628900"/>
          <p14:tracePt t="31388" x="5080000" y="2667000"/>
          <p14:tracePt t="31404" x="5111750" y="2705100"/>
          <p14:tracePt t="31421" x="5168900" y="2711450"/>
          <p14:tracePt t="31438" x="5251450" y="2711450"/>
          <p14:tracePt t="31455" x="5340350" y="2711450"/>
          <p14:tracePt t="31471" x="5359400" y="2686050"/>
          <p14:tracePt t="31488" x="5359400" y="2641600"/>
          <p14:tracePt t="31504" x="5359400" y="2609850"/>
          <p14:tracePt t="31521" x="5346700" y="2571750"/>
          <p14:tracePt t="31538" x="5270500" y="2552700"/>
          <p14:tracePt t="31555" x="5213350" y="2540000"/>
          <p14:tracePt t="31571" x="5149850" y="2540000"/>
          <p14:tracePt t="31588" x="5099050" y="2540000"/>
          <p14:tracePt t="31605" x="5067300" y="2622550"/>
          <p14:tracePt t="31621" x="5067300" y="2673350"/>
          <p14:tracePt t="31638" x="5067300" y="2724150"/>
          <p14:tracePt t="31655" x="5175250" y="2787650"/>
          <p14:tracePt t="31671" x="5264150" y="2800350"/>
          <p14:tracePt t="31688" x="5359400" y="2800350"/>
          <p14:tracePt t="31705" x="5403850" y="2794000"/>
          <p14:tracePt t="31721" x="5410200" y="2787650"/>
          <p14:tracePt t="31738" x="5410200" y="2768600"/>
          <p14:tracePt t="31755" x="5384800" y="2743200"/>
          <p14:tracePt t="31771" x="5334000" y="2743200"/>
          <p14:tracePt t="31788" x="5295900" y="2743200"/>
          <p14:tracePt t="31805" x="5264150" y="2749550"/>
          <p14:tracePt t="31821" x="5251450" y="2781300"/>
          <p14:tracePt t="31838" x="5251450" y="2806700"/>
          <p14:tracePt t="31855" x="5251450" y="2813050"/>
          <p14:tracePt t="31871" x="5295900" y="2813050"/>
          <p14:tracePt t="31888" x="5321300" y="2813050"/>
          <p14:tracePt t="31905" x="5327650" y="2806700"/>
          <p14:tracePt t="31921" x="5334000" y="2787650"/>
          <p14:tracePt t="31938" x="5327650" y="2781300"/>
          <p14:tracePt t="31955" x="5321300" y="2774950"/>
          <p14:tracePt t="31971" x="5314950" y="2774950"/>
          <p14:tracePt t="32416" x="5308600" y="2800350"/>
          <p14:tracePt t="32424" x="5353050" y="2870200"/>
          <p14:tracePt t="32438" x="5410200" y="2978150"/>
          <p14:tracePt t="32455" x="5695950" y="3314700"/>
          <p14:tracePt t="32472" x="6330950" y="3835400"/>
          <p14:tracePt t="32488" x="6826250" y="4152900"/>
          <p14:tracePt t="32505" x="7251700" y="4330700"/>
          <p14:tracePt t="32522" x="7613650" y="4432300"/>
          <p14:tracePt t="32538" x="7899400" y="4489450"/>
          <p14:tracePt t="32555" x="8020050" y="4502150"/>
          <p14:tracePt t="32572" x="8058150" y="4514850"/>
          <p14:tracePt t="32588" x="8064500" y="4514850"/>
          <p14:tracePt t="32688" x="8070850" y="4540250"/>
          <p14:tracePt t="32696" x="8083550" y="4591050"/>
          <p14:tracePt t="32705" x="8083550" y="4622800"/>
          <p14:tracePt t="32722" x="8096250" y="4699000"/>
          <p14:tracePt t="32739" x="8096250" y="4737100"/>
          <p14:tracePt t="32755" x="8096250" y="4756150"/>
          <p14:tracePt t="32772" x="8096250" y="4762500"/>
          <p14:tracePt t="32788" x="8089900" y="4768850"/>
          <p14:tracePt t="32805" x="8039100" y="4768850"/>
          <p14:tracePt t="32822" x="7994650" y="4768850"/>
          <p14:tracePt t="32838" x="7962900" y="4768850"/>
          <p14:tracePt t="32855" x="7931150" y="4768850"/>
          <p14:tracePt t="32872" x="7893050" y="4762500"/>
          <p14:tracePt t="32888" x="7854950" y="4762500"/>
          <p14:tracePt t="32905" x="7804150" y="4762500"/>
          <p14:tracePt t="32922" x="7727950" y="4806950"/>
          <p14:tracePt t="32938" x="7677150" y="4857750"/>
          <p14:tracePt t="32955" x="7651750" y="4883150"/>
          <p14:tracePt t="32972" x="7645400" y="4889500"/>
          <p14:tracePt t="33304" x="7626350" y="4851400"/>
          <p14:tracePt t="33313" x="7594600" y="4781550"/>
          <p14:tracePt t="33322" x="7531100" y="4648200"/>
          <p14:tracePt t="33339" x="7346950" y="4330700"/>
          <p14:tracePt t="33355" x="6927850" y="3937000"/>
          <p14:tracePt t="33372" x="6426200" y="3568700"/>
          <p14:tracePt t="33388" x="6007100" y="3270250"/>
          <p14:tracePt t="33405" x="5842000" y="3124200"/>
          <p14:tracePt t="33422" x="5803900" y="3067050"/>
          <p14:tracePt t="33438" x="5803900" y="3060700"/>
          <p14:tracePt t="33455" x="5803900" y="3054350"/>
          <p14:tracePt t="33487" x="5797550" y="3048000"/>
          <p14:tracePt t="33504" x="5791200" y="3035300"/>
          <p14:tracePt t="33512" x="5784850" y="3028950"/>
          <p14:tracePt t="33522" x="5778500" y="3009900"/>
          <p14:tracePt t="33539" x="5727700" y="2952750"/>
          <p14:tracePt t="33555" x="5664200" y="2876550"/>
          <p14:tracePt t="33572" x="5588000" y="2768600"/>
          <p14:tracePt t="33589" x="5499100" y="2679700"/>
          <p14:tracePt t="33605" x="5397500" y="2565400"/>
          <p14:tracePt t="33622" x="5289550" y="2495550"/>
          <p14:tracePt t="33639" x="5194300" y="2432050"/>
          <p14:tracePt t="33655" x="5181600" y="2425700"/>
          <p14:tracePt t="33672" x="5168900" y="2419350"/>
          <p14:tracePt t="33728" x="5168900" y="2425700"/>
          <p14:tracePt t="33736" x="5168900" y="2432050"/>
          <p14:tracePt t="33753" x="5168900" y="2438400"/>
          <p14:tracePt t="33760" x="5168900" y="2444750"/>
          <p14:tracePt t="33776" x="5168900" y="2457450"/>
          <p14:tracePt t="33789" x="5168900" y="2463800"/>
          <p14:tracePt t="33805" x="5168900" y="2476500"/>
          <p14:tracePt t="33822" x="5175250" y="2489200"/>
          <p14:tracePt t="33839" x="5200650" y="2514600"/>
          <p14:tracePt t="33855" x="5207000" y="2533650"/>
          <p14:tracePt t="33872" x="5226050" y="2565400"/>
          <p14:tracePt t="33888" x="5257800" y="2616200"/>
          <p14:tracePt t="33905" x="5276850" y="2654300"/>
          <p14:tracePt t="33922" x="5289550" y="2673350"/>
          <p14:tracePt t="33938" x="5295900" y="2692400"/>
          <p14:tracePt t="33955" x="5295900" y="2698750"/>
          <p14:tracePt t="34120" x="5295900" y="2686050"/>
          <p14:tracePt t="34128" x="5295900" y="2667000"/>
          <p14:tracePt t="34139" x="5295900" y="2654300"/>
          <p14:tracePt t="34156" x="5334000" y="2597150"/>
          <p14:tracePt t="34172" x="5480050" y="2514600"/>
          <p14:tracePt t="34189" x="5797550" y="2381250"/>
          <p14:tracePt t="34206" x="6172200" y="2273300"/>
          <p14:tracePt t="34222" x="6572250" y="2165350"/>
          <p14:tracePt t="34239" x="6965950" y="2133600"/>
          <p14:tracePt t="34255" x="7162800" y="2133600"/>
          <p14:tracePt t="34272" x="7321550" y="2139950"/>
          <p14:tracePt t="34289" x="7448550" y="2197100"/>
          <p14:tracePt t="34306" x="7600950" y="2286000"/>
          <p14:tracePt t="34322" x="7702550" y="2349500"/>
          <p14:tracePt t="34339" x="7766050" y="2393950"/>
          <p14:tracePt t="34356" x="7829550" y="2457450"/>
          <p14:tracePt t="34372" x="7874000" y="2501900"/>
          <p14:tracePt t="34389" x="7924800" y="2565400"/>
          <p14:tracePt t="34406" x="7956550" y="2597150"/>
          <p14:tracePt t="34422" x="7969250" y="2603500"/>
          <p14:tracePt t="34503" x="7962900" y="2609850"/>
          <p14:tracePt t="34511" x="7931150" y="2603500"/>
          <p14:tracePt t="34522" x="7874000" y="2597150"/>
          <p14:tracePt t="34539" x="7721600" y="2571750"/>
          <p14:tracePt t="34556" x="7543800" y="2571750"/>
          <p14:tracePt t="34572" x="7346950" y="2571750"/>
          <p14:tracePt t="34589" x="7124700" y="2571750"/>
          <p14:tracePt t="34606" x="6908800" y="2635250"/>
          <p14:tracePt t="34622" x="6743700" y="2705100"/>
          <p14:tracePt t="34639" x="6635750" y="2768600"/>
          <p14:tracePt t="34656" x="6553200" y="2825750"/>
          <p14:tracePt t="34672" x="6540500" y="2838450"/>
          <p14:tracePt t="34689" x="6527800" y="2838450"/>
          <p14:tracePt t="34706" x="6515100" y="2838450"/>
          <p14:tracePt t="34722" x="6483350" y="2838450"/>
          <p14:tracePt t="34739" x="6419850" y="2838450"/>
          <p14:tracePt t="34756" x="6362700" y="2838450"/>
          <p14:tracePt t="34772" x="6318250" y="2838450"/>
          <p14:tracePt t="34789" x="6299200" y="2838450"/>
          <p14:tracePt t="34806" x="6292850" y="2832100"/>
          <p14:tracePt t="34822" x="6292850" y="2819400"/>
          <p14:tracePt t="34839" x="6292850" y="2806700"/>
          <p14:tracePt t="34856" x="6381750" y="2781300"/>
          <p14:tracePt t="34872" x="6546850" y="2724150"/>
          <p14:tracePt t="34889" x="6838950" y="2686050"/>
          <p14:tracePt t="34906" x="7162800" y="2667000"/>
          <p14:tracePt t="34922" x="7537450" y="2667000"/>
          <p14:tracePt t="34939" x="7918450" y="2667000"/>
          <p14:tracePt t="34956" x="8166100" y="2667000"/>
          <p14:tracePt t="34972" x="8299450" y="2692400"/>
          <p14:tracePt t="34989" x="8331200" y="2698750"/>
          <p14:tracePt t="35032" x="8324850" y="2698750"/>
          <p14:tracePt t="35040" x="8293100" y="2698750"/>
          <p14:tracePt t="35048" x="8267700" y="2711450"/>
          <p14:tracePt t="35056" x="8235950" y="2711450"/>
          <p14:tracePt t="35072" x="8115300" y="2711450"/>
          <p14:tracePt t="35089" x="7962900" y="2711450"/>
          <p14:tracePt t="35106" x="7797800" y="2711450"/>
          <p14:tracePt t="35122" x="7531100" y="2711450"/>
          <p14:tracePt t="35139" x="7232650" y="2711450"/>
          <p14:tracePt t="35156" x="6838950" y="2711450"/>
          <p14:tracePt t="35172" x="6388100" y="2711450"/>
          <p14:tracePt t="35189" x="6026150" y="2711450"/>
          <p14:tracePt t="35206" x="5848350" y="2711450"/>
          <p14:tracePt t="35223" x="5721350" y="2711450"/>
          <p14:tracePt t="35256" x="5708650" y="2711450"/>
          <p14:tracePt t="35273" x="5676900" y="2724150"/>
          <p14:tracePt t="35289" x="5607050" y="2736850"/>
          <p14:tracePt t="35306" x="5511800" y="2736850"/>
          <p14:tracePt t="35323" x="5403850" y="2736850"/>
          <p14:tracePt t="35339" x="5365750" y="2736850"/>
          <p14:tracePt t="35356" x="5340350" y="2736850"/>
          <p14:tracePt t="35373" x="5321300" y="2736850"/>
          <p14:tracePt t="35389" x="5283200" y="2736850"/>
          <p14:tracePt t="35406" x="5232400" y="2736850"/>
          <p14:tracePt t="35423" x="5118100" y="2736850"/>
          <p14:tracePt t="35439" x="5111750" y="2736850"/>
          <p14:tracePt t="35456" x="5099050" y="2736850"/>
          <p14:tracePt t="35784" x="5105400" y="2736850"/>
          <p14:tracePt t="35792" x="5124450" y="2743200"/>
          <p14:tracePt t="35806" x="5143500" y="2743200"/>
          <p14:tracePt t="35823" x="5187950" y="2755900"/>
          <p14:tracePt t="35839" x="5207000" y="2755900"/>
          <p14:tracePt t="35856" x="5251450" y="2755900"/>
          <p14:tracePt t="35873" x="5276850" y="2762250"/>
          <p14:tracePt t="35920" x="5283200" y="2762250"/>
          <p14:tracePt t="35928" x="5289550" y="2762250"/>
          <p14:tracePt t="35939" x="5295900" y="2762250"/>
          <p14:tracePt t="35956" x="5308600" y="2762250"/>
          <p14:tracePt t="35973" x="5334000" y="2762250"/>
          <p14:tracePt t="35989" x="5359400" y="2762250"/>
          <p14:tracePt t="36006" x="5391150" y="2762250"/>
          <p14:tracePt t="36023" x="5403850" y="2762250"/>
          <p14:tracePt t="36376" x="5410200" y="2762250"/>
          <p14:tracePt t="36384" x="5429250" y="2762250"/>
          <p14:tracePt t="36392" x="5448300" y="2762250"/>
          <p14:tracePt t="36406" x="5467350" y="2762250"/>
          <p14:tracePt t="36423" x="5505450" y="2762250"/>
          <p14:tracePt t="36439" x="5556250" y="2774950"/>
          <p14:tracePt t="36456" x="5562600" y="2774950"/>
          <p14:tracePt t="36640" x="5543550" y="2774950"/>
          <p14:tracePt t="36648" x="5524500" y="2774950"/>
          <p14:tracePt t="36656" x="5505450" y="2774950"/>
          <p14:tracePt t="36673" x="5480050" y="2774950"/>
          <p14:tracePt t="36689" x="5448300" y="2774950"/>
          <p14:tracePt t="36706" x="5435600" y="2774950"/>
          <p14:tracePt t="36723" x="5429250" y="2774950"/>
          <p14:tracePt t="36740" x="5416550" y="2774950"/>
          <p14:tracePt t="36832" x="5410200" y="2774950"/>
          <p14:tracePt t="36841" x="5403850" y="2774950"/>
          <p14:tracePt t="36896" x="5397500" y="2774950"/>
          <p14:tracePt t="36936" x="5384800" y="2774950"/>
          <p14:tracePt t="36944" x="5378450" y="2774950"/>
          <p14:tracePt t="36976" x="5372100" y="2774950"/>
          <p14:tracePt t="37064" x="5365750" y="2774950"/>
          <p14:tracePt t="37120" x="5353050" y="2774950"/>
          <p14:tracePt t="37704" x="5353050" y="2768600"/>
          <p14:tracePt t="37720" x="5372100" y="2755900"/>
          <p14:tracePt t="37728" x="5397500" y="2755900"/>
          <p14:tracePt t="37740" x="5435600" y="2755900"/>
          <p14:tracePt t="37757" x="5511800" y="2743200"/>
          <p14:tracePt t="37773" x="5651500" y="2717800"/>
          <p14:tracePt t="37790" x="5829300" y="2686050"/>
          <p14:tracePt t="37794" x="5962650" y="2673350"/>
          <p14:tracePt t="37807" x="6076950" y="2654300"/>
          <p14:tracePt t="37823" x="6369050" y="2616200"/>
          <p14:tracePt t="37840" x="6800850" y="2584450"/>
          <p14:tracePt t="37857" x="6985000" y="2584450"/>
          <p14:tracePt t="37873" x="7112000" y="2584450"/>
          <p14:tracePt t="37890" x="7194550" y="2584450"/>
          <p14:tracePt t="37907" x="7251700" y="2584450"/>
          <p14:tracePt t="37923" x="7302500" y="2584450"/>
          <p14:tracePt t="37940" x="7353300" y="2584450"/>
          <p14:tracePt t="37957" x="7435850" y="2584450"/>
          <p14:tracePt t="37973" x="7543800" y="2603500"/>
          <p14:tracePt t="37990" x="7683500" y="2647950"/>
          <p14:tracePt t="38007" x="7804150" y="2698750"/>
          <p14:tracePt t="38023" x="7912100" y="2743200"/>
          <p14:tracePt t="38040" x="8007350" y="2774950"/>
          <p14:tracePt t="38057" x="8020050" y="2781300"/>
          <p14:tracePt t="38280" x="8013700" y="2781300"/>
          <p14:tracePt t="38288" x="7994650" y="2781300"/>
          <p14:tracePt t="38299" x="7988300" y="2781300"/>
          <p14:tracePt t="38307" x="7956550" y="2781300"/>
          <p14:tracePt t="38323" x="7918450" y="2781300"/>
          <p14:tracePt t="38340" x="7880350" y="2781300"/>
          <p14:tracePt t="38357" x="7848600" y="2781300"/>
          <p14:tracePt t="38373" x="7823200" y="2781300"/>
          <p14:tracePt t="38390" x="7804150" y="2781300"/>
          <p14:tracePt t="38407" x="7797800" y="2781300"/>
          <p14:tracePt t="38423" x="7791450" y="2781300"/>
          <p14:tracePt t="38440" x="7785100" y="2781300"/>
          <p14:tracePt t="38856" x="7766050" y="2781300"/>
          <p14:tracePt t="38864" x="7753350" y="2781300"/>
          <p14:tracePt t="38874" x="7727950" y="2787650"/>
          <p14:tracePt t="38890" x="7702550" y="2800350"/>
          <p14:tracePt t="38907" x="7677150" y="2800350"/>
          <p14:tracePt t="38924" x="7664450" y="2800350"/>
          <p14:tracePt t="38940" x="7658100" y="2800350"/>
          <p14:tracePt t="42407" x="7658100" y="2806700"/>
          <p14:tracePt t="42415" x="7613650" y="2819400"/>
          <p14:tracePt t="42424" x="7518400" y="2870200"/>
          <p14:tracePt t="42441" x="7283450" y="2921000"/>
          <p14:tracePt t="42458" x="7023100" y="2990850"/>
          <p14:tracePt t="42474" x="6743700" y="3048000"/>
          <p14:tracePt t="42491" x="6591300" y="3060700"/>
          <p14:tracePt t="42508" x="6464300" y="3086100"/>
          <p14:tracePt t="42524" x="6362700" y="3098800"/>
          <p14:tracePt t="42541" x="6242050" y="3111500"/>
          <p14:tracePt t="42558" x="6064250" y="3175000"/>
          <p14:tracePt t="42575" x="5651500" y="3282950"/>
          <p14:tracePt t="42591" x="5340350" y="3378200"/>
          <p14:tracePt t="42608" x="5080000" y="3448050"/>
          <p14:tracePt t="42624" x="4902200" y="3492500"/>
          <p14:tracePt t="42641" x="4743450" y="3524250"/>
          <p14:tracePt t="42658" x="4686300" y="3530600"/>
          <p14:tracePt t="42728" x="4679950" y="3530600"/>
          <p14:tracePt t="42736" x="4679950" y="3524250"/>
          <p14:tracePt t="42752" x="4679950" y="3517900"/>
          <p14:tracePt t="42768" x="4679950" y="3505200"/>
          <p14:tracePt t="42776" x="4686300" y="3505200"/>
          <p14:tracePt t="42792" x="4705350" y="3492500"/>
          <p14:tracePt t="42808" x="4724400" y="3486150"/>
          <p14:tracePt t="42825" x="4730750" y="3486150"/>
          <p14:tracePt t="42842" x="4743450" y="3479800"/>
          <p14:tracePt t="42858" x="4768850" y="3460750"/>
          <p14:tracePt t="42875" x="4813300" y="3448050"/>
          <p14:tracePt t="42892" x="4876800" y="3429000"/>
          <p14:tracePt t="42908" x="4959350" y="3403600"/>
          <p14:tracePt t="42925" x="5016500" y="3390900"/>
          <p14:tracePt t="42942" x="5035550" y="3359150"/>
          <p14:tracePt t="42958" x="5048250" y="3352800"/>
          <p14:tracePt t="43432" x="5060950" y="3352800"/>
          <p14:tracePt t="43442" x="5080000" y="3352800"/>
          <p14:tracePt t="43458" x="5130800" y="3352800"/>
          <p14:tracePt t="43475" x="5219700" y="3352800"/>
          <p14:tracePt t="43491" x="5321300" y="3352800"/>
          <p14:tracePt t="43508" x="5473700" y="3333750"/>
          <p14:tracePt t="43525" x="5664200" y="3321050"/>
          <p14:tracePt t="43542" x="5867400" y="3289300"/>
          <p14:tracePt t="43559" x="6115050" y="3289300"/>
          <p14:tracePt t="43575" x="6388100" y="3289300"/>
          <p14:tracePt t="43592" x="6737350" y="3289300"/>
          <p14:tracePt t="43608" x="6934200" y="3289300"/>
          <p14:tracePt t="43625" x="7105650" y="3289300"/>
          <p14:tracePt t="43642" x="7207250" y="3289300"/>
          <p14:tracePt t="43658" x="7308850" y="3289300"/>
          <p14:tracePt t="43675" x="7423150" y="3302000"/>
          <p14:tracePt t="43692" x="7543800" y="3340100"/>
          <p14:tracePt t="43708" x="7620000" y="3340100"/>
          <p14:tracePt t="43725" x="7696200" y="3359150"/>
          <p14:tracePt t="43742" x="7727950" y="3371850"/>
          <p14:tracePt t="43758" x="7747000" y="3378200"/>
          <p14:tracePt t="49263" x="7740650" y="3378200"/>
          <p14:tracePt t="49271" x="7683500" y="3403600"/>
          <p14:tracePt t="49279" x="7607300" y="3416300"/>
          <p14:tracePt t="49293" x="7524750" y="3448050"/>
          <p14:tracePt t="49310" x="7359650" y="3473450"/>
          <p14:tracePt t="49327" x="7181850" y="3505200"/>
          <p14:tracePt t="49343" x="6724650" y="3556000"/>
          <p14:tracePt t="49360" x="6375400" y="3619500"/>
          <p14:tracePt t="49376" x="6096000" y="3657600"/>
          <p14:tracePt t="49393" x="5835650" y="3689350"/>
          <p14:tracePt t="49410" x="5613400" y="3721100"/>
          <p14:tracePt t="49427" x="5410200" y="3752850"/>
          <p14:tracePt t="49443" x="5257800" y="3778250"/>
          <p14:tracePt t="49460" x="5137150" y="3810000"/>
          <p14:tracePt t="49477" x="5016500" y="3848100"/>
          <p14:tracePt t="49494" x="4940300" y="3873500"/>
          <p14:tracePt t="49510" x="4889500" y="3898900"/>
          <p14:tracePt t="49527" x="4857750" y="3917950"/>
          <p14:tracePt t="49544" x="4845050" y="3917950"/>
          <p14:tracePt t="50024" x="4857750" y="3917950"/>
          <p14:tracePt t="50032" x="4876800" y="3917950"/>
          <p14:tracePt t="50044" x="4914900" y="3917950"/>
          <p14:tracePt t="50060" x="5029200" y="3917950"/>
          <p14:tracePt t="50077" x="5162550" y="3917950"/>
          <p14:tracePt t="50094" x="5365750" y="3905250"/>
          <p14:tracePt t="50111" x="5715000" y="3841750"/>
          <p14:tracePt t="50128" x="5930900" y="3790950"/>
          <p14:tracePt t="50144" x="6121400" y="3746500"/>
          <p14:tracePt t="50160" x="6254750" y="3727450"/>
          <p14:tracePt t="50177" x="6362700" y="3714750"/>
          <p14:tracePt t="50194" x="6432550" y="3702050"/>
          <p14:tracePt t="50211" x="6496050" y="3689350"/>
          <p14:tracePt t="50227" x="6546850" y="3689350"/>
          <p14:tracePt t="50244" x="6654800" y="3676650"/>
          <p14:tracePt t="50261" x="6750050" y="3663950"/>
          <p14:tracePt t="50277" x="6858000" y="3663950"/>
          <p14:tracePt t="50293" x="6959600" y="3663950"/>
          <p14:tracePt t="50310" x="7092950" y="3663950"/>
          <p14:tracePt t="50327" x="7327900" y="3663950"/>
          <p14:tracePt t="50344" x="7467600" y="3663950"/>
          <p14:tracePt t="50360" x="7550150" y="3663950"/>
          <p14:tracePt t="50377" x="7607300" y="3663950"/>
          <p14:tracePt t="50394" x="7632700" y="3663950"/>
          <p14:tracePt t="50471" x="7639050" y="3663950"/>
          <p14:tracePt t="50480" x="7645400" y="3663950"/>
          <p14:tracePt t="50488" x="7664450" y="3663950"/>
          <p14:tracePt t="50499" x="7683500" y="3663950"/>
          <p14:tracePt t="50511" x="7702550" y="3663950"/>
          <p14:tracePt t="50527" x="7721600" y="3663950"/>
          <p14:tracePt t="50544" x="7772400" y="3689350"/>
          <p14:tracePt t="50561" x="7823200" y="3721100"/>
          <p14:tracePt t="50577" x="7848600" y="3740150"/>
          <p14:tracePt t="50594" x="7867650" y="3752850"/>
          <p14:tracePt t="50720" x="7861300" y="3752850"/>
          <p14:tracePt t="50729" x="7854950" y="3752850"/>
          <p14:tracePt t="50744" x="7848600" y="3752850"/>
          <p14:tracePt t="50752" x="7842250" y="3752850"/>
          <p14:tracePt t="50800" x="7829550" y="3752850"/>
          <p14:tracePt t="51399" x="7772400" y="3752850"/>
          <p14:tracePt t="51408" x="7620000" y="3752850"/>
          <p14:tracePt t="51416" x="7378700" y="3752850"/>
          <p14:tracePt t="51428" x="7169150" y="3752850"/>
          <p14:tracePt t="51444" x="6889750" y="3752850"/>
          <p14:tracePt t="51461" x="6705600" y="3752850"/>
          <p14:tracePt t="51477" x="6413500" y="3784600"/>
          <p14:tracePt t="51494" x="5981700" y="3848100"/>
          <p14:tracePt t="51511" x="5276850" y="3962400"/>
          <p14:tracePt t="51527" x="4908550" y="4025900"/>
          <p14:tracePt t="51544" x="4616450" y="4064000"/>
          <p14:tracePt t="51561" x="4425950" y="4089400"/>
          <p14:tracePt t="51577" x="4298950" y="4108450"/>
          <p14:tracePt t="51594" x="4159250" y="4121150"/>
          <p14:tracePt t="51611" x="4025900" y="4146550"/>
          <p14:tracePt t="51628" x="3873500" y="4178300"/>
          <p14:tracePt t="51644" x="3714750" y="4216400"/>
          <p14:tracePt t="51661" x="3575050" y="4248150"/>
          <p14:tracePt t="51677" x="3467100" y="4260850"/>
          <p14:tracePt t="51694" x="3416300" y="4273550"/>
          <p14:tracePt t="51711" x="3365500" y="4279900"/>
          <p14:tracePt t="51727" x="3352800" y="4279900"/>
          <p14:tracePt t="51968" x="3340100" y="4286250"/>
          <p14:tracePt t="51976" x="3333750" y="4292600"/>
          <p14:tracePt t="51992" x="3333750" y="4305300"/>
          <p14:tracePt t="52008" x="3327400" y="4305300"/>
          <p14:tracePt t="53416" x="3340100" y="4305300"/>
          <p14:tracePt t="53424" x="3397250" y="4305300"/>
          <p14:tracePt t="53432" x="3467100" y="4318000"/>
          <p14:tracePt t="53445" x="3562350" y="4337050"/>
          <p14:tracePt t="53461" x="3740150" y="4349750"/>
          <p14:tracePt t="53478" x="3905250" y="4362450"/>
          <p14:tracePt t="53495" x="4127500" y="4362450"/>
          <p14:tracePt t="53511" x="4210050" y="4362450"/>
          <p14:tracePt t="53528" x="4267200" y="4375150"/>
          <p14:tracePt t="53545" x="4273550" y="4375150"/>
          <p14:tracePt t="53608" x="4286250" y="4375150"/>
          <p14:tracePt t="53616" x="4311650" y="4375150"/>
          <p14:tracePt t="53628" x="4337050" y="4368800"/>
          <p14:tracePt t="53645" x="4457700" y="4368800"/>
          <p14:tracePt t="53662" x="4622800" y="4368800"/>
          <p14:tracePt t="53678" x="4806950" y="4368800"/>
          <p14:tracePt t="53695" x="5137150" y="4368800"/>
          <p14:tracePt t="53711" x="5314950" y="4368800"/>
          <p14:tracePt t="53728" x="5416550" y="4368800"/>
          <p14:tracePt t="53745" x="5473700" y="4368800"/>
          <p14:tracePt t="53896" x="5486400" y="4362450"/>
          <p14:tracePt t="53904" x="5486400" y="4356100"/>
          <p14:tracePt t="53912" x="5499100" y="4349750"/>
          <p14:tracePt t="53928" x="5505450" y="4337050"/>
          <p14:tracePt t="53945" x="5581650" y="4311650"/>
          <p14:tracePt t="53962" x="5664200" y="4298950"/>
          <p14:tracePt t="53978" x="5842000" y="4286250"/>
          <p14:tracePt t="53995" x="6203950" y="4248150"/>
          <p14:tracePt t="54012" x="6610350" y="4203700"/>
          <p14:tracePt t="54028" x="7029450" y="4184650"/>
          <p14:tracePt t="54045" x="7315200" y="4165600"/>
          <p14:tracePt t="54061" x="7480300" y="4146550"/>
          <p14:tracePt t="54078" x="7594600" y="4146550"/>
          <p14:tracePt t="54095" x="7651750" y="4146550"/>
          <p14:tracePt t="54112" x="7664450" y="4146550"/>
          <p14:tracePt t="54152" x="7677150" y="4146550"/>
          <p14:tracePt t="54168" x="7696200" y="4146550"/>
          <p14:tracePt t="54178" x="7702550" y="4146550"/>
          <p14:tracePt t="54195" x="7740650" y="4146550"/>
          <p14:tracePt t="54212" x="7804150" y="4146550"/>
          <p14:tracePt t="54228" x="7893050" y="4159250"/>
          <p14:tracePt t="54245" x="7988300" y="4171950"/>
          <p14:tracePt t="54262" x="8108950" y="4184650"/>
          <p14:tracePt t="54279" x="8229600" y="4222750"/>
          <p14:tracePt t="54295" x="8343900" y="4248150"/>
          <p14:tracePt t="54312" x="8388350" y="4260850"/>
          <p14:tracePt t="54363" x="8388350" y="4267200"/>
          <p14:tracePt t="54368" x="8382000" y="4279900"/>
          <p14:tracePt t="54378" x="8362950" y="4279900"/>
          <p14:tracePt t="54395" x="8356600" y="4286250"/>
          <p14:tracePt t="54412" x="8331200" y="4292600"/>
          <p14:tracePt t="54429" x="8299450" y="4311650"/>
          <p14:tracePt t="54445" x="8261350" y="4324350"/>
          <p14:tracePt t="54462" x="8235950" y="4330700"/>
          <p14:tracePt t="54479" x="8210550" y="4343400"/>
          <p14:tracePt t="54495" x="8204200" y="4343400"/>
          <p14:tracePt t="54512" x="8191500" y="4343400"/>
          <p14:tracePt t="54545" x="8185150" y="4343400"/>
          <p14:tracePt t="54568" x="8178800" y="4343400"/>
          <p14:tracePt t="55392" x="8147050" y="4343400"/>
          <p14:tracePt t="55400" x="8058150" y="4343400"/>
          <p14:tracePt t="55412" x="7975600" y="4343400"/>
          <p14:tracePt t="55429" x="7740650" y="4343400"/>
          <p14:tracePt t="55446" x="7378700" y="4343400"/>
          <p14:tracePt t="55462" x="6877050" y="4343400"/>
          <p14:tracePt t="55479" x="6223000" y="4343400"/>
          <p14:tracePt t="55495" x="5118100" y="4368800"/>
          <p14:tracePt t="55512" x="4330700" y="4470400"/>
          <p14:tracePt t="55529" x="3695700" y="4572000"/>
          <p14:tracePt t="55545" x="3257550" y="4629150"/>
          <p14:tracePt t="55562" x="3041650" y="4699000"/>
          <p14:tracePt t="55579" x="2914650" y="4711700"/>
          <p14:tracePt t="55595" x="2819400" y="4730750"/>
          <p14:tracePt t="55612" x="2749550" y="4749800"/>
          <p14:tracePt t="55629" x="2711450" y="4756150"/>
          <p14:tracePt t="55645" x="2673350" y="4768850"/>
          <p14:tracePt t="55662" x="2609850" y="4768850"/>
          <p14:tracePt t="55679" x="2552700" y="4768850"/>
          <p14:tracePt t="55695" x="2470150" y="4756150"/>
          <p14:tracePt t="55712" x="2406650" y="4743450"/>
          <p14:tracePt t="55729" x="2368550" y="4730750"/>
          <p14:tracePt t="55746" x="2349500" y="4718050"/>
          <p14:tracePt t="55912" x="2362200" y="4718050"/>
          <p14:tracePt t="55920" x="2368550" y="4718050"/>
          <p14:tracePt t="55929" x="2387600" y="4724400"/>
          <p14:tracePt t="55946" x="2463800" y="4749800"/>
          <p14:tracePt t="55962" x="2501900" y="4756150"/>
          <p14:tracePt t="55979" x="2527300" y="4768850"/>
          <p14:tracePt t="55996" x="2546350" y="4768850"/>
          <p14:tracePt t="56144" x="2552700" y="4768850"/>
          <p14:tracePt t="56152" x="2559050" y="4768850"/>
          <p14:tracePt t="56169" x="2578100" y="4768850"/>
          <p14:tracePt t="56179" x="2590800" y="4768850"/>
          <p14:tracePt t="56196" x="2635250" y="4781550"/>
          <p14:tracePt t="56212" x="2705100" y="4813300"/>
          <p14:tracePt t="56229" x="2825750" y="4857750"/>
          <p14:tracePt t="56246" x="2965450" y="4908550"/>
          <p14:tracePt t="56262" x="3041650" y="4933950"/>
          <p14:tracePt t="56279" x="3098800" y="4946650"/>
          <p14:tracePt t="57256" x="3136900" y="4946650"/>
          <p14:tracePt t="57264" x="3225800" y="4946650"/>
          <p14:tracePt t="57272" x="3384550" y="4946650"/>
          <p14:tracePt t="57281" x="3606800" y="4946650"/>
          <p14:tracePt t="57296" x="4019550" y="4946650"/>
          <p14:tracePt t="57313" x="4318000" y="4946650"/>
          <p14:tracePt t="57329" x="4546600" y="4946650"/>
          <p14:tracePt t="57346" x="4730750" y="4946650"/>
          <p14:tracePt t="57363" x="4832350" y="4946650"/>
          <p14:tracePt t="57380" x="4857750" y="4946650"/>
          <p14:tracePt t="57743" x="4883150" y="4921250"/>
          <p14:tracePt t="57751" x="4908550" y="4902200"/>
          <p14:tracePt t="57763" x="4933950" y="4876800"/>
          <p14:tracePt t="57779" x="4984750" y="4851400"/>
          <p14:tracePt t="57796" x="5029200" y="4819650"/>
          <p14:tracePt t="57813" x="5080000" y="4800600"/>
          <p14:tracePt t="57829" x="5137150" y="4794250"/>
          <p14:tracePt t="57846" x="5168900" y="4781550"/>
          <p14:tracePt t="57863" x="5194300" y="4781550"/>
          <p14:tracePt t="57879" x="5213350" y="4781550"/>
          <p14:tracePt t="57967" x="5219700" y="4775200"/>
          <p14:tracePt t="57976" x="5226050" y="4775200"/>
          <p14:tracePt t="57984" x="5232400" y="4775200"/>
          <p14:tracePt t="57996" x="5238750" y="4775200"/>
          <p14:tracePt t="58013" x="5251450" y="4775200"/>
          <p14:tracePt t="58030" x="5276850" y="4775200"/>
          <p14:tracePt t="58047" x="5334000" y="4775200"/>
          <p14:tracePt t="58063" x="5353050" y="4775200"/>
          <p14:tracePt t="58080" x="5422900" y="4775200"/>
          <p14:tracePt t="58096" x="5441950" y="4775200"/>
          <p14:tracePt t="58200" x="5473700" y="4775200"/>
          <p14:tracePt t="58208" x="5524500" y="4781550"/>
          <p14:tracePt t="58216" x="5613400" y="4794250"/>
          <p14:tracePt t="58230" x="5715000" y="4794250"/>
          <p14:tracePt t="58246" x="6064250" y="4819650"/>
          <p14:tracePt t="58263" x="6724650" y="4819650"/>
          <p14:tracePt t="58279" x="7035800" y="4819650"/>
          <p14:tracePt t="58296" x="7302500" y="4781550"/>
          <p14:tracePt t="58313" x="7442200" y="4756150"/>
          <p14:tracePt t="58329" x="7480300" y="4756150"/>
          <p14:tracePt t="58346" x="7531100" y="4743450"/>
          <p14:tracePt t="58363" x="7562850" y="4730750"/>
          <p14:tracePt t="58379" x="7600950" y="4730750"/>
          <p14:tracePt t="58396" x="7620000" y="4724400"/>
          <p14:tracePt t="58413" x="7645400" y="4724400"/>
          <p14:tracePt t="58429" x="7664450" y="4724400"/>
          <p14:tracePt t="58455" x="7670800" y="4724400"/>
          <p14:tracePt t="58463" x="7683500" y="4724400"/>
          <p14:tracePt t="58479" x="7734300" y="4724400"/>
          <p14:tracePt t="58497" x="7816850" y="4724400"/>
          <p14:tracePt t="58513" x="7969250" y="4743450"/>
          <p14:tracePt t="58530" x="8089900" y="4775200"/>
          <p14:tracePt t="58546" x="8147050" y="4775200"/>
          <p14:tracePt t="58563" x="8153400" y="4775200"/>
          <p14:tracePt t="58736" x="8147050" y="4775200"/>
          <p14:tracePt t="58744" x="8134350" y="4775200"/>
          <p14:tracePt t="58752" x="8128000" y="4775200"/>
          <p14:tracePt t="58763" x="8121650" y="4775200"/>
          <p14:tracePt t="58780" x="8083550" y="4775200"/>
          <p14:tracePt t="58796" x="8051800" y="4768850"/>
          <p14:tracePt t="58813" x="8026400" y="4768850"/>
          <p14:tracePt t="58829" x="7988300" y="4768850"/>
          <p14:tracePt t="58846" x="7962900" y="4768850"/>
          <p14:tracePt t="58863" x="7918450" y="4768850"/>
          <p14:tracePt t="58880" x="7810500" y="4762500"/>
          <p14:tracePt t="58896" x="7721600" y="4743450"/>
          <p14:tracePt t="58913" x="7645400" y="4743450"/>
          <p14:tracePt t="58930" x="7581900" y="4730750"/>
          <p14:tracePt t="58946" x="7531100" y="4718050"/>
          <p14:tracePt t="58963" x="7512050" y="4718050"/>
          <p14:tracePt t="58980" x="7505700" y="4718050"/>
          <p14:tracePt t="59648" x="7651750" y="4686300"/>
          <p14:tracePt t="59656" x="7975600" y="4616450"/>
          <p14:tracePt t="59664" x="8293100" y="4565650"/>
          <p14:tracePt t="59680" x="8851900" y="4368800"/>
          <p14:tracePt t="59697" x="9093200" y="4114800"/>
          <p14:tracePt t="59713" x="9207500" y="3651250"/>
          <p14:tracePt t="59730" x="9207500" y="3219450"/>
          <p14:tracePt t="59747" x="9207500" y="2787650"/>
          <p14:tracePt t="59763" x="9105900" y="2393950"/>
          <p14:tracePt t="59780" x="8883650" y="2019300"/>
          <p14:tracePt t="59797" x="8559800" y="1676400"/>
          <p14:tracePt t="59813" x="8121650" y="1422400"/>
          <p14:tracePt t="59830" x="7562850" y="1200150"/>
          <p14:tracePt t="59847" x="6680200" y="1035050"/>
          <p14:tracePt t="59863" x="6089650" y="984250"/>
          <p14:tracePt t="59880" x="5556250" y="984250"/>
          <p14:tracePt t="59896" x="5029200" y="1028700"/>
          <p14:tracePt t="59913" x="4451350" y="1219200"/>
          <p14:tracePt t="59930" x="3803650" y="1504950"/>
          <p14:tracePt t="59946" x="3225800" y="1854200"/>
          <p14:tracePt t="59963" x="2736850" y="2247900"/>
          <p14:tracePt t="59980" x="2343150" y="2724150"/>
          <p14:tracePt t="59997" x="2133600" y="3282950"/>
          <p14:tracePt t="60013" x="2038350" y="3886200"/>
          <p14:tracePt t="60030" x="2076450" y="4349750"/>
          <p14:tracePt t="60047" x="2590800" y="4940300"/>
          <p14:tracePt t="60063" x="3257550" y="5251450"/>
          <p14:tracePt t="60080" x="4210050" y="5441950"/>
          <p14:tracePt t="60097" x="5143500" y="5492750"/>
          <p14:tracePt t="60113" x="6070600" y="5473700"/>
          <p14:tracePt t="60130" x="6877050" y="5264150"/>
          <p14:tracePt t="60147" x="7505700" y="5010150"/>
          <p14:tracePt t="60163" x="7848600" y="4743450"/>
          <p14:tracePt t="60180" x="7981950" y="4464050"/>
          <p14:tracePt t="60197" x="8020050" y="4121150"/>
          <p14:tracePt t="60213" x="7874000" y="3733800"/>
          <p14:tracePt t="60230" x="7512050" y="3346450"/>
          <p14:tracePt t="60247" x="6661150" y="2971800"/>
          <p14:tracePt t="60263" x="6000750" y="2832100"/>
          <p14:tracePt t="60280" x="5289550" y="2806700"/>
          <p14:tracePt t="60297" x="4673600" y="2806700"/>
          <p14:tracePt t="60314" x="4044950" y="3028950"/>
          <p14:tracePt t="60330" x="3479800" y="3429000"/>
          <p14:tracePt t="60347" x="3054350" y="3943350"/>
          <p14:tracePt t="60364" x="2844800" y="4546600"/>
          <p14:tracePt t="60380" x="2844800" y="5099050"/>
          <p14:tracePt t="60397" x="3124200" y="5588000"/>
          <p14:tracePt t="60413" x="3594100" y="5937250"/>
          <p14:tracePt t="60415" x="3873500" y="6064250"/>
          <p14:tracePt t="60430" x="4216400" y="6134100"/>
          <p14:tracePt t="60447" x="4857750" y="6159500"/>
          <p14:tracePt t="60464" x="5899150" y="6013450"/>
          <p14:tracePt t="60481" x="6413500" y="5791200"/>
          <p14:tracePt t="60497" x="6565900" y="5626100"/>
          <p14:tracePt t="60514" x="6597650" y="5435600"/>
          <p14:tracePt t="60530" x="6432550" y="5105400"/>
          <p14:tracePt t="60547" x="6064250" y="4794250"/>
          <p14:tracePt t="60563" x="5505450" y="4572000"/>
          <p14:tracePt t="60580" x="4832350" y="4470400"/>
          <p14:tracePt t="60597" x="4279900" y="4445000"/>
          <p14:tracePt t="60613" x="3949700" y="4540250"/>
          <p14:tracePt t="60630" x="3854450" y="4641850"/>
          <p14:tracePt t="60647" x="3854450" y="4781550"/>
          <p14:tracePt t="60663" x="4133850" y="4965700"/>
          <p14:tracePt t="60680" x="4514850" y="5029200"/>
          <p14:tracePt t="60697" x="4870450" y="5048250"/>
          <p14:tracePt t="60713" x="5130800" y="5048250"/>
          <p14:tracePt t="60730" x="5207000" y="5035550"/>
          <p14:tracePt t="60747" x="5213350" y="5035550"/>
          <p14:tracePt t="74472" x="5226050" y="5029200"/>
          <p14:tracePt t="74496" x="5232400" y="5022850"/>
          <p14:tracePt t="74504" x="5245100" y="5022850"/>
          <p14:tracePt t="74518" x="5270500" y="5016500"/>
          <p14:tracePt t="74535" x="5340350" y="4978400"/>
          <p14:tracePt t="74551" x="5346700" y="4972050"/>
          <p14:tracePt t="74770" x="5365750" y="4972050"/>
          <p14:tracePt t="74776" x="5397500" y="4972050"/>
          <p14:tracePt t="74785" x="5454650" y="4972050"/>
          <p14:tracePt t="74802" x="5607050" y="4953000"/>
          <p14:tracePt t="74818" x="5886450" y="4953000"/>
          <p14:tracePt t="74835" x="6261100" y="4933950"/>
          <p14:tracePt t="74852" x="6661150" y="4851400"/>
          <p14:tracePt t="74868" x="6940550" y="4813300"/>
          <p14:tracePt t="74885" x="7118350" y="4768850"/>
          <p14:tracePt t="74902" x="7213600" y="4743450"/>
          <p14:tracePt t="74918" x="7239000" y="4730750"/>
          <p14:tracePt t="74935" x="7239000" y="4724400"/>
          <p14:tracePt t="75056" x="7245350" y="4724400"/>
          <p14:tracePt t="75064" x="7251700" y="4692650"/>
          <p14:tracePt t="75072" x="7251700" y="4648200"/>
          <p14:tracePt t="75085" x="7251700" y="4635500"/>
          <p14:tracePt t="75101" x="7264400" y="4622800"/>
          <p14:tracePt t="75118" x="7264400" y="4603750"/>
          <p14:tracePt t="75135" x="7264400" y="4578350"/>
          <p14:tracePt t="75151" x="7264400" y="4527550"/>
          <p14:tracePt t="75168" x="7264400" y="4489450"/>
          <p14:tracePt t="75185" x="7264400" y="4464050"/>
          <p14:tracePt t="75202" x="7258050" y="4425950"/>
          <p14:tracePt t="75218" x="7258050" y="4394200"/>
          <p14:tracePt t="75235" x="7258050" y="4362450"/>
          <p14:tracePt t="75252" x="7251700" y="4349750"/>
          <p14:tracePt t="75268" x="7251700" y="4337050"/>
          <p14:tracePt t="75302" x="7245350" y="4324350"/>
          <p14:tracePt t="75320" x="7245350" y="4318000"/>
          <p14:tracePt t="75335" x="7213600" y="4305300"/>
          <p14:tracePt t="75352" x="7156450" y="4279900"/>
          <p14:tracePt t="75368" x="7086600" y="4267200"/>
          <p14:tracePt t="75385" x="7042150" y="4248150"/>
          <p14:tracePt t="75402" x="6997700" y="4229100"/>
          <p14:tracePt t="75418" x="6940550" y="4216400"/>
          <p14:tracePt t="75435" x="6902450" y="4203700"/>
          <p14:tracePt t="75452" x="6864350" y="4184650"/>
          <p14:tracePt t="75468" x="6832600" y="4184650"/>
          <p14:tracePt t="75485" x="6807200" y="4184650"/>
          <p14:tracePt t="75502" x="6756400" y="4171950"/>
          <p14:tracePt t="75518" x="6686550" y="4159250"/>
          <p14:tracePt t="75535" x="6629400" y="4152900"/>
          <p14:tracePt t="75552" x="6584950" y="4152900"/>
          <p14:tracePt t="75687" x="6578600" y="4146550"/>
          <p14:tracePt t="81904" x="6559550" y="4140200"/>
          <p14:tracePt t="81912" x="6502400" y="4140200"/>
          <p14:tracePt t="81921" x="6426200" y="4121150"/>
          <p14:tracePt t="81937" x="6324600" y="4076700"/>
          <p14:tracePt t="81954" x="6267450" y="4051300"/>
          <p14:tracePt t="83080" x="6292850" y="4051300"/>
          <p14:tracePt t="83087" x="6343650" y="4051300"/>
          <p14:tracePt t="83095" x="6381750" y="4051300"/>
          <p14:tracePt t="83104" x="6400800" y="4051300"/>
          <p14:tracePt t="83120" x="6413500" y="4051300"/>
          <p14:tracePt t="83137" x="6426200" y="4051300"/>
          <p14:tracePt t="83154" x="6432550" y="40513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2308226" y="214314"/>
            <a:ext cx="7510463" cy="150018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endParaRPr lang="en-US" altLang="en-US" sz="3600" dirty="0">
              <a:solidFill>
                <a:schemeClr val="tx1"/>
              </a:solidFill>
            </a:endParaRPr>
          </a:p>
          <a:p>
            <a:pPr algn="ctr"/>
            <a:r>
              <a:rPr lang="en-US" altLang="en-US" sz="2400" dirty="0">
                <a:solidFill>
                  <a:schemeClr val="tx1"/>
                </a:solidFill>
              </a:rPr>
              <a:t>Steps for calculating measure of central Tendency</a:t>
            </a:r>
          </a:p>
          <a:p>
            <a:pPr algn="ctr"/>
            <a:r>
              <a:rPr lang="en-US" altLang="en-US" sz="2400" dirty="0">
                <a:solidFill>
                  <a:schemeClr val="tx1"/>
                </a:solidFill>
              </a:rPr>
              <a:t> and measures of dispersion using </a:t>
            </a:r>
            <a:r>
              <a:rPr lang="en-US" altLang="en-US" sz="2400" dirty="0">
                <a:solidFill>
                  <a:schemeClr val="tx1"/>
                </a:solidFill>
                <a:cs typeface="Times New Roman" panose="02020603050405020304" pitchFamily="18" charset="0"/>
              </a:rPr>
              <a:t>SPSS</a:t>
            </a:r>
          </a:p>
          <a:p>
            <a:pPr algn="ctr" rtl="1" eaLnBrk="1" hangingPunct="1"/>
            <a:endParaRPr lang="en-US" altLang="en-US" sz="3600" dirty="0">
              <a:solidFill>
                <a:schemeClr val="tx1"/>
              </a:solidFill>
            </a:endParaRPr>
          </a:p>
        </p:txBody>
      </p:sp>
      <p:sp>
        <p:nvSpPr>
          <p:cNvPr id="2048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72F3A9A-6FC7-4933-B067-DBFAFBA31773}" type="slidenum">
              <a:rPr lang="en-US" altLang="en-US" sz="1000" b="0">
                <a:solidFill>
                  <a:srgbClr val="9B9A98"/>
                </a:solidFill>
                <a:latin typeface="Arial" panose="020B0604020202020204" pitchFamily="34" charset="0"/>
              </a:rPr>
              <a:pPr/>
              <a:t>12</a:t>
            </a:fld>
            <a:endParaRPr lang="en-US" altLang="en-US" sz="1000" b="0">
              <a:solidFill>
                <a:srgbClr val="9B9A98"/>
              </a:solidFill>
              <a:latin typeface="Arial" panose="020B0604020202020204" pitchFamily="34" charset="0"/>
            </a:endParaRPr>
          </a:p>
        </p:txBody>
      </p:sp>
      <p:sp>
        <p:nvSpPr>
          <p:cNvPr id="6" name="Rounded Rectangle 5"/>
          <p:cNvSpPr/>
          <p:nvPr/>
        </p:nvSpPr>
        <p:spPr>
          <a:xfrm>
            <a:off x="7613650" y="2547939"/>
            <a:ext cx="2236788"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Mean</a:t>
            </a:r>
            <a:endParaRPr lang="ar-EG" sz="2400" dirty="0">
              <a:solidFill>
                <a:schemeClr val="tx1"/>
              </a:solidFill>
              <a:cs typeface="Times New Roman" pitchFamily="18" charset="0"/>
            </a:endParaRPr>
          </a:p>
        </p:txBody>
      </p:sp>
      <p:sp>
        <p:nvSpPr>
          <p:cNvPr id="7" name="Rounded Rectangle 6"/>
          <p:cNvSpPr/>
          <p:nvPr/>
        </p:nvSpPr>
        <p:spPr>
          <a:xfrm>
            <a:off x="5075238" y="2547939"/>
            <a:ext cx="2235200"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Median</a:t>
            </a:r>
            <a:endParaRPr lang="ar-EG" sz="2400" dirty="0">
              <a:solidFill>
                <a:schemeClr val="tx1"/>
              </a:solidFill>
              <a:cs typeface="Times New Roman" pitchFamily="18" charset="0"/>
            </a:endParaRPr>
          </a:p>
        </p:txBody>
      </p:sp>
      <p:sp>
        <p:nvSpPr>
          <p:cNvPr id="8" name="Rounded Rectangle 7"/>
          <p:cNvSpPr/>
          <p:nvPr/>
        </p:nvSpPr>
        <p:spPr>
          <a:xfrm>
            <a:off x="2384425" y="2547939"/>
            <a:ext cx="2235200" cy="9302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chemeClr val="tx1"/>
                </a:solidFill>
                <a:cs typeface="Times New Roman" pitchFamily="18" charset="0"/>
              </a:rPr>
              <a:t>Mode</a:t>
            </a:r>
            <a:endParaRPr lang="ar-EG" sz="2400" dirty="0">
              <a:solidFill>
                <a:schemeClr val="tx1"/>
              </a:solidFill>
              <a:cs typeface="Times New Roman" pitchFamily="18" charset="0"/>
            </a:endParaRPr>
          </a:p>
        </p:txBody>
      </p:sp>
      <p:sp>
        <p:nvSpPr>
          <p:cNvPr id="9" name="Rounded Rectangle 8"/>
          <p:cNvSpPr/>
          <p:nvPr/>
        </p:nvSpPr>
        <p:spPr>
          <a:xfrm>
            <a:off x="6694489" y="4356101"/>
            <a:ext cx="2765425" cy="8302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solidFill>
                <a:cs typeface="Times New Roman" pitchFamily="18" charset="0"/>
              </a:rPr>
              <a:t>Range</a:t>
            </a:r>
            <a:endParaRPr lang="ar-EG" sz="2400" dirty="0">
              <a:solidFill>
                <a:schemeClr val="tx1"/>
              </a:solidFill>
              <a:cs typeface="Times New Roman" pitchFamily="18" charset="0"/>
            </a:endParaRPr>
          </a:p>
        </p:txBody>
      </p:sp>
      <p:sp>
        <p:nvSpPr>
          <p:cNvPr id="10" name="Rounded Rectangle 9"/>
          <p:cNvSpPr/>
          <p:nvPr/>
        </p:nvSpPr>
        <p:spPr>
          <a:xfrm>
            <a:off x="2951164" y="4356101"/>
            <a:ext cx="2763837" cy="8302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200" dirty="0">
                <a:solidFill>
                  <a:schemeClr val="tx1"/>
                </a:solidFill>
                <a:cs typeface="Times New Roman" pitchFamily="18" charset="0"/>
              </a:rPr>
              <a:t>Standard Deviation</a:t>
            </a:r>
            <a:endParaRPr lang="ar-EG" sz="2200" dirty="0">
              <a:solidFill>
                <a:schemeClr val="tx1"/>
              </a:solidFill>
              <a:cs typeface="Times New Roman" pitchFamily="18" charset="0"/>
            </a:endParaRPr>
          </a:p>
        </p:txBody>
      </p:sp>
      <p:sp>
        <p:nvSpPr>
          <p:cNvPr id="13" name="TextBox 1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87724306"/>
      </p:ext>
    </p:extLst>
  </p:cSld>
  <p:clrMapOvr>
    <a:masterClrMapping/>
  </p:clrMapOvr>
  <mc:AlternateContent xmlns:mc="http://schemas.openxmlformats.org/markup-compatibility/2006" xmlns:p14="http://schemas.microsoft.com/office/powerpoint/2010/main">
    <mc:Choice Requires="p14">
      <p:transition spd="slow" p14:dur="2000" advTm="59359"/>
    </mc:Choice>
    <mc:Fallback xmlns="">
      <p:transition spd="slow" advTm="593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7"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ppt_h/2"/>
                                          </p:val>
                                        </p:tav>
                                        <p:tav tm="100000">
                                          <p:val>
                                            <p:strVal val="#ppt_y"/>
                                          </p:val>
                                        </p:tav>
                                      </p:tavLst>
                                    </p:anim>
                                    <p:anim calcmode="lin" valueType="num">
                                      <p:cBhvr>
                                        <p:cTn id="16" dur="500" fill="hold"/>
                                        <p:tgtEl>
                                          <p:spTgt spid="6"/>
                                        </p:tgtEl>
                                        <p:attrNameLst>
                                          <p:attrName>ppt_w</p:attrName>
                                        </p:attrNameLst>
                                      </p:cBhvr>
                                      <p:tavLst>
                                        <p:tav tm="0">
                                          <p:val>
                                            <p:strVal val="#ppt_w"/>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7"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ppt_h/2"/>
                                          </p:val>
                                        </p:tav>
                                        <p:tav tm="100000">
                                          <p:val>
                                            <p:strVal val="#ppt_y"/>
                                          </p:val>
                                        </p:tav>
                                      </p:tavLst>
                                    </p:anim>
                                    <p:anim calcmode="lin" valueType="num">
                                      <p:cBhvr>
                                        <p:cTn id="24" dur="500" fill="hold"/>
                                        <p:tgtEl>
                                          <p:spTgt spid="7"/>
                                        </p:tgtEl>
                                        <p:attrNameLst>
                                          <p:attrName>ppt_w</p:attrName>
                                        </p:attrNameLst>
                                      </p:cBhvr>
                                      <p:tavLst>
                                        <p:tav tm="0">
                                          <p:val>
                                            <p:strVal val="#ppt_w"/>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500" fill="hold"/>
                                        <p:tgtEl>
                                          <p:spTgt spid="8"/>
                                        </p:tgtEl>
                                        <p:attrNameLst>
                                          <p:attrName>ppt_y</p:attrName>
                                        </p:attrNameLst>
                                      </p:cBhvr>
                                      <p:tavLst>
                                        <p:tav tm="0">
                                          <p:val>
                                            <p:strVal val="#ppt_y-#ppt_h/2"/>
                                          </p:val>
                                        </p:tav>
                                        <p:tav tm="100000">
                                          <p:val>
                                            <p:strVal val="#ppt_y"/>
                                          </p:val>
                                        </p:tav>
                                      </p:tavLst>
                                    </p:anim>
                                    <p:anim calcmode="lin" valueType="num">
                                      <p:cBhvr>
                                        <p:cTn id="32" dur="500" fill="hold"/>
                                        <p:tgtEl>
                                          <p:spTgt spid="8"/>
                                        </p:tgtEl>
                                        <p:attrNameLst>
                                          <p:attrName>ppt_w</p:attrName>
                                        </p:attrNameLst>
                                      </p:cBhvr>
                                      <p:tavLst>
                                        <p:tav tm="0">
                                          <p:val>
                                            <p:strVal val="#ppt_w"/>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7" presetClass="entr" presetSubtype="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ppt_x</p:attrName>
                                        </p:attrNameLst>
                                      </p:cBhvr>
                                      <p:tavLst>
                                        <p:tav tm="0">
                                          <p:val>
                                            <p:strVal val="#ppt_x"/>
                                          </p:val>
                                        </p:tav>
                                        <p:tav tm="100000">
                                          <p:val>
                                            <p:strVal val="#ppt_x"/>
                                          </p:val>
                                        </p:tav>
                                      </p:tavLst>
                                    </p:anim>
                                    <p:anim calcmode="lin" valueType="num">
                                      <p:cBhvr>
                                        <p:cTn id="39" dur="500" fill="hold"/>
                                        <p:tgtEl>
                                          <p:spTgt spid="9"/>
                                        </p:tgtEl>
                                        <p:attrNameLst>
                                          <p:attrName>ppt_y</p:attrName>
                                        </p:attrNameLst>
                                      </p:cBhvr>
                                      <p:tavLst>
                                        <p:tav tm="0">
                                          <p:val>
                                            <p:strVal val="#ppt_y-#ppt_h/2"/>
                                          </p:val>
                                        </p:tav>
                                        <p:tav tm="100000">
                                          <p:val>
                                            <p:strVal val="#ppt_y"/>
                                          </p:val>
                                        </p:tav>
                                      </p:tavLst>
                                    </p:anim>
                                    <p:anim calcmode="lin" valueType="num">
                                      <p:cBhvr>
                                        <p:cTn id="40" dur="500" fill="hold"/>
                                        <p:tgtEl>
                                          <p:spTgt spid="9"/>
                                        </p:tgtEl>
                                        <p:attrNameLst>
                                          <p:attrName>ppt_w</p:attrName>
                                        </p:attrNameLst>
                                      </p:cBhvr>
                                      <p:tavLst>
                                        <p:tav tm="0">
                                          <p:val>
                                            <p:strVal val="#ppt_w"/>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7" presetClass="entr" presetSubtype="1"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ppt_x</p:attrName>
                                        </p:attrNameLst>
                                      </p:cBhvr>
                                      <p:tavLst>
                                        <p:tav tm="0">
                                          <p:val>
                                            <p:strVal val="#ppt_x"/>
                                          </p:val>
                                        </p:tav>
                                        <p:tav tm="100000">
                                          <p:val>
                                            <p:strVal val="#ppt_x"/>
                                          </p:val>
                                        </p:tav>
                                      </p:tavLst>
                                    </p:anim>
                                    <p:anim calcmode="lin" valueType="num">
                                      <p:cBhvr>
                                        <p:cTn id="47" dur="500" fill="hold"/>
                                        <p:tgtEl>
                                          <p:spTgt spid="10"/>
                                        </p:tgtEl>
                                        <p:attrNameLst>
                                          <p:attrName>ppt_y</p:attrName>
                                        </p:attrNameLst>
                                      </p:cBhvr>
                                      <p:tavLst>
                                        <p:tav tm="0">
                                          <p:val>
                                            <p:strVal val="#ppt_y-#ppt_h/2"/>
                                          </p:val>
                                        </p:tav>
                                        <p:tav tm="100000">
                                          <p:val>
                                            <p:strVal val="#ppt_y"/>
                                          </p:val>
                                        </p:tav>
                                      </p:tavLst>
                                    </p:anim>
                                    <p:anim calcmode="lin" valueType="num">
                                      <p:cBhvr>
                                        <p:cTn id="48" dur="500" fill="hold"/>
                                        <p:tgtEl>
                                          <p:spTgt spid="10"/>
                                        </p:tgtEl>
                                        <p:attrNameLst>
                                          <p:attrName>ppt_w</p:attrName>
                                        </p:attrNameLst>
                                      </p:cBhvr>
                                      <p:tavLst>
                                        <p:tav tm="0">
                                          <p:val>
                                            <p:strVal val="#ppt_w"/>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P spid="7" grpId="0" animBg="1"/>
      <p:bldP spid="8" grpId="0" animBg="1"/>
      <p:bldP spid="9" grpId="0" animBg="1"/>
      <p:bldP spid="10" grpId="0" animBg="1"/>
    </p:bldLst>
  </p:timing>
  <p:extLst mod="1">
    <p:ext uri="{3A86A75C-4F4B-4683-9AE1-C65F6400EC91}">
      <p14:laserTraceLst xmlns:p14="http://schemas.microsoft.com/office/powerpoint/2010/main">
        <p14:tracePtLst>
          <p14:tracePt t="11047" x="6508750" y="4038600"/>
          <p14:tracePt t="11055" x="6591300" y="4025900"/>
          <p14:tracePt t="11065" x="6711950" y="4013200"/>
          <p14:tracePt t="11082" x="7004050" y="3937000"/>
          <p14:tracePt t="11099" x="7416800" y="3803650"/>
          <p14:tracePt t="11115" x="7969250" y="3638550"/>
          <p14:tracePt t="11132" x="8540750" y="3467100"/>
          <p14:tracePt t="11149" x="8991600" y="3333750"/>
          <p14:tracePt t="11166" x="9340850" y="3162300"/>
          <p14:tracePt t="11182" x="9391650" y="3117850"/>
          <p14:tracePt t="11199" x="9442450" y="3041650"/>
          <p14:tracePt t="11216" x="9442450" y="3009900"/>
          <p14:tracePt t="11232" x="9442450" y="2971800"/>
          <p14:tracePt t="11249" x="9442450" y="2959100"/>
          <p14:tracePt t="11266" x="9436100" y="2940050"/>
          <p14:tracePt t="11335" x="9442450" y="2933700"/>
          <p14:tracePt t="11343" x="9467850" y="2927350"/>
          <p14:tracePt t="11351" x="9499600" y="2927350"/>
          <p14:tracePt t="11366" x="9575800" y="2901950"/>
          <p14:tracePt t="11382" x="9613900" y="2895600"/>
          <p14:tracePt t="11399" x="9664700" y="2870200"/>
          <p14:tracePt t="11416" x="9671050" y="2863850"/>
          <p14:tracePt t="11486" x="9664700" y="2863850"/>
          <p14:tracePt t="11494" x="9632950" y="2863850"/>
          <p14:tracePt t="11502" x="9613900" y="2863850"/>
          <p14:tracePt t="11515" x="9582150" y="2882900"/>
          <p14:tracePt t="11532" x="9505950" y="2933700"/>
          <p14:tracePt t="11549" x="9429750" y="2984500"/>
          <p14:tracePt t="11566" x="9372600" y="3022600"/>
          <p14:tracePt t="11582" x="9353550" y="3028950"/>
          <p14:tracePt t="11599" x="9334500" y="3035300"/>
          <p14:tracePt t="11720" x="9321800" y="3041650"/>
          <p14:tracePt t="11727" x="9315450" y="3041650"/>
          <p14:tracePt t="11735" x="9296400" y="3041650"/>
          <p14:tracePt t="11749" x="9277350" y="3041650"/>
          <p14:tracePt t="11767" x="9207500" y="3041650"/>
          <p14:tracePt t="11782" x="9150350" y="3048000"/>
          <p14:tracePt t="11799" x="9112250" y="3060700"/>
          <p14:tracePt t="11816" x="9055100" y="3079750"/>
          <p14:tracePt t="11832" x="9010650" y="3117850"/>
          <p14:tracePt t="11849" x="8978900" y="3149600"/>
          <p14:tracePt t="11866" x="8966200" y="3162300"/>
          <p14:tracePt t="12263" x="8959850" y="3181350"/>
          <p14:tracePt t="12271" x="8959850" y="3213100"/>
          <p14:tracePt t="12283" x="8953500" y="3225800"/>
          <p14:tracePt t="12299" x="8940800" y="3238500"/>
          <p14:tracePt t="12316" x="8940800" y="3270250"/>
          <p14:tracePt t="12319" x="8934450" y="3270250"/>
          <p14:tracePt t="12333" x="8934450" y="3276600"/>
          <p14:tracePt t="12349" x="8934450" y="3282950"/>
          <p14:tracePt t="12911" x="8928100" y="3289300"/>
          <p14:tracePt t="12919" x="8902700" y="3289300"/>
          <p14:tracePt t="12927" x="8820150" y="3289300"/>
          <p14:tracePt t="12935" x="8712200" y="3289300"/>
          <p14:tracePt t="12950" x="8610600" y="3289300"/>
          <p14:tracePt t="12966" x="8331200" y="3289300"/>
          <p14:tracePt t="12983" x="7867650" y="3365500"/>
          <p14:tracePt t="12999" x="7588250" y="3397250"/>
          <p14:tracePt t="13016" x="7473950" y="3409950"/>
          <p14:tracePt t="13033" x="7366000" y="3429000"/>
          <p14:tracePt t="13049" x="7321550" y="3435350"/>
          <p14:tracePt t="13066" x="7289800" y="3448050"/>
          <p14:tracePt t="13083" x="7213600" y="3460750"/>
          <p14:tracePt t="13099" x="7137400" y="3473450"/>
          <p14:tracePt t="13116" x="7042150" y="3486150"/>
          <p14:tracePt t="13133" x="6921500" y="3498850"/>
          <p14:tracePt t="13149" x="6800850" y="3498850"/>
          <p14:tracePt t="13166" x="6661150" y="3498850"/>
          <p14:tracePt t="13183" x="6451600" y="3498850"/>
          <p14:tracePt t="13200" x="6330950" y="3498850"/>
          <p14:tracePt t="13216" x="6210300" y="3479800"/>
          <p14:tracePt t="13233" x="6127750" y="3467100"/>
          <p14:tracePt t="13250" x="6096000" y="3467100"/>
          <p14:tracePt t="13266" x="6089650" y="3467100"/>
          <p14:tracePt t="13303" x="6083300" y="3460750"/>
          <p14:tracePt t="13440" x="6076950" y="3460750"/>
          <p14:tracePt t="13447" x="6057900" y="3448050"/>
          <p14:tracePt t="13455" x="6045200" y="3441700"/>
          <p14:tracePt t="13466" x="6032500" y="3422650"/>
          <p14:tracePt t="13483" x="5994400" y="3397250"/>
          <p14:tracePt t="13500" x="5969000" y="3371850"/>
          <p14:tracePt t="13516" x="5956300" y="3359150"/>
          <p14:tracePt t="13533" x="5943600" y="3346450"/>
          <p14:tracePt t="13687" x="5943600" y="3340100"/>
          <p14:tracePt t="13912" x="5943600" y="3333750"/>
          <p14:tracePt t="14351" x="5930900" y="3333750"/>
          <p14:tracePt t="14359" x="5861050" y="3333750"/>
          <p14:tracePt t="14367" x="5797550" y="3333750"/>
          <p14:tracePt t="14383" x="5689600" y="3333750"/>
          <p14:tracePt t="14400" x="5588000" y="3333750"/>
          <p14:tracePt t="14417" x="5467350" y="3333750"/>
          <p14:tracePt t="14433" x="5334000" y="3333750"/>
          <p14:tracePt t="14450" x="5200650" y="3333750"/>
          <p14:tracePt t="14467" x="5048250" y="3333750"/>
          <p14:tracePt t="14483" x="4838700" y="3333750"/>
          <p14:tracePt t="14500" x="4610100" y="3333750"/>
          <p14:tracePt t="14517" x="4375150" y="3359150"/>
          <p14:tracePt t="14533" x="4146550" y="3397250"/>
          <p14:tracePt t="14550" x="3937000" y="3448050"/>
          <p14:tracePt t="14567" x="3848100" y="3473450"/>
          <p14:tracePt t="14583" x="3822700" y="3492500"/>
          <p14:tracePt t="14600" x="3810000" y="3492500"/>
          <p14:tracePt t="14711" x="3803650" y="3492500"/>
          <p14:tracePt t="14720" x="3797300" y="3492500"/>
          <p14:tracePt t="14727" x="3778250" y="3492500"/>
          <p14:tracePt t="14735" x="3771900" y="3492500"/>
          <p14:tracePt t="14751" x="3727450" y="3492500"/>
          <p14:tracePt t="14767" x="3663950" y="3467100"/>
          <p14:tracePt t="14783" x="3600450" y="3441700"/>
          <p14:tracePt t="14800" x="3556000" y="3422650"/>
          <p14:tracePt t="14817" x="3543300" y="3422650"/>
          <p14:tracePt t="14833" x="3530600" y="3416300"/>
          <p14:tracePt t="14911" x="3530600" y="3409950"/>
          <p14:tracePt t="14919" x="3530600" y="3403600"/>
          <p14:tracePt t="14927" x="3524250" y="3403600"/>
          <p14:tracePt t="14935" x="3524250" y="3397250"/>
          <p14:tracePt t="14952" x="3524250" y="3390900"/>
          <p14:tracePt t="14967" x="3517900" y="3384550"/>
          <p14:tracePt t="15655" x="3517900" y="3378200"/>
          <p14:tracePt t="16008" x="3543300" y="3378200"/>
          <p14:tracePt t="16015" x="3606800" y="3422650"/>
          <p14:tracePt t="16023" x="3721100" y="3536950"/>
          <p14:tracePt t="16034" x="3848100" y="3644900"/>
          <p14:tracePt t="16050" x="4197350" y="3917950"/>
          <p14:tracePt t="16067" x="4768850" y="4191000"/>
          <p14:tracePt t="16084" x="5499100" y="4451350"/>
          <p14:tracePt t="16100" x="6388100" y="4692650"/>
          <p14:tracePt t="16117" x="7181850" y="4864100"/>
          <p14:tracePt t="16134" x="8204200" y="4997450"/>
          <p14:tracePt t="16151" x="8591550" y="5022850"/>
          <p14:tracePt t="16167" x="8743950" y="5022850"/>
          <p14:tracePt t="16184" x="8763000" y="5022850"/>
          <p14:tracePt t="16447" x="8743950" y="5022850"/>
          <p14:tracePt t="16456" x="8724900" y="5022850"/>
          <p14:tracePt t="16463" x="8693150" y="5022850"/>
          <p14:tracePt t="16472" x="8667750" y="5022850"/>
          <p14:tracePt t="16484" x="8642350" y="5022850"/>
          <p14:tracePt t="16501" x="8604250" y="5022850"/>
          <p14:tracePt t="16517" x="8566150" y="5022850"/>
          <p14:tracePt t="16534" x="8547100" y="5022850"/>
          <p14:tracePt t="19039" x="8540750" y="5022850"/>
          <p14:tracePt t="19047" x="8464550" y="5022850"/>
          <p14:tracePt t="19055" x="8350250" y="5022850"/>
          <p14:tracePt t="19068" x="8128000" y="5022850"/>
          <p14:tracePt t="19085" x="7556500" y="5118100"/>
          <p14:tracePt t="19101" x="6902450" y="5194300"/>
          <p14:tracePt t="19118" x="6007100" y="5194300"/>
          <p14:tracePt t="19135" x="5543550" y="5194300"/>
          <p14:tracePt t="19151" x="5295900" y="5194300"/>
          <p14:tracePt t="19168" x="5162550" y="5194300"/>
          <p14:tracePt t="19185" x="5111750" y="5194300"/>
          <p14:tracePt t="19201" x="5054600" y="5194300"/>
          <p14:tracePt t="19218" x="5003800" y="5194300"/>
          <p14:tracePt t="19235" x="4953000" y="5194300"/>
          <p14:tracePt t="19251" x="4851400" y="5194300"/>
          <p14:tracePt t="19268" x="4724400" y="5194300"/>
          <p14:tracePt t="19285" x="4578350" y="5194300"/>
          <p14:tracePt t="19302" x="4464050" y="5194300"/>
          <p14:tracePt t="19318" x="4343400" y="5194300"/>
          <p14:tracePt t="19335" x="4241800" y="5187950"/>
          <p14:tracePt t="19351" x="4222750" y="5187950"/>
          <p14:tracePt t="19384" x="4216400" y="5181600"/>
          <p14:tracePt t="58879"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17714" y="1071563"/>
            <a:ext cx="7793037" cy="4286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 In the following data, it is required to calculate the mean, median, and mode:</a:t>
            </a:r>
          </a:p>
          <a:p>
            <a:pPr algn="ctr">
              <a:lnSpc>
                <a:spcPct val="150000"/>
              </a:lnSpc>
              <a:defRPr/>
            </a:pPr>
            <a:r>
              <a:rPr lang="en-US" sz="2600" dirty="0">
                <a:solidFill>
                  <a:schemeClr val="tx1"/>
                </a:solidFill>
                <a:cs typeface="Times New Roman" pitchFamily="18" charset="0"/>
              </a:rPr>
              <a:t>30 – 25 – 42 – 34 – 36 – 22 – 33 – 52 – 41 – 23 – 54 - 44</a:t>
            </a:r>
          </a:p>
        </p:txBody>
      </p:sp>
      <p:sp>
        <p:nvSpPr>
          <p:cNvPr id="2150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592D2DB-35CA-4A56-8096-0A5AFB789D0F}" type="slidenum">
              <a:rPr lang="en-US" altLang="en-US" sz="1000" b="0">
                <a:solidFill>
                  <a:srgbClr val="9B9A98"/>
                </a:solidFill>
                <a:latin typeface="Arial" panose="020B0604020202020204" pitchFamily="34" charset="0"/>
              </a:rPr>
              <a:pPr/>
              <a:t>13</a:t>
            </a:fld>
            <a:endParaRPr lang="en-US" altLang="en-US" sz="1000" b="0">
              <a:solidFill>
                <a:srgbClr val="9B9A98"/>
              </a:solidFill>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89890"/>
      </p:ext>
    </p:extLst>
  </p:cSld>
  <p:clrMapOvr>
    <a:masterClrMapping/>
  </p:clrMapOvr>
  <mc:AlternateContent xmlns:mc="http://schemas.openxmlformats.org/markup-compatibility/2006" xmlns:p14="http://schemas.microsoft.com/office/powerpoint/2010/main">
    <mc:Choice Requires="p14">
      <p:transition spd="slow" p14:dur="2000" advTm="74872"/>
    </mc:Choice>
    <mc:Fallback xmlns="">
      <p:transition spd="slow" advTm="748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4566" x="463550" y="5511800"/>
          <p14:tracePt t="4630" x="476250" y="5505450"/>
          <p14:tracePt t="4638" x="482600" y="5505450"/>
          <p14:tracePt t="4646" x="501650" y="5505450"/>
          <p14:tracePt t="4660" x="539750" y="5505450"/>
          <p14:tracePt t="4676" x="762000" y="5486400"/>
          <p14:tracePt t="4693" x="1314450" y="5213350"/>
          <p14:tracePt t="4710" x="2755900" y="4432300"/>
          <p14:tracePt t="4726" x="3803650" y="3835400"/>
          <p14:tracePt t="4743" x="4711700" y="3244850"/>
          <p14:tracePt t="4760" x="5600700" y="2679700"/>
          <p14:tracePt t="4777" x="6324600" y="2152650"/>
          <p14:tracePt t="4793" x="6661150" y="1879600"/>
          <p14:tracePt t="4810" x="6724650" y="1765300"/>
          <p14:tracePt t="4827" x="6724650" y="1733550"/>
          <p14:tracePt t="4844" x="6705600" y="1720850"/>
          <p14:tracePt t="4860" x="6635750" y="1708150"/>
          <p14:tracePt t="4878" x="6553200" y="1701800"/>
          <p14:tracePt t="4894" x="6546850" y="1701800"/>
          <p14:tracePt t="4952" x="6540500" y="1701800"/>
          <p14:tracePt t="4960" x="6508750" y="1701800"/>
          <p14:tracePt t="4968" x="6407150" y="1778000"/>
          <p14:tracePt t="4977" x="6235700" y="1892300"/>
          <p14:tracePt t="4994" x="5988050" y="2076450"/>
          <p14:tracePt t="5010" x="5880100" y="2127250"/>
          <p14:tracePt t="5027" x="5765800" y="2184400"/>
          <p14:tracePt t="5044" x="5594350" y="2241550"/>
          <p14:tracePt t="5061" x="5327650" y="2298700"/>
          <p14:tracePt t="5064" x="5226050" y="2330450"/>
          <p14:tracePt t="5077" x="5086350" y="2368550"/>
          <p14:tracePt t="5094" x="4845050" y="2438400"/>
          <p14:tracePt t="5110" x="4483100" y="2540000"/>
          <p14:tracePt t="5127" x="4038600" y="2654300"/>
          <p14:tracePt t="5144" x="3873500" y="2679700"/>
          <p14:tracePt t="5160" x="3778250" y="2692400"/>
          <p14:tracePt t="5177" x="3752850" y="2692400"/>
          <p14:tracePt t="7952" x="3797300" y="2692400"/>
          <p14:tracePt t="7960" x="3848100" y="2692400"/>
          <p14:tracePt t="7968" x="3917950" y="2686050"/>
          <p14:tracePt t="7978" x="3968750" y="2686050"/>
          <p14:tracePt t="7995" x="4019550" y="2686050"/>
          <p14:tracePt t="8011" x="4032250" y="2686050"/>
          <p14:tracePt t="8064" x="4038600" y="2679700"/>
          <p14:tracePt t="9640" x="4044950" y="2679700"/>
          <p14:tracePt t="9647" x="4083050" y="2679700"/>
          <p14:tracePt t="9656" x="4140200" y="2679700"/>
          <p14:tracePt t="9664" x="4178300" y="2679700"/>
          <p14:tracePt t="9678" x="4248150" y="2679700"/>
          <p14:tracePt t="9695" x="4349750" y="2679700"/>
          <p14:tracePt t="9712" x="4400550" y="2679700"/>
          <p14:tracePt t="9729" x="4451350" y="2679700"/>
          <p14:tracePt t="9745" x="4476750" y="2679700"/>
          <p14:tracePt t="9762" x="4508500" y="2679700"/>
          <p14:tracePt t="9779" x="4546600" y="2667000"/>
          <p14:tracePt t="9795" x="4584700" y="2654300"/>
          <p14:tracePt t="9812" x="4635500" y="2654300"/>
          <p14:tracePt t="9829" x="4667250" y="2647950"/>
          <p14:tracePt t="9845" x="4699000" y="2647950"/>
          <p14:tracePt t="9862" x="4743450" y="2635250"/>
          <p14:tracePt t="9878" x="4826000" y="2635250"/>
          <p14:tracePt t="9895" x="4851400" y="2635250"/>
          <p14:tracePt t="9912" x="4864100" y="2635250"/>
          <p14:tracePt t="9984" x="4870450" y="2635250"/>
          <p14:tracePt t="10200" x="4876800" y="2635250"/>
          <p14:tracePt t="10208" x="4883150" y="2635250"/>
          <p14:tracePt t="10216" x="4902200" y="2635250"/>
          <p14:tracePt t="10229" x="4940300" y="2628900"/>
          <p14:tracePt t="10245" x="5156200" y="2597150"/>
          <p14:tracePt t="10262" x="5886450" y="2571750"/>
          <p14:tracePt t="10279" x="6470650" y="2571750"/>
          <p14:tracePt t="10295" x="7035800" y="2501900"/>
          <p14:tracePt t="10312" x="7569200" y="2501900"/>
          <p14:tracePt t="10329" x="7931150" y="2501900"/>
          <p14:tracePt t="10345" x="8108950" y="2501900"/>
          <p14:tracePt t="10362" x="8159750" y="2501900"/>
          <p14:tracePt t="10448" x="8134350" y="2540000"/>
          <p14:tracePt t="10456" x="8089900" y="2571750"/>
          <p14:tracePt t="10464" x="8013700" y="2603500"/>
          <p14:tracePt t="10479" x="7696200" y="2749550"/>
          <p14:tracePt t="10495" x="7258050" y="2908300"/>
          <p14:tracePt t="10512" x="6705600" y="3003550"/>
          <p14:tracePt t="10529" x="6134100" y="3073400"/>
          <p14:tracePt t="10545" x="5607050" y="3117850"/>
          <p14:tracePt t="10562" x="5181600" y="3117850"/>
          <p14:tracePt t="10579" x="4972050" y="3117850"/>
          <p14:tracePt t="10595" x="4864100" y="3111500"/>
          <p14:tracePt t="10672" x="4857750" y="3111500"/>
          <p14:tracePt t="10680" x="4826000" y="3111500"/>
          <p14:tracePt t="10688" x="4775200" y="3111500"/>
          <p14:tracePt t="10696" x="4718050" y="3111500"/>
          <p14:tracePt t="10712" x="4552950" y="3111500"/>
          <p14:tracePt t="10729" x="4406900" y="3111500"/>
          <p14:tracePt t="10745" x="4254500" y="3111500"/>
          <p14:tracePt t="10762" x="4102100" y="3111500"/>
          <p14:tracePt t="10779" x="4057650" y="3111500"/>
          <p14:tracePt t="11576" x="4064000" y="3111500"/>
          <p14:tracePt t="11584" x="4146550" y="3111500"/>
          <p14:tracePt t="11592" x="4229100" y="3111500"/>
          <p14:tracePt t="11600" x="4330700" y="3111500"/>
          <p14:tracePt t="11612" x="4438650" y="3111500"/>
          <p14:tracePt t="11629" x="4679950" y="3111500"/>
          <p14:tracePt t="11647" x="4883150" y="3111500"/>
          <p14:tracePt t="11662" x="4965700" y="3111500"/>
          <p14:tracePt t="11679" x="5035550" y="3111500"/>
          <p14:tracePt t="11696" x="5137150" y="3111500"/>
          <p14:tracePt t="11713" x="5226050" y="3111500"/>
          <p14:tracePt t="11729" x="5308600" y="3111500"/>
          <p14:tracePt t="11746" x="5403850" y="3111500"/>
          <p14:tracePt t="11763" x="5480050" y="3111500"/>
          <p14:tracePt t="11779" x="5549900" y="3111500"/>
          <p14:tracePt t="11796" x="5632450" y="3111500"/>
          <p14:tracePt t="11812" x="5784850" y="3111500"/>
          <p14:tracePt t="11829" x="5975350" y="3111500"/>
          <p14:tracePt t="11846" x="6286500" y="3111500"/>
          <p14:tracePt t="11862" x="6464300" y="3111500"/>
          <p14:tracePt t="11879" x="6578600" y="3111500"/>
          <p14:tracePt t="11896" x="6616700" y="3111500"/>
          <p14:tracePt t="11913" x="6648450" y="3105150"/>
          <p14:tracePt t="11929" x="6673850" y="3105150"/>
          <p14:tracePt t="11946" x="6711950" y="3098800"/>
          <p14:tracePt t="11963" x="6769100" y="3092450"/>
          <p14:tracePt t="11979" x="6889750" y="3079750"/>
          <p14:tracePt t="11996" x="7023100" y="3079750"/>
          <p14:tracePt t="12013" x="7175500" y="3079750"/>
          <p14:tracePt t="12029" x="7359650" y="3079750"/>
          <p14:tracePt t="12046" x="7569200" y="3079750"/>
          <p14:tracePt t="12062" x="7823200" y="3079750"/>
          <p14:tracePt t="12079" x="7988300" y="3079750"/>
          <p14:tracePt t="12096" x="8089900" y="3079750"/>
          <p14:tracePt t="12113" x="8115300" y="3079750"/>
          <p14:tracePt t="12200" x="8128000" y="3079750"/>
          <p14:tracePt t="12208" x="8134350" y="3079750"/>
          <p14:tracePt t="12216" x="8153400" y="3079750"/>
          <p14:tracePt t="12229" x="8172450" y="3079750"/>
          <p14:tracePt t="12247" x="8210550" y="3079750"/>
          <p14:tracePt t="12263" x="8235950" y="3079750"/>
          <p14:tracePt t="12279" x="8255000" y="3067050"/>
          <p14:tracePt t="12296" x="8280400" y="3067050"/>
          <p14:tracePt t="12313" x="8305800" y="3067050"/>
          <p14:tracePt t="12329" x="8324850" y="3060700"/>
          <p14:tracePt t="12346" x="8331200" y="3060700"/>
          <p14:tracePt t="12688" x="8274050" y="3067050"/>
          <p14:tracePt t="12696" x="8210550" y="3079750"/>
          <p14:tracePt t="12704" x="8134350" y="3092450"/>
          <p14:tracePt t="12713" x="8051800" y="3105150"/>
          <p14:tracePt t="12729" x="7823200" y="3136900"/>
          <p14:tracePt t="12746" x="7512050" y="3175000"/>
          <p14:tracePt t="12763" x="7169150" y="3213100"/>
          <p14:tracePt t="12779" x="6807200" y="3257550"/>
          <p14:tracePt t="12796" x="6534150" y="3257550"/>
          <p14:tracePt t="12813" x="6381750" y="3257550"/>
          <p14:tracePt t="12829" x="6311900" y="3257550"/>
          <p14:tracePt t="12846" x="6292850" y="3257550"/>
          <p14:tracePt t="12889" x="6280150" y="3257550"/>
          <p14:tracePt t="12896" x="6261100" y="3257550"/>
          <p14:tracePt t="12904" x="6248400" y="3257550"/>
          <p14:tracePt t="12913" x="6229350" y="3257550"/>
          <p14:tracePt t="12929" x="6159500" y="3257550"/>
          <p14:tracePt t="12946" x="6038850" y="3257550"/>
          <p14:tracePt t="12963" x="5892800" y="3257550"/>
          <p14:tracePt t="12980" x="5753100" y="3257550"/>
          <p14:tracePt t="12997" x="5683250" y="3257550"/>
          <p14:tracePt t="13013" x="5676900" y="3257550"/>
          <p14:tracePt t="13184" x="5670550" y="3257550"/>
          <p14:tracePt t="13200" x="5657850" y="3257550"/>
          <p14:tracePt t="13272" x="5651500" y="3257550"/>
          <p14:tracePt t="13289" x="5645150" y="3257550"/>
          <p14:tracePt t="13296" x="5638800" y="3257550"/>
          <p14:tracePt t="13304" x="5632450" y="3251200"/>
          <p14:tracePt t="13313" x="5632450" y="3244850"/>
          <p14:tracePt t="13330" x="5613400" y="3238500"/>
          <p14:tracePt t="13347" x="5588000" y="3219450"/>
          <p14:tracePt t="13363" x="5568950" y="3213100"/>
          <p14:tracePt t="13536" x="5562600" y="3213100"/>
          <p14:tracePt t="14144" x="5594350" y="3200400"/>
          <p14:tracePt t="14151" x="5645150" y="3200400"/>
          <p14:tracePt t="14160" x="5695950" y="3187700"/>
          <p14:tracePt t="14168" x="5765800" y="3187700"/>
          <p14:tracePt t="14180" x="5835650" y="3175000"/>
          <p14:tracePt t="14197" x="5981700" y="3143250"/>
          <p14:tracePt t="14201" x="6057900" y="3143250"/>
          <p14:tracePt t="14213" x="6127750" y="3130550"/>
          <p14:tracePt t="14230" x="6235700" y="3111500"/>
          <p14:tracePt t="14247" x="6324600" y="3098800"/>
          <p14:tracePt t="14263" x="6330950" y="3098800"/>
          <p14:tracePt t="14353" x="6350000" y="3098800"/>
          <p14:tracePt t="14360" x="6362700" y="3098800"/>
          <p14:tracePt t="14367" x="6394450" y="3098800"/>
          <p14:tracePt t="14380" x="6451600" y="3098800"/>
          <p14:tracePt t="14397" x="6667500" y="3098800"/>
          <p14:tracePt t="14413" x="7010400" y="3098800"/>
          <p14:tracePt t="14430" x="7410450" y="3098800"/>
          <p14:tracePt t="14447" x="8045450" y="3098800"/>
          <p14:tracePt t="14463" x="8407400" y="3098800"/>
          <p14:tracePt t="14480" x="8642350" y="3098800"/>
          <p14:tracePt t="14497" x="8712200" y="3098800"/>
          <p14:tracePt t="14856" x="8705850" y="3098800"/>
          <p14:tracePt t="14864" x="8686800" y="3098800"/>
          <p14:tracePt t="14872" x="8667750" y="3098800"/>
          <p14:tracePt t="14880" x="8636000" y="3098800"/>
          <p14:tracePt t="14897" x="8572500" y="3098800"/>
          <p14:tracePt t="14913" x="8534400" y="3098800"/>
          <p14:tracePt t="14930" x="8515350" y="3098800"/>
          <p14:tracePt t="14947" x="8509000" y="3098800"/>
          <p14:tracePt t="14963" x="8489950" y="3098800"/>
          <p14:tracePt t="14980" x="8426450" y="3098800"/>
          <p14:tracePt t="14997" x="8299450" y="3098800"/>
          <p14:tracePt t="15013" x="8083550" y="3111500"/>
          <p14:tracePt t="15030" x="7734300" y="3124200"/>
          <p14:tracePt t="15047" x="6991350" y="3124200"/>
          <p14:tracePt t="15063" x="6470650" y="3124200"/>
          <p14:tracePt t="15080" x="6045200" y="3124200"/>
          <p14:tracePt t="15097" x="5778500" y="3124200"/>
          <p14:tracePt t="15114" x="5594350" y="3124200"/>
          <p14:tracePt t="15130" x="5505450" y="3124200"/>
          <p14:tracePt t="15147" x="5454650" y="3117850"/>
          <p14:tracePt t="15163" x="5441950" y="3117850"/>
          <p14:tracePt t="16608" x="5441950" y="3111500"/>
          <p14:tracePt t="16616" x="5480050" y="3098800"/>
          <p14:tracePt t="16624" x="5518150" y="3098800"/>
          <p14:tracePt t="16632" x="5537200" y="3098800"/>
          <p14:tracePt t="16647" x="5543550" y="3086100"/>
          <p14:tracePt t="16664" x="5556250" y="3086100"/>
          <p14:tracePt t="16681" x="5645150" y="3086100"/>
          <p14:tracePt t="16697" x="5753100" y="3086100"/>
          <p14:tracePt t="16714" x="5835650" y="3086100"/>
          <p14:tracePt t="16731" x="5918200" y="3086100"/>
          <p14:tracePt t="16747" x="5956300" y="3086100"/>
          <p14:tracePt t="16764" x="5988050" y="3086100"/>
          <p14:tracePt t="16797" x="5994400" y="3086100"/>
          <p14:tracePt t="16814" x="6000750" y="3086100"/>
          <p14:tracePt t="16872" x="6013450" y="3086100"/>
          <p14:tracePt t="16888" x="6019800" y="3086100"/>
          <p14:tracePt t="16897" x="6051550" y="3086100"/>
          <p14:tracePt t="16904" x="6083300" y="3086100"/>
          <p14:tracePt t="16914" x="6146800" y="3086100"/>
          <p14:tracePt t="16931" x="6273800" y="3086100"/>
          <p14:tracePt t="16948" x="6400800" y="3086100"/>
          <p14:tracePt t="16964" x="6457950" y="3086100"/>
          <p14:tracePt t="16981" x="6483350" y="3086100"/>
          <p14:tracePt t="16997" x="6502400" y="3086100"/>
          <p14:tracePt t="17031" x="6515100" y="3086100"/>
          <p14:tracePt t="17047" x="6534150" y="3086100"/>
          <p14:tracePt t="17064" x="6553200" y="3086100"/>
          <p14:tracePt t="17081" x="6616700" y="3086100"/>
          <p14:tracePt t="17097" x="6718300" y="3086100"/>
          <p14:tracePt t="17114" x="6908800" y="3073400"/>
          <p14:tracePt t="17131" x="7264400" y="3054350"/>
          <p14:tracePt t="17148" x="7727950" y="3054350"/>
          <p14:tracePt t="17164" x="8248650" y="3054350"/>
          <p14:tracePt t="17181" x="8743950" y="3054350"/>
          <p14:tracePt t="17184" x="8953500" y="3054350"/>
          <p14:tracePt t="17198" x="9124950" y="3054350"/>
          <p14:tracePt t="17214" x="9385300" y="3054350"/>
          <p14:tracePt t="17231" x="9531350" y="3054350"/>
          <p14:tracePt t="17496" x="9480550" y="3054350"/>
          <p14:tracePt t="17504" x="9410700" y="3054350"/>
          <p14:tracePt t="17514" x="9334500" y="3054350"/>
          <p14:tracePt t="17531" x="9144000" y="3060700"/>
          <p14:tracePt t="17548" x="8902700" y="3130550"/>
          <p14:tracePt t="17565" x="8496300" y="3219450"/>
          <p14:tracePt t="17582" x="7975600" y="3384550"/>
          <p14:tracePt t="17598" x="7169150" y="3594100"/>
          <p14:tracePt t="17614" x="6915150" y="3663950"/>
          <p14:tracePt t="17631" x="6311900" y="3841750"/>
          <p14:tracePt t="17648" x="5975350" y="3949700"/>
          <p14:tracePt t="17664" x="5803900" y="4025900"/>
          <p14:tracePt t="17681" x="5759450" y="4064000"/>
          <p14:tracePt t="17698" x="5753100" y="4064000"/>
          <p14:tracePt t="17784" x="5753100" y="4076700"/>
          <p14:tracePt t="17792" x="5734050" y="4095750"/>
          <p14:tracePt t="17800" x="5702300" y="4095750"/>
          <p14:tracePt t="17814" x="5594350" y="4121150"/>
          <p14:tracePt t="17831" x="5441950" y="4133850"/>
          <p14:tracePt t="17848" x="5295900" y="4146550"/>
          <p14:tracePt t="17864" x="5162550" y="4146550"/>
          <p14:tracePt t="17881" x="5067300" y="4146550"/>
          <p14:tracePt t="17898" x="5035550" y="4146550"/>
          <p14:tracePt t="19032" x="5080000" y="4146550"/>
          <p14:tracePt t="19040" x="5194300" y="4146550"/>
          <p14:tracePt t="19048" x="5289550" y="4146550"/>
          <p14:tracePt t="19065" x="5435600" y="4146550"/>
          <p14:tracePt t="19081" x="5575300" y="4146550"/>
          <p14:tracePt t="19098" x="5778500" y="4146550"/>
          <p14:tracePt t="19115" x="6108700" y="4146550"/>
          <p14:tracePt t="19131" x="6369050" y="4146550"/>
          <p14:tracePt t="19148" x="6470650" y="4146550"/>
          <p14:tracePt t="19232" x="6457950" y="4146550"/>
          <p14:tracePt t="19240" x="6426200" y="4146550"/>
          <p14:tracePt t="19248" x="6375400" y="4146550"/>
          <p14:tracePt t="19265" x="6292850" y="4146550"/>
          <p14:tracePt t="19281" x="6223000" y="4146550"/>
          <p14:tracePt t="19298" x="6184900" y="4146550"/>
          <p14:tracePt t="19315" x="6165850" y="4146550"/>
          <p14:tracePt t="19331" x="6140450" y="4146550"/>
          <p14:tracePt t="19348" x="6089650" y="4146550"/>
          <p14:tracePt t="19365" x="5988050" y="4146550"/>
          <p14:tracePt t="19382" x="5842000" y="4146550"/>
          <p14:tracePt t="19398" x="5670550" y="4146550"/>
          <p14:tracePt t="19415" x="5429250" y="4159250"/>
          <p14:tracePt t="19432" x="5308600" y="4159250"/>
          <p14:tracePt t="19448" x="5207000" y="4159250"/>
          <p14:tracePt t="19465" x="5124450" y="4159250"/>
          <p14:tracePt t="19482" x="5099050" y="4159250"/>
          <p14:tracePt t="19498" x="5067300" y="4159250"/>
          <p14:tracePt t="19515" x="5003800" y="4159250"/>
          <p14:tracePt t="19532" x="4902200" y="4159250"/>
          <p14:tracePt t="19548" x="4794250" y="4159250"/>
          <p14:tracePt t="19565" x="4686300" y="4159250"/>
          <p14:tracePt t="19582" x="4438650" y="4159250"/>
          <p14:tracePt t="19598" x="4343400" y="4165600"/>
          <p14:tracePt t="19615" x="3987800" y="4216400"/>
          <p14:tracePt t="19632" x="3848100" y="4216400"/>
          <p14:tracePt t="19648" x="3797300" y="4216400"/>
          <p14:tracePt t="19665" x="3784600" y="4216400"/>
          <p14:tracePt t="19682" x="3759200" y="4216400"/>
          <p14:tracePt t="19698" x="3727450" y="4216400"/>
          <p14:tracePt t="19714" x="3676650" y="4216400"/>
          <p14:tracePt t="19731" x="3613150" y="4216400"/>
          <p14:tracePt t="19748" x="3473450" y="4197350"/>
          <p14:tracePt t="19764" x="3352800" y="4171950"/>
          <p14:tracePt t="19781" x="3263900" y="4159250"/>
          <p14:tracePt t="19798" x="3155950" y="4121150"/>
          <p14:tracePt t="19814" x="3092450" y="4102100"/>
          <p14:tracePt t="19831" x="3054350" y="4089400"/>
          <p14:tracePt t="19848" x="3041650" y="4089400"/>
          <p14:tracePt t="19865" x="3035300" y="4083050"/>
          <p14:tracePt t="19898" x="3028950" y="4083050"/>
          <p14:tracePt t="19915" x="3016250" y="4076700"/>
          <p14:tracePt t="19931" x="2971800" y="4044950"/>
          <p14:tracePt t="19948" x="2882900" y="3975100"/>
          <p14:tracePt t="19965" x="2794000" y="3886200"/>
          <p14:tracePt t="19981" x="2755900" y="3829050"/>
          <p14:tracePt t="19998" x="2743200" y="3676650"/>
          <p14:tracePt t="20015" x="2743200" y="3556000"/>
          <p14:tracePt t="20031" x="2806700" y="3416300"/>
          <p14:tracePt t="20048" x="2901950" y="3295650"/>
          <p14:tracePt t="20065" x="3060700" y="3162300"/>
          <p14:tracePt t="20081" x="3333750" y="3041650"/>
          <p14:tracePt t="20098" x="3721100" y="2857500"/>
          <p14:tracePt t="20115" x="4064000" y="2698750"/>
          <p14:tracePt t="20132" x="4489450" y="2520950"/>
          <p14:tracePt t="20148" x="4921250" y="2387600"/>
          <p14:tracePt t="20165" x="5308600" y="2260600"/>
          <p14:tracePt t="20182" x="5848350" y="2190750"/>
          <p14:tracePt t="20198" x="6165850" y="2178050"/>
          <p14:tracePt t="20215" x="6483350" y="2159000"/>
          <p14:tracePt t="20232" x="6743700" y="2159000"/>
          <p14:tracePt t="20248" x="6978650" y="2159000"/>
          <p14:tracePt t="20265" x="7194550" y="2159000"/>
          <p14:tracePt t="20282" x="7404100" y="2159000"/>
          <p14:tracePt t="20298" x="7575550" y="2159000"/>
          <p14:tracePt t="20315" x="7727950" y="2159000"/>
          <p14:tracePt t="20332" x="7861300" y="2165350"/>
          <p14:tracePt t="20348" x="8013700" y="2184400"/>
          <p14:tracePt t="20365" x="8128000" y="2203450"/>
          <p14:tracePt t="20382" x="8248650" y="2241550"/>
          <p14:tracePt t="20398" x="8458200" y="2336800"/>
          <p14:tracePt t="20415" x="8559800" y="2400300"/>
          <p14:tracePt t="20432" x="8642350" y="2482850"/>
          <p14:tracePt t="20449" x="8686800" y="2565400"/>
          <p14:tracePt t="20465" x="8731250" y="2692400"/>
          <p14:tracePt t="20482" x="8769350" y="2857500"/>
          <p14:tracePt t="20498" x="8832850" y="3035300"/>
          <p14:tracePt t="20515" x="8858250" y="3194050"/>
          <p14:tracePt t="20532" x="8890000" y="3352800"/>
          <p14:tracePt t="20549" x="8890000" y="3486150"/>
          <p14:tracePt t="20565" x="8864600" y="3600450"/>
          <p14:tracePt t="20582" x="8782050" y="3759200"/>
          <p14:tracePt t="20598" x="8642350" y="3854450"/>
          <p14:tracePt t="20615" x="8451850" y="3949700"/>
          <p14:tracePt t="20632" x="8172450" y="4089400"/>
          <p14:tracePt t="20649" x="7823200" y="4191000"/>
          <p14:tracePt t="20665" x="7378700" y="4298950"/>
          <p14:tracePt t="20682" x="6953250" y="4343400"/>
          <p14:tracePt t="20698" x="6597650" y="4387850"/>
          <p14:tracePt t="20702" x="6419850" y="4387850"/>
          <p14:tracePt t="20715" x="6248400" y="4387850"/>
          <p14:tracePt t="20732" x="5937250" y="4387850"/>
          <p14:tracePt t="20749" x="5626100" y="4387850"/>
          <p14:tracePt t="20765" x="5397500" y="4387850"/>
          <p14:tracePt t="20782" x="5251450" y="4375150"/>
          <p14:tracePt t="20799" x="5041900" y="4292600"/>
          <p14:tracePt t="20815" x="4984750" y="4273550"/>
          <p14:tracePt t="20832" x="4927600" y="4222750"/>
          <p14:tracePt t="20849" x="4838700" y="4146550"/>
          <p14:tracePt t="20865" x="4781550" y="4051300"/>
          <p14:tracePt t="20882" x="4730750" y="3943350"/>
          <p14:tracePt t="20899" x="4705350" y="3822700"/>
          <p14:tracePt t="20915" x="4679950" y="3676650"/>
          <p14:tracePt t="20932" x="4679950" y="3536950"/>
          <p14:tracePt t="20949" x="4679950" y="3390900"/>
          <p14:tracePt t="20965" x="4679950" y="3276600"/>
          <p14:tracePt t="20983" x="4768850" y="3092450"/>
          <p14:tracePt t="20999" x="4876800" y="2959100"/>
          <p14:tracePt t="21015" x="5010150" y="2863850"/>
          <p14:tracePt t="21032" x="5207000" y="2755900"/>
          <p14:tracePt t="21048" x="5397500" y="2679700"/>
          <p14:tracePt t="21065" x="5613400" y="2616200"/>
          <p14:tracePt t="21082" x="5848350" y="2565400"/>
          <p14:tracePt t="21098" x="6140450" y="2527300"/>
          <p14:tracePt t="21115" x="6483350" y="2482850"/>
          <p14:tracePt t="21132" x="6775450" y="2482850"/>
          <p14:tracePt t="21148" x="7194550" y="2482850"/>
          <p14:tracePt t="21165" x="7651750" y="2520950"/>
          <p14:tracePt t="21182" x="8235950" y="2736850"/>
          <p14:tracePt t="21198" x="8515350" y="2882900"/>
          <p14:tracePt t="21216" x="8705850" y="3048000"/>
          <p14:tracePt t="21232" x="8820150" y="3232150"/>
          <p14:tracePt t="21249" x="8909050" y="3498850"/>
          <p14:tracePt t="21266" x="8940800" y="3708400"/>
          <p14:tracePt t="21282" x="8940800" y="3829050"/>
          <p14:tracePt t="21299" x="8934450" y="3917950"/>
          <p14:tracePt t="21315" x="8845550" y="4051300"/>
          <p14:tracePt t="21332" x="8642350" y="4210050"/>
          <p14:tracePt t="21349" x="8426450" y="4343400"/>
          <p14:tracePt t="21365" x="8229600" y="4438650"/>
          <p14:tracePt t="21382" x="7931150" y="4533900"/>
          <p14:tracePt t="21399" x="7410450" y="4641850"/>
          <p14:tracePt t="21416" x="7042150" y="4660900"/>
          <p14:tracePt t="21432" x="6680200" y="4660900"/>
          <p14:tracePt t="21449" x="6305550" y="4622800"/>
          <p14:tracePt t="21466" x="5956300" y="4565650"/>
          <p14:tracePt t="21482" x="5638800" y="4464050"/>
          <p14:tracePt t="21499" x="5397500" y="4356100"/>
          <p14:tracePt t="21516" x="5270500" y="4254500"/>
          <p14:tracePt t="21532" x="5219700" y="4216400"/>
          <p14:tracePt t="21549" x="5207000" y="4184650"/>
          <p14:tracePt t="21565" x="5207000" y="4146550"/>
          <p14:tracePt t="21582" x="5207000" y="4121150"/>
          <p14:tracePt t="21599" x="5207000" y="4051300"/>
          <p14:tracePt t="21615" x="5207000" y="4025900"/>
          <p14:tracePt t="21632" x="5207000" y="4006850"/>
          <p14:tracePt t="21649" x="5207000" y="3994150"/>
          <p14:tracePt t="21665" x="5207000" y="3981450"/>
          <p14:tracePt t="27336" x="5219700" y="3981450"/>
          <p14:tracePt t="27344" x="5232400" y="3981450"/>
          <p14:tracePt t="27352" x="5264150" y="3949700"/>
          <p14:tracePt t="27368" x="5289550" y="3930650"/>
          <p14:tracePt t="27384" x="5334000" y="3898900"/>
          <p14:tracePt t="27400" x="5372100" y="3886200"/>
          <p14:tracePt t="27417" x="5384800" y="3867150"/>
          <p14:tracePt t="27434" x="5403850" y="3854450"/>
          <p14:tracePt t="27451" x="5422900" y="3848100"/>
          <p14:tracePt t="27488" x="5429250" y="3841750"/>
          <p14:tracePt t="29184" x="5441950" y="3841750"/>
          <p14:tracePt t="29192" x="5454650" y="3841750"/>
          <p14:tracePt t="29201" x="5473700" y="3841750"/>
          <p14:tracePt t="29218" x="5530850" y="3841750"/>
          <p14:tracePt t="29235" x="5600700" y="3841750"/>
          <p14:tracePt t="29251" x="5695950" y="3841750"/>
          <p14:tracePt t="29268" x="5753100" y="3841750"/>
          <p14:tracePt t="29285" x="5778500" y="3841750"/>
          <p14:tracePt t="29288" x="5784850" y="3841750"/>
          <p14:tracePt t="29301" x="5791200" y="3841750"/>
          <p14:tracePt t="29488" x="5778500" y="3841750"/>
          <p14:tracePt t="29497" x="5759450" y="3841750"/>
          <p14:tracePt t="29504" x="5740400" y="3841750"/>
          <p14:tracePt t="29518" x="5721350" y="3841750"/>
          <p14:tracePt t="29535" x="5715000" y="3841750"/>
          <p14:tracePt t="72081" x="5727700" y="3841750"/>
          <p14:tracePt t="72088" x="5784850" y="3841750"/>
          <p14:tracePt t="72098" x="5854700" y="3810000"/>
          <p14:tracePt t="72115" x="5962650" y="3784600"/>
          <p14:tracePt t="72131" x="6076950" y="3752850"/>
          <p14:tracePt t="72148" x="6229350" y="3702050"/>
          <p14:tracePt t="72165" x="6356350" y="3689350"/>
          <p14:tracePt t="72181" x="6381750" y="36766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197354F-CAF0-41AE-B19A-62F82640D37A}" type="slidenum">
              <a:rPr lang="en-US" altLang="en-US" sz="1000" b="0">
                <a:solidFill>
                  <a:srgbClr val="9B9A98"/>
                </a:solidFill>
                <a:latin typeface="Arial" panose="020B0604020202020204" pitchFamily="34" charset="0"/>
              </a:rPr>
              <a:pPr/>
              <a:t>14</a:t>
            </a:fld>
            <a:endParaRPr lang="en-US" altLang="en-US" sz="1000" b="0">
              <a:solidFill>
                <a:srgbClr val="9B9A98"/>
              </a:solidFill>
              <a:latin typeface="Arial" panose="020B0604020202020204" pitchFamily="34" charset="0"/>
            </a:endParaRPr>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251" y="639763"/>
            <a:ext cx="8594725" cy="572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0245085"/>
      </p:ext>
    </p:extLst>
  </p:cSld>
  <p:clrMapOvr>
    <a:masterClrMapping/>
  </p:clrMapOvr>
  <mc:AlternateContent xmlns:mc="http://schemas.openxmlformats.org/markup-compatibility/2006" xmlns:p14="http://schemas.microsoft.com/office/powerpoint/2010/main">
    <mc:Choice Requires="p14">
      <p:transition spd="slow" p14:dur="2000" advTm="16319"/>
    </mc:Choice>
    <mc:Fallback xmlns="">
      <p:transition spd="slow" advTm="16319"/>
    </mc:Fallback>
  </mc:AlternateContent>
  <p:timing>
    <p:tnLst>
      <p:par>
        <p:cTn id="1" dur="indefinite" restart="never" nodeType="tmRoot"/>
      </p:par>
    </p:tnLst>
  </p:timing>
  <p:extLst mod="1">
    <p:ext uri="{3A86A75C-4F4B-4683-9AE1-C65F6400EC91}">
      <p14:laserTraceLst xmlns:p14="http://schemas.microsoft.com/office/powerpoint/2010/main">
        <p14:tracePtLst>
          <p14:tracePt t="1200" x="6369050" y="3676650"/>
          <p14:tracePt t="1208" x="6330950" y="3676650"/>
          <p14:tracePt t="1216" x="6311900" y="3676650"/>
          <p14:tracePt t="1227" x="6305550" y="3676650"/>
          <p14:tracePt t="1244" x="6267450" y="3676650"/>
          <p14:tracePt t="1261" x="6210300" y="3676650"/>
          <p14:tracePt t="1277" x="6121400" y="3689350"/>
          <p14:tracePt t="1294" x="5994400" y="3708400"/>
          <p14:tracePt t="1311" x="5816600" y="3759200"/>
          <p14:tracePt t="1327" x="5695950" y="3816350"/>
          <p14:tracePt t="1344" x="5594350" y="3873500"/>
          <p14:tracePt t="1361" x="5505450" y="3930650"/>
          <p14:tracePt t="1377" x="5448300" y="4000500"/>
          <p14:tracePt t="1394" x="5410200" y="4038600"/>
          <p14:tracePt t="1411" x="5391150" y="4070350"/>
          <p14:tracePt t="1427" x="5384800" y="4076700"/>
          <p14:tracePt t="1444" x="5378450" y="4083050"/>
          <p14:tracePt t="1608" x="5372100" y="4089400"/>
          <p14:tracePt t="1616" x="5372100" y="4095750"/>
          <p14:tracePt t="1627" x="5359400" y="4095750"/>
          <p14:tracePt t="1644" x="5327650" y="4121150"/>
          <p14:tracePt t="1649" x="5289550" y="4146550"/>
          <p14:tracePt t="1660" x="5251450" y="4171950"/>
          <p14:tracePt t="1677" x="5175250" y="4191000"/>
          <p14:tracePt t="1694" x="5086350" y="4235450"/>
          <p14:tracePt t="1710" x="4908550" y="4298950"/>
          <p14:tracePt t="1727" x="4768850" y="4356100"/>
          <p14:tracePt t="1744" x="4603750" y="4445000"/>
          <p14:tracePt t="1760" x="4343400" y="4629150"/>
          <p14:tracePt t="1777" x="4064000" y="4914900"/>
          <p14:tracePt t="1794" x="3702050" y="5295900"/>
          <p14:tracePt t="1810" x="3403600" y="5632450"/>
          <p14:tracePt t="1827" x="3149600" y="5911850"/>
          <p14:tracePt t="1844" x="3003550" y="6038850"/>
          <p14:tracePt t="1861" x="2927350" y="6102350"/>
          <p14:tracePt t="1877" x="2876550" y="6140450"/>
          <p14:tracePt t="2080" x="2901950" y="6127750"/>
          <p14:tracePt t="2088" x="2940050" y="6115050"/>
          <p14:tracePt t="2097" x="3003550" y="6076950"/>
          <p14:tracePt t="2111" x="3219450" y="5949950"/>
          <p14:tracePt t="2128" x="3562350" y="5791200"/>
          <p14:tracePt t="2144" x="4019550" y="5518150"/>
          <p14:tracePt t="2161" x="4476750" y="5264150"/>
          <p14:tracePt t="2178" x="4921250" y="5010150"/>
          <p14:tracePt t="2194" x="5327650" y="4768850"/>
          <p14:tracePt t="2211" x="5753100" y="4508500"/>
          <p14:tracePt t="2228" x="6102350" y="4241800"/>
          <p14:tracePt t="2244" x="6267450" y="4083050"/>
          <p14:tracePt t="2261" x="6324600" y="3975100"/>
          <p14:tracePt t="2278" x="6337300" y="3937000"/>
          <p14:tracePt t="2311" x="6337300" y="3917950"/>
          <p14:tracePt t="2464" x="6330950" y="3911600"/>
          <p14:tracePt t="2471" x="6324600" y="3911600"/>
          <p14:tracePt t="2479" x="6305550" y="3911600"/>
          <p14:tracePt t="2494" x="6292850" y="3911600"/>
          <p14:tracePt t="2511" x="6203950" y="3911600"/>
          <p14:tracePt t="2528" x="6076950" y="3911600"/>
          <p14:tracePt t="2544" x="5892800" y="3924300"/>
          <p14:tracePt t="2561" x="5683250" y="3949700"/>
          <p14:tracePt t="2578" x="5530850" y="3949700"/>
          <p14:tracePt t="2594" x="5441950" y="3949700"/>
          <p14:tracePt t="2611" x="5416550" y="3949700"/>
          <p14:tracePt t="3464" x="5378450" y="3949700"/>
          <p14:tracePt t="3472" x="5340350" y="3911600"/>
          <p14:tracePt t="3480" x="5295900" y="3873500"/>
          <p14:tracePt t="3495" x="5238750" y="3829050"/>
          <p14:tracePt t="3511" x="5156200" y="3778250"/>
          <p14:tracePt t="3528" x="5029200" y="3695700"/>
          <p14:tracePt t="3545" x="4864100" y="3606800"/>
          <p14:tracePt t="3562" x="4654550" y="3467100"/>
          <p14:tracePt t="3578" x="4514850" y="3384550"/>
          <p14:tracePt t="3595" x="4318000" y="3232150"/>
          <p14:tracePt t="3611" x="4152900" y="3143250"/>
          <p14:tracePt t="3628" x="4013200" y="3060700"/>
          <p14:tracePt t="3645" x="3879850" y="2959100"/>
          <p14:tracePt t="3662" x="3714750" y="2762250"/>
          <p14:tracePt t="3678" x="3670300" y="2698750"/>
          <p14:tracePt t="3695" x="3575050" y="2520950"/>
          <p14:tracePt t="3712" x="3505200" y="2400300"/>
          <p14:tracePt t="3728" x="3403600" y="2298700"/>
          <p14:tracePt t="3745" x="3219450" y="2152650"/>
          <p14:tracePt t="3761" x="3003550" y="2032000"/>
          <p14:tracePt t="3778" x="2774950" y="1917700"/>
          <p14:tracePt t="3795" x="2647950" y="1841500"/>
          <p14:tracePt t="3811" x="2597150" y="1803400"/>
          <p14:tracePt t="3828" x="2578100" y="1797050"/>
          <p14:tracePt t="3897" x="2578100" y="1790700"/>
          <p14:tracePt t="3904" x="2578100" y="1784350"/>
          <p14:tracePt t="3912" x="2571750" y="1771650"/>
          <p14:tracePt t="3928" x="2546350" y="1739900"/>
          <p14:tracePt t="3945" x="2546350" y="1720850"/>
          <p14:tracePt t="3962" x="2527300" y="1708150"/>
          <p14:tracePt t="3978" x="2514600" y="1689100"/>
          <p14:tracePt t="3995" x="2508250" y="1689100"/>
          <p14:tracePt t="4271" x="2508250" y="1682750"/>
          <p14:tracePt t="4279" x="2508250" y="1676400"/>
          <p14:tracePt t="4287" x="2514600" y="1670050"/>
          <p14:tracePt t="4295" x="2527300" y="1663700"/>
          <p14:tracePt t="4312" x="2533650" y="1644650"/>
          <p14:tracePt t="4328" x="2540000" y="1638300"/>
          <p14:tracePt t="4544" x="2540000" y="1644650"/>
          <p14:tracePt t="4552" x="2540000" y="1663700"/>
          <p14:tracePt t="4562" x="2540000" y="1670050"/>
          <p14:tracePt t="4578" x="2540000" y="1701800"/>
          <p14:tracePt t="4595" x="2540000" y="1708150"/>
          <p14:tracePt t="5088" x="2540000" y="1701800"/>
          <p14:tracePt t="5096" x="2540000" y="1695450"/>
          <p14:tracePt t="5104" x="2540000" y="1689100"/>
          <p14:tracePt t="5120" x="2540000" y="1682750"/>
          <p14:tracePt t="5656" x="2559050" y="1663700"/>
          <p14:tracePt t="5680" x="2565400" y="1657350"/>
          <p14:tracePt t="5920" x="2571750" y="1708150"/>
          <p14:tracePt t="5928" x="2540000" y="1847850"/>
          <p14:tracePt t="5937" x="2476500" y="2070100"/>
          <p14:tracePt t="5945" x="2425700" y="2393950"/>
          <p14:tracePt t="5962" x="2317750" y="3314700"/>
          <p14:tracePt t="5979" x="2317750" y="4191000"/>
          <p14:tracePt t="5995" x="2317750" y="4806950"/>
          <p14:tracePt t="6012" x="2381250" y="5422900"/>
          <p14:tracePt t="6029" x="2425700" y="5772150"/>
          <p14:tracePt t="6045" x="2438400" y="5873750"/>
          <p14:tracePt t="6063" x="2444750" y="5899150"/>
          <p14:tracePt t="6120" x="2444750" y="5905500"/>
          <p14:tracePt t="6137" x="2444750" y="5911850"/>
          <p14:tracePt t="6144" x="2444750" y="5924550"/>
          <p14:tracePt t="6152" x="2432050" y="5956300"/>
          <p14:tracePt t="6162" x="2432050" y="5994400"/>
          <p14:tracePt t="6179" x="2406650" y="6165850"/>
          <p14:tracePt t="6196" x="2368550" y="6426200"/>
          <p14:tracePt t="6212" x="2368550" y="6775450"/>
          <p14:tracePt t="6229" x="2368550" y="6851650"/>
          <p14:tracePt t="6246" x="2381250" y="6851650"/>
          <p14:tracePt t="6296" x="2425700" y="6731000"/>
          <p14:tracePt t="6304" x="2476500" y="6572250"/>
          <p14:tracePt t="6312" x="2476500" y="6432550"/>
          <p14:tracePt t="6329" x="2514600" y="6127750"/>
          <p14:tracePt t="6345" x="2514600" y="5918200"/>
          <p14:tracePt t="6362" x="2514600" y="5848350"/>
          <p14:tracePt t="6378" x="2514600" y="5822950"/>
          <p14:tracePt t="6412" x="2514600" y="5816600"/>
          <p14:tracePt t="6479" x="2508250" y="5816600"/>
          <p14:tracePt t="6912" x="2501900" y="5791200"/>
          <p14:tracePt t="6920" x="2489200" y="5740400"/>
          <p14:tracePt t="6929" x="2489200" y="5670550"/>
          <p14:tracePt t="6946" x="2489200" y="5226050"/>
          <p14:tracePt t="6962" x="2489200" y="4521200"/>
          <p14:tracePt t="6979" x="2444750" y="3962400"/>
          <p14:tracePt t="6995" x="2419350" y="3543300"/>
          <p14:tracePt t="7012" x="2419350" y="3314700"/>
          <p14:tracePt t="7029" x="2419350" y="3213100"/>
          <p14:tracePt t="7046" x="2419350" y="3098800"/>
          <p14:tracePt t="7062" x="2419350" y="3060700"/>
          <p14:tracePt t="7079" x="2438400" y="2946400"/>
          <p14:tracePt t="7096" x="2451100" y="2851150"/>
          <p14:tracePt t="7112" x="2463800" y="2749550"/>
          <p14:tracePt t="7129" x="2489200" y="2622550"/>
          <p14:tracePt t="7146" x="2520950" y="2520950"/>
          <p14:tracePt t="7163" x="2520950" y="2400300"/>
          <p14:tracePt t="7179" x="2546350" y="2279650"/>
          <p14:tracePt t="7196" x="2546350" y="2178050"/>
          <p14:tracePt t="7213" x="2546350" y="2095500"/>
          <p14:tracePt t="7229" x="2546350" y="2038350"/>
          <p14:tracePt t="7246" x="2546350" y="1981200"/>
          <p14:tracePt t="7262" x="2540000" y="1949450"/>
          <p14:tracePt t="7279" x="2540000" y="1911350"/>
          <p14:tracePt t="7296" x="2540000" y="1847850"/>
          <p14:tracePt t="7313" x="2540000" y="1778000"/>
          <p14:tracePt t="7329" x="2540000" y="1733550"/>
          <p14:tracePt t="7346" x="2540000" y="1670050"/>
          <p14:tracePt t="7363" x="2540000" y="1606550"/>
          <p14:tracePt t="7379" x="2540000" y="1549400"/>
          <p14:tracePt t="7396" x="2540000" y="1524000"/>
          <p14:tracePt t="7413" x="2540000" y="1517650"/>
          <p14:tracePt t="7624" x="2540000" y="1530350"/>
          <p14:tracePt t="7632" x="2540000" y="1562100"/>
          <p14:tracePt t="7640" x="2540000" y="1593850"/>
          <p14:tracePt t="7648" x="2540000" y="1631950"/>
          <p14:tracePt t="7663" x="2540000" y="1670050"/>
          <p14:tracePt t="7679" x="2540000" y="1676400"/>
          <p14:tracePt t="7712" x="2533650" y="1682750"/>
          <p14:tracePt t="8408" x="2533650" y="1689100"/>
          <p14:tracePt t="8416" x="2552700" y="1689100"/>
          <p14:tracePt t="8424" x="2584450" y="1689100"/>
          <p14:tracePt t="8432" x="2616200" y="1689100"/>
          <p14:tracePt t="8447" x="2698750" y="1689100"/>
          <p14:tracePt t="8463" x="2813050" y="1670050"/>
          <p14:tracePt t="8480" x="2940050" y="1651000"/>
          <p14:tracePt t="8496" x="3079750" y="1638300"/>
          <p14:tracePt t="8513" x="3200400" y="1612900"/>
          <p14:tracePt t="8530" x="3289300" y="1612900"/>
          <p14:tracePt t="8546" x="3378200" y="1612900"/>
          <p14:tracePt t="8563" x="3473450" y="1612900"/>
          <p14:tracePt t="8580" x="3543300" y="1612900"/>
          <p14:tracePt t="8596" x="3594100" y="1612900"/>
          <p14:tracePt t="8613" x="3663950" y="1612900"/>
          <p14:tracePt t="8631" x="3790950" y="1612900"/>
          <p14:tracePt t="8646" x="3848100" y="1612900"/>
          <p14:tracePt t="8663" x="4038600" y="1612900"/>
          <p14:tracePt t="8680" x="4171950" y="1612900"/>
          <p14:tracePt t="8696" x="4292600" y="1600200"/>
          <p14:tracePt t="8713" x="4375150" y="1587500"/>
          <p14:tracePt t="8730" x="4419600" y="1574800"/>
          <p14:tracePt t="8747" x="4438650" y="1574800"/>
          <p14:tracePt t="8763" x="4445000" y="1574800"/>
          <p14:tracePt t="8810" x="4445000" y="1568450"/>
          <p14:tracePt t="8824" x="4451350" y="1568450"/>
          <p14:tracePt t="8832" x="4457700" y="1568450"/>
          <p14:tracePt t="8846" x="4464050" y="1568450"/>
          <p14:tracePt t="8863" x="4476750" y="1568450"/>
          <p14:tracePt t="8880" x="4483100" y="1568450"/>
          <p14:tracePt t="9104" x="4489450" y="1568450"/>
          <p14:tracePt t="9128" x="4489450" y="1574800"/>
          <p14:tracePt t="10744" x="4508500" y="1574800"/>
          <p14:tracePt t="10752" x="4527550" y="1574800"/>
          <p14:tracePt t="10764" x="4572000" y="1574800"/>
          <p14:tracePt t="10780" x="4648200" y="1574800"/>
          <p14:tracePt t="10797" x="4711700" y="1574800"/>
          <p14:tracePt t="10814" x="4768850" y="1574800"/>
          <p14:tracePt t="10830" x="4787900" y="1574800"/>
          <p14:tracePt t="10847" x="4806950" y="1574800"/>
          <p14:tracePt t="10888" x="4813300" y="1574800"/>
          <p14:tracePt t="10904" x="4819650" y="1574800"/>
          <p14:tracePt t="10914" x="4832350" y="1574800"/>
          <p14:tracePt t="10930" x="4857750" y="1562100"/>
          <p14:tracePt t="10947" x="4876800" y="1562100"/>
          <p14:tracePt t="10964" x="4902200" y="1562100"/>
          <p14:tracePt t="10980" x="4927600" y="1562100"/>
          <p14:tracePt t="10997" x="4959350" y="1562100"/>
          <p14:tracePt t="11014" x="4978400" y="1562100"/>
          <p14:tracePt t="11047" x="4991100" y="1562100"/>
          <p14:tracePt t="11080" x="4997450" y="1562100"/>
          <p14:tracePt t="11096" x="5003800" y="1562100"/>
          <p14:tracePt t="11104" x="5016500" y="1562100"/>
          <p14:tracePt t="11114" x="5035550" y="1562100"/>
          <p14:tracePt t="11130" x="5086350" y="1562100"/>
          <p14:tracePt t="11147" x="5168900" y="1562100"/>
          <p14:tracePt t="11164" x="5257800" y="1562100"/>
          <p14:tracePt t="11180" x="5295900" y="1562100"/>
          <p14:tracePt t="11197" x="5308600" y="1562100"/>
          <p14:tracePt t="11392" x="5302250" y="1562100"/>
          <p14:tracePt t="11400" x="5283200" y="1562100"/>
          <p14:tracePt t="11408" x="5264150" y="1562100"/>
          <p14:tracePt t="11416" x="5245100" y="1568450"/>
          <p14:tracePt t="11430" x="5226050" y="1568450"/>
          <p14:tracePt t="11447" x="5175250" y="1581150"/>
          <p14:tracePt t="11464" x="5156200" y="1587500"/>
          <p14:tracePt t="12343" x="5162550" y="1587500"/>
          <p14:tracePt t="12351" x="5194300" y="1587500"/>
          <p14:tracePt t="12359" x="5232400" y="1587500"/>
          <p14:tracePt t="12368" x="5264150" y="1587500"/>
          <p14:tracePt t="12381" x="5314950" y="1587500"/>
          <p14:tracePt t="12397" x="5448300" y="1587500"/>
          <p14:tracePt t="12414" x="5645150" y="1587500"/>
          <p14:tracePt t="12431" x="6115050" y="1587500"/>
          <p14:tracePt t="12448" x="6356350" y="1587500"/>
          <p14:tracePt t="12464" x="6508750" y="1587500"/>
          <p14:tracePt t="12481" x="6578600" y="1587500"/>
          <p14:tracePt t="12498" x="6610350" y="1587500"/>
          <p14:tracePt t="12552" x="6616700" y="1587500"/>
          <p14:tracePt t="12560" x="6642100" y="1587500"/>
          <p14:tracePt t="12568" x="6686550" y="1587500"/>
          <p14:tracePt t="12581" x="6737350" y="1587500"/>
          <p14:tracePt t="12598" x="6953250" y="1600200"/>
          <p14:tracePt t="12614" x="7346950" y="1644650"/>
          <p14:tracePt t="12631" x="7867650" y="1701800"/>
          <p14:tracePt t="12648" x="8039100" y="1733550"/>
          <p14:tracePt t="12664" x="8070850" y="1733550"/>
          <p14:tracePt t="12855" x="8045450" y="1733550"/>
          <p14:tracePt t="12862" x="8007350" y="1733550"/>
          <p14:tracePt t="12872" x="7969250" y="1727200"/>
          <p14:tracePt t="12881" x="7918450" y="1727200"/>
          <p14:tracePt t="12898" x="7797800" y="1714500"/>
          <p14:tracePt t="12914" x="7715250" y="1701800"/>
          <p14:tracePt t="12931" x="7658100" y="1689100"/>
          <p14:tracePt t="12948" x="7645400" y="1682750"/>
          <p14:tracePt t="12964" x="7639050" y="1676400"/>
          <p14:tracePt t="12981" x="7639050" y="1670050"/>
          <p14:tracePt t="12998" x="7639050" y="1663700"/>
          <p14:tracePt t="13014" x="7626350" y="1644650"/>
          <p14:tracePt t="13031" x="7613650" y="1619250"/>
          <p14:tracePt t="13048" x="7607300" y="1612900"/>
          <p14:tracePt t="13064" x="7594600" y="1612900"/>
          <p14:tracePt t="13081" x="7581900" y="1606550"/>
          <p14:tracePt t="13098" x="7550150" y="1606550"/>
          <p14:tracePt t="13114" x="7512050" y="1606550"/>
          <p14:tracePt t="13131" x="7473950" y="1606550"/>
          <p14:tracePt t="13148" x="7435850" y="1606550"/>
          <p14:tracePt t="13164" x="7429500" y="1606550"/>
          <p14:tracePt t="13224" x="7423150" y="1606550"/>
          <p14:tracePt t="15001" x="7416800" y="1606550"/>
          <p14:tracePt t="15024" x="7416800" y="1619250"/>
          <p14:tracePt t="15288" x="7416800" y="1625600"/>
          <p14:tracePt t="15296" x="7416800" y="1682750"/>
          <p14:tracePt t="15304" x="7416800" y="1720850"/>
          <p14:tracePt t="15315" x="7416800" y="1771650"/>
          <p14:tracePt t="15332" x="7423150" y="2038350"/>
          <p14:tracePt t="15349" x="7423150" y="2470150"/>
          <p14:tracePt t="15365" x="7423150" y="2832100"/>
          <p14:tracePt t="15382" x="7423150" y="3263900"/>
          <p14:tracePt t="15398" x="7442200" y="3333750"/>
          <p14:tracePt t="15415" x="7454900" y="341630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7853E-121D-4E63-830C-E1D5A1926A20}" type="slidenum">
              <a:rPr lang="en-US" altLang="en-US" sz="1000" b="0">
                <a:solidFill>
                  <a:srgbClr val="9B9A98"/>
                </a:solidFill>
                <a:latin typeface="Arial" panose="020B0604020202020204" pitchFamily="34" charset="0"/>
              </a:rPr>
              <a:pPr/>
              <a:t>15</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8675" y="836613"/>
            <a:ext cx="8294688" cy="540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2009115"/>
      </p:ext>
    </p:extLst>
  </p:cSld>
  <p:clrMapOvr>
    <a:masterClrMapping/>
  </p:clrMapOvr>
  <mc:AlternateContent xmlns:mc="http://schemas.openxmlformats.org/markup-compatibility/2006" xmlns:p14="http://schemas.microsoft.com/office/powerpoint/2010/main">
    <mc:Choice Requires="p14">
      <p:transition spd="slow" p14:dur="2000" advTm="23264"/>
    </mc:Choice>
    <mc:Fallback xmlns="">
      <p:transition spd="slow" advTm="23264"/>
    </mc:Fallback>
  </mc:AlternateContent>
  <p:timing>
    <p:tnLst>
      <p:par>
        <p:cTn id="1" dur="indefinite" restart="never" nodeType="tmRoot"/>
      </p:par>
    </p:tnLst>
  </p:timing>
  <p:extLst mod="1">
    <p:ext uri="{3A86A75C-4F4B-4683-9AE1-C65F6400EC91}">
      <p14:laserTraceLst xmlns:p14="http://schemas.microsoft.com/office/powerpoint/2010/main">
        <p14:tracePtLst>
          <p14:tracePt t="1057" x="7454900" y="3422650"/>
          <p14:tracePt t="1066" x="7435850" y="3448050"/>
          <p14:tracePt t="1073" x="7404100" y="3479800"/>
          <p14:tracePt t="1081" x="7321550" y="3530600"/>
          <p14:tracePt t="1097" x="7175500" y="3651250"/>
          <p14:tracePt t="1113" x="7010400" y="3778250"/>
          <p14:tracePt t="1130" x="6896100" y="3867150"/>
          <p14:tracePt t="1147" x="6762750" y="3968750"/>
          <p14:tracePt t="1163" x="6686550" y="4032250"/>
          <p14:tracePt t="1180" x="6616700" y="4102100"/>
          <p14:tracePt t="1197" x="6521450" y="4197350"/>
          <p14:tracePt t="1213" x="6381750" y="4305300"/>
          <p14:tracePt t="1230" x="6197600" y="4457700"/>
          <p14:tracePt t="1247" x="5829300" y="4660900"/>
          <p14:tracePt t="1264" x="5594350" y="4756150"/>
          <p14:tracePt t="1280" x="5461000" y="4819650"/>
          <p14:tracePt t="1297" x="5359400" y="4857750"/>
          <p14:tracePt t="1313" x="5276850" y="4895850"/>
          <p14:tracePt t="1330" x="5181600" y="4933950"/>
          <p14:tracePt t="1346" x="5092700" y="4972050"/>
          <p14:tracePt t="1363" x="4997450" y="5010150"/>
          <p14:tracePt t="1380" x="4902200" y="5054600"/>
          <p14:tracePt t="1397" x="4806950" y="5105400"/>
          <p14:tracePt t="1402" x="4775200" y="5124450"/>
          <p14:tracePt t="1413" x="4762500" y="5130800"/>
          <p14:tracePt t="1430" x="4756150" y="5137150"/>
          <p14:tracePt t="1769" x="4737100" y="5137150"/>
          <p14:tracePt t="1777" x="4711700" y="5137150"/>
          <p14:tracePt t="1785" x="4667250" y="5137150"/>
          <p14:tracePt t="1797" x="4622800" y="5137150"/>
          <p14:tracePt t="1814" x="4514850" y="5162550"/>
          <p14:tracePt t="1830" x="4375150" y="5162550"/>
          <p14:tracePt t="1847" x="4171950" y="5207000"/>
          <p14:tracePt t="1863" x="4025900" y="5245100"/>
          <p14:tracePt t="1880" x="3911600" y="5276850"/>
          <p14:tracePt t="1897" x="3816350" y="5314950"/>
          <p14:tracePt t="1914" x="3727450" y="5365750"/>
          <p14:tracePt t="1930" x="3613150" y="5435600"/>
          <p14:tracePt t="1947" x="3511550" y="5499100"/>
          <p14:tracePt t="1964" x="3416300" y="5556250"/>
          <p14:tracePt t="1980" x="3327400" y="5581650"/>
          <p14:tracePt t="1997" x="3270250" y="5588000"/>
          <p14:tracePt t="2014" x="3257550" y="5600700"/>
          <p14:tracePt t="2030" x="3244850" y="5600700"/>
          <p14:tracePt t="2065" x="3238500" y="5600700"/>
          <p14:tracePt t="2073" x="3232150" y="5600700"/>
          <p14:tracePt t="2081" x="3225800" y="5600700"/>
          <p14:tracePt t="2097" x="3168650" y="5600700"/>
          <p14:tracePt t="2113" x="3086100" y="5600700"/>
          <p14:tracePt t="2130" x="2984500" y="5600700"/>
          <p14:tracePt t="2147" x="2882900" y="5600700"/>
          <p14:tracePt t="2163" x="2781300" y="5600700"/>
          <p14:tracePt t="2180" x="2679700" y="5600700"/>
          <p14:tracePt t="2197" x="2603500" y="5613400"/>
          <p14:tracePt t="2213" x="2546350" y="5632450"/>
          <p14:tracePt t="2230" x="2533650" y="5645150"/>
          <p14:tracePt t="2247" x="2520950" y="5645150"/>
          <p14:tracePt t="2263" x="2514600" y="5657850"/>
          <p14:tracePt t="2280" x="2495550" y="5683250"/>
          <p14:tracePt t="2297" x="2470150" y="5695950"/>
          <p14:tracePt t="2314" x="2451100" y="5702300"/>
          <p14:tracePt t="2417" x="2444750" y="5702300"/>
          <p14:tracePt t="2425" x="2432050" y="5708650"/>
          <p14:tracePt t="2432" x="2425700" y="5715000"/>
          <p14:tracePt t="2447" x="2419350" y="5715000"/>
          <p14:tracePt t="2464" x="2413000" y="5715000"/>
          <p14:tracePt t="3137" x="2406650" y="5708650"/>
          <p14:tracePt t="3145" x="2413000" y="5651500"/>
          <p14:tracePt t="3153" x="2457450" y="5588000"/>
          <p14:tracePt t="3164" x="2501900" y="5499100"/>
          <p14:tracePt t="3181" x="2692400" y="5162550"/>
          <p14:tracePt t="3197" x="2901950" y="4667250"/>
          <p14:tracePt t="3214" x="3073400" y="4114800"/>
          <p14:tracePt t="3231" x="3314700" y="3270250"/>
          <p14:tracePt t="3248" x="3397250" y="2863850"/>
          <p14:tracePt t="3264" x="3429000" y="2622550"/>
          <p14:tracePt t="3281" x="3460750" y="2457450"/>
          <p14:tracePt t="3297" x="3460750" y="2305050"/>
          <p14:tracePt t="3314" x="3486150" y="2114550"/>
          <p14:tracePt t="3330" x="3505200" y="1962150"/>
          <p14:tracePt t="3347" x="3505200" y="1854200"/>
          <p14:tracePt t="3364" x="3505200" y="1778000"/>
          <p14:tracePt t="3380" x="3505200" y="1714500"/>
          <p14:tracePt t="3397" x="3511550" y="1682750"/>
          <p14:tracePt t="3414" x="3524250" y="1651000"/>
          <p14:tracePt t="3431" x="3524250" y="1612900"/>
          <p14:tracePt t="3433" x="3524250" y="1581150"/>
          <p14:tracePt t="3447" x="3524250" y="1511300"/>
          <p14:tracePt t="3464" x="3524250" y="1454150"/>
          <p14:tracePt t="3480" x="3524250" y="1428750"/>
          <p14:tracePt t="3497" x="3505200" y="1416050"/>
          <p14:tracePt t="3514" x="3479800" y="1416050"/>
          <p14:tracePt t="3531" x="3429000" y="1416050"/>
          <p14:tracePt t="3547" x="3340100" y="1416050"/>
          <p14:tracePt t="3564" x="3124200" y="1587500"/>
          <p14:tracePt t="3581" x="2857500" y="1835150"/>
          <p14:tracePt t="3597" x="2768600" y="1974850"/>
          <p14:tracePt t="3614" x="2749550" y="2012950"/>
          <p14:tracePt t="3881" x="2755900" y="2006600"/>
          <p14:tracePt t="3889" x="2768600" y="1993900"/>
          <p14:tracePt t="3897" x="2774950" y="1987550"/>
          <p14:tracePt t="3914" x="2787650" y="1968500"/>
          <p14:tracePt t="3931" x="2794000" y="1949450"/>
          <p14:tracePt t="3948" x="2806700" y="1936750"/>
          <p14:tracePt t="4097" x="2806700" y="1924050"/>
          <p14:tracePt t="4105" x="2813050" y="1924050"/>
          <p14:tracePt t="4114" x="2813050" y="1917700"/>
          <p14:tracePt t="4505" x="2813050" y="1930400"/>
          <p14:tracePt t="4513" x="2813050" y="1936750"/>
          <p14:tracePt t="4521" x="2813050" y="1943100"/>
          <p14:tracePt t="4531" x="2813050" y="1962150"/>
          <p14:tracePt t="4547" x="2813050" y="1981200"/>
          <p14:tracePt t="4564" x="2813050" y="1993900"/>
          <p14:tracePt t="4581" x="2825750" y="2012950"/>
          <p14:tracePt t="4597" x="2825750" y="2038350"/>
          <p14:tracePt t="4614" x="2825750" y="2044700"/>
          <p14:tracePt t="4632" x="2825750" y="2070100"/>
          <p14:tracePt t="4648" x="2825750" y="2095500"/>
          <p14:tracePt t="4664" x="2832100" y="2139950"/>
          <p14:tracePt t="4681" x="2832100" y="2165350"/>
          <p14:tracePt t="4698" x="2832100" y="2190750"/>
          <p14:tracePt t="4715" x="2832100" y="2228850"/>
          <p14:tracePt t="4732" x="2832100" y="2247900"/>
          <p14:tracePt t="4748" x="2832100" y="2273300"/>
          <p14:tracePt t="4765" x="2832100" y="2311400"/>
          <p14:tracePt t="4781" x="2832100" y="2362200"/>
          <p14:tracePt t="4798" x="2832100" y="2413000"/>
          <p14:tracePt t="4815" x="2838450" y="2451100"/>
          <p14:tracePt t="4832" x="2844800" y="2489200"/>
          <p14:tracePt t="4848" x="2844800" y="2514600"/>
          <p14:tracePt t="4865" x="2844800" y="2552700"/>
          <p14:tracePt t="4881" x="2844800" y="2590800"/>
          <p14:tracePt t="4898" x="2844800" y="2660650"/>
          <p14:tracePt t="4915" x="2844800" y="2724150"/>
          <p14:tracePt t="4931" x="2844800" y="2794000"/>
          <p14:tracePt t="4948" x="2844800" y="2863850"/>
          <p14:tracePt t="4965" x="2844800" y="2914650"/>
          <p14:tracePt t="4981" x="2844800" y="2940050"/>
          <p14:tracePt t="4998" x="2844800" y="2952750"/>
          <p14:tracePt t="5015" x="2844800" y="2978150"/>
          <p14:tracePt t="5031" x="2844800" y="2990850"/>
          <p14:tracePt t="5048" x="2851150" y="3003550"/>
          <p14:tracePt t="5064" x="2851150" y="3009900"/>
          <p14:tracePt t="5081" x="2851150" y="3022600"/>
          <p14:tracePt t="5098" x="2851150" y="3035300"/>
          <p14:tracePt t="5115" x="2844800" y="3048000"/>
          <p14:tracePt t="5131" x="2844800" y="3079750"/>
          <p14:tracePt t="5148" x="2844800" y="3086100"/>
          <p14:tracePt t="5165" x="2844800" y="3105150"/>
          <p14:tracePt t="5181" x="2844800" y="3111500"/>
          <p14:tracePt t="5198" x="2838450" y="3117850"/>
          <p14:tracePt t="5215" x="2838450" y="3136900"/>
          <p14:tracePt t="5231" x="2838450" y="3143250"/>
          <p14:tracePt t="5248" x="2825750" y="3194050"/>
          <p14:tracePt t="5265" x="2825750" y="3219450"/>
          <p14:tracePt t="5281" x="2825750" y="3244850"/>
          <p14:tracePt t="5298" x="2825750" y="3251200"/>
          <p14:tracePt t="5315" x="2825750" y="3270250"/>
          <p14:tracePt t="5331" x="2825750" y="3295650"/>
          <p14:tracePt t="5348" x="2825750" y="3340100"/>
          <p14:tracePt t="5365" x="2825750" y="3416300"/>
          <p14:tracePt t="5381" x="2825750" y="3505200"/>
          <p14:tracePt t="5398" x="2825750" y="3587750"/>
          <p14:tracePt t="5415" x="2825750" y="3657600"/>
          <p14:tracePt t="5432" x="2825750" y="3733800"/>
          <p14:tracePt t="5435" x="2825750" y="3759200"/>
          <p14:tracePt t="5448" x="2825750" y="3816350"/>
          <p14:tracePt t="5465" x="2825750" y="3867150"/>
          <p14:tracePt t="5481" x="2825750" y="3917950"/>
          <p14:tracePt t="5498" x="2825750" y="3968750"/>
          <p14:tracePt t="5515" x="2819400" y="4006850"/>
          <p14:tracePt t="5531" x="2819400" y="4044950"/>
          <p14:tracePt t="5548" x="2819400" y="4083050"/>
          <p14:tracePt t="5565" x="2806700" y="4127500"/>
          <p14:tracePt t="5581" x="2806700" y="4165600"/>
          <p14:tracePt t="5598" x="2806700" y="4203700"/>
          <p14:tracePt t="5614" x="2806700" y="4254500"/>
          <p14:tracePt t="5631" x="2800350" y="4343400"/>
          <p14:tracePt t="5648" x="2787650" y="4394200"/>
          <p14:tracePt t="5664" x="2787650" y="4425950"/>
          <p14:tracePt t="5681" x="2787650" y="4438650"/>
          <p14:tracePt t="5698" x="2781300" y="4445000"/>
          <p14:tracePt t="5857" x="2781300" y="4451350"/>
          <p14:tracePt t="5865" x="2794000" y="4451350"/>
          <p14:tracePt t="5873" x="2813050" y="4419600"/>
          <p14:tracePt t="5881" x="2851150" y="4368800"/>
          <p14:tracePt t="5898" x="2889250" y="4292600"/>
          <p14:tracePt t="5915" x="2952750" y="4171950"/>
          <p14:tracePt t="5932" x="3028950" y="4070350"/>
          <p14:tracePt t="5948" x="3086100" y="3987800"/>
          <p14:tracePt t="5965" x="3155950" y="3892550"/>
          <p14:tracePt t="5982" x="3213100" y="3816350"/>
          <p14:tracePt t="5998" x="3263900" y="3752850"/>
          <p14:tracePt t="6015" x="3365500" y="3644900"/>
          <p14:tracePt t="6032" x="3416300" y="3594100"/>
          <p14:tracePt t="6048" x="3467100" y="3568700"/>
          <p14:tracePt t="6065" x="3511550" y="3549650"/>
          <p14:tracePt t="6082" x="3549650" y="3549650"/>
          <p14:tracePt t="6098" x="3619500" y="3536950"/>
          <p14:tracePt t="6115" x="3708400" y="3524250"/>
          <p14:tracePt t="6131" x="3746500" y="3524250"/>
          <p14:tracePt t="6148" x="3771900" y="3524250"/>
          <p14:tracePt t="6164" x="3797300" y="3524250"/>
          <p14:tracePt t="6181" x="3867150" y="3511550"/>
          <p14:tracePt t="6198" x="3962400" y="3511550"/>
          <p14:tracePt t="6215" x="4171950" y="3511550"/>
          <p14:tracePt t="6231" x="4337050" y="3511550"/>
          <p14:tracePt t="6248" x="4489450" y="3511550"/>
          <p14:tracePt t="6265" x="4622800" y="3536950"/>
          <p14:tracePt t="6282" x="4711700" y="3594100"/>
          <p14:tracePt t="6298" x="4813300" y="3657600"/>
          <p14:tracePt t="6315" x="4851400" y="3676650"/>
          <p14:tracePt t="6568" x="4819650" y="3670300"/>
          <p14:tracePt t="6576" x="4762500" y="3625850"/>
          <p14:tracePt t="6584" x="4743450" y="3619500"/>
          <p14:tracePt t="6598" x="4730750" y="3606800"/>
          <p14:tracePt t="6615" x="4724400" y="3600450"/>
          <p14:tracePt t="6632" x="4591050" y="3536950"/>
          <p14:tracePt t="6648" x="4406900" y="3460750"/>
          <p14:tracePt t="6665" x="4140200" y="3308350"/>
          <p14:tracePt t="6682" x="3695700" y="3054350"/>
          <p14:tracePt t="6698" x="3238500" y="2768600"/>
          <p14:tracePt t="6715" x="2825750" y="2508250"/>
          <p14:tracePt t="6732" x="2495550" y="2260600"/>
          <p14:tracePt t="6749" x="2305050" y="2133600"/>
          <p14:tracePt t="6765" x="2222500" y="2063750"/>
          <p14:tracePt t="6782" x="2216150" y="2025650"/>
          <p14:tracePt t="6798" x="2203450" y="2012950"/>
          <p14:tracePt t="6816" x="2203450" y="1974850"/>
          <p14:tracePt t="6832" x="2203450" y="1936750"/>
          <p14:tracePt t="6848" x="2190750" y="1885950"/>
          <p14:tracePt t="6865" x="2171700" y="1828800"/>
          <p14:tracePt t="6882" x="2146300" y="1771650"/>
          <p14:tracePt t="6898" x="2139950" y="1727200"/>
          <p14:tracePt t="6915" x="2114550" y="1689100"/>
          <p14:tracePt t="6931" x="2095500" y="1631950"/>
          <p14:tracePt t="6948" x="2070100" y="1555750"/>
          <p14:tracePt t="6965" x="2057400" y="1511300"/>
          <p14:tracePt t="6981" x="2057400" y="1479550"/>
          <p14:tracePt t="6998" x="2057400" y="1460500"/>
          <p14:tracePt t="7031" x="2114550" y="1454150"/>
          <p14:tracePt t="7049" x="2209800" y="1454150"/>
          <p14:tracePt t="7065" x="2311400" y="1454150"/>
          <p14:tracePt t="7082" x="2406650" y="1498600"/>
          <p14:tracePt t="7099" x="2508250" y="1543050"/>
          <p14:tracePt t="7115" x="2552700" y="1562100"/>
          <p14:tracePt t="7132" x="2571750" y="1581150"/>
          <p14:tracePt t="7149" x="2578100" y="1581150"/>
          <p14:tracePt t="7182" x="2584450" y="1593850"/>
          <p14:tracePt t="7198" x="2584450" y="1625600"/>
          <p14:tracePt t="7215" x="2641600" y="1670050"/>
          <p14:tracePt t="7232" x="2679700" y="1689100"/>
          <p14:tracePt t="7248" x="2686050" y="1689100"/>
          <p14:tracePt t="7393" x="2692400" y="1689100"/>
          <p14:tracePt t="7401" x="2698750" y="1701800"/>
          <p14:tracePt t="7409" x="2711450" y="1727200"/>
          <p14:tracePt t="7418" x="2724150" y="1765300"/>
          <p14:tracePt t="7432" x="2743200" y="1841500"/>
          <p14:tracePt t="7449" x="2749550" y="1860550"/>
          <p14:tracePt t="7465" x="2755900" y="1866900"/>
          <p14:tracePt t="7505" x="2755900" y="1873250"/>
          <p14:tracePt t="7521" x="2755900" y="1879600"/>
          <p14:tracePt t="7532" x="2755900" y="1892300"/>
          <p14:tracePt t="7549" x="2749550" y="1917700"/>
          <p14:tracePt t="7565" x="2749550" y="1955800"/>
          <p14:tracePt t="7582" x="2743200" y="1962150"/>
          <p14:tracePt t="7665" x="2743200" y="1974850"/>
          <p14:tracePt t="7760" x="2743200" y="1968500"/>
          <p14:tracePt t="7776" x="2743200" y="1962150"/>
          <p14:tracePt t="7784" x="2743200" y="1955800"/>
          <p14:tracePt t="7799" x="2743200" y="1949450"/>
          <p14:tracePt t="7807" x="2743200" y="1936750"/>
          <p14:tracePt t="7815" x="2743200" y="1930400"/>
          <p14:tracePt t="7832" x="2743200" y="1924050"/>
          <p14:tracePt t="7848" x="2743200" y="1917700"/>
          <p14:tracePt t="7865" x="2743200" y="1911350"/>
          <p14:tracePt t="7882" x="2749550" y="1911350"/>
          <p14:tracePt t="8273" x="2749550" y="1898650"/>
          <p14:tracePt t="8280" x="2762250" y="1885950"/>
          <p14:tracePt t="8288" x="2781300" y="1879600"/>
          <p14:tracePt t="8299" x="2787650" y="1860550"/>
          <p14:tracePt t="8316" x="2800350" y="1847850"/>
          <p14:tracePt t="8332" x="2819400" y="1835150"/>
          <p14:tracePt t="8349" x="2825750" y="1828800"/>
          <p14:tracePt t="8366" x="2832100" y="1809750"/>
          <p14:tracePt t="8382" x="2844800" y="1797050"/>
          <p14:tracePt t="8561" x="2857500" y="1809750"/>
          <p14:tracePt t="8570" x="2857500" y="1816100"/>
          <p14:tracePt t="8577" x="2857500" y="1822450"/>
          <p14:tracePt t="8593" x="2857500" y="1835150"/>
          <p14:tracePt t="8657" x="2857500" y="1828800"/>
          <p14:tracePt t="8667" x="2857500" y="1809750"/>
          <p14:tracePt t="8673" x="2857500" y="1803400"/>
          <p14:tracePt t="8682" x="2857500" y="1784350"/>
          <p14:tracePt t="8699" x="2889250" y="1708150"/>
          <p14:tracePt t="8716" x="2908300" y="1670050"/>
          <p14:tracePt t="8732" x="2921000" y="1651000"/>
          <p14:tracePt t="8865" x="2933700" y="1644650"/>
          <p14:tracePt t="8873" x="2952750" y="1644650"/>
          <p14:tracePt t="8882" x="2978150" y="1644650"/>
          <p14:tracePt t="8899" x="3073400" y="1663700"/>
          <p14:tracePt t="8916" x="3098800" y="1676400"/>
          <p14:tracePt t="8919" x="3117850" y="1682750"/>
          <p14:tracePt t="8961" x="3117850" y="1689100"/>
          <p14:tracePt t="8969" x="3092450" y="1708150"/>
          <p14:tracePt t="8983" x="3060700" y="1708150"/>
          <p14:tracePt t="8999" x="2978150" y="1720850"/>
          <p14:tracePt t="9016" x="2895600" y="1720850"/>
          <p14:tracePt t="9032" x="2889250" y="1720850"/>
          <p14:tracePt t="9193" x="2825750" y="1727200"/>
          <p14:tracePt t="9202" x="2755900" y="1746250"/>
          <p14:tracePt t="9209" x="2692400" y="1746250"/>
          <p14:tracePt t="9218" x="2654300" y="1758950"/>
          <p14:tracePt t="9233" x="2647950" y="1758950"/>
          <p14:tracePt t="9281" x="2667000" y="1765300"/>
          <p14:tracePt t="9289" x="2711450" y="1765300"/>
          <p14:tracePt t="9299" x="2762250" y="1765300"/>
          <p14:tracePt t="9316" x="2832100" y="1765300"/>
          <p14:tracePt t="9333" x="2838450" y="1765300"/>
          <p14:tracePt t="9349" x="2844800" y="1765300"/>
          <p14:tracePt t="10169" x="2851150" y="1765300"/>
          <p14:tracePt t="10185" x="2863850" y="1765300"/>
          <p14:tracePt t="10193" x="2882900" y="1765300"/>
          <p14:tracePt t="10201" x="2901950" y="1765300"/>
          <p14:tracePt t="10216" x="2965450" y="1765300"/>
          <p14:tracePt t="10233" x="3054350" y="1765300"/>
          <p14:tracePt t="10250" x="3124200" y="1765300"/>
          <p14:tracePt t="10266" x="3175000" y="1765300"/>
          <p14:tracePt t="10283" x="3225800" y="1765300"/>
          <p14:tracePt t="10300" x="3238500" y="1765300"/>
          <p14:tracePt t="10333" x="3251200" y="1765300"/>
          <p14:tracePt t="10350" x="3263900" y="1765300"/>
          <p14:tracePt t="10366" x="3282950" y="1765300"/>
          <p14:tracePt t="10383" x="3333750" y="1765300"/>
          <p14:tracePt t="10400" x="3467100" y="1765300"/>
          <p14:tracePt t="10416" x="3587750" y="1765300"/>
          <p14:tracePt t="10433" x="3721100" y="1765300"/>
          <p14:tracePt t="10449" x="3879850" y="1765300"/>
          <p14:tracePt t="10466" x="4038600" y="1765300"/>
          <p14:tracePt t="10483" x="4191000" y="1765300"/>
          <p14:tracePt t="10499" x="4305300" y="1765300"/>
          <p14:tracePt t="10516" x="4394200" y="1765300"/>
          <p14:tracePt t="10533" x="4464050" y="1765300"/>
          <p14:tracePt t="10549" x="4489450" y="1765300"/>
          <p14:tracePt t="10566" x="4508500" y="1765300"/>
          <p14:tracePt t="10583" x="4514850" y="1765300"/>
          <p14:tracePt t="10599" x="4533900" y="1765300"/>
          <p14:tracePt t="10616" x="4559300" y="1765300"/>
          <p14:tracePt t="10633" x="4610100" y="1765300"/>
          <p14:tracePt t="10649" x="4699000" y="1765300"/>
          <p14:tracePt t="10667" x="4813300" y="1765300"/>
          <p14:tracePt t="10683" x="4927600" y="1765300"/>
          <p14:tracePt t="10700" x="5041900" y="1771650"/>
          <p14:tracePt t="10716" x="5168900" y="1778000"/>
          <p14:tracePt t="10733" x="5308600" y="1778000"/>
          <p14:tracePt t="10750" x="5422900" y="1778000"/>
          <p14:tracePt t="10766" x="5537200" y="1778000"/>
          <p14:tracePt t="10783" x="5645150" y="1778000"/>
          <p14:tracePt t="10800" x="5702300" y="1778000"/>
          <p14:tracePt t="10817" x="5727700" y="1778000"/>
          <p14:tracePt t="10833" x="5753100" y="1778000"/>
          <p14:tracePt t="10850" x="5759450" y="1778000"/>
          <p14:tracePt t="10867" x="5791200" y="1778000"/>
          <p14:tracePt t="10883" x="5816600" y="1778000"/>
          <p14:tracePt t="10900" x="5854700" y="1778000"/>
          <p14:tracePt t="10916" x="5930900" y="1778000"/>
          <p14:tracePt t="10933" x="6026150" y="1778000"/>
          <p14:tracePt t="10938" x="6076950" y="1778000"/>
          <p14:tracePt t="10950" x="6146800" y="1778000"/>
          <p14:tracePt t="10966" x="6280150" y="1778000"/>
          <p14:tracePt t="10983" x="6388100" y="1778000"/>
          <p14:tracePt t="11000" x="6483350" y="1778000"/>
          <p14:tracePt t="11016" x="6527800" y="1778000"/>
          <p14:tracePt t="11033" x="6553200" y="1778000"/>
          <p14:tracePt t="11050" x="6565900" y="1778000"/>
          <p14:tracePt t="11089" x="6578600" y="1778000"/>
          <p14:tracePt t="11100" x="6584950" y="1778000"/>
          <p14:tracePt t="11117" x="6597650" y="1778000"/>
          <p14:tracePt t="11133" x="6610350" y="1778000"/>
          <p14:tracePt t="11233" x="6597650" y="1778000"/>
          <p14:tracePt t="11241" x="6565900" y="1778000"/>
          <p14:tracePt t="11250" x="6515100" y="1778000"/>
          <p14:tracePt t="11267" x="6369050" y="1778000"/>
          <p14:tracePt t="11283" x="6064250" y="1778000"/>
          <p14:tracePt t="11300" x="5594350" y="1803400"/>
          <p14:tracePt t="11317" x="4972050" y="1803400"/>
          <p14:tracePt t="11333" x="4337050" y="1803400"/>
          <p14:tracePt t="11350" x="3733800" y="1803400"/>
          <p14:tracePt t="11367" x="3194050" y="1790700"/>
          <p14:tracePt t="11384" x="2762250" y="1720850"/>
          <p14:tracePt t="11400" x="2317750" y="1682750"/>
          <p14:tracePt t="11417" x="2178050" y="1670050"/>
          <p14:tracePt t="11433" x="2139950" y="1670050"/>
          <p14:tracePt t="11450" x="2133600" y="1670050"/>
          <p14:tracePt t="11466" x="2127250" y="1670050"/>
          <p14:tracePt t="11483" x="2095500" y="1670050"/>
          <p14:tracePt t="11500" x="2044700" y="1670050"/>
          <p14:tracePt t="11516" x="1917700" y="1670050"/>
          <p14:tracePt t="11533" x="1758950" y="1670050"/>
          <p14:tracePt t="11550" x="1600200" y="1670050"/>
          <p14:tracePt t="11566" x="1492250" y="1670050"/>
          <p14:tracePt t="11583" x="1473200" y="1670050"/>
          <p14:tracePt t="11648" x="1485900" y="1670050"/>
          <p14:tracePt t="11655" x="1517650" y="1670050"/>
          <p14:tracePt t="11663" x="1568450" y="1670050"/>
          <p14:tracePt t="11671" x="1625600" y="1670050"/>
          <p14:tracePt t="11683" x="1701800" y="1670050"/>
          <p14:tracePt t="11700" x="1885950" y="1670050"/>
          <p14:tracePt t="11717" x="2114550" y="1670050"/>
          <p14:tracePt t="11733" x="2343150" y="1670050"/>
          <p14:tracePt t="11750" x="2476500" y="1670050"/>
          <p14:tracePt t="11767" x="2520950" y="1670050"/>
          <p14:tracePt t="11913" x="2540000" y="1670050"/>
          <p14:tracePt t="11921" x="2546350" y="1670050"/>
          <p14:tracePt t="11929" x="2578100" y="1676400"/>
          <p14:tracePt t="11937" x="2590800" y="1682750"/>
          <p14:tracePt t="11950" x="2622550" y="1695450"/>
          <p14:tracePt t="11967" x="2647950" y="1701800"/>
          <p14:tracePt t="12201" x="2654300" y="1701800"/>
          <p14:tracePt t="12265" x="2667000" y="1701800"/>
          <p14:tracePt t="12272" x="2673350" y="1714500"/>
          <p14:tracePt t="12283" x="2679700" y="1720850"/>
          <p14:tracePt t="12300" x="2692400" y="1733550"/>
          <p14:tracePt t="12316" x="2698750" y="1733550"/>
          <p14:tracePt t="12345" x="2705100" y="1733550"/>
          <p14:tracePt t="12353" x="2705100" y="1739900"/>
          <p14:tracePt t="12367" x="2717800" y="1746250"/>
          <p14:tracePt t="12384" x="2762250" y="1778000"/>
          <p14:tracePt t="12400" x="2800350" y="1797050"/>
          <p14:tracePt t="12586" x="2806700" y="1803400"/>
          <p14:tracePt t="12593" x="2819400" y="1828800"/>
          <p14:tracePt t="12601" x="2819400" y="1841500"/>
          <p14:tracePt t="12617" x="2819400" y="1854200"/>
          <p14:tracePt t="12634" x="2825750" y="1879600"/>
          <p14:tracePt t="12667" x="2825750" y="1885950"/>
          <p14:tracePt t="12689" x="2825750" y="1892300"/>
          <p14:tracePt t="12721" x="2825750" y="1898650"/>
          <p14:tracePt t="13177" x="2825750" y="1905000"/>
          <p14:tracePt t="13185" x="2825750" y="1924050"/>
          <p14:tracePt t="13193" x="2825750" y="1936750"/>
          <p14:tracePt t="13210" x="2825750" y="1943100"/>
          <p14:tracePt t="13217" x="2825750" y="1949450"/>
          <p14:tracePt t="13234" x="2825750" y="1981200"/>
          <p14:tracePt t="13251" x="2825750" y="2006600"/>
          <p14:tracePt t="13267" x="2825750" y="2019300"/>
          <p14:tracePt t="13284" x="2825750" y="2038350"/>
          <p14:tracePt t="13301" x="2825750" y="2044700"/>
          <p14:tracePt t="13317" x="2825750" y="2057400"/>
          <p14:tracePt t="13334" x="2825750" y="2070100"/>
          <p14:tracePt t="13351" x="2825750" y="2076450"/>
          <p14:tracePt t="13384" x="2825750" y="2101850"/>
          <p14:tracePt t="13401" x="2819400" y="2114550"/>
          <p14:tracePt t="13417" x="2819400" y="2133600"/>
          <p14:tracePt t="13434" x="2813050" y="2146300"/>
          <p14:tracePt t="13451" x="2806700" y="2184400"/>
          <p14:tracePt t="13467" x="2800350" y="2222500"/>
          <p14:tracePt t="13484" x="2794000" y="2241550"/>
          <p14:tracePt t="13501" x="2787650" y="2260600"/>
          <p14:tracePt t="13517" x="2781300" y="2273300"/>
          <p14:tracePt t="13534" x="2774950" y="2298700"/>
          <p14:tracePt t="13551" x="2774950" y="2317750"/>
          <p14:tracePt t="13567" x="2774950" y="2336800"/>
          <p14:tracePt t="13584" x="2762250" y="2362200"/>
          <p14:tracePt t="13601" x="2762250" y="2381250"/>
          <p14:tracePt t="13617" x="2762250" y="2400300"/>
          <p14:tracePt t="13634" x="2755900" y="2438400"/>
          <p14:tracePt t="13650" x="2755900" y="2470150"/>
          <p14:tracePt t="13667" x="2755900" y="2520950"/>
          <p14:tracePt t="13684" x="2755900" y="2546350"/>
          <p14:tracePt t="13700" x="2755900" y="2571750"/>
          <p14:tracePt t="13717" x="2755900" y="2603500"/>
          <p14:tracePt t="13734" x="2755900" y="2654300"/>
          <p14:tracePt t="13751" x="2755900" y="2686050"/>
          <p14:tracePt t="13767" x="2755900" y="2705100"/>
          <p14:tracePt t="13784" x="2755900" y="2730500"/>
          <p14:tracePt t="13817" x="2755900" y="2736850"/>
          <p14:tracePt t="13841" x="2755900" y="2749550"/>
          <p14:tracePt t="13857" x="2755900" y="2755900"/>
          <p14:tracePt t="13867" x="2755900" y="2774950"/>
          <p14:tracePt t="13884" x="2755900" y="2781300"/>
          <p14:tracePt t="13901" x="2755900" y="2787650"/>
          <p14:tracePt t="13917" x="2755900" y="2806700"/>
          <p14:tracePt t="13934" x="2755900" y="2813050"/>
          <p14:tracePt t="13951" x="2755900" y="2851150"/>
          <p14:tracePt t="13968" x="2755900" y="2857500"/>
          <p14:tracePt t="13984" x="2755900" y="2895600"/>
          <p14:tracePt t="14001" x="2755900" y="2908300"/>
          <p14:tracePt t="14017" x="2755900" y="2927350"/>
          <p14:tracePt t="14034" x="2755900" y="2933700"/>
          <p14:tracePt t="14051" x="2755900" y="2959100"/>
          <p14:tracePt t="14067" x="2755900" y="2997200"/>
          <p14:tracePt t="14084" x="2755900" y="3028950"/>
          <p14:tracePt t="14101" x="2755900" y="3060700"/>
          <p14:tracePt t="14117" x="2755900" y="3079750"/>
          <p14:tracePt t="14134" x="2755900" y="3086100"/>
          <p14:tracePt t="14151" x="2755900" y="3098800"/>
          <p14:tracePt t="14305" x="2755900" y="3086100"/>
          <p14:tracePt t="14313" x="2762250" y="3022600"/>
          <p14:tracePt t="14321" x="2774950" y="2952750"/>
          <p14:tracePt t="14334" x="2787650" y="2876550"/>
          <p14:tracePt t="14352" x="2813050" y="2647950"/>
          <p14:tracePt t="14368" x="2813050" y="2527300"/>
          <p14:tracePt t="14384" x="2813050" y="2425700"/>
          <p14:tracePt t="14401" x="2813050" y="2362200"/>
          <p14:tracePt t="14417" x="2825750" y="2292350"/>
          <p14:tracePt t="14434" x="2825750" y="2197100"/>
          <p14:tracePt t="14451" x="2825750" y="2120900"/>
          <p14:tracePt t="14468" x="2825750" y="2063750"/>
          <p14:tracePt t="14484" x="2825750" y="2025650"/>
          <p14:tracePt t="14501" x="2825750" y="2012950"/>
          <p14:tracePt t="14518" x="2825750" y="2006600"/>
          <p14:tracePt t="14534" x="2825750" y="1987550"/>
          <p14:tracePt t="14551" x="2825750" y="1981200"/>
          <p14:tracePt t="14568" x="2825750" y="1974850"/>
          <p14:tracePt t="14584" x="2825750" y="1955800"/>
          <p14:tracePt t="14602" x="2825750" y="1949450"/>
          <p14:tracePt t="14618" x="2825750" y="1917700"/>
          <p14:tracePt t="14634" x="2838450" y="1905000"/>
          <p14:tracePt t="14668" x="2838450" y="1892300"/>
          <p14:tracePt t="15249" x="2838450" y="1905000"/>
          <p14:tracePt t="15257" x="2838450" y="1924050"/>
          <p14:tracePt t="15268" x="2844800" y="1936750"/>
          <p14:tracePt t="15285" x="2857500" y="1987550"/>
          <p14:tracePt t="15301" x="2857500" y="2044700"/>
          <p14:tracePt t="15318" x="2863850" y="2082800"/>
          <p14:tracePt t="15335" x="2863850" y="2095500"/>
          <p14:tracePt t="15352" x="2876550" y="2133600"/>
          <p14:tracePt t="15368" x="2876550" y="2152650"/>
          <p14:tracePt t="15385" x="2876550" y="2184400"/>
          <p14:tracePt t="15401" x="2876550" y="2235200"/>
          <p14:tracePt t="15418" x="2876550" y="2286000"/>
          <p14:tracePt t="15435" x="2876550" y="2311400"/>
          <p14:tracePt t="15451" x="2876550" y="2343150"/>
          <p14:tracePt t="15468" x="2876550" y="2368550"/>
          <p14:tracePt t="15472" x="2876550" y="2374900"/>
          <p14:tracePt t="15484" x="2876550" y="2381250"/>
          <p14:tracePt t="15501" x="2876550" y="2400300"/>
          <p14:tracePt t="15518" x="2876550" y="2438400"/>
          <p14:tracePt t="15535" x="2876550" y="2476500"/>
          <p14:tracePt t="15551" x="2889250" y="2501900"/>
          <p14:tracePt t="15568" x="2895600" y="2533650"/>
          <p14:tracePt t="15585" x="2895600" y="2546350"/>
          <p14:tracePt t="15601" x="2895600" y="2565400"/>
          <p14:tracePt t="15618" x="2895600" y="2571750"/>
          <p14:tracePt t="15635" x="2895600" y="2590800"/>
          <p14:tracePt t="15652" x="2895600" y="2603500"/>
          <p14:tracePt t="15669" x="2895600" y="2616200"/>
          <p14:tracePt t="15685" x="2895600" y="2622550"/>
          <p14:tracePt t="15701" x="2895600" y="2635250"/>
          <p14:tracePt t="15718" x="2895600" y="2641600"/>
          <p14:tracePt t="15735" x="2895600" y="2647950"/>
          <p14:tracePt t="15751" x="2895600" y="2654300"/>
          <p14:tracePt t="15768" x="2895600" y="2679700"/>
          <p14:tracePt t="15785" x="2895600" y="2717800"/>
          <p14:tracePt t="15801" x="2895600" y="2768600"/>
          <p14:tracePt t="15818" x="2895600" y="2825750"/>
          <p14:tracePt t="15835" x="2895600" y="2908300"/>
          <p14:tracePt t="15851" x="2895600" y="2959100"/>
          <p14:tracePt t="15868" x="2895600" y="3009900"/>
          <p14:tracePt t="15885" x="2895600" y="3060700"/>
          <p14:tracePt t="15901" x="2895600" y="3092450"/>
          <p14:tracePt t="15918" x="2895600" y="3149600"/>
          <p14:tracePt t="15936" x="2895600" y="3276600"/>
          <p14:tracePt t="15952" x="2895600" y="3359150"/>
          <p14:tracePt t="15968" x="2895600" y="3460750"/>
          <p14:tracePt t="15985" x="2895600" y="3549650"/>
          <p14:tracePt t="16001" x="2895600" y="3619500"/>
          <p14:tracePt t="16018" x="2895600" y="3657600"/>
          <p14:tracePt t="16035" x="2895600" y="3695700"/>
          <p14:tracePt t="16051" x="2895600" y="3759200"/>
          <p14:tracePt t="16068" x="2895600" y="3816350"/>
          <p14:tracePt t="16085" x="2895600" y="3848100"/>
          <p14:tracePt t="16101" x="2895600" y="3860800"/>
          <p14:tracePt t="16118" x="2933700" y="3860800"/>
          <p14:tracePt t="16135" x="2959100" y="3841750"/>
          <p14:tracePt t="16425" x="2959100" y="3771900"/>
          <p14:tracePt t="16433" x="2959100" y="3689350"/>
          <p14:tracePt t="16441" x="2959100" y="3575050"/>
          <p14:tracePt t="16452" x="2959100" y="3486150"/>
          <p14:tracePt t="16468" x="2990850" y="3232150"/>
          <p14:tracePt t="16485" x="2965450" y="2908300"/>
          <p14:tracePt t="16502" x="2921000" y="2578100"/>
          <p14:tracePt t="16506" x="2889250" y="2489200"/>
          <p14:tracePt t="16518" x="2876550" y="2387600"/>
          <p14:tracePt t="16535" x="2819400" y="2266950"/>
          <p14:tracePt t="16552" x="2800350" y="2216150"/>
          <p14:tracePt t="16568" x="2787650" y="2197100"/>
          <p14:tracePt t="16602" x="2787650" y="2190750"/>
          <p14:tracePt t="16689" x="2787650" y="2184400"/>
          <p14:tracePt t="16697" x="2781300" y="2171700"/>
          <p14:tracePt t="16705" x="2781300" y="2152650"/>
          <p14:tracePt t="16718" x="2781300" y="2139950"/>
          <p14:tracePt t="16735" x="2781300" y="2076450"/>
          <p14:tracePt t="16751" x="2781300" y="2070100"/>
          <p14:tracePt t="16856" x="2781300" y="2063750"/>
          <p14:tracePt t="16896" x="2781300" y="2051050"/>
          <p14:tracePt t="16904" x="2781300" y="2044700"/>
          <p14:tracePt t="16920" x="2781300" y="2038350"/>
          <p14:tracePt t="17130" x="2781300" y="2051050"/>
          <p14:tracePt t="17137" x="2762250" y="2089150"/>
          <p14:tracePt t="17145" x="2743200" y="2152650"/>
          <p14:tracePt t="17153" x="2743200" y="2203450"/>
          <p14:tracePt t="17168" x="2730500" y="2355850"/>
          <p14:tracePt t="17185" x="2730500" y="2540000"/>
          <p14:tracePt t="17202" x="2730500" y="2736850"/>
          <p14:tracePt t="17218" x="2730500" y="2863850"/>
          <p14:tracePt t="17235" x="2730500" y="2965450"/>
          <p14:tracePt t="17252" x="2730500" y="3016250"/>
          <p14:tracePt t="17268" x="2730500" y="3041650"/>
          <p14:tracePt t="17285" x="2730500" y="3073400"/>
          <p14:tracePt t="17302" x="2717800" y="3111500"/>
          <p14:tracePt t="17318" x="2705100" y="3162300"/>
          <p14:tracePt t="17336" x="2705100" y="3206750"/>
          <p14:tracePt t="17352" x="2698750" y="3213100"/>
          <p14:tracePt t="17368" x="2698750" y="3282950"/>
          <p14:tracePt t="17385" x="2698750" y="3352800"/>
          <p14:tracePt t="17402" x="2698750" y="3403600"/>
          <p14:tracePt t="17418" x="2698750" y="3454400"/>
          <p14:tracePt t="17435" x="2698750" y="3492500"/>
          <p14:tracePt t="17452" x="2698750" y="3517900"/>
          <p14:tracePt t="17469" x="2698750" y="3536950"/>
          <p14:tracePt t="17485" x="2698750" y="3556000"/>
          <p14:tracePt t="17502" x="2698750" y="3568700"/>
          <p14:tracePt t="17506" x="2698750" y="3575050"/>
          <p14:tracePt t="17519" x="2698750" y="3587750"/>
          <p14:tracePt t="17535" x="2698750" y="3600450"/>
          <p14:tracePt t="17552" x="2698750" y="3651250"/>
          <p14:tracePt t="17568" x="2698750" y="3676650"/>
          <p14:tracePt t="17585" x="2698750" y="3727450"/>
          <p14:tracePt t="17601" x="2698750" y="3765550"/>
          <p14:tracePt t="17619" x="2698750" y="3822700"/>
          <p14:tracePt t="17635" x="2698750" y="3860800"/>
          <p14:tracePt t="17652" x="2698750" y="3898900"/>
          <p14:tracePt t="17669" x="2698750" y="3937000"/>
          <p14:tracePt t="17685" x="2698750" y="3968750"/>
          <p14:tracePt t="17702" x="2698750" y="4006850"/>
          <p14:tracePt t="17719" x="2698750" y="4095750"/>
          <p14:tracePt t="17735" x="2698750" y="4178300"/>
          <p14:tracePt t="17752" x="2698750" y="4298950"/>
          <p14:tracePt t="17769" x="2698750" y="4381500"/>
          <p14:tracePt t="17785" x="2698750" y="4451350"/>
          <p14:tracePt t="17802" x="2698750" y="4521200"/>
          <p14:tracePt t="17819" x="2698750" y="4552950"/>
          <p14:tracePt t="17835" x="2698750" y="4578350"/>
          <p14:tracePt t="17852" x="2698750" y="4591050"/>
          <p14:tracePt t="17869" x="2698750" y="4610100"/>
          <p14:tracePt t="17885" x="2698750" y="4616450"/>
          <p14:tracePt t="17902" x="2705100" y="4635500"/>
          <p14:tracePt t="17918" x="2705100" y="4660900"/>
          <p14:tracePt t="17935" x="2705100" y="4699000"/>
          <p14:tracePt t="17952" x="2705100" y="4781550"/>
          <p14:tracePt t="17968" x="2705100" y="4870450"/>
          <p14:tracePt t="17985" x="2705100" y="4953000"/>
          <p14:tracePt t="18002" x="2705100" y="5041900"/>
          <p14:tracePt t="18018" x="2705100" y="5111750"/>
          <p14:tracePt t="18035" x="2705100" y="5175250"/>
          <p14:tracePt t="18052" x="2679700" y="5226050"/>
          <p14:tracePt t="18069" x="2673350" y="5251450"/>
          <p14:tracePt t="18085" x="2667000" y="5270500"/>
          <p14:tracePt t="18102" x="2667000" y="5276850"/>
          <p14:tracePt t="18119" x="2647950" y="5314950"/>
          <p14:tracePt t="18135" x="2641600" y="5327650"/>
          <p14:tracePt t="18152" x="2616200" y="5378450"/>
          <p14:tracePt t="18169" x="2609850" y="5384800"/>
          <p14:tracePt t="18321" x="2609850" y="5359400"/>
          <p14:tracePt t="18329" x="2628900" y="5308600"/>
          <p14:tracePt t="18338" x="2660650" y="5238750"/>
          <p14:tracePt t="18352" x="2705100" y="5073650"/>
          <p14:tracePt t="18369" x="2736850" y="4946650"/>
          <p14:tracePt t="18385" x="2743200" y="4851400"/>
          <p14:tracePt t="18402" x="2743200" y="4819650"/>
          <p14:tracePt t="18418" x="2743200" y="4787900"/>
          <p14:tracePt t="18435" x="2743200" y="4775200"/>
          <p14:tracePt t="18521" x="2743200" y="4768850"/>
          <p14:tracePt t="18529" x="2736850" y="4768850"/>
          <p14:tracePt t="18538" x="2711450" y="4781550"/>
          <p14:tracePt t="18552" x="2679700" y="4864100"/>
          <p14:tracePt t="18569" x="2647950" y="4946650"/>
          <p14:tracePt t="18586" x="2622550" y="5035550"/>
          <p14:tracePt t="18602" x="2609850" y="5060950"/>
          <p14:tracePt t="18619" x="2609850" y="5067300"/>
          <p14:tracePt t="18689" x="2628900" y="5067300"/>
          <p14:tracePt t="18697" x="2654300" y="5010150"/>
          <p14:tracePt t="18705" x="2667000" y="4978400"/>
          <p14:tracePt t="18720" x="2711450" y="4806950"/>
          <p14:tracePt t="18735" x="2749550" y="4495800"/>
          <p14:tracePt t="18752" x="2768600" y="4095750"/>
          <p14:tracePt t="18769" x="2768600" y="3663950"/>
          <p14:tracePt t="18785" x="2768600" y="3282950"/>
          <p14:tracePt t="18802" x="2736850" y="2940050"/>
          <p14:tracePt t="18819" x="2698750" y="2692400"/>
          <p14:tracePt t="18835" x="2698750" y="2527300"/>
          <p14:tracePt t="18852" x="2698750" y="2374900"/>
          <p14:tracePt t="18869" x="2698750" y="2241550"/>
          <p14:tracePt t="18885" x="2724150" y="2120900"/>
          <p14:tracePt t="18902" x="2730500" y="2076450"/>
          <p14:tracePt t="18919" x="2730500" y="2063750"/>
          <p14:tracePt t="18935" x="2736850" y="2057400"/>
          <p14:tracePt t="18977" x="2736850" y="2051050"/>
          <p14:tracePt t="18986" x="2749550" y="2038350"/>
          <p14:tracePt t="19002" x="2768600" y="2000250"/>
          <p14:tracePt t="19019" x="2794000" y="1924050"/>
          <p14:tracePt t="19036" x="2806700" y="1854200"/>
          <p14:tracePt t="19052" x="2813050" y="1835150"/>
          <p14:tracePt t="19069" x="2813050" y="1828800"/>
          <p14:tracePt t="19170" x="2819400" y="1828800"/>
          <p14:tracePt t="19201" x="2819400" y="1841500"/>
          <p14:tracePt t="19209" x="2819400" y="1873250"/>
          <p14:tracePt t="19219" x="2819400" y="1892300"/>
          <p14:tracePt t="19236" x="2819400" y="1968500"/>
          <p14:tracePt t="19252" x="2819400" y="2057400"/>
          <p14:tracePt t="19269" x="2819400" y="2178050"/>
          <p14:tracePt t="19286" x="2819400" y="2311400"/>
          <p14:tracePt t="19302" x="2819400" y="2463800"/>
          <p14:tracePt t="19319" x="2819400" y="2647950"/>
          <p14:tracePt t="19336" x="2819400" y="2749550"/>
          <p14:tracePt t="19352" x="2819400" y="2870200"/>
          <p14:tracePt t="19369" x="2819400" y="2997200"/>
          <p14:tracePt t="19386" x="2819400" y="3092450"/>
          <p14:tracePt t="19403" x="2819400" y="3206750"/>
          <p14:tracePt t="19419" x="2819400" y="3333750"/>
          <p14:tracePt t="19436" x="2819400" y="3479800"/>
          <p14:tracePt t="19452" x="2819400" y="3613150"/>
          <p14:tracePt t="19469" x="2832100" y="3714750"/>
          <p14:tracePt t="19486" x="2844800" y="3790950"/>
          <p14:tracePt t="19502" x="2844800" y="3829050"/>
          <p14:tracePt t="19507" x="2844800" y="3848100"/>
          <p14:tracePt t="19519" x="2857500" y="3860800"/>
          <p14:tracePt t="19536" x="2857500" y="3892550"/>
          <p14:tracePt t="19553" x="2857500" y="3930650"/>
          <p14:tracePt t="19569" x="2857500" y="3968750"/>
          <p14:tracePt t="19586" x="2857500" y="3987800"/>
          <p14:tracePt t="19603" x="2857500" y="4013200"/>
          <p14:tracePt t="19619" x="2857500" y="4025900"/>
          <p14:tracePt t="19636" x="2857500" y="4057650"/>
          <p14:tracePt t="19653" x="2863850" y="4095750"/>
          <p14:tracePt t="19669" x="2863850" y="4146550"/>
          <p14:tracePt t="19686" x="2876550" y="4222750"/>
          <p14:tracePt t="19703" x="2889250" y="4260850"/>
          <p14:tracePt t="19719" x="2889250" y="4286250"/>
          <p14:tracePt t="19736" x="2889250" y="4305300"/>
          <p14:tracePt t="19953" x="2927350" y="4311650"/>
          <p14:tracePt t="19961" x="2978150" y="4311650"/>
          <p14:tracePt t="19969" x="3067050" y="4311650"/>
          <p14:tracePt t="19986" x="3390900" y="4260850"/>
          <p14:tracePt t="20003" x="4025900" y="4064000"/>
          <p14:tracePt t="20019" x="4851400" y="3822700"/>
          <p14:tracePt t="20036" x="5657850" y="3581400"/>
          <p14:tracePt t="20053" x="6254750" y="3333750"/>
          <p14:tracePt t="20069" x="6584950" y="3124200"/>
          <p14:tracePt t="20086" x="6654800" y="3054350"/>
          <p14:tracePt t="20103" x="6667500" y="2997200"/>
          <p14:tracePt t="20119" x="6667500" y="2990850"/>
          <p14:tracePt t="20136" x="6635750" y="2933700"/>
          <p14:tracePt t="20153" x="6616700" y="2914650"/>
          <p14:tracePt t="20233" x="6610350" y="2914650"/>
          <p14:tracePt t="20241" x="6604000" y="2914650"/>
          <p14:tracePt t="20253" x="6584950" y="2914650"/>
          <p14:tracePt t="20269" x="6534150" y="2914650"/>
          <p14:tracePt t="20286" x="6464300" y="2914650"/>
          <p14:tracePt t="20303" x="6388100" y="2914650"/>
          <p14:tracePt t="20319" x="6369050" y="2914650"/>
          <p14:tracePt t="20336" x="6350000" y="2908300"/>
          <p14:tracePt t="20353" x="6343650" y="2908300"/>
          <p14:tracePt t="20369" x="6337300" y="2908300"/>
          <p14:tracePt t="21377" x="6330950" y="2908300"/>
          <p14:tracePt t="21385" x="6261100" y="2908300"/>
          <p14:tracePt t="21393" x="6178550" y="2901950"/>
          <p14:tracePt t="21403" x="6121400" y="2895600"/>
          <p14:tracePt t="21420" x="6045200" y="2882900"/>
          <p14:tracePt t="21436" x="5988050" y="2882900"/>
          <p14:tracePt t="21453" x="5892800" y="2870200"/>
          <p14:tracePt t="21470" x="5791200" y="2857500"/>
          <p14:tracePt t="21486" x="5746750" y="2844800"/>
          <p14:tracePt t="21503" x="5740400" y="28448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CA8389-B0E3-4E40-B16D-11EEF7D7D655}" type="slidenum">
              <a:rPr lang="en-US" altLang="en-US" sz="1000" b="0">
                <a:solidFill>
                  <a:srgbClr val="9B9A98"/>
                </a:solidFill>
                <a:latin typeface="Arial" panose="020B0604020202020204" pitchFamily="34" charset="0"/>
              </a:rPr>
              <a:pPr/>
              <a:t>16</a:t>
            </a:fld>
            <a:endParaRPr lang="en-US" altLang="en-US" sz="1000" b="0">
              <a:solidFill>
                <a:srgbClr val="9B9A98"/>
              </a:solidFill>
              <a:latin typeface="Arial" panose="020B0604020202020204" pitchFamily="34" charset="0"/>
            </a:endParaRPr>
          </a:p>
        </p:txBody>
      </p:sp>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r="80769" b="55278"/>
          <a:stretch>
            <a:fillRect/>
          </a:stretch>
        </p:blipFill>
        <p:spPr bwMode="auto">
          <a:xfrm>
            <a:off x="2601913" y="777876"/>
            <a:ext cx="6197600"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Oval 1"/>
          <p:cNvSpPr>
            <a:spLocks noChangeArrowheads="1"/>
          </p:cNvSpPr>
          <p:nvPr/>
        </p:nvSpPr>
        <p:spPr bwMode="auto">
          <a:xfrm>
            <a:off x="4241801" y="2338388"/>
            <a:ext cx="2455863" cy="627062"/>
          </a:xfrm>
          <a:prstGeom prst="ellipse">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4022749090"/>
      </p:ext>
    </p:extLst>
  </p:cSld>
  <p:clrMapOvr>
    <a:masterClrMapping/>
  </p:clrMapOvr>
  <mc:AlternateContent xmlns:mc="http://schemas.openxmlformats.org/markup-compatibility/2006" xmlns:p14="http://schemas.microsoft.com/office/powerpoint/2010/main">
    <mc:Choice Requires="p14">
      <p:transition spd="slow" p14:dur="2000" advTm="9120"/>
    </mc:Choice>
    <mc:Fallback xmlns="">
      <p:transition spd="slow" advTm="9120"/>
    </mc:Fallback>
  </mc:AlternateContent>
  <p:timing>
    <p:tnLst>
      <p:par>
        <p:cTn id="1" dur="indefinite" restart="never" nodeType="tmRoot"/>
      </p:par>
    </p:tnLst>
  </p:timing>
  <p:extLst mod="1">
    <p:ext uri="{3A86A75C-4F4B-4683-9AE1-C65F6400EC91}">
      <p14:laserTraceLst xmlns:p14="http://schemas.microsoft.com/office/powerpoint/2010/main">
        <p14:tracePtLst>
          <p14:tracePt t="617" x="5727700" y="2844800"/>
          <p14:tracePt t="626" x="5708650" y="2774950"/>
          <p14:tracePt t="633" x="5695950" y="2724150"/>
          <p14:tracePt t="641" x="5670550" y="2692400"/>
          <p14:tracePt t="657" x="5651500" y="2641600"/>
          <p14:tracePt t="673" x="5619750" y="2584450"/>
          <p14:tracePt t="690" x="5581650" y="2527300"/>
          <p14:tracePt t="707" x="5575300" y="2508250"/>
          <p14:tracePt t="723" x="5556250" y="2489200"/>
          <p14:tracePt t="740" x="5549900" y="2476500"/>
          <p14:tracePt t="794" x="5543550" y="2470150"/>
          <p14:tracePt t="913" x="5537200" y="2476500"/>
          <p14:tracePt t="921" x="5537200" y="2508250"/>
          <p14:tracePt t="929" x="5537200" y="2559050"/>
          <p14:tracePt t="940" x="5537200" y="2609850"/>
          <p14:tracePt t="957" x="5537200" y="2679700"/>
          <p14:tracePt t="973" x="5537200" y="2705100"/>
          <p14:tracePt t="990" x="5537200" y="2724150"/>
          <p14:tracePt t="1006" x="5537200" y="2730500"/>
          <p14:tracePt t="1023" x="5537200" y="2736850"/>
          <p14:tracePt t="1433" x="5537200" y="2762250"/>
          <p14:tracePt t="1441" x="5537200" y="2774950"/>
          <p14:tracePt t="1449" x="5537200" y="2787650"/>
          <p14:tracePt t="1457" x="5537200" y="2794000"/>
          <p14:tracePt t="1473" x="5537200" y="2819400"/>
          <p14:tracePt t="1490" x="5537200" y="2857500"/>
          <p14:tracePt t="1507" x="5537200" y="2895600"/>
          <p14:tracePt t="1523" x="5537200" y="2927350"/>
          <p14:tracePt t="1540" x="5537200" y="2933700"/>
          <p14:tracePt t="2072" x="5537200" y="2927350"/>
          <p14:tracePt t="2170" x="5524500" y="2927350"/>
          <p14:tracePt t="2185" x="5518150" y="2927350"/>
          <p14:tracePt t="2217" x="5518150" y="2940050"/>
          <p14:tracePt t="2225" x="5518150" y="2959100"/>
          <p14:tracePt t="2232" x="5518150" y="2978150"/>
          <p14:tracePt t="2243" x="5518150" y="3003550"/>
          <p14:tracePt t="2257" x="5518150" y="3016250"/>
          <p14:tracePt t="2274" x="5518150" y="3022600"/>
          <p14:tracePt t="2673" x="5518150" y="3054350"/>
          <p14:tracePt t="2682" x="5518150" y="3086100"/>
          <p14:tracePt t="2690" x="5518150" y="3136900"/>
          <p14:tracePt t="2707" x="5518150" y="3244850"/>
          <p14:tracePt t="2724" x="5518150" y="3346450"/>
          <p14:tracePt t="2741" x="5518150" y="3448050"/>
          <p14:tracePt t="2744" x="5518150" y="3498850"/>
          <p14:tracePt t="2757" x="5518150" y="3562350"/>
          <p14:tracePt t="2774" x="5518150" y="3689350"/>
          <p14:tracePt t="2791" x="5518150" y="3803650"/>
          <p14:tracePt t="2807" x="5511800" y="3886200"/>
          <p14:tracePt t="2824" x="5499100" y="3981450"/>
          <p14:tracePt t="2840" x="5499100" y="4032250"/>
          <p14:tracePt t="2857" x="5499100" y="4083050"/>
          <p14:tracePt t="2874" x="5499100" y="4165600"/>
          <p14:tracePt t="2891" x="5486400" y="4260850"/>
          <p14:tracePt t="2907" x="5473700" y="4343400"/>
          <p14:tracePt t="2924" x="5461000" y="4381500"/>
          <p14:tracePt t="2941" x="5461000" y="4425950"/>
          <p14:tracePt t="2957" x="5461000" y="4432300"/>
          <p14:tracePt t="3065" x="5467350" y="4432300"/>
          <p14:tracePt t="3073" x="5480050" y="4432300"/>
          <p14:tracePt t="3081" x="5480050" y="4419600"/>
          <p14:tracePt t="3091" x="5492750" y="4400550"/>
          <p14:tracePt t="3107" x="5530850" y="4292600"/>
          <p14:tracePt t="3124" x="5594350" y="4114800"/>
          <p14:tracePt t="3141" x="5632450" y="3956050"/>
          <p14:tracePt t="3157" x="5657850" y="3867150"/>
          <p14:tracePt t="3174" x="5670550" y="3829050"/>
          <p14:tracePt t="3191" x="5670550" y="3790950"/>
          <p14:tracePt t="3208" x="5670550" y="3784600"/>
          <p14:tracePt t="3337" x="5670550" y="37782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7FEA0CA-F733-42CE-A9AA-FB130F581A56}" type="slidenum">
              <a:rPr lang="en-US" altLang="en-US" sz="1000" b="0">
                <a:solidFill>
                  <a:srgbClr val="9B9A98"/>
                </a:solidFill>
                <a:latin typeface="Arial" panose="020B0604020202020204" pitchFamily="34" charset="0"/>
              </a:rPr>
              <a:pPr/>
              <a:t>17</a:t>
            </a:fld>
            <a:endParaRPr lang="en-US" altLang="en-US" sz="1000" b="0">
              <a:solidFill>
                <a:srgbClr val="9B9A98"/>
              </a:solidFill>
              <a:latin typeface="Arial" panose="020B0604020202020204" pitchFamily="34" charset="0"/>
            </a:endParaRPr>
          </a:p>
        </p:txBody>
      </p:sp>
      <p:pic>
        <p:nvPicPr>
          <p:cNvPr id="286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765175"/>
            <a:ext cx="8077200" cy="536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7621873"/>
      </p:ext>
    </p:extLst>
  </p:cSld>
  <p:clrMapOvr>
    <a:masterClrMapping/>
  </p:clrMapOvr>
  <mc:AlternateContent xmlns:mc="http://schemas.openxmlformats.org/markup-compatibility/2006" xmlns:p14="http://schemas.microsoft.com/office/powerpoint/2010/main">
    <mc:Choice Requires="p14">
      <p:transition spd="slow" p14:dur="2000" advTm="16736"/>
    </mc:Choice>
    <mc:Fallback xmlns="">
      <p:transition spd="slow" advTm="16736"/>
    </mc:Fallback>
  </mc:AlternateContent>
  <p:timing>
    <p:tnLst>
      <p:par>
        <p:cTn id="1" dur="indefinite" restart="never" nodeType="tmRoot"/>
      </p:par>
    </p:tnLst>
  </p:timing>
  <p:extLst mod="1">
    <p:ext uri="{3A86A75C-4F4B-4683-9AE1-C65F6400EC91}">
      <p14:laserTraceLst xmlns:p14="http://schemas.microsoft.com/office/powerpoint/2010/main">
        <p14:tracePtLst>
          <p14:tracePt t="617" x="5670550" y="3759200"/>
          <p14:tracePt t="625" x="5638800" y="3727450"/>
          <p14:tracePt t="633" x="5613400" y="3702050"/>
          <p14:tracePt t="642" x="5594350" y="3695700"/>
          <p14:tracePt t="656" x="5492750" y="3619500"/>
          <p14:tracePt t="673" x="5372100" y="3498850"/>
          <p14:tracePt t="689" x="5194300" y="3352800"/>
          <p14:tracePt t="706" x="5067300" y="3270250"/>
          <p14:tracePt t="723" x="4965700" y="3181350"/>
          <p14:tracePt t="739" x="4895850" y="3111500"/>
          <p14:tracePt t="756" x="4813300" y="3048000"/>
          <p14:tracePt t="773" x="4730750" y="2984500"/>
          <p14:tracePt t="790" x="4660900" y="2914650"/>
          <p14:tracePt t="806" x="4572000" y="2844800"/>
          <p14:tracePt t="823" x="4406900" y="2705100"/>
          <p14:tracePt t="839" x="4343400" y="2641600"/>
          <p14:tracePt t="856" x="4070350" y="2413000"/>
          <p14:tracePt t="873" x="3848100" y="2228850"/>
          <p14:tracePt t="889" x="3708400" y="2076450"/>
          <p14:tracePt t="906" x="3619500" y="1943100"/>
          <p14:tracePt t="923" x="3562350" y="1860550"/>
          <p14:tracePt t="940" x="3536950" y="1835150"/>
          <p14:tracePt t="1042" x="3530600" y="1822450"/>
          <p14:tracePt t="1049" x="3511550" y="1822450"/>
          <p14:tracePt t="1058" x="3473450" y="1816100"/>
          <p14:tracePt t="1073" x="3429000" y="1809750"/>
          <p14:tracePt t="1089" x="3397250" y="1803400"/>
          <p14:tracePt t="1106" x="3359150" y="1790700"/>
          <p14:tracePt t="1123" x="3333750" y="1790700"/>
          <p14:tracePt t="1140" x="3302000" y="1790700"/>
          <p14:tracePt t="1156" x="3276600" y="1784350"/>
          <p14:tracePt t="1161" x="3257550" y="1784350"/>
          <p14:tracePt t="1173" x="3225800" y="1784350"/>
          <p14:tracePt t="1190" x="3187700" y="1771650"/>
          <p14:tracePt t="1206" x="3162300" y="1771650"/>
          <p14:tracePt t="1223" x="3130550" y="1758950"/>
          <p14:tracePt t="1240" x="3124200" y="1758950"/>
          <p14:tracePt t="1329" x="3117850" y="1758950"/>
          <p14:tracePt t="1337" x="3105150" y="1758950"/>
          <p14:tracePt t="1345" x="3092450" y="1758950"/>
          <p14:tracePt t="1356" x="3079750" y="1752600"/>
          <p14:tracePt t="1373" x="3041650" y="1752600"/>
          <p14:tracePt t="1390" x="3022600" y="1752600"/>
          <p14:tracePt t="1406" x="3003550" y="1746250"/>
          <p14:tracePt t="1528" x="2990850" y="1758950"/>
          <p14:tracePt t="1536" x="2990850" y="1778000"/>
          <p14:tracePt t="1545" x="2984500" y="1797050"/>
          <p14:tracePt t="1556" x="2978150" y="1841500"/>
          <p14:tracePt t="1573" x="2971800" y="1905000"/>
          <p14:tracePt t="1590" x="2946400" y="2025650"/>
          <p14:tracePt t="1606" x="2940050" y="2133600"/>
          <p14:tracePt t="1623" x="2908300" y="2292350"/>
          <p14:tracePt t="1640" x="2901950" y="2381250"/>
          <p14:tracePt t="1656" x="2895600" y="2413000"/>
          <p14:tracePt t="1673" x="2895600" y="2438400"/>
          <p14:tracePt t="1690" x="2895600" y="2489200"/>
          <p14:tracePt t="1706" x="2895600" y="2578100"/>
          <p14:tracePt t="1723" x="2876550" y="2692400"/>
          <p14:tracePt t="1740" x="2851150" y="2825750"/>
          <p14:tracePt t="1756" x="2838450" y="2940050"/>
          <p14:tracePt t="1773" x="2825750" y="3016250"/>
          <p14:tracePt t="1790" x="2825750" y="3060700"/>
          <p14:tracePt t="1806" x="2825750" y="3111500"/>
          <p14:tracePt t="1823" x="2819400" y="3187700"/>
          <p14:tracePt t="1839" x="2794000" y="3295650"/>
          <p14:tracePt t="1856" x="2794000" y="3359150"/>
          <p14:tracePt t="1873" x="2794000" y="3429000"/>
          <p14:tracePt t="1890" x="2794000" y="3486150"/>
          <p14:tracePt t="1906" x="2794000" y="3530600"/>
          <p14:tracePt t="1923" x="2794000" y="3587750"/>
          <p14:tracePt t="1939" x="2794000" y="3651250"/>
          <p14:tracePt t="1956" x="2794000" y="3702050"/>
          <p14:tracePt t="1973" x="2794000" y="3727450"/>
          <p14:tracePt t="1990" x="2794000" y="3733800"/>
          <p14:tracePt t="2007" x="2794000" y="3765550"/>
          <p14:tracePt t="2023" x="2794000" y="3784600"/>
          <p14:tracePt t="2040" x="2806700" y="3810000"/>
          <p14:tracePt t="2057" x="2813050" y="3822700"/>
          <p14:tracePt t="2074" x="2819400" y="3835400"/>
          <p14:tracePt t="2209" x="2819400" y="3822700"/>
          <p14:tracePt t="2217" x="2825750" y="3797300"/>
          <p14:tracePt t="2225" x="2832100" y="3778250"/>
          <p14:tracePt t="2240" x="2851150" y="3708400"/>
          <p14:tracePt t="2257" x="2895600" y="3613150"/>
          <p14:tracePt t="2273" x="2908300" y="3556000"/>
          <p14:tracePt t="2290" x="2927350" y="3524250"/>
          <p14:tracePt t="2307" x="2933700" y="3467100"/>
          <p14:tracePt t="2323" x="2946400" y="3448050"/>
          <p14:tracePt t="2340" x="2946400" y="3435350"/>
          <p14:tracePt t="2357" x="2946400" y="3422650"/>
          <p14:tracePt t="2373" x="2952750" y="3416300"/>
          <p14:tracePt t="2407" x="2952750" y="3409950"/>
          <p14:tracePt t="2426" x="2952750" y="3403600"/>
          <p14:tracePt t="2441" x="2952750" y="3390900"/>
          <p14:tracePt t="2457" x="2965450" y="3352800"/>
          <p14:tracePt t="2473" x="2984500" y="3270250"/>
          <p14:tracePt t="2490" x="3003550" y="3117850"/>
          <p14:tracePt t="2507" x="3016250" y="2971800"/>
          <p14:tracePt t="2523" x="3016250" y="2794000"/>
          <p14:tracePt t="2540" x="3016250" y="2628900"/>
          <p14:tracePt t="2557" x="3016250" y="2476500"/>
          <p14:tracePt t="2573" x="3016250" y="2343150"/>
          <p14:tracePt t="2590" x="3016250" y="2254250"/>
          <p14:tracePt t="2608" x="3016250" y="2209800"/>
          <p14:tracePt t="2623" x="3016250" y="2190750"/>
          <p14:tracePt t="2640" x="3022600" y="2178050"/>
          <p14:tracePt t="2673" x="3022600" y="2165350"/>
          <p14:tracePt t="2690" x="3022600" y="2159000"/>
          <p14:tracePt t="2721" x="3022600" y="2152650"/>
          <p14:tracePt t="2729" x="3022600" y="2139950"/>
          <p14:tracePt t="2740" x="3022600" y="2133600"/>
          <p14:tracePt t="2757" x="3028950" y="2114550"/>
          <p14:tracePt t="2773" x="3028950" y="2070100"/>
          <p14:tracePt t="2790" x="3028950" y="2032000"/>
          <p14:tracePt t="2807" x="3028950" y="1993900"/>
          <p14:tracePt t="2824" x="3028950" y="1974850"/>
          <p14:tracePt t="2840" x="3028950" y="1917700"/>
          <p14:tracePt t="2857" x="3028950" y="1892300"/>
          <p14:tracePt t="2873" x="3028950" y="1873250"/>
          <p14:tracePt t="2890" x="3028950" y="1860550"/>
          <p14:tracePt t="2907" x="3028950" y="1854200"/>
          <p14:tracePt t="2924" x="3028950" y="1835150"/>
          <p14:tracePt t="2940" x="3028950" y="1828800"/>
          <p14:tracePt t="2957" x="3028950" y="1822450"/>
          <p14:tracePt t="3082" x="3028950" y="1835150"/>
          <p14:tracePt t="3089" x="3028950" y="1854200"/>
          <p14:tracePt t="3097" x="3028950" y="1860550"/>
          <p14:tracePt t="3106" x="3028950" y="1879600"/>
          <p14:tracePt t="3123" x="3016250" y="1924050"/>
          <p14:tracePt t="3140" x="3009900" y="1962150"/>
          <p14:tracePt t="3156" x="3009900" y="2044700"/>
          <p14:tracePt t="3174" x="2984500" y="2152650"/>
          <p14:tracePt t="3178" x="2984500" y="2203450"/>
          <p14:tracePt t="3190" x="2984500" y="2254250"/>
          <p14:tracePt t="3208" x="2959100" y="2374900"/>
          <p14:tracePt t="3223" x="2959100" y="2413000"/>
          <p14:tracePt t="3240" x="2959100" y="2470150"/>
          <p14:tracePt t="3257" x="2959100" y="2520950"/>
          <p14:tracePt t="3274" x="2946400" y="2578100"/>
          <p14:tracePt t="3290" x="2946400" y="2641600"/>
          <p14:tracePt t="3307" x="2946400" y="2724150"/>
          <p14:tracePt t="3324" x="2946400" y="2774950"/>
          <p14:tracePt t="3340" x="2946400" y="2832100"/>
          <p14:tracePt t="3357" x="2946400" y="2876550"/>
          <p14:tracePt t="3374" x="2946400" y="2908300"/>
          <p14:tracePt t="3390" x="2946400" y="2946400"/>
          <p14:tracePt t="3408" x="2946400" y="2997200"/>
          <p14:tracePt t="3424" x="2946400" y="3035300"/>
          <p14:tracePt t="3440" x="2946400" y="3086100"/>
          <p14:tracePt t="3457" x="2946400" y="3136900"/>
          <p14:tracePt t="3474" x="2946400" y="3200400"/>
          <p14:tracePt t="3490" x="2946400" y="3289300"/>
          <p14:tracePt t="3507" x="2946400" y="3352800"/>
          <p14:tracePt t="3524" x="2946400" y="3409950"/>
          <p14:tracePt t="3540" x="2946400" y="3435350"/>
          <p14:tracePt t="3557" x="2946400" y="3473450"/>
          <p14:tracePt t="3574" x="2946400" y="3511550"/>
          <p14:tracePt t="3590" x="2946400" y="3562350"/>
          <p14:tracePt t="3607" x="2946400" y="3600450"/>
          <p14:tracePt t="3624" x="2946400" y="3613150"/>
          <p14:tracePt t="3640" x="2946400" y="3619500"/>
          <p14:tracePt t="3674" x="2946400" y="3632200"/>
          <p14:tracePt t="3690" x="2946400" y="3657600"/>
          <p14:tracePt t="3707" x="2946400" y="3670300"/>
          <p14:tracePt t="3724" x="2946400" y="3683000"/>
          <p14:tracePt t="3740" x="2946400" y="3689350"/>
          <p14:tracePt t="3774" x="2946400" y="3695700"/>
          <p14:tracePt t="3801" x="2946400" y="3708400"/>
          <p14:tracePt t="3929" x="2946400" y="3695700"/>
          <p14:tracePt t="3937" x="2946400" y="3644900"/>
          <p14:tracePt t="3945" x="2946400" y="3568700"/>
          <p14:tracePt t="3957" x="2946400" y="3498850"/>
          <p14:tracePt t="3974" x="2946400" y="3270250"/>
          <p14:tracePt t="3990" x="2946400" y="2978150"/>
          <p14:tracePt t="4008" x="2946400" y="2628900"/>
          <p14:tracePt t="4024" x="2946400" y="2476500"/>
          <p14:tracePt t="4040" x="2946400" y="2343150"/>
          <p14:tracePt t="4057" x="2946400" y="2254250"/>
          <p14:tracePt t="4073" x="2946400" y="2203450"/>
          <p14:tracePt t="4090" x="2946400" y="2165350"/>
          <p14:tracePt t="4107" x="2946400" y="2152650"/>
          <p14:tracePt t="4123" x="2933700" y="2139950"/>
          <p14:tracePt t="4141" x="2933700" y="2133600"/>
          <p14:tracePt t="4157" x="2933700" y="2114550"/>
          <p14:tracePt t="4174" x="2933700" y="2108200"/>
          <p14:tracePt t="4178" x="2933700" y="2095500"/>
          <p14:tracePt t="4190" x="2927350" y="2089150"/>
          <p14:tracePt t="4207" x="2927350" y="2044700"/>
          <p14:tracePt t="4223" x="2927350" y="1962150"/>
          <p14:tracePt t="4240" x="2927350" y="1911350"/>
          <p14:tracePt t="4257" x="2927350" y="1879600"/>
          <p14:tracePt t="4273" x="2927350" y="1873250"/>
          <p14:tracePt t="4290" x="2927350" y="1866900"/>
          <p14:tracePt t="4324" x="2927350" y="1860550"/>
          <p14:tracePt t="4341" x="2927350" y="1847850"/>
          <p14:tracePt t="4418" x="2927350" y="1841500"/>
          <p14:tracePt t="4537" x="2927350" y="1854200"/>
          <p14:tracePt t="4545" x="2908300" y="1892300"/>
          <p14:tracePt t="4553" x="2889250" y="1943100"/>
          <p14:tracePt t="4561" x="2876550" y="1987550"/>
          <p14:tracePt t="4574" x="2863850" y="2032000"/>
          <p14:tracePt t="4591" x="2838450" y="2159000"/>
          <p14:tracePt t="4607" x="2813050" y="2286000"/>
          <p14:tracePt t="4624" x="2800350" y="2425700"/>
          <p14:tracePt t="4641" x="2800350" y="2495550"/>
          <p14:tracePt t="4657" x="2787650" y="2552700"/>
          <p14:tracePt t="4674" x="2787650" y="2616200"/>
          <p14:tracePt t="4691" x="2774950" y="2673350"/>
          <p14:tracePt t="4708" x="2762250" y="2724150"/>
          <p14:tracePt t="4724" x="2762250" y="2813050"/>
          <p14:tracePt t="4741" x="2749550" y="2914650"/>
          <p14:tracePt t="4757" x="2736850" y="2971800"/>
          <p14:tracePt t="4774" x="2730500" y="2997200"/>
          <p14:tracePt t="4791" x="2730500" y="3028950"/>
          <p14:tracePt t="4807" x="2730500" y="3041650"/>
          <p14:tracePt t="4824" x="2730500" y="3098800"/>
          <p14:tracePt t="4841" x="2730500" y="3136900"/>
          <p14:tracePt t="4857" x="2730500" y="3175000"/>
          <p14:tracePt t="4874" x="2730500" y="3225800"/>
          <p14:tracePt t="4891" x="2730500" y="3263900"/>
          <p14:tracePt t="4907" x="2730500" y="3314700"/>
          <p14:tracePt t="4924" x="2730500" y="3365500"/>
          <p14:tracePt t="4941" x="2730500" y="3429000"/>
          <p14:tracePt t="4957" x="2730500" y="3473450"/>
          <p14:tracePt t="4974" x="2730500" y="3511550"/>
          <p14:tracePt t="4992" x="2749550" y="3581400"/>
          <p14:tracePt t="5007" x="2749550" y="3619500"/>
          <p14:tracePt t="5024" x="2762250" y="3676650"/>
          <p14:tracePt t="5041" x="2762250" y="3708400"/>
          <p14:tracePt t="5058" x="2774950" y="3721100"/>
          <p14:tracePt t="5074" x="2774950" y="3733800"/>
          <p14:tracePt t="5091" x="2774950" y="3746500"/>
          <p14:tracePt t="5329" x="2787650" y="3752850"/>
          <p14:tracePt t="5337" x="2819400" y="3752850"/>
          <p14:tracePt t="5345" x="2870200" y="3752850"/>
          <p14:tracePt t="5358" x="2940050" y="3746500"/>
          <p14:tracePt t="5374" x="3117850" y="3727450"/>
          <p14:tracePt t="5391" x="3397250" y="3695700"/>
          <p14:tracePt t="5408" x="3810000" y="3619500"/>
          <p14:tracePt t="5424" x="4051300" y="3549650"/>
          <p14:tracePt t="5441" x="4203700" y="3498850"/>
          <p14:tracePt t="5458" x="4279900" y="3448050"/>
          <p14:tracePt t="5474" x="4311650" y="3416300"/>
          <p14:tracePt t="5491" x="4318000" y="3409950"/>
          <p14:tracePt t="5508" x="4330700" y="3384550"/>
          <p14:tracePt t="5524" x="4337050" y="3321050"/>
          <p14:tracePt t="5541" x="4362450" y="3257550"/>
          <p14:tracePt t="5558" x="4381500" y="3200400"/>
          <p14:tracePt t="5574" x="4406900" y="3149600"/>
          <p14:tracePt t="5592" x="4438650" y="3079750"/>
          <p14:tracePt t="5608" x="4445000" y="3054350"/>
          <p14:tracePt t="5624" x="4457700" y="3028950"/>
          <p14:tracePt t="5641" x="4476750" y="3003550"/>
          <p14:tracePt t="5658" x="4495800" y="2971800"/>
          <p14:tracePt t="5674" x="4514850" y="2940050"/>
          <p14:tracePt t="5691" x="4514850" y="2933700"/>
          <p14:tracePt t="5708" x="4514850" y="2927350"/>
          <p14:tracePt t="5724" x="4527550" y="2914650"/>
          <p14:tracePt t="5741" x="4552950" y="2901950"/>
          <p14:tracePt t="5758" x="4610100" y="2882900"/>
          <p14:tracePt t="5774" x="4622800" y="2876550"/>
          <p14:tracePt t="5807" x="4629150" y="2876550"/>
          <p14:tracePt t="5824" x="4641850" y="2870200"/>
          <p14:tracePt t="9753" x="4603750" y="2813050"/>
          <p14:tracePt t="9761" x="4451350" y="2660650"/>
          <p14:tracePt t="9769" x="4362450" y="2463800"/>
          <p14:tracePt t="9777" x="4343400" y="2298700"/>
          <p14:tracePt t="9792" x="4343400" y="2019300"/>
          <p14:tracePt t="9809" x="4445000" y="1625600"/>
          <p14:tracePt t="9826" x="4483100" y="1250950"/>
          <p14:tracePt t="9843" x="4495800" y="1085850"/>
          <p14:tracePt t="9859" x="4514850" y="952500"/>
          <p14:tracePt t="9876" x="4514850" y="908050"/>
          <p14:tracePt t="9892" x="4514850" y="882650"/>
          <p14:tracePt t="9909" x="4514850" y="863600"/>
          <p14:tracePt t="9926" x="4489450" y="844550"/>
          <p14:tracePt t="9942" x="4445000" y="825500"/>
          <p14:tracePt t="9959" x="4406900" y="819150"/>
          <p14:tracePt t="9976" x="4394200" y="819150"/>
          <p14:tracePt t="10009" x="4368800" y="819150"/>
          <p14:tracePt t="10029" x="4330700" y="806450"/>
          <p14:tracePt t="10042" x="4260850" y="806450"/>
          <p14:tracePt t="10059" x="4191000" y="793750"/>
          <p14:tracePt t="10075" x="4121150" y="781050"/>
          <p14:tracePt t="10092" x="4019550" y="781050"/>
          <p14:tracePt t="10109" x="3930650" y="781050"/>
          <p14:tracePt t="10125" x="3822700" y="819150"/>
          <p14:tracePt t="10142" x="3765550" y="863600"/>
          <p14:tracePt t="10159" x="3733800" y="895350"/>
          <p14:tracePt t="10289" x="3727450" y="901700"/>
          <p14:tracePt t="10297" x="3727450" y="920750"/>
          <p14:tracePt t="10309" x="3708400" y="939800"/>
          <p14:tracePt t="10326" x="3695700" y="977900"/>
          <p14:tracePt t="10342" x="3683000" y="1028700"/>
          <p14:tracePt t="10359" x="3683000" y="1047750"/>
          <p14:tracePt t="10376" x="3676650" y="1047750"/>
          <p14:tracePt t="10505" x="3676650" y="1054100"/>
          <p14:tracePt t="10593" x="3676650" y="1066800"/>
          <p14:tracePt t="10617" x="3676650" y="1073150"/>
          <p14:tracePt t="13601" x="3689350" y="1073150"/>
          <p14:tracePt t="13617" x="3695700" y="1073150"/>
          <p14:tracePt t="13642" x="3708400" y="1073150"/>
          <p14:tracePt t="13657" x="3714750" y="1073150"/>
          <p14:tracePt t="13690" x="3721100" y="1073150"/>
          <p14:tracePt t="13697" x="3733800" y="1073150"/>
          <p14:tracePt t="13710" x="3740150" y="1066800"/>
          <p14:tracePt t="13729" x="3746500" y="1066800"/>
          <p14:tracePt t="13745" x="3752850" y="1060450"/>
          <p14:tracePt t="13760" x="3752850" y="1054100"/>
          <p14:tracePt t="14049" x="3759200" y="1054100"/>
          <p14:tracePt t="14057" x="3759200" y="1073150"/>
          <p14:tracePt t="14073" x="3759200" y="1079500"/>
          <p14:tracePt t="14080" x="3759200" y="1085850"/>
          <p14:tracePt t="14093" x="3759200" y="1092200"/>
          <p14:tracePt t="14110" x="3759200" y="1104900"/>
          <p14:tracePt t="14127" x="3759200" y="1162050"/>
          <p14:tracePt t="14144" x="3759200" y="1181100"/>
          <p14:tracePt t="14160" x="3759200" y="1314450"/>
          <p14:tracePt t="14177" x="3784600" y="1492250"/>
          <p14:tracePt t="14194" x="3905250" y="1847850"/>
          <p14:tracePt t="14210" x="4064000" y="2266950"/>
          <p14:tracePt t="14227" x="4178300" y="2743200"/>
          <p14:tracePt t="14244" x="4279900" y="3092450"/>
          <p14:tracePt t="14260" x="4343400" y="3302000"/>
          <p14:tracePt t="14277" x="4368800" y="3390900"/>
          <p14:tracePt t="14294" x="4400550" y="3441700"/>
          <p14:tracePt t="14310" x="4406900" y="3448050"/>
          <p14:tracePt t="14369" x="4413250" y="3448050"/>
          <p14:tracePt t="14385" x="4419600" y="3448050"/>
          <p14:tracePt t="14395" x="4438650" y="3448050"/>
          <p14:tracePt t="14401" x="4451350" y="3448050"/>
          <p14:tracePt t="14410" x="4470400" y="3448050"/>
          <p14:tracePt t="14427" x="4483100" y="3448050"/>
          <p14:tracePt t="14444" x="4495800" y="3435350"/>
          <p14:tracePt t="14460" x="4502150" y="3435350"/>
          <p14:tracePt t="15545" x="4521200" y="3435350"/>
          <p14:tracePt t="15553" x="4546600" y="3435350"/>
          <p14:tracePt t="15561" x="4597400" y="3422650"/>
          <p14:tracePt t="15577" x="4730750" y="3409950"/>
          <p14:tracePt t="15594" x="4864100" y="3384550"/>
          <p14:tracePt t="15611" x="4972050" y="3359150"/>
          <p14:tracePt t="15627" x="5035550" y="3340100"/>
          <p14:tracePt t="15644" x="5099050" y="3308350"/>
          <p14:tracePt t="15661" x="5168900" y="3282950"/>
          <p14:tracePt t="15677" x="5232400" y="3232150"/>
          <p14:tracePt t="15694" x="5270500" y="3213100"/>
          <p14:tracePt t="15711" x="5289550" y="3187700"/>
          <p14:tracePt t="15728" x="5302250" y="3181350"/>
          <p14:tracePt t="15912" x="5308600" y="3168650"/>
          <p14:tracePt t="15920" x="5327650" y="3162300"/>
          <p14:tracePt t="15928" x="5346700" y="3155950"/>
          <p14:tracePt t="15944" x="5378450" y="3124200"/>
          <p14:tracePt t="15961" x="5448300" y="3117850"/>
          <p14:tracePt t="15978" x="5518150" y="3105150"/>
          <p14:tracePt t="15994" x="5626100" y="3092450"/>
          <p14:tracePt t="16011" x="5721350" y="3067050"/>
          <p14:tracePt t="16028" x="5778500" y="3067050"/>
          <p14:tracePt t="16044" x="5816600" y="3054350"/>
          <p14:tracePt t="16097" x="5822950" y="3054350"/>
          <p14:tracePt t="16129" x="5829300" y="3054350"/>
          <p14:tracePt t="16137" x="5835650" y="3048000"/>
          <p14:tracePt t="16191" x="5842000" y="3048000"/>
          <p14:tracePt t="16264" x="5848350" y="3041650"/>
          <p14:tracePt t="16271" x="5848350" y="3035300"/>
          <p14:tracePt t="16311" x="5854700" y="3035300"/>
          <p14:tracePt t="16320" x="5861050" y="3035300"/>
          <p14:tracePt t="16417" x="5867400" y="3028950"/>
          <p14:tracePt t="16713" x="5873750" y="30226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8C15FB-5447-4443-A1B0-797C64FC7D17}" type="slidenum">
              <a:rPr lang="en-US" altLang="en-US" sz="1000" b="0">
                <a:solidFill>
                  <a:srgbClr val="9B9A98"/>
                </a:solidFill>
                <a:latin typeface="Arial" panose="020B0604020202020204" pitchFamily="34" charset="0"/>
              </a:rPr>
              <a:pPr/>
              <a:t>18</a:t>
            </a:fld>
            <a:endParaRPr lang="en-US" altLang="en-US" sz="1000" b="0">
              <a:solidFill>
                <a:srgbClr val="9B9A98"/>
              </a:solidFill>
              <a:latin typeface="Arial" panose="020B0604020202020204" pitchFamily="34" charset="0"/>
            </a:endParaRPr>
          </a:p>
        </p:txBody>
      </p:sp>
      <p:pic>
        <p:nvPicPr>
          <p:cNvPr id="30723" name="Picture 2"/>
          <p:cNvPicPr>
            <a:picLocks noChangeAspect="1" noChangeArrowheads="1"/>
          </p:cNvPicPr>
          <p:nvPr/>
        </p:nvPicPr>
        <p:blipFill>
          <a:blip r:embed="rId3">
            <a:extLst>
              <a:ext uri="{28A0092B-C50C-407E-A947-70E740481C1C}">
                <a14:useLocalDpi xmlns:a14="http://schemas.microsoft.com/office/drawing/2010/main" val="0"/>
              </a:ext>
            </a:extLst>
          </a:blip>
          <a:srcRect r="80989"/>
          <a:stretch>
            <a:fillRect/>
          </a:stretch>
        </p:blipFill>
        <p:spPr bwMode="auto">
          <a:xfrm>
            <a:off x="2836863" y="530225"/>
            <a:ext cx="3873500" cy="596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2041236"/>
      </p:ext>
    </p:extLst>
  </p:cSld>
  <p:clrMapOvr>
    <a:masterClrMapping/>
  </p:clrMapOvr>
  <mc:AlternateContent xmlns:mc="http://schemas.openxmlformats.org/markup-compatibility/2006" xmlns:p14="http://schemas.microsoft.com/office/powerpoint/2010/main">
    <mc:Choice Requires="p14">
      <p:transition spd="slow" p14:dur="2000" advTm="10496"/>
    </mc:Choice>
    <mc:Fallback xmlns="">
      <p:transition spd="slow" advTm="10496"/>
    </mc:Fallback>
  </mc:AlternateContent>
  <p:timing>
    <p:tnLst>
      <p:par>
        <p:cTn id="1" dur="indefinite" restart="never" nodeType="tmRoot"/>
      </p:par>
    </p:tnLst>
  </p:timing>
  <p:extLst mod="1">
    <p:ext uri="{3A86A75C-4F4B-4683-9AE1-C65F6400EC91}">
      <p14:laserTraceLst xmlns:p14="http://schemas.microsoft.com/office/powerpoint/2010/main">
        <p14:tracePtLst>
          <p14:tracePt t="169" x="5886450" y="3009900"/>
          <p14:tracePt t="209" x="5892800" y="3003550"/>
          <p14:tracePt t="248" x="5905500" y="2990850"/>
          <p14:tracePt t="569" x="5911850" y="2990850"/>
          <p14:tracePt t="4929" x="5886450" y="2940050"/>
          <p14:tracePt t="4937" x="5861050" y="2819400"/>
          <p14:tracePt t="4945" x="5842000" y="2755900"/>
          <p14:tracePt t="4960" x="5803900" y="2647950"/>
          <p14:tracePt t="4976" x="5740400" y="2438400"/>
          <p14:tracePt t="4993" x="5638800" y="2171700"/>
          <p14:tracePt t="5010" x="5537200" y="1885950"/>
          <p14:tracePt t="5027" x="5480050" y="1663700"/>
          <p14:tracePt t="5043" x="5435600" y="1498600"/>
          <p14:tracePt t="5060" x="5410200" y="1352550"/>
          <p14:tracePt t="5077" x="5384800" y="1263650"/>
          <p14:tracePt t="5094" x="5372100" y="1193800"/>
          <p14:tracePt t="5110" x="5372100" y="1155700"/>
          <p14:tracePt t="5126" x="5372100" y="1149350"/>
          <p14:tracePt t="5161" x="5372100" y="1143000"/>
          <p14:tracePt t="5249" x="5365750" y="1149350"/>
          <p14:tracePt t="5257" x="5365750" y="1168400"/>
          <p14:tracePt t="5265" x="5365750" y="1200150"/>
          <p14:tracePt t="5277" x="5353050" y="1231900"/>
          <p14:tracePt t="5293" x="5353050" y="1314450"/>
          <p14:tracePt t="5310" x="5340350" y="1428750"/>
          <p14:tracePt t="5327" x="5340350" y="1625600"/>
          <p14:tracePt t="5344" x="5327650" y="1682750"/>
          <p14:tracePt t="5360" x="5314950" y="1898650"/>
          <p14:tracePt t="5377" x="5314950" y="2070100"/>
          <p14:tracePt t="5393" x="5314950" y="2311400"/>
          <p14:tracePt t="5410" x="5295900" y="2597150"/>
          <p14:tracePt t="5427" x="5295900" y="2806700"/>
          <p14:tracePt t="5443" x="5295900" y="2971800"/>
          <p14:tracePt t="5460" x="5295900" y="3143250"/>
          <p14:tracePt t="5477" x="5295900" y="3295650"/>
          <p14:tracePt t="5493" x="5295900" y="3378200"/>
          <p14:tracePt t="5510" x="5295900" y="3409950"/>
          <p14:tracePt t="5527" x="5289550" y="3409950"/>
          <p14:tracePt t="5585" x="5283200" y="3314700"/>
          <p14:tracePt t="5593" x="5245100" y="3117850"/>
          <p14:tracePt t="5601" x="5219700" y="2851150"/>
          <p14:tracePt t="5610" x="5168900" y="2546350"/>
          <p14:tracePt t="5627" x="5080000" y="1993900"/>
          <p14:tracePt t="5643" x="5035550" y="1581150"/>
          <p14:tracePt t="5660" x="4978400" y="1282700"/>
          <p14:tracePt t="5677" x="4965700" y="1136650"/>
          <p14:tracePt t="5693" x="4965700" y="1123950"/>
          <p14:tracePt t="5710" x="4965700" y="1117600"/>
          <p14:tracePt t="5743" x="4965700" y="1295400"/>
          <p14:tracePt t="5760" x="4965700" y="1746250"/>
          <p14:tracePt t="5777" x="4965700" y="2292350"/>
          <p14:tracePt t="5793" x="4946650" y="2679700"/>
          <p14:tracePt t="5810" x="4946650" y="2813050"/>
          <p14:tracePt t="5827" x="4946650" y="2844800"/>
          <p14:tracePt t="5913" x="4946650" y="2819400"/>
          <p14:tracePt t="5921" x="4946650" y="2800350"/>
          <p14:tracePt t="5930" x="4946650" y="2762250"/>
          <p14:tracePt t="5944" x="4946650" y="2743200"/>
          <p14:tracePt t="6009" x="4946650" y="2749550"/>
          <p14:tracePt t="6017" x="4946650" y="2794000"/>
          <p14:tracePt t="6028" x="4946650" y="2844800"/>
          <p14:tracePt t="6044" x="4946650" y="2946400"/>
          <p14:tracePt t="6060" x="4946650" y="3028950"/>
          <p14:tracePt t="6077" x="4946650" y="3060700"/>
          <p14:tracePt t="6094" x="4946650" y="3073400"/>
          <p14:tracePt t="6110" x="4946650" y="3086100"/>
          <p14:tracePt t="6127" x="4946650" y="3111500"/>
          <p14:tracePt t="6144" x="4946650" y="3194050"/>
          <p14:tracePt t="6160" x="4946650" y="3232150"/>
          <p14:tracePt t="6177" x="4946650" y="3251200"/>
          <p14:tracePt t="6194" x="4946650" y="3263900"/>
          <p14:tracePt t="6210" x="4953000" y="3270250"/>
          <p14:tracePt t="6362" x="4953000" y="3289300"/>
          <p14:tracePt t="6369" x="4953000" y="3359150"/>
          <p14:tracePt t="6377" x="4972050" y="3441700"/>
          <p14:tracePt t="6394" x="5003800" y="3689350"/>
          <p14:tracePt t="6410" x="5035550" y="3898900"/>
          <p14:tracePt t="6427" x="5060950" y="4006850"/>
          <p14:tracePt t="6444" x="5067300" y="4025900"/>
          <p14:tracePt t="6673" x="5080000" y="4025900"/>
          <p14:tracePt t="6681" x="5111750" y="4019550"/>
          <p14:tracePt t="6689" x="5130800" y="3994150"/>
          <p14:tracePt t="6696" x="5162550" y="3975100"/>
          <p14:tracePt t="6710" x="5207000" y="3943350"/>
          <p14:tracePt t="6727" x="5295900" y="3873500"/>
          <p14:tracePt t="6744" x="5461000" y="3746500"/>
          <p14:tracePt t="6760" x="5556250" y="3670300"/>
          <p14:tracePt t="6777" x="5619750" y="3587750"/>
          <p14:tracePt t="6794" x="5664200" y="3524250"/>
          <p14:tracePt t="6811" x="5683250" y="3479800"/>
          <p14:tracePt t="6827" x="5695950" y="3460750"/>
          <p14:tracePt t="6844" x="5695950" y="3448050"/>
          <p14:tracePt t="7065" x="5695950" y="34417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380128-F63E-4CA7-9175-44EFF2C644B9}" type="slidenum">
              <a:rPr lang="en-US" altLang="en-US" sz="1000" b="0">
                <a:solidFill>
                  <a:srgbClr val="9B9A98"/>
                </a:solidFill>
                <a:latin typeface="Arial" panose="020B0604020202020204" pitchFamily="34" charset="0"/>
              </a:rPr>
              <a:pPr/>
              <a:t>19</a:t>
            </a:fld>
            <a:endParaRPr lang="en-US" altLang="en-US" sz="1000" b="0">
              <a:solidFill>
                <a:srgbClr val="9B9A98"/>
              </a:solidFill>
              <a:latin typeface="Arial" panose="020B0604020202020204" pitchFamily="34" charset="0"/>
            </a:endParaRPr>
          </a:p>
        </p:txBody>
      </p:sp>
      <p:pic>
        <p:nvPicPr>
          <p:cNvPr id="3277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6288" y="496888"/>
            <a:ext cx="8164512"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Oval 1"/>
          <p:cNvSpPr>
            <a:spLocks noChangeArrowheads="1"/>
          </p:cNvSpPr>
          <p:nvPr/>
        </p:nvSpPr>
        <p:spPr bwMode="auto">
          <a:xfrm>
            <a:off x="3143250" y="587376"/>
            <a:ext cx="889000" cy="3270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2595858502"/>
      </p:ext>
    </p:extLst>
  </p:cSld>
  <p:clrMapOvr>
    <a:masterClrMapping/>
  </p:clrMapOvr>
  <mc:AlternateContent xmlns:mc="http://schemas.openxmlformats.org/markup-compatibility/2006" xmlns:p14="http://schemas.microsoft.com/office/powerpoint/2010/main">
    <mc:Choice Requires="p14">
      <p:transition spd="slow" p14:dur="2000" advTm="6464"/>
    </mc:Choice>
    <mc:Fallback xmlns="">
      <p:transition spd="slow" advTm="6464"/>
    </mc:Fallback>
  </mc:AlternateContent>
  <p:timing>
    <p:tnLst>
      <p:par>
        <p:cTn id="1" dur="indefinite" restart="never" nodeType="tmRoot"/>
      </p:par>
    </p:tnLst>
  </p:timing>
  <p:extLst mod="1">
    <p:ext uri="{3A86A75C-4F4B-4683-9AE1-C65F6400EC91}">
      <p14:laserTraceLst xmlns:p14="http://schemas.microsoft.com/office/powerpoint/2010/main">
        <p14:tracePtLst>
          <p14:tracePt t="2729" x="5645150" y="3327400"/>
          <p14:tracePt t="2737" x="5575300" y="3168650"/>
          <p14:tracePt t="2750" x="5473700" y="3009900"/>
          <p14:tracePt t="2767" x="5346700" y="2781300"/>
          <p14:tracePt t="2783" x="5232400" y="2489200"/>
          <p14:tracePt t="2800" x="4997450" y="2057400"/>
          <p14:tracePt t="2817" x="4857750" y="1746250"/>
          <p14:tracePt t="2833" x="4724400" y="1498600"/>
          <p14:tracePt t="2850" x="4629150" y="1301750"/>
          <p14:tracePt t="2867" x="4572000" y="1174750"/>
          <p14:tracePt t="2884" x="4521200" y="1085850"/>
          <p14:tracePt t="2900" x="4489450" y="1022350"/>
          <p14:tracePt t="2917" x="4464050" y="984250"/>
          <p14:tracePt t="2934" x="4438650" y="952500"/>
          <p14:tracePt t="2950" x="4381500" y="889000"/>
          <p14:tracePt t="2967" x="4330700" y="838200"/>
          <p14:tracePt t="2983" x="4235450" y="774700"/>
          <p14:tracePt t="3000" x="4089400" y="679450"/>
          <p14:tracePt t="3016" x="4013200" y="615950"/>
          <p14:tracePt t="3033" x="3962400" y="552450"/>
          <p14:tracePt t="3050" x="3930650" y="539750"/>
          <p14:tracePt t="3105" x="3924300" y="533400"/>
          <p14:tracePt t="3121" x="3911600" y="533400"/>
          <p14:tracePt t="3129" x="3898900" y="533400"/>
          <p14:tracePt t="3137" x="3879850" y="539750"/>
          <p14:tracePt t="3150" x="3867150" y="552450"/>
          <p14:tracePt t="3167" x="3797300" y="590550"/>
          <p14:tracePt t="3184" x="3752850" y="615950"/>
          <p14:tracePt t="3200" x="3708400" y="647700"/>
          <p14:tracePt t="3217" x="3689350" y="660400"/>
          <p14:tracePt t="3233" x="3670300" y="666750"/>
          <p14:tracePt t="3410" x="3663950" y="679450"/>
          <p14:tracePt t="3417" x="3663950" y="692150"/>
          <p14:tracePt t="3425" x="3663950" y="698500"/>
          <p14:tracePt t="3433" x="3663950" y="704850"/>
          <p14:tracePt t="3450" x="3663950" y="730250"/>
          <p14:tracePt t="3467" x="3670300" y="742950"/>
          <p14:tracePt t="3484" x="3689350" y="787400"/>
          <p14:tracePt t="3500" x="3740150" y="844550"/>
          <p14:tracePt t="3517" x="3778250" y="914400"/>
          <p14:tracePt t="3533" x="3835400" y="1009650"/>
          <p14:tracePt t="3550" x="3873500" y="1085850"/>
          <p14:tracePt t="3566" x="3892550" y="1123950"/>
          <p14:tracePt t="3568" x="3892550" y="1143000"/>
          <p14:tracePt t="3584" x="3898900" y="1181100"/>
          <p14:tracePt t="3600" x="3898900" y="1225550"/>
          <p14:tracePt t="3617" x="3911600" y="1250950"/>
          <p14:tracePt t="3633" x="3911600" y="1276350"/>
          <p14:tracePt t="3650" x="3911600" y="1346200"/>
          <p14:tracePt t="3667" x="3911600" y="1428750"/>
          <p14:tracePt t="3683" x="3911600" y="1530350"/>
          <p14:tracePt t="3700" x="3911600" y="1651000"/>
          <p14:tracePt t="3717" x="3911600" y="1746250"/>
          <p14:tracePt t="3734" x="3911600" y="1854200"/>
          <p14:tracePt t="3750" x="3911600" y="1974850"/>
          <p14:tracePt t="3767" x="3911600" y="2089150"/>
          <p14:tracePt t="3784" x="3911600" y="2235200"/>
          <p14:tracePt t="3800" x="3911600" y="2336800"/>
          <p14:tracePt t="3817" x="3917950" y="2476500"/>
          <p14:tracePt t="3834" x="3924300" y="2635250"/>
          <p14:tracePt t="3850" x="3924300" y="2819400"/>
          <p14:tracePt t="3867" x="3924300" y="2997200"/>
          <p14:tracePt t="3884" x="3924300" y="3155950"/>
          <p14:tracePt t="3900" x="3924300" y="3327400"/>
          <p14:tracePt t="3917" x="3924300" y="3473450"/>
          <p14:tracePt t="3934" x="3924300" y="3575050"/>
          <p14:tracePt t="3950" x="3924300" y="3714750"/>
          <p14:tracePt t="3968" x="3937000" y="3911600"/>
          <p14:tracePt t="3984" x="3937000" y="4070350"/>
          <p14:tracePt t="4001" x="3937000" y="4203700"/>
          <p14:tracePt t="4017" x="3937000" y="4305300"/>
          <p14:tracePt t="4034" x="3937000" y="4406900"/>
          <p14:tracePt t="4050" x="3937000" y="4508500"/>
          <p14:tracePt t="4067" x="3937000" y="4578350"/>
          <p14:tracePt t="4084" x="3937000" y="4648200"/>
          <p14:tracePt t="4088" x="3937000" y="4673600"/>
          <p14:tracePt t="4100" x="3937000" y="4699000"/>
          <p14:tracePt t="4117" x="3937000" y="4724400"/>
          <p14:tracePt t="4134" x="3937000" y="4794250"/>
          <p14:tracePt t="4150" x="3924300" y="4832350"/>
          <p14:tracePt t="4168" x="3911600" y="4933950"/>
          <p14:tracePt t="4184" x="3905250" y="4991100"/>
          <p14:tracePt t="4200" x="3892550" y="5060950"/>
          <p14:tracePt t="4217" x="3892550" y="5143500"/>
          <p14:tracePt t="4234" x="3892550" y="5187950"/>
          <p14:tracePt t="4250" x="3892550" y="5213350"/>
          <p14:tracePt t="4268" x="3892550" y="5219700"/>
          <p14:tracePt t="4305" x="3886200" y="5226050"/>
          <p14:tracePt t="4345" x="3879850" y="5187950"/>
          <p14:tracePt t="4353" x="3879850" y="5099050"/>
          <p14:tracePt t="4361" x="3879850" y="4946650"/>
          <p14:tracePt t="4370" x="3879850" y="4718050"/>
          <p14:tracePt t="4384" x="3879850" y="4184650"/>
          <p14:tracePt t="4400" x="3879850" y="3689350"/>
          <p14:tracePt t="4417" x="3879850" y="3327400"/>
          <p14:tracePt t="4434" x="3879850" y="3079750"/>
          <p14:tracePt t="4450" x="3879850" y="2870200"/>
          <p14:tracePt t="4467" x="3911600" y="2628900"/>
          <p14:tracePt t="4484" x="3943350" y="2368550"/>
          <p14:tracePt t="4500" x="3975100" y="2152650"/>
          <p14:tracePt t="4517" x="4000500" y="1993900"/>
          <p14:tracePt t="4534" x="4019550" y="1847850"/>
          <p14:tracePt t="4550" x="4019550" y="1733550"/>
          <p14:tracePt t="4567" x="4019550" y="1612900"/>
          <p14:tracePt t="4584" x="4019550" y="1441450"/>
          <p14:tracePt t="4600" x="4019550" y="1339850"/>
          <p14:tracePt t="4617" x="4019550" y="1257300"/>
          <p14:tracePt t="4634" x="4019550" y="1187450"/>
          <p14:tracePt t="4650" x="4019550" y="1149350"/>
          <p14:tracePt t="4667" x="4019550" y="1143000"/>
          <p14:tracePt t="4684" x="4019550" y="1123950"/>
          <p14:tracePt t="4700" x="4019550" y="1104900"/>
          <p14:tracePt t="4717" x="4019550" y="1092200"/>
          <p14:tracePt t="4734" x="4019550" y="1073150"/>
          <p14:tracePt t="4751" x="4019550" y="1060450"/>
          <p14:tracePt t="4767" x="4019550" y="1041400"/>
          <p14:tracePt t="4784" x="4019550" y="1035050"/>
          <p14:tracePt t="4801" x="4019550" y="1022350"/>
          <p14:tracePt t="4817" x="4019550" y="1016000"/>
          <p14:tracePt t="4834" x="4019550" y="996950"/>
          <p14:tracePt t="4969" x="4019550" y="1003300"/>
          <p14:tracePt t="4977" x="4019550" y="1035050"/>
          <p14:tracePt t="4985" x="4032250" y="1073150"/>
          <p14:tracePt t="5001" x="4032250" y="1111250"/>
          <p14:tracePt t="5017" x="4038600" y="1123950"/>
          <p14:tracePt t="5034" x="4038600" y="1143000"/>
          <p14:tracePt t="5051" x="4038600" y="1149350"/>
          <p14:tracePt t="5067" x="4038600" y="1155700"/>
          <p14:tracePt t="5084" x="4038600" y="1168400"/>
          <p14:tracePt t="5130" x="4038600" y="1174750"/>
          <p14:tracePt t="5161" x="4038600" y="1181100"/>
          <p14:tracePt t="5170" x="4038600" y="1187450"/>
          <p14:tracePt t="5186" x="4038600" y="1200150"/>
          <p14:tracePt t="5193" x="4038600" y="1206500"/>
          <p14:tracePt t="5201" x="4038600" y="1212850"/>
          <p14:tracePt t="5217" x="4038600" y="1219200"/>
          <p14:tracePt t="5234" x="4038600" y="1231900"/>
          <p14:tracePt t="5257" x="4038600" y="1238250"/>
          <p14:tracePt t="5505" x="4044950" y="1238250"/>
          <p14:tracePt t="5513" x="4057650" y="1238250"/>
          <p14:tracePt t="5521" x="4083050" y="1238250"/>
          <p14:tracePt t="5534" x="4114800" y="1250950"/>
          <p14:tracePt t="5552" x="4254500" y="1276350"/>
          <p14:tracePt t="5568" x="4324350" y="1289050"/>
          <p14:tracePt t="5584" x="4533900" y="1320800"/>
          <p14:tracePt t="5601" x="4718050" y="1346200"/>
          <p14:tracePt t="5617" x="4940300" y="1377950"/>
          <p14:tracePt t="5634" x="5168900" y="1416050"/>
          <p14:tracePt t="5651" x="5416550" y="1454150"/>
          <p14:tracePt t="5667" x="5708650" y="1524000"/>
          <p14:tracePt t="5684" x="5988050" y="1619250"/>
          <p14:tracePt t="5700" x="6203950" y="1701800"/>
          <p14:tracePt t="5718" x="6350000" y="1746250"/>
          <p14:tracePt t="5734" x="6438900" y="1771650"/>
          <p14:tracePt t="5751" x="6457950" y="1784350"/>
          <p14:tracePt t="5841" x="6457950" y="1790700"/>
          <p14:tracePt t="5849" x="6457950" y="1809750"/>
          <p14:tracePt t="5857" x="6470650" y="1828800"/>
          <p14:tracePt t="5867" x="6470650" y="1847850"/>
          <p14:tracePt t="5884" x="6470650" y="1892300"/>
          <p14:tracePt t="5901" x="6496050" y="1962150"/>
          <p14:tracePt t="5918" x="6521450" y="2032000"/>
          <p14:tracePt t="5934" x="6527800" y="2082800"/>
          <p14:tracePt t="5951" x="6540500" y="2101850"/>
          <p14:tracePt t="5968" x="6553200" y="2120900"/>
          <p14:tracePt t="5984" x="6565900" y="2133600"/>
          <p14:tracePt t="6001" x="6565900" y="21399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7BDA2A-A1E2-425B-8A6E-CB867B74A315}" type="slidenum">
              <a:rPr lang="en-US" altLang="en-US" sz="1000" b="0">
                <a:solidFill>
                  <a:srgbClr val="9B9A98"/>
                </a:solidFill>
                <a:latin typeface="Arial" panose="020B0604020202020204" pitchFamily="34" charset="0"/>
              </a:rPr>
              <a:pPr/>
              <a:t>20</a:t>
            </a:fld>
            <a:endParaRPr lang="en-US" altLang="en-US" sz="1000" b="0">
              <a:solidFill>
                <a:srgbClr val="9B9A98"/>
              </a:solidFill>
              <a:latin typeface="Arial" panose="020B0604020202020204" pitchFamily="34" charset="0"/>
            </a:endParaRPr>
          </a:p>
        </p:txBody>
      </p:sp>
      <p:pic>
        <p:nvPicPr>
          <p:cNvPr id="348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0925" y="809625"/>
            <a:ext cx="7759700"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Oval 1"/>
          <p:cNvSpPr>
            <a:spLocks noChangeArrowheads="1"/>
          </p:cNvSpPr>
          <p:nvPr/>
        </p:nvSpPr>
        <p:spPr bwMode="auto">
          <a:xfrm>
            <a:off x="3470276" y="1254125"/>
            <a:ext cx="1516063" cy="222250"/>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2998700566"/>
      </p:ext>
    </p:extLst>
  </p:cSld>
  <p:clrMapOvr>
    <a:masterClrMapping/>
  </p:clrMapOvr>
  <mc:AlternateContent xmlns:mc="http://schemas.openxmlformats.org/markup-compatibility/2006" xmlns:p14="http://schemas.microsoft.com/office/powerpoint/2010/main">
    <mc:Choice Requires="p14">
      <p:transition spd="slow" p14:dur="2000" advTm="6304"/>
    </mc:Choice>
    <mc:Fallback xmlns="">
      <p:transition spd="slow" advTm="6304"/>
    </mc:Fallback>
  </mc:AlternateContent>
  <p:timing>
    <p:tnLst>
      <p:par>
        <p:cTn id="1" dur="indefinite" restart="never" nodeType="tmRoot"/>
      </p:par>
    </p:tnLst>
  </p:timing>
  <p:extLst mod="1">
    <p:ext uri="{3A86A75C-4F4B-4683-9AE1-C65F6400EC91}">
      <p14:laserTraceLst xmlns:p14="http://schemas.microsoft.com/office/powerpoint/2010/main">
        <p14:tracePtLst>
          <p14:tracePt t="3465" x="6508750" y="2146300"/>
          <p14:tracePt t="3474" x="6426200" y="2108200"/>
          <p14:tracePt t="3481" x="6356350" y="2051050"/>
          <p14:tracePt t="3489" x="6305550" y="2019300"/>
          <p14:tracePt t="3505" x="6172200" y="1943100"/>
          <p14:tracePt t="3522" x="6064250" y="1873250"/>
          <p14:tracePt t="3538" x="5975350" y="1822450"/>
          <p14:tracePt t="3555" x="5905500" y="1771650"/>
          <p14:tracePt t="3572" x="5861050" y="1727200"/>
          <p14:tracePt t="3588" x="5810250" y="1682750"/>
          <p14:tracePt t="3605" x="5778500" y="1644650"/>
          <p14:tracePt t="3622" x="5702300" y="1606550"/>
          <p14:tracePt t="3626" x="5657850" y="1587500"/>
          <p14:tracePt t="3638" x="5626100" y="1555750"/>
          <p14:tracePt t="3655" x="5562600" y="1524000"/>
          <p14:tracePt t="3672" x="5518150" y="1485900"/>
          <p14:tracePt t="3688" x="5461000" y="1441450"/>
          <p14:tracePt t="3705" x="5391150" y="1397000"/>
          <p14:tracePt t="3721" x="5276850" y="1333500"/>
          <p14:tracePt t="3738" x="5111750" y="1276350"/>
          <p14:tracePt t="3755" x="4997450" y="1244600"/>
          <p14:tracePt t="3772" x="4895850" y="1219200"/>
          <p14:tracePt t="3788" x="4864100" y="1200150"/>
          <p14:tracePt t="3805" x="4857750" y="1187450"/>
          <p14:tracePt t="3906" x="4851400" y="1206500"/>
          <p14:tracePt t="3913" x="4851400" y="1276350"/>
          <p14:tracePt t="3922" x="4851400" y="1346200"/>
          <p14:tracePt t="3938" x="4876800" y="1593850"/>
          <p14:tracePt t="3955" x="4933950" y="1911350"/>
          <p14:tracePt t="3972" x="4991100" y="2228850"/>
          <p14:tracePt t="3988" x="5060950" y="2470150"/>
          <p14:tracePt t="4005" x="5099050" y="2597150"/>
          <p14:tracePt t="4022" x="5149850" y="2692400"/>
          <p14:tracePt t="4038" x="5175250" y="2749550"/>
          <p14:tracePt t="4055" x="5181600" y="2768600"/>
          <p14:tracePt t="4105" x="5207000" y="2774950"/>
          <p14:tracePt t="4113" x="5245100" y="2768600"/>
          <p14:tracePt t="4122" x="5295900" y="2743200"/>
          <p14:tracePt t="4138" x="5549900" y="2597150"/>
          <p14:tracePt t="4155" x="5905500" y="2381250"/>
          <p14:tracePt t="4172" x="6197600" y="2203450"/>
          <p14:tracePt t="4188" x="6445250" y="2006600"/>
          <p14:tracePt t="4205" x="6604000" y="1885950"/>
          <p14:tracePt t="4222" x="6654800" y="1835150"/>
          <p14:tracePt t="4238" x="6661150" y="1828800"/>
          <p14:tracePt t="4265" x="6667500" y="1822450"/>
          <p14:tracePt t="4337" x="6673850" y="1822450"/>
          <p14:tracePt t="4345" x="6686550" y="1822450"/>
          <p14:tracePt t="4355" x="6718300" y="1854200"/>
          <p14:tracePt t="4372" x="6781800" y="1943100"/>
          <p14:tracePt t="4388" x="6883400" y="2051050"/>
          <p14:tracePt t="4405" x="6978650" y="2114550"/>
          <p14:tracePt t="4422" x="7029450" y="2146300"/>
          <p14:tracePt t="4438" x="7042150" y="2159000"/>
          <p14:tracePt t="5137" x="7048500" y="2171700"/>
          <p14:tracePt t="5145" x="7048500" y="2190750"/>
          <p14:tracePt t="5155" x="7048500" y="2235200"/>
          <p14:tracePt t="5172" x="7048500" y="2317750"/>
          <p14:tracePt t="5189" x="7061200" y="2406650"/>
          <p14:tracePt t="5205" x="7080250" y="2463800"/>
          <p14:tracePt t="5222" x="7080250" y="2508250"/>
          <p14:tracePt t="5239" x="7092950" y="25146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2DBFDEE-618B-4E29-8CE9-454999E65A38}" type="slidenum">
              <a:rPr lang="en-US" altLang="en-US" sz="1000" b="0">
                <a:solidFill>
                  <a:srgbClr val="9B9A98"/>
                </a:solidFill>
                <a:latin typeface="Arial" panose="020B0604020202020204" pitchFamily="34" charset="0"/>
              </a:rPr>
              <a:pPr/>
              <a:t>21</a:t>
            </a:fld>
            <a:endParaRPr lang="en-US" altLang="en-US" sz="1000" b="0">
              <a:solidFill>
                <a:srgbClr val="9B9A98"/>
              </a:solidFill>
              <a:latin typeface="Arial" panose="020B0604020202020204" pitchFamily="34" charset="0"/>
            </a:endParaRPr>
          </a:p>
        </p:txBody>
      </p:sp>
      <p:pic>
        <p:nvPicPr>
          <p:cNvPr id="3686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764" y="614363"/>
            <a:ext cx="8047037" cy="543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Oval 3"/>
          <p:cNvSpPr>
            <a:spLocks noChangeArrowheads="1"/>
          </p:cNvSpPr>
          <p:nvPr/>
        </p:nvSpPr>
        <p:spPr bwMode="auto">
          <a:xfrm>
            <a:off x="4397376" y="1096963"/>
            <a:ext cx="1516063" cy="222250"/>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3757017722"/>
      </p:ext>
    </p:extLst>
  </p:cSld>
  <p:clrMapOvr>
    <a:masterClrMapping/>
  </p:clrMapOvr>
  <mc:AlternateContent xmlns:mc="http://schemas.openxmlformats.org/markup-compatibility/2006" xmlns:p14="http://schemas.microsoft.com/office/powerpoint/2010/main">
    <mc:Choice Requires="p14">
      <p:transition spd="slow" p14:dur="2000" advTm="11599"/>
    </mc:Choice>
    <mc:Fallback xmlns="">
      <p:transition spd="slow" advTm="115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B11218A-1FBD-4216-BBF5-29165B516764}" type="slidenum">
              <a:rPr lang="en-US" altLang="en-US" sz="1000" b="0">
                <a:solidFill>
                  <a:srgbClr val="9B9A98"/>
                </a:solidFill>
                <a:latin typeface="Arial" panose="020B0604020202020204" pitchFamily="34" charset="0"/>
              </a:rPr>
              <a:pPr/>
              <a:t>22</a:t>
            </a:fld>
            <a:endParaRPr lang="en-US" altLang="en-US" sz="1000" b="0">
              <a:solidFill>
                <a:srgbClr val="9B9A98"/>
              </a:solidFill>
              <a:latin typeface="Arial" panose="020B0604020202020204" pitchFamily="34" charset="0"/>
            </a:endParaRPr>
          </a:p>
        </p:txBody>
      </p:sp>
      <p:pic>
        <p:nvPicPr>
          <p:cNvPr id="38915" name="Picture 2"/>
          <p:cNvPicPr>
            <a:picLocks noChangeAspect="1" noChangeArrowheads="1"/>
          </p:cNvPicPr>
          <p:nvPr/>
        </p:nvPicPr>
        <p:blipFill>
          <a:blip r:embed="rId3">
            <a:extLst>
              <a:ext uri="{28A0092B-C50C-407E-A947-70E740481C1C}">
                <a14:useLocalDpi xmlns:a14="http://schemas.microsoft.com/office/drawing/2010/main" val="0"/>
              </a:ext>
            </a:extLst>
          </a:blip>
          <a:srcRect l="14774" r="54871" b="63461"/>
          <a:stretch>
            <a:fillRect/>
          </a:stretch>
        </p:blipFill>
        <p:spPr bwMode="auto">
          <a:xfrm>
            <a:off x="3392489" y="735014"/>
            <a:ext cx="5564187" cy="574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Oval 3"/>
          <p:cNvSpPr>
            <a:spLocks noChangeArrowheads="1"/>
          </p:cNvSpPr>
          <p:nvPr/>
        </p:nvSpPr>
        <p:spPr bwMode="auto">
          <a:xfrm>
            <a:off x="3248026" y="1162051"/>
            <a:ext cx="1776413" cy="56197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8917" name="Oval 4"/>
          <p:cNvSpPr>
            <a:spLocks noChangeArrowheads="1"/>
          </p:cNvSpPr>
          <p:nvPr/>
        </p:nvSpPr>
        <p:spPr bwMode="auto">
          <a:xfrm>
            <a:off x="3400425" y="2125664"/>
            <a:ext cx="3244850" cy="5603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8918" name="Oval 5"/>
          <p:cNvSpPr>
            <a:spLocks noChangeArrowheads="1"/>
          </p:cNvSpPr>
          <p:nvPr/>
        </p:nvSpPr>
        <p:spPr bwMode="auto">
          <a:xfrm>
            <a:off x="6557963" y="2278064"/>
            <a:ext cx="1928812" cy="5603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480135708"/>
      </p:ext>
    </p:extLst>
  </p:cSld>
  <p:clrMapOvr>
    <a:masterClrMapping/>
  </p:clrMapOvr>
  <mc:AlternateContent xmlns:mc="http://schemas.openxmlformats.org/markup-compatibility/2006" xmlns:p14="http://schemas.microsoft.com/office/powerpoint/2010/main">
    <mc:Choice Requires="p14">
      <p:transition spd="slow" p14:dur="2000" advTm="39280"/>
    </mc:Choice>
    <mc:Fallback xmlns="">
      <p:transition spd="slow" advTm="39280"/>
    </mc:Fallback>
  </mc:AlternateContent>
  <p:timing>
    <p:tnLst>
      <p:par>
        <p:cTn id="1" dur="indefinite" restart="never" nodeType="tmRoot"/>
      </p:par>
    </p:tnLst>
  </p:timing>
  <p:extLst mod="1">
    <p:ext uri="{3A86A75C-4F4B-4683-9AE1-C65F6400EC91}">
      <p14:laserTraceLst xmlns:p14="http://schemas.microsoft.com/office/powerpoint/2010/main">
        <p14:tracePtLst>
          <p14:tracePt t="1074" x="7067550" y="2520950"/>
          <p14:tracePt t="1081" x="6927850" y="2520950"/>
          <p14:tracePt t="1089" x="6610350" y="2362200"/>
          <p14:tracePt t="1105" x="5537200" y="1746250"/>
          <p14:tracePt t="1122" x="4483100" y="1117600"/>
          <p14:tracePt t="1139" x="3727450" y="774700"/>
          <p14:tracePt t="1155" x="3530600" y="698500"/>
          <p14:tracePt t="1172" x="3479800" y="679450"/>
          <p14:tracePt t="1189" x="3384550" y="647700"/>
          <p14:tracePt t="1206" x="3295650" y="609600"/>
          <p14:tracePt t="1223" x="3194050" y="501650"/>
          <p14:tracePt t="1240" x="3175000" y="444500"/>
          <p14:tracePt t="1256" x="3136900" y="393700"/>
          <p14:tracePt t="1272" x="3136900" y="387350"/>
          <p14:tracePt t="1377" x="3136900" y="381000"/>
          <p14:tracePt t="1393" x="3130550" y="387350"/>
          <p14:tracePt t="1401" x="3130550" y="419100"/>
          <p14:tracePt t="1409" x="3187700" y="457200"/>
          <p14:tracePt t="1422" x="3244850" y="482600"/>
          <p14:tracePt t="1439" x="3556000" y="609600"/>
          <p14:tracePt t="1456" x="4432300" y="869950"/>
          <p14:tracePt t="1473" x="5105400" y="1073150"/>
          <p14:tracePt t="1489" x="5588000" y="1206500"/>
          <p14:tracePt t="1506" x="5829300" y="1276350"/>
          <p14:tracePt t="1522" x="5930900" y="1276350"/>
          <p14:tracePt t="1539" x="5956300" y="1276350"/>
          <p14:tracePt t="1633" x="5962650" y="1289050"/>
          <p14:tracePt t="1641" x="5962650" y="1314450"/>
          <p14:tracePt t="1649" x="5962650" y="1346200"/>
          <p14:tracePt t="1656" x="5943600" y="1397000"/>
          <p14:tracePt t="1672" x="5886450" y="1530350"/>
          <p14:tracePt t="1689" x="5822950" y="1651000"/>
          <p14:tracePt t="1706" x="5765800" y="1739900"/>
          <p14:tracePt t="1722" x="5702300" y="1771650"/>
          <p14:tracePt t="1739" x="5613400" y="1784350"/>
          <p14:tracePt t="1756" x="5537200" y="1771650"/>
          <p14:tracePt t="1773" x="5391150" y="1701800"/>
          <p14:tracePt t="1789" x="5226050" y="1612900"/>
          <p14:tracePt t="1807" x="4889500" y="1492250"/>
          <p14:tracePt t="1812" x="4718050" y="1441450"/>
          <p14:tracePt t="1823" x="4514850" y="1409700"/>
          <p14:tracePt t="1840" x="4159250" y="1365250"/>
          <p14:tracePt t="1856" x="3822700" y="1365250"/>
          <p14:tracePt t="1873" x="3778250" y="1371600"/>
          <p14:tracePt t="2001" x="3771900" y="1371600"/>
          <p14:tracePt t="2009" x="3759200" y="1377950"/>
          <p14:tracePt t="2017" x="3746500" y="1377950"/>
          <p14:tracePt t="2025" x="3727450" y="1390650"/>
          <p14:tracePt t="2039" x="3702050" y="1397000"/>
          <p14:tracePt t="2056" x="3638550" y="1422400"/>
          <p14:tracePt t="2170" x="3644900" y="1422400"/>
          <p14:tracePt t="2177" x="3657600" y="1422400"/>
          <p14:tracePt t="2189" x="3676650" y="1422400"/>
          <p14:tracePt t="2206" x="3702050" y="1416050"/>
          <p14:tracePt t="2223" x="3746500" y="1403350"/>
          <p14:tracePt t="2240" x="3746500" y="1397000"/>
          <p14:tracePt t="2256" x="3765550" y="1397000"/>
          <p14:tracePt t="2273" x="3771900" y="1397000"/>
          <p14:tracePt t="2529" x="3778250" y="1397000"/>
          <p14:tracePt t="2537" x="3810000" y="1435100"/>
          <p14:tracePt t="2545" x="3835400" y="1504950"/>
          <p14:tracePt t="2556" x="3854450" y="1581150"/>
          <p14:tracePt t="2573" x="3930650" y="1765300"/>
          <p14:tracePt t="2589" x="4038600" y="2006600"/>
          <p14:tracePt t="2606" x="4159250" y="2241550"/>
          <p14:tracePt t="2623" x="4305300" y="2540000"/>
          <p14:tracePt t="2640" x="4362450" y="2628900"/>
          <p14:tracePt t="2656" x="4368800" y="2654300"/>
          <p14:tracePt t="2801" x="4375150" y="2654300"/>
          <p14:tracePt t="2810" x="4394200" y="2667000"/>
          <p14:tracePt t="2817" x="4432300" y="2673350"/>
          <p14:tracePt t="2826" x="4495800" y="2692400"/>
          <p14:tracePt t="2839" x="4552950" y="2705100"/>
          <p14:tracePt t="2856" x="4692650" y="2743200"/>
          <p14:tracePt t="2873" x="4737100" y="2755900"/>
          <p14:tracePt t="2890" x="4756150" y="2755900"/>
          <p14:tracePt t="2969" x="4762500" y="2755900"/>
          <p14:tracePt t="2977" x="4768850" y="2755900"/>
          <p14:tracePt t="2990" x="4781550" y="2749550"/>
          <p14:tracePt t="3006" x="4794250" y="2730500"/>
          <p14:tracePt t="3023" x="4806950" y="2679700"/>
          <p14:tracePt t="3040" x="4819650" y="2660650"/>
          <p14:tracePt t="3057" x="4826000" y="2654300"/>
          <p14:tracePt t="3465" x="4838700" y="2660650"/>
          <p14:tracePt t="3473" x="4895850" y="2660650"/>
          <p14:tracePt t="3481" x="4972050" y="2673350"/>
          <p14:tracePt t="3490" x="5067300" y="2686050"/>
          <p14:tracePt t="3506" x="5276850" y="2705100"/>
          <p14:tracePt t="3523" x="5499100" y="2724150"/>
          <p14:tracePt t="3540" x="5759450" y="2724150"/>
          <p14:tracePt t="3557" x="5994400" y="2736850"/>
          <p14:tracePt t="3573" x="6286500" y="2736850"/>
          <p14:tracePt t="3590" x="6565900" y="2736850"/>
          <p14:tracePt t="3607" x="6813550" y="2736850"/>
          <p14:tracePt t="3624" x="7023100" y="2736850"/>
          <p14:tracePt t="3640" x="7054850" y="2736850"/>
          <p14:tracePt t="3737" x="7080250" y="2743200"/>
          <p14:tracePt t="3745" x="7112000" y="2762250"/>
          <p14:tracePt t="3757" x="7143750" y="2774950"/>
          <p14:tracePt t="3773" x="7264400" y="2800350"/>
          <p14:tracePt t="3790" x="7461250" y="2863850"/>
          <p14:tracePt t="3807" x="7594600" y="2876550"/>
          <p14:tracePt t="3824" x="7696200" y="2876550"/>
          <p14:tracePt t="3945" x="7689850" y="2863850"/>
          <p14:tracePt t="3961" x="7683500" y="2863850"/>
          <p14:tracePt t="4033" x="7677150" y="2863850"/>
          <p14:tracePt t="4041" x="7664450" y="2863850"/>
          <p14:tracePt t="4049" x="7658100" y="2863850"/>
          <p14:tracePt t="4057" x="7639050" y="2863850"/>
          <p14:tracePt t="4073" x="7613650" y="2863850"/>
          <p14:tracePt t="4090" x="7575550" y="2863850"/>
          <p14:tracePt t="4107" x="7550150" y="2863850"/>
          <p14:tracePt t="4123" x="7518400" y="2863850"/>
          <p14:tracePt t="4140" x="7493000" y="2863850"/>
          <p14:tracePt t="4157" x="7480300" y="2863850"/>
          <p14:tracePt t="4209" x="7454900" y="2863850"/>
          <p14:tracePt t="4217" x="7423150" y="2863850"/>
          <p14:tracePt t="4225" x="7391400" y="2863850"/>
          <p14:tracePt t="4240" x="7308850" y="2895600"/>
          <p14:tracePt t="4256" x="7239000" y="2933700"/>
          <p14:tracePt t="4273" x="7219950" y="2952750"/>
          <p14:tracePt t="4290" x="7207250" y="2965450"/>
          <p14:tracePt t="4307" x="7207250" y="2971800"/>
          <p14:tracePt t="4323" x="7207250" y="2990850"/>
          <p14:tracePt t="4340" x="7207250" y="3009900"/>
          <p14:tracePt t="4357" x="7213600" y="3022600"/>
          <p14:tracePt t="4374" x="7226300" y="3028950"/>
          <p14:tracePt t="4390" x="7232650" y="3048000"/>
          <p14:tracePt t="4423" x="7239000" y="3079750"/>
          <p14:tracePt t="4440" x="7245350" y="3086100"/>
          <p14:tracePt t="4457" x="7245350" y="3092450"/>
          <p14:tracePt t="26305" x="7283450" y="3117850"/>
          <p14:tracePt t="26313" x="7359650" y="3200400"/>
          <p14:tracePt t="26321" x="7505700" y="3327400"/>
          <p14:tracePt t="26330" x="7747000" y="3486150"/>
          <p14:tracePt t="26347" x="8197850" y="3714750"/>
          <p14:tracePt t="26363" x="8502650" y="3873500"/>
          <p14:tracePt t="26380" x="8680450" y="4006850"/>
          <p14:tracePt t="26397" x="8820150" y="4076700"/>
          <p14:tracePt t="26413" x="8947150" y="4133850"/>
          <p14:tracePt t="26430" x="9055100" y="4171950"/>
          <p14:tracePt t="26447" x="9144000" y="4210050"/>
          <p14:tracePt t="26463" x="9163050" y="4222750"/>
          <p14:tracePt t="26480" x="9169400" y="4222750"/>
          <p14:tracePt t="26497" x="9188450" y="4229100"/>
          <p14:tracePt t="26513" x="9226550" y="4248150"/>
          <p14:tracePt t="26530" x="9296400" y="4292600"/>
          <p14:tracePt t="26547" x="9359900" y="4400550"/>
          <p14:tracePt t="26563" x="9486900" y="4629150"/>
          <p14:tracePt t="26580" x="9652000" y="4972050"/>
          <p14:tracePt t="26597" x="9817100" y="5289550"/>
          <p14:tracePt t="26614" x="10020300" y="5626100"/>
          <p14:tracePt t="26630" x="10229850" y="5911850"/>
          <p14:tracePt t="26647" x="10528300" y="6248400"/>
          <p14:tracePt t="26663" x="10782300" y="6451600"/>
          <p14:tracePt t="26680" x="11080750" y="6610350"/>
          <p14:tracePt t="26697" x="11379200" y="6705600"/>
          <p14:tracePt t="26714" x="11671300" y="6794500"/>
          <p14:tracePt t="26730" x="11944350" y="6851650"/>
          <p14:tracePt t="26747" x="12185650" y="6851650"/>
          <p14:tracePt t="26937" x="12153900" y="6851650"/>
          <p14:tracePt t="26945" x="12134850" y="6851650"/>
          <p14:tracePt t="26953" x="12096750" y="6851650"/>
          <p14:tracePt t="26964" x="12077700" y="6851650"/>
          <p14:tracePt t="26980" x="12020550" y="6851650"/>
          <p14:tracePt t="26997" x="11995150" y="6851650"/>
          <p14:tracePt t="27014" x="11969750" y="6851650"/>
          <p14:tracePt t="27160" x="11950700" y="6851650"/>
          <p14:tracePt t="27168" x="11925300" y="6851650"/>
          <p14:tracePt t="27176" x="11887200" y="6851650"/>
          <p14:tracePt t="27185" x="11842750" y="6851650"/>
          <p14:tracePt t="27197" x="11779250" y="6851650"/>
          <p14:tracePt t="27214" x="11601450" y="6851650"/>
          <p14:tracePt t="27231" x="11366500" y="6851650"/>
          <p14:tracePt t="27248" x="10960100" y="6851650"/>
          <p14:tracePt t="27264" x="10699750" y="6851650"/>
          <p14:tracePt t="27281" x="10528300" y="6851650"/>
          <p14:tracePt t="27297" x="10426700" y="6851650"/>
          <p14:tracePt t="27314" x="10388600" y="6851650"/>
          <p14:tracePt t="27331" x="10382250" y="6851650"/>
          <p14:tracePt t="27347" x="10375900" y="6851650"/>
          <p14:tracePt t="27384" x="10369550" y="6851650"/>
          <p14:tracePt t="27400" x="10356850" y="6851650"/>
          <p14:tracePt t="27414" x="10344150" y="6851650"/>
          <p14:tracePt t="27430" x="10287000" y="6851650"/>
          <p14:tracePt t="27447" x="10179050" y="6851650"/>
          <p14:tracePt t="27464" x="10134600" y="6851650"/>
          <p14:tracePt t="27480" x="10096500" y="6851650"/>
          <p14:tracePt t="27497" x="10071100" y="6851650"/>
          <p14:tracePt t="27514" x="10033000" y="6851650"/>
          <p14:tracePt t="27530" x="10013950" y="6851650"/>
          <p14:tracePt t="27576" x="10001250" y="6851650"/>
          <p14:tracePt t="27584" x="9975850" y="6851650"/>
          <p14:tracePt t="27597" x="9925050" y="6851650"/>
          <p14:tracePt t="27614" x="9772650" y="6851650"/>
          <p14:tracePt t="27630" x="9677400" y="6851650"/>
          <p14:tracePt t="27647" x="9550400" y="6851650"/>
          <p14:tracePt t="27664" x="9429750" y="6851650"/>
          <p14:tracePt t="27681" x="9309100" y="6851650"/>
          <p14:tracePt t="27697" x="9194800" y="6851650"/>
          <p14:tracePt t="27714" x="9036050" y="6851650"/>
          <p14:tracePt t="27730" x="8928100" y="6851650"/>
          <p14:tracePt t="27747" x="8826500" y="6851650"/>
          <p14:tracePt t="27764" x="8743950" y="6851650"/>
          <p14:tracePt t="27780" x="8737600" y="6851650"/>
          <p14:tracePt t="30872" x="8699500" y="6769100"/>
          <p14:tracePt t="30880" x="8597900" y="6521450"/>
          <p14:tracePt t="30888" x="8477250" y="6273800"/>
          <p14:tracePt t="30898" x="8382000" y="6146800"/>
          <p14:tracePt t="30915" x="8242300" y="5994400"/>
          <p14:tracePt t="30932" x="8089900" y="5854700"/>
          <p14:tracePt t="30949" x="7886700" y="5689600"/>
          <p14:tracePt t="30965" x="7620000" y="5422900"/>
          <p14:tracePt t="30982" x="7391400" y="5200650"/>
          <p14:tracePt t="30998" x="7258050" y="5086350"/>
          <p14:tracePt t="31004" x="7219950" y="5048250"/>
          <p14:tracePt t="31015" x="7150100" y="4997450"/>
          <p14:tracePt t="31032" x="7105650" y="4959350"/>
          <p14:tracePt t="31048" x="7054850" y="4921250"/>
          <p14:tracePt t="31065" x="6908800" y="4800600"/>
          <p14:tracePt t="31082" x="6838950" y="4724400"/>
          <p14:tracePt t="31098" x="6813550" y="4699000"/>
          <p14:tracePt t="31115" x="6769100" y="4673600"/>
          <p14:tracePt t="31132" x="6629400" y="4603750"/>
          <p14:tracePt t="31149" x="6419850" y="4457700"/>
          <p14:tracePt t="31165" x="6197600" y="4260850"/>
          <p14:tracePt t="31182" x="5969000" y="3987800"/>
          <p14:tracePt t="31199" x="5626100" y="3397250"/>
          <p14:tracePt t="31216" x="5124450" y="2514600"/>
          <p14:tracePt t="31232" x="4908550" y="2082800"/>
          <p14:tracePt t="31249" x="4718050" y="1758950"/>
          <p14:tracePt t="31265" x="4603750" y="1555750"/>
          <p14:tracePt t="31282" x="4533900" y="1447800"/>
          <p14:tracePt t="31299" x="4508500" y="1384300"/>
          <p14:tracePt t="31315" x="4502150" y="1371600"/>
          <p14:tracePt t="31332" x="4502150" y="1352550"/>
          <p14:tracePt t="31349" x="4502150" y="1346200"/>
          <p14:tracePt t="31365" x="4495800" y="1339850"/>
          <p14:tracePt t="31382" x="4495800" y="1327150"/>
          <p14:tracePt t="31399" x="4495800" y="1301750"/>
          <p14:tracePt t="31415" x="4470400" y="1270000"/>
          <p14:tracePt t="31432" x="4457700" y="1231900"/>
          <p14:tracePt t="31449" x="4457700" y="1225550"/>
          <p14:tracePt t="31465" x="4451350" y="1225550"/>
          <p14:tracePt t="31577" x="4445000" y="1225550"/>
          <p14:tracePt t="31585" x="4445000" y="1250950"/>
          <p14:tracePt t="31593" x="4445000" y="1270000"/>
          <p14:tracePt t="31601" x="4445000" y="1289050"/>
          <p14:tracePt t="31615" x="4438650" y="1308100"/>
          <p14:tracePt t="31632" x="4419600" y="1352550"/>
          <p14:tracePt t="31649" x="4419600" y="1365250"/>
          <p14:tracePt t="31858" x="4419600" y="1428750"/>
          <p14:tracePt t="31865" x="4419600" y="1568450"/>
          <p14:tracePt t="31873" x="4445000" y="1695450"/>
          <p14:tracePt t="31882" x="4495800" y="1866900"/>
          <p14:tracePt t="31899" x="4603750" y="2152650"/>
          <p14:tracePt t="31915" x="4648200" y="2343150"/>
          <p14:tracePt t="31932" x="4699000" y="2432050"/>
          <p14:tracePt t="31948" x="4711700" y="2451100"/>
          <p14:tracePt t="31965" x="4718050" y="2457450"/>
          <p14:tracePt t="32049" x="4724400" y="2463800"/>
          <p14:tracePt t="32057" x="4737100" y="2463800"/>
          <p14:tracePt t="32066" x="4768850" y="2463800"/>
          <p14:tracePt t="32082" x="4857750" y="2501900"/>
          <p14:tracePt t="32099" x="4933950" y="2527300"/>
          <p14:tracePt t="32115" x="4953000" y="2540000"/>
          <p14:tracePt t="32833" x="4978400" y="2540000"/>
          <p14:tracePt t="32841" x="5054600" y="2540000"/>
          <p14:tracePt t="32850" x="5156200" y="2540000"/>
          <p14:tracePt t="32866" x="5467350" y="2540000"/>
          <p14:tracePt t="32882" x="5918200" y="2540000"/>
          <p14:tracePt t="32899" x="6362700" y="2603500"/>
          <p14:tracePt t="32916" x="6781800" y="2667000"/>
          <p14:tracePt t="32932" x="7010400" y="2705100"/>
          <p14:tracePt t="32949" x="7086600" y="2717800"/>
          <p14:tracePt t="32966" x="7092950" y="2717800"/>
          <p14:tracePt t="33089" x="7099300" y="2717800"/>
          <p14:tracePt t="33097" x="7137400" y="2736850"/>
          <p14:tracePt t="33105" x="7207250" y="2768600"/>
          <p14:tracePt t="33116" x="7289800" y="2794000"/>
          <p14:tracePt t="33132" x="7467600" y="2838450"/>
          <p14:tracePt t="33149" x="7683500" y="2870200"/>
          <p14:tracePt t="33166" x="7823200" y="2870200"/>
          <p14:tracePt t="33182" x="7861300" y="2870200"/>
          <p14:tracePt t="33199" x="7880350" y="2851150"/>
          <p14:tracePt t="33216" x="7874000" y="2800350"/>
          <p14:tracePt t="33232" x="7854950" y="2736850"/>
          <p14:tracePt t="33249" x="7848600" y="2724150"/>
          <p14:tracePt t="33970" x="7829550" y="2724150"/>
          <p14:tracePt t="33977" x="7797800" y="2768600"/>
          <p14:tracePt t="33985" x="7772400" y="2838450"/>
          <p14:tracePt t="34000" x="7740650" y="2940050"/>
          <p14:tracePt t="34017" x="7639050" y="3448050"/>
          <p14:tracePt t="34033" x="7607300" y="3740150"/>
          <p14:tracePt t="34049" x="7575550" y="3898900"/>
          <p14:tracePt t="34066" x="7562850" y="3968750"/>
          <p14:tracePt t="34082" x="7550150" y="3994150"/>
          <p14:tracePt t="34099" x="7543800" y="4000500"/>
          <p14:tracePt t="34116" x="7531100" y="4019550"/>
          <p14:tracePt t="34133" x="7486650" y="4076700"/>
          <p14:tracePt t="34149" x="7429500" y="4133850"/>
          <p14:tracePt t="34166" x="7366000" y="4197350"/>
          <p14:tracePt t="34183" x="7340600" y="4235450"/>
          <p14:tracePt t="38058" x="7340600" y="4229100"/>
          <p14:tracePt t="38065" x="7340600" y="4191000"/>
          <p14:tracePt t="38073" x="7340600" y="4152900"/>
          <p14:tracePt t="38084" x="7346950" y="4146550"/>
          <p14:tracePt t="38101" x="7353300" y="4140200"/>
          <p14:tracePt t="38117" x="7359650" y="4121150"/>
          <p14:tracePt t="38134" x="7404100" y="4076700"/>
          <p14:tracePt t="38152" x="7480300" y="3981450"/>
          <p14:tracePt t="38167" x="7486650" y="3968750"/>
          <p14:tracePt t="38184" x="7505700" y="395605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AF4597-C9F7-46F5-940B-0E8360BC9411}" type="slidenum">
              <a:rPr lang="en-US" altLang="en-US" sz="1000" b="0">
                <a:solidFill>
                  <a:srgbClr val="9B9A98"/>
                </a:solidFill>
                <a:latin typeface="Arial" panose="020B0604020202020204" pitchFamily="34" charset="0"/>
              </a:rPr>
              <a:pPr/>
              <a:t>23</a:t>
            </a:fld>
            <a:endParaRPr lang="en-US" altLang="en-US" sz="1000" b="0">
              <a:solidFill>
                <a:srgbClr val="9B9A98"/>
              </a:solidFill>
              <a:latin typeface="Arial" panose="020B0604020202020204" pitchFamily="34" charset="0"/>
            </a:endParaRPr>
          </a:p>
        </p:txBody>
      </p:sp>
      <p:pic>
        <p:nvPicPr>
          <p:cNvPr id="409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814" y="704850"/>
            <a:ext cx="8281987" cy="527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351255"/>
      </p:ext>
    </p:extLst>
  </p:cSld>
  <p:clrMapOvr>
    <a:masterClrMapping/>
  </p:clrMapOvr>
  <mc:AlternateContent xmlns:mc="http://schemas.openxmlformats.org/markup-compatibility/2006" xmlns:p14="http://schemas.microsoft.com/office/powerpoint/2010/main">
    <mc:Choice Requires="p14">
      <p:transition spd="slow" p14:dur="2000" advTm="55616"/>
    </mc:Choice>
    <mc:Fallback xmlns="">
      <p:transition spd="slow" advTm="5561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7493000" y="3911600"/>
          <p14:tracePt t="600" x="7448550" y="3727450"/>
          <p14:tracePt t="608" x="7359650" y="3498850"/>
          <p14:tracePt t="620" x="7277100" y="3327400"/>
          <p14:tracePt t="636" x="7162800" y="3155950"/>
          <p14:tracePt t="654" x="7048500" y="3003550"/>
          <p14:tracePt t="670" x="6902450" y="2794000"/>
          <p14:tracePt t="687" x="6705600" y="2571750"/>
          <p14:tracePt t="704" x="6616700" y="2470150"/>
          <p14:tracePt t="720" x="6521450" y="2374900"/>
          <p14:tracePt t="737" x="6451600" y="2286000"/>
          <p14:tracePt t="754" x="6324600" y="2228850"/>
          <p14:tracePt t="770" x="6184900" y="2190750"/>
          <p14:tracePt t="787" x="5962650" y="2159000"/>
          <p14:tracePt t="804" x="5613400" y="2159000"/>
          <p14:tracePt t="820" x="5219700" y="2197100"/>
          <p14:tracePt t="837" x="4749800" y="2355850"/>
          <p14:tracePt t="854" x="4375150" y="2527300"/>
          <p14:tracePt t="870" x="4178300" y="2673350"/>
          <p14:tracePt t="887" x="4095750" y="2800350"/>
          <p14:tracePt t="904" x="4095750" y="2838450"/>
          <p14:tracePt t="920" x="4114800" y="2901950"/>
          <p14:tracePt t="937" x="4191000" y="2940050"/>
          <p14:tracePt t="954" x="4298950" y="2978150"/>
          <p14:tracePt t="970" x="4406900" y="2978150"/>
          <p14:tracePt t="987" x="4470400" y="2978150"/>
          <p14:tracePt t="1004" x="4572000" y="2870200"/>
          <p14:tracePt t="1020" x="4775200" y="2578100"/>
          <p14:tracePt t="1037" x="4933950" y="2279650"/>
          <p14:tracePt t="1054" x="4972050" y="2019300"/>
          <p14:tracePt t="1071" x="4826000" y="1600200"/>
          <p14:tracePt t="1087" x="4508500" y="1371600"/>
          <p14:tracePt t="1104" x="4057650" y="1231900"/>
          <p14:tracePt t="1120" x="3498850" y="1212850"/>
          <p14:tracePt t="1137" x="2965450" y="1301750"/>
          <p14:tracePt t="1153" x="2578100" y="1638300"/>
          <p14:tracePt t="1170" x="2457450" y="2209800"/>
          <p14:tracePt t="1187" x="2527300" y="2895600"/>
          <p14:tracePt t="1204" x="3067050" y="3638550"/>
          <p14:tracePt t="1220" x="3663950" y="4146550"/>
          <p14:tracePt t="1237" x="4235450" y="4241800"/>
          <p14:tracePt t="1254" x="4794250" y="4095750"/>
          <p14:tracePt t="1258" x="5181600" y="3784600"/>
          <p14:tracePt t="1270" x="5581650" y="3390900"/>
          <p14:tracePt t="1287" x="6394450" y="1981200"/>
          <p14:tracePt t="1304" x="6546850" y="1339850"/>
          <p14:tracePt t="1321" x="6521450" y="1060450"/>
          <p14:tracePt t="1337" x="6369050" y="946150"/>
          <p14:tracePt t="1354" x="6159500" y="914400"/>
          <p14:tracePt t="1370" x="5816600" y="914400"/>
          <p14:tracePt t="1387" x="5340350" y="1282700"/>
          <p14:tracePt t="1404" x="5003800" y="1841500"/>
          <p14:tracePt t="1420" x="4921250" y="2413000"/>
          <p14:tracePt t="1437" x="4959350" y="2921000"/>
          <p14:tracePt t="1454" x="5181600" y="3213100"/>
          <p14:tracePt t="1470" x="5251450" y="3213100"/>
          <p14:tracePt t="1487" x="5505450" y="3124200"/>
          <p14:tracePt t="1504" x="5702300" y="2908300"/>
          <p14:tracePt t="1520" x="5905500" y="2597150"/>
          <p14:tracePt t="1537" x="5962650" y="2438400"/>
          <p14:tracePt t="1554" x="5962650" y="2432050"/>
          <p14:tracePt t="1592" x="5918200" y="2425700"/>
          <p14:tracePt t="1604" x="5822950" y="2425700"/>
          <p14:tracePt t="1621" x="5632450" y="2559050"/>
          <p14:tracePt t="1637" x="5486400" y="2755900"/>
          <p14:tracePt t="1654" x="5435600" y="2882900"/>
          <p14:tracePt t="1670" x="5435600" y="3003550"/>
          <p14:tracePt t="1687" x="5467350" y="3048000"/>
          <p14:tracePt t="1704" x="5511800" y="3054350"/>
          <p14:tracePt t="1721" x="5537200" y="3054350"/>
          <p14:tracePt t="1737" x="5543550" y="3054350"/>
          <p14:tracePt t="1754" x="5556250" y="3054350"/>
          <p14:tracePt t="2112" x="5556250" y="3022600"/>
          <p14:tracePt t="2120" x="5549900" y="2933700"/>
          <p14:tracePt t="2128" x="5505450" y="2901950"/>
          <p14:tracePt t="2137" x="5492750" y="2889250"/>
          <p14:tracePt t="2154" x="5473700" y="2857500"/>
          <p14:tracePt t="2171" x="5448300" y="2832100"/>
          <p14:tracePt t="2187" x="5448300" y="2813050"/>
          <p14:tracePt t="2204" x="5441950" y="2800350"/>
          <p14:tracePt t="3000" x="5435600" y="2800350"/>
          <p14:tracePt t="3008" x="5422900" y="2813050"/>
          <p14:tracePt t="3016" x="5391150" y="2844800"/>
          <p14:tracePt t="3024" x="5372100" y="2857500"/>
          <p14:tracePt t="3038" x="5365750" y="2863850"/>
          <p14:tracePt t="3054" x="5346700" y="2882900"/>
          <p14:tracePt t="3071" x="5327650" y="2895600"/>
          <p14:tracePt t="3088" x="5302250" y="2921000"/>
          <p14:tracePt t="3105" x="5289550" y="2933700"/>
          <p14:tracePt t="3138" x="5289550" y="2940050"/>
          <p14:tracePt t="6912" x="5270500" y="2901950"/>
          <p14:tracePt t="6920" x="5270500" y="2870200"/>
          <p14:tracePt t="6928" x="5257800" y="2857500"/>
          <p14:tracePt t="6939" x="5251450" y="2838450"/>
          <p14:tracePt t="6955" x="5238750" y="2794000"/>
          <p14:tracePt t="6972" x="5226050" y="2787650"/>
          <p14:tracePt t="6988" x="5226050" y="2781300"/>
          <p14:tracePt t="7005" x="5219700" y="2768600"/>
          <p14:tracePt t="7408" x="5207000" y="2768600"/>
          <p14:tracePt t="7416" x="5194300" y="2774950"/>
          <p14:tracePt t="7425" x="5187950" y="2787650"/>
          <p14:tracePt t="7439" x="5175250" y="2794000"/>
          <p14:tracePt t="7456" x="5162550" y="2800350"/>
          <p14:tracePt t="7472" x="5162550" y="2806700"/>
          <p14:tracePt t="7576" x="5162550" y="2813050"/>
          <p14:tracePt t="8808" x="5162550" y="2800350"/>
          <p14:tracePt t="8816" x="5162550" y="2794000"/>
          <p14:tracePt t="8825" x="5162550" y="2787650"/>
          <p14:tracePt t="8840" x="5162550" y="2774950"/>
          <p14:tracePt t="9279" x="5156200" y="2774950"/>
          <p14:tracePt t="9287" x="5149850" y="2774950"/>
          <p14:tracePt t="9296" x="5143500" y="2762250"/>
          <p14:tracePt t="9306" x="5130800" y="2762250"/>
          <p14:tracePt t="9323" x="5124450" y="2755900"/>
          <p14:tracePt t="9340" x="5099050" y="2749550"/>
          <p14:tracePt t="9356" x="5080000" y="2736850"/>
          <p14:tracePt t="9373" x="5073650" y="2730500"/>
          <p14:tracePt t="9406" x="5067300" y="2730500"/>
          <p14:tracePt t="10248" x="5137150" y="2882900"/>
          <p14:tracePt t="10256" x="5289550" y="3219450"/>
          <p14:tracePt t="10264" x="5549900" y="3810000"/>
          <p14:tracePt t="10275" x="5810250" y="4413250"/>
          <p14:tracePt t="10290" x="6445250" y="5600700"/>
          <p14:tracePt t="10307" x="6972300" y="6521450"/>
          <p14:tracePt t="10323" x="7270750" y="6851650"/>
          <p14:tracePt t="10340" x="7340600" y="6851650"/>
          <p14:tracePt t="10356" x="7366000" y="6851650"/>
          <p14:tracePt t="11304" x="7372350" y="6851650"/>
          <p14:tracePt t="18704" x="7359650" y="6762750"/>
          <p14:tracePt t="18712" x="7308850" y="6610350"/>
          <p14:tracePt t="18720" x="7302500" y="6445250"/>
          <p14:tracePt t="18728" x="7283450" y="6286500"/>
          <p14:tracePt t="18742" x="7264400" y="6013450"/>
          <p14:tracePt t="18759" x="7296150" y="5759450"/>
          <p14:tracePt t="18775" x="7397750" y="5486400"/>
          <p14:tracePt t="18792" x="7575550" y="5251450"/>
          <p14:tracePt t="18809" x="7664450" y="5168900"/>
          <p14:tracePt t="18826" x="7727950" y="5137150"/>
          <p14:tracePt t="18888" x="7727950" y="5130800"/>
          <p14:tracePt t="18896" x="7689850" y="5130800"/>
          <p14:tracePt t="18904" x="7658100" y="5181600"/>
          <p14:tracePt t="18912" x="7607300" y="5251450"/>
          <p14:tracePt t="18926" x="7480300" y="5403850"/>
          <p14:tracePt t="18942" x="6991350" y="5549900"/>
          <p14:tracePt t="18959" x="6191250" y="5613400"/>
          <p14:tracePt t="18976" x="5314950" y="5613400"/>
          <p14:tracePt t="18992" x="4622800" y="5378450"/>
          <p14:tracePt t="19009" x="4203700" y="5086350"/>
          <p14:tracePt t="19026" x="4121150" y="4660900"/>
          <p14:tracePt t="19042" x="4127500" y="3917950"/>
          <p14:tracePt t="19059" x="4406900" y="3238500"/>
          <p14:tracePt t="19076" x="4692650" y="2794000"/>
          <p14:tracePt t="19092" x="4895850" y="2520950"/>
          <p14:tracePt t="19109" x="4972050" y="2400300"/>
          <p14:tracePt t="19126" x="4997450" y="2374900"/>
          <p14:tracePt t="19232" x="4991100" y="2374900"/>
          <p14:tracePt t="19240" x="4984750" y="2374900"/>
          <p14:tracePt t="19248" x="4972050" y="2381250"/>
          <p14:tracePt t="19259" x="4972050" y="2387600"/>
          <p14:tracePt t="19276" x="4972050" y="2400300"/>
          <p14:tracePt t="19292" x="5003800" y="2438400"/>
          <p14:tracePt t="19309" x="5194300" y="2470150"/>
          <p14:tracePt t="19312" x="5289550" y="2470150"/>
          <p14:tracePt t="19326" x="5359400" y="2482850"/>
          <p14:tracePt t="19342" x="5410200" y="2482850"/>
          <p14:tracePt t="19383" x="5384800" y="2482850"/>
          <p14:tracePt t="19392" x="5334000" y="2482850"/>
          <p14:tracePt t="19409" x="5226050" y="2495550"/>
          <p14:tracePt t="19426" x="5130800" y="2540000"/>
          <p14:tracePt t="19443" x="5035550" y="2622550"/>
          <p14:tracePt t="19460" x="4978400" y="2762250"/>
          <p14:tracePt t="19476" x="4965700" y="2857500"/>
          <p14:tracePt t="19493" x="4965700" y="2882900"/>
          <p14:tracePt t="19552" x="4965700" y="2870200"/>
          <p14:tracePt t="19560" x="4965700" y="2863850"/>
          <p14:tracePt t="19568" x="4965700" y="2857500"/>
          <p14:tracePt t="19576" x="4965700" y="2838450"/>
          <p14:tracePt t="19648" x="4965700" y="2857500"/>
          <p14:tracePt t="19656" x="4965700" y="2876550"/>
          <p14:tracePt t="19664" x="4978400" y="2882900"/>
          <p14:tracePt t="19677" x="4978400" y="2889250"/>
          <p14:tracePt t="19712" x="4978400" y="2895600"/>
          <p14:tracePt t="19720" x="4991100" y="2895600"/>
          <p14:tracePt t="19729" x="5010150" y="2882900"/>
          <p14:tracePt t="19743" x="5080000" y="2806700"/>
          <p14:tracePt t="19760" x="5086350" y="2768600"/>
          <p14:tracePt t="19776" x="5099050" y="2755900"/>
          <p14:tracePt t="19831" x="5086350" y="2762250"/>
          <p14:tracePt t="19839" x="5086350" y="2800350"/>
          <p14:tracePt t="19847" x="5086350" y="2832100"/>
          <p14:tracePt t="19859" x="5080000" y="2857500"/>
          <p14:tracePt t="19876" x="5073650" y="2882900"/>
          <p14:tracePt t="19893" x="5073650" y="2889250"/>
          <p14:tracePt t="19926" x="5099050" y="2889250"/>
          <p14:tracePt t="19943" x="5175250" y="2806700"/>
          <p14:tracePt t="19959" x="5181600" y="2794000"/>
          <p14:tracePt t="20023" x="5181600" y="2800350"/>
          <p14:tracePt t="20031" x="5181600" y="2806700"/>
          <p14:tracePt t="20103" x="5181600" y="2800350"/>
          <p14:tracePt t="20111" x="5181600" y="2794000"/>
          <p14:tracePt t="20128" x="5181600" y="2781300"/>
          <p14:tracePt t="20183" x="5143500" y="2781300"/>
          <p14:tracePt t="20191" x="5118100" y="2806700"/>
          <p14:tracePt t="20199" x="5099050" y="2819400"/>
          <p14:tracePt t="20211" x="5086350" y="2825750"/>
          <p14:tracePt t="20226" x="5080000" y="2832100"/>
          <p14:tracePt t="22136" x="5073650" y="2825750"/>
          <p14:tracePt t="22144" x="5060950" y="2806700"/>
          <p14:tracePt t="22152" x="5060950" y="2800350"/>
          <p14:tracePt t="22160" x="5054600" y="2781300"/>
          <p14:tracePt t="22177" x="5054600" y="2762250"/>
          <p14:tracePt t="22194" x="5054600" y="2749550"/>
          <p14:tracePt t="22274" x="5048250" y="2749550"/>
          <p14:tracePt t="22304" x="5048250" y="2755900"/>
          <p14:tracePt t="22313" x="5029200" y="2838450"/>
          <p14:tracePt t="22320" x="5029200" y="2921000"/>
          <p14:tracePt t="22328" x="5029200" y="3048000"/>
          <p14:tracePt t="22344" x="5029200" y="3270250"/>
          <p14:tracePt t="22360" x="5029200" y="3371850"/>
          <p14:tracePt t="22377" x="5029200" y="3378200"/>
          <p14:tracePt t="22416" x="5029200" y="3340100"/>
          <p14:tracePt t="22427" x="5016500" y="3257550"/>
          <p14:tracePt t="22444" x="5003800" y="3054350"/>
          <p14:tracePt t="22460" x="4972050" y="2844800"/>
          <p14:tracePt t="22477" x="4959350" y="2743200"/>
          <p14:tracePt t="22493" x="4959350" y="2730500"/>
          <p14:tracePt t="22537" x="4959350" y="2762250"/>
          <p14:tracePt t="22544" x="4959350" y="2825750"/>
          <p14:tracePt t="22552" x="4959350" y="2876550"/>
          <p14:tracePt t="22561" x="4959350" y="2927350"/>
          <p14:tracePt t="22577" x="4959350" y="2940050"/>
          <p14:tracePt t="22632" x="4959350" y="2908300"/>
          <p14:tracePt t="22640" x="4959350" y="2895600"/>
          <p14:tracePt t="22648" x="4959350" y="2882900"/>
          <p14:tracePt t="22848" x="5003800" y="2876550"/>
          <p14:tracePt t="22856" x="5086350" y="2876550"/>
          <p14:tracePt t="22864" x="5175250" y="2876550"/>
          <p14:tracePt t="22877" x="5270500" y="2863850"/>
          <p14:tracePt t="22895" x="5721350" y="2787650"/>
          <p14:tracePt t="22910" x="5835650" y="2774950"/>
          <p14:tracePt t="22927" x="6007100" y="2743200"/>
          <p14:tracePt t="22944" x="6019800" y="2743200"/>
          <p14:tracePt t="23072" x="6038850" y="2743200"/>
          <p14:tracePt t="23080" x="6064250" y="2743200"/>
          <p14:tracePt t="23088" x="6096000" y="2743200"/>
          <p14:tracePt t="23096" x="6140450" y="2755900"/>
          <p14:tracePt t="23111" x="6197600" y="2781300"/>
          <p14:tracePt t="23127" x="6375400" y="2832100"/>
          <p14:tracePt t="23144" x="6407150" y="2844800"/>
          <p14:tracePt t="23200" x="6413500" y="2825750"/>
          <p14:tracePt t="23208" x="6400800" y="2813050"/>
          <p14:tracePt t="23216" x="6388100" y="2800350"/>
          <p14:tracePt t="23227" x="6375400" y="2787650"/>
          <p14:tracePt t="23244" x="6356350" y="2774950"/>
          <p14:tracePt t="23424" x="6350000" y="2819400"/>
          <p14:tracePt t="23432" x="6350000" y="2882900"/>
          <p14:tracePt t="23444" x="6356350" y="2965450"/>
          <p14:tracePt t="23461" x="6375400" y="3092450"/>
          <p14:tracePt t="23477" x="6375400" y="3130550"/>
          <p14:tracePt t="23529" x="6375400" y="3117850"/>
          <p14:tracePt t="23536" x="6375400" y="3073400"/>
          <p14:tracePt t="23544" x="6375400" y="3009900"/>
          <p14:tracePt t="23561" x="6388100" y="2914650"/>
          <p14:tracePt t="23577" x="6388100" y="2876550"/>
          <p14:tracePt t="23632" x="6388100" y="2914650"/>
          <p14:tracePt t="23640" x="6388100" y="2984500"/>
          <p14:tracePt t="23648" x="6388100" y="3060700"/>
          <p14:tracePt t="23661" x="6388100" y="3117850"/>
          <p14:tracePt t="23677" x="6388100" y="3149600"/>
          <p14:tracePt t="23720" x="6388100" y="3136900"/>
          <p14:tracePt t="23728" x="6394450" y="3092450"/>
          <p14:tracePt t="23744" x="6413500" y="3016250"/>
          <p14:tracePt t="23761" x="6432550" y="2959100"/>
          <p14:tracePt t="23778" x="6432550" y="2946400"/>
          <p14:tracePt t="23911" x="6451600" y="2927350"/>
          <p14:tracePt t="23919" x="6451600" y="2908300"/>
          <p14:tracePt t="23929" x="6464300" y="2889250"/>
          <p14:tracePt t="23944" x="6477000" y="2844800"/>
          <p14:tracePt t="24008" x="6477000" y="2851150"/>
          <p14:tracePt t="24016" x="6477000" y="2914650"/>
          <p14:tracePt t="24028" x="6470650" y="2971800"/>
          <p14:tracePt t="24044" x="6445250" y="3035300"/>
          <p14:tracePt t="24111" x="6432550" y="3041650"/>
          <p14:tracePt t="24127" x="6426200" y="3028950"/>
          <p14:tracePt t="24135" x="6426200" y="3009900"/>
          <p14:tracePt t="24144" x="6426200" y="2990850"/>
          <p14:tracePt t="24161" x="6426200" y="2984500"/>
          <p14:tracePt t="24920" x="6426200" y="2978150"/>
          <p14:tracePt t="24928" x="6362700" y="2971800"/>
          <p14:tracePt t="24936" x="6305550" y="2971800"/>
          <p14:tracePt t="24944" x="6242050" y="2971800"/>
          <p14:tracePt t="24961" x="6089650" y="2971800"/>
          <p14:tracePt t="24978" x="5867400" y="2971800"/>
          <p14:tracePt t="24994" x="5568950" y="2952750"/>
          <p14:tracePt t="25011" x="5353050" y="2921000"/>
          <p14:tracePt t="25028" x="5238750" y="2901950"/>
          <p14:tracePt t="25044" x="5187950" y="2901950"/>
          <p14:tracePt t="25159" x="5181600" y="2901950"/>
          <p14:tracePt t="25175" x="5168900" y="2901950"/>
          <p14:tracePt t="25183" x="5162550" y="2901950"/>
          <p14:tracePt t="25194" x="5130800" y="2901950"/>
          <p14:tracePt t="25211" x="5111750" y="2901950"/>
          <p14:tracePt t="25228" x="5092700" y="2901950"/>
          <p14:tracePt t="25244" x="5086350" y="2895600"/>
          <p14:tracePt t="25314" x="5080000" y="2889250"/>
          <p14:tracePt t="25322" x="5073650" y="2882900"/>
          <p14:tracePt t="25336" x="5073650" y="2863850"/>
          <p14:tracePt t="25344" x="5073650" y="2844800"/>
          <p14:tracePt t="25361" x="5073650" y="2819400"/>
          <p14:tracePt t="25378" x="5067300" y="2800350"/>
          <p14:tracePt t="25394" x="5067300" y="2774950"/>
          <p14:tracePt t="25411" x="5067300" y="2755900"/>
          <p14:tracePt t="25444" x="5067300" y="2749550"/>
          <p14:tracePt t="25461" x="5067300" y="2743200"/>
          <p14:tracePt t="25495" x="5067300" y="2736850"/>
          <p14:tracePt t="25511" x="5067300" y="2730500"/>
          <p14:tracePt t="25543" x="5067300" y="2717800"/>
          <p14:tracePt t="26272" x="5073650" y="2717800"/>
          <p14:tracePt t="26281" x="5080000" y="2717800"/>
          <p14:tracePt t="26296" x="5086350" y="2717800"/>
          <p14:tracePt t="26304" x="5099050" y="2705100"/>
          <p14:tracePt t="27768" x="5124450" y="2705100"/>
          <p14:tracePt t="27776" x="5137150" y="2743200"/>
          <p14:tracePt t="27784" x="5156200" y="2768600"/>
          <p14:tracePt t="27795" x="5181600" y="2787650"/>
          <p14:tracePt t="27812" x="5187950" y="2806700"/>
          <p14:tracePt t="27829" x="5207000" y="2813050"/>
          <p14:tracePt t="27845" x="5207000" y="2819400"/>
          <p14:tracePt t="27862" x="5219700" y="2825750"/>
          <p14:tracePt t="27905" x="5226050" y="2825750"/>
          <p14:tracePt t="27912" x="5232400" y="2825750"/>
          <p14:tracePt t="27929" x="5257800" y="2832100"/>
          <p14:tracePt t="27945" x="5327650" y="2851150"/>
          <p14:tracePt t="27962" x="5372100" y="2870200"/>
          <p14:tracePt t="27979" x="5435600" y="2882900"/>
          <p14:tracePt t="27995" x="5448300" y="2889250"/>
          <p14:tracePt t="28064" x="5461000" y="2895600"/>
          <p14:tracePt t="28072" x="5480050" y="2908300"/>
          <p14:tracePt t="28080" x="5492750" y="2914650"/>
          <p14:tracePt t="28095" x="5530850" y="2946400"/>
          <p14:tracePt t="28112" x="5588000" y="2984500"/>
          <p14:tracePt t="28129" x="5645150" y="3022600"/>
          <p14:tracePt t="28145" x="5683250" y="3048000"/>
          <p14:tracePt t="28162" x="5689600" y="3054350"/>
          <p14:tracePt t="28264" x="5702300" y="3073400"/>
          <p14:tracePt t="28272" x="5721350" y="3105150"/>
          <p14:tracePt t="28279" x="5740400" y="3130550"/>
          <p14:tracePt t="28295" x="5784850" y="3175000"/>
          <p14:tracePt t="28312" x="5791200" y="3181350"/>
          <p14:tracePt t="28329" x="5797550" y="3181350"/>
          <p14:tracePt t="29680" x="5772150" y="3181350"/>
          <p14:tracePt t="29688" x="5689600" y="3181350"/>
          <p14:tracePt t="29696" x="5619750" y="3162300"/>
          <p14:tracePt t="29713" x="5378450" y="3073400"/>
          <p14:tracePt t="29729" x="5181600" y="2978150"/>
          <p14:tracePt t="29746" x="5048250" y="2882900"/>
          <p14:tracePt t="29763" x="5022850" y="2794000"/>
          <p14:tracePt t="29779" x="5010150" y="2724150"/>
          <p14:tracePt t="29796" x="5016500" y="2654300"/>
          <p14:tracePt t="29813" x="5054600" y="2590800"/>
          <p14:tracePt t="29829" x="5073650" y="2559050"/>
          <p14:tracePt t="29846" x="5073650" y="2552700"/>
          <p14:tracePt t="30160" x="5073650" y="2565400"/>
          <p14:tracePt t="30168" x="5073650" y="2584450"/>
          <p14:tracePt t="30179" x="5073650" y="2597150"/>
          <p14:tracePt t="30196" x="5073650" y="2622550"/>
          <p14:tracePt t="30213" x="5073650" y="2635250"/>
          <p14:tracePt t="30229" x="5073650" y="2641600"/>
          <p14:tracePt t="30246" x="5073650" y="2647950"/>
          <p14:tracePt t="30263" x="5073650" y="2660650"/>
          <p14:tracePt t="30279" x="5073650" y="2667000"/>
          <p14:tracePt t="30320" x="5073650" y="2673350"/>
          <p14:tracePt t="30329" x="5080000" y="2679700"/>
          <p14:tracePt t="30368" x="5080000" y="2692400"/>
          <p14:tracePt t="31023" x="5080000" y="2711450"/>
          <p14:tracePt t="31031" x="5080000" y="2717800"/>
          <p14:tracePt t="31039" x="5080000" y="2736850"/>
          <p14:tracePt t="31047" x="5080000" y="2781300"/>
          <p14:tracePt t="31063" x="5080000" y="2851150"/>
          <p14:tracePt t="31079" x="5080000" y="2901950"/>
          <p14:tracePt t="31096" x="5080000" y="2971800"/>
          <p14:tracePt t="31113" x="5105400" y="3016250"/>
          <p14:tracePt t="31129" x="5118100" y="3060700"/>
          <p14:tracePt t="31167" x="5124450" y="3067050"/>
          <p14:tracePt t="31180" x="5143500" y="3067050"/>
          <p14:tracePt t="31196" x="5194300" y="3067050"/>
          <p14:tracePt t="31213" x="5264150" y="3067050"/>
          <p14:tracePt t="31230" x="5416550" y="3067050"/>
          <p14:tracePt t="31246" x="5473700" y="3067050"/>
          <p14:tracePt t="31263" x="5632450" y="3067050"/>
          <p14:tracePt t="31280" x="5721350" y="3060700"/>
          <p14:tracePt t="31296" x="5778500" y="3048000"/>
          <p14:tracePt t="31313" x="5835650" y="3035300"/>
          <p14:tracePt t="31330" x="5918200" y="3035300"/>
          <p14:tracePt t="31347" x="5988050" y="3035300"/>
          <p14:tracePt t="31363" x="6089650" y="3035300"/>
          <p14:tracePt t="31380" x="6203950" y="3035300"/>
          <p14:tracePt t="31396" x="6292850" y="3035300"/>
          <p14:tracePt t="31401" x="6343650" y="3048000"/>
          <p14:tracePt t="31413" x="6394450" y="3060700"/>
          <p14:tracePt t="31430" x="6553200" y="3073400"/>
          <p14:tracePt t="31447" x="6673850" y="3098800"/>
          <p14:tracePt t="31463" x="6794500" y="3111500"/>
          <p14:tracePt t="31480" x="6896100" y="3124200"/>
          <p14:tracePt t="31497" x="6965950" y="3124200"/>
          <p14:tracePt t="31513" x="7004050" y="3124200"/>
          <p14:tracePt t="31530" x="7010400" y="3124200"/>
          <p14:tracePt t="31546" x="7016750" y="3124200"/>
          <p14:tracePt t="31580" x="7029450" y="3124200"/>
          <p14:tracePt t="31624" x="7029450" y="3117850"/>
          <p14:tracePt t="31632" x="7029450" y="3111500"/>
          <p14:tracePt t="31640" x="7029450" y="3092450"/>
          <p14:tracePt t="31648" x="7029450" y="3073400"/>
          <p14:tracePt t="31663" x="6959600" y="3041650"/>
          <p14:tracePt t="31680" x="6877050" y="3009900"/>
          <p14:tracePt t="31696" x="6794500" y="2978150"/>
          <p14:tracePt t="31713" x="6750050" y="2952750"/>
          <p14:tracePt t="31730" x="6724650" y="2940050"/>
          <p14:tracePt t="31747" x="6711950" y="2921000"/>
          <p14:tracePt t="31763" x="6711950" y="2901950"/>
          <p14:tracePt t="31780" x="6711950" y="2882900"/>
          <p14:tracePt t="31797" x="6711950" y="2870200"/>
          <p14:tracePt t="31813" x="6705600" y="2863850"/>
          <p14:tracePt t="31831" x="6654800" y="2844800"/>
          <p14:tracePt t="31847" x="6642100" y="2838450"/>
          <p14:tracePt t="31863" x="6445250" y="2959100"/>
          <p14:tracePt t="31880" x="6248400" y="3282950"/>
          <p14:tracePt t="31897" x="6102350" y="3606800"/>
          <p14:tracePt t="31913" x="6089650" y="3740150"/>
          <p14:tracePt t="31930" x="6089650" y="3752850"/>
          <p14:tracePt t="31947" x="6108700" y="3759200"/>
          <p14:tracePt t="31963" x="6223000" y="3721100"/>
          <p14:tracePt t="31980" x="6477000" y="3505200"/>
          <p14:tracePt t="31997" x="6629400" y="3251200"/>
          <p14:tracePt t="32013" x="6705600" y="2959100"/>
          <p14:tracePt t="32031" x="6705600" y="2686050"/>
          <p14:tracePt t="32047" x="6673850" y="2603500"/>
          <p14:tracePt t="32063" x="6623050" y="2590800"/>
          <p14:tracePt t="32080" x="6572250" y="2590800"/>
          <p14:tracePt t="32097" x="6477000" y="2692400"/>
          <p14:tracePt t="32113" x="6400800" y="2806700"/>
          <p14:tracePt t="32130" x="6362700" y="2908300"/>
          <p14:tracePt t="32147" x="6362700" y="2921000"/>
          <p14:tracePt t="32163" x="6375400" y="2927350"/>
          <p14:tracePt t="32180" x="6432550" y="2921000"/>
          <p14:tracePt t="32197" x="6515100" y="2876550"/>
          <p14:tracePt t="32213" x="6546850" y="2844800"/>
          <p14:tracePt t="32231" x="6553200" y="2800350"/>
          <p14:tracePt t="32247" x="6445250" y="2781300"/>
          <p14:tracePt t="32263" x="6127750" y="2781300"/>
          <p14:tracePt t="32280" x="5632450" y="2914650"/>
          <p14:tracePt t="32297" x="5219700" y="3092450"/>
          <p14:tracePt t="32313" x="5143500" y="3155950"/>
          <p14:tracePt t="32330" x="5137150" y="3168650"/>
          <p14:tracePt t="32347" x="5251450" y="3187700"/>
          <p14:tracePt t="32364" x="5670550" y="3187700"/>
          <p14:tracePt t="32380" x="6210300" y="3175000"/>
          <p14:tracePt t="32397" x="6521450" y="3073400"/>
          <p14:tracePt t="32402" x="6540500" y="3067050"/>
          <p14:tracePt t="32414" x="6546850" y="3060700"/>
          <p14:tracePt t="32430" x="6527800" y="3035300"/>
          <p14:tracePt t="32447" x="6051550" y="2990850"/>
          <p14:tracePt t="32464" x="5537200" y="2990850"/>
          <p14:tracePt t="32480" x="5124450" y="2990850"/>
          <p14:tracePt t="32497" x="5060950" y="2990850"/>
          <p14:tracePt t="32530" x="5187950" y="2997200"/>
          <p14:tracePt t="32547" x="5410200" y="2997200"/>
          <p14:tracePt t="32564" x="5556250" y="2997200"/>
          <p14:tracePt t="32580" x="5575300" y="2997200"/>
          <p14:tracePt t="32624" x="5568950" y="2997200"/>
          <p14:tracePt t="32632" x="5549900" y="2997200"/>
          <p14:tracePt t="32647" x="5499100" y="2990850"/>
          <p14:tracePt t="32663" x="5480050" y="2984500"/>
          <p14:tracePt t="32873" x="5486400" y="2984500"/>
          <p14:tracePt t="32880" x="5524500" y="2984500"/>
          <p14:tracePt t="32888" x="5594350" y="2984500"/>
          <p14:tracePt t="32897" x="5676900" y="2984500"/>
          <p14:tracePt t="32914" x="5848350" y="2984500"/>
          <p14:tracePt t="32930" x="6013450" y="2984500"/>
          <p14:tracePt t="32947" x="6146800" y="2984500"/>
          <p14:tracePt t="32964" x="6184900" y="2984500"/>
          <p14:tracePt t="33856" x="6178550" y="2990850"/>
          <p14:tracePt t="33864" x="6121400" y="3054350"/>
          <p14:tracePt t="33872" x="6007100" y="3168650"/>
          <p14:tracePt t="33880" x="5892800" y="3282950"/>
          <p14:tracePt t="33897" x="5683250" y="3511550"/>
          <p14:tracePt t="33914" x="5543550" y="3644900"/>
          <p14:tracePt t="33930" x="5448300" y="3721100"/>
          <p14:tracePt t="33947" x="5416550" y="3765550"/>
          <p14:tracePt t="33983" x="5416550" y="3771900"/>
          <p14:tracePt t="33997" x="5397500" y="3778250"/>
          <p14:tracePt t="34014" x="5308600" y="3816350"/>
          <p14:tracePt t="34030" x="5003800" y="3930650"/>
          <p14:tracePt t="34047" x="4762500" y="4038600"/>
          <p14:tracePt t="34064" x="4591050" y="4114800"/>
          <p14:tracePt t="34080" x="4508500" y="4140200"/>
          <p14:tracePt t="34097" x="4495800" y="4152900"/>
          <p14:tracePt t="34168" x="4495800" y="4133850"/>
          <p14:tracePt t="34176" x="4502150" y="4114800"/>
          <p14:tracePt t="34184" x="4514850" y="4102100"/>
          <p14:tracePt t="34197" x="4521200" y="4089400"/>
          <p14:tracePt t="34214" x="4546600" y="4057650"/>
          <p14:tracePt t="34230" x="4552950" y="4044950"/>
          <p14:tracePt t="34296" x="4565650" y="4044950"/>
          <p14:tracePt t="34304" x="4584700" y="4032250"/>
          <p14:tracePt t="34314" x="4603750" y="4019550"/>
          <p14:tracePt t="34331" x="4711700" y="3981450"/>
          <p14:tracePt t="34347" x="4819650" y="3956050"/>
          <p14:tracePt t="34364" x="4921250" y="3930650"/>
          <p14:tracePt t="34381" x="4972050" y="3911600"/>
          <p14:tracePt t="34512" x="4965700" y="3911600"/>
          <p14:tracePt t="34521" x="4946650" y="3911600"/>
          <p14:tracePt t="34531" x="4940300" y="3911600"/>
          <p14:tracePt t="34547" x="4914900" y="3911600"/>
          <p14:tracePt t="34728" x="4902200" y="3911600"/>
          <p14:tracePt t="34736" x="4895850" y="3911600"/>
          <p14:tracePt t="34748" x="4889500" y="3911600"/>
          <p14:tracePt t="34768" x="4876800" y="3911600"/>
          <p14:tracePt t="34784" x="4870450" y="3911600"/>
          <p14:tracePt t="34905" x="4908550" y="3911600"/>
          <p14:tracePt t="34912" x="4959350" y="3911600"/>
          <p14:tracePt t="34920" x="5022850" y="3924300"/>
          <p14:tracePt t="34931" x="5092700" y="3924300"/>
          <p14:tracePt t="34948" x="5270500" y="3924300"/>
          <p14:tracePt t="34964" x="5461000" y="3956050"/>
          <p14:tracePt t="34981" x="5638800" y="3956050"/>
          <p14:tracePt t="34998" x="5778500" y="3956050"/>
          <p14:tracePt t="35014" x="5899150" y="3956050"/>
          <p14:tracePt t="35031" x="6013450" y="3956050"/>
          <p14:tracePt t="35048" x="6019800" y="3956050"/>
          <p14:tracePt t="35120" x="6026150" y="3956050"/>
          <p14:tracePt t="35136" x="6032500" y="3956050"/>
          <p14:tracePt t="35144" x="6051550" y="3949700"/>
          <p14:tracePt t="35160" x="6057900" y="3943350"/>
          <p14:tracePt t="35168" x="6057900" y="3930650"/>
          <p14:tracePt t="35181" x="6070600" y="3911600"/>
          <p14:tracePt t="35198" x="6070600" y="3886200"/>
          <p14:tracePt t="35214" x="6076950" y="3848100"/>
          <p14:tracePt t="35231" x="6076950" y="3810000"/>
          <p14:tracePt t="35248" x="6076950" y="3797300"/>
          <p14:tracePt t="35264" x="6076950" y="3765550"/>
          <p14:tracePt t="35281" x="6057900" y="3746500"/>
          <p14:tracePt t="35297" x="6007100" y="3733800"/>
          <p14:tracePt t="35314" x="5969000" y="3714750"/>
          <p14:tracePt t="35331" x="5930900" y="3708400"/>
          <p14:tracePt t="35348" x="5924550" y="3702050"/>
          <p14:tracePt t="35364" x="5905500" y="3702050"/>
          <p14:tracePt t="35381" x="5899150" y="3702050"/>
          <p14:tracePt t="35398" x="5867400" y="3702050"/>
          <p14:tracePt t="35415" x="5854700" y="3702050"/>
          <p14:tracePt t="35418" x="5835650" y="3702050"/>
          <p14:tracePt t="35431" x="5791200" y="3702050"/>
          <p14:tracePt t="35448" x="5727700" y="3702050"/>
          <p14:tracePt t="35465" x="5645150" y="3702050"/>
          <p14:tracePt t="35481" x="5568950" y="3702050"/>
          <p14:tracePt t="35498" x="5486400" y="3708400"/>
          <p14:tracePt t="35514" x="5403850" y="3708400"/>
          <p14:tracePt t="35531" x="5327650" y="3708400"/>
          <p14:tracePt t="35548" x="5245100" y="3708400"/>
          <p14:tracePt t="35564" x="5181600" y="3708400"/>
          <p14:tracePt t="35581" x="5111750" y="3708400"/>
          <p14:tracePt t="35598" x="5041900" y="3708400"/>
          <p14:tracePt t="35614" x="5003800" y="3708400"/>
          <p14:tracePt t="35631" x="4959350" y="3708400"/>
          <p14:tracePt t="35648" x="4927600" y="3708400"/>
          <p14:tracePt t="35664" x="4889500" y="3721100"/>
          <p14:tracePt t="35681" x="4838700" y="3727450"/>
          <p14:tracePt t="35698" x="4787900" y="3727450"/>
          <p14:tracePt t="35714" x="4743450" y="3740150"/>
          <p14:tracePt t="35731" x="4730750" y="3740150"/>
          <p14:tracePt t="35831" x="4724400" y="3746500"/>
          <p14:tracePt t="35863" x="4724400" y="3752850"/>
          <p14:tracePt t="35871" x="4718050" y="3759200"/>
          <p14:tracePt t="35881" x="4718050" y="3765550"/>
          <p14:tracePt t="35897" x="4718050" y="3784600"/>
          <p14:tracePt t="35914" x="4718050" y="3810000"/>
          <p14:tracePt t="35931" x="4718050" y="3829050"/>
          <p14:tracePt t="35948" x="4718050" y="3835400"/>
          <p14:tracePt t="35964" x="4718050" y="3841750"/>
          <p14:tracePt t="35981" x="4718050" y="3860800"/>
          <p14:tracePt t="35998" x="4718050" y="3879850"/>
          <p14:tracePt t="36014" x="4718050" y="3898900"/>
          <p14:tracePt t="36031" x="4718050" y="3911600"/>
          <p14:tracePt t="36048" x="4718050" y="3917950"/>
          <p14:tracePt t="36065" x="4718050" y="3924300"/>
          <p14:tracePt t="36098" x="4724400" y="3930650"/>
          <p14:tracePt t="36115" x="4730750" y="3930650"/>
          <p14:tracePt t="36131" x="4756150" y="3937000"/>
          <p14:tracePt t="36148" x="4787900" y="3949700"/>
          <p14:tracePt t="36165" x="4813300" y="3949700"/>
          <p14:tracePt t="36181" x="4851400" y="3949700"/>
          <p14:tracePt t="36199" x="4908550" y="3949700"/>
          <p14:tracePt t="36215" x="4959350" y="3949700"/>
          <p14:tracePt t="36231" x="4991100" y="3949700"/>
          <p14:tracePt t="36248" x="5029200" y="3949700"/>
          <p14:tracePt t="36265" x="5067300" y="3949700"/>
          <p14:tracePt t="36281" x="5118100" y="3949700"/>
          <p14:tracePt t="36298" x="5168900" y="3949700"/>
          <p14:tracePt t="36315" x="5238750" y="3949700"/>
          <p14:tracePt t="36331" x="5302250" y="3949700"/>
          <p14:tracePt t="36348" x="5372100" y="3949700"/>
          <p14:tracePt t="36365" x="5429250" y="3949700"/>
          <p14:tracePt t="36381" x="5467350" y="3949700"/>
          <p14:tracePt t="36398" x="5505450" y="3949700"/>
          <p14:tracePt t="36415" x="5556250" y="3949700"/>
          <p14:tracePt t="36418" x="5575300" y="3949700"/>
          <p14:tracePt t="36432" x="5638800" y="3949700"/>
          <p14:tracePt t="36448" x="5708650" y="3943350"/>
          <p14:tracePt t="36465" x="5784850" y="3930650"/>
          <p14:tracePt t="36481" x="5829300" y="3917950"/>
          <p14:tracePt t="36498" x="5873750" y="3911600"/>
          <p14:tracePt t="36515" x="5930900" y="3898900"/>
          <p14:tracePt t="36531" x="5975350" y="3879850"/>
          <p14:tracePt t="36548" x="6013450" y="3854450"/>
          <p14:tracePt t="36565" x="6038850" y="3854450"/>
          <p14:tracePt t="36582" x="6038850" y="3848100"/>
          <p14:tracePt t="36598" x="6045200" y="3848100"/>
          <p14:tracePt t="36632" x="6045200" y="3835400"/>
          <p14:tracePt t="36648" x="6045200" y="3797300"/>
          <p14:tracePt t="36665" x="6045200" y="3771900"/>
          <p14:tracePt t="36682" x="6038850" y="3740150"/>
          <p14:tracePt t="36698" x="6007100" y="3708400"/>
          <p14:tracePt t="36715" x="5969000" y="3670300"/>
          <p14:tracePt t="36732" x="5943600" y="3644900"/>
          <p14:tracePt t="36748" x="5937250" y="3638550"/>
          <p14:tracePt t="36784" x="5930900" y="3638550"/>
          <p14:tracePt t="36800" x="5911850" y="3638550"/>
          <p14:tracePt t="36815" x="5886450" y="3638550"/>
          <p14:tracePt t="36832" x="5848350" y="3638550"/>
          <p14:tracePt t="36848" x="5791200" y="3638550"/>
          <p14:tracePt t="36865" x="5727700" y="3638550"/>
          <p14:tracePt t="36881" x="5676900" y="3644900"/>
          <p14:tracePt t="36898" x="5619750" y="3657600"/>
          <p14:tracePt t="36914" x="5575300" y="3676650"/>
          <p14:tracePt t="36931" x="5524500" y="3676650"/>
          <p14:tracePt t="36948" x="5473700" y="3689350"/>
          <p14:tracePt t="36965" x="5384800" y="3702050"/>
          <p14:tracePt t="36982" x="5264150" y="3702050"/>
          <p14:tracePt t="36999" x="5060950" y="3702050"/>
          <p14:tracePt t="37015" x="4959350" y="3702050"/>
          <p14:tracePt t="37032" x="4908550" y="3702050"/>
          <p14:tracePt t="37048" x="4883150" y="3702050"/>
          <p14:tracePt t="37065" x="4864100" y="3702050"/>
          <p14:tracePt t="37098" x="4857750" y="3702050"/>
          <p14:tracePt t="37115" x="4851400" y="3702050"/>
          <p14:tracePt t="37132" x="4838700" y="3702050"/>
          <p14:tracePt t="37149" x="4832350" y="3708400"/>
          <p14:tracePt t="37165" x="4819650" y="3708400"/>
          <p14:tracePt t="37182" x="4794250" y="3708400"/>
          <p14:tracePt t="37199" x="4756150" y="3727450"/>
          <p14:tracePt t="37215" x="4705350" y="3752850"/>
          <p14:tracePt t="37232" x="4673600" y="3771900"/>
          <p14:tracePt t="37248" x="4667250" y="3778250"/>
          <p14:tracePt t="37265" x="4667250" y="3784600"/>
          <p14:tracePt t="37282" x="4654550" y="3784600"/>
          <p14:tracePt t="37298" x="4654550" y="3822700"/>
          <p14:tracePt t="37315" x="4654550" y="3841750"/>
          <p14:tracePt t="37332" x="4660900" y="3873500"/>
          <p14:tracePt t="37348" x="4667250" y="3879850"/>
          <p14:tracePt t="37365" x="4673600" y="3886200"/>
          <p14:tracePt t="37382" x="4679950" y="3892550"/>
          <p14:tracePt t="37401" x="4686300" y="3898900"/>
          <p14:tracePt t="37415" x="4699000" y="3898900"/>
          <p14:tracePt t="37432" x="4737100" y="3905250"/>
          <p14:tracePt t="37448" x="4775200" y="3905250"/>
          <p14:tracePt t="37465" x="4819650" y="3905250"/>
          <p14:tracePt t="37482" x="4883150" y="3905250"/>
          <p14:tracePt t="37498" x="4978400" y="3905250"/>
          <p14:tracePt t="37515" x="5111750" y="3905250"/>
          <p14:tracePt t="37532" x="5276850" y="3905250"/>
          <p14:tracePt t="37549" x="5461000" y="3905250"/>
          <p14:tracePt t="37565" x="5613400" y="3905250"/>
          <p14:tracePt t="37582" x="5715000" y="3905250"/>
          <p14:tracePt t="37598" x="5740400" y="3905250"/>
          <p14:tracePt t="37615" x="5746750" y="3905250"/>
          <p14:tracePt t="37632" x="5753100" y="3905250"/>
          <p14:tracePt t="37648" x="5784850" y="3905250"/>
          <p14:tracePt t="37665" x="5797550" y="3905250"/>
          <p14:tracePt t="37682" x="5816600" y="3905250"/>
          <p14:tracePt t="37699" x="5822950" y="3905250"/>
          <p14:tracePt t="37736" x="5835650" y="3905250"/>
          <p14:tracePt t="37752" x="5842000" y="3905250"/>
          <p14:tracePt t="37768" x="5848350" y="3905250"/>
          <p14:tracePt t="37841" x="5822950" y="3905250"/>
          <p14:tracePt t="37848" x="5765800" y="3905250"/>
          <p14:tracePt t="37857" x="5695950" y="3924300"/>
          <p14:tracePt t="37865" x="5613400" y="3924300"/>
          <p14:tracePt t="37882" x="5448300" y="3924300"/>
          <p14:tracePt t="37899" x="5302250" y="3924300"/>
          <p14:tracePt t="37915" x="5200650" y="3924300"/>
          <p14:tracePt t="37919" x="5162550" y="3924300"/>
          <p14:tracePt t="37932" x="5143500" y="3924300"/>
          <p14:tracePt t="37948" x="5124450" y="3924300"/>
          <p14:tracePt t="37965" x="5118100" y="3930650"/>
          <p14:tracePt t="37991" x="5105400" y="3930650"/>
          <p14:tracePt t="38007" x="5086350" y="3930650"/>
          <p14:tracePt t="38016" x="5080000" y="3930650"/>
          <p14:tracePt t="38032" x="5041900" y="3930650"/>
          <p14:tracePt t="38049" x="5003800" y="3930650"/>
          <p14:tracePt t="38065" x="4946650" y="3930650"/>
          <p14:tracePt t="38082" x="4889500" y="3930650"/>
          <p14:tracePt t="38099" x="4851400" y="3930650"/>
          <p14:tracePt t="38115" x="4845050" y="3930650"/>
          <p14:tracePt t="38249" x="4826000" y="3911600"/>
          <p14:tracePt t="38256" x="4819650" y="3905250"/>
          <p14:tracePt t="38265" x="4819650" y="3898900"/>
          <p14:tracePt t="38282" x="4813300" y="3892550"/>
          <p14:tracePt t="38441" x="4813300" y="3886200"/>
          <p14:tracePt t="38920" x="4826000" y="3886200"/>
          <p14:tracePt t="38928" x="4832350" y="3886200"/>
          <p14:tracePt t="38936" x="4838700" y="3886200"/>
          <p14:tracePt t="38949" x="4851400" y="3886200"/>
          <p14:tracePt t="38984" x="4857750" y="3886200"/>
          <p14:tracePt t="40087" x="4870450" y="3886200"/>
          <p14:tracePt t="40095" x="4902200" y="3886200"/>
          <p14:tracePt t="40103" x="4921250" y="3930650"/>
          <p14:tracePt t="40116" x="4940300" y="3956050"/>
          <p14:tracePt t="40133" x="4991100" y="4000500"/>
          <p14:tracePt t="40149" x="5010150" y="4013200"/>
          <p14:tracePt t="40166" x="5016500" y="4013200"/>
          <p14:tracePt t="40336" x="5003800" y="4013200"/>
          <p14:tracePt t="40344" x="4984750" y="4013200"/>
          <p14:tracePt t="40352" x="4978400" y="4013200"/>
          <p14:tracePt t="40367" x="4953000" y="4006850"/>
          <p14:tracePt t="40400" x="4933950" y="4006850"/>
          <p14:tracePt t="40456" x="4927600" y="3994150"/>
          <p14:tracePt t="45374" x="4972050" y="3987800"/>
          <p14:tracePt t="45382" x="5048250" y="3956050"/>
          <p14:tracePt t="45390" x="5156200" y="3905250"/>
          <p14:tracePt t="45400" x="5276850" y="3873500"/>
          <p14:tracePt t="45417" x="5543550" y="3778250"/>
          <p14:tracePt t="45434" x="5740400" y="3714750"/>
          <p14:tracePt t="45438" x="5816600" y="3689350"/>
          <p14:tracePt t="45451" x="5873750" y="3657600"/>
          <p14:tracePt t="45468" x="5975350" y="3600450"/>
          <p14:tracePt t="45484" x="6045200" y="3530600"/>
          <p14:tracePt t="45501" x="6102350" y="3467100"/>
          <p14:tracePt t="45519" x="6197600" y="3321050"/>
          <p14:tracePt t="45535" x="6248400" y="3270250"/>
          <p14:tracePt t="45551" x="6394450" y="3124200"/>
          <p14:tracePt t="45568" x="6489700" y="3048000"/>
          <p14:tracePt t="45584" x="6572250" y="2971800"/>
          <p14:tracePt t="45601" x="6648450" y="2908300"/>
          <p14:tracePt t="45618" x="6718300" y="2863850"/>
          <p14:tracePt t="45634" x="6775450" y="2832100"/>
          <p14:tracePt t="45651" x="6819900" y="2806700"/>
          <p14:tracePt t="45668" x="6838950" y="2800350"/>
          <p14:tracePt t="45684" x="6858000" y="2794000"/>
          <p14:tracePt t="45701" x="6883400" y="2781300"/>
          <p14:tracePt t="45718" x="6896100" y="2762250"/>
          <p14:tracePt t="45735" x="6927850" y="2755900"/>
          <p14:tracePt t="45751" x="6934200" y="2749550"/>
          <p14:tracePt t="45864" x="6927850" y="2749550"/>
          <p14:tracePt t="45872" x="6883400" y="2749550"/>
          <p14:tracePt t="45880" x="6826250" y="2781300"/>
          <p14:tracePt t="45888" x="6756400" y="2813050"/>
          <p14:tracePt t="45901" x="6673850" y="2844800"/>
          <p14:tracePt t="45918" x="6394450" y="2946400"/>
          <p14:tracePt t="45934" x="6089650" y="3054350"/>
          <p14:tracePt t="45938" x="5949950" y="3098800"/>
          <p14:tracePt t="45951" x="5740400" y="3162300"/>
          <p14:tracePt t="45967" x="5600700" y="3175000"/>
          <p14:tracePt t="45984" x="5575300" y="3187700"/>
          <p14:tracePt t="46056" x="5568950" y="3187700"/>
          <p14:tracePt t="46064" x="5568950" y="3175000"/>
          <p14:tracePt t="46072" x="5568950" y="3162300"/>
          <p14:tracePt t="46085" x="5568950" y="3155950"/>
          <p14:tracePt t="46101" x="5575300" y="3130550"/>
          <p14:tracePt t="46118" x="5588000" y="3111500"/>
          <p14:tracePt t="46135" x="5607050" y="3105150"/>
          <p14:tracePt t="46151" x="5632450" y="3092450"/>
          <p14:tracePt t="46168" x="5638800" y="3086100"/>
          <p14:tracePt t="46184" x="5651500" y="3086100"/>
          <p14:tracePt t="46218" x="5657850" y="3086100"/>
          <p14:tracePt t="46234" x="5664200" y="3086100"/>
          <p14:tracePt t="46251" x="5689600" y="3086100"/>
          <p14:tracePt t="46268" x="5734050" y="3086100"/>
          <p14:tracePt t="46284" x="5778500" y="3060700"/>
          <p14:tracePt t="46301" x="5803900" y="3054350"/>
          <p14:tracePt t="46318" x="5816600" y="3048000"/>
          <p14:tracePt t="46560" x="5822950" y="3041650"/>
          <p14:tracePt t="46576" x="5829300" y="3035300"/>
          <p14:tracePt t="46600" x="5835650" y="3028950"/>
          <p14:tracePt t="46640" x="5842000" y="3022600"/>
          <p14:tracePt t="46664" x="5848350" y="3016250"/>
          <p14:tracePt t="46680" x="5861050" y="3009900"/>
          <p14:tracePt t="46704" x="5873750" y="3009900"/>
          <p14:tracePt t="46720" x="5886450" y="2997200"/>
          <p14:tracePt t="46728" x="5892800" y="2997200"/>
          <p14:tracePt t="46737" x="5905500" y="2990850"/>
          <p14:tracePt t="46751" x="5930900" y="2978150"/>
          <p14:tracePt t="46768" x="5981700" y="2959100"/>
          <p14:tracePt t="46785" x="6070600" y="2946400"/>
          <p14:tracePt t="46801" x="6172200" y="2921000"/>
          <p14:tracePt t="46818" x="6324600" y="2876550"/>
          <p14:tracePt t="46835" x="6438900" y="2838450"/>
          <p14:tracePt t="46851" x="6527800" y="2813050"/>
          <p14:tracePt t="46868" x="6572250" y="2800350"/>
          <p14:tracePt t="46885" x="6597650" y="2794000"/>
          <p14:tracePt t="46901" x="6610350" y="2781300"/>
          <p14:tracePt t="46918" x="6629400" y="2762250"/>
          <p14:tracePt t="46935" x="6718300" y="2730500"/>
          <p14:tracePt t="46951" x="6813550" y="2705100"/>
          <p14:tracePt t="46968" x="6915150" y="2679700"/>
          <p14:tracePt t="46985" x="7023100" y="2654300"/>
          <p14:tracePt t="47001" x="7112000" y="2622550"/>
          <p14:tracePt t="47018" x="7175500" y="2603500"/>
          <p14:tracePt t="47035" x="7188200" y="2597150"/>
          <p14:tracePt t="47051" x="7194550" y="2597150"/>
          <p14:tracePt t="47225" x="7143750" y="2597150"/>
          <p14:tracePt t="47232" x="7073900" y="2616200"/>
          <p14:tracePt t="47240" x="6991350" y="2628900"/>
          <p14:tracePt t="47251" x="6877050" y="2660650"/>
          <p14:tracePt t="47268" x="6616700" y="2736850"/>
          <p14:tracePt t="47285" x="6394450" y="2800350"/>
          <p14:tracePt t="47301" x="6273800" y="2813050"/>
          <p14:tracePt t="47318" x="6223000" y="2819400"/>
          <p14:tracePt t="47335" x="6216650" y="2825750"/>
          <p14:tracePt t="47416" x="6210300" y="2825750"/>
          <p14:tracePt t="47504" x="6153150" y="2825750"/>
          <p14:tracePt t="47512" x="6045200" y="2825750"/>
          <p14:tracePt t="47520" x="5822950" y="2825750"/>
          <p14:tracePt t="47535" x="5238750" y="2825750"/>
          <p14:tracePt t="47551" x="4673600" y="2825750"/>
          <p14:tracePt t="47568" x="4254500" y="2825750"/>
          <p14:tracePt t="47585" x="4114800" y="2825750"/>
          <p14:tracePt t="47624" x="4114800" y="2819400"/>
          <p14:tracePt t="47635" x="4114800" y="2813050"/>
          <p14:tracePt t="47652" x="4127500" y="2800350"/>
          <p14:tracePt t="47668" x="4152900" y="2781300"/>
          <p14:tracePt t="47685" x="4191000" y="2755900"/>
          <p14:tracePt t="47702" x="4229100" y="2730500"/>
          <p14:tracePt t="47718" x="4260850" y="2698750"/>
          <p14:tracePt t="47735" x="4298950" y="2679700"/>
          <p14:tracePt t="47752" x="4318000" y="2660650"/>
          <p14:tracePt t="47768" x="4330700" y="2654300"/>
          <p14:tracePt t="47785" x="4349750" y="2654300"/>
          <p14:tracePt t="47802" x="4400550" y="2641600"/>
          <p14:tracePt t="47818" x="4483100" y="2641600"/>
          <p14:tracePt t="47835" x="4584700" y="2641600"/>
          <p14:tracePt t="47852" x="4705350" y="2641600"/>
          <p14:tracePt t="47868" x="4775200" y="2641600"/>
          <p14:tracePt t="47885" x="4794250" y="2641600"/>
          <p14:tracePt t="47921" x="4800600" y="2641600"/>
          <p14:tracePt t="47937" x="4806950" y="2641600"/>
          <p14:tracePt t="47953" x="4813300" y="2641600"/>
          <p14:tracePt t="47968" x="4838700" y="2641600"/>
          <p14:tracePt t="47985" x="4876800" y="2641600"/>
          <p14:tracePt t="48002" x="4927600" y="2641600"/>
          <p14:tracePt t="48018" x="4997450" y="2641600"/>
          <p14:tracePt t="48035" x="5022850" y="2641600"/>
          <p14:tracePt t="48052" x="5041900" y="2641600"/>
          <p14:tracePt t="48068" x="5048250" y="2641600"/>
          <p14:tracePt t="48085" x="5067300" y="2641600"/>
          <p14:tracePt t="48101" x="5105400" y="2641600"/>
          <p14:tracePt t="48118" x="5187950" y="2654300"/>
          <p14:tracePt t="48135" x="5511800" y="2705100"/>
          <p14:tracePt t="48152" x="5842000" y="2743200"/>
          <p14:tracePt t="48169" x="6172200" y="2800350"/>
          <p14:tracePt t="48185" x="6369050" y="2832100"/>
          <p14:tracePt t="48202" x="6477000" y="2844800"/>
          <p14:tracePt t="48218" x="6508750" y="2857500"/>
          <p14:tracePt t="48328" x="6521450" y="2857500"/>
          <p14:tracePt t="48336" x="6540500" y="2857500"/>
          <p14:tracePt t="48344" x="6565900" y="2863850"/>
          <p14:tracePt t="48352" x="6597650" y="2895600"/>
          <p14:tracePt t="48369" x="6648450" y="2933700"/>
          <p14:tracePt t="48385" x="6661150" y="2946400"/>
          <p14:tracePt t="48568" x="6692900" y="2946400"/>
          <p14:tracePt t="48576" x="6750050" y="2908300"/>
          <p14:tracePt t="48585" x="6813550" y="2857500"/>
          <p14:tracePt t="48602" x="7004050" y="2762250"/>
          <p14:tracePt t="48618" x="7143750" y="2692400"/>
          <p14:tracePt t="48635" x="7239000" y="2622550"/>
          <p14:tracePt t="48651" x="7270750" y="2603500"/>
          <p14:tracePt t="49040" x="7251700" y="2609850"/>
          <p14:tracePt t="49048" x="7232650" y="2622550"/>
          <p14:tracePt t="49056" x="7219950" y="2628900"/>
          <p14:tracePt t="49069" x="7200900" y="2635250"/>
          <p14:tracePt t="49085" x="7181850" y="2647950"/>
          <p14:tracePt t="49215" x="7175500" y="2647950"/>
          <p14:tracePt t="50120" x="7181850" y="2647950"/>
          <p14:tracePt t="50128" x="7188200" y="2647950"/>
          <p14:tracePt t="50137" x="7194550" y="2647950"/>
          <p14:tracePt t="50153" x="7207250" y="2641600"/>
          <p14:tracePt t="50169" x="7213600" y="2635250"/>
          <p14:tracePt t="51265" x="7194550" y="2660650"/>
          <p14:tracePt t="51272" x="7137400" y="2705100"/>
          <p14:tracePt t="51280" x="7105650" y="2755900"/>
          <p14:tracePt t="51287" x="7023100" y="2857500"/>
          <p14:tracePt t="51302" x="6762750" y="3092450"/>
          <p14:tracePt t="51319" x="6438900" y="3378200"/>
          <p14:tracePt t="51336" x="6032500" y="3714750"/>
          <p14:tracePt t="51353" x="5676900" y="3994150"/>
          <p14:tracePt t="51369" x="5397500" y="4178300"/>
          <p14:tracePt t="51386" x="5207000" y="4292600"/>
          <p14:tracePt t="51403" x="5137150" y="4337050"/>
          <p14:tracePt t="51419" x="5137150" y="4343400"/>
          <p14:tracePt t="53928" x="5118100" y="4343400"/>
          <p14:tracePt t="53938" x="5086350" y="4343400"/>
          <p14:tracePt t="53946" x="5054600" y="4343400"/>
          <p14:tracePt t="53954" x="5016500" y="4343400"/>
          <p14:tracePt t="53970" x="4978400" y="4349750"/>
          <p14:tracePt t="53987" x="4940300" y="4349750"/>
          <p14:tracePt t="54003" x="4914900" y="4349750"/>
          <p14:tracePt t="54020" x="4908550" y="4349750"/>
          <p14:tracePt t="54054" x="4889500" y="4349750"/>
          <p14:tracePt t="54071" x="4864100" y="4349750"/>
          <p14:tracePt t="54087" x="4851400" y="4349750"/>
          <p14:tracePt t="54104" x="4819650" y="4349750"/>
          <p14:tracePt t="54120" x="4806950" y="4349750"/>
          <p14:tracePt t="54137" x="4800600" y="4349750"/>
          <p14:tracePt t="54154" x="4781550" y="4349750"/>
          <p14:tracePt t="54170" x="4768850" y="4343400"/>
          <p14:tracePt t="54187" x="4756150" y="4337050"/>
          <p14:tracePt t="54204" x="4743450" y="4324350"/>
          <p14:tracePt t="54220" x="4711700" y="4305300"/>
          <p14:tracePt t="54237" x="4692650" y="4286250"/>
          <p14:tracePt t="54254" x="4679950" y="4260850"/>
          <p14:tracePt t="54271" x="4660900" y="4229100"/>
          <p14:tracePt t="54287" x="4660900" y="4222750"/>
          <p14:tracePt t="54304" x="4660900" y="4210050"/>
          <p14:tracePt t="54320" x="4660900" y="4197350"/>
          <p14:tracePt t="54337" x="4660900" y="4178300"/>
          <p14:tracePt t="54354" x="4660900" y="4171950"/>
          <p14:tracePt t="54370" x="4660900" y="41656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9F0FCE-298E-41B5-B389-3202A5859F96}" type="slidenum">
              <a:rPr lang="en-US" altLang="en-US" sz="1000" b="0">
                <a:solidFill>
                  <a:srgbClr val="9B9A98"/>
                </a:solidFill>
                <a:latin typeface="Arial" panose="020B0604020202020204" pitchFamily="34" charset="0"/>
              </a:rPr>
              <a:pPr/>
              <a:t>24</a:t>
            </a:fld>
            <a:endParaRPr lang="en-US" altLang="en-US" sz="1000" b="0">
              <a:solidFill>
                <a:srgbClr val="9B9A98"/>
              </a:solidFill>
              <a:latin typeface="Arial" panose="020B0604020202020204" pitchFamily="34" charset="0"/>
            </a:endParaRPr>
          </a:p>
        </p:txBody>
      </p:sp>
      <p:pic>
        <p:nvPicPr>
          <p:cNvPr id="430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64" y="917576"/>
            <a:ext cx="8059737" cy="556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Oval 3"/>
          <p:cNvSpPr>
            <a:spLocks noChangeArrowheads="1"/>
          </p:cNvSpPr>
          <p:nvPr/>
        </p:nvSpPr>
        <p:spPr bwMode="auto">
          <a:xfrm>
            <a:off x="5346700" y="3230564"/>
            <a:ext cx="996950" cy="4667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837833958"/>
      </p:ext>
    </p:extLst>
  </p:cSld>
  <p:clrMapOvr>
    <a:masterClrMapping/>
  </p:clrMapOvr>
  <mc:AlternateContent xmlns:mc="http://schemas.openxmlformats.org/markup-compatibility/2006" xmlns:p14="http://schemas.microsoft.com/office/powerpoint/2010/main">
    <mc:Choice Requires="p14">
      <p:transition spd="slow" p14:dur="2000" advTm="18623"/>
    </mc:Choice>
    <mc:Fallback xmlns="">
      <p:transition spd="slow" advTm="18623"/>
    </mc:Fallback>
  </mc:AlternateContent>
  <p:timing>
    <p:tnLst>
      <p:par>
        <p:cTn id="1" dur="indefinite" restart="never" nodeType="tmRoot"/>
      </p:par>
    </p:tnLst>
  </p:timing>
  <p:extLst mod="1">
    <p:ext uri="{3A86A75C-4F4B-4683-9AE1-C65F6400EC91}">
      <p14:laserTraceLst xmlns:p14="http://schemas.microsoft.com/office/powerpoint/2010/main">
        <p14:tracePtLst>
          <p14:tracePt t="544" x="4660900" y="4152900"/>
          <p14:tracePt t="552" x="4851400" y="4114800"/>
          <p14:tracePt t="560" x="5060950" y="4044950"/>
          <p14:tracePt t="572" x="5175250" y="3994150"/>
          <p14:tracePt t="588" x="5327650" y="3937000"/>
          <p14:tracePt t="605" x="5441950" y="3854450"/>
          <p14:tracePt t="622" x="5499100" y="3784600"/>
          <p14:tracePt t="639" x="5543550" y="3689350"/>
          <p14:tracePt t="655" x="5543550" y="3651250"/>
          <p14:tracePt t="672" x="5556250" y="3606800"/>
          <p14:tracePt t="688" x="5556250" y="3556000"/>
          <p14:tracePt t="705" x="5543550" y="3492500"/>
          <p14:tracePt t="722" x="5511800" y="3429000"/>
          <p14:tracePt t="738" x="5454650" y="3359150"/>
          <p14:tracePt t="755" x="5429250" y="3327400"/>
          <p14:tracePt t="772" x="5422900" y="3314700"/>
          <p14:tracePt t="788" x="5416550" y="3308350"/>
          <p14:tracePt t="805" x="5416550" y="3302000"/>
          <p14:tracePt t="822" x="5416550" y="3270250"/>
          <p14:tracePt t="826" x="5416550" y="3251200"/>
          <p14:tracePt t="839" x="5416550" y="3244850"/>
          <p14:tracePt t="855" x="5416550" y="3206750"/>
          <p14:tracePt t="1024" x="5416550" y="3213100"/>
          <p14:tracePt t="1032" x="5416550" y="3219450"/>
          <p14:tracePt t="1048" x="5416550" y="3238500"/>
          <p14:tracePt t="1057" x="5422900" y="3251200"/>
          <p14:tracePt t="1072" x="5448300" y="3289300"/>
          <p14:tracePt t="1088" x="5499100" y="3352800"/>
          <p14:tracePt t="1105" x="5549900" y="3403600"/>
          <p14:tracePt t="1122" x="5626100" y="3454400"/>
          <p14:tracePt t="1138" x="5683250" y="3479800"/>
          <p14:tracePt t="1155" x="5740400" y="3498850"/>
          <p14:tracePt t="1172" x="5797550" y="3524250"/>
          <p14:tracePt t="1188" x="5829300" y="3530600"/>
          <p14:tracePt t="1205" x="5848350" y="3530600"/>
          <p14:tracePt t="1222" x="5854700" y="3530600"/>
          <p14:tracePt t="1288" x="5873750" y="3543300"/>
          <p14:tracePt t="1296" x="5892800" y="3543300"/>
          <p14:tracePt t="1305" x="5930900" y="3549650"/>
          <p14:tracePt t="1322" x="6007100" y="3575050"/>
          <p14:tracePt t="1338" x="6057900" y="3613150"/>
          <p14:tracePt t="1504" x="6064250" y="3619500"/>
          <p14:tracePt t="1527" x="6064250" y="3625850"/>
          <p14:tracePt t="1656" x="6064250" y="3632200"/>
          <p14:tracePt t="1664" x="6045200" y="3632200"/>
          <p14:tracePt t="1672" x="6026150" y="3632200"/>
          <p14:tracePt t="1689" x="5975350" y="3632200"/>
          <p14:tracePt t="1705" x="5943600" y="3632200"/>
          <p14:tracePt t="1722" x="5911850" y="3632200"/>
          <p14:tracePt t="1739" x="5905500" y="3625850"/>
          <p14:tracePt t="1755" x="5899150" y="3625850"/>
          <p14:tracePt t="1772" x="5892800" y="3619500"/>
          <p14:tracePt t="1789" x="5892800" y="3600450"/>
          <p14:tracePt t="1805" x="5873750" y="3556000"/>
          <p14:tracePt t="1823" x="5810250" y="3454400"/>
          <p14:tracePt t="1839" x="5759450" y="3352800"/>
          <p14:tracePt t="1855" x="5702300" y="3232150"/>
          <p14:tracePt t="1872" x="5632450" y="3117850"/>
          <p14:tracePt t="1889" x="5594350" y="3054350"/>
          <p14:tracePt t="1905" x="5581650" y="3022600"/>
          <p14:tracePt t="1976" x="5575300" y="3016250"/>
          <p14:tracePt t="1992" x="5562600" y="3016250"/>
          <p14:tracePt t="2000" x="5549900" y="3009900"/>
          <p14:tracePt t="2008" x="5530850" y="2997200"/>
          <p14:tracePt t="2023" x="5505450" y="2997200"/>
          <p14:tracePt t="2039" x="5492750" y="2990850"/>
          <p14:tracePt t="2056" x="5486400" y="2990850"/>
          <p14:tracePt t="2144" x="5480050" y="2990850"/>
          <p14:tracePt t="2152" x="5473700" y="2990850"/>
          <p14:tracePt t="2160" x="5461000" y="2990850"/>
          <p14:tracePt t="2172" x="5454650" y="2990850"/>
          <p14:tracePt t="2189" x="5435600" y="2990850"/>
          <p14:tracePt t="2222" x="5429250" y="2997200"/>
          <p14:tracePt t="2736" x="5429250" y="3003550"/>
          <p14:tracePt t="2744" x="5448300" y="3003550"/>
          <p14:tracePt t="2756" x="5486400" y="3003550"/>
          <p14:tracePt t="2772" x="5568950" y="3003550"/>
          <p14:tracePt t="2789" x="5702300" y="3003550"/>
          <p14:tracePt t="2806" x="5861050" y="3003550"/>
          <p14:tracePt t="2823" x="6096000" y="3003550"/>
          <p14:tracePt t="2839" x="6210300" y="3003550"/>
          <p14:tracePt t="2856" x="6280150" y="3003550"/>
          <p14:tracePt t="2872" x="6292850" y="3003550"/>
          <p14:tracePt t="2906" x="6311900" y="3003550"/>
          <p14:tracePt t="2922" x="6337300" y="3016250"/>
          <p14:tracePt t="2939" x="6362700" y="3060700"/>
          <p14:tracePt t="2956" x="6381750" y="3117850"/>
          <p14:tracePt t="2972" x="6381750" y="3168650"/>
          <p14:tracePt t="2989" x="6381750" y="3238500"/>
          <p14:tracePt t="3006" x="6381750" y="3289300"/>
          <p14:tracePt t="3022" x="6375400" y="3327400"/>
          <p14:tracePt t="3039" x="6375400" y="3359150"/>
          <p14:tracePt t="3056" x="6375400" y="3365500"/>
          <p14:tracePt t="3096" x="6356350" y="3371850"/>
          <p14:tracePt t="3106" x="6311900" y="3384550"/>
          <p14:tracePt t="3122" x="6146800" y="3384550"/>
          <p14:tracePt t="3139" x="5924550" y="3384550"/>
          <p14:tracePt t="3156" x="5695950" y="3384550"/>
          <p14:tracePt t="3172" x="5524500" y="3384550"/>
          <p14:tracePt t="3189" x="5365750" y="3409950"/>
          <p14:tracePt t="3206" x="5251450" y="3454400"/>
          <p14:tracePt t="3222" x="5187950" y="3460750"/>
          <p14:tracePt t="3239" x="5156200" y="3479800"/>
          <p14:tracePt t="3256" x="5149850" y="3479800"/>
          <p14:tracePt t="3272" x="5143500" y="3486150"/>
          <p14:tracePt t="3312" x="5130800" y="3486150"/>
          <p14:tracePt t="3322" x="5124450" y="3486150"/>
          <p14:tracePt t="3339" x="5073650" y="3454400"/>
          <p14:tracePt t="3356" x="5022850" y="3327400"/>
          <p14:tracePt t="3372" x="4984750" y="3181350"/>
          <p14:tracePt t="3389" x="4965700" y="3105150"/>
          <p14:tracePt t="3405" x="4965700" y="3067050"/>
          <p14:tracePt t="3422" x="4965700" y="3035300"/>
          <p14:tracePt t="3439" x="4984750" y="3003550"/>
          <p14:tracePt t="3456" x="5003800" y="2997200"/>
          <p14:tracePt t="3472" x="5029200" y="2984500"/>
          <p14:tracePt t="3489" x="5035550" y="2984500"/>
          <p14:tracePt t="3506" x="5041900" y="2984500"/>
          <p14:tracePt t="3522" x="5060950" y="2984500"/>
          <p14:tracePt t="3607" x="5073650" y="2978150"/>
          <p14:tracePt t="3615" x="5073650" y="2971800"/>
          <p14:tracePt t="3648" x="5080000" y="2965450"/>
          <p14:tracePt t="3721" x="5080000" y="2978150"/>
          <p14:tracePt t="3728" x="5080000" y="3048000"/>
          <p14:tracePt t="3739" x="5067300" y="3206750"/>
          <p14:tracePt t="3756" x="5067300" y="3638550"/>
          <p14:tracePt t="3773" x="5067300" y="4000500"/>
          <p14:tracePt t="3789" x="5105400" y="4216400"/>
          <p14:tracePt t="3806" x="5118100" y="4235450"/>
          <p14:tracePt t="3825" x="5156200" y="4171950"/>
          <p14:tracePt t="3839" x="5238750" y="3746500"/>
          <p14:tracePt t="3856" x="5257800" y="3257550"/>
          <p14:tracePt t="3873" x="5302250" y="2863850"/>
          <p14:tracePt t="3889" x="5314950" y="2698750"/>
          <p14:tracePt t="3906" x="5314950" y="2679700"/>
          <p14:tracePt t="3952" x="5295900" y="2736850"/>
          <p14:tracePt t="3960" x="5270500" y="2819400"/>
          <p14:tracePt t="3973" x="5207000" y="2901950"/>
          <p14:tracePt t="3989" x="5168900" y="2990850"/>
          <p14:tracePt t="4048" x="5168900" y="2965450"/>
          <p14:tracePt t="4056" x="5168900" y="2959100"/>
          <p14:tracePt t="4064" x="5168900" y="2940050"/>
          <p14:tracePt t="4073" x="5168900" y="2927350"/>
          <p14:tracePt t="4119" x="5168900" y="2933700"/>
          <p14:tracePt t="4128" x="5168900" y="2965450"/>
          <p14:tracePt t="4135" x="5168900" y="2997200"/>
          <p14:tracePt t="4143" x="5175250" y="3016250"/>
          <p14:tracePt t="4156" x="5181600" y="3028950"/>
          <p14:tracePt t="4172" x="5181600" y="3035300"/>
          <p14:tracePt t="4223" x="5187950" y="3028950"/>
          <p14:tracePt t="4232" x="5194300" y="3016250"/>
          <p14:tracePt t="4240" x="5194300" y="3003550"/>
          <p14:tracePt t="4256" x="5200650" y="2997200"/>
          <p14:tracePt t="4312" x="5200650" y="3022600"/>
          <p14:tracePt t="4320" x="5200650" y="3041650"/>
          <p14:tracePt t="4329" x="5200650" y="3073400"/>
          <p14:tracePt t="4339" x="5200650" y="3079750"/>
          <p14:tracePt t="4356" x="5207000" y="3098800"/>
          <p14:tracePt t="4400" x="5219700" y="3092450"/>
          <p14:tracePt t="4408" x="5226050" y="3073400"/>
          <p14:tracePt t="4423" x="5238750" y="3054350"/>
          <p14:tracePt t="4439" x="5238750" y="3048000"/>
          <p14:tracePt t="4496" x="5238750" y="3073400"/>
          <p14:tracePt t="4504" x="5238750" y="3124200"/>
          <p14:tracePt t="4512" x="5238750" y="3143250"/>
          <p14:tracePt t="4523" x="5238750" y="3175000"/>
          <p14:tracePt t="4540" x="5238750" y="3206750"/>
          <p14:tracePt t="4608" x="5245100" y="3206750"/>
          <p14:tracePt t="4680" x="5245100" y="3244850"/>
          <p14:tracePt t="4688" x="5238750" y="3295650"/>
          <p14:tracePt t="4696" x="5226050" y="3359150"/>
          <p14:tracePt t="4706" x="5213350" y="3403600"/>
          <p14:tracePt t="4723" x="5200650" y="3416300"/>
          <p14:tracePt t="4775" x="5200650" y="3390900"/>
          <p14:tracePt t="4783" x="5200650" y="3371850"/>
          <p14:tracePt t="4791" x="5200650" y="3340100"/>
          <p14:tracePt t="4806" x="5194300" y="3308350"/>
          <p14:tracePt t="4879" x="5194300" y="3321050"/>
          <p14:tracePt t="4887" x="5194300" y="3327400"/>
          <p14:tracePt t="4895" x="5194300" y="3346450"/>
          <p14:tracePt t="4919" x="5187950" y="3352800"/>
          <p14:tracePt t="4959" x="5181600" y="3346450"/>
          <p14:tracePt t="4975" x="5181600" y="3340100"/>
          <p14:tracePt t="4999" x="5181600" y="3333750"/>
          <p14:tracePt t="5032" x="5187950" y="3352800"/>
          <p14:tracePt t="5040" x="5187950" y="3390900"/>
          <p14:tracePt t="5048" x="5187950" y="3454400"/>
          <p14:tracePt t="5056" x="5200650" y="3511550"/>
          <p14:tracePt t="5073" x="5264150" y="3587750"/>
          <p14:tracePt t="5089" x="5314950" y="3600450"/>
          <p14:tracePt t="5106" x="5384800" y="3600450"/>
          <p14:tracePt t="5123" x="5638800" y="3429000"/>
          <p14:tracePt t="5139" x="5816600" y="3136900"/>
          <p14:tracePt t="5156" x="5949950" y="2857500"/>
          <p14:tracePt t="5173" x="5994400" y="2711450"/>
          <p14:tracePt t="5189" x="6000750" y="2660650"/>
          <p14:tracePt t="5206" x="6000750" y="2654300"/>
          <p14:tracePt t="5239" x="6013450" y="2654300"/>
          <p14:tracePt t="5248" x="6038850" y="2692400"/>
          <p14:tracePt t="5256" x="6064250" y="2749550"/>
          <p14:tracePt t="5273" x="6127750" y="2825750"/>
          <p14:tracePt t="5290" x="6178550" y="2895600"/>
          <p14:tracePt t="5307" x="6216650" y="2940050"/>
          <p14:tracePt t="5360" x="6223000" y="2940050"/>
          <p14:tracePt t="5368" x="6235700" y="2940050"/>
          <p14:tracePt t="5385" x="6242050" y="2933700"/>
          <p14:tracePt t="5472" x="6254750" y="2946400"/>
          <p14:tracePt t="5480" x="6267450" y="2971800"/>
          <p14:tracePt t="5490" x="6286500" y="3016250"/>
          <p14:tracePt t="5506" x="6305550" y="3041650"/>
          <p14:tracePt t="5523" x="6305550" y="3048000"/>
          <p14:tracePt t="5656" x="6311900" y="3092450"/>
          <p14:tracePt t="5664" x="6318250" y="3130550"/>
          <p14:tracePt t="5673" x="6330950" y="3168650"/>
          <p14:tracePt t="5690" x="6343650" y="3213100"/>
          <p14:tracePt t="5707" x="6350000" y="3225800"/>
          <p14:tracePt t="6072" x="6350000" y="3213100"/>
          <p14:tracePt t="6168" x="6350000" y="3244850"/>
          <p14:tracePt t="6176" x="6350000" y="3295650"/>
          <p14:tracePt t="6184" x="6350000" y="3327400"/>
          <p14:tracePt t="6192" x="6362700" y="3365500"/>
          <p14:tracePt t="6207" x="6362700" y="3384550"/>
          <p14:tracePt t="6265" x="6369050" y="3384550"/>
          <p14:tracePt t="6272" x="6381750" y="3333750"/>
          <p14:tracePt t="6280" x="6381750" y="3282950"/>
          <p14:tracePt t="6290" x="6381750" y="3213100"/>
          <p14:tracePt t="6307" x="6381750" y="3149600"/>
          <p14:tracePt t="6324" x="6381750" y="3092450"/>
          <p14:tracePt t="6384" x="6369050" y="3111500"/>
          <p14:tracePt t="6392" x="6356350" y="3168650"/>
          <p14:tracePt t="6400" x="6337300" y="3244850"/>
          <p14:tracePt t="6409" x="6324600" y="3314700"/>
          <p14:tracePt t="6424" x="6324600" y="3384550"/>
          <p14:tracePt t="6440" x="6318250" y="3397250"/>
          <p14:tracePt t="6488" x="6318250" y="3384550"/>
          <p14:tracePt t="6496" x="6318250" y="3365500"/>
          <p14:tracePt t="6507" x="6318250" y="3327400"/>
          <p14:tracePt t="6523" x="6318250" y="3302000"/>
          <p14:tracePt t="6540" x="6318250" y="3289300"/>
          <p14:tracePt t="6608" x="6324600" y="3282950"/>
          <p14:tracePt t="7632" x="6324600" y="3289300"/>
          <p14:tracePt t="7640" x="6324600" y="3308350"/>
          <p14:tracePt t="7648" x="6324600" y="3314700"/>
          <p14:tracePt t="7657" x="6311900" y="3333750"/>
          <p14:tracePt t="7674" x="6286500" y="3409950"/>
          <p14:tracePt t="7691" x="6267450" y="3467100"/>
          <p14:tracePt t="7707" x="6229350" y="3556000"/>
          <p14:tracePt t="7724" x="6159500" y="3663950"/>
          <p14:tracePt t="7741" x="6076950" y="3790950"/>
          <p14:tracePt t="7757" x="5975350" y="3937000"/>
          <p14:tracePt t="7775" x="5791200" y="4133850"/>
          <p14:tracePt t="7791" x="5670550" y="4241800"/>
          <p14:tracePt t="7807" x="5588000" y="4311650"/>
          <p14:tracePt t="7824" x="5543550" y="4343400"/>
          <p14:tracePt t="7841" x="5518150" y="4368800"/>
          <p14:tracePt t="7857" x="5511800" y="4381500"/>
          <p14:tracePt t="8944" x="5492750" y="4375150"/>
          <p14:tracePt t="8952" x="5435600" y="4248150"/>
          <p14:tracePt t="8960" x="5403850" y="4108450"/>
          <p14:tracePt t="8974" x="5384800" y="4032250"/>
          <p14:tracePt t="8991" x="5346700" y="3816350"/>
          <p14:tracePt t="9008" x="5334000" y="3695700"/>
          <p14:tracePt t="9024" x="5289550" y="3543300"/>
          <p14:tracePt t="9040" x="5232400" y="3384550"/>
          <p14:tracePt t="9058" x="5194300" y="3244850"/>
          <p14:tracePt t="9074" x="5162550" y="3143250"/>
          <p14:tracePt t="9091" x="5156200" y="3098800"/>
          <p14:tracePt t="9108" x="5149850" y="3079750"/>
          <p14:tracePt t="9296" x="5149850" y="3073400"/>
          <p14:tracePt t="9305" x="5149850" y="3067050"/>
          <p14:tracePt t="9312" x="5149850" y="3060700"/>
          <p14:tracePt t="9324" x="5149850" y="3048000"/>
          <p14:tracePt t="9736" x="5156200" y="3054350"/>
          <p14:tracePt t="9744" x="5156200" y="3060700"/>
          <p14:tracePt t="9752" x="5162550" y="3086100"/>
          <p14:tracePt t="9760" x="5168900" y="3092450"/>
          <p14:tracePt t="9774" x="5168900" y="3098800"/>
          <p14:tracePt t="9791" x="5175250" y="3124200"/>
          <p14:tracePt t="9808" x="5175250" y="3143250"/>
          <p14:tracePt t="9825" x="5175250" y="3168650"/>
          <p14:tracePt t="9841" x="5175250" y="3175000"/>
          <p14:tracePt t="9858" x="5175250" y="3200400"/>
          <p14:tracePt t="9875" x="5187950" y="3225800"/>
          <p14:tracePt t="9891" x="5187950" y="3232150"/>
          <p14:tracePt t="9908" x="5187950" y="3263900"/>
          <p14:tracePt t="9925" x="5187950" y="3302000"/>
          <p14:tracePt t="9941" x="5187950" y="3346450"/>
          <p14:tracePt t="9959" x="5187950" y="3384550"/>
          <p14:tracePt t="9974" x="5187950" y="3390900"/>
          <p14:tracePt t="9992" x="5187950" y="3397250"/>
          <p14:tracePt t="10008" x="5187950" y="3403600"/>
          <p14:tracePt t="10208" x="5207000" y="3403600"/>
          <p14:tracePt t="10216" x="5213350" y="3378200"/>
          <p14:tracePt t="10224" x="5219700" y="3359150"/>
          <p14:tracePt t="10241" x="5226050" y="3308350"/>
          <p14:tracePt t="10258" x="5251450" y="3219450"/>
          <p14:tracePt t="10275" x="5270500" y="3155950"/>
          <p14:tracePt t="10292" x="5276850" y="3124200"/>
          <p14:tracePt t="10308" x="5283200" y="3105150"/>
          <p14:tracePt t="10325" x="5283200" y="3098800"/>
          <p14:tracePt t="10424" x="5283200" y="3086100"/>
          <p14:tracePt t="10440" x="5289550" y="3073400"/>
          <p14:tracePt t="10559" x="5295900" y="3073400"/>
          <p14:tracePt t="10567" x="5295900" y="3086100"/>
          <p14:tracePt t="10576" x="5295900" y="3105150"/>
          <p14:tracePt t="10591" x="5295900" y="3124200"/>
          <p14:tracePt t="10608" x="5302250" y="3143250"/>
          <p14:tracePt t="10625" x="5308600" y="3155950"/>
          <p14:tracePt t="10642" x="5327650" y="3206750"/>
          <p14:tracePt t="10658" x="5378450" y="3257550"/>
          <p14:tracePt t="10675" x="5480050" y="3321050"/>
          <p14:tracePt t="10691" x="5626100" y="3403600"/>
          <p14:tracePt t="10708" x="5772150" y="3460750"/>
          <p14:tracePt t="10725" x="5886450" y="3486150"/>
          <p14:tracePt t="10741" x="5943600" y="3498850"/>
          <p14:tracePt t="10758" x="5949950" y="3498850"/>
          <p14:tracePt t="10791" x="5956300" y="3498850"/>
          <p14:tracePt t="10872" x="5969000" y="3498850"/>
          <p14:tracePt t="10880" x="5981700" y="3498850"/>
          <p14:tracePt t="10891" x="6000750" y="3498850"/>
          <p14:tracePt t="10908" x="6032500" y="3498850"/>
          <p14:tracePt t="10925" x="6038850" y="3498850"/>
          <p14:tracePt t="10942" x="6051550" y="3511550"/>
          <p14:tracePt t="11761" x="6038850" y="3511550"/>
          <p14:tracePt t="11768" x="6007100" y="3511550"/>
          <p14:tracePt t="11776" x="5994400" y="3517900"/>
          <p14:tracePt t="11792" x="5969000" y="3530600"/>
          <p14:tracePt t="11808" x="5943600" y="3530600"/>
          <p14:tracePt t="11825" x="5937250" y="3543300"/>
          <p14:tracePt t="11936" x="5949950" y="3543300"/>
          <p14:tracePt t="11944" x="5962650" y="3543300"/>
          <p14:tracePt t="11952" x="5988050" y="3543300"/>
          <p14:tracePt t="11961" x="6007100" y="3530600"/>
          <p14:tracePt t="11975" x="6051550" y="3517900"/>
          <p14:tracePt t="11992" x="6121400" y="3486150"/>
          <p14:tracePt t="12009" x="6210300" y="3448050"/>
          <p14:tracePt t="12025" x="6337300" y="3409950"/>
          <p14:tracePt t="12042" x="6470650" y="3378200"/>
          <p14:tracePt t="12059" x="6578600" y="3340100"/>
          <p14:tracePt t="12075" x="6642100" y="3327400"/>
          <p14:tracePt t="12092" x="6661150" y="3314700"/>
          <p14:tracePt t="12109" x="6667500" y="3314700"/>
          <p14:tracePt t="12142" x="6673850" y="3314700"/>
          <p14:tracePt t="12161" x="6680200" y="3308350"/>
          <p14:tracePt t="12184" x="6686550" y="3308350"/>
          <p14:tracePt t="12192" x="6692900" y="3308350"/>
          <p14:tracePt t="12209" x="6699250" y="3308350"/>
          <p14:tracePt t="12704" x="6705600" y="3302000"/>
          <p14:tracePt t="12720" x="6705600" y="3308350"/>
          <p14:tracePt t="12728" x="6686550" y="3321050"/>
          <p14:tracePt t="12736" x="6661150" y="3346450"/>
          <p14:tracePt t="12745" x="6623050" y="3359150"/>
          <p14:tracePt t="12759" x="6591300" y="3390900"/>
          <p14:tracePt t="12775" x="6565900" y="3416300"/>
          <p14:tracePt t="12792" x="6534150" y="3448050"/>
          <p14:tracePt t="12808" x="6508750" y="3460750"/>
          <p14:tracePt t="12825" x="6483350" y="3467100"/>
          <p14:tracePt t="12842" x="6445250" y="3479800"/>
          <p14:tracePt t="12858" x="6375400" y="3479800"/>
          <p14:tracePt t="12875" x="6305550" y="3479800"/>
          <p14:tracePt t="12892" x="6203950" y="3479800"/>
          <p14:tracePt t="12908" x="6083300" y="3505200"/>
          <p14:tracePt t="12925" x="6013450" y="3517900"/>
          <p14:tracePt t="12942" x="5962650" y="3524250"/>
          <p14:tracePt t="12975" x="5956300" y="3530600"/>
          <p14:tracePt t="13022" x="5943600" y="3530600"/>
          <p14:tracePt t="13038" x="5937250" y="3543300"/>
          <p14:tracePt t="13054" x="5924550" y="3549650"/>
          <p14:tracePt t="13062" x="5924550" y="3556000"/>
          <p14:tracePt t="13070" x="5918200" y="3556000"/>
          <p14:tracePt t="13087" x="5905500" y="3562350"/>
          <p14:tracePt t="13103" x="5905500" y="3568700"/>
          <p14:tracePt t="13111" x="5899150" y="3568700"/>
          <p14:tracePt t="13135" x="5899150" y="3575050"/>
          <p14:tracePt t="13240" x="5886450" y="3575050"/>
          <p14:tracePt t="13247" x="5848350" y="3562350"/>
          <p14:tracePt t="13258" x="5803900" y="3543300"/>
          <p14:tracePt t="13275" x="5626100" y="3517900"/>
          <p14:tracePt t="13292" x="5334000" y="3479800"/>
          <p14:tracePt t="13309" x="5048250" y="3460750"/>
          <p14:tracePt t="13325" x="4864100" y="3460750"/>
          <p14:tracePt t="13342" x="4775200" y="3467100"/>
          <p14:tracePt t="13359" x="4756150" y="3473450"/>
          <p14:tracePt t="13399" x="4743450" y="3473450"/>
          <p14:tracePt t="13424" x="4743450" y="3479800"/>
          <p14:tracePt t="13432" x="4737100" y="3486150"/>
          <p14:tracePt t="14432" x="4737100" y="3448050"/>
          <p14:tracePt t="14441" x="4737100" y="3403600"/>
          <p14:tracePt t="14448" x="4737100" y="3346450"/>
          <p14:tracePt t="14459" x="4737100" y="3270250"/>
          <p14:tracePt t="14476" x="4737100" y="3098800"/>
          <p14:tracePt t="14493" x="4737100" y="2933700"/>
          <p14:tracePt t="14509" x="4692650" y="2800350"/>
          <p14:tracePt t="14527" x="4673600" y="2705100"/>
          <p14:tracePt t="14543" x="4673600" y="2692400"/>
          <p14:tracePt t="14559" x="4660900" y="2667000"/>
          <p14:tracePt t="14576" x="4660900" y="2654300"/>
          <p14:tracePt t="14592" x="4660900" y="2622550"/>
          <p14:tracePt t="14609" x="4660900" y="2597150"/>
          <p14:tracePt t="14626" x="4660900" y="2546350"/>
          <p14:tracePt t="14642" x="4660900" y="2520950"/>
          <p14:tracePt t="14659" x="4660900" y="2463800"/>
          <p14:tracePt t="14676" x="4667250" y="2438400"/>
          <p14:tracePt t="14692" x="4686300" y="2400300"/>
          <p14:tracePt t="14709" x="4686300" y="2381250"/>
          <p14:tracePt t="14726" x="4686300" y="2368550"/>
          <p14:tracePt t="14759" x="4686300" y="2362200"/>
          <p14:tracePt t="14824" x="4699000" y="2406650"/>
          <p14:tracePt t="14832" x="4724400" y="2476500"/>
          <p14:tracePt t="14843" x="4743450" y="2584450"/>
          <p14:tracePt t="14859" x="4838700" y="2870200"/>
          <p14:tracePt t="14876" x="4908550" y="3111500"/>
          <p14:tracePt t="14879" x="4940300" y="3175000"/>
          <p14:tracePt t="14893" x="4953000" y="3187700"/>
          <p14:tracePt t="14909" x="4965700" y="3200400"/>
          <p14:tracePt t="14936" x="4991100" y="3194050"/>
          <p14:tracePt t="14944" x="5010150" y="3130550"/>
          <p14:tracePt t="14959" x="5029200" y="3016250"/>
          <p14:tracePt t="14976" x="5041900" y="2914650"/>
          <p14:tracePt t="14993" x="5067300" y="2844800"/>
          <p14:tracePt t="15009" x="5086350" y="2813050"/>
          <p14:tracePt t="15026" x="5111750" y="2787650"/>
          <p14:tracePt t="15043" x="5168900" y="2774950"/>
          <p14:tracePt t="15060" x="5270500" y="2774950"/>
          <p14:tracePt t="15076" x="5359400" y="2774950"/>
          <p14:tracePt t="15093" x="5441950" y="2844800"/>
          <p14:tracePt t="15110" x="5480050" y="2889250"/>
          <p14:tracePt t="15127" x="5480050" y="2908300"/>
          <p14:tracePt t="15144" x="5486400" y="2914650"/>
          <p14:tracePt t="15184" x="5467350" y="2921000"/>
          <p14:tracePt t="15192" x="5448300" y="2921000"/>
          <p14:tracePt t="15200" x="5441950" y="2921000"/>
          <p14:tracePt t="15210" x="5422900" y="2921000"/>
          <p14:tracePt t="15226" x="5416550" y="2921000"/>
          <p14:tracePt t="15243" x="5410200" y="2921000"/>
          <p14:tracePt t="15260" x="5403850" y="2933700"/>
          <p14:tracePt t="15276" x="5391150" y="2946400"/>
          <p14:tracePt t="15293" x="5378450" y="2978150"/>
          <p14:tracePt t="15309" x="5378450" y="2990850"/>
          <p14:tracePt t="15326" x="5372100" y="3003550"/>
          <p14:tracePt t="15343" x="5372100" y="3009900"/>
          <p14:tracePt t="15433" x="5372100" y="3016250"/>
          <p14:tracePt t="15441" x="5372100" y="3022600"/>
          <p14:tracePt t="15448" x="5372100" y="3028950"/>
          <p14:tracePt t="15460" x="5359400" y="3041650"/>
          <p14:tracePt t="15476" x="5359400" y="3048000"/>
          <p14:tracePt t="15544" x="5353050" y="3048000"/>
          <p14:tracePt t="15552" x="5346700" y="3041650"/>
          <p14:tracePt t="15569" x="5346700" y="3028950"/>
          <p14:tracePt t="15584" x="5346700" y="3022600"/>
          <p14:tracePt t="16216" x="5353050" y="3041650"/>
          <p14:tracePt t="16224" x="5391150" y="3041650"/>
          <p14:tracePt t="16232" x="5448300" y="3067050"/>
          <p14:tracePt t="16243" x="5511800" y="3067050"/>
          <p14:tracePt t="16260" x="5657850" y="3067050"/>
          <p14:tracePt t="16276" x="5848350" y="3067050"/>
          <p14:tracePt t="16293" x="6076950" y="3067050"/>
          <p14:tracePt t="16310" x="6299200" y="3067050"/>
          <p14:tracePt t="16327" x="6318250" y="3067050"/>
          <p14:tracePt t="16343" x="6330950" y="3067050"/>
          <p14:tracePt t="16447" x="6350000" y="3079750"/>
          <p14:tracePt t="16454" x="6356350" y="3086100"/>
          <p14:tracePt t="16463" x="6369050" y="3092450"/>
          <p14:tracePt t="16476" x="6400800" y="3105150"/>
          <p14:tracePt t="16493" x="6457950" y="3143250"/>
          <p14:tracePt t="16510" x="6553200" y="3181350"/>
          <p14:tracePt t="16527" x="6642100" y="3206750"/>
          <p14:tracePt t="16543" x="6654800" y="3206750"/>
          <p14:tracePt t="17280" x="6661150" y="3206750"/>
          <p14:tracePt t="17296" x="6661150" y="3219450"/>
          <p14:tracePt t="17304" x="6661150" y="3244850"/>
          <p14:tracePt t="17313" x="6642100" y="3282950"/>
          <p14:tracePt t="17327" x="6610350" y="3352800"/>
          <p14:tracePt t="17344" x="6578600" y="3416300"/>
          <p14:tracePt t="17360" x="6540500" y="3511550"/>
          <p14:tracePt t="17377" x="6483350" y="3632200"/>
          <p14:tracePt t="17394" x="6438900" y="3746500"/>
          <p14:tracePt t="17410" x="6388100" y="3860800"/>
          <p14:tracePt t="17427" x="6381750" y="3937000"/>
          <p14:tracePt t="17444" x="6356350" y="4006850"/>
          <p14:tracePt t="17460" x="6356350" y="4044950"/>
          <p14:tracePt t="17477" x="6343650" y="4102100"/>
          <p14:tracePt t="17494" x="6318250" y="4159250"/>
          <p14:tracePt t="17510" x="6311900" y="4216400"/>
          <p14:tracePt t="17526" x="6292850" y="4267200"/>
          <p14:tracePt t="17543" x="6280150" y="4305300"/>
          <p14:tracePt t="17560" x="6280150" y="4318000"/>
          <p14:tracePt t="17576" x="6273800" y="4349750"/>
          <p14:tracePt t="17593" x="6273800" y="4362450"/>
          <p14:tracePt t="17610" x="6273800" y="4375150"/>
          <p14:tracePt t="17944" x="6273800" y="4413250"/>
          <p14:tracePt t="17952" x="6324600" y="4438650"/>
          <p14:tracePt t="17960" x="6375400" y="4464050"/>
          <p14:tracePt t="17977" x="6477000" y="4521200"/>
          <p14:tracePt t="17994" x="6584950" y="4546600"/>
          <p14:tracePt t="18010" x="6686550" y="4572000"/>
          <p14:tracePt t="18027" x="6743700" y="4572000"/>
          <p14:tracePt t="18044" x="6756400" y="4572000"/>
          <p14:tracePt t="18136" x="6762750" y="4572000"/>
          <p14:tracePt t="18144" x="6775450" y="4572000"/>
          <p14:tracePt t="18161" x="6775450" y="4565650"/>
          <p14:tracePt t="18176" x="6781800" y="45593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FD7C4EC-5BC3-4BB5-AE2D-F87DE4387A1B}" type="slidenum">
              <a:rPr lang="en-US" altLang="en-US" sz="1000" b="0">
                <a:solidFill>
                  <a:srgbClr val="9B9A98"/>
                </a:solidFill>
                <a:latin typeface="Arial" panose="020B0604020202020204" pitchFamily="34" charset="0"/>
              </a:rPr>
              <a:pPr/>
              <a:t>25</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8676" y="731839"/>
            <a:ext cx="8112125" cy="551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Oval 3"/>
          <p:cNvSpPr>
            <a:spLocks noChangeArrowheads="1"/>
          </p:cNvSpPr>
          <p:nvPr/>
        </p:nvSpPr>
        <p:spPr bwMode="auto">
          <a:xfrm>
            <a:off x="6770689" y="2495551"/>
            <a:ext cx="879475" cy="3524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904879854"/>
      </p:ext>
    </p:extLst>
  </p:cSld>
  <p:clrMapOvr>
    <a:masterClrMapping/>
  </p:clrMapOvr>
  <mc:AlternateContent xmlns:mc="http://schemas.openxmlformats.org/markup-compatibility/2006" xmlns:p14="http://schemas.microsoft.com/office/powerpoint/2010/main">
    <mc:Choice Requires="p14">
      <p:transition spd="slow" p14:dur="2000" advTm="6080"/>
    </mc:Choice>
    <mc:Fallback xmlns="">
      <p:transition spd="slow" advTm="6080"/>
    </mc:Fallback>
  </mc:AlternateContent>
  <p:timing>
    <p:tnLst>
      <p:par>
        <p:cTn id="1" dur="indefinite" restart="never" nodeType="tmRoot"/>
      </p:par>
    </p:tnLst>
  </p:timing>
  <p:extLst mod="1">
    <p:ext uri="{3A86A75C-4F4B-4683-9AE1-C65F6400EC91}">
      <p14:laserTraceLst xmlns:p14="http://schemas.microsoft.com/office/powerpoint/2010/main">
        <p14:tracePtLst>
          <p14:tracePt t="1059" x="6826250" y="4457700"/>
          <p14:tracePt t="1067" x="6889750" y="4235450"/>
          <p14:tracePt t="1075" x="6946900" y="4044950"/>
          <p14:tracePt t="1088" x="7023100" y="3784600"/>
          <p14:tracePt t="1105" x="7092950" y="3536950"/>
          <p14:tracePt t="1121" x="7137400" y="3378200"/>
          <p14:tracePt t="1138" x="7194550" y="3251200"/>
          <p14:tracePt t="1155" x="7232650" y="3149600"/>
          <p14:tracePt t="1171" x="7258050" y="3092450"/>
          <p14:tracePt t="1188" x="7277100" y="3028950"/>
          <p14:tracePt t="1205" x="7289800" y="2997200"/>
          <p14:tracePt t="1221" x="7289800" y="2965450"/>
          <p14:tracePt t="1238" x="7296150" y="2952750"/>
          <p14:tracePt t="1257" x="7296150" y="2940050"/>
          <p14:tracePt t="1282" x="7296150" y="2933700"/>
          <p14:tracePt t="1290" x="7302500" y="2933700"/>
          <p14:tracePt t="1305" x="7302500" y="2908300"/>
          <p14:tracePt t="1321" x="7302500" y="2895600"/>
          <p14:tracePt t="1338" x="7302500" y="2889250"/>
          <p14:tracePt t="1355" x="7302500" y="2876550"/>
          <p14:tracePt t="1371" x="7302500" y="2870200"/>
          <p14:tracePt t="1388" x="7302500" y="2863850"/>
          <p14:tracePt t="2505" x="7302500" y="2870200"/>
          <p14:tracePt t="2529" x="7302500" y="2882900"/>
          <p14:tracePt t="2568" x="7302500" y="2889250"/>
          <p14:tracePt t="2945" x="7302500" y="2908300"/>
          <p14:tracePt t="2961" x="7302500" y="2914650"/>
          <p14:tracePt t="2969" x="7302500" y="2927350"/>
          <p14:tracePt t="2977" x="7302500" y="2933700"/>
          <p14:tracePt t="2989" x="7296150" y="2933700"/>
          <p14:tracePt t="3005" x="7283450" y="2959100"/>
          <p14:tracePt t="3022" x="7264400" y="2984500"/>
          <p14:tracePt t="3039" x="7219950" y="3048000"/>
          <p14:tracePt t="3055" x="7175500" y="3130550"/>
          <p14:tracePt t="3072" x="7124700" y="3257550"/>
          <p14:tracePt t="3089" x="7073900" y="3359150"/>
          <p14:tracePt t="3105" x="7035800" y="3467100"/>
          <p14:tracePt t="3122" x="6997700" y="3556000"/>
          <p14:tracePt t="3139" x="6972300" y="3625850"/>
          <p14:tracePt t="3155" x="6946900" y="3702050"/>
          <p14:tracePt t="3172" x="6921500" y="3784600"/>
          <p14:tracePt t="3188" x="6915150" y="3816350"/>
          <p14:tracePt t="3205" x="6902450" y="3835400"/>
          <p14:tracePt t="3238" x="6896100" y="3841750"/>
          <p14:tracePt t="3256" x="6889750" y="3854450"/>
          <p14:tracePt t="3272" x="6877050" y="3873500"/>
          <p14:tracePt t="3288" x="6864350" y="3898900"/>
          <p14:tracePt t="3305" x="6851650" y="3924300"/>
          <p14:tracePt t="3322" x="6832600" y="3949700"/>
          <p14:tracePt t="3338" x="6826250" y="3962400"/>
          <p14:tracePt t="3355" x="6819900" y="3981450"/>
          <p14:tracePt t="3372" x="6807200" y="3981450"/>
          <p14:tracePt t="3388" x="6800850" y="3994150"/>
          <p14:tracePt t="3405" x="6794500" y="40005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5A65FD5-744A-41F6-9771-D5ADEB9D807C}" type="slidenum">
              <a:rPr lang="en-US" altLang="en-US" sz="1000" b="0">
                <a:solidFill>
                  <a:srgbClr val="9B9A98"/>
                </a:solidFill>
                <a:latin typeface="Arial" panose="020B0604020202020204" pitchFamily="34" charset="0"/>
              </a:rPr>
              <a:pPr/>
              <a:t>26</a:t>
            </a:fld>
            <a:endParaRPr lang="en-US" altLang="en-US" sz="1000" b="0">
              <a:solidFill>
                <a:srgbClr val="9B9A98"/>
              </a:solidFill>
              <a:latin typeface="Arial" panose="020B0604020202020204" pitchFamily="34" charset="0"/>
            </a:endParaRPr>
          </a:p>
        </p:txBody>
      </p:sp>
      <p:pic>
        <p:nvPicPr>
          <p:cNvPr id="471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8364" y="574675"/>
            <a:ext cx="7902575" cy="551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839296"/>
      </p:ext>
    </p:extLst>
  </p:cSld>
  <p:clrMapOvr>
    <a:masterClrMapping/>
  </p:clrMapOvr>
  <mc:AlternateContent xmlns:mc="http://schemas.openxmlformats.org/markup-compatibility/2006" xmlns:p14="http://schemas.microsoft.com/office/powerpoint/2010/main">
    <mc:Choice Requires="p14">
      <p:transition spd="slow" p14:dur="2000" advTm="31839"/>
    </mc:Choice>
    <mc:Fallback xmlns="">
      <p:transition spd="slow" advTm="31839"/>
    </mc:Fallback>
  </mc:AlternateContent>
  <p:timing>
    <p:tnLst>
      <p:par>
        <p:cTn id="1" dur="indefinite" restart="never" nodeType="tmRoot"/>
      </p:par>
    </p:tnLst>
  </p:timing>
  <p:extLst mod="1">
    <p:ext uri="{3A86A75C-4F4B-4683-9AE1-C65F6400EC91}">
      <p14:laserTraceLst xmlns:p14="http://schemas.microsoft.com/office/powerpoint/2010/main">
        <p14:tracePtLst>
          <p14:tracePt t="520" x="6794500" y="3930650"/>
          <p14:tracePt t="528" x="6794500" y="3829050"/>
          <p14:tracePt t="536" x="6819900" y="3708400"/>
          <p14:tracePt t="544" x="6858000" y="3536950"/>
          <p14:tracePt t="559" x="6858000" y="3384550"/>
          <p14:tracePt t="575" x="6915150" y="2978150"/>
          <p14:tracePt t="592" x="6915150" y="2806700"/>
          <p14:tracePt t="609" x="6908800" y="2654300"/>
          <p14:tracePt t="625" x="6851650" y="2489200"/>
          <p14:tracePt t="642" x="6813550" y="2393950"/>
          <p14:tracePt t="659" x="6769100" y="2305050"/>
          <p14:tracePt t="675" x="6743700" y="2273300"/>
          <p14:tracePt t="692" x="6705600" y="2247900"/>
          <p14:tracePt t="709" x="6661150" y="2216150"/>
          <p14:tracePt t="725" x="6553200" y="2184400"/>
          <p14:tracePt t="743" x="6350000" y="2133600"/>
          <p14:tracePt t="759" x="6178550" y="2101850"/>
          <p14:tracePt t="776" x="6026150" y="2089150"/>
          <p14:tracePt t="792" x="5905500" y="2076450"/>
          <p14:tracePt t="809" x="5829300" y="2076450"/>
          <p14:tracePt t="825" x="5784850" y="2076450"/>
          <p14:tracePt t="842" x="5734050" y="2076450"/>
          <p14:tracePt t="859" x="5676900" y="2089150"/>
          <p14:tracePt t="876" x="5594350" y="2133600"/>
          <p14:tracePt t="892" x="5511800" y="2197100"/>
          <p14:tracePt t="909" x="5410200" y="2266950"/>
          <p14:tracePt t="926" x="5321300" y="2355850"/>
          <p14:tracePt t="943" x="5162550" y="2571750"/>
          <p14:tracePt t="959" x="5080000" y="2749550"/>
          <p14:tracePt t="976" x="4997450" y="2959100"/>
          <p14:tracePt t="992" x="4953000" y="3111500"/>
          <p14:tracePt t="1009" x="4927600" y="3251200"/>
          <p14:tracePt t="1026" x="4914900" y="3371850"/>
          <p14:tracePt t="1042" x="4914900" y="3505200"/>
          <p14:tracePt t="1059" x="4972050" y="3644900"/>
          <p14:tracePt t="1075" x="5105400" y="3873500"/>
          <p14:tracePt t="1092" x="5276850" y="4127500"/>
          <p14:tracePt t="1109" x="5480050" y="4311650"/>
          <p14:tracePt t="1125" x="5715000" y="4394200"/>
          <p14:tracePt t="1143" x="6146800" y="4470400"/>
          <p14:tracePt t="1159" x="6559550" y="4470400"/>
          <p14:tracePt t="1176" x="7105650" y="4356100"/>
          <p14:tracePt t="1192" x="7581900" y="4044950"/>
          <p14:tracePt t="1209" x="7823200" y="3740150"/>
          <p14:tracePt t="1226" x="8001000" y="3346450"/>
          <p14:tracePt t="1242" x="8058150" y="2978150"/>
          <p14:tracePt t="1259" x="8058150" y="2686050"/>
          <p14:tracePt t="1276" x="8039100" y="2527300"/>
          <p14:tracePt t="1292" x="7969250" y="2425700"/>
          <p14:tracePt t="1296" x="7943850" y="2387600"/>
          <p14:tracePt t="1309" x="7924800" y="2368550"/>
          <p14:tracePt t="1327" x="7880350" y="2343150"/>
          <p14:tracePt t="1342" x="7867650" y="2336800"/>
          <p14:tracePt t="1359" x="7823200" y="2324100"/>
          <p14:tracePt t="1376" x="7772400" y="2324100"/>
          <p14:tracePt t="1392" x="7702550" y="2311400"/>
          <p14:tracePt t="1409" x="7600950" y="2311400"/>
          <p14:tracePt t="1426" x="7448550" y="2311400"/>
          <p14:tracePt t="1442" x="7232650" y="2336800"/>
          <p14:tracePt t="1459" x="6953250" y="2374900"/>
          <p14:tracePt t="1476" x="6731000" y="2406650"/>
          <p14:tracePt t="1492" x="6546850" y="2432050"/>
          <p14:tracePt t="1509" x="6375400" y="2463800"/>
          <p14:tracePt t="1526" x="6223000" y="2501900"/>
          <p14:tracePt t="1543" x="6026150" y="2590800"/>
          <p14:tracePt t="1559" x="5905500" y="2641600"/>
          <p14:tracePt t="1576" x="5810250" y="2711450"/>
          <p14:tracePt t="1592" x="5734050" y="2774950"/>
          <p14:tracePt t="1609" x="5651500" y="2851150"/>
          <p14:tracePt t="1626" x="5594350" y="2952750"/>
          <p14:tracePt t="1643" x="5549900" y="3060700"/>
          <p14:tracePt t="1659" x="5537200" y="3194050"/>
          <p14:tracePt t="1676" x="5537200" y="3308350"/>
          <p14:tracePt t="1692" x="5575300" y="3409950"/>
          <p14:tracePt t="1709" x="5657850" y="3530600"/>
          <p14:tracePt t="1726" x="5746750" y="3632200"/>
          <p14:tracePt t="1743" x="5937250" y="3689350"/>
          <p14:tracePt t="1759" x="6076950" y="3702050"/>
          <p14:tracePt t="1776" x="6210300" y="3702050"/>
          <p14:tracePt t="1792" x="6388100" y="3600450"/>
          <p14:tracePt t="1809" x="6597650" y="3397250"/>
          <p14:tracePt t="1826" x="6731000" y="3175000"/>
          <p14:tracePt t="1842" x="6781800" y="3028950"/>
          <p14:tracePt t="1859" x="6800850" y="2901950"/>
          <p14:tracePt t="1875" x="6800850" y="2800350"/>
          <p14:tracePt t="1892" x="6775450" y="2698750"/>
          <p14:tracePt t="1909" x="6711950" y="2635250"/>
          <p14:tracePt t="1925" x="6642100" y="2590800"/>
          <p14:tracePt t="1943" x="6597650" y="2559050"/>
          <p14:tracePt t="1959" x="6515100" y="2520950"/>
          <p14:tracePt t="1976" x="6438900" y="2508250"/>
          <p14:tracePt t="1992" x="6305550" y="2495550"/>
          <p14:tracePt t="2009" x="6121400" y="2495550"/>
          <p14:tracePt t="2026" x="5810250" y="2495550"/>
          <p14:tracePt t="2043" x="5492750" y="2533650"/>
          <p14:tracePt t="2059" x="5130800" y="2628900"/>
          <p14:tracePt t="2076" x="4806950" y="2768600"/>
          <p14:tracePt t="2093" x="4584700" y="2901950"/>
          <p14:tracePt t="2109" x="4464050" y="3022600"/>
          <p14:tracePt t="2127" x="4368800" y="3289300"/>
          <p14:tracePt t="2143" x="4368800" y="3390900"/>
          <p14:tracePt t="2159" x="4368800" y="3771900"/>
          <p14:tracePt t="2176" x="4432300" y="4051300"/>
          <p14:tracePt t="2193" x="4521200" y="4229100"/>
          <p14:tracePt t="2209" x="4654550" y="4362450"/>
          <p14:tracePt t="2226" x="4864100" y="4464050"/>
          <p14:tracePt t="2243" x="5137150" y="4521200"/>
          <p14:tracePt t="2259" x="5454650" y="4540250"/>
          <p14:tracePt t="2276" x="5835650" y="4476750"/>
          <p14:tracePt t="2293" x="6305550" y="4216400"/>
          <p14:tracePt t="2296" x="6502400" y="4057650"/>
          <p14:tracePt t="2309" x="6731000" y="3848100"/>
          <p14:tracePt t="2327" x="7080250" y="3181350"/>
          <p14:tracePt t="2343" x="7124700" y="3009900"/>
          <p14:tracePt t="2359" x="7162800" y="2495550"/>
          <p14:tracePt t="2376" x="7131050" y="2203450"/>
          <p14:tracePt t="2393" x="6985000" y="1924050"/>
          <p14:tracePt t="2409" x="6838950" y="1682750"/>
          <p14:tracePt t="2426" x="6718300" y="1555750"/>
          <p14:tracePt t="2442" x="6616700" y="1485900"/>
          <p14:tracePt t="2459" x="6477000" y="1441450"/>
          <p14:tracePt t="2476" x="6229350" y="1428750"/>
          <p14:tracePt t="2493" x="5949950" y="1428750"/>
          <p14:tracePt t="2509" x="5581650" y="1485900"/>
          <p14:tracePt t="2527" x="4927600" y="1752600"/>
          <p14:tracePt t="2543" x="4711700" y="1860550"/>
          <p14:tracePt t="2559" x="4121150" y="2203450"/>
          <p14:tracePt t="2576" x="3854450" y="2413000"/>
          <p14:tracePt t="2593" x="3765550" y="2559050"/>
          <p14:tracePt t="2609" x="3752850" y="2724150"/>
          <p14:tracePt t="2626" x="3771900" y="2895600"/>
          <p14:tracePt t="2643" x="3886200" y="3168650"/>
          <p14:tracePt t="2659" x="4013200" y="3308350"/>
          <p14:tracePt t="2676" x="4197350" y="3384550"/>
          <p14:tracePt t="2693" x="4356100" y="3422650"/>
          <p14:tracePt t="2709" x="4508500" y="3422650"/>
          <p14:tracePt t="2727" x="4730750" y="3403600"/>
          <p14:tracePt t="2743" x="4870450" y="3333750"/>
          <p14:tracePt t="2759" x="5041900" y="3162300"/>
          <p14:tracePt t="2776" x="5149850" y="3003550"/>
          <p14:tracePt t="2793" x="5181600" y="2832100"/>
          <p14:tracePt t="2809" x="5194300" y="2698750"/>
          <p14:tracePt t="2826" x="5175250" y="2559050"/>
          <p14:tracePt t="2843" x="5086350" y="2470150"/>
          <p14:tracePt t="2859" x="4959350" y="2413000"/>
          <p14:tracePt t="2876" x="4845050" y="2400300"/>
          <p14:tracePt t="2893" x="4692650" y="2400300"/>
          <p14:tracePt t="2909" x="4502150" y="2406650"/>
          <p14:tracePt t="2926" x="4140200" y="2647950"/>
          <p14:tracePt t="2943" x="4025900" y="2857500"/>
          <p14:tracePt t="2959" x="3987800" y="3181350"/>
          <p14:tracePt t="2976" x="4013200" y="3346450"/>
          <p14:tracePt t="2993" x="4089400" y="3448050"/>
          <p14:tracePt t="3009" x="4191000" y="3505200"/>
          <p14:tracePt t="3026" x="4235450" y="3517900"/>
          <p14:tracePt t="3043" x="4260850" y="3517900"/>
          <p14:tracePt t="3112" x="4267200" y="3517900"/>
          <p14:tracePt t="3120" x="4273550" y="3505200"/>
          <p14:tracePt t="3160" x="4286250" y="3492500"/>
          <p14:tracePt t="3688" x="4286250" y="3473450"/>
          <p14:tracePt t="3696" x="4305300" y="3429000"/>
          <p14:tracePt t="3704" x="4337050" y="3371850"/>
          <p14:tracePt t="3712" x="4356100" y="3327400"/>
          <p14:tracePt t="3727" x="4419600" y="3251200"/>
          <p14:tracePt t="3743" x="4508500" y="3162300"/>
          <p14:tracePt t="3760" x="4584700" y="3098800"/>
          <p14:tracePt t="3776" x="4660900" y="3028950"/>
          <p14:tracePt t="3794" x="4724400" y="2971800"/>
          <p14:tracePt t="3810" x="4768850" y="2940050"/>
          <p14:tracePt t="3826" x="4838700" y="2895600"/>
          <p14:tracePt t="3843" x="4908550" y="2857500"/>
          <p14:tracePt t="3860" x="5041900" y="2800350"/>
          <p14:tracePt t="3876" x="5181600" y="2768600"/>
          <p14:tracePt t="3893" x="5346700" y="2717800"/>
          <p14:tracePt t="3910" x="5505450" y="2705100"/>
          <p14:tracePt t="3927" x="5784850" y="2660650"/>
          <p14:tracePt t="3943" x="5911850" y="2635250"/>
          <p14:tracePt t="3960" x="5988050" y="2609850"/>
          <p14:tracePt t="3976" x="6007100" y="2597150"/>
          <p14:tracePt t="3993" x="6019800" y="2590800"/>
          <p14:tracePt t="4010" x="6032500" y="2584450"/>
          <p14:tracePt t="4026" x="6045200" y="2559050"/>
          <p14:tracePt t="4043" x="6057900" y="2552700"/>
          <p14:tracePt t="4060" x="6070600" y="2533650"/>
          <p14:tracePt t="4077" x="6089650" y="2508250"/>
          <p14:tracePt t="4093" x="6108700" y="2476500"/>
          <p14:tracePt t="4111" x="6127750" y="2451100"/>
          <p14:tracePt t="4127" x="6140450" y="2432050"/>
          <p14:tracePt t="4143" x="6146800" y="2406650"/>
          <p14:tracePt t="4159" x="6146800" y="2393950"/>
          <p14:tracePt t="4176" x="6159500" y="2381250"/>
          <p14:tracePt t="4193" x="6165850" y="2368550"/>
          <p14:tracePt t="4209" x="6172200" y="2355850"/>
          <p14:tracePt t="4226" x="6191250" y="2336800"/>
          <p14:tracePt t="4244" x="6203950" y="2324100"/>
          <p14:tracePt t="4260" x="6267450" y="2298700"/>
          <p14:tracePt t="4277" x="6369050" y="2286000"/>
          <p14:tracePt t="4293" x="6508750" y="2273300"/>
          <p14:tracePt t="4297" x="6546850" y="2247900"/>
          <p14:tracePt t="4311" x="6591300" y="2228850"/>
          <p14:tracePt t="4327" x="6597650" y="2228850"/>
          <p14:tracePt t="4343" x="6604000" y="2228850"/>
          <p14:tracePt t="4536" x="6597650" y="2235200"/>
          <p14:tracePt t="4544" x="6597650" y="2254250"/>
          <p14:tracePt t="4552" x="6591300" y="2286000"/>
          <p14:tracePt t="4560" x="6591300" y="2305050"/>
          <p14:tracePt t="4577" x="6578600" y="2349500"/>
          <p14:tracePt t="4594" x="6578600" y="2362200"/>
          <p14:tracePt t="4610" x="6578600" y="2368550"/>
          <p14:tracePt t="4808" x="6565900" y="2355850"/>
          <p14:tracePt t="4816" x="6553200" y="2343150"/>
          <p14:tracePt t="4827" x="6534150" y="2330450"/>
          <p14:tracePt t="4843" x="6502400" y="2298700"/>
          <p14:tracePt t="4860" x="6489700" y="2286000"/>
          <p14:tracePt t="4877" x="6483350" y="2279650"/>
          <p14:tracePt t="4893" x="6477000" y="2266950"/>
          <p14:tracePt t="4910" x="6470650" y="2266950"/>
          <p14:tracePt t="5136" x="6470650" y="2260600"/>
          <p14:tracePt t="5144" x="6457950" y="2260600"/>
          <p14:tracePt t="5368" x="6451600" y="2254250"/>
          <p14:tracePt t="6352" x="6451600" y="2260600"/>
          <p14:tracePt t="6368" x="6451600" y="2266950"/>
          <p14:tracePt t="6376" x="6451600" y="2279650"/>
          <p14:tracePt t="6392" x="6451600" y="2286000"/>
          <p14:tracePt t="6400" x="6451600" y="2292350"/>
          <p14:tracePt t="6411" x="6451600" y="2298700"/>
          <p14:tracePt t="6427" x="6451600" y="2317750"/>
          <p14:tracePt t="6444" x="6451600" y="2336800"/>
          <p14:tracePt t="6461" x="6451600" y="2362200"/>
          <p14:tracePt t="6477" x="6451600" y="2374900"/>
          <p14:tracePt t="6494" x="6451600" y="2387600"/>
          <p14:tracePt t="6511" x="6451600" y="2393950"/>
          <p14:tracePt t="6527" x="6451600" y="2406650"/>
          <p14:tracePt t="6544" x="6451600" y="2413000"/>
          <p14:tracePt t="6592" x="6451600" y="2419350"/>
          <p14:tracePt t="6608" x="6451600" y="2425700"/>
          <p14:tracePt t="6633" x="6451600" y="2438400"/>
          <p14:tracePt t="6648" x="6451600" y="2444750"/>
          <p14:tracePt t="7504" x="6438900" y="2457450"/>
          <p14:tracePt t="7512" x="6432550" y="2463800"/>
          <p14:tracePt t="7520" x="6432550" y="2470150"/>
          <p14:tracePt t="7528" x="6426200" y="2476500"/>
          <p14:tracePt t="7544" x="6419850" y="2495550"/>
          <p14:tracePt t="7561" x="6419850" y="2520950"/>
          <p14:tracePt t="7578" x="6419850" y="2533650"/>
          <p14:tracePt t="7594" x="6413500" y="2552700"/>
          <p14:tracePt t="7611" x="6407150" y="2584450"/>
          <p14:tracePt t="7628" x="6394450" y="2590800"/>
          <p14:tracePt t="8392" x="6375400" y="2628900"/>
          <p14:tracePt t="8400" x="6350000" y="2660650"/>
          <p14:tracePt t="8411" x="6286500" y="2743200"/>
          <p14:tracePt t="8428" x="6140450" y="2889250"/>
          <p14:tracePt t="8445" x="5924550" y="3041650"/>
          <p14:tracePt t="8461" x="5753100" y="3162300"/>
          <p14:tracePt t="8479" x="5537200" y="3302000"/>
          <p14:tracePt t="8495" x="5435600" y="3384550"/>
          <p14:tracePt t="8511" x="5378450" y="3441700"/>
          <p14:tracePt t="8528" x="5353050" y="3479800"/>
          <p14:tracePt t="8545" x="5334000" y="3498850"/>
          <p14:tracePt t="8561" x="5314950" y="3530600"/>
          <p14:tracePt t="8578" x="5295900" y="3543300"/>
          <p14:tracePt t="8595" x="5245100" y="3575050"/>
          <p14:tracePt t="8611" x="5200650" y="3606800"/>
          <p14:tracePt t="8628" x="5168900" y="3625850"/>
          <p14:tracePt t="8645" x="5130800" y="3663950"/>
          <p14:tracePt t="8661" x="5086350" y="3708400"/>
          <p14:tracePt t="8679" x="5035550" y="3778250"/>
          <p14:tracePt t="8695" x="5016500" y="3810000"/>
          <p14:tracePt t="8711" x="4991100" y="3854450"/>
          <p14:tracePt t="8728" x="4984750" y="3873500"/>
          <p14:tracePt t="8768" x="4978400" y="3879850"/>
          <p14:tracePt t="8784" x="4978400" y="3886200"/>
          <p14:tracePt t="8795" x="4972050" y="3898900"/>
          <p14:tracePt t="8811" x="4953000" y="3917950"/>
          <p14:tracePt t="8828" x="4933950" y="3949700"/>
          <p14:tracePt t="8844" x="4908550" y="3981450"/>
          <p14:tracePt t="8846" x="4908550" y="4000500"/>
          <p14:tracePt t="8861" x="4889500" y="4013200"/>
          <p14:tracePt t="8878" x="4876800" y="4044950"/>
          <p14:tracePt t="8895" x="4870450" y="4057650"/>
          <p14:tracePt t="8937" x="4870450" y="4064000"/>
          <p14:tracePt t="8968" x="4864100" y="4064000"/>
          <p14:tracePt t="8976" x="4864100" y="4044950"/>
          <p14:tracePt t="8984" x="4864100" y="4013200"/>
          <p14:tracePt t="8995" x="4864100" y="3981450"/>
          <p14:tracePt t="9011" x="4864100" y="3911600"/>
          <p14:tracePt t="9028" x="4864100" y="3886200"/>
          <p14:tracePt t="9045" x="4864100" y="3873500"/>
          <p14:tracePt t="9081" x="4870450" y="3892550"/>
          <p14:tracePt t="9088" x="4883150" y="3943350"/>
          <p14:tracePt t="9097" x="4902200" y="3987800"/>
          <p14:tracePt t="9111" x="4921250" y="4102100"/>
          <p14:tracePt t="9128" x="4940300" y="4178300"/>
          <p14:tracePt t="9145" x="4946650" y="4191000"/>
          <p14:tracePt t="9178" x="4946650" y="4197350"/>
          <p14:tracePt t="9195" x="4972050" y="4165600"/>
          <p14:tracePt t="9211" x="4997450" y="4089400"/>
          <p14:tracePt t="9228" x="5003800" y="3981450"/>
          <p14:tracePt t="9245" x="5016500" y="3911600"/>
          <p14:tracePt t="9261" x="5016500" y="3886200"/>
          <p14:tracePt t="9383" x="5022850" y="3892550"/>
          <p14:tracePt t="9391" x="5029200" y="3892550"/>
          <p14:tracePt t="9399" x="5035550" y="3892550"/>
          <p14:tracePt t="9415" x="5067300" y="3879850"/>
          <p14:tracePt t="9428" x="5073650" y="3873500"/>
          <p14:tracePt t="9445" x="5111750" y="3835400"/>
          <p14:tracePt t="9461" x="5130800" y="3816350"/>
          <p14:tracePt t="9552" x="5099050" y="3816350"/>
          <p14:tracePt t="9560" x="5060950" y="3816350"/>
          <p14:tracePt t="9568" x="5041900" y="3816350"/>
          <p14:tracePt t="9578" x="5035550" y="3816350"/>
          <p14:tracePt t="9595" x="5029200" y="3816350"/>
          <p14:tracePt t="9632" x="5035550" y="3816350"/>
          <p14:tracePt t="9640" x="5086350" y="3816350"/>
          <p14:tracePt t="9648" x="5162550" y="3822700"/>
          <p14:tracePt t="9662" x="5238750" y="3841750"/>
          <p14:tracePt t="9679" x="5429250" y="3841750"/>
          <p14:tracePt t="9695" x="5600700" y="3841750"/>
          <p14:tracePt t="9737" x="5543550" y="3841750"/>
          <p14:tracePt t="9745" x="5461000" y="3841750"/>
          <p14:tracePt t="9761" x="5264150" y="3841750"/>
          <p14:tracePt t="9778" x="5073650" y="3841750"/>
          <p14:tracePt t="9794" x="4921250" y="3841750"/>
          <p14:tracePt t="9811" x="4895850" y="3848100"/>
          <p14:tracePt t="9828" x="4895850" y="3854450"/>
          <p14:tracePt t="9845" x="4908550" y="3854450"/>
          <p14:tracePt t="9846" x="4965700" y="3873500"/>
          <p14:tracePt t="9862" x="5016500" y="3873500"/>
          <p14:tracePt t="9878" x="5137150" y="3886200"/>
          <p14:tracePt t="9895" x="5219700" y="3886200"/>
          <p14:tracePt t="9984" x="5219700" y="3879850"/>
          <p14:tracePt t="10064" x="5219700" y="3867150"/>
          <p14:tracePt t="10072" x="5219700" y="3860800"/>
          <p14:tracePt t="10080" x="5219700" y="3854450"/>
          <p14:tracePt t="10096" x="5226050" y="3848100"/>
          <p14:tracePt t="10112" x="5257800" y="3829050"/>
          <p14:tracePt t="10128" x="5289550" y="3810000"/>
          <p14:tracePt t="10145" x="5378450" y="3790950"/>
          <p14:tracePt t="10162" x="5486400" y="3759200"/>
          <p14:tracePt t="10178" x="5708650" y="3670300"/>
          <p14:tracePt t="10195" x="6026150" y="3492500"/>
          <p14:tracePt t="10212" x="6375400" y="3257550"/>
          <p14:tracePt t="10228" x="6724650" y="2901950"/>
          <p14:tracePt t="10245" x="6896100" y="2552700"/>
          <p14:tracePt t="10262" x="6946900" y="2317750"/>
          <p14:tracePt t="10278" x="6959600" y="2171700"/>
          <p14:tracePt t="10295" x="6959600" y="2019300"/>
          <p14:tracePt t="10312" x="6959600" y="1981200"/>
          <p14:tracePt t="10328" x="6959600" y="1962150"/>
          <p14:tracePt t="10345" x="6959600" y="1949450"/>
          <p14:tracePt t="10362" x="6959600" y="1943100"/>
          <p14:tracePt t="10432" x="6959600" y="1936750"/>
          <p14:tracePt t="10440" x="6959600" y="1924050"/>
          <p14:tracePt t="10457" x="6959600" y="1917700"/>
          <p14:tracePt t="10512" x="6959600" y="1981200"/>
          <p14:tracePt t="10520" x="6934200" y="2101850"/>
          <p14:tracePt t="10528" x="6889750" y="2374900"/>
          <p14:tracePt t="10545" x="6800850" y="3041650"/>
          <p14:tracePt t="10562" x="6718300" y="3575050"/>
          <p14:tracePt t="10579" x="6699250" y="3708400"/>
          <p14:tracePt t="10612" x="6699250" y="3695700"/>
          <p14:tracePt t="10629" x="6699250" y="3467100"/>
          <p14:tracePt t="10645" x="6699250" y="3086100"/>
          <p14:tracePt t="10663" x="6699250" y="2533650"/>
          <p14:tracePt t="10679" x="6699250" y="2362200"/>
          <p14:tracePt t="10695" x="6699250" y="2152650"/>
          <p14:tracePt t="10712" x="6699250" y="2127250"/>
          <p14:tracePt t="10752" x="6699250" y="2139950"/>
          <p14:tracePt t="10762" x="6699250" y="2171700"/>
          <p14:tracePt t="10779" x="6686550" y="2292350"/>
          <p14:tracePt t="10795" x="6673850" y="2393950"/>
          <p14:tracePt t="10812" x="6667500" y="2425700"/>
          <p14:tracePt t="10847" x="6673850" y="2425700"/>
          <p14:tracePt t="10862" x="6699250" y="2400300"/>
          <p14:tracePt t="10879" x="6705600" y="2336800"/>
          <p14:tracePt t="10895" x="6762750" y="2235200"/>
          <p14:tracePt t="10912" x="6762750" y="2228850"/>
          <p14:tracePt t="10952" x="6762750" y="2254250"/>
          <p14:tracePt t="10962" x="6756400" y="2311400"/>
          <p14:tracePt t="10978" x="6731000" y="2413000"/>
          <p14:tracePt t="10995" x="6718300" y="2451100"/>
          <p14:tracePt t="11012" x="6711950" y="2451100"/>
          <p14:tracePt t="11045" x="6711950" y="2425700"/>
          <p14:tracePt t="11063" x="6737350" y="2324100"/>
          <p14:tracePt t="11079" x="6750050" y="2266950"/>
          <p14:tracePt t="11095" x="6762750" y="2228850"/>
          <p14:tracePt t="11136" x="6762750" y="2254250"/>
          <p14:tracePt t="11145" x="6762750" y="2273300"/>
          <p14:tracePt t="11162" x="6756400" y="2336800"/>
          <p14:tracePt t="11179" x="6731000" y="2419350"/>
          <p14:tracePt t="11196" x="6731000" y="2432050"/>
          <p14:tracePt t="11240" x="6731000" y="2406650"/>
          <p14:tracePt t="11248" x="6731000" y="2387600"/>
          <p14:tracePt t="11263" x="6743700" y="2343150"/>
          <p14:tracePt t="11279" x="6743700" y="2324100"/>
          <p14:tracePt t="11296" x="6750050" y="2311400"/>
          <p14:tracePt t="11384" x="6756400" y="2317750"/>
          <p14:tracePt t="11592" x="6756400" y="2336800"/>
          <p14:tracePt t="11600" x="6756400" y="2349500"/>
          <p14:tracePt t="11612" x="6743700" y="2368550"/>
          <p14:tracePt t="11629" x="6737350" y="2381250"/>
          <p14:tracePt t="11688" x="6731000" y="2374900"/>
          <p14:tracePt t="11696" x="6731000" y="2362200"/>
          <p14:tracePt t="11704" x="6731000" y="2343150"/>
          <p14:tracePt t="11713" x="6737350" y="2311400"/>
          <p14:tracePt t="11729" x="6750050" y="2266950"/>
          <p14:tracePt t="11746" x="6762750" y="2241550"/>
          <p14:tracePt t="11832" x="6762750" y="2273300"/>
          <p14:tracePt t="11840" x="6762750" y="2305050"/>
          <p14:tracePt t="11848" x="6762750" y="2343150"/>
          <p14:tracePt t="11862" x="6762750" y="2413000"/>
          <p14:tracePt t="11878" x="6762750" y="2425700"/>
          <p14:tracePt t="11952" x="6769100" y="2406650"/>
          <p14:tracePt t="11959" x="6769100" y="2387600"/>
          <p14:tracePt t="11967" x="6769100" y="2355850"/>
          <p14:tracePt t="11978" x="6775450" y="2343150"/>
          <p14:tracePt t="11995" x="6775450" y="2317750"/>
          <p14:tracePt t="12012" x="6775450" y="2311400"/>
          <p14:tracePt t="12071" x="6775450" y="2330450"/>
          <p14:tracePt t="12079" x="6775450" y="2349500"/>
          <p14:tracePt t="12087" x="6775450" y="2368550"/>
          <p14:tracePt t="12095" x="6775450" y="2387600"/>
          <p14:tracePt t="12112" x="6775450" y="2425700"/>
          <p14:tracePt t="12167" x="6775450" y="2419350"/>
          <p14:tracePt t="12175" x="6775450" y="2406650"/>
          <p14:tracePt t="12183" x="6781800" y="2368550"/>
          <p14:tracePt t="12195" x="6781800" y="2349500"/>
          <p14:tracePt t="12212" x="6788150" y="2324100"/>
          <p14:tracePt t="12229" x="6794500" y="2305050"/>
          <p14:tracePt t="12288" x="6794500" y="2317750"/>
          <p14:tracePt t="12296" x="6794500" y="2336800"/>
          <p14:tracePt t="12303" x="6794500" y="2355850"/>
          <p14:tracePt t="12312" x="6794500" y="2368550"/>
          <p14:tracePt t="12329" x="6794500" y="2381250"/>
          <p14:tracePt t="12888" x="6794500" y="2368550"/>
          <p14:tracePt t="12896" x="6794500" y="2362200"/>
          <p14:tracePt t="12920" x="6794500" y="2355850"/>
          <p14:tracePt t="12945" x="6794500" y="2349500"/>
          <p14:tracePt t="12960" x="6794500" y="2336800"/>
          <p14:tracePt t="12968" x="6794500" y="2330450"/>
          <p14:tracePt t="12979" x="6794500" y="2324100"/>
          <p14:tracePt t="12996" x="6794500" y="2311400"/>
          <p14:tracePt t="13012" x="6794500" y="2298700"/>
          <p14:tracePt t="13046" x="6794500" y="2292350"/>
          <p14:tracePt t="13063" x="6794500" y="2279650"/>
          <p14:tracePt t="13352" x="6788150" y="2279650"/>
          <p14:tracePt t="13360" x="6775450" y="2279650"/>
          <p14:tracePt t="13368" x="6743700" y="2298700"/>
          <p14:tracePt t="13379" x="6705600" y="2355850"/>
          <p14:tracePt t="13396" x="6565900" y="2603500"/>
          <p14:tracePt t="13413" x="6350000" y="3003550"/>
          <p14:tracePt t="13429" x="6121400" y="3441700"/>
          <p14:tracePt t="13447" x="5791200" y="4000500"/>
          <p14:tracePt t="13463" x="5530850" y="4349750"/>
          <p14:tracePt t="13479" x="5403850" y="4495800"/>
          <p14:tracePt t="13496" x="5321300" y="4540250"/>
          <p14:tracePt t="13514" x="5251450" y="4552950"/>
          <p14:tracePt t="13530" x="5194300" y="4552950"/>
          <p14:tracePt t="13546" x="5130800" y="4552950"/>
          <p14:tracePt t="13563" x="5099050" y="4552950"/>
          <p14:tracePt t="13579" x="5048250" y="4527550"/>
          <p14:tracePt t="13596" x="5022850" y="4508500"/>
          <p14:tracePt t="13612" x="5003800" y="4489450"/>
          <p14:tracePt t="13629" x="5003800" y="4483100"/>
          <p14:tracePt t="13646" x="4991100" y="4476750"/>
          <p14:tracePt t="13662" x="4991100" y="4451350"/>
          <p14:tracePt t="13679" x="4991100" y="4413250"/>
          <p14:tracePt t="13696" x="4991100" y="4375150"/>
          <p14:tracePt t="13712" x="4991100" y="4311650"/>
          <p14:tracePt t="13729" x="4991100" y="4241800"/>
          <p14:tracePt t="13746" x="4991100" y="4191000"/>
          <p14:tracePt t="13762" x="4991100" y="4140200"/>
          <p14:tracePt t="13779" x="4991100" y="4102100"/>
          <p14:tracePt t="13796" x="4991100" y="4076700"/>
          <p14:tracePt t="13813" x="4991100" y="4057650"/>
          <p14:tracePt t="13829" x="4991100" y="4038600"/>
          <p14:tracePt t="13846" x="4997450" y="4025900"/>
          <p14:tracePt t="13863" x="5003800" y="4019550"/>
          <p14:tracePt t="13880" x="5003800" y="4006850"/>
          <p14:tracePt t="13897" x="5010150" y="4006850"/>
          <p14:tracePt t="13913" x="5022850" y="3994150"/>
          <p14:tracePt t="13930" x="5029200" y="3981450"/>
          <p14:tracePt t="13946" x="5041900" y="3975100"/>
          <p14:tracePt t="13963" x="5054600" y="3962400"/>
          <p14:tracePt t="13980" x="5067300" y="3943350"/>
          <p14:tracePt t="13996" x="5080000" y="3911600"/>
          <p14:tracePt t="14013" x="5092700" y="3886200"/>
          <p14:tracePt t="14030" x="5111750" y="3841750"/>
          <p14:tracePt t="14047" x="5124450" y="3790950"/>
          <p14:tracePt t="14063" x="5130800" y="3771900"/>
          <p14:tracePt t="14080" x="5130800" y="3759200"/>
          <p14:tracePt t="14096" x="5130800" y="3752850"/>
          <p14:tracePt t="14568" x="5130800" y="3746500"/>
          <p14:tracePt t="14576" x="5143500" y="3746500"/>
          <p14:tracePt t="14608" x="5149850" y="3746500"/>
          <p14:tracePt t="14736" x="5156200" y="3746500"/>
          <p14:tracePt t="14744" x="5156200" y="3752850"/>
          <p14:tracePt t="14760" x="5156200" y="3759200"/>
          <p14:tracePt t="14768" x="5162550" y="3759200"/>
          <p14:tracePt t="14780" x="5162550" y="3771900"/>
          <p14:tracePt t="15480" x="5162550" y="3778250"/>
          <p14:tracePt t="15488" x="5162550" y="3803650"/>
          <p14:tracePt t="15497" x="5130800" y="3822700"/>
          <p14:tracePt t="15513" x="5080000" y="3892550"/>
          <p14:tracePt t="15530" x="5029200" y="3956050"/>
          <p14:tracePt t="15547" x="5003800" y="4013200"/>
          <p14:tracePt t="15563" x="4984750" y="4025900"/>
          <p14:tracePt t="15580" x="4984750" y="4032250"/>
          <p14:tracePt t="15614" x="4984750" y="4044950"/>
          <p14:tracePt t="15631" x="4965700" y="4044950"/>
          <p14:tracePt t="15647" x="4959350" y="4044950"/>
          <p14:tracePt t="15663" x="4940300" y="4044950"/>
          <p14:tracePt t="15680" x="4914900" y="4044950"/>
          <p14:tracePt t="15697" x="4889500" y="4044950"/>
          <p14:tracePt t="15713" x="4857750" y="4044950"/>
          <p14:tracePt t="15730" x="4832350" y="4044950"/>
          <p14:tracePt t="15747" x="4813300" y="4038600"/>
          <p14:tracePt t="15763" x="4806950" y="4032250"/>
          <p14:tracePt t="15780" x="4800600" y="4032250"/>
          <p14:tracePt t="15824" x="4800600" y="4019550"/>
          <p14:tracePt t="15840" x="4806950" y="4006850"/>
          <p14:tracePt t="15849" x="4813300" y="4000500"/>
          <p14:tracePt t="15863" x="4838700" y="3987800"/>
          <p14:tracePt t="15880" x="4857750" y="3968750"/>
          <p14:tracePt t="15897" x="4883150" y="3962400"/>
          <p14:tracePt t="15914" x="4902200" y="3949700"/>
          <p14:tracePt t="15930" x="4908550" y="3949700"/>
          <p14:tracePt t="15947" x="4921250" y="3943350"/>
          <p14:tracePt t="15964" x="4940300" y="3943350"/>
          <p14:tracePt t="15980" x="4946650" y="3937000"/>
          <p14:tracePt t="15997" x="4965700" y="3937000"/>
          <p14:tracePt t="16014" x="4972050" y="3937000"/>
          <p14:tracePt t="16031" x="4978400" y="3937000"/>
          <p14:tracePt t="16255" x="4984750" y="3930650"/>
          <p14:tracePt t="16271" x="4984750" y="3924300"/>
          <p14:tracePt t="16279" x="4984750" y="3917950"/>
          <p14:tracePt t="16295" x="4972050" y="3917950"/>
          <p14:tracePt t="16304" x="4972050" y="3911600"/>
          <p14:tracePt t="16410" x="4965700" y="3911600"/>
          <p14:tracePt t="16419" x="4959350" y="3911600"/>
          <p14:tracePt t="17480" x="4959350" y="3917950"/>
          <p14:tracePt t="17488" x="4959350" y="3924300"/>
          <p14:tracePt t="17504" x="4959350" y="3937000"/>
          <p14:tracePt t="17514" x="4959350" y="3943350"/>
          <p14:tracePt t="17531" x="4959350" y="3949700"/>
          <p14:tracePt t="17560" x="4959350" y="3956050"/>
          <p14:tracePt t="17576" x="4959350" y="3968750"/>
          <p14:tracePt t="17600" x="4959350" y="3975100"/>
          <p14:tracePt t="17617" x="4959350" y="3981450"/>
          <p14:tracePt t="17624" x="4959350" y="3994150"/>
          <p14:tracePt t="17633" x="4959350" y="4013200"/>
          <p14:tracePt t="17647" x="4959350" y="4025900"/>
          <p14:tracePt t="17664" x="4959350" y="4044950"/>
          <p14:tracePt t="17681" x="4959350" y="4070350"/>
          <p14:tracePt t="17697" x="4959350" y="4083050"/>
          <p14:tracePt t="17714" x="4959350" y="4095750"/>
          <p14:tracePt t="17731" x="4959350" y="4102100"/>
          <p14:tracePt t="17748" x="4959350" y="4108450"/>
          <p14:tracePt t="17764" x="4959350" y="4127500"/>
          <p14:tracePt t="17781" x="4959350" y="4133850"/>
          <p14:tracePt t="17816" x="4959350" y="4140200"/>
          <p14:tracePt t="17847" x="4959350" y="4152900"/>
          <p14:tracePt t="17864" x="4959350" y="4159250"/>
          <p14:tracePt t="17872" x="4959350" y="4165600"/>
          <p14:tracePt t="17888" x="4959350" y="4184650"/>
          <p14:tracePt t="17897" x="4959350" y="4197350"/>
          <p14:tracePt t="17914" x="4959350" y="4203700"/>
          <p14:tracePt t="17945" x="4959350" y="4210050"/>
          <p14:tracePt t="17960" x="4959350" y="4216400"/>
          <p14:tracePt t="17984" x="4959350" y="4229100"/>
          <p14:tracePt t="18000" x="4959350" y="4235450"/>
          <p14:tracePt t="18016" x="4959350" y="4241800"/>
          <p14:tracePt t="18088" x="4959350" y="4254500"/>
          <p14:tracePt t="18456" x="4953000" y="4248150"/>
          <p14:tracePt t="18464" x="4953000" y="4241800"/>
          <p14:tracePt t="18472" x="4953000" y="4235450"/>
          <p14:tracePt t="18481" x="4953000" y="4222750"/>
          <p14:tracePt t="18498" x="4940300" y="4216400"/>
          <p14:tracePt t="18514" x="4940300" y="4210050"/>
          <p14:tracePt t="18872" x="4933950" y="4197350"/>
          <p14:tracePt t="19056" x="4933950" y="4191000"/>
          <p14:tracePt t="19064" x="4933950" y="4171950"/>
          <p14:tracePt t="19072" x="4933950" y="4159250"/>
          <p14:tracePt t="19081" x="4933950" y="4146550"/>
          <p14:tracePt t="19098" x="4933950" y="4121150"/>
          <p14:tracePt t="19115" x="4933950" y="4108450"/>
          <p14:tracePt t="19131" x="4933950" y="4102100"/>
          <p14:tracePt t="19168" x="4933950" y="4095750"/>
          <p14:tracePt t="19225" x="4933950" y="4089400"/>
          <p14:tracePt t="19407" x="4933950" y="4070350"/>
          <p14:tracePt t="19456" x="4946650" y="4064000"/>
          <p14:tracePt t="19480" x="4953000" y="4051300"/>
          <p14:tracePt t="19495" x="4959350" y="4038600"/>
          <p14:tracePt t="19519" x="4959350" y="4032250"/>
          <p14:tracePt t="19543" x="4965700" y="4032250"/>
          <p14:tracePt t="19551" x="4965700" y="4025900"/>
          <p14:tracePt t="20177" x="4972050" y="4025900"/>
          <p14:tracePt t="20184" x="4997450" y="4025900"/>
          <p14:tracePt t="20192" x="5048250" y="4025900"/>
          <p14:tracePt t="20200" x="5105400" y="4025900"/>
          <p14:tracePt t="20215" x="5238750" y="4006850"/>
          <p14:tracePt t="20232" x="5372100" y="3994150"/>
          <p14:tracePt t="20248" x="5511800" y="3968750"/>
          <p14:tracePt t="20265" x="5600700" y="3930650"/>
          <p14:tracePt t="20282" x="5676900" y="3892550"/>
          <p14:tracePt t="20298" x="5695950" y="3873500"/>
          <p14:tracePt t="20315" x="5715000" y="3854450"/>
          <p14:tracePt t="20332" x="5740400" y="3829050"/>
          <p14:tracePt t="20348" x="5753100" y="3816350"/>
          <p14:tracePt t="20366" x="5765800" y="3784600"/>
          <p14:tracePt t="20369" x="5778500" y="3771900"/>
          <p14:tracePt t="20381" x="5784850" y="3765550"/>
          <p14:tracePt t="20398" x="5803900" y="3733800"/>
          <p14:tracePt t="20415" x="5810250" y="3721100"/>
          <p14:tracePt t="20431" x="5810250" y="3708400"/>
          <p14:tracePt t="20519" x="5810250" y="3695700"/>
          <p14:tracePt t="20527" x="5816600" y="3695700"/>
          <p14:tracePt t="20535" x="5816600" y="3689350"/>
          <p14:tracePt t="20548" x="5822950" y="3683000"/>
          <p14:tracePt t="20564" x="5842000" y="3663950"/>
          <p14:tracePt t="20581" x="5861050" y="3651250"/>
          <p14:tracePt t="20598" x="5918200" y="3619500"/>
          <p14:tracePt t="20615" x="5956300" y="3600450"/>
          <p14:tracePt t="20631" x="6007100" y="3581400"/>
          <p14:tracePt t="20648" x="6057900" y="3556000"/>
          <p14:tracePt t="20664" x="6076950" y="3543300"/>
          <p14:tracePt t="20681" x="6102350" y="3543300"/>
          <p14:tracePt t="20698" x="6108700" y="3543300"/>
          <p14:tracePt t="21352" x="6121400" y="3543300"/>
          <p14:tracePt t="21360" x="6127750" y="3549650"/>
          <p14:tracePt t="21392" x="6134100" y="3549650"/>
          <p14:tracePt t="21408" x="6140450" y="3549650"/>
          <p14:tracePt t="21424" x="6153150" y="3549650"/>
          <p14:tracePt t="21440" x="6159500" y="3549650"/>
          <p14:tracePt t="21456" x="6172200" y="3549650"/>
          <p14:tracePt t="21490" x="6178550" y="3543300"/>
          <p14:tracePt t="21712" x="6184900" y="3543300"/>
          <p14:tracePt t="22688" x="6203950" y="3543300"/>
          <p14:tracePt t="22696" x="6248400" y="3543300"/>
          <p14:tracePt t="22704" x="6267450" y="3536950"/>
          <p14:tracePt t="22716" x="6286500" y="3517900"/>
          <p14:tracePt t="22736" x="6292850" y="3511550"/>
          <p14:tracePt t="22749" x="6292850" y="3492500"/>
          <p14:tracePt t="22766" x="6305550" y="3422650"/>
          <p14:tracePt t="22783" x="6337300" y="3270250"/>
          <p14:tracePt t="22799" x="6362700" y="3181350"/>
          <p14:tracePt t="22816" x="6362700" y="3092450"/>
          <p14:tracePt t="22832" x="6369050" y="3022600"/>
          <p14:tracePt t="22849" x="6381750" y="2984500"/>
          <p14:tracePt t="22866" x="6400800" y="2952750"/>
          <p14:tracePt t="22883" x="6413500" y="2927350"/>
          <p14:tracePt t="22899" x="6419850" y="2889250"/>
          <p14:tracePt t="22916" x="6438900" y="2870200"/>
          <p14:tracePt t="22932" x="6470650" y="2825750"/>
          <p14:tracePt t="22937" x="6477000" y="2813050"/>
          <p14:tracePt t="22949" x="6502400" y="2787650"/>
          <p14:tracePt t="22966" x="6534150" y="2743200"/>
          <p14:tracePt t="22983" x="6565900" y="2711450"/>
          <p14:tracePt t="22999" x="6584950" y="2692400"/>
          <p14:tracePt t="23016" x="6604000" y="2673350"/>
          <p14:tracePt t="23032" x="6623050" y="2647950"/>
          <p14:tracePt t="23049" x="6648450" y="2616200"/>
          <p14:tracePt t="23066" x="6680200" y="2571750"/>
          <p14:tracePt t="23083" x="6718300" y="2514600"/>
          <p14:tracePt t="23099" x="6775450" y="2432050"/>
          <p14:tracePt t="23115" x="6819900" y="2362200"/>
          <p14:tracePt t="23132" x="6838950" y="2343150"/>
          <p14:tracePt t="23149" x="6845300" y="2330450"/>
          <p14:tracePt t="23576" x="6845300" y="2336800"/>
          <p14:tracePt t="23585" x="6845300" y="2349500"/>
          <p14:tracePt t="23592" x="6845300" y="2355850"/>
          <p14:tracePt t="23608" x="6845300" y="2362200"/>
          <p14:tracePt t="23616" x="6845300" y="2381250"/>
          <p14:tracePt t="23632" x="6858000" y="2400300"/>
          <p14:tracePt t="23649" x="6858000" y="2419350"/>
          <p14:tracePt t="23666" x="6864350" y="2432050"/>
          <p14:tracePt t="23682" x="6864350" y="2438400"/>
          <p14:tracePt t="25616" x="6864350" y="2470150"/>
          <p14:tracePt t="25624" x="6864350" y="2508250"/>
          <p14:tracePt t="25633" x="6864350" y="2514600"/>
          <p14:tracePt t="25650" x="6851650" y="2546350"/>
          <p14:tracePt t="25667" x="6838950" y="2552700"/>
          <p14:tracePt t="25683" x="6838950" y="2559050"/>
          <p14:tracePt t="25717" x="6838950" y="2571750"/>
          <p14:tracePt t="25733" x="6826250" y="2584450"/>
          <p14:tracePt t="25751" x="6807200" y="2609850"/>
          <p14:tracePt t="25783" x="6807200" y="2616200"/>
          <p14:tracePt t="25832" x="6800850" y="2635250"/>
          <p14:tracePt t="25848" x="6794500" y="2641600"/>
          <p14:tracePt t="25856" x="6788150" y="2641600"/>
          <p14:tracePt t="25872" x="6788150" y="2654300"/>
          <p14:tracePt t="25883" x="6775450" y="2667000"/>
          <p14:tracePt t="25900" x="6762750" y="2686050"/>
          <p14:tracePt t="25917" x="6756400" y="2705100"/>
          <p14:tracePt t="25933" x="6743700" y="2717800"/>
          <p14:tracePt t="25950" x="6718300" y="2743200"/>
          <p14:tracePt t="25966" x="6705600" y="2762250"/>
          <p14:tracePt t="25983" x="6699250" y="2768600"/>
          <p14:tracePt t="26000" x="6680200" y="2787650"/>
          <p14:tracePt t="26017" x="6667500" y="2800350"/>
          <p14:tracePt t="26033" x="6661150" y="2813050"/>
          <p14:tracePt t="26050" x="6654800" y="2825750"/>
          <p14:tracePt t="26067" x="6654800" y="2838450"/>
          <p14:tracePt t="26083" x="6648450" y="2844800"/>
          <p14:tracePt t="26100" x="6648450" y="2851150"/>
          <p14:tracePt t="26117" x="6635750" y="2863850"/>
          <p14:tracePt t="26133" x="6629400" y="2876550"/>
          <p14:tracePt t="26151" x="6616700" y="2921000"/>
          <p14:tracePt t="26167" x="6610350" y="2959100"/>
          <p14:tracePt t="26183" x="6559550" y="3073400"/>
          <p14:tracePt t="26200" x="6534150" y="3124200"/>
          <p14:tracePt t="26217" x="6521450" y="3162300"/>
          <p14:tracePt t="26234" x="6515100" y="3162300"/>
          <p14:tracePt t="26250" x="6515100" y="3175000"/>
          <p14:tracePt t="27383" x="6483350" y="3206750"/>
          <p14:tracePt t="27391" x="6419850" y="3257550"/>
          <p14:tracePt t="27400" x="6381750" y="3295650"/>
          <p14:tracePt t="27417" x="6343650" y="3409950"/>
          <p14:tracePt t="27434" x="6324600" y="3498850"/>
          <p14:tracePt t="27450" x="6311900" y="3625850"/>
          <p14:tracePt t="27467" x="6299200" y="3746500"/>
          <p14:tracePt t="27484" x="6299200" y="3848100"/>
          <p14:tracePt t="27500" x="6292850" y="3886200"/>
          <p14:tracePt t="27517" x="6280150" y="3898900"/>
          <p14:tracePt t="27534" x="6280150" y="3905250"/>
          <p14:tracePt t="29880" x="6280150" y="3911600"/>
          <p14:tracePt t="29888" x="6280150" y="3917950"/>
          <p14:tracePt t="29896" x="6273800" y="3949700"/>
          <p14:tracePt t="29904" x="6261100" y="3975100"/>
          <p14:tracePt t="29929" x="6254750" y="3981450"/>
          <p14:tracePt t="29937" x="6254750" y="3987800"/>
          <p14:tracePt t="29951" x="6242050" y="4006850"/>
          <p14:tracePt t="29968" x="6235700" y="4019550"/>
          <p14:tracePt t="30000" x="6235700" y="4025900"/>
          <p14:tracePt t="30199" x="6235700" y="4032250"/>
          <p14:tracePt t="30223" x="6235700" y="4038600"/>
          <p14:tracePt t="30270" x="6235700" y="4044950"/>
          <p14:tracePt t="30336" x="6242050" y="4044950"/>
          <p14:tracePt t="30344" x="6242050" y="4051300"/>
          <p14:tracePt t="30352" x="6254750" y="4051300"/>
          <p14:tracePt t="30368" x="6280150" y="4083050"/>
          <p14:tracePt t="30385" x="6305550" y="4102100"/>
          <p14:tracePt t="30401" x="6318250" y="4127500"/>
          <p14:tracePt t="30418" x="6343650" y="4165600"/>
          <p14:tracePt t="30435" x="6356350" y="4171950"/>
          <p14:tracePt t="30472" x="6356350" y="4178300"/>
          <p14:tracePt t="30625" x="6369050" y="4184650"/>
          <p14:tracePt t="30632" x="6419850" y="4178300"/>
          <p14:tracePt t="30640" x="6527800" y="4165600"/>
          <p14:tracePt t="30651" x="6724650" y="4140200"/>
          <p14:tracePt t="30668" x="7251700" y="4121150"/>
          <p14:tracePt t="30685" x="7899400" y="4121150"/>
          <p14:tracePt t="30702" x="8655050" y="4121150"/>
          <p14:tracePt t="30719" x="9505950" y="4095750"/>
          <p14:tracePt t="30735" x="9798050" y="4095750"/>
          <p14:tracePt t="30752" x="9906000" y="4070350"/>
          <p14:tracePt t="30768" x="9937750" y="4051300"/>
          <p14:tracePt t="30785" x="9950450" y="4032250"/>
          <p14:tracePt t="30802" x="9950450" y="3994150"/>
          <p14:tracePt t="30818" x="9950450" y="3975100"/>
          <p14:tracePt t="30835" x="9950450" y="3968750"/>
          <p14:tracePt t="30852" x="9950450" y="3962400"/>
          <p14:tracePt t="30896" x="9950450" y="3949700"/>
          <p14:tracePt t="30904" x="9937750" y="3937000"/>
          <p14:tracePt t="30919" x="9899650" y="3917950"/>
          <p14:tracePt t="30935" x="9848850" y="3886200"/>
          <p14:tracePt t="30952" x="9766300" y="3854450"/>
          <p14:tracePt t="30968" x="9645650" y="3810000"/>
          <p14:tracePt t="30985" x="9550400" y="3765550"/>
          <p14:tracePt t="31002" x="9448800" y="3727450"/>
          <p14:tracePt t="31018" x="9372600" y="3695700"/>
          <p14:tracePt t="31035" x="9315450" y="3689350"/>
          <p14:tracePt t="31052" x="9277350" y="3670300"/>
          <p14:tracePt t="31068" x="9271000" y="3670300"/>
          <p14:tracePt t="31085" x="9258300" y="3657600"/>
          <p14:tracePt t="31101" x="9245600" y="3657600"/>
          <p14:tracePt t="31119" x="9220200" y="3651250"/>
          <p14:tracePt t="31135" x="9188450" y="3651250"/>
          <p14:tracePt t="31151" x="9150350" y="3638550"/>
          <p14:tracePt t="31168" x="9137650" y="3638550"/>
          <p14:tracePt t="31368" x="9124950" y="3638550"/>
          <p14:tracePt t="31376" x="9112250" y="3638550"/>
          <p14:tracePt t="31385" x="9099550" y="3638550"/>
          <p14:tracePt t="31402" x="9074150" y="3638550"/>
          <p14:tracePt t="31418" x="9061450" y="363855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ED42009-44CE-4F5F-B198-9DC78844C2E8}" type="slidenum">
              <a:rPr lang="en-US" altLang="en-US" sz="1000" b="0">
                <a:solidFill>
                  <a:srgbClr val="9B9A98"/>
                </a:solidFill>
                <a:latin typeface="Arial" panose="020B0604020202020204" pitchFamily="34" charset="0"/>
              </a:rPr>
              <a:pPr/>
              <a:t>27</a:t>
            </a:fld>
            <a:endParaRPr lang="en-US" altLang="en-US" sz="1000" b="0">
              <a:solidFill>
                <a:srgbClr val="9B9A98"/>
              </a:solidFill>
              <a:latin typeface="Arial" panose="020B0604020202020204" pitchFamily="34" charset="0"/>
            </a:endParaRPr>
          </a:p>
        </p:txBody>
      </p:sp>
      <p:pic>
        <p:nvPicPr>
          <p:cNvPr id="4915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5038" y="939801"/>
            <a:ext cx="7904162" cy="542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Oval 3"/>
          <p:cNvSpPr>
            <a:spLocks noChangeArrowheads="1"/>
          </p:cNvSpPr>
          <p:nvPr/>
        </p:nvSpPr>
        <p:spPr bwMode="auto">
          <a:xfrm>
            <a:off x="6300788" y="2325689"/>
            <a:ext cx="749300" cy="101917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49157" name="Oval 4"/>
          <p:cNvSpPr>
            <a:spLocks noChangeArrowheads="1"/>
          </p:cNvSpPr>
          <p:nvPr/>
        </p:nvSpPr>
        <p:spPr bwMode="auto">
          <a:xfrm>
            <a:off x="5259388" y="4572001"/>
            <a:ext cx="836612" cy="379413"/>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3639064489"/>
      </p:ext>
    </p:extLst>
  </p:cSld>
  <p:clrMapOvr>
    <a:masterClrMapping/>
  </p:clrMapOvr>
  <mc:AlternateContent xmlns:mc="http://schemas.openxmlformats.org/markup-compatibility/2006" xmlns:p14="http://schemas.microsoft.com/office/powerpoint/2010/main">
    <mc:Choice Requires="p14">
      <p:transition spd="slow" p14:dur="2000" advTm="7199"/>
    </mc:Choice>
    <mc:Fallback xmlns="">
      <p:transition spd="slow" advTm="7199"/>
    </mc:Fallback>
  </mc:AlternateContent>
  <p:timing>
    <p:tnLst>
      <p:par>
        <p:cTn id="1" dur="indefinite" restart="never" nodeType="tmRoot"/>
      </p:par>
    </p:tnLst>
  </p:timing>
  <p:extLst mod="1">
    <p:ext uri="{3A86A75C-4F4B-4683-9AE1-C65F6400EC91}">
      <p14:laserTraceLst xmlns:p14="http://schemas.microsoft.com/office/powerpoint/2010/main">
        <p14:tracePtLst>
          <p14:tracePt t="416" x="8953500" y="3638550"/>
          <p14:tracePt t="425" x="8794750" y="3638550"/>
          <p14:tracePt t="432" x="8585200" y="3619500"/>
          <p14:tracePt t="445" x="8331200" y="3587750"/>
          <p14:tracePt t="463" x="7340600" y="3321050"/>
          <p14:tracePt t="479" x="6978650" y="3175000"/>
          <p14:tracePt t="495" x="6140450" y="2774950"/>
          <p14:tracePt t="512" x="5943600" y="2565400"/>
          <p14:tracePt t="529" x="5918200" y="2393950"/>
          <p14:tracePt t="545" x="5918200" y="2241550"/>
          <p14:tracePt t="562" x="5930900" y="2101850"/>
          <p14:tracePt t="579" x="5975350" y="2012950"/>
          <p14:tracePt t="595" x="5988050" y="1955800"/>
          <p14:tracePt t="612" x="6000750" y="1930400"/>
          <p14:tracePt t="629" x="6000750" y="1898650"/>
          <p14:tracePt t="645" x="6007100" y="1892300"/>
          <p14:tracePt t="760" x="6007100" y="1885950"/>
          <p14:tracePt t="768" x="6026150" y="1892300"/>
          <p14:tracePt t="779" x="6076950" y="1936750"/>
          <p14:tracePt t="795" x="6172200" y="2051050"/>
          <p14:tracePt t="812" x="6267450" y="2159000"/>
          <p14:tracePt t="829" x="6318250" y="2222500"/>
          <p14:tracePt t="845" x="6324600" y="2241550"/>
          <p14:tracePt t="952" x="6324600" y="2247900"/>
          <p14:tracePt t="961" x="6324600" y="2254250"/>
          <p14:tracePt t="971" x="6337300" y="2273300"/>
          <p14:tracePt t="979" x="6350000" y="2305050"/>
          <p14:tracePt t="995" x="6356350" y="2324100"/>
          <p14:tracePt t="1012" x="6362700" y="2349500"/>
          <p14:tracePt t="1112" x="6381750" y="2362200"/>
          <p14:tracePt t="1120" x="6381750" y="2368550"/>
          <p14:tracePt t="1129" x="6388100" y="2381250"/>
          <p14:tracePt t="1145" x="6400800" y="2406650"/>
          <p14:tracePt t="1162" x="6400800" y="2444750"/>
          <p14:tracePt t="1179" x="6426200" y="2514600"/>
          <p14:tracePt t="1196" x="6464300" y="2641600"/>
          <p14:tracePt t="1212" x="6489700" y="2743200"/>
          <p14:tracePt t="1229" x="6508750" y="2806700"/>
          <p14:tracePt t="1246" x="6515100" y="2813050"/>
          <p14:tracePt t="1488" x="6515100" y="2838450"/>
          <p14:tracePt t="1497" x="6515100" y="2908300"/>
          <p14:tracePt t="1504" x="6515100" y="2990850"/>
          <p14:tracePt t="1512" x="6515100" y="3060700"/>
          <p14:tracePt t="1529" x="6515100" y="3181350"/>
          <p14:tracePt t="1546" x="6515100" y="3225800"/>
          <p14:tracePt t="1562" x="6515100" y="3232150"/>
          <p14:tracePt t="1648" x="6515100" y="3194050"/>
          <p14:tracePt t="1656" x="6515100" y="3162300"/>
          <p14:tracePt t="1665" x="6515100" y="3111500"/>
          <p14:tracePt t="1679" x="6508750" y="2971800"/>
          <p14:tracePt t="1696" x="6489700" y="2870200"/>
          <p14:tracePt t="1713" x="6489700" y="2800350"/>
          <p14:tracePt t="1729" x="6483350" y="2749550"/>
          <p14:tracePt t="1746" x="6470650" y="2730500"/>
          <p14:tracePt t="1762" x="6470650" y="2705100"/>
          <p14:tracePt t="1779" x="6470650" y="2673350"/>
          <p14:tracePt t="1848" x="6464300" y="2673350"/>
          <p14:tracePt t="1856" x="6464300" y="2711450"/>
          <p14:tracePt t="1865" x="6464300" y="2762250"/>
          <p14:tracePt t="1879" x="6464300" y="2895600"/>
          <p14:tracePt t="1896" x="6464300" y="2997200"/>
          <p14:tracePt t="1913" x="6470650" y="3035300"/>
          <p14:tracePt t="1929" x="6477000" y="3054350"/>
          <p14:tracePt t="2049" x="6502400" y="3041650"/>
          <p14:tracePt t="2056" x="6515100" y="3022600"/>
          <p14:tracePt t="2065" x="6515100" y="3009900"/>
          <p14:tracePt t="2079" x="6534150" y="2965450"/>
          <p14:tracePt t="2096" x="6553200" y="2901950"/>
          <p14:tracePt t="2113" x="6578600" y="2857500"/>
          <p14:tracePt t="2129" x="6584950" y="2806700"/>
          <p14:tracePt t="2146" x="6623050" y="2730500"/>
          <p14:tracePt t="2162" x="6635750" y="2679700"/>
          <p14:tracePt t="2179" x="6648450" y="2635250"/>
          <p14:tracePt t="2196" x="6654800" y="2609850"/>
          <p14:tracePt t="2212" x="6667500" y="2590800"/>
          <p14:tracePt t="2246" x="6667500" y="2584450"/>
          <p14:tracePt t="2288" x="6667500" y="2571750"/>
          <p14:tracePt t="2328" x="6667500" y="2565400"/>
          <p14:tracePt t="2352" x="6667500" y="2559050"/>
          <p14:tracePt t="2360" x="6667500" y="2540000"/>
          <p14:tracePt t="2368" x="6667500" y="2533650"/>
          <p14:tracePt t="2379" x="6667500" y="2520950"/>
          <p14:tracePt t="2396" x="6667500" y="2508250"/>
          <p14:tracePt t="2413" x="6673850" y="2489200"/>
          <p14:tracePt t="2429" x="6673850" y="2482850"/>
          <p14:tracePt t="2446" x="6673850" y="2476500"/>
          <p14:tracePt t="2576" x="6667500" y="2482850"/>
          <p14:tracePt t="2592" x="6661150" y="2489200"/>
          <p14:tracePt t="2664" x="6654800" y="2495550"/>
          <p14:tracePt t="2672" x="6648450" y="2495550"/>
          <p14:tracePt t="2688" x="6635750" y="2501900"/>
          <p14:tracePt t="2697" x="6616700" y="2501900"/>
          <p14:tracePt t="2713" x="6591300" y="2514600"/>
          <p14:tracePt t="2729" x="6565900" y="2514600"/>
          <p14:tracePt t="2746" x="6546850" y="2514600"/>
          <p14:tracePt t="2779" x="6534150" y="2527300"/>
          <p14:tracePt t="2944" x="6527800" y="2533650"/>
          <p14:tracePt t="2951" x="6527800" y="2546350"/>
          <p14:tracePt t="2962" x="6527800" y="2552700"/>
          <p14:tracePt t="2979" x="6540500" y="2584450"/>
          <p14:tracePt t="2996" x="6553200" y="2647950"/>
          <p14:tracePt t="3013" x="6553200" y="2768600"/>
          <p14:tracePt t="3029" x="6553200" y="2889250"/>
          <p14:tracePt t="3046" x="6553200" y="2984500"/>
          <p14:tracePt t="3062" x="6553200" y="2997200"/>
          <p14:tracePt t="3304" x="6553200" y="3003550"/>
          <p14:tracePt t="3312" x="6553200" y="3009900"/>
          <p14:tracePt t="3336" x="6553200" y="3016250"/>
          <p14:tracePt t="3346" x="6553200" y="3035300"/>
          <p14:tracePt t="3360" x="6540500" y="3035300"/>
          <p14:tracePt t="3368" x="6534150" y="3041650"/>
          <p14:tracePt t="3380" x="6527800" y="3041650"/>
          <p14:tracePt t="3396" x="6515100" y="3048000"/>
          <p14:tracePt t="3413" x="6502400" y="3054350"/>
          <p14:tracePt t="3430" x="6496050" y="3054350"/>
          <p14:tracePt t="3446" x="6489700" y="3054350"/>
          <p14:tracePt t="3463" x="6483350" y="3060700"/>
          <p14:tracePt t="3480" x="6470650" y="3067050"/>
          <p14:tracePt t="3496" x="6457950" y="3079750"/>
          <p14:tracePt t="3513" x="6419850" y="3117850"/>
          <p14:tracePt t="3530" x="6356350" y="3206750"/>
          <p14:tracePt t="3546" x="6242050" y="3365500"/>
          <p14:tracePt t="3563" x="6102350" y="3619500"/>
          <p14:tracePt t="3579" x="6038850" y="3797300"/>
          <p14:tracePt t="3596" x="5981700" y="3943350"/>
          <p14:tracePt t="3613" x="5962650" y="4025900"/>
          <p14:tracePt t="3630" x="5956300" y="4051300"/>
          <p14:tracePt t="3633" x="5956300" y="4057650"/>
          <p14:tracePt t="3647" x="5937250" y="4089400"/>
          <p14:tracePt t="3663" x="5899150" y="4140200"/>
          <p14:tracePt t="3680" x="5829300" y="4210050"/>
          <p14:tracePt t="3696" x="5791200" y="4267200"/>
          <p14:tracePt t="3713" x="5746750" y="4337050"/>
          <p14:tracePt t="3730" x="5702300" y="4381500"/>
          <p14:tracePt t="3746" x="5676900" y="4432300"/>
          <p14:tracePt t="3763" x="5626100" y="4495800"/>
          <p14:tracePt t="3780" x="5613400" y="4533900"/>
          <p14:tracePt t="3796" x="5607050" y="4578350"/>
          <p14:tracePt t="3813" x="5594350" y="4603750"/>
          <p14:tracePt t="3830" x="5594350" y="4610100"/>
          <p14:tracePt t="3846" x="5594350" y="4622800"/>
          <p14:tracePt t="3904" x="5600700" y="4629150"/>
          <p14:tracePt t="3912" x="5607050" y="4648200"/>
          <p14:tracePt t="3920" x="5619750" y="4686300"/>
          <p14:tracePt t="3930" x="5619750" y="4718050"/>
          <p14:tracePt t="3946" x="5632450" y="4800600"/>
          <p14:tracePt t="3963" x="5632450" y="4895850"/>
          <p14:tracePt t="3980" x="5632450" y="4946650"/>
          <p14:tracePt t="3996" x="5632450" y="4965700"/>
          <p14:tracePt t="4013" x="5632450" y="4972050"/>
          <p14:tracePt t="4256" x="5632450" y="4991100"/>
          <p14:tracePt t="4264" x="5632450" y="5022850"/>
          <p14:tracePt t="4272" x="5626100" y="5060950"/>
          <p14:tracePt t="4280" x="5613400" y="5080000"/>
          <p14:tracePt t="4297" x="5607050" y="5111750"/>
          <p14:tracePt t="4313" x="5607050" y="5118100"/>
          <p14:tracePt t="4330" x="5607050" y="5124450"/>
          <p14:tracePt t="4347" x="5600700" y="5130800"/>
          <p14:tracePt t="5041" x="5607050" y="5130800"/>
          <p14:tracePt t="5047" x="5651500" y="5130800"/>
          <p14:tracePt t="5055" x="5683250" y="5130800"/>
          <p14:tracePt t="5063" x="5740400" y="5124450"/>
          <p14:tracePt t="5080" x="5842000" y="5111750"/>
          <p14:tracePt t="5097" x="5962650" y="5099050"/>
          <p14:tracePt t="5113" x="6089650" y="5086350"/>
          <p14:tracePt t="5130" x="6254750" y="5054600"/>
          <p14:tracePt t="5147" x="6407150" y="5041900"/>
          <p14:tracePt t="5163" x="6534150" y="5016500"/>
          <p14:tracePt t="5180" x="6635750" y="5010150"/>
          <p14:tracePt t="5197" x="6718300" y="4991100"/>
          <p14:tracePt t="5213" x="6819900" y="4978400"/>
          <p14:tracePt t="5230" x="7010400" y="4933950"/>
          <p14:tracePt t="5247" x="7188200" y="4876800"/>
          <p14:tracePt t="5263" x="7385050" y="4845050"/>
          <p14:tracePt t="5280" x="7581900" y="4813300"/>
          <p14:tracePt t="5297" x="7747000" y="4781550"/>
          <p14:tracePt t="5313" x="7848600" y="4756150"/>
          <p14:tracePt t="5330" x="7893050" y="4737100"/>
          <p14:tracePt t="5347" x="7899400" y="4730750"/>
          <p14:tracePt t="5363" x="7905750" y="4730750"/>
          <p14:tracePt t="5380" x="7912100" y="4724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7F1D683-B095-4B29-86E2-93EDCB6B709A}" type="slidenum">
              <a:rPr lang="en-US" altLang="en-US" sz="1000" b="0">
                <a:solidFill>
                  <a:srgbClr val="9B9A98"/>
                </a:solidFill>
                <a:latin typeface="Arial" panose="020B0604020202020204" pitchFamily="34" charset="0"/>
              </a:rPr>
              <a:pPr/>
              <a:t>28</a:t>
            </a:fld>
            <a:endParaRPr lang="en-US" altLang="en-US" sz="1000" b="0">
              <a:solidFill>
                <a:srgbClr val="9B9A98"/>
              </a:solidFill>
              <a:latin typeface="Arial" panose="020B0604020202020204" pitchFamily="34" charset="0"/>
            </a:endParaRPr>
          </a:p>
        </p:txBody>
      </p:sp>
      <p:pic>
        <p:nvPicPr>
          <p:cNvPr id="512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6151" y="901701"/>
            <a:ext cx="7707313"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Oval 3"/>
          <p:cNvSpPr>
            <a:spLocks noChangeArrowheads="1"/>
          </p:cNvSpPr>
          <p:nvPr/>
        </p:nvSpPr>
        <p:spPr bwMode="auto">
          <a:xfrm>
            <a:off x="5189538" y="4010026"/>
            <a:ext cx="423862" cy="327025"/>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763226583"/>
      </p:ext>
    </p:extLst>
  </p:cSld>
  <p:clrMapOvr>
    <a:masterClrMapping/>
  </p:clrMapOvr>
  <mc:AlternateContent xmlns:mc="http://schemas.openxmlformats.org/markup-compatibility/2006" xmlns:p14="http://schemas.microsoft.com/office/powerpoint/2010/main">
    <mc:Choice Requires="p14">
      <p:transition spd="slow" p14:dur="2000" advTm="11472"/>
    </mc:Choice>
    <mc:Fallback xmlns="">
      <p:transition spd="slow" advTm="11472"/>
    </mc:Fallback>
  </mc:AlternateContent>
  <p:timing>
    <p:tnLst>
      <p:par>
        <p:cTn id="1" dur="indefinite" restart="never" nodeType="tmRoot"/>
      </p:par>
    </p:tnLst>
  </p:timing>
  <p:extLst mod="1">
    <p:ext uri="{3A86A75C-4F4B-4683-9AE1-C65F6400EC91}">
      <p14:laserTraceLst xmlns:p14="http://schemas.microsoft.com/office/powerpoint/2010/main">
        <p14:tracePtLst>
          <p14:tracePt t="1479" x="7861300" y="4711700"/>
          <p14:tracePt t="1488" x="7740650" y="4692650"/>
          <p14:tracePt t="1498" x="7543800" y="4673600"/>
          <p14:tracePt t="1515" x="7092950" y="4584700"/>
          <p14:tracePt t="1531" x="6604000" y="4425950"/>
          <p14:tracePt t="1548" x="6210300" y="4248150"/>
          <p14:tracePt t="1565" x="6013450" y="4089400"/>
          <p14:tracePt t="1581" x="5981700" y="3994150"/>
          <p14:tracePt t="1599" x="6000750" y="3759200"/>
          <p14:tracePt t="1615" x="6070600" y="3638550"/>
          <p14:tracePt t="1631" x="6261100" y="3327400"/>
          <p14:tracePt t="1648" x="6375400" y="3194050"/>
          <p14:tracePt t="1665" x="6451600" y="3067050"/>
          <p14:tracePt t="1681" x="6527800" y="2971800"/>
          <p14:tracePt t="1698" x="6546850" y="2921000"/>
          <p14:tracePt t="1714" x="6559550" y="2882900"/>
          <p14:tracePt t="1731" x="6559550" y="2870200"/>
          <p14:tracePt t="1748" x="6559550" y="2838450"/>
          <p14:tracePt t="1764" x="6559550" y="2800350"/>
          <p14:tracePt t="1781" x="6546850" y="2755900"/>
          <p14:tracePt t="1798" x="6527800" y="2736850"/>
          <p14:tracePt t="1814" x="6521450" y="2730500"/>
          <p14:tracePt t="1848" x="6515100" y="2730500"/>
          <p14:tracePt t="1880" x="6527800" y="2755900"/>
          <p14:tracePt t="1888" x="6534150" y="2774950"/>
          <p14:tracePt t="1899" x="6565900" y="2806700"/>
          <p14:tracePt t="1915" x="6604000" y="2851150"/>
          <p14:tracePt t="1932" x="6610350" y="2857500"/>
          <p14:tracePt t="1968" x="6610350" y="2863850"/>
          <p14:tracePt t="1981" x="6610350" y="2882900"/>
          <p14:tracePt t="1999" x="6610350" y="2908300"/>
          <p14:tracePt t="2015" x="6610350" y="2927350"/>
          <p14:tracePt t="2031" x="6591300" y="2971800"/>
          <p14:tracePt t="2048" x="6578600" y="3003550"/>
          <p14:tracePt t="2065" x="6559550" y="3041650"/>
          <p14:tracePt t="2081" x="6559550" y="3060700"/>
          <p14:tracePt t="2098" x="6553200" y="3073400"/>
          <p14:tracePt t="2115" x="6546850" y="3079750"/>
          <p14:tracePt t="2328" x="6546850" y="3073400"/>
          <p14:tracePt t="2336" x="6546850" y="3067050"/>
          <p14:tracePt t="2348" x="6540500" y="3048000"/>
          <p14:tracePt t="2365" x="6508750" y="3003550"/>
          <p14:tracePt t="2382" x="6432550" y="2933700"/>
          <p14:tracePt t="2399" x="6280150" y="2851150"/>
          <p14:tracePt t="2415" x="6153150" y="2813050"/>
          <p14:tracePt t="2432" x="5981700" y="2781300"/>
          <p14:tracePt t="2448" x="5765800" y="2781300"/>
          <p14:tracePt t="2465" x="5549900" y="2794000"/>
          <p14:tracePt t="2481" x="5314950" y="2876550"/>
          <p14:tracePt t="2498" x="5080000" y="3022600"/>
          <p14:tracePt t="2515" x="4914900" y="3175000"/>
          <p14:tracePt t="2532" x="4832350" y="3340100"/>
          <p14:tracePt t="2548" x="4813300" y="3441700"/>
          <p14:tracePt t="2565" x="4813300" y="3511550"/>
          <p14:tracePt t="2582" x="4902200" y="3556000"/>
          <p14:tracePt t="2599" x="5124450" y="3568700"/>
          <p14:tracePt t="2615" x="5359400" y="3568700"/>
          <p14:tracePt t="2632" x="5842000" y="3327400"/>
          <p14:tracePt t="2648" x="6229350" y="2940050"/>
          <p14:tracePt t="2665" x="6438900" y="2628900"/>
          <p14:tracePt t="2682" x="6502400" y="2406650"/>
          <p14:tracePt t="2699" x="6489700" y="2260600"/>
          <p14:tracePt t="2715" x="6375400" y="2159000"/>
          <p14:tracePt t="2732" x="6172200" y="2101850"/>
          <p14:tracePt t="2748" x="5886450" y="2082800"/>
          <p14:tracePt t="2765" x="5524500" y="2114550"/>
          <p14:tracePt t="2782" x="5232400" y="2247900"/>
          <p14:tracePt t="2798" x="5022850" y="2571750"/>
          <p14:tracePt t="2815" x="5022850" y="2736850"/>
          <p14:tracePt t="2831" x="5092700" y="2857500"/>
          <p14:tracePt t="2848" x="5226050" y="2940050"/>
          <p14:tracePt t="2865" x="5340350" y="2978150"/>
          <p14:tracePt t="2881" x="5378450" y="2990850"/>
          <p14:tracePt t="2898" x="5384800" y="2997200"/>
          <p14:tracePt t="2931" x="5391150" y="3003550"/>
          <p14:tracePt t="2948" x="5359400" y="3073400"/>
          <p14:tracePt t="2965" x="5295900" y="3251200"/>
          <p14:tracePt t="2982" x="5219700" y="3543300"/>
          <p14:tracePt t="2999" x="5080000" y="4025900"/>
          <p14:tracePt t="3015" x="5041900" y="4184650"/>
          <p14:tracePt t="3032" x="5016500" y="4241800"/>
          <p14:tracePt t="3048" x="5016500" y="4260850"/>
          <p14:tracePt t="3082" x="5010150" y="4260850"/>
          <p14:tracePt t="3160" x="5029200" y="4267200"/>
          <p14:tracePt t="3168" x="5060950" y="4286250"/>
          <p14:tracePt t="3176" x="5111750" y="4311650"/>
          <p14:tracePt t="3184" x="5149850" y="4337050"/>
          <p14:tracePt t="3198" x="5187950" y="4349750"/>
          <p14:tracePt t="3215" x="5283200" y="4400550"/>
          <p14:tracePt t="3232" x="5321300" y="4432300"/>
          <p14:tracePt t="3248" x="5340350" y="4451350"/>
          <p14:tracePt t="3265" x="5340350" y="4464050"/>
          <p14:tracePt t="3344" x="5346700" y="4464050"/>
          <p14:tracePt t="3352" x="5359400" y="4457700"/>
          <p14:tracePt t="3360" x="5365750" y="4432300"/>
          <p14:tracePt t="3368" x="5365750" y="4419600"/>
          <p14:tracePt t="3382" x="5365750" y="4400550"/>
          <p14:tracePt t="3399" x="5384800" y="4362450"/>
          <p14:tracePt t="3415" x="5397500" y="4349750"/>
          <p14:tracePt t="3432" x="5397500" y="4330700"/>
          <p14:tracePt t="3448" x="5416550" y="4324350"/>
          <p14:tracePt t="3465" x="5422900" y="4324350"/>
          <p14:tracePt t="3482" x="5429250" y="4324350"/>
          <p14:tracePt t="4120" x="5429250" y="4349750"/>
          <p14:tracePt t="4128" x="5435600" y="4375150"/>
          <p14:tracePt t="4136" x="5441950" y="4400550"/>
          <p14:tracePt t="4149" x="5448300" y="4406900"/>
          <p14:tracePt t="4165" x="5448300" y="4419600"/>
          <p14:tracePt t="4183" x="5461000" y="4483100"/>
          <p14:tracePt t="4199" x="5461000" y="4533900"/>
          <p14:tracePt t="4215" x="5480050" y="4641850"/>
          <p14:tracePt t="4232" x="5492750" y="4679950"/>
          <p14:tracePt t="4249" x="5492750" y="4686300"/>
          <p14:tracePt t="4512" x="5499100" y="46926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3C06725-D39E-48CF-ACFF-6F812EC062CC}" type="slidenum">
              <a:rPr lang="en-US" altLang="en-US" sz="1000" b="0">
                <a:solidFill>
                  <a:srgbClr val="9B9A98"/>
                </a:solidFill>
                <a:latin typeface="Arial" panose="020B0604020202020204" pitchFamily="34" charset="0"/>
              </a:rPr>
              <a:pPr/>
              <a:t>29</a:t>
            </a:fld>
            <a:endParaRPr lang="en-US" altLang="en-US" sz="1000" b="0">
              <a:solidFill>
                <a:srgbClr val="9B9A98"/>
              </a:solidFill>
              <a:latin typeface="Arial" panose="020B0604020202020204" pitchFamily="34" charset="0"/>
            </a:endParaRPr>
          </a:p>
        </p:txBody>
      </p:sp>
      <p:pic>
        <p:nvPicPr>
          <p:cNvPr id="5325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8851" y="769939"/>
            <a:ext cx="8139113"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0629119"/>
      </p:ext>
    </p:extLst>
  </p:cSld>
  <p:clrMapOvr>
    <a:masterClrMapping/>
  </p:clrMapOvr>
  <mc:AlternateContent xmlns:mc="http://schemas.openxmlformats.org/markup-compatibility/2006" xmlns:p14="http://schemas.microsoft.com/office/powerpoint/2010/main">
    <mc:Choice Requires="p14">
      <p:transition spd="slow" p14:dur="2000" advTm="17632"/>
    </mc:Choice>
    <mc:Fallback xmlns="">
      <p:transition spd="slow" advTm="17632"/>
    </mc:Fallback>
  </mc:AlternateContent>
  <p:timing>
    <p:tnLst>
      <p:par>
        <p:cTn id="1" dur="indefinite" restart="never" nodeType="tmRoot"/>
      </p:par>
    </p:tnLst>
  </p:timing>
  <p:extLst mod="1">
    <p:ext uri="{3A86A75C-4F4B-4683-9AE1-C65F6400EC91}">
      <p14:laserTraceLst xmlns:p14="http://schemas.microsoft.com/office/powerpoint/2010/main">
        <p14:tracePtLst>
          <p14:tracePt t="570" x="5454650" y="4565650"/>
          <p14:tracePt t="578" x="5416550" y="4425950"/>
          <p14:tracePt t="586" x="5384800" y="4305300"/>
          <p14:tracePt t="596" x="5353050" y="4203700"/>
          <p14:tracePt t="612" x="5276850" y="3892550"/>
          <p14:tracePt t="629" x="5194300" y="3536950"/>
          <p14:tracePt t="632" x="5130800" y="3327400"/>
          <p14:tracePt t="646" x="5086350" y="3124200"/>
          <p14:tracePt t="662" x="4997450" y="2813050"/>
          <p14:tracePt t="679" x="4959350" y="2546350"/>
          <p14:tracePt t="696" x="4946650" y="2425700"/>
          <p14:tracePt t="712" x="4933950" y="2324100"/>
          <p14:tracePt t="729" x="4921250" y="2279650"/>
          <p14:tracePt t="746" x="4921250" y="2260600"/>
          <p14:tracePt t="762" x="4921250" y="2254250"/>
          <p14:tracePt t="779" x="4921250" y="2247900"/>
          <p14:tracePt t="856" x="4908550" y="2254250"/>
          <p14:tracePt t="865" x="4895850" y="2266950"/>
          <p14:tracePt t="880" x="4895850" y="2279650"/>
          <p14:tracePt t="888" x="4889500" y="2279650"/>
          <p14:tracePt t="896" x="4889500" y="2286000"/>
          <p14:tracePt t="913" x="4870450" y="2317750"/>
          <p14:tracePt t="929" x="4819650" y="2406650"/>
          <p14:tracePt t="946" x="4775200" y="2597150"/>
          <p14:tracePt t="963" x="4718050" y="2946400"/>
          <p14:tracePt t="980" x="4692650" y="3505200"/>
          <p14:tracePt t="996" x="4692650" y="4222750"/>
          <p14:tracePt t="1013" x="4832350" y="4889500"/>
          <p14:tracePt t="1029" x="4997450" y="5314950"/>
          <p14:tracePt t="1047" x="5162550" y="5499100"/>
          <p14:tracePt t="1063" x="5200650" y="5499100"/>
          <p14:tracePt t="1079" x="5346700" y="5499100"/>
          <p14:tracePt t="1096" x="5638800" y="5099050"/>
          <p14:tracePt t="1113" x="5880100" y="4419600"/>
          <p14:tracePt t="1129" x="5930900" y="3740150"/>
          <p14:tracePt t="1146" x="5848350" y="3321050"/>
          <p14:tracePt t="1163" x="5676900" y="3111500"/>
          <p14:tracePt t="1179" x="5441950" y="3028950"/>
          <p14:tracePt t="1196" x="5086350" y="3009900"/>
          <p14:tracePt t="1213" x="4565650" y="3155950"/>
          <p14:tracePt t="1229" x="4057650" y="3530600"/>
          <p14:tracePt t="1247" x="3600450" y="4248150"/>
          <p14:tracePt t="1263" x="3556000" y="4641850"/>
          <p14:tracePt t="1279" x="3670300" y="4895850"/>
          <p14:tracePt t="1296" x="3822700" y="4991100"/>
          <p14:tracePt t="1313" x="4000500" y="5003800"/>
          <p14:tracePt t="1329" x="4140200" y="5003800"/>
          <p14:tracePt t="1346" x="4248150" y="4946650"/>
          <p14:tracePt t="1362" x="4292600" y="4876800"/>
          <p14:tracePt t="1379" x="4305300" y="4845050"/>
          <p14:tracePt t="1396" x="4305300" y="4832350"/>
          <p14:tracePt t="1568" x="4337050" y="4826000"/>
          <p14:tracePt t="1576" x="4394200" y="4813300"/>
          <p14:tracePt t="1584" x="4464050" y="4800600"/>
          <p14:tracePt t="1597" x="4552950" y="4768850"/>
          <p14:tracePt t="1613" x="4794250" y="4699000"/>
          <p14:tracePt t="1630" x="5194300" y="4635500"/>
          <p14:tracePt t="1634" x="5416550" y="4591050"/>
          <p14:tracePt t="1646" x="5651500" y="4533900"/>
          <p14:tracePt t="1663" x="6248400" y="4330700"/>
          <p14:tracePt t="1680" x="6394450" y="4235450"/>
          <p14:tracePt t="1696" x="6426200" y="4178300"/>
          <p14:tracePt t="1713" x="6445250" y="4133850"/>
          <p14:tracePt t="1730" x="6445250" y="4064000"/>
          <p14:tracePt t="1746" x="6445250" y="4025900"/>
          <p14:tracePt t="1763" x="6445250" y="4013200"/>
          <p14:tracePt t="1800" x="6438900" y="3994150"/>
          <p14:tracePt t="1813" x="6419850" y="3994150"/>
          <p14:tracePt t="1830" x="6381750" y="3987800"/>
          <p14:tracePt t="1847" x="6305550" y="3975100"/>
          <p14:tracePt t="1863" x="6286500" y="3975100"/>
          <p14:tracePt t="1880" x="6261100" y="3975100"/>
          <p14:tracePt t="1896" x="6254750" y="3975100"/>
          <p14:tracePt t="1912" x="6242050" y="3994150"/>
          <p14:tracePt t="1929" x="6242050" y="4032250"/>
          <p14:tracePt t="1946" x="6356350" y="4121150"/>
          <p14:tracePt t="1963" x="6553200" y="4184650"/>
          <p14:tracePt t="1979" x="6832600" y="4216400"/>
          <p14:tracePt t="1996" x="7118350" y="4235450"/>
          <p14:tracePt t="2013" x="7283450" y="4216400"/>
          <p14:tracePt t="2030" x="7385050" y="4127500"/>
          <p14:tracePt t="2047" x="7410450" y="4000500"/>
          <p14:tracePt t="2063" x="7181850" y="3733800"/>
          <p14:tracePt t="2080" x="6661150" y="3556000"/>
          <p14:tracePt t="2096" x="5905500" y="3346450"/>
          <p14:tracePt t="2113" x="5010150" y="3295650"/>
          <p14:tracePt t="2130" x="4184650" y="3295650"/>
          <p14:tracePt t="2146" x="3644900" y="3390900"/>
          <p14:tracePt t="2163" x="3365500" y="3594100"/>
          <p14:tracePt t="2180" x="3321050" y="3765550"/>
          <p14:tracePt t="2196" x="3352800" y="3949700"/>
          <p14:tracePt t="2213" x="3676650" y="4203700"/>
          <p14:tracePt t="2230" x="4267200" y="4425950"/>
          <p14:tracePt t="2247" x="5232400" y="4521200"/>
          <p14:tracePt t="2263" x="5816600" y="4521200"/>
          <p14:tracePt t="2280" x="6076950" y="4457700"/>
          <p14:tracePt t="2296" x="6146800" y="4400550"/>
          <p14:tracePt t="2313" x="6146800" y="4368800"/>
          <p14:tracePt t="2330" x="6026150" y="4248150"/>
          <p14:tracePt t="2346" x="5645150" y="4076700"/>
          <p14:tracePt t="2363" x="5194300" y="3943350"/>
          <p14:tracePt t="2380" x="4819650" y="3898900"/>
          <p14:tracePt t="2397" x="4622800" y="3898900"/>
          <p14:tracePt t="2413" x="4591050" y="3898900"/>
          <p14:tracePt t="2431" x="4603750" y="3911600"/>
          <p14:tracePt t="2447" x="4800600" y="3943350"/>
          <p14:tracePt t="2463" x="5194300" y="3981450"/>
          <p14:tracePt t="2480" x="5626100" y="3981450"/>
          <p14:tracePt t="2496" x="5956300" y="3981450"/>
          <p14:tracePt t="2513" x="6083300" y="3898900"/>
          <p14:tracePt t="2530" x="6108700" y="3746500"/>
          <p14:tracePt t="2547" x="6019800" y="3352800"/>
          <p14:tracePt t="2563" x="5657850" y="2787650"/>
          <p14:tracePt t="2580" x="5156200" y="2286000"/>
          <p14:tracePt t="2597" x="4635500" y="1885950"/>
          <p14:tracePt t="2613" x="4159250" y="1600200"/>
          <p14:tracePt t="2630" x="3930650" y="1498600"/>
          <p14:tracePt t="2647" x="3886200" y="1460500"/>
          <p14:tracePt t="2728" x="3879850" y="1466850"/>
          <p14:tracePt t="2736" x="3879850" y="1517650"/>
          <p14:tracePt t="2746" x="3879850" y="1581150"/>
          <p14:tracePt t="2763" x="3860800" y="1828800"/>
          <p14:tracePt t="2780" x="3860800" y="2209800"/>
          <p14:tracePt t="2796" x="3860800" y="2470150"/>
          <p14:tracePt t="2813" x="3860800" y="2597150"/>
          <p14:tracePt t="2830" x="3860800" y="2603500"/>
          <p14:tracePt t="2895" x="3892550" y="2578100"/>
          <p14:tracePt t="2903" x="3937000" y="2501900"/>
          <p14:tracePt t="2913" x="3994150" y="2432050"/>
          <p14:tracePt t="2930" x="4095750" y="2286000"/>
          <p14:tracePt t="2947" x="4159250" y="2190750"/>
          <p14:tracePt t="2963" x="4184650" y="2101850"/>
          <p14:tracePt t="2980" x="4184650" y="2038350"/>
          <p14:tracePt t="2997" x="4184650" y="2000250"/>
          <p14:tracePt t="3013" x="4159250" y="1981200"/>
          <p14:tracePt t="3031" x="4051300" y="1936750"/>
          <p14:tracePt t="3047" x="3981450" y="1924050"/>
          <p14:tracePt t="3063" x="3600450" y="1924050"/>
          <p14:tracePt t="3080" x="3225800" y="2000250"/>
          <p14:tracePt t="3097" x="2914650" y="2203450"/>
          <p14:tracePt t="3114" x="2724150" y="2482850"/>
          <p14:tracePt t="3130" x="2705100" y="2749550"/>
          <p14:tracePt t="3147" x="2914650" y="3016250"/>
          <p14:tracePt t="3151" x="3086100" y="3149600"/>
          <p14:tracePt t="3163" x="3340100" y="3276600"/>
          <p14:tracePt t="3180" x="4006850" y="3441700"/>
          <p14:tracePt t="3197" x="4749800" y="3467100"/>
          <p14:tracePt t="3213" x="5238750" y="3384550"/>
          <p14:tracePt t="3231" x="5480050" y="3048000"/>
          <p14:tracePt t="3247" x="5480050" y="2889250"/>
          <p14:tracePt t="3263" x="5029200" y="2355850"/>
          <p14:tracePt t="3280" x="4362450" y="2076450"/>
          <p14:tracePt t="3297" x="3644900" y="1917700"/>
          <p14:tracePt t="3313" x="2940050" y="1892300"/>
          <p14:tracePt t="3330" x="2438400" y="2127250"/>
          <p14:tracePt t="3347" x="2241550" y="2463800"/>
          <p14:tracePt t="3364" x="2305050" y="2863850"/>
          <p14:tracePt t="3380" x="2641600" y="3219450"/>
          <p14:tracePt t="3397" x="3251200" y="3441700"/>
          <p14:tracePt t="3413" x="4070350" y="3530600"/>
          <p14:tracePt t="3431" x="4806950" y="3511550"/>
          <p14:tracePt t="3447" x="4895850" y="3473450"/>
          <p14:tracePt t="3463" x="4895850" y="3429000"/>
          <p14:tracePt t="3480" x="4787900" y="3359150"/>
          <p14:tracePt t="3496" x="4552950" y="3308350"/>
          <p14:tracePt t="3513" x="4362450" y="3308350"/>
          <p14:tracePt t="3530" x="4248150" y="3346450"/>
          <p14:tracePt t="3546" x="4235450" y="3384550"/>
          <p14:tracePt t="3564" x="4235450" y="3422650"/>
          <p14:tracePt t="3581" x="4368800" y="3460750"/>
          <p14:tracePt t="3597" x="4622800" y="3460750"/>
          <p14:tracePt t="3614" x="4851400" y="3435350"/>
          <p14:tracePt t="3631" x="4965700" y="3295650"/>
          <p14:tracePt t="3647" x="4959350" y="3155950"/>
          <p14:tracePt t="3663" x="4749800" y="2952750"/>
          <p14:tracePt t="3680" x="4362450" y="2800350"/>
          <p14:tracePt t="3697" x="3962400" y="2736850"/>
          <p14:tracePt t="3714" x="3695700" y="2698750"/>
          <p14:tracePt t="3730" x="3657600" y="2711450"/>
          <p14:tracePt t="3747" x="3657600" y="2724150"/>
          <p14:tracePt t="3764" x="3746500" y="2781300"/>
          <p14:tracePt t="3780" x="3930650" y="2813050"/>
          <p14:tracePt t="3797" x="4127500" y="2813050"/>
          <p14:tracePt t="3814" x="4260850" y="2806700"/>
          <p14:tracePt t="3831" x="4298950" y="2768600"/>
          <p14:tracePt t="3847" x="4286250" y="2705100"/>
          <p14:tracePt t="3864" x="4165600" y="2667000"/>
          <p14:tracePt t="3880" x="3975100" y="2635250"/>
          <p14:tracePt t="3897" x="3771900" y="2622550"/>
          <p14:tracePt t="3914" x="3613150" y="2628900"/>
          <p14:tracePt t="3930" x="3562350" y="2654300"/>
          <p14:tracePt t="3947" x="3549650" y="2654300"/>
          <p14:tracePt t="3964" x="3549650" y="2660650"/>
          <p14:tracePt t="3997" x="3575050" y="2667000"/>
          <p14:tracePt t="4013" x="3606800" y="2679700"/>
          <p14:tracePt t="4048" x="3613150" y="2679700"/>
          <p14:tracePt t="4161" x="3619500" y="2692400"/>
          <p14:tracePt t="4168" x="3619500" y="2711450"/>
          <p14:tracePt t="4181" x="3600450" y="2736850"/>
          <p14:tracePt t="4197" x="3524250" y="2857500"/>
          <p14:tracePt t="4214" x="3435350" y="3111500"/>
          <p14:tracePt t="4231" x="3352800" y="3448050"/>
          <p14:tracePt t="4247" x="3333750" y="4044950"/>
          <p14:tracePt t="4264" x="3384550" y="4470400"/>
          <p14:tracePt t="4280" x="3511550" y="4813300"/>
          <p14:tracePt t="4297" x="3619500" y="4997450"/>
          <p14:tracePt t="4314" x="3759200" y="5054600"/>
          <p14:tracePt t="4330" x="3943350" y="5067300"/>
          <p14:tracePt t="4347" x="4362450" y="5067300"/>
          <p14:tracePt t="4364" x="4889500" y="4933950"/>
          <p14:tracePt t="4381" x="5454650" y="4711700"/>
          <p14:tracePt t="4397" x="5861050" y="4451350"/>
          <p14:tracePt t="4414" x="6051550" y="4286250"/>
          <p14:tracePt t="4431" x="6089650" y="4178300"/>
          <p14:tracePt t="4447" x="6007100" y="4032250"/>
          <p14:tracePt t="4464" x="5816600" y="3937000"/>
          <p14:tracePt t="4481" x="5505450" y="3860800"/>
          <p14:tracePt t="4497" x="5086350" y="3841750"/>
          <p14:tracePt t="4514" x="4660900" y="3924300"/>
          <p14:tracePt t="4530" x="4279900" y="4121150"/>
          <p14:tracePt t="4547" x="4025900" y="4375150"/>
          <p14:tracePt t="4564" x="3943350" y="4660900"/>
          <p14:tracePt t="4581" x="3943350" y="4870450"/>
          <p14:tracePt t="4597" x="4267200" y="5207000"/>
          <p14:tracePt t="4614" x="4857750" y="5480050"/>
          <p14:tracePt t="4631" x="5556250" y="5556250"/>
          <p14:tracePt t="4647" x="6629400" y="5410200"/>
          <p14:tracePt t="4664" x="6991350" y="5124450"/>
          <p14:tracePt t="4680" x="7035800" y="4927600"/>
          <p14:tracePt t="4697" x="6851650" y="4629150"/>
          <p14:tracePt t="4713" x="6184900" y="4330700"/>
          <p14:tracePt t="4730" x="5181600" y="4095750"/>
          <p14:tracePt t="4747" x="4171950" y="4013200"/>
          <p14:tracePt t="4764" x="3352800" y="4013200"/>
          <p14:tracePt t="4781" x="2895600" y="4178300"/>
          <p14:tracePt t="4797" x="2787650" y="4260850"/>
          <p14:tracePt t="4814" x="2781300" y="4292600"/>
          <p14:tracePt t="4831" x="2813050" y="4343400"/>
          <p14:tracePt t="4847" x="3206750" y="4425950"/>
          <p14:tracePt t="4864" x="3479800" y="4445000"/>
          <p14:tracePt t="4881" x="3619500" y="4445000"/>
          <p14:tracePt t="4897" x="3632200" y="4451350"/>
          <p14:tracePt t="4945" x="3619500" y="4451350"/>
          <p14:tracePt t="4952" x="3587750" y="4451350"/>
          <p14:tracePt t="4964" x="3556000" y="4451350"/>
          <p14:tracePt t="5033" x="3587750" y="4451350"/>
          <p14:tracePt t="5040" x="3676650" y="4445000"/>
          <p14:tracePt t="5048" x="3784600" y="4413250"/>
          <p14:tracePt t="5064" x="4057650" y="4343400"/>
          <p14:tracePt t="5080" x="4273550" y="4311650"/>
          <p14:tracePt t="5097" x="4343400" y="4279900"/>
          <p14:tracePt t="5114" x="4349750" y="4279900"/>
          <p14:tracePt t="5151" x="4330700" y="4273550"/>
          <p14:tracePt t="5164" x="4292600" y="4260850"/>
          <p14:tracePt t="5181" x="4222750" y="4248150"/>
          <p14:tracePt t="5198" x="4197350" y="4235450"/>
          <p14:tracePt t="5214" x="4197350" y="4229100"/>
          <p14:tracePt t="5288" x="4203700" y="4229100"/>
          <p14:tracePt t="5296" x="4241800" y="4229100"/>
          <p14:tracePt t="5304" x="4298950" y="4229100"/>
          <p14:tracePt t="5314" x="4362450" y="4229100"/>
          <p14:tracePt t="5331" x="4476750" y="4229100"/>
          <p14:tracePt t="5347" x="4546600" y="4229100"/>
          <p14:tracePt t="5364" x="4559300" y="4241800"/>
          <p14:tracePt t="5381" x="4572000" y="4343400"/>
          <p14:tracePt t="5397" x="4572000" y="4552950"/>
          <p14:tracePt t="5415" x="4552950" y="4870450"/>
          <p14:tracePt t="5431" x="4552950" y="4927600"/>
          <p14:tracePt t="5447" x="4540250" y="4940300"/>
          <p14:tracePt t="5480" x="4572000" y="4883150"/>
          <p14:tracePt t="5488" x="4610100" y="4724400"/>
          <p14:tracePt t="5497" x="4673600" y="4533900"/>
          <p14:tracePt t="5514" x="4743450" y="4273550"/>
          <p14:tracePt t="5531" x="4813300" y="4044950"/>
          <p14:tracePt t="5548" x="4851400" y="3968750"/>
          <p14:tracePt t="5592" x="4851400" y="4006850"/>
          <p14:tracePt t="5599" x="4826000" y="4095750"/>
          <p14:tracePt t="5614" x="4781550" y="4273550"/>
          <p14:tracePt t="5630" x="4768850" y="4343400"/>
          <p14:tracePt t="5647" x="4762500" y="4343400"/>
          <p14:tracePt t="5671" x="4781550" y="4343400"/>
          <p14:tracePt t="5680" x="4838700" y="4305300"/>
          <p14:tracePt t="5697" x="4876800" y="4203700"/>
          <p14:tracePt t="5714" x="4889500" y="4114800"/>
          <p14:tracePt t="5731" x="4876800" y="4076700"/>
          <p14:tracePt t="5747" x="4806950" y="4064000"/>
          <p14:tracePt t="5764" x="4597400" y="4064000"/>
          <p14:tracePt t="5781" x="4292600" y="4222750"/>
          <p14:tracePt t="5797" x="4095750" y="4457700"/>
          <p14:tracePt t="5815" x="4070350" y="4705350"/>
          <p14:tracePt t="5831" x="4337050" y="4838700"/>
          <p14:tracePt t="5848" x="4959350" y="4959350"/>
          <p14:tracePt t="5864" x="5810250" y="4984750"/>
          <p14:tracePt t="5881" x="6534150" y="4959350"/>
          <p14:tracePt t="5898" x="6750050" y="4870450"/>
          <p14:tracePt t="5914" x="6762750" y="4832350"/>
          <p14:tracePt t="5931" x="6667500" y="4724400"/>
          <p14:tracePt t="5948" x="6057900" y="4502150"/>
          <p14:tracePt t="5964" x="4927600" y="4362450"/>
          <p14:tracePt t="5981" x="4108450" y="4362450"/>
          <p14:tracePt t="5998" x="3714750" y="4438650"/>
          <p14:tracePt t="6015" x="3676650" y="4470400"/>
          <p14:tracePt t="6031" x="3721100" y="4489450"/>
          <p14:tracePt t="6048" x="4121150" y="4495800"/>
          <p14:tracePt t="6064" x="4756150" y="4495800"/>
          <p14:tracePt t="6081" x="5289550" y="4495800"/>
          <p14:tracePt t="6098" x="5372100" y="4470400"/>
          <p14:tracePt t="6131" x="5219700" y="4419600"/>
          <p14:tracePt t="6147" x="4679950" y="4330700"/>
          <p14:tracePt t="6164" x="4064000" y="4330700"/>
          <p14:tracePt t="6167" x="3822700" y="4330700"/>
          <p14:tracePt t="6181" x="3644900" y="4381500"/>
          <p14:tracePt t="6197" x="3575050" y="4425950"/>
          <p14:tracePt t="6214" x="3613150" y="4432300"/>
          <p14:tracePt t="6231" x="4006850" y="4470400"/>
          <p14:tracePt t="6248" x="4673600" y="4470400"/>
          <p14:tracePt t="6264" x="5378450" y="4470400"/>
          <p14:tracePt t="6281" x="5670550" y="4432300"/>
          <p14:tracePt t="6298" x="5676900" y="4432300"/>
          <p14:tracePt t="6314" x="5619750" y="4419600"/>
          <p14:tracePt t="6331" x="5156200" y="4356100"/>
          <p14:tracePt t="6348" x="4394200" y="4305300"/>
          <p14:tracePt t="6364" x="3638550" y="4305300"/>
          <p14:tracePt t="6381" x="3295650" y="4305300"/>
          <p14:tracePt t="6398" x="3257550" y="4311650"/>
          <p14:tracePt t="6433" x="3308350" y="4311650"/>
          <p14:tracePt t="6440" x="3384550" y="4337050"/>
          <p14:tracePt t="6449" x="3454400" y="4337050"/>
          <p14:tracePt t="6464" x="3594100" y="4368800"/>
          <p14:tracePt t="6481" x="3651250" y="4368800"/>
          <p14:tracePt t="6498" x="3657600" y="4375150"/>
          <p14:tracePt t="7544" x="3676650" y="4375150"/>
          <p14:tracePt t="7552" x="3702050" y="4349750"/>
          <p14:tracePt t="7560" x="3752850" y="4305300"/>
          <p14:tracePt t="7568" x="3790950" y="4279900"/>
          <p14:tracePt t="7581" x="3829050" y="4254500"/>
          <p14:tracePt t="7599" x="3994150" y="4133850"/>
          <p14:tracePt t="7615" x="4076700" y="4070350"/>
          <p14:tracePt t="7631" x="4127500" y="4032250"/>
          <p14:tracePt t="7648" x="4140200" y="4025900"/>
          <p14:tracePt t="7665" x="4140200" y="4019550"/>
          <p14:tracePt t="7840" x="4140200" y="4038600"/>
          <p14:tracePt t="7848" x="4152900" y="4051300"/>
          <p14:tracePt t="7856" x="4152900" y="4095750"/>
          <p14:tracePt t="7865" x="4159250" y="4102100"/>
          <p14:tracePt t="7882" x="4178300" y="4133850"/>
          <p14:tracePt t="8704" x="4184650" y="4140200"/>
          <p14:tracePt t="8712" x="4191000" y="4140200"/>
          <p14:tracePt t="8761" x="4191000" y="4133850"/>
          <p14:tracePt t="8777" x="4191000" y="4127500"/>
          <p14:tracePt t="8802" x="4191000" y="4121150"/>
          <p14:tracePt t="9056" x="4191000" y="4102100"/>
          <p14:tracePt t="9064" x="4191000" y="4083050"/>
          <p14:tracePt t="9080" x="4191000" y="4070350"/>
          <p14:tracePt t="9087" x="4191000" y="4051300"/>
          <p14:tracePt t="9098" x="4191000" y="4044950"/>
          <p14:tracePt t="9115" x="4191000" y="4038600"/>
          <p14:tracePt t="10688" x="4203700" y="3981450"/>
          <p14:tracePt t="10696" x="4254500" y="3943350"/>
          <p14:tracePt t="10704" x="4305300" y="3917950"/>
          <p14:tracePt t="10716" x="4375150" y="3886200"/>
          <p14:tracePt t="10732" x="4502150" y="3816350"/>
          <p14:tracePt t="10736" x="4552950" y="3790950"/>
          <p14:tracePt t="10749" x="4591050" y="3765550"/>
          <p14:tracePt t="10766" x="4635500" y="3733800"/>
          <p14:tracePt t="10783" x="4673600" y="3714750"/>
          <p14:tracePt t="10799" x="4699000" y="3689350"/>
          <p14:tracePt t="10816" x="4711700" y="3676650"/>
          <p14:tracePt t="10833" x="4743450" y="3676650"/>
          <p14:tracePt t="10849" x="4794250" y="3676650"/>
          <p14:tracePt t="10866" x="4845050" y="3676650"/>
          <p14:tracePt t="10882" x="4864100" y="3676650"/>
          <p14:tracePt t="10899" x="4870450" y="3676650"/>
          <p14:tracePt t="10916" x="4876800" y="3702050"/>
          <p14:tracePt t="10932" x="4876800" y="3790950"/>
          <p14:tracePt t="10949" x="4889500" y="3930650"/>
          <p14:tracePt t="10966" x="4978400" y="4089400"/>
          <p14:tracePt t="10983" x="5010150" y="4121150"/>
          <p14:tracePt t="10999" x="5118100" y="4146550"/>
          <p14:tracePt t="11016" x="5187950" y="4146550"/>
          <p14:tracePt t="11032" x="5270500" y="4133850"/>
          <p14:tracePt t="11049" x="5302250" y="4070350"/>
          <p14:tracePt t="11066" x="5340350" y="3981450"/>
          <p14:tracePt t="11083" x="5340350" y="3930650"/>
          <p14:tracePt t="11099" x="5340350" y="3898900"/>
          <p14:tracePt t="11116" x="5321300" y="3879850"/>
          <p14:tracePt t="11133" x="5251450" y="3867150"/>
          <p14:tracePt t="11149" x="5130800" y="3867150"/>
          <p14:tracePt t="11166" x="4946650" y="3943350"/>
          <p14:tracePt t="11183" x="4737100" y="4083050"/>
          <p14:tracePt t="11199" x="4648200" y="4235450"/>
          <p14:tracePt t="11216" x="4648200" y="4286250"/>
          <p14:tracePt t="11233" x="4686300" y="4343400"/>
          <p14:tracePt t="11249" x="4800600" y="4356100"/>
          <p14:tracePt t="11266" x="4991100" y="4356100"/>
          <p14:tracePt t="11282" x="5327650" y="4343400"/>
          <p14:tracePt t="11299" x="5511800" y="4260850"/>
          <p14:tracePt t="11316" x="5594350" y="4203700"/>
          <p14:tracePt t="11333" x="5600700" y="4178300"/>
          <p14:tracePt t="11349" x="5422900" y="4064000"/>
          <p14:tracePt t="11367" x="4095750" y="3803650"/>
          <p14:tracePt t="11383" x="3435350" y="3714750"/>
          <p14:tracePt t="11399" x="1549400" y="3657600"/>
          <p14:tracePt t="11416" x="800100" y="3816350"/>
          <p14:tracePt t="11433" x="666750" y="3987800"/>
          <p14:tracePt t="11449" x="825500" y="4133850"/>
          <p14:tracePt t="11466" x="1549400" y="4356100"/>
          <p14:tracePt t="11482" x="2806700" y="4451350"/>
          <p14:tracePt t="11499" x="4248150" y="4451350"/>
          <p14:tracePt t="11516" x="5308600" y="4451350"/>
          <p14:tracePt t="11532" x="5562600" y="4451350"/>
          <p14:tracePt t="11567" x="5238750" y="4394200"/>
          <p14:tracePt t="11583" x="4940300" y="4362450"/>
          <p14:tracePt t="11599" x="4203700" y="4286250"/>
          <p14:tracePt t="11616" x="4152900" y="4286250"/>
          <p14:tracePt t="11633" x="4146550" y="4292600"/>
          <p14:tracePt t="11649" x="4349750" y="4330700"/>
          <p14:tracePt t="11666" x="4813300" y="4394200"/>
          <p14:tracePt t="11683" x="5378450" y="4464050"/>
          <p14:tracePt t="11699" x="5759450" y="4464050"/>
          <p14:tracePt t="11716" x="5829300" y="4464050"/>
          <p14:tracePt t="11752" x="5765800" y="4464050"/>
          <p14:tracePt t="11767" x="5416550" y="4362450"/>
          <p14:tracePt t="11783" x="5213350" y="4292600"/>
          <p14:tracePt t="11799" x="4902200" y="4254500"/>
          <p14:tracePt t="11816" x="4883150" y="4254500"/>
          <p14:tracePt t="11850" x="4883150" y="4279900"/>
          <p14:tracePt t="11866" x="5035550" y="4337050"/>
          <p14:tracePt t="11883" x="5213350" y="4381500"/>
          <p14:tracePt t="11899" x="5340350" y="4394200"/>
          <p14:tracePt t="11952" x="5314950" y="4394200"/>
          <p14:tracePt t="11960" x="5226050" y="4394200"/>
          <p14:tracePt t="11968" x="5073650" y="4362450"/>
          <p14:tracePt t="11983" x="4787900" y="4343400"/>
          <p14:tracePt t="11999" x="4660900" y="4343400"/>
          <p14:tracePt t="12016" x="4629150" y="4381500"/>
          <p14:tracePt t="12033" x="4641850" y="4413250"/>
          <p14:tracePt t="12049" x="4864100" y="4445000"/>
          <p14:tracePt t="12066" x="5283200" y="4508500"/>
          <p14:tracePt t="12083" x="5797550" y="4508500"/>
          <p14:tracePt t="12100" x="6000750" y="4508500"/>
          <p14:tracePt t="12116" x="6007100" y="4508500"/>
          <p14:tracePt t="12149" x="5956300" y="4451350"/>
          <p14:tracePt t="12167" x="5403850" y="4273550"/>
          <p14:tracePt t="12183" x="5105400" y="4216400"/>
          <p14:tracePt t="12199" x="4997450" y="4203700"/>
          <p14:tracePt t="12328" x="4997450" y="4197350"/>
          <p14:tracePt t="12336" x="4984750" y="4114800"/>
          <p14:tracePt t="12344" x="4965700" y="4000500"/>
          <p14:tracePt t="12352" x="4946650" y="3854450"/>
          <p14:tracePt t="12367" x="4895850" y="3619500"/>
          <p14:tracePt t="12383" x="4838700" y="3282950"/>
          <p14:tracePt t="12400" x="4781550" y="3016250"/>
          <p14:tracePt t="12416" x="4768850" y="2819400"/>
          <p14:tracePt t="12433" x="4768850" y="2647950"/>
          <p14:tracePt t="12450" x="4787900" y="2514600"/>
          <p14:tracePt t="12466" x="4832350" y="2374900"/>
          <p14:tracePt t="12483" x="4857750" y="2286000"/>
          <p14:tracePt t="12500" x="4857750" y="2228850"/>
          <p14:tracePt t="12516" x="4857750" y="2216150"/>
          <p14:tracePt t="12533" x="4832350" y="2184400"/>
          <p14:tracePt t="12551" x="4730750" y="2139950"/>
          <p14:tracePt t="12567" x="4603750" y="2089150"/>
          <p14:tracePt t="12583" x="4457700" y="2044700"/>
          <p14:tracePt t="12600" x="4318000" y="1987550"/>
          <p14:tracePt t="12616" x="4203700" y="1962150"/>
          <p14:tracePt t="12633" x="4121150" y="1936750"/>
          <p14:tracePt t="12650" x="4070350" y="1911350"/>
          <p14:tracePt t="12666" x="4044950" y="1911350"/>
          <p14:tracePt t="12683" x="4038600" y="1911350"/>
          <p14:tracePt t="12700" x="4032250" y="1905000"/>
          <p14:tracePt t="12717" x="4000500" y="1905000"/>
          <p14:tracePt t="12733" x="3937000" y="1905000"/>
          <p14:tracePt t="12750" x="3835400" y="1943100"/>
          <p14:tracePt t="12753" x="3790950" y="1981200"/>
          <p14:tracePt t="12767" x="3746500" y="2000250"/>
          <p14:tracePt t="12783" x="3606800" y="2095500"/>
          <p14:tracePt t="12800" x="3530600" y="2178050"/>
          <p14:tracePt t="12816" x="3492500" y="2273300"/>
          <p14:tracePt t="12833" x="3467100" y="2381250"/>
          <p14:tracePt t="12850" x="3467100" y="2495550"/>
          <p14:tracePt t="12866" x="3467100" y="2622550"/>
          <p14:tracePt t="12883" x="3517900" y="2794000"/>
          <p14:tracePt t="12900" x="3568700" y="2908300"/>
          <p14:tracePt t="12916" x="3625850" y="3009900"/>
          <p14:tracePt t="12933" x="3714750" y="3111500"/>
          <p14:tracePt t="12950" x="3848100" y="3206750"/>
          <p14:tracePt t="12967" x="4197350" y="3327400"/>
          <p14:tracePt t="12983" x="4451350" y="3365500"/>
          <p14:tracePt t="13000" x="4679950" y="3365500"/>
          <p14:tracePt t="13016" x="4832350" y="3327400"/>
          <p14:tracePt t="13033" x="4927600" y="3263900"/>
          <p14:tracePt t="13050" x="4965700" y="3200400"/>
          <p14:tracePt t="13066" x="4965700" y="3073400"/>
          <p14:tracePt t="13083" x="4965700" y="2940050"/>
          <p14:tracePt t="13100" x="4889500" y="2717800"/>
          <p14:tracePt t="13116" x="4730750" y="2476500"/>
          <p14:tracePt t="13133" x="4508500" y="2228850"/>
          <p14:tracePt t="13150" x="4254500" y="2038350"/>
          <p14:tracePt t="13168" x="3917950" y="1873250"/>
          <p14:tracePt t="13183" x="3746500" y="1847850"/>
          <p14:tracePt t="13200" x="3625850" y="1847850"/>
          <p14:tracePt t="13217" x="3473450" y="1854200"/>
          <p14:tracePt t="13233" x="3276600" y="1968500"/>
          <p14:tracePt t="13250" x="3092450" y="2120900"/>
          <p14:tracePt t="13266" x="2921000" y="2324100"/>
          <p14:tracePt t="13283" x="2819400" y="2470150"/>
          <p14:tracePt t="13300" x="2749550" y="2628900"/>
          <p14:tracePt t="13316" x="2736850" y="2749550"/>
          <p14:tracePt t="13333" x="2736850" y="2901950"/>
          <p14:tracePt t="13351" x="2787650" y="3124200"/>
          <p14:tracePt t="13367" x="2844800" y="3194050"/>
          <p14:tracePt t="13383" x="3067050" y="3327400"/>
          <p14:tracePt t="13400" x="3263900" y="3365500"/>
          <p14:tracePt t="13417" x="3536950" y="3365500"/>
          <p14:tracePt t="13433" x="3797300" y="3333750"/>
          <p14:tracePt t="13450" x="3994150" y="3238500"/>
          <p14:tracePt t="13467" x="4108450" y="3073400"/>
          <p14:tracePt t="13483" x="4152900" y="2882900"/>
          <p14:tracePt t="13500" x="4152900" y="2660650"/>
          <p14:tracePt t="13517" x="4076700" y="2438400"/>
          <p14:tracePt t="13533" x="3911600" y="2209800"/>
          <p14:tracePt t="13551" x="3683000" y="2063750"/>
          <p14:tracePt t="13567" x="3594100" y="2032000"/>
          <p14:tracePt t="13583" x="3365500" y="2006600"/>
          <p14:tracePt t="13600" x="3162300" y="2012950"/>
          <p14:tracePt t="13616" x="2933700" y="2139950"/>
          <p14:tracePt t="13633" x="2717800" y="2343150"/>
          <p14:tracePt t="13650" x="2603500" y="2527300"/>
          <p14:tracePt t="13666" x="2571750" y="2711450"/>
          <p14:tracePt t="13684" x="2590800" y="2876550"/>
          <p14:tracePt t="13700" x="2768600" y="3054350"/>
          <p14:tracePt t="13717" x="3054350" y="3200400"/>
          <p14:tracePt t="13733" x="3524250" y="3289300"/>
          <p14:tracePt t="13751" x="4457700" y="3314700"/>
          <p14:tracePt t="13767" x="4737100" y="3295650"/>
          <p14:tracePt t="13783" x="5264150" y="3060700"/>
          <p14:tracePt t="13800" x="5359400" y="2933700"/>
          <p14:tracePt t="13817" x="5384800" y="2813050"/>
          <p14:tracePt t="13833" x="5334000" y="2673350"/>
          <p14:tracePt t="13850" x="5175250" y="2546350"/>
          <p14:tracePt t="13867" x="4978400" y="2444750"/>
          <p14:tracePt t="13883" x="4718050" y="2413000"/>
          <p14:tracePt t="13900" x="4406900" y="2413000"/>
          <p14:tracePt t="13917" x="4076700" y="2463800"/>
          <p14:tracePt t="13933" x="3810000" y="2654300"/>
          <p14:tracePt t="13950" x="3740150" y="2863850"/>
          <p14:tracePt t="13966" x="3740150" y="2978150"/>
          <p14:tracePt t="13983" x="3917950" y="3092450"/>
          <p14:tracePt t="14000" x="4184650" y="3194050"/>
          <p14:tracePt t="14017" x="4533900" y="3251200"/>
          <p14:tracePt t="14033" x="4838700" y="3270250"/>
          <p14:tracePt t="14050" x="4997450" y="3270250"/>
          <p14:tracePt t="14067" x="5029200" y="3257550"/>
          <p14:tracePt t="14083" x="5035550" y="3244850"/>
          <p14:tracePt t="14100" x="5041900" y="3200400"/>
          <p14:tracePt t="14117" x="5041900" y="3155950"/>
          <p14:tracePt t="14134" x="5035550" y="3149600"/>
          <p14:tracePt t="14150" x="5029200" y="3143250"/>
          <p14:tracePt t="15512" x="5035550" y="3143250"/>
          <p14:tracePt t="15520" x="5041900" y="3143250"/>
          <p14:tracePt t="16343" x="5073650" y="3130550"/>
          <p14:tracePt t="16351" x="5187950" y="3098800"/>
          <p14:tracePt t="16359" x="5308600" y="3060700"/>
          <p14:tracePt t="16367" x="5454650" y="3048000"/>
          <p14:tracePt t="16384" x="5734050" y="3009900"/>
          <p14:tracePt t="16400" x="6076950" y="2971800"/>
          <p14:tracePt t="16417" x="6362700" y="2914650"/>
          <p14:tracePt t="16434" x="6559550" y="2882900"/>
          <p14:tracePt t="16450" x="6680200" y="2844800"/>
          <p14:tracePt t="16467" x="6699250" y="2838450"/>
          <p14:tracePt t="16484" x="6705600" y="2838450"/>
          <p14:tracePt t="16673" x="6692900" y="2838450"/>
          <p14:tracePt t="16680" x="6673850" y="2838450"/>
          <p14:tracePt t="16688" x="6667500" y="2838450"/>
          <p14:tracePt t="16703" x="6648450" y="2838450"/>
          <p14:tracePt t="16717" x="6635750" y="2838450"/>
          <p14:tracePt t="16734" x="6629400" y="28384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4DB6DC4-6312-4BBD-94A9-A1944209A319}" type="slidenum">
              <a:rPr lang="en-US" altLang="en-US" sz="1000" b="0">
                <a:solidFill>
                  <a:srgbClr val="9B9A98"/>
                </a:solidFill>
                <a:latin typeface="Arial" panose="020B0604020202020204" pitchFamily="34" charset="0"/>
              </a:rPr>
              <a:pPr/>
              <a:t>30</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l="14177" r="67361" b="47459"/>
          <a:stretch>
            <a:fillRect/>
          </a:stretch>
        </p:blipFill>
        <p:spPr bwMode="auto">
          <a:xfrm>
            <a:off x="3687764" y="1092201"/>
            <a:ext cx="4389437"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1247065"/>
      </p:ext>
    </p:extLst>
  </p:cSld>
  <p:clrMapOvr>
    <a:masterClrMapping/>
  </p:clrMapOvr>
  <mc:AlternateContent xmlns:mc="http://schemas.openxmlformats.org/markup-compatibility/2006" xmlns:p14="http://schemas.microsoft.com/office/powerpoint/2010/main">
    <mc:Choice Requires="p14">
      <p:transition spd="slow" p14:dur="2000" advTm="79536"/>
    </mc:Choice>
    <mc:Fallback xmlns="">
      <p:transition spd="slow" advTm="79536"/>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6623050" y="2844800"/>
          <p14:tracePt t="576" x="6559550" y="2901950"/>
          <p14:tracePt t="586" x="6515100" y="2984500"/>
          <p14:tracePt t="603" x="6470650" y="3111500"/>
          <p14:tracePt t="619" x="6438900" y="3295650"/>
          <p14:tracePt t="636" x="6394450" y="3556000"/>
          <p14:tracePt t="653" x="6350000" y="3873500"/>
          <p14:tracePt t="657" x="6305550" y="4070350"/>
          <p14:tracePt t="669" x="6305550" y="4248150"/>
          <p14:tracePt t="687" x="6305550" y="4679950"/>
          <p14:tracePt t="703" x="6305550" y="4851400"/>
          <p14:tracePt t="719" x="6305550" y="4902200"/>
          <p14:tracePt t="736" x="6305550" y="4914900"/>
          <p14:tracePt t="808" x="6311900" y="4914900"/>
          <p14:tracePt t="816" x="6337300" y="4914900"/>
          <p14:tracePt t="824" x="6369050" y="4864100"/>
          <p14:tracePt t="836" x="6394450" y="4806950"/>
          <p14:tracePt t="853" x="6438900" y="4679950"/>
          <p14:tracePt t="870" x="6477000" y="4540250"/>
          <p14:tracePt t="887" x="6489700" y="4438650"/>
          <p14:tracePt t="903" x="6489700" y="4375150"/>
          <p14:tracePt t="919" x="6451600" y="4324350"/>
          <p14:tracePt t="936" x="6369050" y="4273550"/>
          <p14:tracePt t="953" x="6299200" y="4248150"/>
          <p14:tracePt t="970" x="6248400" y="4248150"/>
          <p14:tracePt t="987" x="6184900" y="4248150"/>
          <p14:tracePt t="1003" x="6083300" y="4273550"/>
          <p14:tracePt t="1019" x="6026150" y="4356100"/>
          <p14:tracePt t="1036" x="5994400" y="4470400"/>
          <p14:tracePt t="1053" x="5994400" y="4597400"/>
          <p14:tracePt t="1070" x="5994400" y="4699000"/>
          <p14:tracePt t="1087" x="6076950" y="4787900"/>
          <p14:tracePt t="1103" x="6140450" y="4787900"/>
          <p14:tracePt t="1120" x="6216650" y="4787900"/>
          <p14:tracePt t="1136" x="6330950" y="4743450"/>
          <p14:tracePt t="1153" x="6457950" y="4629150"/>
          <p14:tracePt t="1170" x="6584950" y="4470400"/>
          <p14:tracePt t="1186" x="6661150" y="4349750"/>
          <p14:tracePt t="1203" x="6686550" y="4279900"/>
          <p14:tracePt t="1220" x="6705600" y="4248150"/>
          <p14:tracePt t="1236" x="6718300" y="4235450"/>
          <p14:tracePt t="1253" x="6718300" y="4229100"/>
          <p14:tracePt t="1270" x="6724650" y="4222750"/>
          <p14:tracePt t="1288" x="6731000" y="4210050"/>
          <p14:tracePt t="1303" x="6737350" y="4203700"/>
          <p14:tracePt t="1319" x="6750050" y="4203700"/>
          <p14:tracePt t="1336" x="6800850" y="4184650"/>
          <p14:tracePt t="1353" x="6883400" y="4165600"/>
          <p14:tracePt t="1370" x="6991350" y="4159250"/>
          <p14:tracePt t="1386" x="7099300" y="4140200"/>
          <p14:tracePt t="1403" x="7194550" y="4127500"/>
          <p14:tracePt t="1420" x="7219950" y="4127500"/>
          <p14:tracePt t="1456" x="7219950" y="4121150"/>
          <p14:tracePt t="1472" x="7213600" y="4121150"/>
          <p14:tracePt t="1487" x="7169150" y="4121150"/>
          <p14:tracePt t="1503" x="6813550" y="4121150"/>
          <p14:tracePt t="1520" x="6343650" y="4203700"/>
          <p14:tracePt t="1536" x="5803900" y="4298950"/>
          <p14:tracePt t="1553" x="5353050" y="4362450"/>
          <p14:tracePt t="1570" x="4908550" y="4362450"/>
          <p14:tracePt t="1586" x="4559300" y="4362450"/>
          <p14:tracePt t="1603" x="4337050" y="4298950"/>
          <p14:tracePt t="1620" x="4235450" y="4273550"/>
          <p14:tracePt t="1636" x="4178300" y="4260850"/>
          <p14:tracePt t="1653" x="4171950" y="4248150"/>
          <p14:tracePt t="1672" x="4171950" y="4241800"/>
          <p14:tracePt t="1686" x="4165600" y="4229100"/>
          <p14:tracePt t="1703" x="4165600" y="4210050"/>
          <p14:tracePt t="1720" x="4165600" y="4197350"/>
          <p14:tracePt t="1736" x="4165600" y="4191000"/>
          <p14:tracePt t="1753" x="4165600" y="4184650"/>
          <p14:tracePt t="1786" x="4165600" y="4165600"/>
          <p14:tracePt t="1803" x="4165600" y="4152900"/>
          <p14:tracePt t="1820" x="4165600" y="4133850"/>
          <p14:tracePt t="1836" x="4165600" y="4083050"/>
          <p14:tracePt t="1853" x="4165600" y="4044950"/>
          <p14:tracePt t="1869" x="4191000" y="4006850"/>
          <p14:tracePt t="1886" x="4267200" y="3937000"/>
          <p14:tracePt t="1903" x="4445000" y="3886200"/>
          <p14:tracePt t="1919" x="4572000" y="3867150"/>
          <p14:tracePt t="1936" x="4673600" y="3854450"/>
          <p14:tracePt t="1953" x="4718050" y="3841750"/>
          <p14:tracePt t="2240" x="4724400" y="3848100"/>
          <p14:tracePt t="2248" x="4724400" y="3860800"/>
          <p14:tracePt t="2256" x="4718050" y="3879850"/>
          <p14:tracePt t="2271" x="4686300" y="3911600"/>
          <p14:tracePt t="2287" x="4679950" y="3930650"/>
          <p14:tracePt t="2303" x="4641850" y="3968750"/>
          <p14:tracePt t="2320" x="4635500" y="3968750"/>
          <p14:tracePt t="2353" x="4635500" y="3975100"/>
          <p14:tracePt t="3288" x="4648200" y="3975100"/>
          <p14:tracePt t="3296" x="4686300" y="3975100"/>
          <p14:tracePt t="3304" x="4743450" y="3975100"/>
          <p14:tracePt t="3320" x="4908550" y="3975100"/>
          <p14:tracePt t="3337" x="5257800" y="3975100"/>
          <p14:tracePt t="3354" x="5702300" y="3975100"/>
          <p14:tracePt t="3370" x="6134100" y="3975100"/>
          <p14:tracePt t="3388" x="6432550" y="3975100"/>
          <p14:tracePt t="3404" x="6591300" y="3975100"/>
          <p14:tracePt t="3420" x="6661150" y="3975100"/>
          <p14:tracePt t="3511" x="6673850" y="3975100"/>
          <p14:tracePt t="3519" x="6673850" y="3968750"/>
          <p14:tracePt t="3527" x="6686550" y="3968750"/>
          <p14:tracePt t="3537" x="6705600" y="3968750"/>
          <p14:tracePt t="3553" x="6743700" y="3962400"/>
          <p14:tracePt t="3570" x="6877050" y="3962400"/>
          <p14:tracePt t="3587" x="7086600" y="3962400"/>
          <p14:tracePt t="3603" x="7327900" y="3962400"/>
          <p14:tracePt t="3621" x="7512050" y="3949700"/>
          <p14:tracePt t="3637" x="7588250" y="3937000"/>
          <p14:tracePt t="3653" x="7600950" y="3937000"/>
          <p14:tracePt t="6296" x="7594600" y="3937000"/>
          <p14:tracePt t="6304" x="7588250" y="3937000"/>
          <p14:tracePt t="6312" x="7569200" y="3937000"/>
          <p14:tracePt t="6321" x="7562850" y="3937000"/>
          <p14:tracePt t="6338" x="7531100" y="3937000"/>
          <p14:tracePt t="6355" x="7524750" y="3937000"/>
          <p14:tracePt t="6371" x="7518400" y="3937000"/>
          <p14:tracePt t="6405" x="7499350" y="3937000"/>
          <p14:tracePt t="6421" x="7480300" y="3949700"/>
          <p14:tracePt t="6438" x="7467600" y="3956050"/>
          <p14:tracePt t="6455" x="7461250" y="3956050"/>
          <p14:tracePt t="6471" x="7442200" y="3956050"/>
          <p14:tracePt t="6488" x="7410450" y="3975100"/>
          <p14:tracePt t="6505" x="7308850" y="3994150"/>
          <p14:tracePt t="6521" x="7156450" y="4025900"/>
          <p14:tracePt t="6538" x="6858000" y="4083050"/>
          <p14:tracePt t="6555" x="6388100" y="4146550"/>
          <p14:tracePt t="6571" x="5861050" y="4191000"/>
          <p14:tracePt t="6588" x="5410200" y="4260850"/>
          <p14:tracePt t="6605" x="5105400" y="4298950"/>
          <p14:tracePt t="6622" x="4984750" y="4311650"/>
          <p14:tracePt t="6638" x="4940300" y="4324350"/>
          <p14:tracePt t="6800" x="4953000" y="4311650"/>
          <p14:tracePt t="6817" x="4959350" y="4305300"/>
          <p14:tracePt t="6824" x="4965700" y="4298950"/>
          <p14:tracePt t="6840" x="4972050" y="4292600"/>
          <p14:tracePt t="6857" x="4978400" y="4286250"/>
          <p14:tracePt t="6888" x="4984750" y="4286250"/>
          <p14:tracePt t="6896" x="4997450" y="4286250"/>
          <p14:tracePt t="6912" x="5010150" y="4279900"/>
          <p14:tracePt t="6921" x="5022850" y="4279900"/>
          <p14:tracePt t="6938" x="5048250" y="4279900"/>
          <p14:tracePt t="6954" x="5086350" y="4279900"/>
          <p14:tracePt t="6971" x="5156200" y="4267200"/>
          <p14:tracePt t="6988" x="5232400" y="4254500"/>
          <p14:tracePt t="7004" x="5314950" y="4241800"/>
          <p14:tracePt t="7021" x="5384800" y="4229100"/>
          <p14:tracePt t="7038" x="5473700" y="4216400"/>
          <p14:tracePt t="7054" x="5518150" y="4203700"/>
          <p14:tracePt t="7071" x="5562600" y="4203700"/>
          <p14:tracePt t="7088" x="5613400" y="4197350"/>
          <p14:tracePt t="7105" x="5664200" y="4184650"/>
          <p14:tracePt t="7121" x="5765800" y="4184650"/>
          <p14:tracePt t="7138" x="5880100" y="4184650"/>
          <p14:tracePt t="7155" x="5988050" y="4184650"/>
          <p14:tracePt t="7171" x="6096000" y="4184650"/>
          <p14:tracePt t="7188" x="6210300" y="4184650"/>
          <p14:tracePt t="7205" x="6337300" y="4184650"/>
          <p14:tracePt t="7221" x="6464300" y="4184650"/>
          <p14:tracePt t="7239" x="6667500" y="4184650"/>
          <p14:tracePt t="7255" x="6781800" y="4184650"/>
          <p14:tracePt t="7272" x="6883400" y="4184650"/>
          <p14:tracePt t="7288" x="6972300" y="4184650"/>
          <p14:tracePt t="7305" x="7042150" y="4184650"/>
          <p14:tracePt t="7321" x="7105650" y="4184650"/>
          <p14:tracePt t="7339" x="7188200" y="4184650"/>
          <p14:tracePt t="7355" x="7245350" y="4184650"/>
          <p14:tracePt t="7372" x="7283450" y="4184650"/>
          <p14:tracePt t="7388" x="7289800" y="4184650"/>
          <p14:tracePt t="7440" x="7302500" y="4184650"/>
          <p14:tracePt t="7449" x="7321550" y="4184650"/>
          <p14:tracePt t="7457" x="7327900" y="4184650"/>
          <p14:tracePt t="7472" x="7366000" y="4184650"/>
          <p14:tracePt t="7488" x="7397750" y="4184650"/>
          <p14:tracePt t="7505" x="7404100" y="4184650"/>
          <p14:tracePt t="7833" x="7410450" y="4184650"/>
          <p14:tracePt t="7856" x="7416800" y="4184650"/>
          <p14:tracePt t="7864" x="7416800" y="4191000"/>
          <p14:tracePt t="25831" x="7340600" y="4197350"/>
          <p14:tracePt t="25840" x="7239000" y="4197350"/>
          <p14:tracePt t="25847" x="7169150" y="4197350"/>
          <p14:tracePt t="25860" x="7150100" y="4197350"/>
          <p14:tracePt t="25928" x="7143750" y="4197350"/>
          <p14:tracePt t="25944" x="7137400" y="4197350"/>
          <p14:tracePt t="25962" x="7118350" y="4203700"/>
          <p14:tracePt t="25968" x="7112000" y="4216400"/>
          <p14:tracePt t="25977" x="7112000" y="4229100"/>
          <p14:tracePt t="25994" x="7099300" y="4254500"/>
          <p14:tracePt t="26011" x="7099300" y="4273550"/>
          <p14:tracePt t="26027" x="7099300" y="4279900"/>
          <p14:tracePt t="26044" x="7099300" y="4318000"/>
          <p14:tracePt t="26061" x="7099300" y="4324350"/>
          <p14:tracePt t="26077" x="7099300" y="4337050"/>
          <p14:tracePt t="26095" x="7143750" y="4337050"/>
          <p14:tracePt t="26111" x="7200900" y="4337050"/>
          <p14:tracePt t="26127" x="7251700" y="4337050"/>
          <p14:tracePt t="26144" x="7302500" y="4337050"/>
          <p14:tracePt t="26161" x="7321550" y="4330700"/>
          <p14:tracePt t="26177" x="7327900" y="4330700"/>
          <p14:tracePt t="26288" x="7327900" y="4349750"/>
          <p14:tracePt t="26296" x="7327900" y="4368800"/>
          <p14:tracePt t="26304" x="7315200" y="4400550"/>
          <p14:tracePt t="26313" x="7315200" y="4432300"/>
          <p14:tracePt t="26327" x="7308850" y="4489450"/>
          <p14:tracePt t="26345" x="7308850" y="4495800"/>
          <p14:tracePt t="26456" x="7289800" y="4502150"/>
          <p14:tracePt t="26464" x="7258050" y="4502150"/>
          <p14:tracePt t="26472" x="7200900" y="4502150"/>
          <p14:tracePt t="26480" x="7131050" y="4502150"/>
          <p14:tracePt t="26495" x="6991350" y="4514850"/>
          <p14:tracePt t="26511" x="6921500" y="4533900"/>
          <p14:tracePt t="26528" x="6731000" y="4533900"/>
          <p14:tracePt t="26544" x="6705600" y="4533900"/>
          <p14:tracePt t="26777" x="6731000" y="4533900"/>
          <p14:tracePt t="26784" x="6819900" y="4533900"/>
          <p14:tracePt t="26794" x="6908800" y="4533900"/>
          <p14:tracePt t="26811" x="7162800" y="4533900"/>
          <p14:tracePt t="26828" x="7423150" y="4533900"/>
          <p14:tracePt t="26844" x="7651750" y="4533900"/>
          <p14:tracePt t="26861" x="7734300" y="4533900"/>
          <p14:tracePt t="26912" x="7702550" y="4533900"/>
          <p14:tracePt t="26920" x="7639050" y="4533900"/>
          <p14:tracePt t="26928" x="7550150" y="4533900"/>
          <p14:tracePt t="26944" x="7327900" y="4533900"/>
          <p14:tracePt t="26961" x="7035800" y="4533900"/>
          <p14:tracePt t="26977" x="6788150" y="4565650"/>
          <p14:tracePt t="26994" x="6692900" y="4584700"/>
          <p14:tracePt t="27031" x="6731000" y="4603750"/>
          <p14:tracePt t="27044" x="6800850" y="4603750"/>
          <p14:tracePt t="27061" x="7099300" y="4622800"/>
          <p14:tracePt t="27077" x="7454900" y="4641850"/>
          <p14:tracePt t="27094" x="7607300" y="4641850"/>
          <p14:tracePt t="27135" x="7569200" y="4641850"/>
          <p14:tracePt t="27144" x="7499350" y="4641850"/>
          <p14:tracePt t="27161" x="7245350" y="4597400"/>
          <p14:tracePt t="27177" x="7042150" y="4546600"/>
          <p14:tracePt t="27194" x="6953250" y="4533900"/>
          <p14:tracePt t="27240" x="7016750" y="4533900"/>
          <p14:tracePt t="27248" x="7118350" y="4533900"/>
          <p14:tracePt t="27261" x="7277100" y="4533900"/>
          <p14:tracePt t="27279" x="7645400" y="4521200"/>
          <p14:tracePt t="27294" x="7683500" y="4514850"/>
          <p14:tracePt t="27327" x="7664450" y="4514850"/>
          <p14:tracePt t="27344" x="7473950" y="4483100"/>
          <p14:tracePt t="27361" x="7194550" y="4445000"/>
          <p14:tracePt t="27378" x="6965950" y="4425950"/>
          <p14:tracePt t="27394" x="6902450" y="4413250"/>
          <p14:tracePt t="27433" x="6915150" y="4413250"/>
          <p14:tracePt t="27441" x="6965950" y="4413250"/>
          <p14:tracePt t="27448" x="7029450" y="4413250"/>
          <p14:tracePt t="27461" x="7099300" y="4413250"/>
          <p14:tracePt t="27477" x="7194550" y="4413250"/>
          <p14:tracePt t="27494" x="7207250" y="4413250"/>
          <p14:tracePt t="27553" x="7188200" y="4400550"/>
          <p14:tracePt t="27560" x="7181850" y="4400550"/>
          <p14:tracePt t="27568" x="7175500" y="4400550"/>
          <p14:tracePt t="27578" x="7169150" y="4400550"/>
          <p14:tracePt t="27595" x="7150100" y="4400550"/>
          <p14:tracePt t="27611" x="7137400" y="4400550"/>
          <p14:tracePt t="27890" x="7131050" y="4400550"/>
          <p14:tracePt t="27897" x="7099300" y="4400550"/>
          <p14:tracePt t="27904" x="7080250" y="4400550"/>
          <p14:tracePt t="27913" x="7073900" y="4400550"/>
          <p14:tracePt t="27928" x="7061200" y="4400550"/>
          <p14:tracePt t="28001" x="7054850" y="4400550"/>
          <p14:tracePt t="28008" x="7048500" y="4400550"/>
          <p14:tracePt t="28016" x="7042150" y="4400550"/>
          <p14:tracePt t="28032" x="7029450" y="4400550"/>
          <p14:tracePt t="28048" x="7010400" y="4400550"/>
          <p14:tracePt t="28061" x="7004050" y="4400550"/>
          <p14:tracePt t="28079" x="6972300" y="4400550"/>
          <p14:tracePt t="28095" x="6953250" y="4400550"/>
          <p14:tracePt t="28112" x="6940550" y="4400550"/>
          <p14:tracePt t="28145" x="6934200" y="4400550"/>
          <p14:tracePt t="28161" x="6915150" y="4400550"/>
          <p14:tracePt t="28178" x="6908800" y="4400550"/>
          <p14:tracePt t="28195" x="6902450" y="4400550"/>
          <p14:tracePt t="28211" x="6883400" y="4406900"/>
          <p14:tracePt t="28228" x="6877050" y="4406900"/>
          <p14:tracePt t="28261" x="6870700" y="4406900"/>
          <p14:tracePt t="28279" x="6819900" y="4406900"/>
          <p14:tracePt t="28295" x="6731000" y="4419600"/>
          <p14:tracePt t="28311" x="6565900" y="4419600"/>
          <p14:tracePt t="28328" x="6292850" y="4419600"/>
          <p14:tracePt t="28345" x="5930900" y="4419600"/>
          <p14:tracePt t="28361" x="5568950" y="4419600"/>
          <p14:tracePt t="28378" x="5257800" y="4419600"/>
          <p14:tracePt t="28395" x="5048250" y="4419600"/>
          <p14:tracePt t="28411" x="4946650" y="4419600"/>
          <p14:tracePt t="28428" x="4933950" y="4419600"/>
          <p14:tracePt t="28537" x="4927600" y="4419600"/>
          <p14:tracePt t="28544" x="4908550" y="4419600"/>
          <p14:tracePt t="28552" x="4889500" y="4419600"/>
          <p14:tracePt t="28562" x="4851400" y="4432300"/>
          <p14:tracePt t="28578" x="4806950" y="4432300"/>
          <p14:tracePt t="28595" x="4775200" y="4438650"/>
          <p14:tracePt t="29161" x="4800600" y="4438650"/>
          <p14:tracePt t="29168" x="4965700" y="4438650"/>
          <p14:tracePt t="29178" x="5226050" y="4438650"/>
          <p14:tracePt t="29195" x="5829300" y="4438650"/>
          <p14:tracePt t="29212" x="6432550" y="4438650"/>
          <p14:tracePt t="29228" x="6826250" y="4438650"/>
          <p14:tracePt t="29245" x="7035800" y="4438650"/>
          <p14:tracePt t="29262" x="7092950" y="4438650"/>
          <p14:tracePt t="29656" x="7099300" y="4438650"/>
          <p14:tracePt t="29664" x="7118350" y="4438650"/>
          <p14:tracePt t="29672" x="7150100" y="4438650"/>
          <p14:tracePt t="29681" x="7169150" y="4438650"/>
          <p14:tracePt t="29695" x="7219950" y="4438650"/>
          <p14:tracePt t="29712" x="7258050" y="4438650"/>
          <p14:tracePt t="29729" x="7289800" y="4438650"/>
          <p14:tracePt t="29745" x="7302500" y="4438650"/>
          <p14:tracePt t="30128" x="7283450" y="4438650"/>
          <p14:tracePt t="30136" x="7264400" y="4438650"/>
          <p14:tracePt t="30145" x="7245350" y="4438650"/>
          <p14:tracePt t="30162" x="7226300" y="4438650"/>
          <p14:tracePt t="30179" x="7219950" y="4438650"/>
          <p14:tracePt t="30408" x="7219950" y="4432300"/>
          <p14:tracePt t="30416" x="7226300" y="4419600"/>
          <p14:tracePt t="30424" x="7232650" y="4419600"/>
          <p14:tracePt t="30432" x="7251700" y="4419600"/>
          <p14:tracePt t="30445" x="7258050" y="4413250"/>
          <p14:tracePt t="30463" x="7308850" y="4400550"/>
          <p14:tracePt t="30479" x="7315200" y="4400550"/>
          <p14:tracePt t="30495" x="7340600" y="4400550"/>
          <p14:tracePt t="30568" x="7346950" y="4400550"/>
          <p14:tracePt t="30577" x="7353300" y="4400550"/>
          <p14:tracePt t="30592" x="7366000" y="4400550"/>
          <p14:tracePt t="30600" x="7372350" y="4400550"/>
          <p14:tracePt t="30640" x="7378700" y="4400550"/>
          <p14:tracePt t="30752" x="7366000" y="4400550"/>
          <p14:tracePt t="30760" x="7346950" y="4400550"/>
          <p14:tracePt t="30768" x="7308850" y="4400550"/>
          <p14:tracePt t="30779" x="7264400" y="4400550"/>
          <p14:tracePt t="30796" x="7118350" y="4400550"/>
          <p14:tracePt t="30812" x="6775450" y="4432300"/>
          <p14:tracePt t="30829" x="6254750" y="4502150"/>
          <p14:tracePt t="30846" x="5670550" y="4578350"/>
          <p14:tracePt t="30863" x="5029200" y="4597400"/>
          <p14:tracePt t="30879" x="4889500" y="4597400"/>
          <p14:tracePt t="30896" x="4851400" y="4597400"/>
          <p14:tracePt t="30984" x="4851400" y="4603750"/>
          <p14:tracePt t="31000" x="4832350" y="4610100"/>
          <p14:tracePt t="31009" x="4832350" y="4622800"/>
          <p14:tracePt t="31016" x="4813300" y="4635500"/>
          <p14:tracePt t="31029" x="4794250" y="4660900"/>
          <p14:tracePt t="31047" x="4756150" y="4699000"/>
          <p14:tracePt t="31063" x="4711700" y="4718050"/>
          <p14:tracePt t="31079" x="4699000" y="4718050"/>
          <p14:tracePt t="31096" x="4692650" y="4724400"/>
          <p14:tracePt t="31256" x="4699000" y="4724400"/>
          <p14:tracePt t="31289" x="4705350" y="4724400"/>
          <p14:tracePt t="31361" x="4711700" y="4724400"/>
          <p14:tracePt t="31368" x="4718050" y="4724400"/>
          <p14:tracePt t="31392" x="4730750" y="4724400"/>
          <p14:tracePt t="31408" x="4737100" y="4724400"/>
          <p14:tracePt t="31424" x="4743450" y="4724400"/>
          <p14:tracePt t="31448" x="4756150" y="4724400"/>
          <p14:tracePt t="31456" x="4762500" y="4724400"/>
          <p14:tracePt t="31465" x="4768850" y="4724400"/>
          <p14:tracePt t="31479" x="4787900" y="4724400"/>
          <p14:tracePt t="31496" x="4826000" y="4724400"/>
          <p14:tracePt t="31512" x="4908550" y="4724400"/>
          <p14:tracePt t="31529" x="5105400" y="4724400"/>
          <p14:tracePt t="31546" x="5416550" y="4724400"/>
          <p14:tracePt t="31562" x="5816600" y="4724400"/>
          <p14:tracePt t="31579" x="6178550" y="4724400"/>
          <p14:tracePt t="31596" x="6457950" y="4724400"/>
          <p14:tracePt t="31612" x="6635750" y="4711700"/>
          <p14:tracePt t="31629" x="6724650" y="4686300"/>
          <p14:tracePt t="31646" x="6737350" y="4679950"/>
          <p14:tracePt t="31663" x="6756400" y="4673600"/>
          <p14:tracePt t="31679" x="6762750" y="4654550"/>
          <p14:tracePt t="31696" x="6775450" y="4654550"/>
          <p14:tracePt t="31713" x="6800850" y="4629150"/>
          <p14:tracePt t="31729" x="6845300" y="4622800"/>
          <p14:tracePt t="31745" x="6864350" y="4610100"/>
          <p14:tracePt t="31762" x="6908800" y="4603750"/>
          <p14:tracePt t="31779" x="6953250" y="4591050"/>
          <p14:tracePt t="31796" x="7010400" y="4591050"/>
          <p14:tracePt t="31813" x="7086600" y="4591050"/>
          <p14:tracePt t="31829" x="7143750" y="4578350"/>
          <p14:tracePt t="31846" x="7169150" y="4578350"/>
          <p14:tracePt t="32121" x="7181850" y="4578350"/>
          <p14:tracePt t="32128" x="7188200" y="4578350"/>
          <p14:tracePt t="32144" x="7194550" y="4578350"/>
          <p14:tracePt t="32160" x="7200900" y="4578350"/>
          <p14:tracePt t="32168" x="7213600" y="4578350"/>
          <p14:tracePt t="32192" x="7232650" y="4578350"/>
          <p14:tracePt t="32208" x="7239000" y="4578350"/>
          <p14:tracePt t="32216" x="7245350" y="4578350"/>
          <p14:tracePt t="32229" x="7258050" y="4584700"/>
          <p14:tracePt t="32247" x="7283450" y="4584700"/>
          <p14:tracePt t="32263" x="7289800" y="4584700"/>
          <p14:tracePt t="32448" x="7308850" y="4584700"/>
          <p14:tracePt t="32456" x="7315200" y="4584700"/>
          <p14:tracePt t="32472" x="7327900" y="4591050"/>
          <p14:tracePt t="32488" x="7334250" y="4591050"/>
          <p14:tracePt t="32496" x="7340600" y="4591050"/>
          <p14:tracePt t="32513" x="7359650" y="4591050"/>
          <p14:tracePt t="32793" x="7366000" y="4591050"/>
          <p14:tracePt t="32800" x="7372350" y="4622800"/>
          <p14:tracePt t="32809" x="7359650" y="4660900"/>
          <p14:tracePt t="32816" x="7321550" y="4699000"/>
          <p14:tracePt t="32830" x="7277100" y="4756150"/>
          <p14:tracePt t="32847" x="7080250" y="4883150"/>
          <p14:tracePt t="32863" x="6813550" y="4972050"/>
          <p14:tracePt t="32879" x="6451600" y="5010150"/>
          <p14:tracePt t="32896" x="6121400" y="5048250"/>
          <p14:tracePt t="32913" x="5905500" y="5067300"/>
          <p14:tracePt t="32930" x="5784850" y="5080000"/>
          <p14:tracePt t="32946" x="5734050" y="5080000"/>
          <p14:tracePt t="32963" x="5715000" y="5080000"/>
          <p14:tracePt t="33016" x="5708650" y="5080000"/>
          <p14:tracePt t="33024" x="5695950" y="5086350"/>
          <p14:tracePt t="33032" x="5683250" y="5092700"/>
          <p14:tracePt t="33047" x="5657850" y="5105400"/>
          <p14:tracePt t="33063" x="5626100" y="5124450"/>
          <p14:tracePt t="33080" x="5613400" y="5137150"/>
          <p14:tracePt t="33096" x="5600700" y="5156200"/>
          <p14:tracePt t="33113" x="5600700" y="5162550"/>
          <p14:tracePt t="33130" x="5594350" y="5181600"/>
          <p14:tracePt t="33146" x="5581650" y="5194300"/>
          <p14:tracePt t="33163" x="5568950" y="5200650"/>
          <p14:tracePt t="33180" x="5562600" y="5207000"/>
          <p14:tracePt t="33196" x="5543550" y="5213350"/>
          <p14:tracePt t="33213" x="5518150" y="5213350"/>
          <p14:tracePt t="33230" x="5499100" y="5213350"/>
          <p14:tracePt t="33247" x="5473700" y="5213350"/>
          <p14:tracePt t="33263" x="5454650" y="5207000"/>
          <p14:tracePt t="33280" x="5441950" y="5194300"/>
          <p14:tracePt t="33296" x="5441950" y="5181600"/>
          <p14:tracePt t="33313" x="5441950" y="5175250"/>
          <p14:tracePt t="33330" x="5441950" y="5149850"/>
          <p14:tracePt t="33346" x="5454650" y="5124450"/>
          <p14:tracePt t="33363" x="5556250" y="5086350"/>
          <p14:tracePt t="33380" x="5746750" y="5054600"/>
          <p14:tracePt t="33396" x="6000750" y="5003800"/>
          <p14:tracePt t="33400" x="6140450" y="4972050"/>
          <p14:tracePt t="33413" x="6305550" y="4953000"/>
          <p14:tracePt t="33430" x="6565900" y="4914900"/>
          <p14:tracePt t="33446" x="6794500" y="4883150"/>
          <p14:tracePt t="33463" x="7035800" y="4851400"/>
          <p14:tracePt t="33480" x="7137400" y="4826000"/>
          <p14:tracePt t="33496" x="7213600" y="4813300"/>
          <p14:tracePt t="33513" x="7296150" y="4800600"/>
          <p14:tracePt t="33530" x="7404100" y="4787900"/>
          <p14:tracePt t="33546" x="7454900" y="4781550"/>
          <p14:tracePt t="33563" x="7467600" y="4781550"/>
          <p14:tracePt t="33688" x="7435850" y="4781550"/>
          <p14:tracePt t="33696" x="7372350" y="4781550"/>
          <p14:tracePt t="33704" x="7289800" y="4781550"/>
          <p14:tracePt t="33713" x="7181850" y="4781550"/>
          <p14:tracePt t="33730" x="6819900" y="4781550"/>
          <p14:tracePt t="33746" x="6330950" y="4864100"/>
          <p14:tracePt t="33763" x="5873750" y="4908550"/>
          <p14:tracePt t="33780" x="5518150" y="4927600"/>
          <p14:tracePt t="33796" x="5276850" y="4927600"/>
          <p14:tracePt t="33813" x="5105400" y="4927600"/>
          <p14:tracePt t="33830" x="5022850" y="4927600"/>
          <p14:tracePt t="33847" x="4984750" y="4927600"/>
          <p14:tracePt t="33863" x="4908550" y="4933950"/>
          <p14:tracePt t="33879" x="4870450" y="4959350"/>
          <p14:tracePt t="33897" x="4851400" y="4959350"/>
          <p14:tracePt t="33913" x="4832350" y="4965700"/>
          <p14:tracePt t="33930" x="4826000" y="4972050"/>
          <p14:tracePt t="33946" x="4806950" y="4978400"/>
          <p14:tracePt t="33964" x="4794250" y="4997450"/>
          <p14:tracePt t="33981" x="4775200" y="5016500"/>
          <p14:tracePt t="33997" x="4756150" y="5035550"/>
          <p14:tracePt t="34013" x="4743450" y="5048250"/>
          <p14:tracePt t="34031" x="4743450" y="5073650"/>
          <p14:tracePt t="34047" x="4743450" y="5080000"/>
          <p14:tracePt t="34063" x="4743450" y="5111750"/>
          <p14:tracePt t="34080" x="4762500" y="5124450"/>
          <p14:tracePt t="34097" x="4781550" y="5130800"/>
          <p14:tracePt t="34113" x="4813300" y="5130800"/>
          <p14:tracePt t="34129" x="4826000" y="5130800"/>
          <p14:tracePt t="34146" x="4845050" y="5130800"/>
          <p14:tracePt t="34163" x="4870450" y="5130800"/>
          <p14:tracePt t="34179" x="4908550" y="5124450"/>
          <p14:tracePt t="34196" x="4953000" y="5111750"/>
          <p14:tracePt t="34213" x="4972050" y="5099050"/>
          <p14:tracePt t="34229" x="4978400" y="5099050"/>
          <p14:tracePt t="34246" x="4991100" y="5092700"/>
          <p14:tracePt t="34279" x="4997450" y="5086350"/>
          <p14:tracePt t="34679" x="5016500" y="5086350"/>
          <p14:tracePt t="34687" x="5060950" y="5086350"/>
          <p14:tracePt t="34696" x="5124450" y="5086350"/>
          <p14:tracePt t="34713" x="5289550" y="5086350"/>
          <p14:tracePt t="34729" x="5473700" y="5086350"/>
          <p14:tracePt t="34746" x="5632450" y="5086350"/>
          <p14:tracePt t="34763" x="5734050" y="5086350"/>
          <p14:tracePt t="34780" x="5784850" y="5086350"/>
          <p14:tracePt t="34903" x="5791200" y="5086350"/>
          <p14:tracePt t="34911" x="5803900" y="5080000"/>
          <p14:tracePt t="34918" x="5810250" y="5080000"/>
          <p14:tracePt t="34929" x="5816600" y="5080000"/>
          <p14:tracePt t="34946" x="5848350" y="5067300"/>
          <p14:tracePt t="34963" x="5886450" y="5067300"/>
          <p14:tracePt t="34980" x="5924550" y="5060950"/>
          <p14:tracePt t="34996" x="5962650" y="5060950"/>
          <p14:tracePt t="35013" x="5981700" y="5054600"/>
          <p14:tracePt t="35029" x="5994400" y="5054600"/>
          <p14:tracePt t="35046" x="6032500" y="5054600"/>
          <p14:tracePt t="35063" x="6045200" y="5048250"/>
          <p14:tracePt t="35080" x="6051550" y="5041900"/>
          <p14:tracePt t="35097" x="6083300" y="5035550"/>
          <p14:tracePt t="35113" x="6108700" y="5035550"/>
          <p14:tracePt t="35130" x="6140450" y="5022850"/>
          <p14:tracePt t="35147" x="6153150" y="5022850"/>
          <p14:tracePt t="35163" x="6178550" y="5022850"/>
          <p14:tracePt t="35180" x="6229350" y="5016500"/>
          <p14:tracePt t="35197" x="6273800" y="5016500"/>
          <p14:tracePt t="35214" x="6324600" y="5016500"/>
          <p14:tracePt t="35231" x="6381750" y="5016500"/>
          <p14:tracePt t="35247" x="6407150" y="5016500"/>
          <p14:tracePt t="35264" x="6432550" y="5016500"/>
          <p14:tracePt t="35280" x="6464300" y="5016500"/>
          <p14:tracePt t="35297" x="6489700" y="5016500"/>
          <p14:tracePt t="35314" x="6527800" y="5016500"/>
          <p14:tracePt t="35330" x="6553200" y="5016500"/>
          <p14:tracePt t="35347" x="6591300" y="5016500"/>
          <p14:tracePt t="35364" x="6623050" y="5016500"/>
          <p14:tracePt t="35380" x="6661150" y="5029200"/>
          <p14:tracePt t="35397" x="6692900" y="5035550"/>
          <p14:tracePt t="35414" x="6692900" y="5041900"/>
          <p14:tracePt t="35479" x="6692900" y="5060950"/>
          <p14:tracePt t="35487" x="6667500" y="5099050"/>
          <p14:tracePt t="35497" x="6610350" y="5111750"/>
          <p14:tracePt t="35513" x="6464300" y="5156200"/>
          <p14:tracePt t="35530" x="6273800" y="5168900"/>
          <p14:tracePt t="35547" x="6026150" y="5219700"/>
          <p14:tracePt t="35564" x="5848350" y="5219700"/>
          <p14:tracePt t="35580" x="5715000" y="5219700"/>
          <p14:tracePt t="35597" x="5619750" y="5219700"/>
          <p14:tracePt t="35614" x="5581650" y="5219700"/>
          <p14:tracePt t="35631" x="5575300" y="5219700"/>
          <p14:tracePt t="35647" x="5530850" y="5232400"/>
          <p14:tracePt t="35664" x="5499100" y="5238750"/>
          <p14:tracePt t="35680" x="5467350" y="5251450"/>
          <p14:tracePt t="35697" x="5454650" y="5257800"/>
          <p14:tracePt t="35714" x="5441950" y="5257800"/>
          <p14:tracePt t="35730" x="5441950" y="5264150"/>
          <p14:tracePt t="35768" x="5435600" y="5270500"/>
          <p14:tracePt t="35792" x="5429250" y="5270500"/>
          <p14:tracePt t="35808" x="5416550" y="5270500"/>
          <p14:tracePt t="36584" x="5422900" y="5276850"/>
          <p14:tracePt t="36592" x="5435600" y="5276850"/>
          <p14:tracePt t="36600" x="5461000" y="5276850"/>
          <p14:tracePt t="36615" x="5511800" y="5276850"/>
          <p14:tracePt t="36631" x="5562600" y="5276850"/>
          <p14:tracePt t="36647" x="5676900" y="5276850"/>
          <p14:tracePt t="36664" x="5734050" y="5276850"/>
          <p14:tracePt t="36681" x="5784850" y="5276850"/>
          <p14:tracePt t="36697" x="5791200" y="5276850"/>
          <p14:tracePt t="36715" x="5797550" y="5276850"/>
          <p14:tracePt t="36760" x="5803900" y="5276850"/>
          <p14:tracePt t="36768" x="5810250" y="5276850"/>
          <p14:tracePt t="36781" x="5816600" y="5276850"/>
          <p14:tracePt t="36797" x="5842000" y="5264150"/>
          <p14:tracePt t="36815" x="5880100" y="5257800"/>
          <p14:tracePt t="36831" x="5892800" y="5257800"/>
          <p14:tracePt t="36847" x="5937250" y="5257800"/>
          <p14:tracePt t="36864" x="5949950" y="5257800"/>
          <p14:tracePt t="36881" x="5969000" y="5257800"/>
          <p14:tracePt t="36898" x="5975350" y="5257800"/>
          <p14:tracePt t="36914" x="5994400" y="5257800"/>
          <p14:tracePt t="36919" x="6000750" y="5257800"/>
          <p14:tracePt t="36931" x="6007100" y="5257800"/>
          <p14:tracePt t="36948" x="6038850" y="5257800"/>
          <p14:tracePt t="36964" x="6064250" y="5257800"/>
          <p14:tracePt t="36981" x="6102350" y="5257800"/>
          <p14:tracePt t="36997" x="6146800" y="5257800"/>
          <p14:tracePt t="37014" x="6210300" y="5257800"/>
          <p14:tracePt t="37031" x="6311900" y="5257800"/>
          <p14:tracePt t="37048" x="6400800" y="5257800"/>
          <p14:tracePt t="37064" x="6515100" y="5257800"/>
          <p14:tracePt t="37080" x="6629400" y="5257800"/>
          <p14:tracePt t="37097" x="6737350" y="5257800"/>
          <p14:tracePt t="37114" x="6838950" y="5257800"/>
          <p14:tracePt t="37131" x="6908800" y="5257800"/>
          <p14:tracePt t="37147" x="6946900" y="5257800"/>
          <p14:tracePt t="37164" x="6953250" y="5257800"/>
          <p14:tracePt t="37248" x="6959600" y="5289550"/>
          <p14:tracePt t="37256" x="6908800" y="5346700"/>
          <p14:tracePt t="37265" x="6838950" y="5391150"/>
          <p14:tracePt t="37281" x="6578600" y="5486400"/>
          <p14:tracePt t="37298" x="6248400" y="5543550"/>
          <p14:tracePt t="37314" x="5829300" y="5543550"/>
          <p14:tracePt t="37331" x="5435600" y="5543550"/>
          <p14:tracePt t="37348" x="5156200" y="5511800"/>
          <p14:tracePt t="37364" x="4991100" y="5486400"/>
          <p14:tracePt t="37381" x="4921250" y="5486400"/>
          <p14:tracePt t="37398" x="4908550" y="5480050"/>
          <p14:tracePt t="37528" x="4914900" y="5486400"/>
          <p14:tracePt t="37536" x="4933950" y="5499100"/>
          <p14:tracePt t="37548" x="4991100" y="5511800"/>
          <p14:tracePt t="37564" x="5092700" y="5537200"/>
          <p14:tracePt t="37581" x="5314950" y="5568950"/>
          <p14:tracePt t="37598" x="5613400" y="5568950"/>
          <p14:tracePt t="37615" x="5956300" y="5568950"/>
          <p14:tracePt t="37631" x="6146800" y="5568950"/>
          <p14:tracePt t="37648" x="6254750" y="5568950"/>
          <p14:tracePt t="37664" x="6286500" y="5568950"/>
          <p14:tracePt t="37841" x="6280150" y="5588000"/>
          <p14:tracePt t="37848" x="6223000" y="5613400"/>
          <p14:tracePt t="37856" x="6165850" y="5638800"/>
          <p14:tracePt t="37864" x="6076950" y="5670550"/>
          <p14:tracePt t="37881" x="5918200" y="5727700"/>
          <p14:tracePt t="37898" x="5746750" y="5772150"/>
          <p14:tracePt t="37914" x="5613400" y="5803900"/>
          <p14:tracePt t="37931" x="5581650" y="5803900"/>
          <p14:tracePt t="63416" x="5651500" y="5778500"/>
          <p14:tracePt t="63425" x="5727700" y="5702300"/>
          <p14:tracePt t="63432" x="5753100" y="5645150"/>
          <p14:tracePt t="63441" x="5765800" y="5594350"/>
          <p14:tracePt t="63456" x="5765800" y="5543550"/>
          <p14:tracePt t="63472" x="5765800" y="5511800"/>
          <p14:tracePt t="63489" x="5753100" y="5505450"/>
          <p14:tracePt t="63528" x="5753100" y="5492750"/>
          <p14:tracePt t="63539" x="5740400" y="5467350"/>
          <p14:tracePt t="63556" x="5727700" y="5422900"/>
          <p14:tracePt t="63573" x="5702300" y="5346700"/>
          <p14:tracePt t="63590" x="5657850" y="5181600"/>
          <p14:tracePt t="63594" x="5607050" y="5080000"/>
          <p14:tracePt t="63606" x="5581650" y="5022850"/>
          <p14:tracePt t="63623" x="5530850" y="4940300"/>
          <p14:tracePt t="63785" x="5530850" y="4933950"/>
          <p14:tracePt t="63808" x="5556250" y="4921250"/>
          <p14:tracePt t="63816" x="5575300" y="4921250"/>
          <p14:tracePt t="63825" x="5607050" y="4908550"/>
          <p14:tracePt t="63839" x="5638800" y="4902200"/>
          <p14:tracePt t="63856" x="5664200" y="4902200"/>
          <p14:tracePt t="63928" x="5670550" y="4908550"/>
          <p14:tracePt t="63936" x="5676900" y="4940300"/>
          <p14:tracePt t="63944" x="5676900" y="4991100"/>
          <p14:tracePt t="63956" x="5676900" y="5041900"/>
          <p14:tracePt t="63973" x="5676900" y="5162550"/>
          <p14:tracePt t="63989" x="5676900" y="5238750"/>
          <p14:tracePt t="64006" x="5683250" y="5276850"/>
          <p14:tracePt t="64023" x="5689600" y="5283200"/>
          <p14:tracePt t="64096" x="5689600" y="5289550"/>
          <p14:tracePt t="64104" x="5702300" y="5283200"/>
          <p14:tracePt t="64112" x="5708650" y="5283200"/>
          <p14:tracePt t="64123" x="5721350" y="5283200"/>
          <p14:tracePt t="64139" x="5753100" y="5283200"/>
          <p14:tracePt t="64156" x="5791200" y="5283200"/>
          <p14:tracePt t="64173" x="5873750" y="5283200"/>
          <p14:tracePt t="64189" x="5981700" y="5270500"/>
          <p14:tracePt t="64207" x="6178550" y="5219700"/>
          <p14:tracePt t="64223" x="6324600" y="5175250"/>
          <p14:tracePt t="64239" x="6457950" y="5137150"/>
          <p14:tracePt t="64256" x="6553200" y="5105400"/>
          <p14:tracePt t="64273" x="6610350" y="5086350"/>
          <p14:tracePt t="64290" x="6661150" y="5067300"/>
          <p14:tracePt t="64306" x="6737350" y="5035550"/>
          <p14:tracePt t="64323" x="6819900" y="5016500"/>
          <p14:tracePt t="64339" x="6870700" y="5003800"/>
          <p14:tracePt t="64356" x="6921500" y="4978400"/>
          <p14:tracePt t="64373" x="6934200" y="4965700"/>
          <p14:tracePt t="64389" x="6965950" y="4946650"/>
          <p14:tracePt t="64407" x="6997700" y="4927600"/>
          <p14:tracePt t="64423" x="7023100" y="4914900"/>
          <p14:tracePt t="64439" x="7029450" y="4908550"/>
          <p14:tracePt t="64473" x="7042150" y="4908550"/>
          <p14:tracePt t="64489" x="7054850" y="4902200"/>
          <p14:tracePt t="64506" x="7086600" y="4889500"/>
          <p14:tracePt t="64523" x="7112000" y="4883150"/>
          <p14:tracePt t="64540" x="7181850" y="4857750"/>
          <p14:tracePt t="64556" x="7239000" y="4845050"/>
          <p14:tracePt t="64573" x="7283450" y="4826000"/>
          <p14:tracePt t="64590" x="7289800" y="4826000"/>
          <p14:tracePt t="64712" x="7296150" y="4826000"/>
          <p14:tracePt t="64720" x="7308850" y="4826000"/>
          <p14:tracePt t="64729" x="7315200" y="4826000"/>
          <p14:tracePt t="64740" x="7334250" y="4826000"/>
          <p14:tracePt t="64756" x="7372350" y="4826000"/>
          <p14:tracePt t="64773" x="7391400" y="4819650"/>
          <p14:tracePt t="64790" x="7410450" y="4806950"/>
          <p14:tracePt t="64806" x="7423150" y="4794250"/>
          <p14:tracePt t="64823" x="7423150" y="4781550"/>
          <p14:tracePt t="64839" x="7442200" y="4775200"/>
          <p14:tracePt t="64896" x="7442200" y="4768850"/>
          <p14:tracePt t="64904" x="7429500" y="4762500"/>
          <p14:tracePt t="64911" x="7416800" y="4762500"/>
          <p14:tracePt t="64923" x="7404100" y="4756150"/>
          <p14:tracePt t="64939" x="7378700" y="4756150"/>
          <p14:tracePt t="64956" x="7359650" y="4749800"/>
          <p14:tracePt t="64973" x="7346950" y="4749800"/>
          <p14:tracePt t="64990" x="7315200" y="4749800"/>
          <p14:tracePt t="65007" x="7302500" y="4756150"/>
          <p14:tracePt t="65023" x="7289800" y="4781550"/>
          <p14:tracePt t="65040" x="7289800" y="4819650"/>
          <p14:tracePt t="65056" x="7289800" y="4857750"/>
          <p14:tracePt t="65073" x="7296150" y="4902200"/>
          <p14:tracePt t="65090" x="7391400" y="4953000"/>
          <p14:tracePt t="65107" x="7461250" y="4965700"/>
          <p14:tracePt t="65124" x="7499350" y="4978400"/>
          <p14:tracePt t="65127" x="7518400" y="4972050"/>
          <p14:tracePt t="65140" x="7531100" y="4965700"/>
          <p14:tracePt t="65156" x="7569200" y="4908550"/>
          <p14:tracePt t="65173" x="7594600" y="4851400"/>
          <p14:tracePt t="65190" x="7594600" y="4800600"/>
          <p14:tracePt t="65207" x="7594600" y="4756150"/>
          <p14:tracePt t="65223" x="7575550" y="4743450"/>
          <p14:tracePt t="65240" x="7556500" y="4743450"/>
          <p14:tracePt t="65256" x="7518400" y="4743450"/>
          <p14:tracePt t="65273" x="7480300" y="4743450"/>
          <p14:tracePt t="65290" x="7416800" y="4768850"/>
          <p14:tracePt t="65306" x="7397750" y="4800600"/>
          <p14:tracePt t="65323" x="7378700" y="4838700"/>
          <p14:tracePt t="65340" x="7385050" y="4851400"/>
          <p14:tracePt t="65356" x="7442200" y="4864100"/>
          <p14:tracePt t="65373" x="7493000" y="4864100"/>
          <p14:tracePt t="65390" x="7556500" y="4851400"/>
          <p14:tracePt t="65407" x="7588250" y="4813300"/>
          <p14:tracePt t="65423" x="7594600" y="4787900"/>
          <p14:tracePt t="65456" x="7550150" y="4762500"/>
          <p14:tracePt t="65473" x="7480300" y="4749800"/>
          <p14:tracePt t="65490" x="7410450" y="4749800"/>
          <p14:tracePt t="65506" x="7346950" y="4749800"/>
          <p14:tracePt t="65523" x="7334250" y="4756150"/>
          <p14:tracePt t="65540" x="7321550" y="4762500"/>
          <p14:tracePt t="65557" x="7359650" y="4781550"/>
          <p14:tracePt t="65574" x="7442200" y="4800600"/>
          <p14:tracePt t="65590" x="7518400" y="4800600"/>
          <p14:tracePt t="65607" x="7569200" y="4794250"/>
          <p14:tracePt t="65623" x="7575550" y="4787900"/>
          <p14:tracePt t="65657" x="7550150" y="4768850"/>
          <p14:tracePt t="65673" x="7499350" y="4762500"/>
          <p14:tracePt t="65690" x="7448550" y="4762500"/>
          <p14:tracePt t="65706" x="7442200" y="4768850"/>
          <p14:tracePt t="65768" x="7442200" y="4775200"/>
          <p14:tracePt t="66064" x="7442200" y="4781550"/>
          <p14:tracePt t="66080" x="7429500" y="4794250"/>
          <p14:tracePt t="66088" x="7410450" y="4819650"/>
          <p14:tracePt t="66097" x="7372350" y="4832350"/>
          <p14:tracePt t="66107" x="7340600" y="4845050"/>
          <p14:tracePt t="66123" x="7264400" y="4895850"/>
          <p14:tracePt t="66140" x="7175500" y="4927600"/>
          <p14:tracePt t="66144" x="7143750" y="4940300"/>
          <p14:tracePt t="66157" x="7112000" y="4953000"/>
          <p14:tracePt t="66173" x="7035800" y="4991100"/>
          <p14:tracePt t="66190" x="6959600" y="5016500"/>
          <p14:tracePt t="66206" x="6902450" y="5041900"/>
          <p14:tracePt t="66223" x="6813550" y="5086350"/>
          <p14:tracePt t="66240" x="6737350" y="5099050"/>
          <p14:tracePt t="66256" x="6680200" y="5111750"/>
          <p14:tracePt t="66273" x="6642100" y="5118100"/>
          <p14:tracePt t="66290" x="6616700" y="5118100"/>
          <p14:tracePt t="66306" x="6584950" y="5118100"/>
          <p14:tracePt t="66323" x="6584950" y="5124450"/>
          <p14:tracePt t="66409" x="6584950" y="5137150"/>
          <p14:tracePt t="66416" x="6616700" y="5156200"/>
          <p14:tracePt t="66424" x="6635750" y="5168900"/>
          <p14:tracePt t="66440" x="6680200" y="5181600"/>
          <p14:tracePt t="66456" x="6692900" y="5187950"/>
          <p14:tracePt t="66490" x="6705600" y="5194300"/>
          <p14:tracePt t="66507" x="6711950" y="5194300"/>
          <p14:tracePt t="66591" x="6711950" y="5200650"/>
          <p14:tracePt t="66600" x="6711950" y="5207000"/>
          <p14:tracePt t="66623" x="6711950" y="5213350"/>
          <p14:tracePt t="66639" x="6705600" y="5226050"/>
          <p14:tracePt t="66647" x="6692900" y="5232400"/>
          <p14:tracePt t="66657" x="6680200" y="5238750"/>
          <p14:tracePt t="66673" x="6648450" y="5245100"/>
          <p14:tracePt t="70792" x="6642100" y="5238750"/>
          <p14:tracePt t="70800" x="6642100" y="5219700"/>
          <p14:tracePt t="70808" x="6642100" y="5207000"/>
          <p14:tracePt t="70840" x="6648450" y="5200650"/>
          <p14:tracePt t="70848" x="6648450" y="5194300"/>
          <p14:tracePt t="70858" x="6667500" y="5187950"/>
          <p14:tracePt t="70875" x="6680200" y="5149850"/>
          <p14:tracePt t="70891" x="6686550" y="5149850"/>
          <p14:tracePt t="70908" x="6686550" y="5143500"/>
          <p14:tracePt t="72985" x="6692900" y="5143500"/>
          <p14:tracePt t="72992" x="6724650" y="5143500"/>
          <p14:tracePt t="73000" x="6750050" y="5137150"/>
          <p14:tracePt t="73009" x="6769100" y="5137150"/>
          <p14:tracePt t="73025" x="6794500" y="5137150"/>
          <p14:tracePt t="73042" x="6813550" y="5124450"/>
          <p14:tracePt t="73059" x="6819900" y="5124450"/>
          <p14:tracePt t="73076" x="6832600" y="5118100"/>
          <p14:tracePt t="73168" x="6832600" y="5111750"/>
          <p14:tracePt t="73176" x="6832600" y="5105400"/>
          <p14:tracePt t="73184" x="6819900" y="5086350"/>
          <p14:tracePt t="73193" x="6794500" y="5073650"/>
          <p14:tracePt t="73209" x="6699250" y="5041900"/>
          <p14:tracePt t="73226" x="6527800" y="5041900"/>
          <p14:tracePt t="73242" x="6318250" y="5041900"/>
          <p14:tracePt t="73259" x="6057900" y="5067300"/>
          <p14:tracePt t="73276" x="5848350" y="5130800"/>
          <p14:tracePt t="73292" x="5702300" y="5200650"/>
          <p14:tracePt t="73309" x="5664200" y="5251450"/>
          <p14:tracePt t="73408" x="5645150" y="5295900"/>
          <p14:tracePt t="73416" x="5645150" y="5302250"/>
          <p14:tracePt t="73426" x="5626100" y="5314950"/>
          <p14:tracePt t="73442" x="5619750" y="5314950"/>
          <p14:tracePt t="73473" x="5626100" y="5314950"/>
          <p14:tracePt t="73480" x="5664200" y="5321300"/>
          <p14:tracePt t="73492" x="5689600" y="5327650"/>
          <p14:tracePt t="73509" x="5759450" y="5327650"/>
          <p14:tracePt t="73526" x="5791200" y="5327650"/>
          <p14:tracePt t="73543" x="5803900" y="5327650"/>
          <p14:tracePt t="76193" x="5810250" y="5327650"/>
          <p14:tracePt t="76200" x="5956300" y="5302250"/>
          <p14:tracePt t="76210" x="6381750" y="5194300"/>
          <p14:tracePt t="76227" x="7461250" y="5029200"/>
          <p14:tracePt t="76243" x="7835900" y="5003800"/>
          <p14:tracePt t="76260" x="7956550" y="4991100"/>
          <p14:tracePt t="76276" x="8108950" y="4959350"/>
          <p14:tracePt t="76293" x="8299450" y="4946650"/>
          <p14:tracePt t="76311" x="8432800" y="4946650"/>
          <p14:tracePt t="76326" x="8445500" y="4946650"/>
          <p14:tracePt t="76608" x="8432800" y="4946650"/>
          <p14:tracePt t="76616" x="8420100" y="4959350"/>
          <p14:tracePt t="76627" x="8413750" y="4991100"/>
          <p14:tracePt t="76643" x="8394700" y="5022850"/>
          <p14:tracePt t="76660" x="8394700" y="5029200"/>
          <p14:tracePt t="76729" x="8394700" y="5035550"/>
          <p14:tracePt t="76793" x="8394700" y="5054600"/>
          <p14:tracePt t="76816" x="8394700" y="5060950"/>
          <p14:tracePt t="76832" x="8394700" y="50800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2673350" y="2266951"/>
            <a:ext cx="6872288" cy="1870075"/>
          </a:xfrm>
        </p:spPr>
        <p:txBody>
          <a:bodyPr>
            <a:normAutofit/>
          </a:bodyPr>
          <a:lstStyle/>
          <a:p>
            <a:pPr eaLnBrk="1" hangingPunct="1">
              <a:defRPr/>
            </a:pPr>
            <a:r>
              <a:rPr lang="en-US" sz="3900" dirty="0"/>
              <a:t>Correlation</a:t>
            </a:r>
          </a:p>
        </p:txBody>
      </p:sp>
    </p:spTree>
    <p:custDataLst>
      <p:tags r:id="rId1"/>
    </p:custDataLst>
    <p:extLst>
      <p:ext uri="{BB962C8B-B14F-4D97-AF65-F5344CB8AC3E}">
        <p14:creationId xmlns:p14="http://schemas.microsoft.com/office/powerpoint/2010/main" val="367216210"/>
      </p:ext>
    </p:extLst>
  </p:cSld>
  <p:clrMapOvr>
    <a:masterClrMapping/>
  </p:clrMapOvr>
  <mc:AlternateContent xmlns:mc="http://schemas.openxmlformats.org/markup-compatibility/2006" xmlns:p14="http://schemas.microsoft.com/office/powerpoint/2010/main">
    <mc:Choice Requires="p14">
      <p:transition spd="slow" p14:dur="2000" advTm="20112"/>
    </mc:Choice>
    <mc:Fallback xmlns="">
      <p:transition spd="slow" advTm="201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2185988" y="2276476"/>
            <a:ext cx="7504112" cy="1870075"/>
          </a:xfrm>
        </p:spPr>
        <p:txBody>
          <a:bodyPr>
            <a:normAutofit/>
          </a:bodyPr>
          <a:lstStyle/>
          <a:p>
            <a:pPr eaLnBrk="1" hangingPunct="1">
              <a:defRPr/>
            </a:pPr>
            <a:r>
              <a:rPr lang="en-US" sz="3900" dirty="0"/>
              <a:t>Person correlation coefficients</a:t>
            </a:r>
            <a:br>
              <a:rPr lang="en-US" sz="3900" dirty="0"/>
            </a:br>
            <a:r>
              <a:rPr lang="en-US" sz="3900" dirty="0"/>
              <a:t>Spearman correlation coefficients</a:t>
            </a:r>
          </a:p>
        </p:txBody>
      </p:sp>
    </p:spTree>
    <p:custDataLst>
      <p:tags r:id="rId1"/>
    </p:custDataLst>
    <p:extLst>
      <p:ext uri="{BB962C8B-B14F-4D97-AF65-F5344CB8AC3E}">
        <p14:creationId xmlns:p14="http://schemas.microsoft.com/office/powerpoint/2010/main" val="130325938"/>
      </p:ext>
    </p:extLst>
  </p:cSld>
  <p:clrMapOvr>
    <a:masterClrMapping/>
  </p:clrMapOvr>
  <mc:AlternateContent xmlns:mc="http://schemas.openxmlformats.org/markup-compatibility/2006" xmlns:p14="http://schemas.microsoft.com/office/powerpoint/2010/main">
    <mc:Choice Requires="p14">
      <p:transition spd="slow" p14:dur="2000" advTm="18784"/>
    </mc:Choice>
    <mc:Fallback xmlns="">
      <p:transition spd="slow" advTm="187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27973" t="56194" r="25973" b="19497"/>
          <a:stretch/>
        </p:blipFill>
        <p:spPr>
          <a:xfrm>
            <a:off x="1905928" y="2086252"/>
            <a:ext cx="8880441" cy="2636668"/>
          </a:xfrm>
          <a:prstGeom prst="rect">
            <a:avLst/>
          </a:prstGeom>
        </p:spPr>
      </p:pic>
    </p:spTree>
    <p:extLst>
      <p:ext uri="{BB962C8B-B14F-4D97-AF65-F5344CB8AC3E}">
        <p14:creationId xmlns:p14="http://schemas.microsoft.com/office/powerpoint/2010/main" val="725024994"/>
      </p:ext>
    </p:extLst>
  </p:cSld>
  <p:clrMapOvr>
    <a:masterClrMapping/>
  </p:clrMapOvr>
  <mc:AlternateContent xmlns:mc="http://schemas.openxmlformats.org/markup-compatibility/2006" xmlns:p14="http://schemas.microsoft.com/office/powerpoint/2010/main">
    <mc:Choice Requires="p14">
      <p:transition spd="slow" p14:dur="2000" advTm="80272"/>
    </mc:Choice>
    <mc:Fallback xmlns="">
      <p:transition spd="slow" advTm="80272"/>
    </mc:Fallback>
  </mc:AlternateContent>
  <p:timing>
    <p:tnLst>
      <p:par>
        <p:cTn id="1" dur="indefinite" restart="never" nodeType="tmRoot"/>
      </p:par>
    </p:tnLst>
  </p:timing>
  <p:extLst mod="1">
    <p:ext uri="{3A86A75C-4F4B-4683-9AE1-C65F6400EC91}">
      <p14:laserTraceLst xmlns:p14="http://schemas.microsoft.com/office/powerpoint/2010/main">
        <p14:tracePtLst>
          <p14:tracePt t="1865" x="8343900" y="5080000"/>
          <p14:tracePt t="1875" x="8001000" y="5080000"/>
          <p14:tracePt t="1892" x="6858000" y="5080000"/>
          <p14:tracePt t="1895" x="6496050" y="4965700"/>
          <p14:tracePt t="1908" x="6311900" y="4870450"/>
          <p14:tracePt t="1925" x="6159500" y="4781550"/>
          <p14:tracePt t="1942" x="5721350" y="4673600"/>
          <p14:tracePt t="1959" x="4330700" y="4400550"/>
          <p14:tracePt t="1975" x="3606800" y="4298950"/>
          <p14:tracePt t="1992" x="3041650" y="4229100"/>
          <p14:tracePt t="2008" x="2705100" y="4171950"/>
          <p14:tracePt t="2025" x="2584450" y="4140200"/>
          <p14:tracePt t="2042" x="2578100" y="4140200"/>
          <p14:tracePt t="2088" x="2571750" y="4140200"/>
          <p14:tracePt t="2096" x="2571750" y="4133850"/>
          <p14:tracePt t="2108" x="2571750" y="4114800"/>
          <p14:tracePt t="2125" x="2571750" y="4083050"/>
          <p14:tracePt t="2143" x="2533650" y="3943350"/>
          <p14:tracePt t="2159" x="2457450" y="3670300"/>
          <p14:tracePt t="2175" x="2343150" y="3352800"/>
          <p14:tracePt t="2192" x="2273300" y="3092450"/>
          <p14:tracePt t="2208" x="2235200" y="2978150"/>
          <p14:tracePt t="2225" x="2235200" y="2946400"/>
          <p14:tracePt t="2242" x="2235200" y="2927350"/>
          <p14:tracePt t="2258" x="2235200" y="2901950"/>
          <p14:tracePt t="2275" x="2241550" y="2876550"/>
          <p14:tracePt t="2292" x="2247900" y="2876550"/>
          <p14:tracePt t="2308" x="2254250" y="2870200"/>
          <p14:tracePt t="2640" x="2286000" y="2870200"/>
          <p14:tracePt t="2648" x="2400300" y="2838450"/>
          <p14:tracePt t="2658" x="2508250" y="2794000"/>
          <p14:tracePt t="2675" x="2590800" y="2762250"/>
          <p14:tracePt t="2692" x="2679700" y="2724150"/>
          <p14:tracePt t="2709" x="2768600" y="2667000"/>
          <p14:tracePt t="2725" x="2825750" y="2628900"/>
          <p14:tracePt t="2742" x="2857500" y="2590800"/>
          <p14:tracePt t="2759" x="2889250" y="2546350"/>
          <p14:tracePt t="2775" x="2908300" y="2495550"/>
          <p14:tracePt t="2792" x="2921000" y="2463800"/>
          <p14:tracePt t="2809" x="2921000" y="2451100"/>
          <p14:tracePt t="2825" x="2921000" y="2444750"/>
          <p14:tracePt t="3233" x="2927350" y="2438400"/>
          <p14:tracePt t="3248" x="2952750" y="2438400"/>
          <p14:tracePt t="3256" x="3009900" y="2438400"/>
          <p14:tracePt t="3264" x="3035300" y="2438400"/>
          <p14:tracePt t="3275" x="3054350" y="2438400"/>
          <p14:tracePt t="3292" x="3086100" y="2438400"/>
          <p14:tracePt t="3309" x="3124200" y="2438400"/>
          <p14:tracePt t="3326" x="3194050" y="2438400"/>
          <p14:tracePt t="3342" x="3333750" y="2438400"/>
          <p14:tracePt t="3359" x="3511550" y="2438400"/>
          <p14:tracePt t="3375" x="4000500" y="2438400"/>
          <p14:tracePt t="3392" x="4343400" y="2438400"/>
          <p14:tracePt t="3409" x="4673600" y="2438400"/>
          <p14:tracePt t="3426" x="4876800" y="2438400"/>
          <p14:tracePt t="3442" x="4997450" y="2425700"/>
          <p14:tracePt t="3459" x="5029200" y="2425700"/>
          <p14:tracePt t="3568" x="5035550" y="2425700"/>
          <p14:tracePt t="3576" x="5041900" y="2419350"/>
          <p14:tracePt t="3616" x="5048250" y="2419350"/>
          <p14:tracePt t="3624" x="5060950" y="2419350"/>
          <p14:tracePt t="3641" x="5067300" y="2419350"/>
          <p14:tracePt t="3648" x="5073650" y="2419350"/>
          <p14:tracePt t="3664" x="5080000" y="2419350"/>
          <p14:tracePt t="3680" x="5092700" y="2419350"/>
          <p14:tracePt t="3696" x="5099050" y="2419350"/>
          <p14:tracePt t="3712" x="5118100" y="2419350"/>
          <p14:tracePt t="3725" x="5137150" y="2419350"/>
          <p14:tracePt t="3743" x="5207000" y="2406650"/>
          <p14:tracePt t="3760" x="5372100" y="2381250"/>
          <p14:tracePt t="3776" x="5518150" y="2381250"/>
          <p14:tracePt t="3792" x="5664200" y="2381250"/>
          <p14:tracePt t="3809" x="5784850" y="2381250"/>
          <p14:tracePt t="3826" x="5886450" y="2381250"/>
          <p14:tracePt t="3842" x="5956300" y="2381250"/>
          <p14:tracePt t="3859" x="5994400" y="2368550"/>
          <p14:tracePt t="3876" x="6013450" y="2368550"/>
          <p14:tracePt t="3892" x="6026150" y="2362200"/>
          <p14:tracePt t="3909" x="6045200" y="2362200"/>
          <p14:tracePt t="3927" x="6076950" y="2362200"/>
          <p14:tracePt t="3943" x="6140450" y="2349500"/>
          <p14:tracePt t="3959" x="6184900" y="2336800"/>
          <p14:tracePt t="3976" x="6375400" y="2324100"/>
          <p14:tracePt t="3992" x="6565900" y="2311400"/>
          <p14:tracePt t="4009" x="6718300" y="2286000"/>
          <p14:tracePt t="4025" x="6807200" y="2273300"/>
          <p14:tracePt t="4042" x="6813550" y="2273300"/>
          <p14:tracePt t="4320" x="6838950" y="2247900"/>
          <p14:tracePt t="4328" x="6927850" y="2222500"/>
          <p14:tracePt t="4336" x="7086600" y="2159000"/>
          <p14:tracePt t="4344" x="7264400" y="2152650"/>
          <p14:tracePt t="4359" x="7499350" y="2108200"/>
          <p14:tracePt t="4376" x="7613650" y="2108200"/>
          <p14:tracePt t="4393" x="7689850" y="2082800"/>
          <p14:tracePt t="4409" x="7759700" y="2082800"/>
          <p14:tracePt t="4426" x="7797800" y="2070100"/>
          <p14:tracePt t="4442" x="7804150" y="2070100"/>
          <p14:tracePt t="4513" x="7816850" y="2070100"/>
          <p14:tracePt t="4520" x="7835900" y="2070100"/>
          <p14:tracePt t="4528" x="7880350" y="2070100"/>
          <p14:tracePt t="4543" x="7981950" y="2070100"/>
          <p14:tracePt t="4559" x="8115300" y="2070100"/>
          <p14:tracePt t="4576" x="8274050" y="2070100"/>
          <p14:tracePt t="4592" x="8439150" y="2095500"/>
          <p14:tracePt t="4609" x="8540750" y="2108200"/>
          <p14:tracePt t="4626" x="8610600" y="2120900"/>
          <p14:tracePt t="4643" x="8642350" y="2127250"/>
          <p14:tracePt t="4659" x="8648700" y="2127250"/>
          <p14:tracePt t="4676" x="8667750" y="2139950"/>
          <p14:tracePt t="4693" x="8693150" y="2146300"/>
          <p14:tracePt t="4709" x="8750300" y="2171700"/>
          <p14:tracePt t="4726" x="8832850" y="2197100"/>
          <p14:tracePt t="4743" x="8940800" y="2222500"/>
          <p14:tracePt t="4759" x="8972550" y="2228850"/>
          <p14:tracePt t="4776" x="8991600" y="2235200"/>
          <p14:tracePt t="4872" x="9010650" y="2247900"/>
          <p14:tracePt t="4880" x="9017000" y="2247900"/>
          <p14:tracePt t="4888" x="9055100" y="2260600"/>
          <p14:tracePt t="4896" x="9086850" y="2273300"/>
          <p14:tracePt t="4909" x="9124950" y="2286000"/>
          <p14:tracePt t="4927" x="9264650" y="2324100"/>
          <p14:tracePt t="4943" x="9283700" y="2324100"/>
          <p14:tracePt t="4960" x="9359900" y="2324100"/>
          <p14:tracePt t="4976" x="9378950" y="2330450"/>
          <p14:tracePt t="4993" x="9385300" y="2330450"/>
          <p14:tracePt t="5026" x="9391650" y="2330450"/>
          <p14:tracePt t="5043" x="9398000" y="2330450"/>
          <p14:tracePt t="5059" x="9417050" y="2330450"/>
          <p14:tracePt t="5076" x="9448800" y="2330450"/>
          <p14:tracePt t="5093" x="9480550" y="2324100"/>
          <p14:tracePt t="5109" x="9512300" y="2317750"/>
          <p14:tracePt t="5126" x="9518650" y="2317750"/>
          <p14:tracePt t="5265" x="9493250" y="2317750"/>
          <p14:tracePt t="5272" x="9442450" y="2324100"/>
          <p14:tracePt t="5280" x="9353550" y="2355850"/>
          <p14:tracePt t="5293" x="9213850" y="2393950"/>
          <p14:tracePt t="5309" x="8902700" y="2425700"/>
          <p14:tracePt t="5327" x="8261350" y="2489200"/>
          <p14:tracePt t="5343" x="8032750" y="2514600"/>
          <p14:tracePt t="5359" x="7378700" y="2514600"/>
          <p14:tracePt t="5376" x="7086600" y="2514600"/>
          <p14:tracePt t="5393" x="6896100" y="2514600"/>
          <p14:tracePt t="5409" x="6743700" y="2514600"/>
          <p14:tracePt t="5426" x="6623050" y="2514600"/>
          <p14:tracePt t="5442" x="6496050" y="2508250"/>
          <p14:tracePt t="5460" x="6350000" y="2495550"/>
          <p14:tracePt t="5464" x="6267450" y="2495550"/>
          <p14:tracePt t="5476" x="6184900" y="2476500"/>
          <p14:tracePt t="5493" x="6045200" y="2476500"/>
          <p14:tracePt t="5509" x="5873750" y="2432050"/>
          <p14:tracePt t="5527" x="5581650" y="2419350"/>
          <p14:tracePt t="5543" x="5467350" y="2400300"/>
          <p14:tracePt t="5559" x="5162550" y="2387600"/>
          <p14:tracePt t="5576" x="5022850" y="2387600"/>
          <p14:tracePt t="5593" x="4908550" y="2387600"/>
          <p14:tracePt t="5610" x="4857750" y="2387600"/>
          <p14:tracePt t="5626" x="4845050" y="2387600"/>
          <p14:tracePt t="5688" x="4838700" y="2387600"/>
          <p14:tracePt t="5696" x="4819650" y="2387600"/>
          <p14:tracePt t="5705" x="4787900" y="2387600"/>
          <p14:tracePt t="5712" x="4768850" y="2387600"/>
          <p14:tracePt t="5727" x="4705350" y="2387600"/>
          <p14:tracePt t="5743" x="4648200" y="2387600"/>
          <p14:tracePt t="5759" x="4597400" y="2387600"/>
          <p14:tracePt t="5776" x="4572000" y="2387600"/>
          <p14:tracePt t="5793" x="4565650" y="2387600"/>
          <p14:tracePt t="7296" x="4597400" y="2387600"/>
          <p14:tracePt t="7305" x="4629150" y="2387600"/>
          <p14:tracePt t="7312" x="4699000" y="2393950"/>
          <p14:tracePt t="7327" x="4851400" y="2438400"/>
          <p14:tracePt t="7343" x="5041900" y="2482850"/>
          <p14:tracePt t="7360" x="5207000" y="2540000"/>
          <p14:tracePt t="7377" x="5289550" y="2565400"/>
          <p14:tracePt t="7393" x="5302250" y="2578100"/>
          <p14:tracePt t="7433" x="5289550" y="2609850"/>
          <p14:tracePt t="7443" x="5245100" y="2654300"/>
          <p14:tracePt t="7460" x="5054600" y="2749550"/>
          <p14:tracePt t="7465" x="4927600" y="2806700"/>
          <p14:tracePt t="7477" x="4800600" y="2844800"/>
          <p14:tracePt t="7493" x="4451350" y="2965450"/>
          <p14:tracePt t="7511" x="3943350" y="3022600"/>
          <p14:tracePt t="7527" x="3797300" y="3041650"/>
          <p14:tracePt t="7543" x="3479800" y="3041650"/>
          <p14:tracePt t="7560" x="3327400" y="3022600"/>
          <p14:tracePt t="7577" x="3232150" y="2984500"/>
          <p14:tracePt t="7593" x="3175000" y="2946400"/>
          <p14:tracePt t="7610" x="3149600" y="2921000"/>
          <p14:tracePt t="7627" x="3136900" y="2889250"/>
          <p14:tracePt t="7643" x="3124200" y="2870200"/>
          <p14:tracePt t="7660" x="3079750" y="2819400"/>
          <p14:tracePt t="7677" x="3035300" y="2787650"/>
          <p14:tracePt t="7693" x="2984500" y="2774950"/>
          <p14:tracePt t="7711" x="2927350" y="2762250"/>
          <p14:tracePt t="7727" x="2895600" y="2749550"/>
          <p14:tracePt t="7743" x="2889250" y="2749550"/>
          <p14:tracePt t="8296" x="2889250" y="2794000"/>
          <p14:tracePt t="8304" x="2889250" y="2882900"/>
          <p14:tracePt t="8313" x="2889250" y="2997200"/>
          <p14:tracePt t="8326" x="2863850" y="3219450"/>
          <p14:tracePt t="8343" x="2844800" y="3333750"/>
          <p14:tracePt t="8360" x="2832100" y="3359150"/>
          <p14:tracePt t="8433" x="2832100" y="3340100"/>
          <p14:tracePt t="8440" x="2832100" y="3257550"/>
          <p14:tracePt t="8448" x="2832100" y="3130550"/>
          <p14:tracePt t="8460" x="2832100" y="2940050"/>
          <p14:tracePt t="8477" x="2832100" y="2489200"/>
          <p14:tracePt t="8494" x="2832100" y="2228850"/>
          <p14:tracePt t="8511" x="2832100" y="2108200"/>
          <p14:tracePt t="8560" x="2819400" y="2165350"/>
          <p14:tracePt t="8569" x="2794000" y="2247900"/>
          <p14:tracePt t="8577" x="2794000" y="2336800"/>
          <p14:tracePt t="8594" x="2692400" y="2673350"/>
          <p14:tracePt t="8610" x="2597150" y="2971800"/>
          <p14:tracePt t="8627" x="2559050" y="3079750"/>
          <p14:tracePt t="8644" x="2559050" y="3086100"/>
          <p14:tracePt t="8680" x="2559050" y="3060700"/>
          <p14:tracePt t="8694" x="2559050" y="3028950"/>
          <p14:tracePt t="8711" x="2565400" y="2940050"/>
          <p14:tracePt t="8727" x="2571750" y="2882900"/>
          <p14:tracePt t="8744" x="2571750" y="2876550"/>
          <p14:tracePt t="8800" x="2571750" y="2921000"/>
          <p14:tracePt t="8808" x="2571750" y="2971800"/>
          <p14:tracePt t="8816" x="2565400" y="3028950"/>
          <p14:tracePt t="8827" x="2565400" y="3060700"/>
          <p14:tracePt t="8844" x="2565400" y="3098800"/>
          <p14:tracePt t="8896" x="2590800" y="3079750"/>
          <p14:tracePt t="8905" x="2597150" y="3060700"/>
          <p14:tracePt t="8913" x="2616200" y="3016250"/>
          <p14:tracePt t="8927" x="2679700" y="2914650"/>
          <p14:tracePt t="8944" x="2698750" y="2882900"/>
          <p14:tracePt t="9033" x="2705100" y="2882900"/>
          <p14:tracePt t="9040" x="2724150" y="2870200"/>
          <p14:tracePt t="9048" x="2736850" y="2870200"/>
          <p14:tracePt t="9060" x="2768600" y="2832100"/>
          <p14:tracePt t="9077" x="2800350" y="2800350"/>
          <p14:tracePt t="9094" x="2813050" y="2774950"/>
          <p14:tracePt t="9111" x="2819400" y="2768600"/>
          <p14:tracePt t="9345" x="2819400" y="2806700"/>
          <p14:tracePt t="9352" x="2794000" y="2914650"/>
          <p14:tracePt t="9360" x="2749550" y="3105150"/>
          <p14:tracePt t="9377" x="2686050" y="3505200"/>
          <p14:tracePt t="9394" x="2660650" y="3708400"/>
          <p14:tracePt t="9410" x="2628900" y="3784600"/>
          <p14:tracePt t="9427" x="2628900" y="3790950"/>
          <p14:tracePt t="9464" x="2628900" y="3765550"/>
          <p14:tracePt t="9477" x="2635250" y="3683000"/>
          <p14:tracePt t="9494" x="2667000" y="3460750"/>
          <p14:tracePt t="9511" x="2692400" y="3092450"/>
          <p14:tracePt t="9527" x="2730500" y="2819400"/>
          <p14:tracePt t="9544" x="2736850" y="2762250"/>
          <p14:tracePt t="9561" x="2736850" y="2755900"/>
          <p14:tracePt t="9594" x="2736850" y="2768600"/>
          <p14:tracePt t="9611" x="2724150" y="2921000"/>
          <p14:tracePt t="9627" x="2711450" y="3136900"/>
          <p14:tracePt t="9644" x="2711450" y="3238500"/>
          <p14:tracePt t="9661" x="2711450" y="3263900"/>
          <p14:tracePt t="9713" x="2711450" y="3251200"/>
          <p14:tracePt t="9720" x="2711450" y="3232150"/>
          <p14:tracePt t="9729" x="2724150" y="3187700"/>
          <p14:tracePt t="9744" x="2762250" y="3124200"/>
          <p14:tracePt t="9761" x="2781300" y="3067050"/>
          <p14:tracePt t="9880" x="2787650" y="3067050"/>
          <p14:tracePt t="9913" x="2794000" y="3067050"/>
          <p14:tracePt t="9920" x="2800350" y="3067050"/>
          <p14:tracePt t="9929" x="2813050" y="3067050"/>
          <p14:tracePt t="9944" x="2851150" y="3022600"/>
          <p14:tracePt t="9960" x="2876550" y="2971800"/>
          <p14:tracePt t="9977" x="2914650" y="2940050"/>
          <p14:tracePt t="9994" x="2927350" y="2927350"/>
          <p14:tracePt t="10160" x="2940050" y="2921000"/>
          <p14:tracePt t="10168" x="2946400" y="2921000"/>
          <p14:tracePt t="10178" x="2959100" y="2921000"/>
          <p14:tracePt t="10194" x="2984500" y="2921000"/>
          <p14:tracePt t="10211" x="3009900" y="2921000"/>
          <p14:tracePt t="10228" x="3035300" y="2921000"/>
          <p14:tracePt t="10244" x="3073400" y="2921000"/>
          <p14:tracePt t="10261" x="3111500" y="2921000"/>
          <p14:tracePt t="10279" x="3194050" y="2921000"/>
          <p14:tracePt t="10295" x="3263900" y="2921000"/>
          <p14:tracePt t="10311" x="3384550" y="2921000"/>
          <p14:tracePt t="10328" x="3536950" y="2921000"/>
          <p14:tracePt t="10344" x="3740150" y="2921000"/>
          <p14:tracePt t="10361" x="4019550" y="2921000"/>
          <p14:tracePt t="10378" x="4368800" y="2921000"/>
          <p14:tracePt t="10394" x="4749800" y="2921000"/>
          <p14:tracePt t="10411" x="5092700" y="2921000"/>
          <p14:tracePt t="10428" x="5334000" y="2921000"/>
          <p14:tracePt t="10444" x="5505450" y="2921000"/>
          <p14:tracePt t="10461" x="5638800" y="2921000"/>
          <p14:tracePt t="10465" x="5695950" y="2921000"/>
          <p14:tracePt t="10477" x="5740400" y="2921000"/>
          <p14:tracePt t="10495" x="5829300" y="2908300"/>
          <p14:tracePt t="10511" x="5899150" y="2895600"/>
          <p14:tracePt t="10528" x="5975350" y="2882900"/>
          <p14:tracePt t="10544" x="6089650" y="2870200"/>
          <p14:tracePt t="10561" x="6248400" y="2844800"/>
          <p14:tracePt t="10578" x="6400800" y="2832100"/>
          <p14:tracePt t="10594" x="6604000" y="2832100"/>
          <p14:tracePt t="10611" x="6902450" y="2832100"/>
          <p14:tracePt t="10628" x="7194550" y="2832100"/>
          <p14:tracePt t="10644" x="7543800" y="2832100"/>
          <p14:tracePt t="10661" x="7854950" y="2832100"/>
          <p14:tracePt t="10678" x="8166100" y="2832100"/>
          <p14:tracePt t="10695" x="8661400" y="2806700"/>
          <p14:tracePt t="10711" x="8921750" y="2774950"/>
          <p14:tracePt t="10728" x="9080500" y="2749550"/>
          <p14:tracePt t="10744" x="9232900" y="2730500"/>
          <p14:tracePt t="10761" x="9378950" y="2705100"/>
          <p14:tracePt t="10778" x="9518650" y="2692400"/>
          <p14:tracePt t="10794" x="9639300" y="2667000"/>
          <p14:tracePt t="10811" x="9747250" y="2654300"/>
          <p14:tracePt t="10828" x="9829800" y="2641600"/>
          <p14:tracePt t="10844" x="9912350" y="2641600"/>
          <p14:tracePt t="10861" x="9982200" y="2641600"/>
          <p14:tracePt t="10878" x="10033000" y="2641600"/>
          <p14:tracePt t="10895" x="10109200" y="2641600"/>
          <p14:tracePt t="10911" x="10128250" y="2641600"/>
          <p14:tracePt t="10928" x="10153650" y="2647950"/>
          <p14:tracePt t="10944" x="10160000" y="2647950"/>
          <p14:tracePt t="10985" x="10160000" y="2654300"/>
          <p14:tracePt t="11001" x="10160000" y="2660650"/>
          <p14:tracePt t="11011" x="10147300" y="2679700"/>
          <p14:tracePt t="11028" x="10020300" y="2717800"/>
          <p14:tracePt t="11044" x="9798050" y="2749550"/>
          <p14:tracePt t="11061" x="9398000" y="2749550"/>
          <p14:tracePt t="11078" x="8896350" y="2749550"/>
          <p14:tracePt t="11095" x="8058150" y="2749550"/>
          <p14:tracePt t="11111" x="7556500" y="2749550"/>
          <p14:tracePt t="11128" x="7124700" y="2749550"/>
          <p14:tracePt t="11145" x="6743700" y="2749550"/>
          <p14:tracePt t="11161" x="6413500" y="2749550"/>
          <p14:tracePt t="11178" x="6070600" y="2749550"/>
          <p14:tracePt t="11195" x="5721350" y="2749550"/>
          <p14:tracePt t="11211" x="5429250" y="2749550"/>
          <p14:tracePt t="11228" x="5187950" y="2749550"/>
          <p14:tracePt t="11245" x="4978400" y="2749550"/>
          <p14:tracePt t="11261" x="4794250" y="2749550"/>
          <p14:tracePt t="11278" x="4635500" y="2749550"/>
          <p14:tracePt t="11295" x="4425950" y="2749550"/>
          <p14:tracePt t="11311" x="4324350" y="2749550"/>
          <p14:tracePt t="11328" x="4222750" y="2749550"/>
          <p14:tracePt t="11344" x="4152900" y="2749550"/>
          <p14:tracePt t="11361" x="4102100" y="2749550"/>
          <p14:tracePt t="11378" x="4044950" y="2749550"/>
          <p14:tracePt t="11394" x="3981450" y="2749550"/>
          <p14:tracePt t="11411" x="3911600" y="2749550"/>
          <p14:tracePt t="11428" x="3822700" y="2730500"/>
          <p14:tracePt t="11444" x="3702050" y="2717800"/>
          <p14:tracePt t="11461" x="3581400" y="2705100"/>
          <p14:tracePt t="11464" x="3498850" y="2692400"/>
          <p14:tracePt t="11478" x="3448050" y="2692400"/>
          <p14:tracePt t="11494" x="3327400" y="2679700"/>
          <p14:tracePt t="11511" x="3238500" y="2679700"/>
          <p14:tracePt t="11528" x="3219450" y="2679700"/>
          <p14:tracePt t="11545" x="3213100" y="2679700"/>
          <p14:tracePt t="11578" x="3206750" y="2679700"/>
          <p14:tracePt t="11595" x="3175000" y="2679700"/>
          <p14:tracePt t="11611" x="3105150" y="2679700"/>
          <p14:tracePt t="11628" x="3009900" y="2679700"/>
          <p14:tracePt t="11645" x="2940050" y="2679700"/>
          <p14:tracePt t="11661" x="2914650" y="2679700"/>
          <p14:tracePt t="11736" x="2959100" y="2692400"/>
          <p14:tracePt t="11745" x="3028950" y="2692400"/>
          <p14:tracePt t="11752" x="3130550" y="2692400"/>
          <p14:tracePt t="11761" x="3238500" y="2692400"/>
          <p14:tracePt t="11778" x="3581400" y="2692400"/>
          <p14:tracePt t="11795" x="4032250" y="2692400"/>
          <p14:tracePt t="11811" x="4648200" y="2692400"/>
          <p14:tracePt t="11828" x="5270500" y="2692400"/>
          <p14:tracePt t="11845" x="5873750" y="2692400"/>
          <p14:tracePt t="11861" x="6445250" y="2603500"/>
          <p14:tracePt t="11879" x="7105650" y="2514600"/>
          <p14:tracePt t="11895" x="7270750" y="2495550"/>
          <p14:tracePt t="11911" x="7677150" y="2432050"/>
          <p14:tracePt t="11928" x="7931150" y="2387600"/>
          <p14:tracePt t="11945" x="8216900" y="2368550"/>
          <p14:tracePt t="11961" x="8458200" y="2368550"/>
          <p14:tracePt t="11978" x="8699500" y="2368550"/>
          <p14:tracePt t="11995" x="8959850" y="2368550"/>
          <p14:tracePt t="12011" x="9220200" y="2368550"/>
          <p14:tracePt t="12028" x="9448800" y="2368550"/>
          <p14:tracePt t="12044" x="9645650" y="2368550"/>
          <p14:tracePt t="12061" x="9823450" y="2381250"/>
          <p14:tracePt t="12079" x="9956800" y="2406650"/>
          <p14:tracePt t="12120" x="9956800" y="2413000"/>
          <p14:tracePt t="12129" x="9950450" y="2432050"/>
          <p14:tracePt t="12145" x="9766300" y="2514600"/>
          <p14:tracePt t="12162" x="9372600" y="2673350"/>
          <p14:tracePt t="12178" x="8820150" y="2844800"/>
          <p14:tracePt t="12195" x="8191500" y="2978150"/>
          <p14:tracePt t="12212" x="7435850" y="2978150"/>
          <p14:tracePt t="12228" x="6616700" y="2978150"/>
          <p14:tracePt t="12245" x="5822950" y="2978150"/>
          <p14:tracePt t="12261" x="5168900" y="2978150"/>
          <p14:tracePt t="12279" x="4495800" y="2978150"/>
          <p14:tracePt t="12295" x="4146550" y="2997200"/>
          <p14:tracePt t="12311" x="3841750" y="3054350"/>
          <p14:tracePt t="12328" x="3549650" y="3092450"/>
          <p14:tracePt t="12345" x="3232150" y="3149600"/>
          <p14:tracePt t="12361" x="2990850" y="3187700"/>
          <p14:tracePt t="12378" x="2819400" y="3213100"/>
          <p14:tracePt t="12395" x="2730500" y="3238500"/>
          <p14:tracePt t="12412" x="2667000" y="3270250"/>
          <p14:tracePt t="12428" x="2647950" y="3289300"/>
          <p14:tracePt t="12445" x="2641600" y="3289300"/>
          <p14:tracePt t="12569" x="2667000" y="3289300"/>
          <p14:tracePt t="12577" x="2717800" y="3282950"/>
          <p14:tracePt t="12585" x="2794000" y="3276600"/>
          <p14:tracePt t="12595" x="2870200" y="3257550"/>
          <p14:tracePt t="12612" x="3073400" y="3225800"/>
          <p14:tracePt t="12628" x="3422650" y="3187700"/>
          <p14:tracePt t="12645" x="3867150" y="3130550"/>
          <p14:tracePt t="12662" x="4286250" y="3124200"/>
          <p14:tracePt t="12679" x="4597400" y="3124200"/>
          <p14:tracePt t="12695" x="4927600" y="3124200"/>
          <p14:tracePt t="12712" x="5092700" y="3124200"/>
          <p14:tracePt t="12728" x="5232400" y="3124200"/>
          <p14:tracePt t="12745" x="5346700" y="3124200"/>
          <p14:tracePt t="12762" x="5441950" y="3124200"/>
          <p14:tracePt t="12778" x="5537200" y="3124200"/>
          <p14:tracePt t="12796" x="5676900" y="3124200"/>
          <p14:tracePt t="12812" x="5873750" y="3124200"/>
          <p14:tracePt t="12828" x="6153150" y="3124200"/>
          <p14:tracePt t="12845" x="6483350" y="3124200"/>
          <p14:tracePt t="12862" x="6896100" y="3124200"/>
          <p14:tracePt t="12879" x="7600950" y="3124200"/>
          <p14:tracePt t="12895" x="7981950" y="3124200"/>
          <p14:tracePt t="12912" x="8293100" y="3124200"/>
          <p14:tracePt t="12928" x="8502650" y="3124200"/>
          <p14:tracePt t="12945" x="8648700" y="3124200"/>
          <p14:tracePt t="12962" x="8775700" y="3124200"/>
          <p14:tracePt t="12978" x="8858250" y="3124200"/>
          <p14:tracePt t="12995" x="8978900" y="3124200"/>
          <p14:tracePt t="13012" x="9086850" y="3124200"/>
          <p14:tracePt t="13028" x="9194800" y="3124200"/>
          <p14:tracePt t="13045" x="9315450" y="3124200"/>
          <p14:tracePt t="13061" x="9417050" y="3124200"/>
          <p14:tracePt t="13078" x="9569450" y="3124200"/>
          <p14:tracePt t="13095" x="9671050" y="3124200"/>
          <p14:tracePt t="13111" x="9772650" y="3124200"/>
          <p14:tracePt t="13128" x="9893300" y="3143250"/>
          <p14:tracePt t="13145" x="9956800" y="3143250"/>
          <p14:tracePt t="13162" x="9969500" y="3143250"/>
          <p14:tracePt t="13265" x="9975850" y="3143250"/>
          <p14:tracePt t="13272" x="9975850" y="3155950"/>
          <p14:tracePt t="13281" x="9975850" y="3162300"/>
          <p14:tracePt t="13295" x="9925050" y="3206750"/>
          <p14:tracePt t="13312" x="9810750" y="3238500"/>
          <p14:tracePt t="13329" x="9652000" y="3270250"/>
          <p14:tracePt t="13345" x="9398000" y="3282950"/>
          <p14:tracePt t="13362" x="8953500" y="3282950"/>
          <p14:tracePt t="13378" x="8483600" y="3282950"/>
          <p14:tracePt t="13395" x="8001000" y="3282950"/>
          <p14:tracePt t="13412" x="7435850" y="3282950"/>
          <p14:tracePt t="13428" x="6902450" y="3282950"/>
          <p14:tracePt t="13445" x="6451600" y="3282950"/>
          <p14:tracePt t="13462" x="6019800" y="3352800"/>
          <p14:tracePt t="13467" x="5854700" y="3371850"/>
          <p14:tracePt t="13479" x="5689600" y="3409950"/>
          <p14:tracePt t="13495" x="5372100" y="3498850"/>
          <p14:tracePt t="13512" x="5226050" y="3549650"/>
          <p14:tracePt t="13529" x="5060950" y="3587750"/>
          <p14:tracePt t="13545" x="4895850" y="3644900"/>
          <p14:tracePt t="13562" x="4749800" y="3683000"/>
          <p14:tracePt t="13579" x="4635500" y="3714750"/>
          <p14:tracePt t="13595" x="4508500" y="3771900"/>
          <p14:tracePt t="13612" x="4387850" y="3797300"/>
          <p14:tracePt t="13628" x="4267200" y="3841750"/>
          <p14:tracePt t="13645" x="4146550" y="3867150"/>
          <p14:tracePt t="13662" x="4038600" y="3892550"/>
          <p14:tracePt t="13679" x="3886200" y="3905250"/>
          <p14:tracePt t="13695" x="3816350" y="3905250"/>
          <p14:tracePt t="13712" x="3810000" y="3905250"/>
          <p14:tracePt t="13881" x="3803650" y="3924300"/>
          <p14:tracePt t="13888" x="3803650" y="3930650"/>
          <p14:tracePt t="13897" x="3797300" y="3949700"/>
          <p14:tracePt t="13913" x="3797300" y="3956050"/>
          <p14:tracePt t="13929" x="3797300" y="3968750"/>
          <p14:tracePt t="13945" x="3797300" y="3975100"/>
          <p14:tracePt t="13962" x="3797300" y="3981450"/>
          <p14:tracePt t="14049" x="3797300" y="3987800"/>
          <p14:tracePt t="14182" x="3810000" y="3987800"/>
          <p14:tracePt t="14190" x="3816350" y="3987800"/>
          <p14:tracePt t="14199" x="3835400" y="3987800"/>
          <p14:tracePt t="14212" x="3867150" y="3987800"/>
          <p14:tracePt t="14229" x="3956050" y="3981450"/>
          <p14:tracePt t="14245" x="4057650" y="3968750"/>
          <p14:tracePt t="14263" x="4146550" y="3956050"/>
          <p14:tracePt t="14544" x="4165600" y="3956050"/>
          <p14:tracePt t="14553" x="4184650" y="3956050"/>
          <p14:tracePt t="14562" x="4222750" y="3956050"/>
          <p14:tracePt t="14579" x="4330700" y="3981450"/>
          <p14:tracePt t="14595" x="4521200" y="4019550"/>
          <p14:tracePt t="14612" x="4762500" y="4019550"/>
          <p14:tracePt t="14629" x="5041900" y="4019550"/>
          <p14:tracePt t="14646" x="5207000" y="4019550"/>
          <p14:tracePt t="14663" x="5302250" y="4013200"/>
          <p14:tracePt t="14696" x="5314950" y="4000500"/>
          <p14:tracePt t="14786" x="5321300" y="4000500"/>
          <p14:tracePt t="14792" x="5327650" y="4000500"/>
          <p14:tracePt t="14800" x="5359400" y="4000500"/>
          <p14:tracePt t="14812" x="5378450" y="4000500"/>
          <p14:tracePt t="14829" x="5480050" y="3987800"/>
          <p14:tracePt t="14846" x="5600700" y="3987800"/>
          <p14:tracePt t="14863" x="5797550" y="3987800"/>
          <p14:tracePt t="14879" x="5886450" y="3987800"/>
          <p14:tracePt t="14896" x="5930900" y="3987800"/>
          <p14:tracePt t="14912" x="5943600" y="3987800"/>
          <p14:tracePt t="14929" x="5949950" y="3987800"/>
          <p14:tracePt t="14946" x="5981700" y="3987800"/>
          <p14:tracePt t="14962" x="6032500" y="3987800"/>
          <p14:tracePt t="14979" x="6102350" y="3987800"/>
          <p14:tracePt t="14996" x="6203950" y="3987800"/>
          <p14:tracePt t="15013" x="6318250" y="3987800"/>
          <p14:tracePt t="15029" x="6438900" y="3987800"/>
          <p14:tracePt t="15046" x="6540500" y="3987800"/>
          <p14:tracePt t="15063" x="6629400" y="3987800"/>
          <p14:tracePt t="15079" x="6667500" y="3987800"/>
          <p14:tracePt t="15096" x="6705600" y="3987800"/>
          <p14:tracePt t="15112" x="6756400" y="3987800"/>
          <p14:tracePt t="15129" x="6819900" y="3987800"/>
          <p14:tracePt t="15146" x="6908800" y="3975100"/>
          <p14:tracePt t="15163" x="7010400" y="3975100"/>
          <p14:tracePt t="15179" x="7112000" y="3962400"/>
          <p14:tracePt t="15196" x="7232650" y="3962400"/>
          <p14:tracePt t="15213" x="7346950" y="3962400"/>
          <p14:tracePt t="15229" x="7454900" y="3962400"/>
          <p14:tracePt t="15246" x="7556500" y="3962400"/>
          <p14:tracePt t="15263" x="7639050" y="3962400"/>
          <p14:tracePt t="15279" x="7664450" y="3962400"/>
          <p14:tracePt t="15296" x="7677150" y="3962400"/>
          <p14:tracePt t="15313" x="7702550" y="3962400"/>
          <p14:tracePt t="15329" x="7753350" y="3962400"/>
          <p14:tracePt t="15346" x="7854950" y="3962400"/>
          <p14:tracePt t="15363" x="8013700" y="3962400"/>
          <p14:tracePt t="15379" x="8172450" y="3962400"/>
          <p14:tracePt t="15396" x="8356600" y="3962400"/>
          <p14:tracePt t="15413" x="8502650" y="3962400"/>
          <p14:tracePt t="15429" x="8629650" y="3962400"/>
          <p14:tracePt t="15447" x="8750300" y="3962400"/>
          <p14:tracePt t="15463" x="8769350" y="3962400"/>
          <p14:tracePt t="15479" x="8788400" y="3962400"/>
          <p14:tracePt t="15528" x="8801100" y="3962400"/>
          <p14:tracePt t="15536" x="8807450" y="3962400"/>
          <p14:tracePt t="15546" x="8813800" y="3962400"/>
          <p14:tracePt t="15563" x="8839200" y="3962400"/>
          <p14:tracePt t="15579" x="8883650" y="3962400"/>
          <p14:tracePt t="15596" x="8934450" y="3962400"/>
          <p14:tracePt t="15613" x="9017000" y="3962400"/>
          <p14:tracePt t="15629" x="9112250" y="3962400"/>
          <p14:tracePt t="15646" x="9220200" y="3962400"/>
          <p14:tracePt t="15663" x="9340850" y="3962400"/>
          <p14:tracePt t="15679" x="9429750" y="3968750"/>
          <p14:tracePt t="15696" x="9442450" y="3975100"/>
          <p14:tracePt t="15792" x="9455150" y="3975100"/>
          <p14:tracePt t="15799" x="9467850" y="3975100"/>
          <p14:tracePt t="15808" x="9474200" y="3975100"/>
          <p14:tracePt t="15815" x="9493250" y="3975100"/>
          <p14:tracePt t="15829" x="9525000" y="3975100"/>
          <p14:tracePt t="15846" x="9613900" y="3975100"/>
          <p14:tracePt t="15862" x="9715500" y="3975100"/>
          <p14:tracePt t="15879" x="9918700" y="3975100"/>
          <p14:tracePt t="15896" x="10033000" y="3975100"/>
          <p14:tracePt t="15913" x="10121900" y="3975100"/>
          <p14:tracePt t="15929" x="10160000" y="3975100"/>
          <p14:tracePt t="16088" x="10179050" y="3975100"/>
          <p14:tracePt t="16096" x="10198100" y="3975100"/>
          <p14:tracePt t="16105" x="10229850" y="3975100"/>
          <p14:tracePt t="16113" x="10248900" y="3975100"/>
          <p14:tracePt t="16130" x="10318750" y="3975100"/>
          <p14:tracePt t="16146" x="10401300" y="3975100"/>
          <p14:tracePt t="16163" x="10471150" y="3975100"/>
          <p14:tracePt t="16179" x="10521950" y="3981450"/>
          <p14:tracePt t="16196" x="10521950" y="3987800"/>
          <p14:tracePt t="16213" x="10528300" y="3987800"/>
          <p14:tracePt t="16312" x="10534650" y="4000500"/>
          <p14:tracePt t="16320" x="10528300" y="4019550"/>
          <p14:tracePt t="16329" x="10521950" y="4032250"/>
          <p14:tracePt t="16346" x="10515600" y="4044950"/>
          <p14:tracePt t="16363" x="10509250" y="4057650"/>
          <p14:tracePt t="16380" x="10502900" y="4070350"/>
          <p14:tracePt t="16396" x="10490200" y="4070350"/>
          <p14:tracePt t="16413" x="10477500" y="4070350"/>
          <p14:tracePt t="16430" x="10464800" y="4076700"/>
          <p14:tracePt t="16447" x="10452100" y="4083050"/>
          <p14:tracePt t="16481" x="10445750" y="4083050"/>
          <p14:tracePt t="16496" x="10433050" y="4083050"/>
          <p14:tracePt t="16513" x="10426700" y="4083050"/>
          <p14:tracePt t="16530" x="10420350" y="4083050"/>
          <p14:tracePt t="16546" x="10401300" y="4083050"/>
          <p14:tracePt t="16563" x="10388600" y="4083050"/>
          <p14:tracePt t="16580" x="10356850" y="4083050"/>
          <p14:tracePt t="16596" x="10325100" y="4083050"/>
          <p14:tracePt t="16613" x="10280650" y="4083050"/>
          <p14:tracePt t="16630" x="10242550" y="4083050"/>
          <p14:tracePt t="16647" x="10191750" y="4083050"/>
          <p14:tracePt t="16663" x="10039350" y="4083050"/>
          <p14:tracePt t="16680" x="9836150" y="4102100"/>
          <p14:tracePt t="16696" x="9385300" y="4165600"/>
          <p14:tracePt t="16713" x="8712200" y="4267200"/>
          <p14:tracePt t="16730" x="7956550" y="4368800"/>
          <p14:tracePt t="16746" x="7131050" y="4514850"/>
          <p14:tracePt t="16763" x="6394450" y="4603750"/>
          <p14:tracePt t="16780" x="5638800" y="4603750"/>
          <p14:tracePt t="16796" x="4883150" y="4603750"/>
          <p14:tracePt t="16813" x="4197350" y="4603750"/>
          <p14:tracePt t="16830" x="3575050" y="4603750"/>
          <p14:tracePt t="16847" x="2952750" y="4603750"/>
          <p14:tracePt t="16863" x="2787650" y="4565650"/>
          <p14:tracePt t="16879" x="2724150" y="4546600"/>
          <p14:tracePt t="16896" x="2717800" y="4540250"/>
          <p14:tracePt t="16952" x="2717800" y="4527550"/>
          <p14:tracePt t="16985" x="2717800" y="4521200"/>
          <p14:tracePt t="17025" x="2717800" y="4514850"/>
          <p14:tracePt t="17032" x="2717800" y="4508500"/>
          <p14:tracePt t="17041" x="2698750" y="4489450"/>
          <p14:tracePt t="17049" x="2679700" y="4489450"/>
          <p14:tracePt t="17063" x="2635250" y="4476750"/>
          <p14:tracePt t="17080" x="2413000" y="4451350"/>
          <p14:tracePt t="17096" x="2247900" y="4451350"/>
          <p14:tracePt t="17113" x="2171700" y="4451350"/>
          <p14:tracePt t="17130" x="2159000" y="4451350"/>
          <p14:tracePt t="17216" x="2152650" y="4432300"/>
          <p14:tracePt t="17224" x="2152650" y="4406900"/>
          <p14:tracePt t="17232" x="2152650" y="4368800"/>
          <p14:tracePt t="17247" x="2159000" y="4330700"/>
          <p14:tracePt t="17263" x="2197100" y="4241800"/>
          <p14:tracePt t="17280" x="2254250" y="4159250"/>
          <p14:tracePt t="17296" x="2374900" y="4083050"/>
          <p14:tracePt t="17313" x="2552700" y="4013200"/>
          <p14:tracePt t="17330" x="2813050" y="3943350"/>
          <p14:tracePt t="17347" x="3073400" y="3911600"/>
          <p14:tracePt t="17363" x="3314700" y="3911600"/>
          <p14:tracePt t="17379" x="3594100" y="3911600"/>
          <p14:tracePt t="17396" x="3924300" y="3968750"/>
          <p14:tracePt t="17413" x="4311650" y="4121150"/>
          <p14:tracePt t="17429" x="4699000" y="4248150"/>
          <p14:tracePt t="17446" x="5156200" y="4356100"/>
          <p14:tracePt t="17463" x="5778500" y="4533900"/>
          <p14:tracePt t="17480" x="6140450" y="4572000"/>
          <p14:tracePt t="17496" x="6413500" y="4610100"/>
          <p14:tracePt t="17513" x="6661150" y="4610100"/>
          <p14:tracePt t="17530" x="6832600" y="4610100"/>
          <p14:tracePt t="17547" x="7004050" y="4610100"/>
          <p14:tracePt t="17563" x="7188200" y="4597400"/>
          <p14:tracePt t="17580" x="7404100" y="4572000"/>
          <p14:tracePt t="17597" x="7677150" y="4533900"/>
          <p14:tracePt t="17613" x="7988300" y="4495800"/>
          <p14:tracePt t="17631" x="8578850" y="4495800"/>
          <p14:tracePt t="17647" x="9010650" y="4495800"/>
          <p14:tracePt t="17663" x="9353550" y="4495800"/>
          <p14:tracePt t="17680" x="9601200" y="4495800"/>
          <p14:tracePt t="17697" x="9721850" y="4495800"/>
          <p14:tracePt t="17713" x="9728200" y="4495800"/>
          <p14:tracePt t="17833" x="9734550" y="4489450"/>
          <p14:tracePt t="17840" x="9734550" y="4476750"/>
          <p14:tracePt t="17849" x="9696450" y="4457700"/>
          <p14:tracePt t="17863" x="9626600" y="4432300"/>
          <p14:tracePt t="17880" x="9525000" y="4432300"/>
          <p14:tracePt t="17897" x="9423400" y="4432300"/>
          <p14:tracePt t="17913" x="9264650" y="4457700"/>
          <p14:tracePt t="17930" x="9086850" y="4540250"/>
          <p14:tracePt t="17946" x="8902700" y="4648200"/>
          <p14:tracePt t="17963" x="8794750" y="4699000"/>
          <p14:tracePt t="17980" x="8718550" y="4737100"/>
          <p14:tracePt t="17996" x="8661400" y="4762500"/>
          <p14:tracePt t="18013" x="8616950" y="4775200"/>
          <p14:tracePt t="18015" x="8610600" y="4781550"/>
          <p14:tracePt t="19561" x="8585200" y="4781550"/>
          <p14:tracePt t="19568" x="8528050" y="4794250"/>
          <p14:tracePt t="19580" x="8458200" y="4838700"/>
          <p14:tracePt t="19597" x="8331200" y="4927600"/>
          <p14:tracePt t="19614" x="8248650" y="4978400"/>
          <p14:tracePt t="19631" x="8140700" y="5048250"/>
          <p14:tracePt t="19647" x="8045450" y="5118100"/>
          <p14:tracePt t="19664" x="7937500" y="5213350"/>
          <p14:tracePt t="19681" x="7835900" y="5295900"/>
          <p14:tracePt t="19697" x="7740650" y="5365750"/>
          <p14:tracePt t="19714" x="7620000" y="5461000"/>
          <p14:tracePt t="19731" x="7493000" y="5575300"/>
          <p14:tracePt t="19747" x="7353300" y="5683250"/>
          <p14:tracePt t="19764" x="7302500" y="5727700"/>
          <p14:tracePt t="19781" x="7296150" y="5727700"/>
          <p14:tracePt t="20104" x="7289800" y="5740400"/>
          <p14:tracePt t="20112" x="7270750" y="5740400"/>
          <p14:tracePt t="20168" x="7270750" y="5746750"/>
          <p14:tracePt t="20176" x="7270750" y="5753100"/>
          <p14:tracePt t="20192" x="7270750" y="5759450"/>
          <p14:tracePt t="24568" x="7169150" y="5772150"/>
          <p14:tracePt t="24576" x="6959600" y="5772150"/>
          <p14:tracePt t="24584" x="6819900" y="5772150"/>
          <p14:tracePt t="24599" x="6769100" y="5772150"/>
          <p14:tracePt t="31063" x="6762750" y="5746750"/>
          <p14:tracePt t="31071" x="6807200" y="5657850"/>
          <p14:tracePt t="31079" x="6832600" y="5588000"/>
          <p14:tracePt t="31087" x="6832600" y="5549900"/>
          <p14:tracePt t="31100" x="6845300" y="5530850"/>
          <p14:tracePt t="31117" x="6851650" y="5505450"/>
          <p14:tracePt t="31122" x="6851650" y="5454650"/>
          <p14:tracePt t="31135" x="6864350" y="5384800"/>
          <p14:tracePt t="31151" x="6877050" y="5346700"/>
          <p14:tracePt t="31167" x="6896100" y="5257800"/>
          <p14:tracePt t="31184" x="6896100" y="5207000"/>
          <p14:tracePt t="31201" x="6908800" y="5137150"/>
          <p14:tracePt t="31217" x="6921500" y="5080000"/>
          <p14:tracePt t="31234" x="6934200" y="5022850"/>
          <p14:tracePt t="31251" x="6946900" y="4921250"/>
          <p14:tracePt t="31267" x="6946900" y="4768850"/>
          <p14:tracePt t="31284" x="6946900" y="4616450"/>
          <p14:tracePt t="31301" x="6946900" y="4419600"/>
          <p14:tracePt t="31317" x="6946900" y="4165600"/>
          <p14:tracePt t="31335" x="6946900" y="3835400"/>
          <p14:tracePt t="31351" x="6959600" y="3657600"/>
          <p14:tracePt t="31367" x="6991350" y="3460750"/>
          <p14:tracePt t="31384" x="7054850" y="3270250"/>
          <p14:tracePt t="31401" x="7112000" y="3117850"/>
          <p14:tracePt t="31418" x="7156450" y="3003550"/>
          <p14:tracePt t="31434" x="7219950" y="2901950"/>
          <p14:tracePt t="31451" x="7270750" y="2813050"/>
          <p14:tracePt t="31468" x="7321550" y="2717800"/>
          <p14:tracePt t="31484" x="7366000" y="2647950"/>
          <p14:tracePt t="31501" x="7410450" y="2584450"/>
          <p14:tracePt t="31518" x="7435850" y="2533650"/>
          <p14:tracePt t="31535" x="7467600" y="2495550"/>
          <p14:tracePt t="31551" x="7467600" y="2489200"/>
          <p14:tracePt t="32079" x="7473950" y="2476500"/>
          <p14:tracePt t="32087" x="7499350" y="2463800"/>
          <p14:tracePt t="32095" x="7518400" y="2432050"/>
          <p14:tracePt t="32103" x="7531100" y="2419350"/>
          <p14:tracePt t="32117" x="7550150" y="2400300"/>
          <p14:tracePt t="32134" x="7562850" y="2381250"/>
          <p14:tracePt t="32151" x="7575550" y="2368550"/>
          <p14:tracePt t="32167" x="7581900" y="2355850"/>
          <p14:tracePt t="32184" x="7600950" y="2349500"/>
          <p14:tracePt t="32201" x="7620000" y="2330450"/>
          <p14:tracePt t="32234" x="7626350" y="2324100"/>
          <p14:tracePt t="32375" x="7632700" y="2343150"/>
          <p14:tracePt t="32383" x="7632700" y="2362200"/>
          <p14:tracePt t="32391" x="7613650" y="2425700"/>
          <p14:tracePt t="32400" x="7600950" y="2476500"/>
          <p14:tracePt t="32417" x="7575550" y="2616200"/>
          <p14:tracePt t="32434" x="7531100" y="2736850"/>
          <p14:tracePt t="32451" x="7493000" y="2876550"/>
          <p14:tracePt t="32467" x="7454900" y="3022600"/>
          <p14:tracePt t="32484" x="7435850" y="3181350"/>
          <p14:tracePt t="32501" x="7404100" y="3321050"/>
          <p14:tracePt t="32517" x="7391400" y="3460750"/>
          <p14:tracePt t="32534" x="7391400" y="3594100"/>
          <p14:tracePt t="32551" x="7448550" y="3860800"/>
          <p14:tracePt t="32567" x="7613650" y="4089400"/>
          <p14:tracePt t="32584" x="7740650" y="4254500"/>
          <p14:tracePt t="32601" x="7835900" y="4349750"/>
          <p14:tracePt t="32617" x="7905750" y="4406900"/>
          <p14:tracePt t="32634" x="7918450" y="4419600"/>
          <p14:tracePt t="32763" x="7880350" y="4425950"/>
          <p14:tracePt t="32771" x="7810500" y="4457700"/>
          <p14:tracePt t="32779" x="7747000" y="4457700"/>
          <p14:tracePt t="32785" x="7670800" y="4470400"/>
          <p14:tracePt t="32802" x="7429500" y="4502150"/>
          <p14:tracePt t="32818" x="7194550" y="4552950"/>
          <p14:tracePt t="32835" x="7016750" y="4584700"/>
          <p14:tracePt t="32851" x="6889750" y="4597400"/>
          <p14:tracePt t="32868" x="6832600" y="4616450"/>
          <p14:tracePt t="32885" x="6775450" y="4660900"/>
          <p14:tracePt t="32901" x="6743700" y="4686300"/>
          <p14:tracePt t="32918" x="6731000" y="4699000"/>
          <p14:tracePt t="32935" x="6731000" y="4711700"/>
          <p14:tracePt t="32951" x="6731000" y="4718050"/>
          <p14:tracePt t="32968" x="6724650" y="4724400"/>
          <p14:tracePt t="32985" x="6724650" y="4730750"/>
          <p14:tracePt t="33001" x="6724650" y="4737100"/>
          <p14:tracePt t="33018" x="6724650" y="4743450"/>
          <p14:tracePt t="33035" x="6718300" y="4756150"/>
          <p14:tracePt t="33051" x="6711950" y="4762500"/>
          <p14:tracePt t="33200" x="6705600" y="4762500"/>
          <p14:tracePt t="33208" x="6699250" y="4768850"/>
          <p14:tracePt t="33240" x="6692900" y="4775200"/>
          <p14:tracePt t="33256" x="6686550" y="4775200"/>
          <p14:tracePt t="34040" x="6680200" y="4775200"/>
          <p14:tracePt t="34048" x="6623050" y="4775200"/>
          <p14:tracePt t="34056" x="6553200" y="4775200"/>
          <p14:tracePt t="34069" x="6451600" y="4775200"/>
          <p14:tracePt t="34085" x="6019800" y="4775200"/>
          <p14:tracePt t="34102" x="5321300" y="4730750"/>
          <p14:tracePt t="34119" x="3784600" y="4457700"/>
          <p14:tracePt t="34135" x="2787650" y="4184650"/>
          <p14:tracePt t="34152" x="2000250" y="3962400"/>
          <p14:tracePt t="34168" x="1473200" y="3759200"/>
          <p14:tracePt t="34185" x="1263650" y="3651250"/>
          <p14:tracePt t="34202" x="1219200" y="3625850"/>
          <p14:tracePt t="34280" x="1219200" y="3613150"/>
          <p14:tracePt t="34288" x="1219200" y="3606800"/>
          <p14:tracePt t="34296" x="1219200" y="3587750"/>
          <p14:tracePt t="34304" x="1219200" y="3568700"/>
          <p14:tracePt t="34319" x="1219200" y="3543300"/>
          <p14:tracePt t="34335" x="1219200" y="3492500"/>
          <p14:tracePt t="34352" x="1238250" y="3448050"/>
          <p14:tracePt t="34368" x="1263650" y="3390900"/>
          <p14:tracePt t="34385" x="1308100" y="3321050"/>
          <p14:tracePt t="34401" x="1397000" y="3270250"/>
          <p14:tracePt t="34418" x="1524000" y="3206750"/>
          <p14:tracePt t="34435" x="1651000" y="3162300"/>
          <p14:tracePt t="34452" x="1797050" y="3117850"/>
          <p14:tracePt t="34468" x="1974850" y="3073400"/>
          <p14:tracePt t="34485" x="2114550" y="3016250"/>
          <p14:tracePt t="34502" x="2241550" y="2971800"/>
          <p14:tracePt t="34519" x="2368550" y="2908300"/>
          <p14:tracePt t="34535" x="2470150" y="2851150"/>
          <p14:tracePt t="34552" x="2489200" y="2832100"/>
          <p14:tracePt t="34569" x="2508250" y="2806700"/>
          <p14:tracePt t="34585" x="2527300" y="2800350"/>
          <p14:tracePt t="34602" x="2565400" y="2781300"/>
          <p14:tracePt t="34618" x="2603500" y="2768600"/>
          <p14:tracePt t="34635" x="2660650" y="2755900"/>
          <p14:tracePt t="34652" x="2705100" y="2736850"/>
          <p14:tracePt t="34669" x="2794000" y="2711450"/>
          <p14:tracePt t="34685" x="2882900" y="2686050"/>
          <p14:tracePt t="34702" x="2946400" y="2660650"/>
          <p14:tracePt t="34719" x="2965450" y="2654300"/>
          <p14:tracePt t="34735" x="2971800" y="2647950"/>
          <p14:tracePt t="34826" x="2971800" y="2654300"/>
          <p14:tracePt t="34833" x="2971800" y="2679700"/>
          <p14:tracePt t="34840" x="2965450" y="2724150"/>
          <p14:tracePt t="34852" x="2952750" y="2787650"/>
          <p14:tracePt t="34869" x="2908300" y="2914650"/>
          <p14:tracePt t="34885" x="2870200" y="3035300"/>
          <p14:tracePt t="34903" x="2832100" y="3162300"/>
          <p14:tracePt t="34919" x="2825750" y="3175000"/>
          <p14:tracePt t="34935" x="2825750" y="3181350"/>
          <p14:tracePt t="34969" x="2825750" y="3175000"/>
          <p14:tracePt t="34976" x="2825750" y="3130550"/>
          <p14:tracePt t="34985" x="2825750" y="3079750"/>
          <p14:tracePt t="35002" x="2825750" y="2978150"/>
          <p14:tracePt t="35019" x="2825750" y="2863850"/>
          <p14:tracePt t="35035" x="2825750" y="2794000"/>
          <p14:tracePt t="35052" x="2825750" y="2781300"/>
          <p14:tracePt t="35096" x="2819400" y="2781300"/>
          <p14:tracePt t="35104" x="2806700" y="2800350"/>
          <p14:tracePt t="35119" x="2794000" y="2933700"/>
          <p14:tracePt t="35135" x="2774950" y="3124200"/>
          <p14:tracePt t="35152" x="2749550" y="3244850"/>
          <p14:tracePt t="35169" x="2749550" y="3276600"/>
          <p14:tracePt t="35216" x="2768600" y="3276600"/>
          <p14:tracePt t="35223" x="2768600" y="3257550"/>
          <p14:tracePt t="35235" x="2768600" y="3251200"/>
          <p14:tracePt t="35252" x="2774950" y="3238500"/>
          <p14:tracePt t="35269" x="2774950" y="3232150"/>
          <p14:tracePt t="35285" x="2781300" y="3232150"/>
          <p14:tracePt t="35416" x="2781300" y="3225800"/>
          <p14:tracePt t="35425" x="2787650" y="3225800"/>
          <p14:tracePt t="35449" x="2794000" y="3225800"/>
          <p14:tracePt t="35455" x="2806700" y="3225800"/>
          <p14:tracePt t="35468" x="2819400" y="3257550"/>
          <p14:tracePt t="35485" x="2819400" y="3295650"/>
          <p14:tracePt t="57601" x="2819400" y="3302000"/>
          <p14:tracePt t="57609" x="2857500" y="3321050"/>
          <p14:tracePt t="57617" x="3098800" y="3321050"/>
          <p14:tracePt t="57626" x="3467100" y="3263900"/>
          <p14:tracePt t="57642" x="3975100" y="3092450"/>
          <p14:tracePt t="57659" x="4064000" y="3022600"/>
          <p14:tracePt t="57676" x="4127500" y="2978150"/>
          <p14:tracePt t="57692" x="4197350" y="2940050"/>
          <p14:tracePt t="57709" x="4273550" y="2870200"/>
          <p14:tracePt t="57726" x="4298950" y="2851150"/>
          <p14:tracePt t="57743" x="4311650" y="2832100"/>
          <p14:tracePt t="57759" x="4311650" y="2774950"/>
          <p14:tracePt t="57776" x="4311650" y="2686050"/>
          <p14:tracePt t="57793" x="4311650" y="2616200"/>
          <p14:tracePt t="57809" x="4298950" y="2565400"/>
          <p14:tracePt t="57826" x="4292600" y="2559050"/>
          <p14:tracePt t="57843" x="4298950" y="2514600"/>
          <p14:tracePt t="57859" x="4311650" y="2444750"/>
          <p14:tracePt t="57876" x="4324350" y="2425700"/>
          <p14:tracePt t="57975" x="4337050" y="2419350"/>
          <p14:tracePt t="57983" x="4343400" y="2419350"/>
          <p14:tracePt t="58569" x="4387850" y="2419350"/>
          <p14:tracePt t="58577" x="4464050" y="2419350"/>
          <p14:tracePt t="58585" x="4565650" y="2419350"/>
          <p14:tracePt t="58593" x="4724400" y="2381250"/>
          <p14:tracePt t="58609" x="5245100" y="2292350"/>
          <p14:tracePt t="58626" x="5759450" y="2222500"/>
          <p14:tracePt t="58643" x="6172200" y="2222500"/>
          <p14:tracePt t="58660" x="6330950" y="2222500"/>
          <p14:tracePt t="58676" x="6477000" y="2241550"/>
          <p14:tracePt t="58693" x="6711950" y="2292350"/>
          <p14:tracePt t="58709" x="6972300" y="2362200"/>
          <p14:tracePt t="58727" x="7340600" y="2476500"/>
          <p14:tracePt t="58743" x="7461250" y="2508250"/>
          <p14:tracePt t="58759" x="7759700" y="2571750"/>
          <p14:tracePt t="58776" x="7931150" y="2584450"/>
          <p14:tracePt t="58793" x="8070850" y="2597150"/>
          <p14:tracePt t="58809" x="8255000" y="2597150"/>
          <p14:tracePt t="58826" x="8496300" y="2597150"/>
          <p14:tracePt t="58843" x="8743950" y="2597150"/>
          <p14:tracePt t="58860" x="9004300" y="2597150"/>
          <p14:tracePt t="58876" x="9226550" y="2597150"/>
          <p14:tracePt t="58893" x="9404350" y="2597150"/>
          <p14:tracePt t="58909" x="9455150" y="2597150"/>
          <p14:tracePt t="58943" x="9467850" y="2597150"/>
          <p14:tracePt t="58959" x="9544050" y="2711450"/>
          <p14:tracePt t="58976" x="9645650" y="2813050"/>
          <p14:tracePt t="58993" x="9734550" y="2959100"/>
          <p14:tracePt t="59010" x="9804400" y="3098800"/>
          <p14:tracePt t="59026" x="9867900" y="3302000"/>
          <p14:tracePt t="59043" x="9867900" y="3511550"/>
          <p14:tracePt t="59059" x="9798050" y="3790950"/>
          <p14:tracePt t="59076" x="9639300" y="4057650"/>
          <p14:tracePt t="59093" x="9467850" y="4235450"/>
          <p14:tracePt t="59110" x="9277350" y="4324350"/>
          <p14:tracePt t="59127" x="8826500" y="4406900"/>
          <p14:tracePt t="59143" x="8636000" y="4406900"/>
          <p14:tracePt t="59159" x="7981950" y="4406900"/>
          <p14:tracePt t="59176" x="7531100" y="4406900"/>
          <p14:tracePt t="59193" x="7150100" y="4406900"/>
          <p14:tracePt t="59210" x="6686550" y="4406900"/>
          <p14:tracePt t="59226" x="6102350" y="4406900"/>
          <p14:tracePt t="59243" x="5327650" y="4406900"/>
          <p14:tracePt t="59260" x="4387850" y="4406900"/>
          <p14:tracePt t="59263" x="3905250" y="4406900"/>
          <p14:tracePt t="59276" x="3429000" y="4406900"/>
          <p14:tracePt t="59293" x="2635250" y="4406900"/>
          <p14:tracePt t="59310" x="2057400" y="4451350"/>
          <p14:tracePt t="59327" x="1790700" y="4451350"/>
          <p14:tracePt t="59343" x="1784350" y="4451350"/>
          <p14:tracePt t="59385" x="1778000" y="4451350"/>
          <p14:tracePt t="59393" x="1778000" y="4406900"/>
          <p14:tracePt t="59410" x="1822450" y="4178300"/>
          <p14:tracePt t="59426" x="1854200" y="3949700"/>
          <p14:tracePt t="59443" x="1885950" y="3721100"/>
          <p14:tracePt t="59460" x="1917700" y="3587750"/>
          <p14:tracePt t="59476" x="1943100" y="3498850"/>
          <p14:tracePt t="59493" x="1968500" y="3448050"/>
          <p14:tracePt t="59509" x="1974850" y="3435350"/>
          <p14:tracePt t="59543" x="1974850" y="3429000"/>
          <p14:tracePt t="59575" x="1987550" y="3441700"/>
          <p14:tracePt t="59583" x="2000250" y="3473450"/>
          <p14:tracePt t="59593" x="2019300" y="3517900"/>
          <p14:tracePt t="59609" x="2057400" y="3594100"/>
          <p14:tracePt t="59626" x="2101850" y="3663950"/>
          <p14:tracePt t="59643" x="2146300" y="3721100"/>
          <p14:tracePt t="59659" x="2197100" y="3765550"/>
          <p14:tracePt t="59676" x="2254250" y="3803650"/>
          <p14:tracePt t="59693" x="2317750" y="3835400"/>
          <p14:tracePt t="59710" x="2393950" y="3873500"/>
          <p14:tracePt t="59727" x="2508250" y="3937000"/>
          <p14:tracePt t="59743" x="2546350" y="3962400"/>
          <p14:tracePt t="59760" x="2590800" y="4000500"/>
          <p14:tracePt t="59777" x="2597150" y="4006850"/>
          <p14:tracePt t="59825" x="2597150" y="4013200"/>
          <p14:tracePt t="59833" x="2597150" y="40195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4847428"/>
      </p:ext>
    </p:extLst>
  </p:cSld>
  <p:clrMapOvr>
    <a:masterClrMapping/>
  </p:clrMapOvr>
  <mc:AlternateContent xmlns:mc="http://schemas.openxmlformats.org/markup-compatibility/2006" xmlns:p14="http://schemas.microsoft.com/office/powerpoint/2010/main">
    <mc:Choice Requires="p14">
      <p:transition spd="slow" p14:dur="2000" advTm="38097"/>
    </mc:Choice>
    <mc:Fallback xmlns="">
      <p:transition spd="slow" advTm="38097"/>
    </mc:Fallback>
  </mc:AlternateContent>
  <p:timing>
    <p:tnLst>
      <p:par>
        <p:cTn id="1" dur="indefinite" restart="never" nodeType="tmRoot"/>
      </p:par>
    </p:tnLst>
  </p:timing>
  <p:extLst mod="1">
    <p:ext uri="{3A86A75C-4F4B-4683-9AE1-C65F6400EC91}">
      <p14:laserTraceLst xmlns:p14="http://schemas.microsoft.com/office/powerpoint/2010/main">
        <p14:tracePtLst>
          <p14:tracePt t="2295" x="241300" y="5492750"/>
          <p14:tracePt t="2336" x="247650" y="5492750"/>
          <p14:tracePt t="2344" x="254000" y="5492750"/>
          <p14:tracePt t="2359" x="273050" y="5492750"/>
          <p14:tracePt t="2367" x="330200" y="5492750"/>
          <p14:tracePt t="2382" x="419100" y="5492750"/>
          <p14:tracePt t="2399" x="1073150" y="5365750"/>
          <p14:tracePt t="2416" x="1733550" y="5213350"/>
          <p14:tracePt t="2432" x="2305050" y="5041900"/>
          <p14:tracePt t="2449" x="2743200" y="4787900"/>
          <p14:tracePt t="2466" x="2997200" y="4559300"/>
          <p14:tracePt t="2482" x="3086100" y="4432300"/>
          <p14:tracePt t="2499" x="3098800" y="4400550"/>
          <p14:tracePt t="2516" x="3098800" y="4394200"/>
          <p14:tracePt t="27513" x="3105150" y="4387850"/>
          <p14:tracePt t="27521" x="3143250" y="4349750"/>
          <p14:tracePt t="27529" x="3225800" y="4197350"/>
          <p14:tracePt t="27541" x="3378200" y="3860800"/>
          <p14:tracePt t="27557" x="3644900" y="2819400"/>
          <p14:tracePt t="27574" x="3721100" y="2000250"/>
          <p14:tracePt t="27591" x="3721100" y="1536700"/>
          <p14:tracePt t="27608" x="3702050" y="1358900"/>
          <p14:tracePt t="27624" x="3644900" y="1117600"/>
          <p14:tracePt t="27641" x="3625850" y="889000"/>
          <p14:tracePt t="27657" x="3625850" y="558800"/>
          <p14:tracePt t="27674" x="3625850" y="146050"/>
          <p14:tracePt t="27691" x="3663950" y="0"/>
          <p14:tracePt t="27707" x="3683000" y="0"/>
          <p14:tracePt t="27913" x="3683000" y="25400"/>
          <p14:tracePt t="27921" x="3676650" y="63500"/>
          <p14:tracePt t="27929" x="3670300" y="82550"/>
          <p14:tracePt t="27941" x="3657600" y="120650"/>
          <p14:tracePt t="27957" x="3638550" y="203200"/>
          <p14:tracePt t="27974" x="3619500" y="247650"/>
          <p14:tracePt t="27990" x="3613150" y="279400"/>
          <p14:tracePt t="28008" x="3606800" y="311150"/>
          <p14:tracePt t="28024" x="3600450" y="323850"/>
          <p14:tracePt t="28041" x="3587750" y="349250"/>
          <p14:tracePt t="28058" x="3549650" y="406400"/>
          <p14:tracePt t="28074" x="3524250" y="495300"/>
          <p14:tracePt t="28091" x="3479800" y="609600"/>
          <p14:tracePt t="28108" x="3460750" y="723900"/>
          <p14:tracePt t="28124" x="3429000" y="787400"/>
          <p14:tracePt t="28141" x="3422650" y="812800"/>
          <p14:tracePt t="28147" x="3416300" y="825500"/>
          <p14:tracePt t="28161" x="3409950" y="838200"/>
          <p14:tracePt t="28201" x="3409950" y="844550"/>
          <p14:tracePt t="28233" x="3409950" y="850900"/>
          <p14:tracePt t="28313" x="3409950" y="857250"/>
          <p14:tracePt t="28601" x="3409950" y="889000"/>
          <p14:tracePt t="28609" x="3409950" y="933450"/>
          <p14:tracePt t="28617" x="3429000" y="977900"/>
          <p14:tracePt t="28625" x="3441700" y="1047750"/>
          <p14:tracePt t="28641" x="3479800" y="1187450"/>
          <p14:tracePt t="28658" x="3511550" y="1301750"/>
          <p14:tracePt t="28674" x="3536950" y="1397000"/>
          <p14:tracePt t="28691" x="3556000" y="1466850"/>
          <p14:tracePt t="28708" x="3568700" y="1485900"/>
          <p14:tracePt t="28724" x="3568700" y="1504950"/>
          <p14:tracePt t="28741" x="3587750" y="1543050"/>
          <p14:tracePt t="28758" x="3613150" y="1587500"/>
          <p14:tracePt t="28774" x="3625850" y="1625600"/>
          <p14:tracePt t="28792" x="3657600" y="1708150"/>
          <p14:tracePt t="28808" x="3676650" y="1733550"/>
          <p14:tracePt t="28824" x="3676650" y="1752600"/>
          <p14:tracePt t="28841" x="3676650" y="1765300"/>
          <p14:tracePt t="28858" x="3683000" y="1784350"/>
          <p14:tracePt t="28874" x="3695700" y="1809750"/>
          <p14:tracePt t="28891" x="3702050" y="1854200"/>
          <p14:tracePt t="28908" x="3727450" y="1892300"/>
          <p14:tracePt t="28924" x="3727450" y="1905000"/>
          <p14:tracePt t="28941" x="3727450" y="1911350"/>
          <p14:tracePt t="28958" x="3727450" y="1917700"/>
          <p14:tracePt t="28974" x="3727450" y="1924050"/>
          <p14:tracePt t="28992" x="3727450" y="1943100"/>
          <p14:tracePt t="29008" x="3727450" y="1949450"/>
          <p14:tracePt t="29024" x="3727450" y="1955800"/>
          <p14:tracePt t="29041" x="3727450" y="1974850"/>
          <p14:tracePt t="29058" x="3733800" y="1993900"/>
          <p14:tracePt t="29075" x="3733800" y="2012950"/>
          <p14:tracePt t="29091" x="3733800" y="2038350"/>
          <p14:tracePt t="29108" x="3733800" y="2076450"/>
          <p14:tracePt t="29125" x="3733800" y="2120900"/>
          <p14:tracePt t="29141" x="3733800" y="2146300"/>
          <p14:tracePt t="29146" x="3733800" y="2159000"/>
          <p14:tracePt t="29158" x="3733800" y="2171700"/>
          <p14:tracePt t="29175" x="3733800" y="2184400"/>
          <p14:tracePt t="29191" x="3733800" y="2197100"/>
          <p14:tracePt t="29321" x="3733800" y="2203450"/>
          <p14:tracePt t="29329" x="3733800" y="2222500"/>
          <p14:tracePt t="29341" x="3733800" y="2228850"/>
          <p14:tracePt t="29358" x="3733800" y="2247900"/>
          <p14:tracePt t="29375" x="3733800" y="2260600"/>
          <p14:tracePt t="29391" x="3740150" y="2266950"/>
          <p14:tracePt t="29690" x="3746500" y="2266950"/>
          <p14:tracePt t="29697" x="3752850" y="2266950"/>
          <p14:tracePt t="29721" x="3759200" y="2266950"/>
          <p14:tracePt t="29737" x="3765550" y="2266950"/>
          <p14:tracePt t="29761" x="3778250" y="2266950"/>
          <p14:tracePt t="29769" x="3784600" y="2266950"/>
          <p14:tracePt t="29801" x="3790950" y="2266950"/>
          <p14:tracePt t="29817" x="3797300" y="2266950"/>
          <p14:tracePt t="29865" x="3810000" y="2266950"/>
          <p14:tracePt t="29889" x="3816350" y="2266950"/>
          <p14:tracePt t="29897" x="3822700" y="2266950"/>
          <p14:tracePt t="29909" x="3829050" y="2266950"/>
          <p14:tracePt t="29925" x="3873500" y="2254250"/>
          <p14:tracePt t="29941" x="3924300" y="2254250"/>
          <p14:tracePt t="29958" x="3987800" y="2254250"/>
          <p14:tracePt t="29975" x="4146550" y="2254250"/>
          <p14:tracePt t="29991" x="4210050" y="2254250"/>
          <p14:tracePt t="30008" x="4362450" y="2254250"/>
          <p14:tracePt t="30025" x="4419600" y="2254250"/>
          <p14:tracePt t="30042" x="4432300" y="2254250"/>
          <p14:tracePt t="30058" x="4438650" y="2254250"/>
          <p14:tracePt t="30120" x="4451350" y="2254250"/>
          <p14:tracePt t="30137" x="4457700" y="2254250"/>
          <p14:tracePt t="30144" x="4464050" y="2254250"/>
          <p14:tracePt t="30153" x="4476750" y="2254250"/>
          <p14:tracePt t="30161" x="4502150" y="2254250"/>
          <p14:tracePt t="30175" x="4559300" y="2254250"/>
          <p14:tracePt t="30192" x="4591050" y="2260600"/>
          <p14:tracePt t="30208" x="4749800" y="2298700"/>
          <p14:tracePt t="30225" x="4870450" y="2330450"/>
          <p14:tracePt t="30242" x="4972050" y="2343150"/>
          <p14:tracePt t="30258" x="5073650" y="2343150"/>
          <p14:tracePt t="30275" x="5137150" y="2343150"/>
          <p14:tracePt t="30291" x="5156200" y="2343150"/>
          <p14:tracePt t="30308" x="5168900" y="2343150"/>
          <p14:tracePt t="30513" x="5168900" y="2330450"/>
          <p14:tracePt t="30521" x="5156200" y="2311400"/>
          <p14:tracePt t="30529" x="5149850" y="2305050"/>
          <p14:tracePt t="30542" x="5143500" y="2298700"/>
          <p14:tracePt t="30558" x="5137150" y="2292350"/>
          <p14:tracePt t="30575" x="5130800" y="2286000"/>
          <p14:tracePt t="30592" x="5118100" y="2273300"/>
          <p14:tracePt t="30608" x="5105400" y="2254250"/>
          <p14:tracePt t="30625" x="5092700" y="2241550"/>
          <p14:tracePt t="30641" x="5086350" y="2235200"/>
          <p14:tracePt t="30681" x="5073650" y="2222500"/>
          <p14:tracePt t="30713" x="5067300" y="2216150"/>
          <p14:tracePt t="30745" x="5054600" y="2209800"/>
          <p14:tracePt t="31545" x="5035550" y="2209800"/>
          <p14:tracePt t="31553" x="5016500" y="2209800"/>
          <p14:tracePt t="31561" x="4997450" y="2209800"/>
          <p14:tracePt t="31576" x="4908550" y="2171700"/>
          <p14:tracePt t="31592" x="4800600" y="2101850"/>
          <p14:tracePt t="31609" x="4705350" y="2019300"/>
          <p14:tracePt t="31625" x="4622800" y="1949450"/>
          <p14:tracePt t="31642" x="4572000" y="1873250"/>
          <p14:tracePt t="31659" x="4502150" y="1765300"/>
          <p14:tracePt t="31675" x="4419600" y="1651000"/>
          <p14:tracePt t="31692" x="4349750" y="1562100"/>
          <p14:tracePt t="31709" x="4286250" y="1479550"/>
          <p14:tracePt t="31725" x="4229100" y="1435100"/>
          <p14:tracePt t="31742" x="4197350" y="1403350"/>
          <p14:tracePt t="31759" x="4184650" y="1390650"/>
          <p14:tracePt t="31776" x="4165600" y="1371600"/>
          <p14:tracePt t="31792" x="4146550" y="1358900"/>
          <p14:tracePt t="31809" x="4133850" y="1346200"/>
          <p14:tracePt t="31825" x="4108450" y="1320800"/>
          <p14:tracePt t="31842" x="4025900" y="1263650"/>
          <p14:tracePt t="31859" x="3879850" y="1162050"/>
          <p14:tracePt t="31875" x="3714750" y="1047750"/>
          <p14:tracePt t="31892" x="3613150" y="965200"/>
          <p14:tracePt t="31909" x="3536950" y="895350"/>
          <p14:tracePt t="31925" x="3473450" y="831850"/>
          <p14:tracePt t="31942" x="3429000" y="787400"/>
          <p14:tracePt t="31959" x="3397250" y="755650"/>
          <p14:tracePt t="31976" x="3384550" y="755650"/>
          <p14:tracePt t="31992" x="3378200" y="742950"/>
          <p14:tracePt t="32009" x="3371850" y="730250"/>
          <p14:tracePt t="32025" x="3365500" y="723900"/>
          <p14:tracePt t="32043" x="3359150" y="717550"/>
          <p14:tracePt t="32059" x="3352800" y="711200"/>
          <p14:tracePt t="32075" x="3340100" y="698500"/>
          <p14:tracePt t="32169" x="3340100" y="704850"/>
          <p14:tracePt t="32178" x="3340100" y="736600"/>
          <p14:tracePt t="32185" x="3340100" y="774700"/>
          <p14:tracePt t="32193" x="3340100" y="793750"/>
          <p14:tracePt t="32209" x="3352800" y="863600"/>
          <p14:tracePt t="32225" x="3365500" y="933450"/>
          <p14:tracePt t="32242" x="3390900" y="1003300"/>
          <p14:tracePt t="32259" x="3416300" y="1079500"/>
          <p14:tracePt t="32275" x="3429000" y="1130300"/>
          <p14:tracePt t="32292" x="3435350" y="1174750"/>
          <p14:tracePt t="32309" x="3448050" y="1212850"/>
          <p14:tracePt t="32325" x="3454400" y="1238250"/>
          <p14:tracePt t="32342" x="3454400" y="1270000"/>
          <p14:tracePt t="32359" x="3467100" y="1327150"/>
          <p14:tracePt t="32375" x="3467100" y="1358900"/>
          <p14:tracePt t="32392" x="3486150" y="1473200"/>
          <p14:tracePt t="32409" x="3498850" y="1543050"/>
          <p14:tracePt t="32426" x="3524250" y="1631950"/>
          <p14:tracePt t="32442" x="3536950" y="1682750"/>
          <p14:tracePt t="32459" x="3549650" y="1720850"/>
          <p14:tracePt t="32476" x="3556000" y="1784350"/>
          <p14:tracePt t="32492" x="3568700" y="1847850"/>
          <p14:tracePt t="32509" x="3581400" y="1898650"/>
          <p14:tracePt t="32526" x="3600450" y="1949450"/>
          <p14:tracePt t="32542" x="3600450" y="1974850"/>
          <p14:tracePt t="32560" x="3613150" y="2000250"/>
          <p14:tracePt t="32576" x="3619500" y="2006600"/>
          <p14:tracePt t="32592" x="3644900" y="2051050"/>
          <p14:tracePt t="32609" x="3651250" y="2063750"/>
          <p14:tracePt t="32626" x="3663950" y="2089150"/>
          <p14:tracePt t="32642" x="3676650" y="2120900"/>
          <p14:tracePt t="32659" x="3683000" y="2133600"/>
          <p14:tracePt t="32676" x="3689350" y="2159000"/>
          <p14:tracePt t="32692" x="3702050" y="2178050"/>
          <p14:tracePt t="32709" x="3708400" y="2190750"/>
          <p14:tracePt t="32800" x="3708400" y="2178050"/>
          <p14:tracePt t="32808" x="3708400" y="2133600"/>
          <p14:tracePt t="32817" x="3702050" y="2063750"/>
          <p14:tracePt t="32826" x="3676650" y="1981200"/>
          <p14:tracePt t="32842" x="3663950" y="1822450"/>
          <p14:tracePt t="32859" x="3632200" y="1682750"/>
          <p14:tracePt t="32876" x="3619500" y="1562100"/>
          <p14:tracePt t="32892" x="3606800" y="1479550"/>
          <p14:tracePt t="32909" x="3600450" y="1428750"/>
          <p14:tracePt t="32926" x="3600450" y="1397000"/>
          <p14:tracePt t="32942" x="3600450" y="1384300"/>
          <p14:tracePt t="32959" x="3600450" y="1377950"/>
          <p14:tracePt t="32976" x="3600450" y="1371600"/>
          <p14:tracePt t="33010" x="3600450" y="1365250"/>
          <p14:tracePt t="33026" x="3587750" y="1346200"/>
          <p14:tracePt t="33042" x="3587750" y="1320800"/>
          <p14:tracePt t="33059" x="3587750" y="1250950"/>
          <p14:tracePt t="33076" x="3581400" y="1200150"/>
          <p14:tracePt t="33093" x="3581400" y="1174750"/>
          <p14:tracePt t="33109" x="3581400" y="1155700"/>
          <p14:tracePt t="33126" x="3581400" y="1136650"/>
          <p14:tracePt t="33142" x="3568700" y="1123950"/>
          <p14:tracePt t="33147" x="3568700" y="1104900"/>
          <p14:tracePt t="33160" x="3562350" y="1073150"/>
          <p14:tracePt t="33176" x="3536950" y="1022350"/>
          <p14:tracePt t="33192" x="3505200" y="977900"/>
          <p14:tracePt t="33209" x="3492500" y="946150"/>
          <p14:tracePt t="33226" x="3492500" y="939800"/>
          <p14:tracePt t="33242" x="3486150" y="933450"/>
          <p14:tracePt t="33327" x="3486150" y="920750"/>
          <p14:tracePt t="33361" x="3486150" y="914400"/>
          <p14:tracePt t="33832" x="3486150" y="927100"/>
          <p14:tracePt t="33840" x="3486150" y="946150"/>
          <p14:tracePt t="33848" x="3486150" y="965200"/>
          <p14:tracePt t="33859" x="3486150" y="977900"/>
          <p14:tracePt t="33876" x="3486150" y="1009650"/>
          <p14:tracePt t="33892" x="3486150" y="1066800"/>
          <p14:tracePt t="33909" x="3486150" y="1162050"/>
          <p14:tracePt t="33926" x="3486150" y="1295400"/>
          <p14:tracePt t="33942" x="3486150" y="1416050"/>
          <p14:tracePt t="33959" x="3486150" y="1517650"/>
          <p14:tracePt t="33976" x="3486150" y="1701800"/>
          <p14:tracePt t="33992" x="3492500" y="1790700"/>
          <p14:tracePt t="34009" x="3492500" y="1828800"/>
          <p14:tracePt t="34026" x="3498850" y="1841500"/>
          <p14:tracePt t="34042" x="3498850" y="1854200"/>
          <p14:tracePt t="34059" x="3498850" y="1879600"/>
          <p14:tracePt t="34076" x="3511550" y="1905000"/>
          <p14:tracePt t="34092" x="3517900" y="1949450"/>
          <p14:tracePt t="34109" x="3543300" y="1987550"/>
          <p14:tracePt t="34126" x="3562350" y="2032000"/>
          <p14:tracePt t="34142" x="3575050" y="2070100"/>
          <p14:tracePt t="34145" x="3581400" y="2076450"/>
          <p14:tracePt t="34159" x="3581400" y="2089150"/>
          <p14:tracePt t="34176" x="3587750" y="2120900"/>
          <p14:tracePt t="34192" x="3606800" y="2139950"/>
          <p14:tracePt t="34209" x="3613150" y="2152650"/>
          <p14:tracePt t="34226" x="3619500" y="2165350"/>
          <p14:tracePt t="34259" x="3632200" y="2165350"/>
          <p14:tracePt t="34288" x="3638550" y="2165350"/>
          <p14:tracePt t="34304" x="3644900" y="2171700"/>
          <p14:tracePt t="34312" x="3657600" y="2171700"/>
          <p14:tracePt t="34326" x="3663950" y="2171700"/>
          <p14:tracePt t="34342" x="3670300" y="2178050"/>
          <p14:tracePt t="34369" x="3676650" y="2178050"/>
          <p14:tracePt t="34377" x="3689350" y="2178050"/>
          <p14:tracePt t="34393" x="3708400" y="2190750"/>
          <p14:tracePt t="34410" x="3733800" y="2197100"/>
          <p14:tracePt t="34426" x="3784600" y="2209800"/>
          <p14:tracePt t="34443" x="3822700" y="2222500"/>
          <p14:tracePt t="34460" x="3924300" y="2222500"/>
          <p14:tracePt t="34476" x="4013200" y="2222500"/>
          <p14:tracePt t="34493" x="4140200" y="2222500"/>
          <p14:tracePt t="34510" x="4279900" y="2222500"/>
          <p14:tracePt t="34526" x="4394200" y="2222500"/>
          <p14:tracePt t="34543" x="4540250" y="2222500"/>
          <p14:tracePt t="34559" x="4565650" y="2222500"/>
          <p14:tracePt t="34576" x="4629150" y="2222500"/>
          <p14:tracePt t="34593" x="4648200" y="2222500"/>
          <p14:tracePt t="34610" x="4654550" y="2222500"/>
          <p14:tracePt t="34665" x="4660900" y="2222500"/>
          <p14:tracePt t="34673" x="4673600" y="2222500"/>
          <p14:tracePt t="34681" x="4679950" y="2222500"/>
          <p14:tracePt t="34693" x="4699000" y="2222500"/>
          <p14:tracePt t="34710" x="4756150" y="2222500"/>
          <p14:tracePt t="34726" x="4819650" y="2222500"/>
          <p14:tracePt t="34744" x="4908550" y="2222500"/>
          <p14:tracePt t="34760" x="4940300" y="2222500"/>
          <p14:tracePt t="34776" x="5073650" y="2235200"/>
          <p14:tracePt t="34793" x="5162550" y="2260600"/>
          <p14:tracePt t="34810" x="5219700" y="2279650"/>
          <p14:tracePt t="34826" x="5238750" y="2292350"/>
          <p14:tracePt t="34843" x="5251450" y="2292350"/>
          <p14:tracePt t="34896" x="5257800" y="2298700"/>
          <p14:tracePt t="34905" x="5270500" y="2317750"/>
          <p14:tracePt t="34922" x="5276850" y="2317750"/>
          <p14:tracePt t="34929" x="5289550" y="2330450"/>
          <p14:tracePt t="34945" x="5295900" y="2336800"/>
          <p14:tracePt t="34960" x="5308600" y="2349500"/>
          <p14:tracePt t="34976" x="5353050" y="2381250"/>
          <p14:tracePt t="34993" x="5384800" y="2444750"/>
          <p14:tracePt t="35010" x="5454650" y="2514600"/>
          <p14:tracePt t="35026" x="5518150" y="2571750"/>
          <p14:tracePt t="35043" x="5562600" y="2597150"/>
          <p14:tracePt t="35060" x="5581650" y="2603500"/>
          <p14:tracePt t="35076" x="5581650" y="2616200"/>
          <p14:tracePt t="35093" x="5588000" y="2616200"/>
          <p14:tracePt t="35110" x="5607050" y="2628900"/>
          <p14:tracePt t="35126" x="5632450" y="2673350"/>
          <p14:tracePt t="35143" x="5683250" y="2762250"/>
          <p14:tracePt t="35147" x="5708650" y="2819400"/>
          <p14:tracePt t="35160" x="5746750" y="2908300"/>
          <p14:tracePt t="35176" x="5778500" y="3022600"/>
          <p14:tracePt t="35193" x="5797550" y="3105150"/>
          <p14:tracePt t="35210" x="5822950" y="3175000"/>
          <p14:tracePt t="35226" x="5861050" y="3251200"/>
          <p14:tracePt t="35243" x="5867400" y="3282950"/>
          <p14:tracePt t="35260" x="5886450" y="3308350"/>
          <p14:tracePt t="35277" x="5886450" y="3327400"/>
          <p14:tracePt t="35293" x="5886450" y="3340100"/>
          <p14:tracePt t="35310" x="5892800" y="3340100"/>
          <p14:tracePt t="35914" x="5899150" y="3352800"/>
          <p14:tracePt t="35921" x="5899150" y="3359150"/>
          <p14:tracePt t="35953" x="5899150" y="3378200"/>
          <p14:tracePt t="35977" x="5892800" y="3378200"/>
          <p14:tracePt t="36001" x="5892800" y="3384550"/>
          <p14:tracePt t="36073" x="5892800" y="3397250"/>
          <p14:tracePt t="36081" x="5892800" y="3403600"/>
          <p14:tracePt t="36093" x="5892800" y="3409950"/>
          <p14:tracePt t="36110" x="5892800" y="3429000"/>
          <p14:tracePt t="36127" x="5892800" y="3454400"/>
          <p14:tracePt t="36144" x="5899150" y="3460750"/>
          <p14:tracePt t="36147" x="5905500" y="3467100"/>
          <p14:tracePt t="36160" x="5905500" y="3505200"/>
          <p14:tracePt t="36177" x="5918200" y="3543300"/>
          <p14:tracePt t="36193" x="5924550" y="3568700"/>
          <p14:tracePt t="36210" x="5937250" y="3594100"/>
          <p14:tracePt t="36513" x="5943600" y="3600450"/>
          <p14:tracePt t="36521" x="5943600" y="3606800"/>
          <p14:tracePt t="36529" x="5943600" y="3625850"/>
          <p14:tracePt t="36543" x="5943600" y="3638550"/>
          <p14:tracePt t="36561" x="5943600" y="3644900"/>
          <p14:tracePt t="36577" x="5943600" y="3657600"/>
          <p14:tracePt t="36593" x="5943600" y="36703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noChangeArrowheads="1"/>
          </p:cNvPicPr>
          <p:nvPr/>
        </p:nvPicPr>
        <p:blipFill>
          <a:blip r:embed="rId3">
            <a:extLst>
              <a:ext uri="{28A0092B-C50C-407E-A947-70E740481C1C}">
                <a14:useLocalDpi xmlns:a14="http://schemas.microsoft.com/office/drawing/2010/main" val="0"/>
              </a:ext>
            </a:extLst>
          </a:blip>
          <a:srcRect b="4688"/>
          <a:stretch>
            <a:fillRect/>
          </a:stretch>
        </p:blipFill>
        <p:spPr bwMode="auto">
          <a:xfrm>
            <a:off x="1919289" y="620713"/>
            <a:ext cx="813752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793424"/>
      </p:ext>
    </p:extLst>
  </p:cSld>
  <p:clrMapOvr>
    <a:masterClrMapping/>
  </p:clrMapOvr>
  <mc:AlternateContent xmlns:mc="http://schemas.openxmlformats.org/markup-compatibility/2006" xmlns:p14="http://schemas.microsoft.com/office/powerpoint/2010/main">
    <mc:Choice Requires="p14">
      <p:transition spd="slow" p14:dur="2000" advTm="42784"/>
    </mc:Choice>
    <mc:Fallback xmlns="">
      <p:transition spd="slow" advTm="42784"/>
    </mc:Fallback>
  </mc:AlternateContent>
  <p:timing>
    <p:tnLst>
      <p:par>
        <p:cTn id="1" dur="indefinite" restart="never" nodeType="tmRoot"/>
      </p:par>
    </p:tnLst>
  </p:timing>
  <p:extLst mod="1">
    <p:ext uri="{3A86A75C-4F4B-4683-9AE1-C65F6400EC91}">
      <p14:laserTraceLst xmlns:p14="http://schemas.microsoft.com/office/powerpoint/2010/main">
        <p14:tracePtLst>
          <p14:tracePt t="720" x="5924550" y="3663950"/>
          <p14:tracePt t="728" x="5842000" y="3613150"/>
          <p14:tracePt t="736" x="5740400" y="3562350"/>
          <p14:tracePt t="747" x="5607050" y="3486150"/>
          <p14:tracePt t="764" x="5321300" y="3314700"/>
          <p14:tracePt t="781" x="4978400" y="3162300"/>
          <p14:tracePt t="797" x="4648200" y="3016250"/>
          <p14:tracePt t="815" x="4146550" y="2743200"/>
          <p14:tracePt t="831" x="4000500" y="2673350"/>
          <p14:tracePt t="847" x="3733800" y="2514600"/>
          <p14:tracePt t="864" x="3619500" y="2432050"/>
          <p14:tracePt t="881" x="3543300" y="2362200"/>
          <p14:tracePt t="897" x="3492500" y="2292350"/>
          <p14:tracePt t="914" x="3460750" y="2235200"/>
          <p14:tracePt t="931" x="3422650" y="2184400"/>
          <p14:tracePt t="947" x="3390900" y="2133600"/>
          <p14:tracePt t="964" x="3365500" y="2063750"/>
          <p14:tracePt t="981" x="3346450" y="2044700"/>
          <p14:tracePt t="997" x="3340100" y="2044700"/>
          <p14:tracePt t="1545" x="3359150" y="2032000"/>
          <p14:tracePt t="1552" x="3505200" y="2012950"/>
          <p14:tracePt t="1564" x="3790950" y="1962150"/>
          <p14:tracePt t="1580" x="4495800" y="1962150"/>
          <p14:tracePt t="1582" x="4870450" y="1962150"/>
          <p14:tracePt t="1597" x="5194300" y="1962150"/>
          <p14:tracePt t="1614" x="5746750" y="2025650"/>
          <p14:tracePt t="1630" x="6610350" y="2025650"/>
          <p14:tracePt t="1647" x="7156450" y="2025650"/>
          <p14:tracePt t="1664" x="7442200" y="2025650"/>
          <p14:tracePt t="1681" x="7537450" y="2006600"/>
          <p14:tracePt t="1698" x="7581900" y="1981200"/>
          <p14:tracePt t="1714" x="7600950" y="1949450"/>
          <p14:tracePt t="1731" x="7626350" y="1911350"/>
          <p14:tracePt t="1748" x="7626350" y="1841500"/>
          <p14:tracePt t="1764" x="7620000" y="1771650"/>
          <p14:tracePt t="1781" x="7569200" y="1708150"/>
          <p14:tracePt t="1798" x="7556500" y="1708150"/>
          <p14:tracePt t="1814" x="7556500" y="1701800"/>
          <p14:tracePt t="1831" x="7524750" y="1695450"/>
          <p14:tracePt t="1848" x="7461250" y="1695450"/>
          <p14:tracePt t="1864" x="7372350" y="1733550"/>
          <p14:tracePt t="1881" x="7232650" y="1841500"/>
          <p14:tracePt t="1898" x="7099300" y="1949450"/>
          <p14:tracePt t="1914" x="6972300" y="2082800"/>
          <p14:tracePt t="1931" x="6819900" y="2279650"/>
          <p14:tracePt t="1948" x="6731000" y="2406650"/>
          <p14:tracePt t="1964" x="6711950" y="2451100"/>
          <p14:tracePt t="1981" x="6705600" y="2457450"/>
          <p14:tracePt t="2040" x="6635750" y="2400300"/>
          <p14:tracePt t="2048" x="6508750" y="2241550"/>
          <p14:tracePt t="2056" x="6216650" y="2038350"/>
          <p14:tracePt t="2064" x="5829300" y="1847850"/>
          <p14:tracePt t="2081" x="5010150" y="1498600"/>
          <p14:tracePt t="2098" x="4210050" y="1314450"/>
          <p14:tracePt t="2114" x="3670300" y="1289050"/>
          <p14:tracePt t="2131" x="3454400" y="1301750"/>
          <p14:tracePt t="2148" x="3397250" y="1346200"/>
          <p14:tracePt t="2164" x="3384550" y="1485900"/>
          <p14:tracePt t="2181" x="3492500" y="1803400"/>
          <p14:tracePt t="2198" x="3841750" y="2349500"/>
          <p14:tracePt t="2215" x="4343400" y="2838450"/>
          <p14:tracePt t="2231" x="5200650" y="3162300"/>
          <p14:tracePt t="2247" x="5638800" y="3181350"/>
          <p14:tracePt t="2264" x="6076950" y="3003550"/>
          <p14:tracePt t="2281" x="6330950" y="2698750"/>
          <p14:tracePt t="2298" x="6419850" y="2292350"/>
          <p14:tracePt t="2314" x="6286500" y="1860550"/>
          <p14:tracePt t="2331" x="5886450" y="1562100"/>
          <p14:tracePt t="2348" x="5391150" y="1422400"/>
          <p14:tracePt t="2364" x="4933950" y="1403350"/>
          <p14:tracePt t="2381" x="4591050" y="1568450"/>
          <p14:tracePt t="2398" x="4330700" y="2254250"/>
          <p14:tracePt t="2414" x="4330700" y="2514600"/>
          <p14:tracePt t="2431" x="4578350" y="3117850"/>
          <p14:tracePt t="2448" x="4908550" y="3282950"/>
          <p14:tracePt t="2464" x="5232400" y="3302000"/>
          <p14:tracePt t="2481" x="5511800" y="3263900"/>
          <p14:tracePt t="2498" x="5651500" y="3149600"/>
          <p14:tracePt t="2514" x="5683250" y="3035300"/>
          <p14:tracePt t="2531" x="5683250" y="2952750"/>
          <p14:tracePt t="2548" x="5651500" y="2895600"/>
          <p14:tracePt t="2564" x="5556250" y="2882900"/>
          <p14:tracePt t="2568" x="5480050" y="2882900"/>
          <p14:tracePt t="2581" x="5391150" y="2882900"/>
          <p14:tracePt t="2599" x="5130800" y="3225800"/>
          <p14:tracePt t="2614" x="5067300" y="3403600"/>
          <p14:tracePt t="2631" x="5041900" y="3708400"/>
          <p14:tracePt t="2648" x="5118100" y="3797300"/>
          <p14:tracePt t="2664" x="5302250" y="3822700"/>
          <p14:tracePt t="2681" x="5664200" y="3822700"/>
          <p14:tracePt t="2698" x="6280150" y="3581400"/>
          <p14:tracePt t="2715" x="6718300" y="3238500"/>
          <p14:tracePt t="2731" x="6845300" y="2990850"/>
          <p14:tracePt t="2748" x="6845300" y="2806700"/>
          <p14:tracePt t="2765" x="6737350" y="2711450"/>
          <p14:tracePt t="2781" x="6457950" y="2609850"/>
          <p14:tracePt t="2799" x="5918200" y="2609850"/>
          <p14:tracePt t="2815" x="5759450" y="2736850"/>
          <p14:tracePt t="2831" x="5416550" y="3187700"/>
          <p14:tracePt t="2848" x="5353050" y="3587750"/>
          <p14:tracePt t="2865" x="5334000" y="3848100"/>
          <p14:tracePt t="2881" x="5397500" y="3937000"/>
          <p14:tracePt t="2898" x="5549900" y="4000500"/>
          <p14:tracePt t="2915" x="5816600" y="4019550"/>
          <p14:tracePt t="2931" x="6108700" y="4019550"/>
          <p14:tracePt t="2948" x="6311900" y="3930650"/>
          <p14:tracePt t="2965" x="6381750" y="3841750"/>
          <p14:tracePt t="2981" x="6394450" y="3771900"/>
          <p14:tracePt t="2999" x="6388100" y="3683000"/>
          <p14:tracePt t="3015" x="6381750" y="3676650"/>
          <p14:tracePt t="3032" x="6324600" y="3651250"/>
          <p14:tracePt t="3048" x="6305550" y="3644900"/>
          <p14:tracePt t="3065" x="6299200" y="3638550"/>
          <p14:tracePt t="5744" x="6286500" y="3638550"/>
          <p14:tracePt t="5752" x="6235700" y="3536950"/>
          <p14:tracePt t="5760" x="6140450" y="3409950"/>
          <p14:tracePt t="5768" x="6019800" y="3282950"/>
          <p14:tracePt t="5783" x="5918200" y="3155950"/>
          <p14:tracePt t="5799" x="5664200" y="2863850"/>
          <p14:tracePt t="5815" x="5518150" y="2717800"/>
          <p14:tracePt t="5832" x="5416550" y="2616200"/>
          <p14:tracePt t="5849" x="5372100" y="2546350"/>
          <p14:tracePt t="5865" x="5359400" y="2520950"/>
          <p14:tracePt t="5882" x="5353050" y="2508250"/>
          <p14:tracePt t="6216" x="5340350" y="2501900"/>
          <p14:tracePt t="6224" x="5334000" y="2501900"/>
          <p14:tracePt t="6232" x="5314950" y="2501900"/>
          <p14:tracePt t="6249" x="5270500" y="2495550"/>
          <p14:tracePt t="6266" x="5232400" y="2495550"/>
          <p14:tracePt t="6282" x="5194300" y="2482850"/>
          <p14:tracePt t="6299" x="5149850" y="2476500"/>
          <p14:tracePt t="6316" x="5111750" y="2463800"/>
          <p14:tracePt t="6332" x="5080000" y="2457450"/>
          <p14:tracePt t="6349" x="5054600" y="2438400"/>
          <p14:tracePt t="6366" x="5003800" y="2400300"/>
          <p14:tracePt t="6382" x="4972050" y="2362200"/>
          <p14:tracePt t="6399" x="4965700" y="2336800"/>
          <p14:tracePt t="6415" x="4953000" y="2324100"/>
          <p14:tracePt t="6432" x="4940300" y="2305050"/>
          <p14:tracePt t="6449" x="4927600" y="2286000"/>
          <p14:tracePt t="6466" x="4908550" y="2286000"/>
          <p14:tracePt t="6482" x="4902200" y="2279650"/>
          <p14:tracePt t="6499" x="4902200" y="2266950"/>
          <p14:tracePt t="6532" x="4889500" y="2266950"/>
          <p14:tracePt t="6549" x="4883150" y="2266950"/>
          <p14:tracePt t="6566" x="4876800" y="2266950"/>
          <p14:tracePt t="6583" x="4864100" y="2260600"/>
          <p14:tracePt t="6599" x="4857750" y="2254250"/>
          <p14:tracePt t="6624" x="4851400" y="2247900"/>
          <p14:tracePt t="6984" x="4851400" y="2279650"/>
          <p14:tracePt t="6992" x="4851400" y="2330450"/>
          <p14:tracePt t="7000" x="4851400" y="2400300"/>
          <p14:tracePt t="7016" x="4851400" y="2584450"/>
          <p14:tracePt t="7033" x="4851400" y="2781300"/>
          <p14:tracePt t="7049" x="4851400" y="3035300"/>
          <p14:tracePt t="7066" x="4851400" y="3244850"/>
          <p14:tracePt t="7083" x="4857750" y="3384550"/>
          <p14:tracePt t="7099" x="4870450" y="3429000"/>
          <p14:tracePt t="7116" x="4870450" y="3448050"/>
          <p14:tracePt t="7496" x="4864100" y="3467100"/>
          <p14:tracePt t="7504" x="4857750" y="3473450"/>
          <p14:tracePt t="7544" x="4857750" y="3492500"/>
          <p14:tracePt t="7552" x="4857750" y="3498850"/>
          <p14:tracePt t="7560" x="4845050" y="3524250"/>
          <p14:tracePt t="7599" x="4845050" y="3530600"/>
          <p14:tracePt t="7607" x="4845050" y="3536950"/>
          <p14:tracePt t="7616" x="4845050" y="3543300"/>
          <p14:tracePt t="7656" x="4845050" y="3556000"/>
          <p14:tracePt t="7664" x="4845050" y="3575050"/>
          <p14:tracePt t="7672" x="4845050" y="3594100"/>
          <p14:tracePt t="7704" x="4845050" y="3600450"/>
          <p14:tracePt t="7712" x="4845050" y="3606800"/>
          <p14:tracePt t="7720" x="4845050" y="3619500"/>
          <p14:tracePt t="8104" x="4845050" y="3613150"/>
          <p14:tracePt t="8144" x="4845050" y="3606800"/>
          <p14:tracePt t="8168" x="4845050" y="3600450"/>
          <p14:tracePt t="8192" x="4845050" y="3594100"/>
          <p14:tracePt t="8200" x="4845050" y="3581400"/>
          <p14:tracePt t="8208" x="4851400" y="3581400"/>
          <p14:tracePt t="8217" x="4851400" y="3575050"/>
          <p14:tracePt t="8240" x="4851400" y="3568700"/>
          <p14:tracePt t="8272" x="4851400" y="3562350"/>
          <p14:tracePt t="8280" x="4851400" y="3549650"/>
          <p14:tracePt t="8304" x="4851400" y="3543300"/>
          <p14:tracePt t="8328" x="4832350" y="3536950"/>
          <p14:tracePt t="8345" x="4832350" y="3530600"/>
          <p14:tracePt t="8352" x="4826000" y="3530600"/>
          <p14:tracePt t="8360" x="4806950" y="3530600"/>
          <p14:tracePt t="8369" x="4800600" y="3549650"/>
          <p14:tracePt t="8383" x="4787900" y="3581400"/>
          <p14:tracePt t="8400" x="4787900" y="3632200"/>
          <p14:tracePt t="8416" x="4800600" y="3676650"/>
          <p14:tracePt t="8433" x="4838700" y="3689350"/>
          <p14:tracePt t="8449" x="4870450" y="3689350"/>
          <p14:tracePt t="8466" x="4883150" y="3689350"/>
          <p14:tracePt t="8483" x="4933950" y="3663950"/>
          <p14:tracePt t="8500" x="4972050" y="3556000"/>
          <p14:tracePt t="8516" x="4997450" y="3435350"/>
          <p14:tracePt t="8533" x="4997450" y="3333750"/>
          <p14:tracePt t="8549" x="4991100" y="3270250"/>
          <p14:tracePt t="8567" x="4965700" y="3238500"/>
          <p14:tracePt t="8583" x="4933950" y="3232150"/>
          <p14:tracePt t="8600" x="4914900" y="3232150"/>
          <p14:tracePt t="8616" x="4883150" y="3238500"/>
          <p14:tracePt t="8633" x="4813300" y="3346450"/>
          <p14:tracePt t="8650" x="4768850" y="3505200"/>
          <p14:tracePt t="8667" x="4756150" y="3638550"/>
          <p14:tracePt t="8683" x="4756150" y="3740150"/>
          <p14:tracePt t="8700" x="4794250" y="3797300"/>
          <p14:tracePt t="8716" x="4826000" y="3803650"/>
          <p14:tracePt t="8733" x="4851400" y="3803650"/>
          <p14:tracePt t="8750" x="4876800" y="3803650"/>
          <p14:tracePt t="8767" x="4908550" y="3759200"/>
          <p14:tracePt t="8783" x="4908550" y="3714750"/>
          <p14:tracePt t="8800" x="4908550" y="3670300"/>
          <p14:tracePt t="8816" x="4908550" y="3638550"/>
          <p14:tracePt t="8833" x="4902200" y="3632200"/>
          <p14:tracePt t="8850" x="4883150" y="3632200"/>
          <p14:tracePt t="8866" x="4851400" y="3638550"/>
          <p14:tracePt t="8883" x="4800600" y="3740150"/>
          <p14:tracePt t="8900" x="4781550" y="3829050"/>
          <p14:tracePt t="8917" x="4781550" y="3848100"/>
          <p14:tracePt t="8933" x="4781550" y="3854450"/>
          <p14:tracePt t="8951" x="4819650" y="3860800"/>
          <p14:tracePt t="8966" x="4838700" y="3860800"/>
          <p14:tracePt t="8983" x="4933950" y="3790950"/>
          <p14:tracePt t="9000" x="4959350" y="3733800"/>
          <p14:tracePt t="9016" x="4965700" y="3702050"/>
          <p14:tracePt t="9033" x="4965700" y="3683000"/>
          <p14:tracePt t="9050" x="4953000" y="3670300"/>
          <p14:tracePt t="9067" x="4914900" y="3670300"/>
          <p14:tracePt t="9083" x="4857750" y="3683000"/>
          <p14:tracePt t="9100" x="4819650" y="3708400"/>
          <p14:tracePt t="9116" x="4800600" y="3721100"/>
          <p14:tracePt t="9133" x="4800600" y="3727450"/>
          <p14:tracePt t="9152" x="4813300" y="3733800"/>
          <p14:tracePt t="9166" x="4838700" y="3733800"/>
          <p14:tracePt t="9183" x="4940300" y="3733800"/>
          <p14:tracePt t="9200" x="4965700" y="3727450"/>
          <p14:tracePt t="9216" x="4965700" y="3721100"/>
          <p14:tracePt t="9233" x="4965700" y="3708400"/>
          <p14:tracePt t="9250" x="4965700" y="3702050"/>
          <p14:tracePt t="9266" x="4965700" y="3695700"/>
          <p14:tracePt t="9283" x="4953000" y="3689350"/>
          <p14:tracePt t="9300" x="4946650" y="3689350"/>
          <p14:tracePt t="9496" x="4927600" y="3676650"/>
          <p14:tracePt t="9504" x="4914900" y="3670300"/>
          <p14:tracePt t="9512" x="4908550" y="3670300"/>
          <p14:tracePt t="9520" x="4902200" y="3670300"/>
          <p14:tracePt t="9544" x="4889500" y="3670300"/>
          <p14:tracePt t="9648" x="4889500" y="3663950"/>
          <p14:tracePt t="9657" x="4883150" y="3657600"/>
          <p14:tracePt t="9667" x="4883150" y="3651250"/>
          <p14:tracePt t="9683" x="4876800" y="3638550"/>
          <p14:tracePt t="9700" x="4870450" y="3625850"/>
          <p14:tracePt t="9717" x="4857750" y="3613150"/>
          <p14:tracePt t="9733" x="4851400" y="3606800"/>
          <p14:tracePt t="11008" x="4851400" y="3600450"/>
          <p14:tracePt t="11016" x="4851400" y="3575050"/>
          <p14:tracePt t="11024" x="4851400" y="3543300"/>
          <p14:tracePt t="11034" x="4851400" y="3511550"/>
          <p14:tracePt t="11050" x="4851400" y="3435350"/>
          <p14:tracePt t="11067" x="4864100" y="3365500"/>
          <p14:tracePt t="11084" x="4876800" y="3295650"/>
          <p14:tracePt t="11101" x="4876800" y="3181350"/>
          <p14:tracePt t="11117" x="4876800" y="3073400"/>
          <p14:tracePt t="11121" x="4876800" y="3035300"/>
          <p14:tracePt t="11135" x="4876800" y="2959100"/>
          <p14:tracePt t="11150" x="4870450" y="2921000"/>
          <p14:tracePt t="11167" x="4870450" y="2844800"/>
          <p14:tracePt t="11184" x="4870450" y="2794000"/>
          <p14:tracePt t="11200" x="4870450" y="2743200"/>
          <p14:tracePt t="11217" x="4870450" y="2717800"/>
          <p14:tracePt t="11234" x="4870450" y="2692400"/>
          <p14:tracePt t="11251" x="4870450" y="2660650"/>
          <p14:tracePt t="11268" x="4870450" y="2622550"/>
          <p14:tracePt t="11284" x="4870450" y="2559050"/>
          <p14:tracePt t="11301" x="4870450" y="2470150"/>
          <p14:tracePt t="11317" x="4870450" y="2387600"/>
          <p14:tracePt t="11334" x="4870450" y="2266950"/>
          <p14:tracePt t="11351" x="4870450" y="2247900"/>
          <p14:tracePt t="11367" x="4864100" y="2222500"/>
          <p14:tracePt t="11416" x="4857750" y="2209800"/>
          <p14:tracePt t="11462" x="4857750" y="2203450"/>
          <p14:tracePt t="11479" x="4857750" y="2197100"/>
          <p14:tracePt t="11496" x="4857750" y="2184400"/>
          <p14:tracePt t="11504" x="4845050" y="2178050"/>
          <p14:tracePt t="11512" x="4845050" y="2171700"/>
          <p14:tracePt t="11520" x="4845050" y="2159000"/>
          <p14:tracePt t="11535" x="4838700" y="2146300"/>
          <p14:tracePt t="11625" x="4838700" y="2152650"/>
          <p14:tracePt t="11632" x="4838700" y="2190750"/>
          <p14:tracePt t="11640" x="4838700" y="2209800"/>
          <p14:tracePt t="11651" x="4838700" y="2254250"/>
          <p14:tracePt t="11667" x="4838700" y="2324100"/>
          <p14:tracePt t="11684" x="4838700" y="2374900"/>
          <p14:tracePt t="11701" x="4838700" y="2400300"/>
          <p14:tracePt t="11914" x="4838700" y="2406650"/>
          <p14:tracePt t="11920" x="4845050" y="2406650"/>
          <p14:tracePt t="11934" x="4851400" y="2406650"/>
          <p14:tracePt t="11951" x="4933950" y="2406650"/>
          <p14:tracePt t="11967" x="5118100" y="2406650"/>
          <p14:tracePt t="11984" x="5397500" y="2406650"/>
          <p14:tracePt t="12001" x="5759450" y="2406650"/>
          <p14:tracePt t="12017" x="6127750" y="2406650"/>
          <p14:tracePt t="12034" x="6445250" y="2393950"/>
          <p14:tracePt t="12051" x="6578600" y="2393950"/>
          <p14:tracePt t="12068" x="6604000" y="2387600"/>
          <p14:tracePt t="12279" x="6604000" y="2381250"/>
          <p14:tracePt t="12288" x="6584950" y="2381250"/>
          <p14:tracePt t="12297" x="6559550" y="2381250"/>
          <p14:tracePt t="12304" x="6540500" y="2381250"/>
          <p14:tracePt t="12317" x="6527800" y="2381250"/>
          <p14:tracePt t="12334" x="6496050" y="2374900"/>
          <p14:tracePt t="12351" x="6457950" y="2362200"/>
          <p14:tracePt t="12384" x="6451600" y="2362200"/>
          <p14:tracePt t="12473" x="6445250" y="2362200"/>
          <p14:tracePt t="12704" x="6438900" y="2362200"/>
          <p14:tracePt t="12712" x="6419850" y="2432050"/>
          <p14:tracePt t="12720" x="6375400" y="2584450"/>
          <p14:tracePt t="12735" x="6318250" y="2743200"/>
          <p14:tracePt t="12751" x="6191250" y="3302000"/>
          <p14:tracePt t="12768" x="6108700" y="3638550"/>
          <p14:tracePt t="12784" x="6019800" y="3924300"/>
          <p14:tracePt t="12801" x="5956300" y="4083050"/>
          <p14:tracePt t="12818" x="5918200" y="4191000"/>
          <p14:tracePt t="12834" x="5886450" y="4254500"/>
          <p14:tracePt t="12851" x="5861050" y="4305300"/>
          <p14:tracePt t="12868" x="5842000" y="4356100"/>
          <p14:tracePt t="12884" x="5822950" y="4381500"/>
          <p14:tracePt t="12901" x="5772150" y="4432300"/>
          <p14:tracePt t="12918" x="5715000" y="4470400"/>
          <p14:tracePt t="12935" x="5632450" y="4495800"/>
          <p14:tracePt t="12951" x="5575300" y="4521200"/>
          <p14:tracePt t="12968" x="5530850" y="4540250"/>
          <p14:tracePt t="12984" x="5473700" y="4565650"/>
          <p14:tracePt t="13001" x="5422900" y="4603750"/>
          <p14:tracePt t="13018" x="5403850" y="4622800"/>
          <p14:tracePt t="13034" x="5391150" y="4641850"/>
          <p14:tracePt t="13051" x="5391150" y="4648200"/>
          <p14:tracePt t="13128" x="5384800" y="4648200"/>
          <p14:tracePt t="13185" x="5372100" y="4648200"/>
          <p14:tracePt t="13224" x="5365750" y="4648200"/>
          <p14:tracePt t="13231" x="5359400" y="4635500"/>
          <p14:tracePt t="13239" x="5359400" y="4622800"/>
          <p14:tracePt t="13251" x="5359400" y="4610100"/>
          <p14:tracePt t="13267" x="5359400" y="4597400"/>
          <p14:tracePt t="13284" x="5359400" y="4559300"/>
          <p14:tracePt t="13301" x="5359400" y="4521200"/>
          <p14:tracePt t="13319" x="5359400" y="4470400"/>
          <p14:tracePt t="13448" x="5353050" y="4489450"/>
          <p14:tracePt t="13456" x="5353050" y="4495800"/>
          <p14:tracePt t="13468" x="5340350" y="4514850"/>
          <p14:tracePt t="13484" x="5334000" y="4540250"/>
          <p14:tracePt t="13501" x="5308600" y="4610100"/>
          <p14:tracePt t="13519" x="5264150" y="4711700"/>
          <p14:tracePt t="13534" x="5251450" y="4730750"/>
          <p14:tracePt t="13551" x="5238750" y="4768850"/>
          <p14:tracePt t="13568" x="5232400" y="4781550"/>
          <p14:tracePt t="13624" x="5226050" y="4781550"/>
          <p14:tracePt t="13632" x="5226050" y="4787900"/>
          <p14:tracePt t="13640" x="5226050" y="4800600"/>
          <p14:tracePt t="13651" x="5213350" y="4819650"/>
          <p14:tracePt t="13668" x="5200650" y="4851400"/>
          <p14:tracePt t="13685" x="5187950" y="4889500"/>
          <p14:tracePt t="13701" x="5175250" y="4908550"/>
          <p14:tracePt t="15016" x="5162550" y="4908550"/>
          <p14:tracePt t="15024" x="5156200" y="4908550"/>
          <p14:tracePt t="15040" x="5149850" y="4908550"/>
          <p14:tracePt t="15056" x="5137150" y="4908550"/>
          <p14:tracePt t="15216" x="5137150" y="4902200"/>
          <p14:tracePt t="15224" x="5137150" y="4889500"/>
          <p14:tracePt t="15235" x="5137150" y="4870450"/>
          <p14:tracePt t="15252" x="5137150" y="4832350"/>
          <p14:tracePt t="15268" x="5156200" y="4781550"/>
          <p14:tracePt t="15285" x="5245100" y="4654550"/>
          <p14:tracePt t="15302" x="5353050" y="4508500"/>
          <p14:tracePt t="15318" x="5429250" y="4400550"/>
          <p14:tracePt t="15335" x="5537200" y="4248150"/>
          <p14:tracePt t="15352" x="5594350" y="4178300"/>
          <p14:tracePt t="15369" x="5619750" y="4127500"/>
          <p14:tracePt t="15385" x="5626100" y="4121150"/>
          <p14:tracePt t="15402" x="5638800" y="4108450"/>
          <p14:tracePt t="15418" x="5645150" y="4095750"/>
          <p14:tracePt t="15435" x="5645150" y="4083050"/>
          <p14:tracePt t="15452" x="5664200" y="4057650"/>
          <p14:tracePt t="15468" x="5664200" y="4051300"/>
          <p14:tracePt t="15485" x="5676900" y="4019550"/>
          <p14:tracePt t="15501" x="5683250" y="4000500"/>
          <p14:tracePt t="15518" x="5695950" y="3975100"/>
          <p14:tracePt t="15535" x="5702300" y="3937000"/>
          <p14:tracePt t="15552" x="5727700" y="3879850"/>
          <p14:tracePt t="15568" x="5746750" y="3841750"/>
          <p14:tracePt t="15585" x="5759450" y="3790950"/>
          <p14:tracePt t="15602" x="5772150" y="3746500"/>
          <p14:tracePt t="15618" x="5778500" y="3702050"/>
          <p14:tracePt t="15635" x="5791200" y="3651250"/>
          <p14:tracePt t="15652" x="5803900" y="3613150"/>
          <p14:tracePt t="15668" x="5810250" y="3581400"/>
          <p14:tracePt t="15685" x="5810250" y="3575050"/>
          <p14:tracePt t="15848" x="5810250" y="3581400"/>
          <p14:tracePt t="15856" x="5810250" y="3594100"/>
          <p14:tracePt t="15880" x="5810250" y="3600450"/>
          <p14:tracePt t="15904" x="5810250" y="3606800"/>
          <p14:tracePt t="15913" x="5810250" y="3613150"/>
          <p14:tracePt t="15983" x="5816600" y="3613150"/>
          <p14:tracePt t="15991" x="5822950" y="3625850"/>
          <p14:tracePt t="16008" x="5829300" y="3625850"/>
          <p14:tracePt t="16024" x="5842000" y="3625850"/>
          <p14:tracePt t="17528" x="5835650" y="3625850"/>
          <p14:tracePt t="17536" x="5784850" y="3625850"/>
          <p14:tracePt t="17545" x="5708650" y="3638550"/>
          <p14:tracePt t="17553" x="5632450" y="3651250"/>
          <p14:tracePt t="17569" x="5454650" y="3663950"/>
          <p14:tracePt t="17585" x="5232400" y="3695700"/>
          <p14:tracePt t="17602" x="5016500" y="3714750"/>
          <p14:tracePt t="17619" x="4876800" y="3727450"/>
          <p14:tracePt t="17636" x="4832350" y="3740150"/>
          <p14:tracePt t="17720" x="4857750" y="3740150"/>
          <p14:tracePt t="17728" x="4946650" y="3740150"/>
          <p14:tracePt t="17736" x="5029200" y="3740150"/>
          <p14:tracePt t="17753" x="5187950" y="3740150"/>
          <p14:tracePt t="17769" x="5327650" y="3740150"/>
          <p14:tracePt t="17786" x="5397500" y="3740150"/>
          <p14:tracePt t="17802" x="5416550" y="3740150"/>
          <p14:tracePt t="18320" x="5461000" y="3740150"/>
          <p14:tracePt t="18328" x="5511800" y="3740150"/>
          <p14:tracePt t="18336" x="5568950" y="3733800"/>
          <p14:tracePt t="18353" x="5588000" y="3721100"/>
          <p14:tracePt t="18488" x="5575300" y="3721100"/>
          <p14:tracePt t="18496" x="5543550" y="3721100"/>
          <p14:tracePt t="18505" x="5492750" y="3721100"/>
          <p14:tracePt t="18520" x="5372100" y="3721100"/>
          <p14:tracePt t="18536" x="5251450" y="3721100"/>
          <p14:tracePt t="18553" x="5118100" y="3721100"/>
          <p14:tracePt t="18569" x="5016500" y="3721100"/>
          <p14:tracePt t="18587" x="4933950" y="3721100"/>
          <p14:tracePt t="18603" x="4876800" y="3721100"/>
          <p14:tracePt t="18619" x="4851400" y="3721100"/>
          <p14:tracePt t="18623" x="4838700" y="3721100"/>
          <p14:tracePt t="18636" x="4832350" y="3721100"/>
          <p14:tracePt t="18652" x="4819650" y="3721100"/>
          <p14:tracePt t="18669" x="4800600" y="3721100"/>
          <p14:tracePt t="18687" x="4768850" y="3721100"/>
          <p14:tracePt t="18703" x="4737100" y="3721100"/>
          <p14:tracePt t="18720" x="4724400" y="3721100"/>
          <p14:tracePt t="18736" x="4705350" y="3721100"/>
          <p14:tracePt t="18753" x="4686300" y="3708400"/>
          <p14:tracePt t="18786" x="4679950" y="3702050"/>
          <p14:tracePt t="18803" x="4679950" y="3689350"/>
          <p14:tracePt t="18820" x="4679950" y="3683000"/>
          <p14:tracePt t="18836" x="4679950" y="3676650"/>
          <p14:tracePt t="18856" x="4679950" y="3670300"/>
          <p14:tracePt t="18872" x="4679950" y="3651250"/>
          <p14:tracePt t="18886" x="4679950" y="3644900"/>
          <p14:tracePt t="18903" x="4679950" y="3632200"/>
          <p14:tracePt t="18936" x="4679950" y="3619500"/>
          <p14:tracePt t="18960" x="4686300" y="3619500"/>
          <p14:tracePt t="18970" x="4692650" y="3619500"/>
          <p14:tracePt t="18986" x="4705350" y="3619500"/>
          <p14:tracePt t="19003" x="4724400" y="3613150"/>
          <p14:tracePt t="19020" x="4749800" y="3594100"/>
          <p14:tracePt t="19036" x="4768850" y="3575050"/>
          <p14:tracePt t="19053" x="4794250" y="3549650"/>
          <p14:tracePt t="19070" x="4800600" y="3543300"/>
          <p14:tracePt t="19086" x="4806950" y="3530600"/>
          <p14:tracePt t="19144" x="4813300" y="3524250"/>
          <p14:tracePt t="20089" x="4813300" y="3543300"/>
          <p14:tracePt t="20096" x="4819650" y="3556000"/>
          <p14:tracePt t="20104" x="4819650" y="3568700"/>
          <p14:tracePt t="20120" x="4819650" y="3632200"/>
          <p14:tracePt t="20137" x="4819650" y="3714750"/>
          <p14:tracePt t="20153" x="4819650" y="3797300"/>
          <p14:tracePt t="20170" x="4819650" y="3854450"/>
          <p14:tracePt t="20187" x="4819650" y="3879850"/>
          <p14:tracePt t="20203" x="4819650" y="3892550"/>
          <p14:tracePt t="20237" x="4819650" y="3898900"/>
          <p14:tracePt t="20253" x="4819650" y="3911600"/>
          <p14:tracePt t="20269" x="4806950" y="3949700"/>
          <p14:tracePt t="20286" x="4800600" y="3987800"/>
          <p14:tracePt t="20303" x="4787900" y="4019550"/>
          <p14:tracePt t="20320" x="4787900" y="4025900"/>
          <p14:tracePt t="20336" x="4787900" y="4038600"/>
          <p14:tracePt t="20353" x="4787900" y="4089400"/>
          <p14:tracePt t="20370" x="4768850" y="4133850"/>
          <p14:tracePt t="20387" x="4756150" y="4165600"/>
          <p14:tracePt t="20403" x="4743450" y="4184650"/>
          <p14:tracePt t="20420" x="4743450" y="4191000"/>
          <p14:tracePt t="20437" x="4737100" y="4197350"/>
          <p14:tracePt t="20453" x="4730750" y="4203700"/>
          <p14:tracePt t="20471" x="4711700" y="4216400"/>
          <p14:tracePt t="20487" x="4699000" y="4222750"/>
          <p14:tracePt t="20503" x="4686300" y="4235450"/>
          <p14:tracePt t="20520" x="4654550" y="4260850"/>
          <p14:tracePt t="20537" x="4603750" y="4305300"/>
          <p14:tracePt t="20553" x="4533900" y="4387850"/>
          <p14:tracePt t="20570" x="4451350" y="4489450"/>
          <p14:tracePt t="20587" x="4343400" y="4622800"/>
          <p14:tracePt t="20603" x="4241800" y="4768850"/>
          <p14:tracePt t="20621" x="4146550" y="4908550"/>
          <p14:tracePt t="20627" x="4114800" y="4959350"/>
          <p14:tracePt t="20637" x="4083050" y="4991100"/>
          <p14:tracePt t="20654" x="4057650" y="5016500"/>
          <p14:tracePt t="20670" x="4044950" y="5022850"/>
          <p14:tracePt t="21376" x="4044950" y="5016500"/>
          <p14:tracePt t="21544" x="4044950" y="4997450"/>
          <p14:tracePt t="21561" x="4051300" y="4997450"/>
          <p14:tracePt t="21632" x="4057650" y="4997450"/>
          <p14:tracePt t="21640" x="4064000" y="4997450"/>
          <p14:tracePt t="21675" x="4070350" y="4991100"/>
          <p14:tracePt t="21682" x="4076700" y="4991100"/>
          <p14:tracePt t="21688" x="4083050" y="4991100"/>
          <p14:tracePt t="21704" x="4102100" y="4984750"/>
          <p14:tracePt t="21720" x="4140200" y="4965700"/>
          <p14:tracePt t="21737" x="4267200" y="4895850"/>
          <p14:tracePt t="21754" x="4432300" y="4806950"/>
          <p14:tracePt t="21770" x="4610100" y="4699000"/>
          <p14:tracePt t="21787" x="4762500" y="4559300"/>
          <p14:tracePt t="21804" x="4895850" y="4464050"/>
          <p14:tracePt t="21820" x="4927600" y="4432300"/>
          <p14:tracePt t="21837" x="4927600" y="4413250"/>
          <p14:tracePt t="22016" x="4933950" y="4413250"/>
          <p14:tracePt t="22024" x="4940300" y="4406900"/>
          <p14:tracePt t="22040" x="4953000" y="4387850"/>
          <p14:tracePt t="22048" x="4965700" y="4368800"/>
          <p14:tracePt t="22056" x="4984750" y="4337050"/>
          <p14:tracePt t="22071" x="4991100" y="4330700"/>
          <p14:tracePt t="22087" x="5010150" y="4298950"/>
          <p14:tracePt t="22121" x="5016500" y="4292600"/>
          <p14:tracePt t="22184" x="5016500" y="4286250"/>
          <p14:tracePt t="22296" x="5016500" y="4279900"/>
          <p14:tracePt t="22304" x="5016500" y="4273550"/>
          <p14:tracePt t="22312" x="5016500" y="4267200"/>
          <p14:tracePt t="22320" x="5016500" y="4254500"/>
          <p14:tracePt t="22337" x="5029200" y="4229100"/>
          <p14:tracePt t="22354" x="5073650" y="4184650"/>
          <p14:tracePt t="22370" x="5143500" y="4140200"/>
          <p14:tracePt t="22387" x="5257800" y="4076700"/>
          <p14:tracePt t="22404" x="5403850" y="3975100"/>
          <p14:tracePt t="22420" x="5568950" y="3886200"/>
          <p14:tracePt t="22437" x="5702300" y="3810000"/>
          <p14:tracePt t="22455" x="5886450" y="3695700"/>
          <p14:tracePt t="22471" x="5962650" y="3644900"/>
          <p14:tracePt t="22487" x="5994400" y="3613150"/>
          <p14:tracePt t="22505" x="6019800" y="3606800"/>
          <p14:tracePt t="22521" x="6026150" y="3600450"/>
          <p14:tracePt t="22584" x="6026150" y="3594100"/>
          <p14:tracePt t="22592" x="6038850" y="3594100"/>
          <p14:tracePt t="22604" x="6051550" y="3581400"/>
          <p14:tracePt t="22621" x="6070600" y="3568700"/>
          <p14:tracePt t="22624" x="6076950" y="3562350"/>
          <p14:tracePt t="22637" x="6089650" y="3549650"/>
          <p14:tracePt t="22654" x="6127750" y="3524250"/>
          <p14:tracePt t="22759" x="6121400" y="3524250"/>
          <p14:tracePt t="22767" x="6102350" y="3524250"/>
          <p14:tracePt t="22775" x="6083300" y="3524250"/>
          <p14:tracePt t="22787" x="6076950" y="3524250"/>
          <p14:tracePt t="22804" x="6032500" y="3536950"/>
          <p14:tracePt t="22821" x="6019800" y="3536950"/>
          <p14:tracePt t="22837" x="5988050" y="3556000"/>
          <p14:tracePt t="22854" x="5969000" y="3575050"/>
          <p14:tracePt t="22871" x="5956300" y="3581400"/>
          <p14:tracePt t="22887" x="5943600" y="3587750"/>
          <p14:tracePt t="22904" x="5937250" y="3587750"/>
          <p14:tracePt t="22920" x="5924550" y="3587750"/>
          <p14:tracePt t="22937" x="5905500" y="3587750"/>
          <p14:tracePt t="22954" x="5892800" y="3587750"/>
          <p14:tracePt t="22971" x="5886450" y="3587750"/>
          <p14:tracePt t="23004" x="5873750" y="3587750"/>
          <p14:tracePt t="23328" x="5867400" y="3606800"/>
          <p14:tracePt t="23336" x="5861050" y="3613150"/>
          <p14:tracePt t="23344" x="5861050" y="3619500"/>
          <p14:tracePt t="23354" x="5854700" y="3638550"/>
          <p14:tracePt t="23371" x="5842000" y="3670300"/>
          <p14:tracePt t="23388" x="5835650" y="3695700"/>
          <p14:tracePt t="23405" x="5810250" y="3752850"/>
          <p14:tracePt t="23421" x="5791200" y="3790950"/>
          <p14:tracePt t="23438" x="5784850" y="3822700"/>
          <p14:tracePt t="23454" x="5784850" y="3835400"/>
          <p14:tracePt t="23584" x="5784850" y="3822700"/>
          <p14:tracePt t="23592" x="5784850" y="3816350"/>
          <p14:tracePt t="23608" x="5784850" y="3810000"/>
          <p14:tracePt t="23640" x="5784850" y="3803650"/>
          <p14:tracePt t="23671" x="5791200" y="3803650"/>
          <p14:tracePt t="23679" x="5791200" y="3797300"/>
          <p14:tracePt t="23694" x="5791200" y="3784600"/>
          <p14:tracePt t="23704" x="5797550" y="3778250"/>
          <p14:tracePt t="23720" x="5797550" y="3771900"/>
          <p14:tracePt t="23737" x="5797550" y="3752850"/>
          <p14:tracePt t="23754" x="5797550" y="3733800"/>
          <p14:tracePt t="23771" x="5810250" y="3727450"/>
          <p14:tracePt t="23788" x="5810250" y="3708400"/>
          <p14:tracePt t="23804" x="5810250" y="3695700"/>
          <p14:tracePt t="23838" x="5810250" y="3689350"/>
          <p14:tracePt t="24088" x="5816600" y="3683000"/>
          <p14:tracePt t="24104" x="5822950" y="3670300"/>
          <p14:tracePt t="24128" x="5829300" y="3663950"/>
          <p14:tracePt t="24143" x="5835650" y="3663950"/>
          <p14:tracePt t="24151" x="5848350" y="3657600"/>
          <p14:tracePt t="24167" x="5854700" y="3644900"/>
          <p14:tracePt t="24175" x="5861050" y="3644900"/>
          <p14:tracePt t="24188" x="5867400" y="3632200"/>
          <p14:tracePt t="24204" x="5873750" y="3625850"/>
          <p14:tracePt t="24221" x="5886450" y="3606800"/>
          <p14:tracePt t="24237" x="5892800" y="3600450"/>
          <p14:tracePt t="24254" x="5899150" y="3594100"/>
          <p14:tracePt t="24825" x="5892800" y="3594100"/>
          <p14:tracePt t="24832" x="5867400" y="3587750"/>
          <p14:tracePt t="24841" x="5803900" y="3543300"/>
          <p14:tracePt t="24855" x="5727700" y="3479800"/>
          <p14:tracePt t="24872" x="5613400" y="3384550"/>
          <p14:tracePt t="24888" x="5365750" y="3200400"/>
          <p14:tracePt t="24905" x="5067300" y="2984500"/>
          <p14:tracePt t="24921" x="4794250" y="2743200"/>
          <p14:tracePt t="24938" x="4699000" y="2603500"/>
          <p14:tracePt t="24955" x="4667250" y="2495550"/>
          <p14:tracePt t="24972" x="4654550" y="2438400"/>
          <p14:tracePt t="24988" x="4654550" y="2432050"/>
          <p14:tracePt t="25176" x="4654550" y="2425700"/>
          <p14:tracePt t="25184" x="4654550" y="2413000"/>
          <p14:tracePt t="25192" x="4686300" y="2387600"/>
          <p14:tracePt t="25205" x="4711700" y="2387600"/>
          <p14:tracePt t="25221" x="4800600" y="2349500"/>
          <p14:tracePt t="25238" x="4876800" y="2298700"/>
          <p14:tracePt t="25255" x="4965700" y="2209800"/>
          <p14:tracePt t="25272" x="5010150" y="2133600"/>
          <p14:tracePt t="25289" x="5022850" y="2089150"/>
          <p14:tracePt t="25305" x="5029200" y="2076450"/>
          <p14:tracePt t="25376" x="5022850" y="2076450"/>
          <p14:tracePt t="25384" x="5010150" y="2082800"/>
          <p14:tracePt t="25392" x="4997450" y="2101850"/>
          <p14:tracePt t="25405" x="4984750" y="2139950"/>
          <p14:tracePt t="25422" x="4959350" y="2247900"/>
          <p14:tracePt t="25439" x="4946650" y="2298700"/>
          <p14:tracePt t="25504" x="4946650" y="2279650"/>
          <p14:tracePt t="25513" x="4927600" y="2247900"/>
          <p14:tracePt t="25522" x="4927600" y="2228850"/>
          <p14:tracePt t="25538" x="4921250" y="2171700"/>
          <p14:tracePt t="25555" x="4914900" y="2159000"/>
          <p14:tracePt t="25640" x="4914900" y="2152650"/>
          <p14:tracePt t="25824" x="4908550" y="2152650"/>
          <p14:tracePt t="25832" x="4908550" y="2171700"/>
          <p14:tracePt t="25841" x="4908550" y="2190750"/>
          <p14:tracePt t="25855" x="4908550" y="2228850"/>
          <p14:tracePt t="25872" x="4908550" y="2247900"/>
          <p14:tracePt t="25888" x="4908550" y="2266950"/>
          <p14:tracePt t="26024" x="4908550" y="2305050"/>
          <p14:tracePt t="26032" x="4908550" y="2317750"/>
          <p14:tracePt t="26041" x="4908550" y="2336800"/>
          <p14:tracePt t="26055" x="4908550" y="2374900"/>
          <p14:tracePt t="26072" x="4908550" y="2400300"/>
          <p14:tracePt t="26088" x="4908550" y="2406650"/>
          <p14:tracePt t="26151" x="4908550" y="2400300"/>
          <p14:tracePt t="26159" x="4908550" y="2381250"/>
          <p14:tracePt t="26167" x="4908550" y="2349500"/>
          <p14:tracePt t="26175" x="4908550" y="2330450"/>
          <p14:tracePt t="26189" x="4908550" y="2324100"/>
          <p14:tracePt t="26205" x="4908550" y="2317750"/>
          <p14:tracePt t="26312" x="4908550" y="2311400"/>
          <p14:tracePt t="26712" x="4914900" y="2311400"/>
          <p14:tracePt t="26720" x="4933950" y="2298700"/>
          <p14:tracePt t="26728" x="4953000" y="2298700"/>
          <p14:tracePt t="26739" x="4997450" y="2298700"/>
          <p14:tracePt t="26755" x="5073650" y="2292350"/>
          <p14:tracePt t="26772" x="5137150" y="2279650"/>
          <p14:tracePt t="26788" x="5162550" y="2266950"/>
          <p14:tracePt t="26805" x="5175250" y="2266950"/>
          <p14:tracePt t="26888" x="5162550" y="2266950"/>
          <p14:tracePt t="26896" x="5118100" y="2266950"/>
          <p14:tracePt t="26905" x="5048250" y="2266950"/>
          <p14:tracePt t="26922" x="4914900" y="2266950"/>
          <p14:tracePt t="26939" x="4813300" y="2266950"/>
          <p14:tracePt t="26955" x="4762500" y="2279650"/>
          <p14:tracePt t="26972" x="4749800" y="2279650"/>
          <p14:tracePt t="26989" x="4737100" y="2286000"/>
          <p14:tracePt t="27183" x="4737100" y="2292350"/>
          <p14:tracePt t="27191" x="4737100" y="2324100"/>
          <p14:tracePt t="27199" x="4724400" y="2381250"/>
          <p14:tracePt t="27207" x="4724400" y="2444750"/>
          <p14:tracePt t="27222" x="4724400" y="2482850"/>
          <p14:tracePt t="27239" x="4724400" y="2520950"/>
          <p14:tracePt t="27255" x="4730750" y="2540000"/>
          <p14:tracePt t="27272" x="4787900" y="2540000"/>
          <p14:tracePt t="27289" x="4870450" y="2540000"/>
          <p14:tracePt t="27306" x="5022850" y="2451100"/>
          <p14:tracePt t="27322" x="5194300" y="2330450"/>
          <p14:tracePt t="27339" x="5410200" y="2247900"/>
          <p14:tracePt t="27356" x="5588000" y="2197100"/>
          <p14:tracePt t="27372" x="5702300" y="2165350"/>
          <p14:tracePt t="27389" x="5772150" y="2152650"/>
          <p14:tracePt t="27406" x="5810250" y="2152650"/>
          <p14:tracePt t="27422" x="5842000" y="2152650"/>
          <p14:tracePt t="27439" x="5905500" y="2203450"/>
          <p14:tracePt t="27456" x="5956300" y="2254250"/>
          <p14:tracePt t="27472" x="5994400" y="2311400"/>
          <p14:tracePt t="27489" x="6013450" y="2355850"/>
          <p14:tracePt t="27506" x="6026150" y="2425700"/>
          <p14:tracePt t="27522" x="6026150" y="2476500"/>
          <p14:tracePt t="27539" x="6038850" y="2520950"/>
          <p14:tracePt t="27556" x="6057900" y="2559050"/>
          <p14:tracePt t="27572" x="6064250" y="2571750"/>
          <p14:tracePt t="27687" x="6083300" y="2571750"/>
          <p14:tracePt t="27695" x="6096000" y="2571750"/>
          <p14:tracePt t="27705" x="6096000" y="2565400"/>
          <p14:tracePt t="27722" x="6096000" y="2546350"/>
          <p14:tracePt t="27739" x="6102350" y="2533650"/>
          <p14:tracePt t="27756" x="6102350" y="2514600"/>
          <p14:tracePt t="27773" x="6108700" y="2501900"/>
          <p14:tracePt t="27789" x="6108700" y="2482850"/>
          <p14:tracePt t="27822" x="6108700" y="2476500"/>
          <p14:tracePt t="28288" x="6108700" y="2495550"/>
          <p14:tracePt t="28304" x="6096000" y="2520950"/>
          <p14:tracePt t="28312" x="6089650" y="2527300"/>
          <p14:tracePt t="28323" x="6083300" y="2527300"/>
          <p14:tracePt t="28339" x="6038850" y="2552700"/>
          <p14:tracePt t="28356" x="6019800" y="2565400"/>
          <p14:tracePt t="28373" x="5981700" y="2597150"/>
          <p14:tracePt t="28389" x="5956300" y="2616200"/>
          <p14:tracePt t="28407" x="5892800" y="2660650"/>
          <p14:tracePt t="28423" x="5886450" y="2667000"/>
          <p14:tracePt t="28439" x="5861050" y="2686050"/>
          <p14:tracePt t="28456" x="5829300" y="2705100"/>
          <p14:tracePt t="28473" x="5816600" y="2717800"/>
          <p14:tracePt t="28489" x="5784850" y="2730500"/>
          <p14:tracePt t="28506" x="5772150" y="2736850"/>
          <p14:tracePt t="28523" x="5753100" y="2743200"/>
          <p14:tracePt t="28539" x="5746750" y="2749550"/>
          <p14:tracePt t="28556" x="5740400" y="2755900"/>
          <p14:tracePt t="28573" x="5734050" y="2755900"/>
          <p14:tracePt t="28606" x="5727700" y="2755900"/>
          <p14:tracePt t="28672" x="5721350" y="2755900"/>
          <p14:tracePt t="28688" x="5708650" y="2755900"/>
          <p14:tracePt t="28696" x="5702300" y="2755900"/>
          <p14:tracePt t="28706" x="5695950" y="2755900"/>
          <p14:tracePt t="28723" x="5676900" y="2730500"/>
          <p14:tracePt t="28739" x="5664200" y="2711450"/>
          <p14:tracePt t="28756" x="5638800" y="2692400"/>
          <p14:tracePt t="28772" x="5607050" y="2660650"/>
          <p14:tracePt t="28789" x="5530850" y="2622550"/>
          <p14:tracePt t="28806" x="5441950" y="2584450"/>
          <p14:tracePt t="28822" x="5276850" y="2527300"/>
          <p14:tracePt t="28839" x="5200650" y="2514600"/>
          <p14:tracePt t="28856" x="5168900" y="2495550"/>
          <p14:tracePt t="28872" x="5124450" y="2476500"/>
          <p14:tracePt t="28889" x="5111750" y="2470150"/>
          <p14:tracePt t="28906" x="5105400" y="2463800"/>
          <p14:tracePt t="28939" x="5099050" y="2451100"/>
          <p14:tracePt t="28956" x="5086350" y="2438400"/>
          <p14:tracePt t="28973" x="5067300" y="2419350"/>
          <p14:tracePt t="28989" x="5035550" y="2374900"/>
          <p14:tracePt t="29007" x="4972050" y="2317750"/>
          <p14:tracePt t="29023" x="4921250" y="2279650"/>
          <p14:tracePt t="29040" x="4889500" y="2254250"/>
          <p14:tracePt t="29056" x="4870450" y="2241550"/>
          <p14:tracePt t="29073" x="4864100" y="2228850"/>
          <p14:tracePt t="30081" x="4870450" y="2228850"/>
          <p14:tracePt t="30088" x="4883150" y="2222500"/>
          <p14:tracePt t="30096" x="4908550" y="2222500"/>
          <p14:tracePt t="30106" x="4972050" y="2209800"/>
          <p14:tracePt t="30123" x="5048250" y="2190750"/>
          <p14:tracePt t="30140" x="5137150" y="2190750"/>
          <p14:tracePt t="30156" x="5168900" y="2178050"/>
          <p14:tracePt t="30173" x="5181600" y="2178050"/>
          <p14:tracePt t="30279" x="5187950" y="2178050"/>
          <p14:tracePt t="30287" x="5207000" y="2178050"/>
          <p14:tracePt t="30295" x="5213350" y="2178050"/>
          <p14:tracePt t="30306" x="5232400" y="2178050"/>
          <p14:tracePt t="30323" x="5257800" y="2190750"/>
          <p14:tracePt t="30340" x="5270500" y="2209800"/>
          <p14:tracePt t="30357" x="5270500" y="2235200"/>
          <p14:tracePt t="30373" x="5283200" y="2298700"/>
          <p14:tracePt t="30391" x="5327650" y="2419350"/>
          <p14:tracePt t="30406" x="5340350" y="2457450"/>
          <p14:tracePt t="30423" x="5365750" y="2508250"/>
          <p14:tracePt t="30440" x="5372100" y="2520950"/>
          <p14:tracePt t="30457" x="5378450" y="2527300"/>
          <p14:tracePt t="30496" x="5391150" y="2527300"/>
          <p14:tracePt t="30520" x="5397500" y="2533650"/>
          <p14:tracePt t="30544" x="5403850" y="2546350"/>
          <p14:tracePt t="30552" x="5416550" y="2552700"/>
          <p14:tracePt t="30560" x="5422900" y="2559050"/>
          <p14:tracePt t="30573" x="5454650" y="2590800"/>
          <p14:tracePt t="30591" x="5537200" y="2673350"/>
          <p14:tracePt t="30607" x="5562600" y="2698750"/>
          <p14:tracePt t="30623" x="5594350" y="2730500"/>
          <p14:tracePt t="30640" x="5600700" y="2736850"/>
          <p14:tracePt t="30744" x="5613400" y="2736850"/>
          <p14:tracePt t="30752" x="5632450" y="2736850"/>
          <p14:tracePt t="30760" x="5645150" y="2730500"/>
          <p14:tracePt t="30773" x="5651500" y="2724150"/>
          <p14:tracePt t="30791" x="5708650" y="2673350"/>
          <p14:tracePt t="30807" x="5721350" y="2667000"/>
          <p14:tracePt t="30823" x="5727700" y="2660650"/>
          <p14:tracePt t="31263" x="5727700" y="2667000"/>
          <p14:tracePt t="31271" x="5727700" y="2673350"/>
          <p14:tracePt t="31279" x="5727700" y="2679700"/>
          <p14:tracePt t="31290" x="5727700" y="2692400"/>
          <p14:tracePt t="31306" x="5715000" y="2705100"/>
          <p14:tracePt t="31323" x="5715000" y="2736850"/>
          <p14:tracePt t="31340" x="5708650" y="2774950"/>
          <p14:tracePt t="31356" x="5695950" y="2870200"/>
          <p14:tracePt t="31373" x="5683250" y="3009900"/>
          <p14:tracePt t="31390" x="5638800" y="3244850"/>
          <p14:tracePt t="31406" x="5607050" y="3441700"/>
          <p14:tracePt t="31423" x="5581650" y="3613150"/>
          <p14:tracePt t="31440" x="5549900" y="3733800"/>
          <p14:tracePt t="31457" x="5524500" y="3822700"/>
          <p14:tracePt t="31474" x="5518150" y="3867150"/>
          <p14:tracePt t="31490" x="5505450" y="3917950"/>
          <p14:tracePt t="31507" x="5505450" y="3949700"/>
          <p14:tracePt t="31524" x="5505450" y="3981450"/>
          <p14:tracePt t="31540" x="5505450" y="4006850"/>
          <p14:tracePt t="31557" x="5505450" y="4032250"/>
          <p14:tracePt t="31574" x="5505450" y="4051300"/>
          <p14:tracePt t="31590" x="5511800" y="4057650"/>
          <p14:tracePt t="31607" x="5537200" y="4076700"/>
          <p14:tracePt t="31624" x="5562600" y="4083050"/>
          <p14:tracePt t="31640" x="5600700" y="4083050"/>
          <p14:tracePt t="31657" x="5651500" y="4083050"/>
          <p14:tracePt t="31674" x="5721350" y="4076700"/>
          <p14:tracePt t="31690" x="5810250" y="4006850"/>
          <p14:tracePt t="31707" x="5918200" y="3867150"/>
          <p14:tracePt t="31724" x="5994400" y="3733800"/>
          <p14:tracePt t="31740" x="6064250" y="3606800"/>
          <p14:tracePt t="31757" x="6121400" y="3467100"/>
          <p14:tracePt t="31774" x="6197600" y="3302000"/>
          <p14:tracePt t="31790" x="6223000" y="3162300"/>
          <p14:tracePt t="31807" x="6280150" y="2990850"/>
          <p14:tracePt t="31824" x="6280150" y="2927350"/>
          <p14:tracePt t="31840" x="6286500" y="2901950"/>
          <p14:tracePt t="31960" x="6286500" y="2895600"/>
          <p14:tracePt t="31968" x="6311900" y="2851150"/>
          <p14:tracePt t="31976" x="6311900" y="2825750"/>
          <p14:tracePt t="31990" x="6311900" y="2794000"/>
          <p14:tracePt t="32007" x="6324600" y="2628900"/>
          <p14:tracePt t="32024" x="6324600" y="2546350"/>
          <p14:tracePt t="32040" x="6324600" y="2482850"/>
          <p14:tracePt t="32057" x="6324600" y="2444750"/>
          <p14:tracePt t="32074" x="6324600" y="2438400"/>
          <p14:tracePt t="32090" x="6324600" y="2432050"/>
          <p14:tracePt t="32215" x="6318250" y="2432050"/>
          <p14:tracePt t="32223" x="6318250" y="2438400"/>
          <p14:tracePt t="32230" x="6311900" y="2444750"/>
          <p14:tracePt t="32439" x="6305550" y="2444750"/>
          <p14:tracePt t="32447" x="6305550" y="2470150"/>
          <p14:tracePt t="32457" x="6286500" y="2495550"/>
          <p14:tracePt t="32474" x="6261100" y="2628900"/>
          <p14:tracePt t="32491" x="6203950" y="2933700"/>
          <p14:tracePt t="32507" x="6159500" y="3359150"/>
          <p14:tracePt t="32524" x="6089650" y="3733800"/>
          <p14:tracePt t="32541" x="6007100" y="4013200"/>
          <p14:tracePt t="32557" x="5949950" y="4140200"/>
          <p14:tracePt t="32575" x="5899150" y="4260850"/>
          <p14:tracePt t="32591" x="5899150" y="4298950"/>
          <p14:tracePt t="32607" x="5886450" y="4400550"/>
          <p14:tracePt t="32624" x="5873750" y="4451350"/>
          <p14:tracePt t="32641" x="5873750" y="4470400"/>
          <p14:tracePt t="32657" x="5873750" y="4489450"/>
          <p14:tracePt t="32674" x="5854700" y="4508500"/>
          <p14:tracePt t="32691" x="5835650" y="4527550"/>
          <p14:tracePt t="32707" x="5810250" y="4546600"/>
          <p14:tracePt t="32724" x="5784850" y="4559300"/>
          <p14:tracePt t="32741" x="5772150" y="4572000"/>
          <p14:tracePt t="32757" x="5753100" y="4578350"/>
          <p14:tracePt t="32774" x="5721350" y="4591050"/>
          <p14:tracePt t="32791" x="5715000" y="4591050"/>
          <p14:tracePt t="32807" x="5676900" y="4591050"/>
          <p14:tracePt t="32824" x="5670550" y="4591050"/>
          <p14:tracePt t="32841" x="5664200" y="4591050"/>
          <p14:tracePt t="32874" x="5645150" y="4546600"/>
          <p14:tracePt t="32891" x="5632450" y="4470400"/>
          <p14:tracePt t="32907" x="5619750" y="4362450"/>
          <p14:tracePt t="32924" x="5607050" y="4273550"/>
          <p14:tracePt t="32941" x="5607050" y="4191000"/>
          <p14:tracePt t="32957" x="5607050" y="4108450"/>
          <p14:tracePt t="32974" x="5607050" y="3975100"/>
          <p14:tracePt t="32991" x="5607050" y="3943350"/>
          <p14:tracePt t="33007" x="5607050" y="3924300"/>
          <p14:tracePt t="33064" x="5607050" y="3917950"/>
          <p14:tracePt t="33080" x="5613400" y="3905250"/>
          <p14:tracePt t="33088" x="5619750" y="3905250"/>
          <p14:tracePt t="33096" x="5632450" y="3892550"/>
          <p14:tracePt t="33112" x="5651500" y="3879850"/>
          <p14:tracePt t="33124" x="5657850" y="3873500"/>
          <p14:tracePt t="33141" x="5695950" y="3848100"/>
          <p14:tracePt t="33157" x="5759450" y="3797300"/>
          <p14:tracePt t="33162" x="5778500" y="3771900"/>
          <p14:tracePt t="33174" x="5816600" y="3733800"/>
          <p14:tracePt t="33191" x="5892800" y="3651250"/>
          <p14:tracePt t="33207" x="5911850" y="3619500"/>
          <p14:tracePt t="33224" x="5918200" y="3613150"/>
          <p14:tracePt t="33272" x="5930900" y="3600450"/>
          <p14:tracePt t="33960" x="5911850" y="3613150"/>
          <p14:tracePt t="33968" x="5899150" y="3638550"/>
          <p14:tracePt t="33977" x="5880100" y="3657600"/>
          <p14:tracePt t="33991" x="5842000" y="3752850"/>
          <p14:tracePt t="34008" x="5765800" y="3911600"/>
          <p14:tracePt t="34024" x="5683250" y="4070350"/>
          <p14:tracePt t="34041" x="5588000" y="4305300"/>
          <p14:tracePt t="34058" x="5448300" y="4559300"/>
          <p14:tracePt t="34074" x="5327650" y="4711700"/>
          <p14:tracePt t="34091" x="5226050" y="4819650"/>
          <p14:tracePt t="34108" x="5149850" y="4883150"/>
          <p14:tracePt t="34124" x="5060950" y="4940300"/>
          <p14:tracePt t="34141" x="4953000" y="4965700"/>
          <p14:tracePt t="34158" x="4832350" y="4991100"/>
          <p14:tracePt t="34161" x="4781550" y="5003800"/>
          <p14:tracePt t="34175" x="4711700" y="5003800"/>
          <p14:tracePt t="34191" x="4540250" y="5029200"/>
          <p14:tracePt t="34208" x="4464050" y="5035550"/>
          <p14:tracePt t="34224" x="4451350" y="5048250"/>
          <p14:tracePt t="34241" x="4438650" y="5048250"/>
          <p14:tracePt t="39408" x="4432300" y="5048250"/>
          <p14:tracePt t="39416" x="4425950" y="5048250"/>
          <p14:tracePt t="39426" x="4400550" y="5035550"/>
          <p14:tracePt t="39443" x="4394200" y="5029200"/>
          <p14:tracePt t="39464" x="4387850" y="5029200"/>
          <p14:tracePt t="39476" x="4375150" y="5016500"/>
          <p14:tracePt t="39493" x="4337050" y="4984750"/>
          <p14:tracePt t="39509" x="4305300" y="4965700"/>
          <p14:tracePt t="39526" x="4248150" y="4921250"/>
          <p14:tracePt t="39543" x="4222750" y="4895850"/>
          <p14:tracePt t="40423" x="4210050" y="4883150"/>
          <p14:tracePt t="40431" x="4178300" y="4864100"/>
          <p14:tracePt t="40439" x="4127500" y="4800600"/>
          <p14:tracePt t="40447" x="4083050" y="4730750"/>
          <p14:tracePt t="40459" x="4057650" y="4673600"/>
          <p14:tracePt t="40476" x="4019550" y="4584700"/>
          <p14:tracePt t="40493" x="3994150" y="4508500"/>
          <p14:tracePt t="40510" x="3975100" y="4470400"/>
          <p14:tracePt t="40527" x="3956050" y="4394200"/>
          <p14:tracePt t="40543" x="3917950" y="4298950"/>
          <p14:tracePt t="40560" x="3879850" y="4241800"/>
          <p14:tracePt t="40576" x="3848100" y="4178300"/>
          <p14:tracePt t="40593" x="3822700" y="4133850"/>
          <p14:tracePt t="40610" x="3803650" y="4095750"/>
          <p14:tracePt t="40626" x="3790950" y="4057650"/>
          <p14:tracePt t="40643" x="3784600" y="4032250"/>
          <p14:tracePt t="40660" x="3784600" y="4000500"/>
          <p14:tracePt t="40677" x="3771900" y="3975100"/>
          <p14:tracePt t="40693" x="3771900" y="3949700"/>
          <p14:tracePt t="40696" x="3765550" y="3917950"/>
          <p14:tracePt t="40710" x="3765550" y="3905250"/>
          <p14:tracePt t="40727" x="3765550" y="3873500"/>
          <p14:tracePt t="40743" x="3765550" y="3822700"/>
          <p14:tracePt t="40760" x="3752850" y="3778250"/>
          <p14:tracePt t="40777" x="3746500" y="3733800"/>
          <p14:tracePt t="40793" x="3746500" y="3714750"/>
          <p14:tracePt t="40810" x="3746500" y="3702050"/>
          <p14:tracePt t="40920" x="3746500" y="36893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1" y="549275"/>
            <a:ext cx="8569325"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504432"/>
      </p:ext>
    </p:extLst>
  </p:cSld>
  <p:clrMapOvr>
    <a:masterClrMapping/>
  </p:clrMapOvr>
  <mc:AlternateContent xmlns:mc="http://schemas.openxmlformats.org/markup-compatibility/2006" xmlns:p14="http://schemas.microsoft.com/office/powerpoint/2010/main">
    <mc:Choice Requires="p14">
      <p:transition spd="slow" p14:dur="2000" advTm="13941"/>
    </mc:Choice>
    <mc:Fallback xmlns="">
      <p:transition spd="slow" advTm="13941"/>
    </mc:Fallback>
  </mc:AlternateContent>
  <p:timing>
    <p:tnLst>
      <p:par>
        <p:cTn id="1" dur="indefinite" restart="never" nodeType="tmRoot"/>
      </p:par>
    </p:tnLst>
  </p:timing>
  <p:extLst mod="1">
    <p:ext uri="{3A86A75C-4F4B-4683-9AE1-C65F6400EC91}">
      <p14:laserTraceLst xmlns:p14="http://schemas.microsoft.com/office/powerpoint/2010/main">
        <p14:tracePtLst>
          <p14:tracePt t="173" x="5981700" y="3708400"/>
          <p14:tracePt t="182" x="5969000" y="3708400"/>
          <p14:tracePt t="189" x="5949950" y="3695700"/>
          <p14:tracePt t="201" x="5918200" y="3695700"/>
          <p14:tracePt t="219" x="5829300" y="3683000"/>
          <p14:tracePt t="235" x="5778500" y="3683000"/>
          <p14:tracePt t="252" x="5727700" y="3683000"/>
          <p14:tracePt t="268" x="5638800" y="3670300"/>
          <p14:tracePt t="285" x="5568950" y="3670300"/>
          <p14:tracePt t="301" x="5543550" y="3663950"/>
          <p14:tracePt t="318" x="5530850" y="3663950"/>
          <p14:tracePt t="717" x="5486400" y="3663950"/>
          <p14:tracePt t="725" x="5435600" y="3651250"/>
          <p14:tracePt t="735" x="5359400" y="3638550"/>
          <p14:tracePt t="752" x="5232400" y="3638550"/>
          <p14:tracePt t="768" x="5130800" y="3625850"/>
          <p14:tracePt t="785" x="4959350" y="3625850"/>
          <p14:tracePt t="802" x="4781550" y="3625850"/>
          <p14:tracePt t="805" x="4705350" y="3625850"/>
          <p14:tracePt t="818" x="4641850" y="3625850"/>
          <p14:tracePt t="836" x="4502150" y="3625850"/>
          <p14:tracePt t="852" x="4476750" y="3625850"/>
          <p14:tracePt t="868" x="4470400" y="3625850"/>
          <p14:tracePt t="1349" x="4622800" y="3543300"/>
          <p14:tracePt t="1357" x="4819650" y="3454400"/>
          <p14:tracePt t="1368" x="4991100" y="3346450"/>
          <p14:tracePt t="1385" x="5321300" y="3111500"/>
          <p14:tracePt t="1401" x="5581650" y="2914650"/>
          <p14:tracePt t="1418" x="5829300" y="2787650"/>
          <p14:tracePt t="1436" x="6140450" y="2628900"/>
          <p14:tracePt t="1452" x="6311900" y="2527300"/>
          <p14:tracePt t="1469" x="6426200" y="2451100"/>
          <p14:tracePt t="1485" x="6489700" y="2400300"/>
          <p14:tracePt t="1502" x="6502400" y="2387600"/>
          <p14:tracePt t="1519" x="6508750" y="2381250"/>
          <p14:tracePt t="1693" x="6515100" y="2368550"/>
          <p14:tracePt t="1709" x="6515100" y="2362200"/>
          <p14:tracePt t="1741" x="6515100" y="2355850"/>
          <p14:tracePt t="1805" x="6515100" y="2349500"/>
          <p14:tracePt t="1813" x="6508750" y="2349500"/>
          <p14:tracePt t="1853" x="6502400" y="2349500"/>
          <p14:tracePt t="1869" x="6496050" y="2349500"/>
          <p14:tracePt t="1877" x="6489700" y="2349500"/>
          <p14:tracePt t="1886" x="6477000" y="2349500"/>
          <p14:tracePt t="1902" x="6470650" y="2349500"/>
          <p14:tracePt t="1919" x="6464300" y="2349500"/>
          <p14:tracePt t="1935" x="6451600" y="2349500"/>
          <p14:tracePt t="1952" x="6445250" y="2349500"/>
          <p14:tracePt t="1969" x="6438900" y="2349500"/>
          <p14:tracePt t="1997" x="6432550" y="2349500"/>
          <p14:tracePt t="2021" x="6419850" y="2349500"/>
          <p14:tracePt t="5885" x="6432550" y="2343150"/>
          <p14:tracePt t="5917" x="6438900" y="2336800"/>
          <p14:tracePt t="5933" x="6438900" y="2311400"/>
          <p14:tracePt t="5942" x="6438900" y="2273300"/>
          <p14:tracePt t="5953" x="6432550" y="2235200"/>
          <p14:tracePt t="5970" x="6407150" y="2165350"/>
          <p14:tracePt t="5987" x="6394450" y="2127250"/>
          <p14:tracePt t="6003" x="6388100" y="2114550"/>
          <p14:tracePt t="6020" x="6388100" y="2089150"/>
          <p14:tracePt t="6037" x="6381750" y="2089150"/>
          <p14:tracePt t="6053" x="6381750" y="2076450"/>
          <p14:tracePt t="6101" x="6381750" y="2070100"/>
          <p14:tracePt t="6109" x="6369050" y="2063750"/>
          <p14:tracePt t="6120" x="6356350" y="2063750"/>
          <p14:tracePt t="6137" x="6343650" y="2063750"/>
          <p14:tracePt t="6153" x="6330950" y="2063750"/>
          <p14:tracePt t="6170" x="6286500" y="2127250"/>
          <p14:tracePt t="6187" x="6261100" y="2178050"/>
          <p14:tracePt t="6203" x="6248400" y="2209800"/>
          <p14:tracePt t="6324" x="6248400" y="2216150"/>
          <p14:tracePt t="6332" x="6248400" y="2241550"/>
          <p14:tracePt t="6340" x="6248400" y="2273300"/>
          <p14:tracePt t="6353" x="6248400" y="2305050"/>
          <p14:tracePt t="6370" x="6248400" y="2406650"/>
          <p14:tracePt t="6387" x="6254750" y="2463800"/>
          <p14:tracePt t="6403" x="6254750" y="2482850"/>
          <p14:tracePt t="6469" x="6261100" y="2482850"/>
          <p14:tracePt t="6493" x="6261100" y="2470150"/>
          <p14:tracePt t="6829" x="6242050" y="2463800"/>
          <p14:tracePt t="6837" x="6140450" y="2463800"/>
          <p14:tracePt t="6845" x="5930900" y="2463800"/>
          <p14:tracePt t="6853" x="5689600" y="2463800"/>
          <p14:tracePt t="6870" x="5505450" y="2419350"/>
          <p14:tracePt t="6887" x="5492750" y="2400300"/>
          <p14:tracePt t="6904" x="5492750" y="2387600"/>
          <p14:tracePt t="6920" x="5480050" y="2374900"/>
          <p14:tracePt t="6937" x="5473700" y="2374900"/>
          <p14:tracePt t="7093" x="5480050" y="2374900"/>
          <p14:tracePt t="7101" x="5486400" y="2374900"/>
          <p14:tracePt t="7109" x="5505450" y="2374900"/>
          <p14:tracePt t="7120" x="5518150" y="2374900"/>
          <p14:tracePt t="7137" x="5568950" y="2374900"/>
          <p14:tracePt t="7154" x="5651500" y="2374900"/>
          <p14:tracePt t="7170" x="5772150" y="2374900"/>
          <p14:tracePt t="7188" x="5905500" y="2374900"/>
          <p14:tracePt t="7204" x="5975350" y="2374900"/>
          <p14:tracePt t="7220" x="6184900" y="2317750"/>
          <p14:tracePt t="7237" x="6248400" y="2292350"/>
          <p14:tracePt t="7254" x="6261100" y="2279650"/>
          <p14:tracePt t="7549" x="6286500" y="2305050"/>
          <p14:tracePt t="7557" x="6330950" y="2387600"/>
          <p14:tracePt t="7565" x="6362700" y="2463800"/>
          <p14:tracePt t="7573" x="6394450" y="2565400"/>
          <p14:tracePt t="7588" x="6445250" y="2832100"/>
          <p14:tracePt t="7604" x="6464300" y="2978150"/>
          <p14:tracePt t="7620" x="6540500" y="3460750"/>
          <p14:tracePt t="7637" x="6572250" y="3689350"/>
          <p14:tracePt t="7654" x="6584950" y="3790950"/>
          <p14:tracePt t="7670" x="6584950" y="3810000"/>
          <p14:tracePt t="7717" x="6584950" y="3816350"/>
          <p14:tracePt t="7725" x="6572250" y="3816350"/>
          <p14:tracePt t="7738" x="6553200" y="3816350"/>
          <p14:tracePt t="7754" x="6489700" y="3816350"/>
          <p14:tracePt t="7771" x="6445250" y="3803650"/>
          <p14:tracePt t="7788" x="6426200" y="3778250"/>
          <p14:tracePt t="7860" x="6419850" y="3778250"/>
          <p14:tracePt t="7885" x="6407150" y="3778250"/>
          <p14:tracePt t="7893" x="6375400" y="3790950"/>
          <p14:tracePt t="7904" x="6324600" y="3797300"/>
          <p14:tracePt t="7921" x="6248400" y="3803650"/>
          <p14:tracePt t="7937" x="6140450" y="3803650"/>
          <p14:tracePt t="7954" x="6089650" y="3803650"/>
          <p14:tracePt t="7971" x="6064250" y="3803650"/>
          <p14:tracePt t="7988" x="6051550" y="3797300"/>
          <p14:tracePt t="8004" x="6051550" y="3765550"/>
          <p14:tracePt t="8021" x="6051550" y="3721100"/>
          <p14:tracePt t="8037" x="6051550" y="3676650"/>
          <p14:tracePt t="8054" x="6051550" y="3625850"/>
          <p14:tracePt t="8071" x="6038850" y="3600450"/>
          <p14:tracePt t="8104" x="6038850" y="3587750"/>
          <p14:tracePt t="8189" x="6032500" y="3600450"/>
          <p14:tracePt t="8205" x="6032500" y="3619500"/>
          <p14:tracePt t="8213" x="6032500" y="3625850"/>
          <p14:tracePt t="8221" x="6032500" y="3657600"/>
          <p14:tracePt t="8237" x="6032500" y="3708400"/>
          <p14:tracePt t="8254" x="6032500" y="3829050"/>
          <p14:tracePt t="8271" x="6032500" y="3930650"/>
          <p14:tracePt t="8287" x="6032500" y="4013200"/>
          <p14:tracePt t="8304" x="6019800" y="4070350"/>
          <p14:tracePt t="8321" x="6007100" y="4108450"/>
          <p14:tracePt t="8338" x="5988050" y="4140200"/>
          <p14:tracePt t="8354" x="5981700" y="4152900"/>
          <p14:tracePt t="8370" x="5924550" y="4171950"/>
          <p14:tracePt t="8387" x="5810250" y="4191000"/>
          <p14:tracePt t="8403" x="5626100" y="4216400"/>
          <p14:tracePt t="8420" x="5556250" y="4222750"/>
          <p14:tracePt t="8437" x="5543550" y="4235450"/>
          <p14:tracePt t="8454" x="5530850" y="4235450"/>
          <p14:tracePt t="8605" x="5524500" y="4235450"/>
          <p14:tracePt t="8621" x="5511800" y="4229100"/>
          <p14:tracePt t="8645" x="5511800" y="4222750"/>
          <p14:tracePt t="8653" x="5511800" y="4210050"/>
          <p14:tracePt t="8669" x="5511800" y="4197350"/>
          <p14:tracePt t="8757" x="5511800" y="4191000"/>
          <p14:tracePt t="8773" x="5518150" y="4191000"/>
          <p14:tracePt t="8784" x="5530850" y="4191000"/>
          <p14:tracePt t="8790" x="5537200" y="4191000"/>
          <p14:tracePt t="8804" x="5562600" y="4178300"/>
          <p14:tracePt t="8821" x="5581650" y="4178300"/>
          <p14:tracePt t="8838" x="5651500" y="4165600"/>
          <p14:tracePt t="8854" x="5759450" y="4127500"/>
          <p14:tracePt t="8871" x="5880100" y="4102100"/>
          <p14:tracePt t="8887" x="5943600" y="4070350"/>
          <p14:tracePt t="8904" x="6007100" y="3994150"/>
          <p14:tracePt t="8920" x="6051550" y="3854450"/>
          <p14:tracePt t="8938" x="6064250" y="3733800"/>
          <p14:tracePt t="8954" x="6064250" y="3708400"/>
          <p14:tracePt t="8972" x="6064250" y="3689350"/>
          <p14:tracePt t="9013" x="6064250" y="3683000"/>
          <p14:tracePt t="9021" x="6064250" y="3676650"/>
          <p14:tracePt t="9038" x="6076950" y="3638550"/>
          <p14:tracePt t="9054" x="6083300" y="3581400"/>
          <p14:tracePt t="9071" x="6083300" y="3543300"/>
          <p14:tracePt t="9088" x="6096000" y="3505200"/>
          <p14:tracePt t="9104" x="6096000" y="3467100"/>
          <p14:tracePt t="9121" x="6096000" y="3435350"/>
          <p14:tracePt t="9154" x="6096000" y="3429000"/>
          <p14:tracePt t="9301" x="6096000" y="3422650"/>
          <p14:tracePt t="9452" x="6096000" y="3416300"/>
          <p14:tracePt t="9484" x="6089650" y="3422650"/>
          <p14:tracePt t="9501" x="6089650" y="3429000"/>
          <p14:tracePt t="9509" x="6089650" y="3441700"/>
          <p14:tracePt t="9521" x="6089650" y="3448050"/>
          <p14:tracePt t="9538" x="6089650" y="3467100"/>
          <p14:tracePt t="9554" x="6089650" y="3479800"/>
          <p14:tracePt t="9571" x="6083300" y="3492500"/>
          <p14:tracePt t="9614" x="6076950" y="3498850"/>
          <p14:tracePt t="9629" x="6076950" y="3505200"/>
          <p14:tracePt t="9661" x="6064250" y="3530600"/>
          <p14:tracePt t="9669" x="6045200" y="3536950"/>
          <p14:tracePt t="9677" x="6045200" y="3549650"/>
          <p14:tracePt t="9688" x="6019800" y="3575050"/>
          <p14:tracePt t="9704" x="5975350" y="3619500"/>
          <p14:tracePt t="9721" x="5918200" y="3657600"/>
          <p14:tracePt t="9738" x="5873750" y="3676650"/>
          <p14:tracePt t="9755" x="5854700" y="3683000"/>
          <p14:tracePt t="9771" x="5848350" y="3683000"/>
          <p14:tracePt t="10383" x="5842000" y="3695700"/>
          <p14:tracePt t="10391" x="5842000" y="3740150"/>
          <p14:tracePt t="10397" x="5842000" y="3797300"/>
          <p14:tracePt t="10406" x="5842000" y="3867150"/>
          <p14:tracePt t="10421" x="5842000" y="3975100"/>
          <p14:tracePt t="10438" x="5842000" y="4070350"/>
          <p14:tracePt t="10455" x="5816600" y="4159250"/>
          <p14:tracePt t="10471" x="5791200" y="4229100"/>
          <p14:tracePt t="10488" x="5791200" y="4254500"/>
          <p14:tracePt t="10504" x="5784850" y="4254500"/>
          <p14:tracePt t="10589" x="5778500" y="4267200"/>
          <p14:tracePt t="10597" x="5765800" y="4273550"/>
          <p14:tracePt t="10606" x="5753100" y="4286250"/>
          <p14:tracePt t="10621" x="5715000" y="4324350"/>
          <p14:tracePt t="10638" x="5670550" y="4394200"/>
          <p14:tracePt t="10655" x="5600700" y="4502150"/>
          <p14:tracePt t="10671" x="5499100" y="4622800"/>
          <p14:tracePt t="10688" x="5397500" y="4749800"/>
          <p14:tracePt t="10705" x="5302250" y="4864100"/>
          <p14:tracePt t="10721" x="5219700" y="4953000"/>
          <p14:tracePt t="10738" x="5175250" y="5003800"/>
          <p14:tracePt t="10755" x="5168900" y="5010150"/>
          <p14:tracePt t="13204" x="5175250" y="5016500"/>
          <p14:tracePt t="13213" x="5200650" y="4991100"/>
          <p14:tracePt t="13222" x="5207000" y="4978400"/>
          <p14:tracePt t="13239" x="5245100" y="4946650"/>
          <p14:tracePt t="13256" x="5289550" y="4914900"/>
          <p14:tracePt t="13272" x="5353050" y="4889500"/>
          <p14:tracePt t="13289" x="5454650" y="4851400"/>
          <p14:tracePt t="13306" x="5562600" y="4800600"/>
          <p14:tracePt t="13322" x="5676900" y="4756150"/>
          <p14:tracePt t="13326" x="5721350" y="4749800"/>
          <p14:tracePt t="13340" x="5765800" y="4737100"/>
          <p14:tracePt t="13356" x="5784850" y="4730750"/>
          <p14:tracePt t="13372" x="5816600" y="4718050"/>
          <p14:tracePt t="13389" x="5842000" y="4718050"/>
          <p14:tracePt t="13406" x="5880100" y="4718050"/>
          <p14:tracePt t="13422" x="5924550" y="4705350"/>
          <p14:tracePt t="13439" x="5975350" y="4692650"/>
          <p14:tracePt t="13456" x="6026150" y="4673600"/>
          <p14:tracePt t="13472" x="6057900" y="4660900"/>
          <p14:tracePt t="13489" x="6102350" y="4654550"/>
          <p14:tracePt t="13506" x="6127750" y="4641850"/>
          <p14:tracePt t="13522" x="6153150" y="4635500"/>
          <p14:tracePt t="13540" x="6178550" y="4622800"/>
          <p14:tracePt t="13556" x="6184900" y="46228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660102"/>
      </p:ext>
    </p:extLst>
  </p:cSld>
  <p:clrMapOvr>
    <a:masterClrMapping/>
  </p:clrMapOvr>
  <mc:AlternateContent xmlns:mc="http://schemas.openxmlformats.org/markup-compatibility/2006" xmlns:p14="http://schemas.microsoft.com/office/powerpoint/2010/main">
    <mc:Choice Requires="p14">
      <p:transition spd="slow" p14:dur="2000" advTm="12047"/>
    </mc:Choice>
    <mc:Fallback xmlns="">
      <p:transition spd="slow" advTm="12047"/>
    </mc:Fallback>
  </mc:AlternateContent>
  <p:timing>
    <p:tnLst>
      <p:par>
        <p:cTn id="1" dur="indefinite" restart="never" nodeType="tmRoot"/>
      </p:par>
    </p:tnLst>
  </p:timing>
  <p:extLst mod="1">
    <p:ext uri="{3A86A75C-4F4B-4683-9AE1-C65F6400EC91}">
      <p14:laserTraceLst xmlns:p14="http://schemas.microsoft.com/office/powerpoint/2010/main">
        <p14:tracePtLst>
          <p14:tracePt t="384" x="6184900" y="4603750"/>
          <p14:tracePt t="392" x="6184900" y="4597400"/>
          <p14:tracePt t="439" x="6184900" y="4584700"/>
          <p14:tracePt t="640" x="6172200" y="4584700"/>
          <p14:tracePt t="648" x="6165850" y="4584700"/>
          <p14:tracePt t="657" x="6146800" y="4584700"/>
          <p14:tracePt t="665" x="6127750" y="4584700"/>
          <p14:tracePt t="682" x="6089650" y="4584700"/>
          <p14:tracePt t="698" x="6007100" y="4572000"/>
          <p14:tracePt t="715" x="5892800" y="4559300"/>
          <p14:tracePt t="732" x="5765800" y="4527550"/>
          <p14:tracePt t="748" x="5645150" y="4502150"/>
          <p14:tracePt t="765" x="5518150" y="4464050"/>
          <p14:tracePt t="782" x="5473700" y="4445000"/>
          <p14:tracePt t="798" x="5441950" y="4413250"/>
          <p14:tracePt t="815" x="5429250" y="4356100"/>
          <p14:tracePt t="831" x="5403850" y="4248150"/>
          <p14:tracePt t="848" x="5403850" y="4165600"/>
          <p14:tracePt t="865" x="5403850" y="4064000"/>
          <p14:tracePt t="882" x="5403850" y="3975100"/>
          <p14:tracePt t="898" x="5403850" y="3898900"/>
          <p14:tracePt t="915" x="5448300" y="3829050"/>
          <p14:tracePt t="932" x="5473700" y="3790950"/>
          <p14:tracePt t="948" x="5486400" y="3778250"/>
          <p14:tracePt t="965" x="5492750" y="3771900"/>
          <p14:tracePt t="983" x="5511800" y="3752850"/>
          <p14:tracePt t="998" x="5530850" y="3746500"/>
          <p14:tracePt t="1015" x="5568950" y="3733800"/>
          <p14:tracePt t="1032" x="5607050" y="3721100"/>
          <p14:tracePt t="1048" x="5638800" y="3714750"/>
          <p14:tracePt t="1065" x="5664200" y="3695700"/>
          <p14:tracePt t="1082" x="5695950" y="3663950"/>
          <p14:tracePt t="1099" x="5727700" y="3632200"/>
          <p14:tracePt t="1115" x="5772150" y="3613150"/>
          <p14:tracePt t="1132" x="5810250" y="3594100"/>
          <p14:tracePt t="1148" x="5816600" y="3594100"/>
          <p14:tracePt t="1165" x="5829300" y="3587750"/>
          <p14:tracePt t="1182" x="5835650" y="3587750"/>
          <p14:tracePt t="1199" x="5842000" y="3587750"/>
          <p14:tracePt t="1215" x="5867400" y="3568700"/>
          <p14:tracePt t="1232" x="5892800" y="3562350"/>
          <p14:tracePt t="1249" x="5905500" y="3562350"/>
          <p14:tracePt t="1265" x="5918200" y="3556000"/>
          <p14:tracePt t="1601" x="5918200" y="3549650"/>
          <p14:tracePt t="1616" x="5911850" y="3549650"/>
          <p14:tracePt t="3039" x="5905500" y="3549650"/>
          <p14:tracePt t="3047" x="5873750" y="3549650"/>
          <p14:tracePt t="3055" x="5822950" y="3524250"/>
          <p14:tracePt t="3066" x="5797550" y="3524250"/>
          <p14:tracePt t="3082" x="5759450" y="3524250"/>
          <p14:tracePt t="3099" x="5683250" y="3524250"/>
          <p14:tracePt t="3116" x="5594350" y="3524250"/>
          <p14:tracePt t="3132" x="5492750" y="3524250"/>
          <p14:tracePt t="3149" x="5391150" y="3524250"/>
          <p14:tracePt t="3166" x="5302250" y="3524250"/>
          <p14:tracePt t="3183" x="5264150" y="3524250"/>
          <p14:tracePt t="3312" x="5245100" y="3524250"/>
          <p14:tracePt t="3321" x="5226050" y="3524250"/>
          <p14:tracePt t="3332" x="5194300" y="3524250"/>
          <p14:tracePt t="3349" x="5118100" y="3524250"/>
          <p14:tracePt t="3366" x="5041900" y="3524250"/>
          <p14:tracePt t="3383" x="4991100" y="3524250"/>
          <p14:tracePt t="3386" x="4959350" y="3524250"/>
          <p14:tracePt t="3399" x="4927600" y="3536950"/>
          <p14:tracePt t="3416" x="4902200" y="3536950"/>
          <p14:tracePt t="3432" x="4895850" y="3536950"/>
          <p14:tracePt t="3640" x="4883150" y="3536950"/>
          <p14:tracePt t="3648" x="4876800" y="3536950"/>
          <p14:tracePt t="3656" x="4870450" y="3536950"/>
          <p14:tracePt t="3672" x="4864100" y="3536950"/>
          <p14:tracePt t="4880" x="4845050" y="3536950"/>
          <p14:tracePt t="4888" x="4826000" y="3536950"/>
          <p14:tracePt t="4900" x="4806950" y="3536950"/>
          <p14:tracePt t="4916" x="4787900" y="3536950"/>
          <p14:tracePt t="4933" x="4768850" y="3536950"/>
          <p14:tracePt t="4950" x="4762500" y="3536950"/>
          <p14:tracePt t="5888" x="4775200" y="3536950"/>
          <p14:tracePt t="5896" x="4794250" y="3536950"/>
          <p14:tracePt t="5904" x="4826000" y="3536950"/>
          <p14:tracePt t="5917" x="4832350" y="3536950"/>
          <p14:tracePt t="5933" x="4851400" y="3536950"/>
          <p14:tracePt t="5950" x="4857750" y="3536950"/>
          <p14:tracePt t="6736" x="4845050" y="3536950"/>
          <p14:tracePt t="6744" x="4838700" y="3536950"/>
          <p14:tracePt t="6752" x="4832350" y="3536950"/>
          <p14:tracePt t="6768" x="4819650" y="3536950"/>
          <p14:tracePt t="6792" x="4813300" y="3536950"/>
          <p14:tracePt t="7024" x="4806950" y="3536950"/>
          <p14:tracePt t="7033" x="4800600" y="3536950"/>
          <p14:tracePt t="7072" x="4787900" y="3536950"/>
          <p14:tracePt t="7096" x="4781550" y="3536950"/>
          <p14:tracePt t="7112" x="4775200" y="3536950"/>
          <p14:tracePt t="7128" x="4768850" y="3536950"/>
          <p14:tracePt t="7152" x="4756150" y="3536950"/>
          <p14:tracePt t="7168" x="4749800" y="3536950"/>
          <p14:tracePt t="7184" x="4743450" y="3536950"/>
          <p14:tracePt t="7192" x="4730750" y="3536950"/>
          <p14:tracePt t="7208" x="4711700" y="3536950"/>
          <p14:tracePt t="7217" x="4692650" y="3536950"/>
          <p14:tracePt t="7234" x="4660900" y="3543300"/>
          <p14:tracePt t="7250" x="4616450" y="3587750"/>
          <p14:tracePt t="7267" x="4591050" y="3670300"/>
          <p14:tracePt t="7284" x="4559300" y="3822700"/>
          <p14:tracePt t="7300" x="4559300" y="4000500"/>
          <p14:tracePt t="7316" x="4559300" y="4260850"/>
          <p14:tracePt t="7333" x="4603750" y="4464050"/>
          <p14:tracePt t="7350" x="4641850" y="4578350"/>
          <p14:tracePt t="7367" x="4667250" y="4635500"/>
          <p14:tracePt t="7584" x="4667250" y="4622800"/>
          <p14:tracePt t="7592" x="4654550" y="4622800"/>
          <p14:tracePt t="7600" x="4648200" y="4622800"/>
          <p14:tracePt t="7617" x="4622800" y="4616450"/>
          <p14:tracePt t="7634" x="4603750" y="4616450"/>
          <p14:tracePt t="7651" x="4584700" y="4610100"/>
          <p14:tracePt t="7667" x="4578350" y="4610100"/>
          <p14:tracePt t="7684" x="4552950" y="4610100"/>
          <p14:tracePt t="7701" x="4502150" y="4610100"/>
          <p14:tracePt t="7718" x="4413250" y="4610100"/>
          <p14:tracePt t="7734" x="4330700" y="4610100"/>
          <p14:tracePt t="7751" x="4171950" y="4610100"/>
          <p14:tracePt t="7767" x="4102100" y="4635500"/>
          <p14:tracePt t="7784" x="4070350" y="4654550"/>
          <p14:tracePt t="7801" x="4064000" y="4660900"/>
          <p14:tracePt t="7888" x="4064000" y="4667250"/>
          <p14:tracePt t="7896" x="4083050" y="4673600"/>
          <p14:tracePt t="7904" x="4108450" y="4679950"/>
          <p14:tracePt t="7917" x="4159250" y="4679950"/>
          <p14:tracePt t="7934" x="4279900" y="4679950"/>
          <p14:tracePt t="7951" x="4413250" y="4679950"/>
          <p14:tracePt t="7967" x="4565650" y="4679950"/>
          <p14:tracePt t="7984" x="4654550" y="4667250"/>
          <p14:tracePt t="8001" x="4711700" y="4660900"/>
          <p14:tracePt t="8017" x="4749800" y="4660900"/>
          <p14:tracePt t="8034" x="4762500" y="4654550"/>
          <p14:tracePt t="8067" x="4775200" y="4654550"/>
          <p14:tracePt t="8084" x="4781550" y="4654550"/>
          <p14:tracePt t="8101" x="4794250" y="4654550"/>
          <p14:tracePt t="8117" x="4864100" y="4635500"/>
          <p14:tracePt t="8135" x="5022850" y="4622800"/>
          <p14:tracePt t="8151" x="5073650" y="4622800"/>
          <p14:tracePt t="8167" x="5194300" y="4616450"/>
          <p14:tracePt t="8184" x="5213350" y="4616450"/>
          <p14:tracePt t="8272" x="5213350" y="4597400"/>
          <p14:tracePt t="8280" x="5213350" y="4578350"/>
          <p14:tracePt t="8295" x="5213350" y="4572000"/>
          <p14:tracePt t="8312" x="5213350" y="4565650"/>
          <p14:tracePt t="8432" x="5200650" y="4597400"/>
          <p14:tracePt t="8440" x="5200650" y="4629150"/>
          <p14:tracePt t="8451" x="5200650" y="4667250"/>
          <p14:tracePt t="8467" x="5187950" y="4737100"/>
          <p14:tracePt t="8484" x="5181600" y="4768850"/>
          <p14:tracePt t="8501" x="5168900" y="4781550"/>
          <p14:tracePt t="8517" x="5168900" y="4794250"/>
          <p14:tracePt t="8601" x="5162550" y="4800600"/>
          <p14:tracePt t="8627" x="5149850" y="4813300"/>
          <p14:tracePt t="8634" x="5143500" y="4819650"/>
          <p14:tracePt t="8641" x="5137150" y="4826000"/>
          <p14:tracePt t="8651" x="5118100" y="4832350"/>
          <p14:tracePt t="8667" x="5080000" y="4857750"/>
          <p14:tracePt t="8684" x="5054600" y="4876800"/>
          <p14:tracePt t="8701" x="5029200" y="4889500"/>
          <p14:tracePt t="8717" x="5016500" y="4889500"/>
          <p14:tracePt t="8734" x="5010150" y="4895850"/>
          <p14:tracePt t="8751" x="5003800" y="4895850"/>
          <p14:tracePt t="8807" x="4997450" y="4895850"/>
          <p14:tracePt t="8823" x="4984750" y="4895850"/>
          <p14:tracePt t="8831" x="4978400" y="4895850"/>
          <p14:tracePt t="8840" x="4972050" y="4895850"/>
          <p14:tracePt t="8851" x="4965700" y="4895850"/>
          <p14:tracePt t="8868" x="4953000" y="4895850"/>
          <p14:tracePt t="8884" x="4940300" y="4895850"/>
          <p14:tracePt t="8918" x="4927600" y="48958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19288" y="620713"/>
            <a:ext cx="82089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3761476"/>
      </p:ext>
    </p:extLst>
  </p:cSld>
  <p:clrMapOvr>
    <a:masterClrMapping/>
  </p:clrMapOvr>
  <mc:AlternateContent xmlns:mc="http://schemas.openxmlformats.org/markup-compatibility/2006" xmlns:p14="http://schemas.microsoft.com/office/powerpoint/2010/main">
    <mc:Choice Requires="p14">
      <p:transition spd="slow" p14:dur="2000" advTm="10945"/>
    </mc:Choice>
    <mc:Fallback xmlns="">
      <p:transition spd="slow" advTm="10945"/>
    </mc:Fallback>
  </mc:AlternateContent>
  <p:timing>
    <p:tnLst>
      <p:par>
        <p:cTn id="1" dur="indefinite" restart="never" nodeType="tmRoot"/>
      </p:par>
    </p:tnLst>
  </p:timing>
  <p:extLst mod="1">
    <p:ext uri="{3A86A75C-4F4B-4683-9AE1-C65F6400EC91}">
      <p14:laserTraceLst xmlns:p14="http://schemas.microsoft.com/office/powerpoint/2010/main">
        <p14:tracePtLst>
          <p14:tracePt t="489" x="4927600" y="4876800"/>
          <p14:tracePt t="497" x="4965700" y="4686300"/>
          <p14:tracePt t="505" x="5022850" y="4432300"/>
          <p14:tracePt t="521" x="5111750" y="4064000"/>
          <p14:tracePt t="538" x="5111750" y="3867150"/>
          <p14:tracePt t="555" x="5111750" y="3721100"/>
          <p14:tracePt t="571" x="5111750" y="3619500"/>
          <p14:tracePt t="589" x="5111750" y="3536950"/>
          <p14:tracePt t="605" x="5092700" y="3486150"/>
          <p14:tracePt t="622" x="5073650" y="3467100"/>
          <p14:tracePt t="638" x="5060950" y="3454400"/>
          <p14:tracePt t="655" x="5048250" y="3448050"/>
          <p14:tracePt t="683" x="5048250" y="3441700"/>
          <p14:tracePt t="691" x="5035550" y="3441700"/>
          <p14:tracePt t="706" x="5029200" y="3441700"/>
          <p14:tracePt t="722" x="5016500" y="3441700"/>
          <p14:tracePt t="738" x="5010150" y="3448050"/>
          <p14:tracePt t="755" x="5010150" y="3454400"/>
          <p14:tracePt t="825" x="5029200" y="3454400"/>
          <p14:tracePt t="833" x="5041900" y="3441700"/>
          <p14:tracePt t="844" x="5067300" y="3416300"/>
          <p14:tracePt t="856" x="5067300" y="3378200"/>
          <p14:tracePt t="872" x="5067300" y="3352800"/>
          <p14:tracePt t="888" x="5067300" y="3340100"/>
          <p14:tracePt t="905" x="5067300" y="3327400"/>
          <p14:tracePt t="945" x="5048250" y="3321050"/>
          <p14:tracePt t="955" x="5035550" y="3314700"/>
          <p14:tracePt t="972" x="4991100" y="3314700"/>
          <p14:tracePt t="989" x="4921250" y="3314700"/>
          <p14:tracePt t="1005" x="4845050" y="3314700"/>
          <p14:tracePt t="1022" x="4800600" y="3314700"/>
          <p14:tracePt t="1039" x="4775200" y="3314700"/>
          <p14:tracePt t="1073" x="4775200" y="3321050"/>
          <p14:tracePt t="1089" x="4775200" y="3346450"/>
          <p14:tracePt t="1105" x="4806950" y="3371850"/>
          <p14:tracePt t="1122" x="4883150" y="3397250"/>
          <p14:tracePt t="1139" x="4991100" y="3397250"/>
          <p14:tracePt t="1155" x="5111750" y="3397250"/>
          <p14:tracePt t="1172" x="5137150" y="3397250"/>
          <p14:tracePt t="1189" x="5156200" y="3390900"/>
          <p14:tracePt t="1205" x="5156200" y="3365500"/>
          <p14:tracePt t="1222" x="5130800" y="3314700"/>
          <p14:tracePt t="1239" x="4806950" y="3136900"/>
          <p14:tracePt t="1256" x="4241800" y="2990850"/>
          <p14:tracePt t="1272" x="3651250" y="2971800"/>
          <p14:tracePt t="1289" x="3206750" y="2971800"/>
          <p14:tracePt t="1305" x="2914650" y="3073400"/>
          <p14:tracePt t="1322" x="2825750" y="3162300"/>
          <p14:tracePt t="1339" x="2825750" y="3282950"/>
          <p14:tracePt t="1355" x="2997200" y="3448050"/>
          <p14:tracePt t="1372" x="3467100" y="3721100"/>
          <p14:tracePt t="1389" x="4146550" y="3981450"/>
          <p14:tracePt t="1405" x="4756150" y="4102100"/>
          <p14:tracePt t="1422" x="5118100" y="4140200"/>
          <p14:tracePt t="1439" x="5251450" y="4140200"/>
          <p14:tracePt t="1455" x="5276850" y="41402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p:cNvPicPr>
            <a:picLocks noChangeAspect="1" noChangeArrowheads="1"/>
          </p:cNvPicPr>
          <p:nvPr/>
        </p:nvPicPr>
        <p:blipFill>
          <a:blip r:embed="rId3">
            <a:extLst>
              <a:ext uri="{28A0092B-C50C-407E-A947-70E740481C1C}">
                <a14:useLocalDpi xmlns:a14="http://schemas.microsoft.com/office/drawing/2010/main" val="0"/>
              </a:ext>
            </a:extLst>
          </a:blip>
          <a:srcRect l="16666" t="37839" r="58772" b="33784"/>
          <a:stretch>
            <a:fillRect/>
          </a:stretch>
        </p:blipFill>
        <p:spPr bwMode="auto">
          <a:xfrm>
            <a:off x="3359150" y="765175"/>
            <a:ext cx="6553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3"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Person correlation coefficient =0.9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754577841"/>
      </p:ext>
    </p:extLst>
  </p:cSld>
  <p:clrMapOvr>
    <a:masterClrMapping/>
  </p:clrMapOvr>
  <mc:AlternateContent xmlns:mc="http://schemas.openxmlformats.org/markup-compatibility/2006" xmlns:p14="http://schemas.microsoft.com/office/powerpoint/2010/main">
    <mc:Choice Requires="p14">
      <p:transition spd="slow" p14:dur="2000" advTm="51552"/>
    </mc:Choice>
    <mc:Fallback xmlns="">
      <p:transition spd="slow" advTm="51552"/>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5353050" y="4140200"/>
          <p14:tracePt t="600" x="5435600" y="4083050"/>
          <p14:tracePt t="608" x="5518150" y="4038600"/>
          <p14:tracePt t="616" x="5575300" y="4013200"/>
          <p14:tracePt t="631" x="5689600" y="3898900"/>
          <p14:tracePt t="647" x="5867400" y="3721100"/>
          <p14:tracePt t="664" x="6115050" y="3429000"/>
          <p14:tracePt t="680" x="6350000" y="3111500"/>
          <p14:tracePt t="697" x="6540500" y="2774950"/>
          <p14:tracePt t="714" x="6686550" y="2432050"/>
          <p14:tracePt t="730" x="6781800" y="2101850"/>
          <p14:tracePt t="747" x="6819900" y="1809750"/>
          <p14:tracePt t="763" x="6819900" y="1568450"/>
          <p14:tracePt t="780" x="6781800" y="1390650"/>
          <p14:tracePt t="797" x="6699250" y="1244600"/>
          <p14:tracePt t="814" x="6553200" y="1130300"/>
          <p14:tracePt t="831" x="6223000" y="1060450"/>
          <p14:tracePt t="847" x="5969000" y="1041400"/>
          <p14:tracePt t="864" x="5626100" y="1079500"/>
          <p14:tracePt t="880" x="5264150" y="1276350"/>
          <p14:tracePt t="897" x="5010150" y="1581150"/>
          <p14:tracePt t="914" x="4921250" y="2006600"/>
          <p14:tracePt t="930" x="4984750" y="2489200"/>
          <p14:tracePt t="947" x="5410200" y="3009900"/>
          <p14:tracePt t="964" x="5981700" y="3295650"/>
          <p14:tracePt t="981" x="6616700" y="3397250"/>
          <p14:tracePt t="997" x="7353300" y="3321050"/>
          <p14:tracePt t="1014" x="7899400" y="3054350"/>
          <p14:tracePt t="1031" x="8204200" y="2749550"/>
          <p14:tracePt t="1047" x="8248650" y="2451100"/>
          <p14:tracePt t="1064" x="8007350" y="2165350"/>
          <p14:tracePt t="1080" x="7518400" y="1981200"/>
          <p14:tracePt t="1097" x="6870700" y="1854200"/>
          <p14:tracePt t="1114" x="6165850" y="1854200"/>
          <p14:tracePt t="1130" x="5562600" y="1943100"/>
          <p14:tracePt t="1147" x="5162550" y="2216150"/>
          <p14:tracePt t="1164" x="5035550" y="2438400"/>
          <p14:tracePt t="1180" x="5003800" y="2590800"/>
          <p14:tracePt t="1197" x="5073650" y="2660650"/>
          <p14:tracePt t="1214" x="5276850" y="2679700"/>
          <p14:tracePt t="1231" x="6083300" y="2540000"/>
          <p14:tracePt t="1247" x="6515100" y="2324100"/>
          <p14:tracePt t="1264" x="6737350" y="2127250"/>
          <p14:tracePt t="1280" x="6800850" y="1974850"/>
          <p14:tracePt t="1297" x="6800850" y="1860550"/>
          <p14:tracePt t="1313" x="6731000" y="1758950"/>
          <p14:tracePt t="1330" x="6470650" y="1651000"/>
          <p14:tracePt t="1347" x="6140450" y="1587500"/>
          <p14:tracePt t="1363" x="5892800" y="1587500"/>
          <p14:tracePt t="1380" x="5746750" y="1612900"/>
          <p14:tracePt t="1397" x="5715000" y="1663700"/>
          <p14:tracePt t="1399" x="5715000" y="1682750"/>
          <p14:tracePt t="1413" x="5727700" y="1714500"/>
          <p14:tracePt t="1430" x="5918200" y="1765300"/>
          <p14:tracePt t="1447" x="6413500" y="1803400"/>
          <p14:tracePt t="1463" x="6661150" y="1803400"/>
          <p14:tracePt t="1480" x="6832600" y="1733550"/>
          <p14:tracePt t="1497" x="6902450" y="1676400"/>
          <p14:tracePt t="1514" x="6902450" y="1606550"/>
          <p14:tracePt t="1530" x="6877050" y="1504950"/>
          <p14:tracePt t="1547" x="6724650" y="1409700"/>
          <p14:tracePt t="1564" x="6470650" y="1320800"/>
          <p14:tracePt t="1580" x="6210300" y="1282700"/>
          <p14:tracePt t="1597" x="6026150" y="1282700"/>
          <p14:tracePt t="1614" x="5886450" y="1289050"/>
          <p14:tracePt t="1631" x="5829300" y="1339850"/>
          <p14:tracePt t="1664" x="5829300" y="1346200"/>
          <p14:tracePt t="1687" x="5829300" y="1352550"/>
          <p14:tracePt t="1697" x="5842000" y="1352550"/>
          <p14:tracePt t="1714" x="5892800" y="1352550"/>
          <p14:tracePt t="1730" x="5911850" y="1352550"/>
          <p14:tracePt t="1747" x="5943600" y="1346200"/>
          <p14:tracePt t="1764" x="5962650" y="1301750"/>
          <p14:tracePt t="1780" x="5975350" y="1257300"/>
          <p14:tracePt t="1797" x="5975350" y="1206500"/>
          <p14:tracePt t="1814" x="5975350" y="1200150"/>
          <p14:tracePt t="1830" x="5975350" y="1193800"/>
          <p14:tracePt t="2376" x="6000750" y="1187450"/>
          <p14:tracePt t="2385" x="6070600" y="1187450"/>
          <p14:tracePt t="2392" x="6102350" y="1187450"/>
          <p14:tracePt t="2399" x="6153150" y="1193800"/>
          <p14:tracePt t="2414" x="6165850" y="1200150"/>
          <p14:tracePt t="2430" x="6178550" y="1200150"/>
          <p14:tracePt t="2447" x="6318250" y="1270000"/>
          <p14:tracePt t="2464" x="6527800" y="1371600"/>
          <p14:tracePt t="2481" x="6731000" y="1441450"/>
          <p14:tracePt t="2497" x="6934200" y="1479550"/>
          <p14:tracePt t="2514" x="7188200" y="1485900"/>
          <p14:tracePt t="2530" x="7537450" y="1485900"/>
          <p14:tracePt t="2547" x="7912100" y="1454150"/>
          <p14:tracePt t="2564" x="8020050" y="1409700"/>
          <p14:tracePt t="2580" x="8026400" y="1390650"/>
          <p14:tracePt t="2597" x="8026400" y="1339850"/>
          <p14:tracePt t="2614" x="8007350" y="1289050"/>
          <p14:tracePt t="2630" x="7981950" y="1282700"/>
          <p14:tracePt t="2647" x="7975600" y="1282700"/>
          <p14:tracePt t="2664" x="7943850" y="1327150"/>
          <p14:tracePt t="2681" x="7918450" y="1416050"/>
          <p14:tracePt t="2698" x="7918450" y="1549400"/>
          <p14:tracePt t="2714" x="7918450" y="1644650"/>
          <p14:tracePt t="2731" x="7918450" y="1689100"/>
          <p14:tracePt t="2748" x="7918450" y="1714500"/>
          <p14:tracePt t="2784" x="7924800" y="1714500"/>
          <p14:tracePt t="2849" x="7931150" y="1708150"/>
          <p14:tracePt t="2856" x="7924800" y="1689100"/>
          <p14:tracePt t="2865" x="7912100" y="1682750"/>
          <p14:tracePt t="2881" x="7861300" y="1670050"/>
          <p14:tracePt t="2897" x="7772400" y="1657350"/>
          <p14:tracePt t="2914" x="7632700" y="1657350"/>
          <p14:tracePt t="2931" x="7454900" y="1657350"/>
          <p14:tracePt t="2948" x="7226300" y="1701800"/>
          <p14:tracePt t="2964" x="7073900" y="1746250"/>
          <p14:tracePt t="2981" x="6915150" y="1790700"/>
          <p14:tracePt t="2998" x="6813550" y="1803400"/>
          <p14:tracePt t="3015" x="6769100" y="1803400"/>
          <p14:tracePt t="3031" x="6705600" y="1803400"/>
          <p14:tracePt t="3048" x="6521450" y="1828800"/>
          <p14:tracePt t="3064" x="6019800" y="1854200"/>
          <p14:tracePt t="3081" x="5365750" y="1854200"/>
          <p14:tracePt t="3098" x="4679950" y="1854200"/>
          <p14:tracePt t="3114" x="3911600" y="1930400"/>
          <p14:tracePt t="3131" x="3340100" y="2000250"/>
          <p14:tracePt t="3148" x="3092450" y="2012950"/>
          <p14:tracePt t="3164" x="3060700" y="2012950"/>
          <p14:tracePt t="3248" x="3073400" y="2012950"/>
          <p14:tracePt t="3256" x="3092450" y="2012950"/>
          <p14:tracePt t="3265" x="3098800" y="2012950"/>
          <p14:tracePt t="3281" x="3105150" y="2012950"/>
          <p14:tracePt t="3360" x="3111500" y="2012950"/>
          <p14:tracePt t="3368" x="3130550" y="2012950"/>
          <p14:tracePt t="3376" x="3168650" y="2025650"/>
          <p14:tracePt t="3385" x="3232150" y="2025650"/>
          <p14:tracePt t="3398" x="3321050" y="2038350"/>
          <p14:tracePt t="3414" x="3562350" y="2070100"/>
          <p14:tracePt t="3431" x="3975100" y="2127250"/>
          <p14:tracePt t="3448" x="4102100" y="2139950"/>
          <p14:tracePt t="3464" x="4178300" y="2152650"/>
          <p14:tracePt t="3481" x="4210050" y="2165350"/>
          <p14:tracePt t="3498" x="4235450" y="2171700"/>
          <p14:tracePt t="3514" x="4248150" y="2184400"/>
          <p14:tracePt t="3531" x="4279900" y="2216150"/>
          <p14:tracePt t="3548" x="4298950" y="2266950"/>
          <p14:tracePt t="3564" x="4343400" y="2349500"/>
          <p14:tracePt t="3581" x="4368800" y="2476500"/>
          <p14:tracePt t="3599" x="4413250" y="2717800"/>
          <p14:tracePt t="3615" x="4413250" y="2908300"/>
          <p14:tracePt t="3631" x="4413250" y="3098800"/>
          <p14:tracePt t="3648" x="4356100" y="3257550"/>
          <p14:tracePt t="3664" x="4273550" y="3384550"/>
          <p14:tracePt t="3681" x="4197350" y="3473450"/>
          <p14:tracePt t="3698" x="4114800" y="3530600"/>
          <p14:tracePt t="3714" x="4070350" y="3575050"/>
          <p14:tracePt t="3731" x="4019550" y="3663950"/>
          <p14:tracePt t="3748" x="3994150" y="3771900"/>
          <p14:tracePt t="3764" x="3956050" y="3860800"/>
          <p14:tracePt t="3781" x="3956050" y="3962400"/>
          <p14:tracePt t="3799" x="3949700" y="4076700"/>
          <p14:tracePt t="3815" x="3930650" y="4140200"/>
          <p14:tracePt t="3831" x="3905250" y="4152900"/>
          <p14:tracePt t="4096" x="3905250" y="4133850"/>
          <p14:tracePt t="4104" x="3911600" y="4076700"/>
          <p14:tracePt t="4115" x="3911600" y="4044950"/>
          <p14:tracePt t="4131" x="3911600" y="3981450"/>
          <p14:tracePt t="4148" x="3911600" y="3956050"/>
          <p14:tracePt t="4165" x="3924300" y="3917950"/>
          <p14:tracePt t="4181" x="3930650" y="3898900"/>
          <p14:tracePt t="4198" x="3937000" y="3898900"/>
          <p14:tracePt t="12999" x="3943350" y="3892550"/>
          <p14:tracePt t="13007" x="3867150" y="3848100"/>
          <p14:tracePt t="13017" x="3594100" y="3689350"/>
          <p14:tracePt t="13034" x="3219450" y="3460750"/>
          <p14:tracePt t="13051" x="3155950" y="3409950"/>
          <p14:tracePt t="13067" x="3136900" y="3390900"/>
          <p14:tracePt t="13084" x="3111500" y="3365500"/>
          <p14:tracePt t="13101" x="3105150" y="3340100"/>
          <p14:tracePt t="13117" x="3086100" y="3308350"/>
          <p14:tracePt t="13135" x="3035300" y="3238500"/>
          <p14:tracePt t="13151" x="3016250" y="3219450"/>
          <p14:tracePt t="13167" x="2959100" y="3136900"/>
          <p14:tracePt t="13184" x="2914650" y="3073400"/>
          <p14:tracePt t="13201" x="2863850" y="2990850"/>
          <p14:tracePt t="13217" x="2851150" y="2952750"/>
          <p14:tracePt t="13234" x="2838450" y="2914650"/>
          <p14:tracePt t="13251" x="2838450" y="2832100"/>
          <p14:tracePt t="13267" x="2838450" y="2660650"/>
          <p14:tracePt t="13284" x="2863850" y="2508250"/>
          <p14:tracePt t="13301" x="2959100" y="2374900"/>
          <p14:tracePt t="13318" x="3060700" y="2254250"/>
          <p14:tracePt t="13334" x="3155950" y="2127250"/>
          <p14:tracePt t="13351" x="3194050" y="2038350"/>
          <p14:tracePt t="13367" x="3244850" y="1968500"/>
          <p14:tracePt t="13384" x="3244850" y="1962150"/>
          <p14:tracePt t="13537" x="3244850" y="1955800"/>
          <p14:tracePt t="13544" x="3251200" y="1955800"/>
          <p14:tracePt t="13704" x="3263900" y="1955800"/>
          <p14:tracePt t="13720" x="3270250" y="1955800"/>
          <p14:tracePt t="13760" x="3276600" y="1955800"/>
          <p14:tracePt t="13768" x="3289300" y="1943100"/>
          <p14:tracePt t="13776" x="3295650" y="1943100"/>
          <p14:tracePt t="13784" x="3308350" y="1943100"/>
          <p14:tracePt t="13801" x="3352800" y="1936750"/>
          <p14:tracePt t="13818" x="3397250" y="1905000"/>
          <p14:tracePt t="13834" x="3473450" y="1854200"/>
          <p14:tracePt t="13851" x="3511550" y="1841500"/>
          <p14:tracePt t="13868" x="3530600" y="1835150"/>
          <p14:tracePt t="13884" x="3549650" y="1822450"/>
          <p14:tracePt t="13926" x="3556000" y="1816100"/>
          <p14:tracePt t="13983" x="3568700" y="1816100"/>
          <p14:tracePt t="13992" x="3575050" y="1816100"/>
          <p14:tracePt t="14008" x="3581400" y="1816100"/>
          <p14:tracePt t="14018" x="3587750" y="1816100"/>
          <p14:tracePt t="14034" x="3606800" y="1816100"/>
          <p14:tracePt t="14104" x="3613150" y="1816100"/>
          <p14:tracePt t="14136" x="3625850" y="1816100"/>
          <p14:tracePt t="14279" x="3632200" y="1816100"/>
          <p14:tracePt t="14288" x="3663950" y="1816100"/>
          <p14:tracePt t="14296" x="3721100" y="1816100"/>
          <p14:tracePt t="14304" x="3816350" y="1816100"/>
          <p14:tracePt t="14318" x="3968750" y="1816100"/>
          <p14:tracePt t="14335" x="4692650" y="1816100"/>
          <p14:tracePt t="14351" x="5346700" y="1816100"/>
          <p14:tracePt t="14368" x="6064250" y="1816100"/>
          <p14:tracePt t="14384" x="6692900" y="1790700"/>
          <p14:tracePt t="14401" x="7137400" y="1739900"/>
          <p14:tracePt t="14418" x="7308850" y="1701800"/>
          <p14:tracePt t="14435" x="7353300" y="1689100"/>
          <p14:tracePt t="14472" x="7359650" y="1689100"/>
          <p14:tracePt t="14484" x="7372350" y="1682750"/>
          <p14:tracePt t="14501" x="7423150" y="1670050"/>
          <p14:tracePt t="14518" x="7531100" y="1651000"/>
          <p14:tracePt t="14535" x="7835900" y="1651000"/>
          <p14:tracePt t="14551" x="8045450" y="1651000"/>
          <p14:tracePt t="14568" x="8216900" y="1651000"/>
          <p14:tracePt t="14584" x="8331200" y="1651000"/>
          <p14:tracePt t="14601" x="8350250" y="1651000"/>
          <p14:tracePt t="14696" x="8337550" y="1651000"/>
          <p14:tracePt t="14704" x="8331200" y="1651000"/>
          <p14:tracePt t="14712" x="8312150" y="1651000"/>
          <p14:tracePt t="14720" x="8293100" y="1651000"/>
          <p14:tracePt t="14735" x="8286750" y="1651000"/>
          <p14:tracePt t="14751" x="8223250" y="1752600"/>
          <p14:tracePt t="14768" x="8223250" y="1790700"/>
          <p14:tracePt t="14785" x="8210550" y="1816100"/>
          <p14:tracePt t="14801" x="8210550" y="1822450"/>
          <p14:tracePt t="14848" x="8197850" y="1822450"/>
          <p14:tracePt t="14864" x="8191500" y="1822450"/>
          <p14:tracePt t="14872" x="8185150" y="1822450"/>
          <p14:tracePt t="14885" x="8178800" y="1822450"/>
          <p14:tracePt t="14901" x="8147050" y="1822450"/>
          <p14:tracePt t="14919" x="8121650" y="1822450"/>
          <p14:tracePt t="14951" x="8115300" y="1822450"/>
          <p14:tracePt t="14992" x="8115300" y="1828800"/>
          <p14:tracePt t="15008" x="8108950" y="1835150"/>
          <p14:tracePt t="15016" x="8102600" y="1841500"/>
          <p14:tracePt t="15048" x="8089900" y="1847850"/>
          <p14:tracePt t="15064" x="8083550" y="1847850"/>
          <p14:tracePt t="15072" x="8077200" y="1847850"/>
          <p14:tracePt t="15085" x="8070850" y="1860550"/>
          <p14:tracePt t="15101" x="8058150" y="1866900"/>
          <p14:tracePt t="15118" x="8045450" y="1879600"/>
          <p14:tracePt t="15135" x="8032750" y="1892300"/>
          <p14:tracePt t="15151" x="8026400" y="1905000"/>
          <p14:tracePt t="15168" x="8020050" y="1917700"/>
          <p14:tracePt t="15185" x="8007350" y="1930400"/>
          <p14:tracePt t="15201" x="8007350" y="1943100"/>
          <p14:tracePt t="15218" x="7994650" y="1949450"/>
          <p14:tracePt t="15808" x="8001000" y="1949450"/>
          <p14:tracePt t="15824" x="8007350" y="1949450"/>
          <p14:tracePt t="15832" x="8013700" y="1949450"/>
          <p14:tracePt t="15850" x="8020050" y="1949450"/>
          <p14:tracePt t="15864" x="8032750" y="1949450"/>
          <p14:tracePt t="15880" x="8039100" y="1949450"/>
          <p14:tracePt t="15888" x="8045450" y="1949450"/>
          <p14:tracePt t="15920" x="8058150" y="1949450"/>
          <p14:tracePt t="15993" x="8064500" y="1949450"/>
          <p14:tracePt t="16000" x="8070850" y="1949450"/>
          <p14:tracePt t="16016" x="8083550" y="1949450"/>
          <p14:tracePt t="16024" x="8083550" y="1943100"/>
          <p14:tracePt t="16035" x="8096250" y="1930400"/>
          <p14:tracePt t="16052" x="8102600" y="1917700"/>
          <p14:tracePt t="16068" x="8102600" y="1879600"/>
          <p14:tracePt t="16085" x="8115300" y="1860550"/>
          <p14:tracePt t="16102" x="8115300" y="1841500"/>
          <p14:tracePt t="16119" x="8115300" y="1828800"/>
          <p14:tracePt t="16135" x="8115300" y="1809750"/>
          <p14:tracePt t="16168" x="8115300" y="1803400"/>
          <p14:tracePt t="16288" x="8115300" y="1797050"/>
          <p14:tracePt t="16296" x="8102600" y="1797050"/>
          <p14:tracePt t="16321" x="8102600" y="1790700"/>
          <p14:tracePt t="16336" x="8089900" y="1790700"/>
          <p14:tracePt t="16344" x="8083550" y="1790700"/>
          <p14:tracePt t="16353" x="8077200" y="1790700"/>
          <p14:tracePt t="16368" x="8051800" y="1790700"/>
          <p14:tracePt t="16385" x="8039100" y="1790700"/>
          <p14:tracePt t="16402" x="8020050" y="1790700"/>
          <p14:tracePt t="16419" x="8007350" y="1790700"/>
          <p14:tracePt t="16435" x="8001000" y="1790700"/>
          <p14:tracePt t="16452" x="7988300" y="1797050"/>
          <p14:tracePt t="16469" x="7981950" y="1797050"/>
          <p14:tracePt t="16485" x="7975600" y="1803400"/>
          <p14:tracePt t="16528" x="7975600" y="1816100"/>
          <p14:tracePt t="16560" x="7969250" y="1822450"/>
          <p14:tracePt t="16568" x="7969250" y="1828800"/>
          <p14:tracePt t="16576" x="7969250" y="1835150"/>
          <p14:tracePt t="16585" x="7969250" y="1841500"/>
          <p14:tracePt t="16616" x="7969250" y="1854200"/>
          <p14:tracePt t="16681" x="7969250" y="1860550"/>
          <p14:tracePt t="19250" x="7848600" y="1866900"/>
          <p14:tracePt t="19259" x="7588250" y="1866900"/>
          <p14:tracePt t="19269" x="7327900" y="1866900"/>
          <p14:tracePt t="19287" x="6737350" y="1854200"/>
          <p14:tracePt t="19303" x="6584950" y="1835150"/>
          <p14:tracePt t="19319" x="6229350" y="1784350"/>
          <p14:tracePt t="19336" x="6102350" y="1771650"/>
          <p14:tracePt t="19353" x="6007100" y="1752600"/>
          <p14:tracePt t="19369" x="5956300" y="1746250"/>
          <p14:tracePt t="19386" x="5905500" y="1746250"/>
          <p14:tracePt t="19403" x="5867400" y="1739900"/>
          <p14:tracePt t="19419" x="5842000" y="1739900"/>
          <p14:tracePt t="19436" x="5753100" y="1739900"/>
          <p14:tracePt t="19453" x="5619750" y="1708150"/>
          <p14:tracePt t="19469" x="5435600" y="1708150"/>
          <p14:tracePt t="19487" x="4883150" y="1708150"/>
          <p14:tracePt t="19503" x="4654550" y="1708150"/>
          <p14:tracePt t="19520" x="4311650" y="1708150"/>
          <p14:tracePt t="19536" x="4165600" y="1708150"/>
          <p14:tracePt t="19553" x="4038600" y="1758950"/>
          <p14:tracePt t="19570" x="3994150" y="1771650"/>
          <p14:tracePt t="19608" x="3987800" y="1778000"/>
          <p14:tracePt t="19672" x="3975100" y="1784350"/>
          <p14:tracePt t="19681" x="3962400" y="1784350"/>
          <p14:tracePt t="19688" x="3943350" y="1784350"/>
          <p14:tracePt t="19703" x="3898900" y="1797050"/>
          <p14:tracePt t="19719" x="3740150" y="1822450"/>
          <p14:tracePt t="19736" x="3670300" y="1835150"/>
          <p14:tracePt t="19753" x="3632200" y="1835150"/>
          <p14:tracePt t="19770" x="3625850" y="1841500"/>
          <p14:tracePt t="20240" x="3625850" y="1866900"/>
          <p14:tracePt t="20248" x="3632200" y="1917700"/>
          <p14:tracePt t="20256" x="3632200" y="1955800"/>
          <p14:tracePt t="20270" x="3632200" y="2019300"/>
          <p14:tracePt t="20287" x="3632200" y="2222500"/>
          <p14:tracePt t="20303" x="3632200" y="2292350"/>
          <p14:tracePt t="20320" x="3632200" y="2336800"/>
          <p14:tracePt t="20336" x="3632200" y="2343150"/>
          <p14:tracePt t="20353" x="3632200" y="2349500"/>
          <p14:tracePt t="20370" x="3632200" y="2368550"/>
          <p14:tracePt t="20386" x="3644900" y="2419350"/>
          <p14:tracePt t="20403" x="3644900" y="2470150"/>
          <p14:tracePt t="20420" x="3644900" y="2527300"/>
          <p14:tracePt t="20436" x="3644900" y="2552700"/>
          <p14:tracePt t="20453" x="3651250" y="2559050"/>
          <p14:tracePt t="20601" x="3651250" y="2565400"/>
          <p14:tracePt t="20608" x="3663950" y="2635250"/>
          <p14:tracePt t="20620" x="3683000" y="2730500"/>
          <p14:tracePt t="20636" x="3733800" y="2997200"/>
          <p14:tracePt t="20653" x="3765550" y="3187700"/>
          <p14:tracePt t="20670" x="3778250" y="3276600"/>
          <p14:tracePt t="20686" x="3778250" y="3295650"/>
          <p14:tracePt t="20801" x="3784600" y="3295650"/>
          <p14:tracePt t="20808" x="3810000" y="3225800"/>
          <p14:tracePt t="20820" x="3848100" y="3098800"/>
          <p14:tracePt t="20837" x="3892550" y="2901950"/>
          <p14:tracePt t="20853" x="3911600" y="2743200"/>
          <p14:tracePt t="20870" x="3937000" y="2616200"/>
          <p14:tracePt t="20887" x="3949700" y="2508250"/>
          <p14:tracePt t="20903" x="3949700" y="2305050"/>
          <p14:tracePt t="20920" x="3949700" y="2222500"/>
          <p14:tracePt t="20937" x="3949700" y="2178050"/>
          <p14:tracePt t="20953" x="3949700" y="2146300"/>
          <p14:tracePt t="20970" x="3943350" y="2146300"/>
          <p14:tracePt t="21040" x="3937000" y="2127250"/>
          <p14:tracePt t="21056" x="3924300" y="2114550"/>
          <p14:tracePt t="21065" x="3917950" y="2108200"/>
          <p14:tracePt t="21072" x="3911600" y="2095500"/>
          <p14:tracePt t="21087" x="3898900" y="2076450"/>
          <p14:tracePt t="21103" x="3879850" y="2044700"/>
          <p14:tracePt t="21120" x="3854450" y="1993900"/>
          <p14:tracePt t="21137" x="3829050" y="1955800"/>
          <p14:tracePt t="21154" x="3810000" y="1924050"/>
          <p14:tracePt t="21170" x="3810000" y="1911350"/>
          <p14:tracePt t="21224" x="3829050" y="1905000"/>
          <p14:tracePt t="21232" x="3905250" y="1905000"/>
          <p14:tracePt t="21240" x="4019550" y="1905000"/>
          <p14:tracePt t="21253" x="4191000" y="1905000"/>
          <p14:tracePt t="21270" x="4591050" y="1905000"/>
          <p14:tracePt t="21287" x="5073650" y="1905000"/>
          <p14:tracePt t="21303" x="5695950" y="1905000"/>
          <p14:tracePt t="21320" x="6089650" y="1905000"/>
          <p14:tracePt t="21337" x="6426200" y="1885950"/>
          <p14:tracePt t="21353" x="6705600" y="1847850"/>
          <p14:tracePt t="21370" x="6965950" y="1816100"/>
          <p14:tracePt t="21387" x="7315200" y="1752600"/>
          <p14:tracePt t="21403" x="7727950" y="1714500"/>
          <p14:tracePt t="21420" x="8172450" y="1657350"/>
          <p14:tracePt t="21437" x="8534400" y="1606550"/>
          <p14:tracePt t="21453" x="8794750" y="1574800"/>
          <p14:tracePt t="21470" x="8947150" y="1543050"/>
          <p14:tracePt t="21487" x="8972550" y="1536700"/>
          <p14:tracePt t="21648" x="8991600" y="1536700"/>
          <p14:tracePt t="21672" x="9004300" y="1536700"/>
          <p14:tracePt t="21680" x="9010650" y="1536700"/>
          <p14:tracePt t="21697" x="9017000" y="1536700"/>
          <p14:tracePt t="21704" x="9023350" y="1530350"/>
          <p14:tracePt t="21832" x="9023350" y="1543050"/>
          <p14:tracePt t="21840" x="9023350" y="1581150"/>
          <p14:tracePt t="21848" x="9023350" y="1644650"/>
          <p14:tracePt t="21856" x="9023350" y="1695450"/>
          <p14:tracePt t="21871" x="9048750" y="1828800"/>
          <p14:tracePt t="21887" x="9099550" y="1924050"/>
          <p14:tracePt t="21904" x="9112250" y="1949450"/>
          <p14:tracePt t="21920" x="9118600" y="1962150"/>
          <p14:tracePt t="22063" x="9131300" y="1962150"/>
          <p14:tracePt t="22071" x="9150350" y="1962150"/>
          <p14:tracePt t="22079" x="9169400" y="1962150"/>
          <p14:tracePt t="22088" x="9201150" y="1962150"/>
          <p14:tracePt t="22103" x="9290050" y="1949450"/>
          <p14:tracePt t="22120" x="9321800" y="1936750"/>
          <p14:tracePt t="22137" x="9328150" y="1936750"/>
          <p14:tracePt t="22208" x="9290050" y="1924050"/>
          <p14:tracePt t="22216" x="9220200" y="1924050"/>
          <p14:tracePt t="22224" x="9137650" y="1911350"/>
          <p14:tracePt t="22237" x="9055100" y="1911350"/>
          <p14:tracePt t="22254" x="8896350" y="1911350"/>
          <p14:tracePt t="22271" x="8750300" y="1911350"/>
          <p14:tracePt t="22287" x="8737600" y="1911350"/>
          <p14:tracePt t="22336" x="8743950" y="1911350"/>
          <p14:tracePt t="22344" x="8788400" y="1917700"/>
          <p14:tracePt t="22354" x="8858250" y="1930400"/>
          <p14:tracePt t="22370" x="9029700" y="1962150"/>
          <p14:tracePt t="22387" x="9169400" y="1962150"/>
          <p14:tracePt t="22404" x="9220200" y="1962150"/>
          <p14:tracePt t="22448" x="9194800" y="1962150"/>
          <p14:tracePt t="22456" x="9144000" y="1962150"/>
          <p14:tracePt t="22471" x="9074150" y="1962150"/>
          <p14:tracePt t="22487" x="8883650" y="1962150"/>
          <p14:tracePt t="22504" x="8820150" y="1962150"/>
          <p14:tracePt t="22560" x="8851900" y="1962150"/>
          <p14:tracePt t="22569" x="8928100" y="1987550"/>
          <p14:tracePt t="22576" x="9004300" y="2000250"/>
          <p14:tracePt t="22587" x="9093200" y="2012950"/>
          <p14:tracePt t="22603" x="9194800" y="2032000"/>
          <p14:tracePt t="22620" x="9201150" y="2032000"/>
          <p14:tracePt t="22664" x="9156700" y="2032000"/>
          <p14:tracePt t="22673" x="9099550" y="2032000"/>
          <p14:tracePt t="22687" x="8991600" y="2025650"/>
          <p14:tracePt t="22704" x="8966200" y="2025650"/>
          <p14:tracePt t="22753" x="8978900" y="2025650"/>
          <p14:tracePt t="22760" x="9023350" y="2025650"/>
          <p14:tracePt t="22770" x="9048750" y="2025650"/>
          <p14:tracePt t="22787" x="9074150" y="2025650"/>
          <p14:tracePt t="22804" x="9086850" y="2032000"/>
          <p14:tracePt t="22848" x="9067800" y="2032000"/>
          <p14:tracePt t="22856" x="9061450" y="2032000"/>
          <p14:tracePt t="22864" x="9055100" y="2032000"/>
          <p14:tracePt t="22928" x="9086850" y="2032000"/>
          <p14:tracePt t="22937" x="9137650" y="2038350"/>
          <p14:tracePt t="22944" x="9207500" y="2038350"/>
          <p14:tracePt t="22954" x="9239250" y="2038350"/>
          <p14:tracePt t="22971" x="9296400" y="2038350"/>
          <p14:tracePt t="23121" x="9290050" y="2038350"/>
          <p14:tracePt t="23129" x="9277350" y="2038350"/>
          <p14:tracePt t="23137" x="9271000" y="2038350"/>
          <p14:tracePt t="23153" x="9258300" y="2038350"/>
          <p14:tracePt t="23170" x="9213850" y="2038350"/>
          <p14:tracePt t="23187" x="9131300" y="2038350"/>
          <p14:tracePt t="23204" x="9029700" y="2038350"/>
          <p14:tracePt t="23221" x="8947150" y="2038350"/>
          <p14:tracePt t="23237" x="8826500" y="2038350"/>
          <p14:tracePt t="23254" x="8610600" y="2051050"/>
          <p14:tracePt t="23271" x="8521700" y="2082800"/>
          <p14:tracePt t="23287" x="8235950" y="2139950"/>
          <p14:tracePt t="23304" x="8077200" y="2184400"/>
          <p14:tracePt t="23321" x="7969250" y="2209800"/>
          <p14:tracePt t="23338" x="7899400" y="2222500"/>
          <p14:tracePt t="23354" x="7778750" y="2222500"/>
          <p14:tracePt t="23370" x="7620000" y="2222500"/>
          <p14:tracePt t="23387" x="7442200" y="2222500"/>
          <p14:tracePt t="23404" x="7258050" y="2222500"/>
          <p14:tracePt t="23421" x="7080250" y="2222500"/>
          <p14:tracePt t="23437" x="6934200" y="2222500"/>
          <p14:tracePt t="23454" x="6826250" y="2190750"/>
          <p14:tracePt t="23471" x="6800850" y="2178050"/>
          <p14:tracePt t="23487" x="6775450" y="2171700"/>
          <p14:tracePt t="23504" x="6718300" y="2171700"/>
          <p14:tracePt t="23521" x="6559550" y="2171700"/>
          <p14:tracePt t="23537" x="6369050" y="2171700"/>
          <p14:tracePt t="23554" x="6184900" y="2171700"/>
          <p14:tracePt t="23571" x="6045200" y="2190750"/>
          <p14:tracePt t="23587" x="5981700" y="2235200"/>
          <p14:tracePt t="23604" x="5924550" y="2292350"/>
          <p14:tracePt t="23621" x="5797550" y="2374900"/>
          <p14:tracePt t="23637" x="5619750" y="2482850"/>
          <p14:tracePt t="23654" x="5429250" y="2571750"/>
          <p14:tracePt t="23671" x="5289550" y="2635250"/>
          <p14:tracePt t="23688" x="5124450" y="2647950"/>
          <p14:tracePt t="23704" x="5010150" y="2647950"/>
          <p14:tracePt t="23721" x="4908550" y="2647950"/>
          <p14:tracePt t="23737" x="4864100" y="2647950"/>
          <p14:tracePt t="23816" x="4857750" y="2628900"/>
          <p14:tracePt t="23825" x="4870450" y="2584450"/>
          <p14:tracePt t="23832" x="4927600" y="2540000"/>
          <p14:tracePt t="23840" x="5016500" y="2508250"/>
          <p14:tracePt t="23855" x="5461000" y="2400300"/>
          <p14:tracePt t="23871" x="6076950" y="2324100"/>
          <p14:tracePt t="23887" x="6800850" y="2228850"/>
          <p14:tracePt t="23904" x="7505700" y="2127250"/>
          <p14:tracePt t="23921" x="8045450" y="2006600"/>
          <p14:tracePt t="23938" x="8458200" y="1898650"/>
          <p14:tracePt t="23954" x="8661400" y="1866900"/>
          <p14:tracePt t="23972" x="8782050" y="1835150"/>
          <p14:tracePt t="23988" x="8890000" y="1822450"/>
          <p14:tracePt t="24004" x="9004300" y="1803400"/>
          <p14:tracePt t="24021" x="9112250" y="1771650"/>
          <p14:tracePt t="24025" x="9150350" y="1758950"/>
          <p14:tracePt t="24038" x="9207500" y="1746250"/>
          <p14:tracePt t="24054" x="9296400" y="1720850"/>
          <p14:tracePt t="24071" x="9448800" y="1708150"/>
          <p14:tracePt t="24088" x="9569450" y="1708150"/>
          <p14:tracePt t="24104" x="9658350" y="1708150"/>
          <p14:tracePt t="24121" x="9747250" y="1708150"/>
          <p14:tracePt t="24138" x="9798050" y="1720850"/>
          <p14:tracePt t="24154" x="9810750" y="1739900"/>
          <p14:tracePt t="24171" x="9842500" y="1809750"/>
          <p14:tracePt t="24187" x="9855200" y="1930400"/>
          <p14:tracePt t="24204" x="9867900" y="2051050"/>
          <p14:tracePt t="24220" x="9867900" y="2133600"/>
          <p14:tracePt t="24237" x="9848850" y="2216150"/>
          <p14:tracePt t="24254" x="9798050" y="2266950"/>
          <p14:tracePt t="24271" x="9772650" y="2286000"/>
          <p14:tracePt t="24288" x="9747250" y="2286000"/>
          <p14:tracePt t="24304" x="9728200" y="2286000"/>
          <p14:tracePt t="24321" x="9709150" y="2292350"/>
          <p14:tracePt t="24354" x="9702800" y="2292350"/>
          <p14:tracePt t="24371" x="9664700" y="2292350"/>
          <p14:tracePt t="24388" x="9544050" y="2292350"/>
          <p14:tracePt t="24404" x="9366250" y="2292350"/>
          <p14:tracePt t="24421" x="9137650" y="2292350"/>
          <p14:tracePt t="24438" x="8915400" y="2292350"/>
          <p14:tracePt t="24455" x="8642350" y="2349500"/>
          <p14:tracePt t="24471" x="8439150" y="2362200"/>
          <p14:tracePt t="24488" x="8388350" y="2374900"/>
          <p14:tracePt t="24504" x="8356600" y="2374900"/>
          <p14:tracePt t="24521" x="8318500" y="2374900"/>
          <p14:tracePt t="24538" x="8255000" y="2374900"/>
          <p14:tracePt t="24554" x="8121650" y="2374900"/>
          <p14:tracePt t="24571" x="7861300" y="2374900"/>
          <p14:tracePt t="24588" x="7397750" y="2374900"/>
          <p14:tracePt t="24604" x="6705600" y="2374900"/>
          <p14:tracePt t="24621" x="6000750" y="2374900"/>
          <p14:tracePt t="24638" x="5467350" y="2374900"/>
          <p14:tracePt t="24655" x="5137150" y="2406650"/>
          <p14:tracePt t="24671" x="5105400" y="2413000"/>
          <p14:tracePt t="24784" x="5092700" y="2413000"/>
          <p14:tracePt t="24792" x="5092700" y="2419350"/>
          <p14:tracePt t="24816" x="5067300" y="2425700"/>
          <p14:tracePt t="24824" x="5060950" y="2425700"/>
          <p14:tracePt t="24838" x="5035550" y="2425700"/>
          <p14:tracePt t="24855" x="4889500" y="2425700"/>
          <p14:tracePt t="24871" x="4787900" y="2425700"/>
          <p14:tracePt t="24888" x="4686300" y="2425700"/>
          <p14:tracePt t="24904" x="4654550" y="2432050"/>
          <p14:tracePt t="24921" x="4641850" y="2444750"/>
          <p14:tracePt t="24938" x="4629150" y="2451100"/>
          <p14:tracePt t="24954" x="4622800" y="2457450"/>
          <p14:tracePt t="24971" x="4616450" y="2463800"/>
          <p14:tracePt t="25048" x="4635500" y="2463800"/>
          <p14:tracePt t="25057" x="4679950" y="2463800"/>
          <p14:tracePt t="25064" x="4749800" y="2444750"/>
          <p14:tracePt t="25073" x="4857750" y="2432050"/>
          <p14:tracePt t="25088" x="5105400" y="2413000"/>
          <p14:tracePt t="25105" x="5429250" y="2393950"/>
          <p14:tracePt t="25121" x="5746750" y="2374900"/>
          <p14:tracePt t="25138" x="5988050" y="2374900"/>
          <p14:tracePt t="25155" x="6235700" y="2374900"/>
          <p14:tracePt t="25171" x="6419850" y="2374900"/>
          <p14:tracePt t="25188" x="6629400" y="2374900"/>
          <p14:tracePt t="25205" x="6877050" y="2374900"/>
          <p14:tracePt t="25221" x="7194550" y="2355850"/>
          <p14:tracePt t="25238" x="7677150" y="2355850"/>
          <p14:tracePt t="25255" x="8178800" y="2355850"/>
          <p14:tracePt t="25271" x="8851900" y="2355850"/>
          <p14:tracePt t="25288" x="9124950" y="2355850"/>
          <p14:tracePt t="25304" x="9264650" y="2355850"/>
          <p14:tracePt t="25321" x="9302750" y="2355850"/>
          <p14:tracePt t="25408" x="9309100" y="2349500"/>
          <p14:tracePt t="25425" x="9315450" y="2349500"/>
          <p14:tracePt t="25434" x="9334500" y="2349500"/>
          <p14:tracePt t="25442" x="9347200" y="2349500"/>
          <p14:tracePt t="25455" x="9372600" y="2349500"/>
          <p14:tracePt t="25471" x="9467850" y="2336800"/>
          <p14:tracePt t="25488" x="9537700" y="2336800"/>
          <p14:tracePt t="25505" x="9607550" y="2336800"/>
          <p14:tracePt t="25521" x="9620250" y="2336800"/>
          <p14:tracePt t="25632" x="9607550" y="2336800"/>
          <p14:tracePt t="25640" x="9575800" y="2343150"/>
          <p14:tracePt t="25648" x="9537700" y="2355850"/>
          <p14:tracePt t="25657" x="9505950" y="2355850"/>
          <p14:tracePt t="25671" x="9417050" y="2368550"/>
          <p14:tracePt t="25688" x="9302750" y="2381250"/>
          <p14:tracePt t="25705" x="9213850" y="2381250"/>
          <p14:tracePt t="25721" x="9118600" y="2381250"/>
          <p14:tracePt t="25738" x="9055100" y="2381250"/>
          <p14:tracePt t="25755" x="9017000" y="2381250"/>
          <p14:tracePt t="25771" x="9010650" y="2381250"/>
          <p14:tracePt t="25816" x="9004300" y="2381250"/>
          <p14:tracePt t="25832" x="8985250" y="2368550"/>
          <p14:tracePt t="25839" x="8978900" y="2349500"/>
          <p14:tracePt t="25855" x="8966200" y="2330450"/>
          <p14:tracePt t="25871" x="8940800" y="2273300"/>
          <p14:tracePt t="25889" x="8909050" y="2216150"/>
          <p14:tracePt t="25905" x="8851900" y="2152650"/>
          <p14:tracePt t="25921" x="8763000" y="2127250"/>
          <p14:tracePt t="25938" x="8623300" y="2114550"/>
          <p14:tracePt t="25955" x="8324850" y="2076450"/>
          <p14:tracePt t="25972" x="7823200" y="2076450"/>
          <p14:tracePt t="25988" x="7086600" y="2076450"/>
          <p14:tracePt t="26005" x="6299200" y="2076450"/>
          <p14:tracePt t="26021" x="5651500" y="2114550"/>
          <p14:tracePt t="26026" x="5422900" y="2139950"/>
          <p14:tracePt t="26039" x="5175250" y="2171700"/>
          <p14:tracePt t="26055" x="5060950" y="2197100"/>
          <p14:tracePt t="26072" x="5041900" y="2197100"/>
          <p14:tracePt t="26232" x="5022850" y="2197100"/>
          <p14:tracePt t="26241" x="4991100" y="2197100"/>
          <p14:tracePt t="26248" x="4940300" y="2197100"/>
          <p14:tracePt t="26257" x="4876800" y="2197100"/>
          <p14:tracePt t="26272" x="4679950" y="2171700"/>
          <p14:tracePt t="26289" x="4546600" y="2171700"/>
          <p14:tracePt t="26305" x="4502150" y="2171700"/>
          <p14:tracePt t="26322" x="4495800" y="2171700"/>
          <p14:tracePt t="26704" x="4508500" y="2171700"/>
          <p14:tracePt t="26728" x="4514850" y="2171700"/>
          <p14:tracePt t="28128" x="4559300" y="2159000"/>
          <p14:tracePt t="28136" x="4724400" y="2127250"/>
          <p14:tracePt t="28144" x="4953000" y="2095500"/>
          <p14:tracePt t="28156" x="5156200" y="2063750"/>
          <p14:tracePt t="28172" x="5670550" y="1993900"/>
          <p14:tracePt t="28189" x="6496050" y="1885950"/>
          <p14:tracePt t="28206" x="7258050" y="1809750"/>
          <p14:tracePt t="28223" x="8280400" y="1682750"/>
          <p14:tracePt t="28239" x="8597900" y="1638300"/>
          <p14:tracePt t="28256" x="9188450" y="1574800"/>
          <p14:tracePt t="28272" x="9213850" y="1562100"/>
          <p14:tracePt t="28352" x="9207500" y="1562100"/>
          <p14:tracePt t="28360" x="9188450" y="1562100"/>
          <p14:tracePt t="28372" x="9169400" y="1562100"/>
          <p14:tracePt t="28389" x="9048750" y="1562100"/>
          <p14:tracePt t="28406" x="8890000" y="1562100"/>
          <p14:tracePt t="28423" x="8769350" y="1562100"/>
          <p14:tracePt t="28439" x="8686800" y="1562100"/>
          <p14:tracePt t="28455" x="8597900" y="1562100"/>
          <p14:tracePt t="28472" x="8515350" y="1568450"/>
          <p14:tracePt t="28489" x="8426450" y="1593850"/>
          <p14:tracePt t="28506" x="8318500" y="1638300"/>
          <p14:tracePt t="28522" x="8159750" y="1695450"/>
          <p14:tracePt t="28539" x="7969250" y="1720850"/>
          <p14:tracePt t="28556" x="7581900" y="1784350"/>
          <p14:tracePt t="28572" x="7124700" y="1828800"/>
          <p14:tracePt t="28589" x="6597650" y="1879600"/>
          <p14:tracePt t="28606" x="6127750" y="1879600"/>
          <p14:tracePt t="28623" x="5549900" y="1854200"/>
          <p14:tracePt t="28639" x="5378450" y="1835150"/>
          <p14:tracePt t="28656" x="5314950" y="1809750"/>
          <p14:tracePt t="28673" x="5283200" y="1803400"/>
          <p14:tracePt t="28689" x="5270500" y="1797050"/>
          <p14:tracePt t="28706" x="5226050" y="1778000"/>
          <p14:tracePt t="28722" x="5099050" y="1739900"/>
          <p14:tracePt t="28739" x="4914900" y="1720850"/>
          <p14:tracePt t="28756" x="4737100" y="1720850"/>
          <p14:tracePt t="28772" x="4584700" y="1720850"/>
          <p14:tracePt t="28789" x="4502150" y="1720850"/>
          <p14:tracePt t="28806" x="4470400" y="1720850"/>
          <p14:tracePt t="28822" x="4457700" y="1727200"/>
          <p14:tracePt t="28839" x="4451350" y="1733550"/>
          <p14:tracePt t="28856" x="4445000" y="1733550"/>
          <p14:tracePt t="28872" x="4432300" y="1739900"/>
          <p14:tracePt t="28889" x="4419600" y="1746250"/>
          <p14:tracePt t="28906" x="4400550" y="1746250"/>
          <p14:tracePt t="28922" x="4349750" y="1746250"/>
          <p14:tracePt t="28939" x="4279900" y="1746250"/>
          <p14:tracePt t="28956" x="4191000" y="1746250"/>
          <p14:tracePt t="28972" x="4146550" y="1746250"/>
          <p14:tracePt t="28989" x="4114800" y="1746250"/>
          <p14:tracePt t="29005" x="4108450" y="1746250"/>
          <p14:tracePt t="29022" x="4102100" y="1752600"/>
          <p14:tracePt t="29039" x="4095750" y="1752600"/>
          <p14:tracePt t="29081" x="4089400" y="1758950"/>
          <p14:tracePt t="29120" x="4083050" y="1765300"/>
          <p14:tracePt t="29128" x="4076700" y="1765300"/>
          <p14:tracePt t="29161" x="4089400" y="1784350"/>
          <p14:tracePt t="29168" x="4127500" y="1809750"/>
          <p14:tracePt t="29176" x="4210050" y="1860550"/>
          <p14:tracePt t="29189" x="4375150" y="1924050"/>
          <p14:tracePt t="29206" x="5461000" y="2051050"/>
          <p14:tracePt t="29223" x="5988050" y="2051050"/>
          <p14:tracePt t="29239" x="7429500" y="2051050"/>
          <p14:tracePt t="29256" x="8248650" y="1981200"/>
          <p14:tracePt t="29273" x="8756650" y="1860550"/>
          <p14:tracePt t="29289" x="8985250" y="1803400"/>
          <p14:tracePt t="29306" x="9036050" y="1778000"/>
          <p14:tracePt t="29448" x="9067800" y="1778000"/>
          <p14:tracePt t="29456" x="9099550" y="1778000"/>
          <p14:tracePt t="29465" x="9137650" y="1778000"/>
          <p14:tracePt t="29474" x="9150350" y="1778000"/>
          <p14:tracePt t="29601" x="9156700" y="1784350"/>
          <p14:tracePt t="29608" x="9156700" y="1803400"/>
          <p14:tracePt t="29616" x="9156700" y="1809750"/>
          <p14:tracePt t="29625" x="9156700" y="1816100"/>
          <p14:tracePt t="29639" x="9156700" y="1835150"/>
          <p14:tracePt t="29656" x="9156700" y="1847850"/>
          <p14:tracePt t="29673" x="9150350" y="1854200"/>
          <p14:tracePt t="29768" x="9144000" y="1860550"/>
          <p14:tracePt t="29784" x="9156700" y="1866900"/>
          <p14:tracePt t="29793" x="9188450" y="1873250"/>
          <p14:tracePt t="29800" x="9220200" y="1885950"/>
          <p14:tracePt t="29808" x="9258300" y="1898650"/>
          <p14:tracePt t="29823" x="9264650" y="1898650"/>
          <p14:tracePt t="29839" x="9277350" y="1898650"/>
          <p14:tracePt t="29896" x="9264650" y="1892300"/>
          <p14:tracePt t="29904" x="9245600" y="1892300"/>
          <p14:tracePt t="29912" x="9213850" y="1879600"/>
          <p14:tracePt t="29923" x="9188450" y="1879600"/>
          <p14:tracePt t="29939" x="9118600" y="1873250"/>
          <p14:tracePt t="29956" x="8997950" y="1873250"/>
          <p14:tracePt t="29972" x="8890000" y="1873250"/>
          <p14:tracePt t="29989" x="8813800" y="1873250"/>
          <p14:tracePt t="30006" x="8794750" y="1873250"/>
          <p14:tracePt t="30047" x="8807450" y="1873250"/>
          <p14:tracePt t="30055" x="8845550" y="1873250"/>
          <p14:tracePt t="30063" x="8890000" y="1879600"/>
          <p14:tracePt t="30072" x="8959850" y="1892300"/>
          <p14:tracePt t="30089" x="9067800" y="1892300"/>
          <p14:tracePt t="30106" x="9112250" y="1892300"/>
          <p14:tracePt t="30159" x="9118600" y="1892300"/>
          <p14:tracePt t="30167" x="9105900" y="1892300"/>
          <p14:tracePt t="30175" x="9074150" y="1892300"/>
          <p14:tracePt t="30189" x="9004300" y="1885950"/>
          <p14:tracePt t="30206" x="8870950" y="1885950"/>
          <p14:tracePt t="30223" x="8813800" y="1885950"/>
          <p14:tracePt t="30271" x="8845550" y="1885950"/>
          <p14:tracePt t="30279" x="8896350" y="1885950"/>
          <p14:tracePt t="30289" x="8947150" y="1892300"/>
          <p14:tracePt t="30306" x="9017000" y="1905000"/>
          <p14:tracePt t="30367" x="8997950" y="1905000"/>
          <p14:tracePt t="30375" x="8978900" y="1905000"/>
          <p14:tracePt t="30383" x="8959850" y="1905000"/>
          <p14:tracePt t="30391" x="8953500" y="1905000"/>
          <p14:tracePt t="30464" x="8972550" y="1911350"/>
          <p14:tracePt t="30471" x="8991600" y="1911350"/>
          <p14:tracePt t="30479" x="8997950" y="1911350"/>
          <p14:tracePt t="30575" x="8991600" y="1911350"/>
          <p14:tracePt t="30583" x="8972550" y="1911350"/>
          <p14:tracePt t="30591" x="8959850" y="1911350"/>
          <p14:tracePt t="30606" x="8940800" y="1911350"/>
          <p14:tracePt t="30688" x="8947150" y="1911350"/>
          <p14:tracePt t="30696" x="8972550" y="1924050"/>
          <p14:tracePt t="30706" x="8985250" y="1924050"/>
          <p14:tracePt t="30723" x="9036050" y="1924050"/>
          <p14:tracePt t="30740" x="9086850" y="1924050"/>
          <p14:tracePt t="30756" x="9093200" y="1924050"/>
          <p14:tracePt t="30816" x="9061450" y="1924050"/>
          <p14:tracePt t="30824" x="9010650" y="1924050"/>
          <p14:tracePt t="30832" x="8972550" y="1924050"/>
          <p14:tracePt t="30841" x="8959850" y="1924050"/>
          <p14:tracePt t="30856" x="8947150" y="1924050"/>
          <p14:tracePt t="30904" x="8991600" y="1936750"/>
          <p14:tracePt t="30912" x="9055100" y="1949450"/>
          <p14:tracePt t="30923" x="9163050" y="1949450"/>
          <p14:tracePt t="30940" x="9410700" y="1968500"/>
          <p14:tracePt t="30956" x="9531350" y="1981200"/>
          <p14:tracePt t="30973" x="9537700" y="1981200"/>
          <p14:tracePt t="31000" x="9499600" y="1981200"/>
          <p14:tracePt t="31010" x="9398000" y="1981200"/>
          <p14:tracePt t="31023" x="9169400" y="1981200"/>
          <p14:tracePt t="31040" x="8966200" y="1981200"/>
          <p14:tracePt t="31056" x="8870950" y="1981200"/>
          <p14:tracePt t="31104" x="8877300" y="1974850"/>
          <p14:tracePt t="31112" x="8921750" y="1974850"/>
          <p14:tracePt t="31123" x="8972550" y="1974850"/>
          <p14:tracePt t="31140" x="9023350" y="1974850"/>
          <p14:tracePt t="31312" x="9042400" y="1974850"/>
          <p14:tracePt t="31321" x="9055100" y="1974850"/>
          <p14:tracePt t="31328" x="9061450" y="1974850"/>
          <p14:tracePt t="31503" x="9080500" y="1974850"/>
          <p14:tracePt t="31511" x="9099550" y="1974850"/>
          <p14:tracePt t="31519" x="9118600" y="1974850"/>
          <p14:tracePt t="31527" x="9137650" y="1974850"/>
          <p14:tracePt t="31539" x="9169400" y="1974850"/>
          <p14:tracePt t="31556" x="9220200" y="1974850"/>
          <p14:tracePt t="31573" x="9271000" y="1974850"/>
          <p14:tracePt t="31589" x="9315450" y="1974850"/>
          <p14:tracePt t="32320" x="9309100" y="1974850"/>
          <p14:tracePt t="32368" x="9302750" y="1974850"/>
          <p14:tracePt t="32384" x="9296400" y="1974850"/>
          <p14:tracePt t="32401" x="9283700" y="1974850"/>
          <p14:tracePt t="32409" x="9277350" y="1974850"/>
          <p14:tracePt t="32416" x="9271000" y="1974850"/>
          <p14:tracePt t="32440" x="9264650" y="1974850"/>
          <p14:tracePt t="32448" x="9251950" y="1974850"/>
          <p14:tracePt t="32457" x="9245600" y="1974850"/>
          <p14:tracePt t="32473" x="9201150" y="1974850"/>
          <p14:tracePt t="32490" x="9112250" y="1993900"/>
          <p14:tracePt t="32507" x="8972550" y="2038350"/>
          <p14:tracePt t="32524" x="8826500" y="2095500"/>
          <p14:tracePt t="32540" x="8636000" y="2171700"/>
          <p14:tracePt t="32543" x="8534400" y="2241550"/>
          <p14:tracePt t="32557" x="8464550" y="2286000"/>
          <p14:tracePt t="32573" x="8382000" y="2349500"/>
          <p14:tracePt t="32591" x="8343900" y="2393950"/>
          <p14:tracePt t="32607" x="8337550" y="2406650"/>
          <p14:tracePt t="32624" x="8331200" y="2419350"/>
          <p14:tracePt t="32640" x="8318500" y="2463800"/>
          <p14:tracePt t="32657" x="8312150" y="2501900"/>
          <p14:tracePt t="32674" x="8299450" y="2533650"/>
          <p14:tracePt t="32690" x="8293100" y="2565400"/>
          <p14:tracePt t="32707" x="8274050" y="2597150"/>
          <p14:tracePt t="32724" x="8242300" y="2647950"/>
          <p14:tracePt t="32740" x="8134350" y="2698750"/>
          <p14:tracePt t="32757" x="7988300" y="2743200"/>
          <p14:tracePt t="32774" x="7804150" y="2768600"/>
          <p14:tracePt t="32790" x="7588250" y="2787650"/>
          <p14:tracePt t="32807" x="7029450" y="2787650"/>
          <p14:tracePt t="32824" x="6686550" y="2787650"/>
          <p14:tracePt t="32841" x="6375400" y="2787650"/>
          <p14:tracePt t="32857" x="6064250" y="2787650"/>
          <p14:tracePt t="32874" x="5835650" y="2787650"/>
          <p14:tracePt t="32890" x="5594350" y="2787650"/>
          <p14:tracePt t="32907" x="5314950" y="2787650"/>
          <p14:tracePt t="32924" x="5086350" y="2787650"/>
          <p14:tracePt t="32940" x="4946650" y="2787650"/>
          <p14:tracePt t="32957" x="4845050" y="2787650"/>
          <p14:tracePt t="32974" x="4806950" y="2787650"/>
          <p14:tracePt t="33008" x="4800600" y="2787650"/>
          <p14:tracePt t="33024" x="4781550" y="2787650"/>
          <p14:tracePt t="33040" x="4730750" y="2787650"/>
          <p14:tracePt t="33057" x="4660900" y="2787650"/>
          <p14:tracePt t="33074" x="4578350" y="2787650"/>
          <p14:tracePt t="33090" x="4527550" y="2787650"/>
          <p14:tracePt t="33107" x="4457700" y="2781300"/>
          <p14:tracePt t="33124" x="4337050" y="2755900"/>
          <p14:tracePt t="33140" x="4083050" y="2724150"/>
          <p14:tracePt t="33157" x="3708400" y="2705100"/>
          <p14:tracePt t="33174" x="3346450" y="2705100"/>
          <p14:tracePt t="33191" x="3181350" y="2705100"/>
          <p14:tracePt t="33207" x="3162300" y="2705100"/>
          <p14:tracePt t="33231" x="3175000" y="2705100"/>
          <p14:tracePt t="33240" x="3257550" y="2717800"/>
          <p14:tracePt t="33257" x="3651250" y="2762250"/>
          <p14:tracePt t="33274" x="4254500" y="2762250"/>
          <p14:tracePt t="33290" x="4940300" y="2762250"/>
          <p14:tracePt t="33307" x="5594350" y="2762250"/>
          <p14:tracePt t="33324" x="6197600" y="2762250"/>
          <p14:tracePt t="33340" x="6680200" y="2762250"/>
          <p14:tracePt t="33357" x="6940550" y="2762250"/>
          <p14:tracePt t="33374" x="7092950" y="2762250"/>
          <p14:tracePt t="33391" x="7207250" y="2736850"/>
          <p14:tracePt t="33407" x="7321550" y="2730500"/>
          <p14:tracePt t="33424" x="7334250" y="2717800"/>
          <p14:tracePt t="33440" x="7346950" y="2717800"/>
          <p14:tracePt t="33457" x="7353300" y="2717800"/>
          <p14:tracePt t="33474" x="7372350" y="2686050"/>
          <p14:tracePt t="33491" x="7429500" y="2578100"/>
          <p14:tracePt t="33507" x="7473950" y="2393950"/>
          <p14:tracePt t="33524" x="7505700" y="2184400"/>
          <p14:tracePt t="33541" x="7537450" y="1892300"/>
          <p14:tracePt t="33557" x="7600950" y="1555750"/>
          <p14:tracePt t="33574" x="7689850" y="1308100"/>
          <p14:tracePt t="33577" x="7702550" y="1231900"/>
          <p14:tracePt t="33591" x="7727950" y="1193800"/>
          <p14:tracePt t="33607" x="7753350" y="1149350"/>
          <p14:tracePt t="33648" x="7766050" y="1149350"/>
          <p14:tracePt t="33657" x="7797800" y="1200150"/>
          <p14:tracePt t="33674" x="7950200" y="1619250"/>
          <p14:tracePt t="33691" x="8191500" y="2228850"/>
          <p14:tracePt t="33707" x="8362950" y="2686050"/>
          <p14:tracePt t="33724" x="8464550" y="2895600"/>
          <p14:tracePt t="33741" x="8477250" y="2940050"/>
          <p14:tracePt t="33832" x="8458200" y="2940050"/>
          <p14:tracePt t="33841" x="8432800" y="2940050"/>
          <p14:tracePt t="33848" x="8401050" y="2933700"/>
          <p14:tracePt t="33857" x="8331200" y="2933700"/>
          <p14:tracePt t="33874" x="8197850" y="2933700"/>
          <p14:tracePt t="33890" x="8115300" y="2933700"/>
          <p14:tracePt t="33907" x="8083550" y="2946400"/>
          <p14:tracePt t="33924" x="8058150" y="2946400"/>
          <p14:tracePt t="33940" x="8051800" y="2952750"/>
          <p14:tracePt t="33983" x="8051800" y="2940050"/>
          <p14:tracePt t="33992" x="8045450" y="2914650"/>
          <p14:tracePt t="34007" x="8032750" y="2863850"/>
          <p14:tracePt t="34024" x="8013700" y="2838450"/>
          <p14:tracePt t="34040" x="8001000" y="2825750"/>
          <p14:tracePt t="34074" x="7975600" y="2825750"/>
          <p14:tracePt t="34090" x="7937500" y="2825750"/>
          <p14:tracePt t="34107" x="7924800" y="2825750"/>
          <p14:tracePt t="34175" x="7912100" y="2825750"/>
          <p14:tracePt t="34183" x="7905750" y="2832100"/>
          <p14:tracePt t="34199" x="7899400" y="2832100"/>
          <p14:tracePt t="34208" x="7893050" y="2832100"/>
          <p14:tracePt t="34224" x="7867650" y="2844800"/>
          <p14:tracePt t="34240" x="7829550" y="2851150"/>
          <p14:tracePt t="34257" x="7785100" y="2863850"/>
          <p14:tracePt t="34274" x="7772400" y="2863850"/>
          <p14:tracePt t="34290" x="7759700" y="2870200"/>
          <p14:tracePt t="34393" x="7759700" y="2882900"/>
          <p14:tracePt t="34401" x="7785100" y="2901950"/>
          <p14:tracePt t="34408" x="7842250" y="2914650"/>
          <p14:tracePt t="34424" x="7981950" y="2959100"/>
          <p14:tracePt t="34441" x="8172450" y="2971800"/>
          <p14:tracePt t="34457" x="8337550" y="2971800"/>
          <p14:tracePt t="34474" x="8439150" y="2971800"/>
          <p14:tracePt t="34490" x="8496300" y="2971800"/>
          <p14:tracePt t="34507" x="8509000" y="2971800"/>
          <p14:tracePt t="34524" x="8521700" y="2965450"/>
          <p14:tracePt t="34541" x="8540750" y="2933700"/>
          <p14:tracePt t="34558" x="8566150" y="2901950"/>
          <p14:tracePt t="34575" x="8648700" y="2832100"/>
          <p14:tracePt t="34590" x="8699500" y="2800350"/>
          <p14:tracePt t="34607" x="8756650" y="2749550"/>
          <p14:tracePt t="34624" x="8788400" y="2724150"/>
          <p14:tracePt t="34641" x="8807450" y="2705100"/>
          <p14:tracePt t="34657" x="8813800" y="2686050"/>
          <p14:tracePt t="34674" x="8820150" y="2654300"/>
          <p14:tracePt t="34691" x="8826500" y="2609850"/>
          <p14:tracePt t="34707" x="8839200" y="2501900"/>
          <p14:tracePt t="34724" x="8851900" y="2381250"/>
          <p14:tracePt t="34741" x="8883650" y="2228850"/>
          <p14:tracePt t="34757" x="8896350" y="2101850"/>
          <p14:tracePt t="34774" x="8934450" y="1936750"/>
          <p14:tracePt t="34791" x="8959850" y="1860550"/>
          <p14:tracePt t="34807" x="8972550" y="1822450"/>
          <p14:tracePt t="34824" x="8978900" y="1803400"/>
          <p14:tracePt t="34840" x="8978900" y="1797050"/>
          <p14:tracePt t="35104" x="8972550" y="1797050"/>
          <p14:tracePt t="35112" x="8953500" y="1816100"/>
          <p14:tracePt t="35124" x="8896350" y="1854200"/>
          <p14:tracePt t="35141" x="8769350" y="1924050"/>
          <p14:tracePt t="35158" x="8623300" y="2057400"/>
          <p14:tracePt t="35175" x="8255000" y="2349500"/>
          <p14:tracePt t="35191" x="7880350" y="2654300"/>
          <p14:tracePt t="35208" x="7512050" y="2863850"/>
          <p14:tracePt t="35224" x="7239000" y="3028950"/>
          <p14:tracePt t="35241" x="7099300" y="3105150"/>
          <p14:tracePt t="35258" x="7004050" y="3187700"/>
          <p14:tracePt t="35274" x="6940550" y="3251200"/>
          <p14:tracePt t="35291" x="6934200" y="3289300"/>
          <p14:tracePt t="35308" x="6927850" y="3295650"/>
          <p14:tracePt t="35840" x="6915150" y="3308350"/>
          <p14:tracePt t="35848" x="6902450" y="3346450"/>
          <p14:tracePt t="35858" x="6883400" y="3390900"/>
          <p14:tracePt t="35874" x="6838950" y="3556000"/>
          <p14:tracePt t="35891" x="6826250" y="3759200"/>
          <p14:tracePt t="35908" x="6838950" y="4114800"/>
          <p14:tracePt t="35925" x="6978650" y="4438650"/>
          <p14:tracePt t="35941" x="7169150" y="4648200"/>
          <p14:tracePt t="35958" x="7480300" y="4743450"/>
          <p14:tracePt t="35975" x="7810500" y="4743450"/>
          <p14:tracePt t="35991" x="8502650" y="4343400"/>
          <p14:tracePt t="36008" x="8864600" y="3810000"/>
          <p14:tracePt t="36025" x="9004300" y="3244850"/>
          <p14:tracePt t="36041" x="9048750" y="2749550"/>
          <p14:tracePt t="36058" x="9017000" y="2324100"/>
          <p14:tracePt t="36075" x="8870950" y="2025650"/>
          <p14:tracePt t="36091" x="8712200" y="1885950"/>
          <p14:tracePt t="36108" x="8604250" y="1860550"/>
          <p14:tracePt t="36125" x="8483600" y="1841500"/>
          <p14:tracePt t="36141" x="8293100" y="1898650"/>
          <p14:tracePt t="36159" x="7854950" y="2463800"/>
          <p14:tracePt t="36175" x="7766050" y="2692400"/>
          <p14:tracePt t="36191" x="7645400" y="3276600"/>
          <p14:tracePt t="36208" x="7715250" y="3448050"/>
          <p14:tracePt t="36225" x="7861300" y="3460750"/>
          <p14:tracePt t="36241" x="8140700" y="3460750"/>
          <p14:tracePt t="36258" x="8623300" y="3257550"/>
          <p14:tracePt t="36275" x="8915400" y="2940050"/>
          <p14:tracePt t="36291" x="9010650" y="2724150"/>
          <p14:tracePt t="36308" x="9023350" y="2571750"/>
          <p14:tracePt t="36325" x="8959850" y="2476500"/>
          <p14:tracePt t="36341" x="8832850" y="2425700"/>
          <p14:tracePt t="36359" x="8515350" y="2413000"/>
          <p14:tracePt t="36375" x="8407400" y="2413000"/>
          <p14:tracePt t="36391" x="8178800" y="2559050"/>
          <p14:tracePt t="36408" x="8108950" y="2673350"/>
          <p14:tracePt t="36424" x="8108950" y="2774950"/>
          <p14:tracePt t="36441" x="8204200" y="2876550"/>
          <p14:tracePt t="36458" x="8350250" y="2952750"/>
          <p14:tracePt t="36474" x="8470900" y="2971800"/>
          <p14:tracePt t="36491" x="8477250" y="2971800"/>
          <p14:tracePt t="36552" x="8483600" y="2978150"/>
          <p14:tracePt t="36560" x="8483600" y="2984500"/>
          <p14:tracePt t="36568" x="8458200" y="3028950"/>
          <p14:tracePt t="36577" x="8407400" y="3098800"/>
          <p14:tracePt t="36591" x="8261350" y="3371850"/>
          <p14:tracePt t="36608" x="8051800" y="3727450"/>
          <p14:tracePt t="36625" x="7899400" y="3994150"/>
          <p14:tracePt t="36641" x="7778750" y="4254500"/>
          <p14:tracePt t="36658" x="7715250" y="4381500"/>
          <p14:tracePt t="36675" x="7658100" y="4514850"/>
          <p14:tracePt t="36692" x="7626350" y="4572000"/>
          <p14:tracePt t="36708" x="7626350" y="4578350"/>
          <p14:tracePt t="39241" x="7620000" y="4629150"/>
          <p14:tracePt t="39248" x="7588250" y="4673600"/>
          <p14:tracePt t="39259" x="7556500" y="4730750"/>
          <p14:tracePt t="39276" x="7448550" y="4883150"/>
          <p14:tracePt t="39292" x="7219950" y="5124450"/>
          <p14:tracePt t="39309" x="6889750" y="5372100"/>
          <p14:tracePt t="39326" x="6527800" y="5600700"/>
          <p14:tracePt t="39343" x="6076950" y="5854700"/>
          <p14:tracePt t="39359" x="5873750" y="5975350"/>
          <p14:tracePt t="39375" x="5746750" y="6051550"/>
          <p14:tracePt t="39392" x="5683250" y="6083300"/>
          <p14:tracePt t="39409" x="5657850" y="6102350"/>
          <p14:tracePt t="39425" x="5638800" y="6115050"/>
          <p14:tracePt t="39442" x="5619750" y="6121400"/>
          <p14:tracePt t="39459" x="5613400" y="6127750"/>
          <p14:tracePt t="39476" x="5594350" y="6134100"/>
          <p14:tracePt t="39492" x="5581650" y="6140450"/>
          <p14:tracePt t="39509" x="5556250" y="6165850"/>
          <p14:tracePt t="39526" x="5530850" y="6197600"/>
          <p14:tracePt t="39542" x="5454650" y="6267450"/>
          <p14:tracePt t="39559" x="5346700" y="6394450"/>
          <p14:tracePt t="39576" x="5308600" y="6419850"/>
          <p14:tracePt t="39592" x="5302250" y="6426200"/>
          <p14:tracePt t="39687" x="5302250" y="6419850"/>
          <p14:tracePt t="39695" x="5308600" y="6413500"/>
          <p14:tracePt t="39703" x="5321300" y="6400800"/>
          <p14:tracePt t="39711" x="5346700" y="6375400"/>
          <p14:tracePt t="39726" x="5353050" y="6356350"/>
          <p14:tracePt t="39743" x="5397500" y="6286500"/>
          <p14:tracePt t="39759" x="5416550" y="6267450"/>
          <p14:tracePt t="39776" x="5416550" y="6261100"/>
          <p14:tracePt t="39809" x="5422900" y="6242050"/>
          <p14:tracePt t="39826" x="5429250" y="6229350"/>
          <p14:tracePt t="39842" x="5435600" y="6229350"/>
          <p14:tracePt t="39859" x="5441950" y="6210300"/>
          <p14:tracePt t="39892" x="5441950" y="6203950"/>
          <p14:tracePt t="39984" x="5448300" y="6197600"/>
          <p14:tracePt t="40952" x="5499100" y="6172200"/>
          <p14:tracePt t="40961" x="5600700" y="6121400"/>
          <p14:tracePt t="40968" x="5727700" y="6064250"/>
          <p14:tracePt t="40977" x="5892800" y="5981700"/>
          <p14:tracePt t="40993" x="6127750" y="5899150"/>
          <p14:tracePt t="41009" x="6311900" y="5835650"/>
          <p14:tracePt t="41026" x="6457950" y="5772150"/>
          <p14:tracePt t="41043" x="6527800" y="5740400"/>
          <p14:tracePt t="41060" x="6572250" y="5721350"/>
          <p14:tracePt t="41120" x="6578600" y="5721350"/>
          <p14:tracePt t="41129" x="6597650" y="5721350"/>
          <p14:tracePt t="41143" x="6629400" y="5721350"/>
          <p14:tracePt t="41160" x="6832600" y="5721350"/>
          <p14:tracePt t="41176" x="7042150" y="5721350"/>
          <p14:tracePt t="41193" x="7251700" y="5721350"/>
          <p14:tracePt t="41209" x="7461250" y="5721350"/>
          <p14:tracePt t="41226" x="7613650" y="5721350"/>
          <p14:tracePt t="41242" x="7708900" y="5715000"/>
          <p14:tracePt t="41259" x="7747000" y="5695950"/>
          <p14:tracePt t="41276" x="7759700" y="5689600"/>
          <p14:tracePt t="41293" x="7772400" y="5683250"/>
          <p14:tracePt t="41309" x="7785100" y="5664200"/>
          <p14:tracePt t="41326" x="7823200" y="5607050"/>
          <p14:tracePt t="41343" x="7899400" y="5441950"/>
          <p14:tracePt t="41359" x="7937500" y="5346700"/>
          <p14:tracePt t="41376" x="7962900" y="5238750"/>
          <p14:tracePt t="41393" x="7988300" y="5137150"/>
          <p14:tracePt t="41409" x="8013700" y="5060950"/>
          <p14:tracePt t="41426" x="8020050" y="5022850"/>
          <p14:tracePt t="41443" x="8020050" y="5016500"/>
          <p14:tracePt t="41576" x="8020050" y="5022850"/>
          <p14:tracePt t="41584" x="8007350" y="5035550"/>
          <p14:tracePt t="41593" x="8001000" y="5060950"/>
          <p14:tracePt t="41610" x="7988300" y="5080000"/>
          <p14:tracePt t="41626" x="7975600" y="5099050"/>
          <p14:tracePt t="41643" x="7969250" y="5099050"/>
          <p14:tracePt t="41660" x="7950200" y="5137150"/>
          <p14:tracePt t="41676" x="7943850" y="5143500"/>
          <p14:tracePt t="41693" x="7937500" y="5143500"/>
          <p14:tracePt t="41745" x="7924800" y="5156200"/>
          <p14:tracePt t="41753" x="7918450" y="5162550"/>
          <p14:tracePt t="41759" x="7893050" y="5181600"/>
          <p14:tracePt t="41776" x="7867650" y="5232400"/>
          <p14:tracePt t="41793" x="7842250" y="5283200"/>
          <p14:tracePt t="41809" x="7823200" y="5321300"/>
          <p14:tracePt t="41826" x="7810500" y="5346700"/>
          <p14:tracePt t="41843" x="7810500" y="5353050"/>
          <p14:tracePt t="41860" x="7810500" y="5359400"/>
          <p14:tracePt t="41893" x="7810500" y="5365750"/>
          <p14:tracePt t="42568" x="7810500" y="5372100"/>
          <p14:tracePt t="42584" x="7816850" y="5372100"/>
          <p14:tracePt t="42609" x="7823200" y="5372100"/>
          <p14:tracePt t="42649" x="7829550" y="5372100"/>
          <p14:tracePt t="42714" x="7835900" y="5372100"/>
          <p14:tracePt t="42730" x="7842250" y="5372100"/>
          <p14:tracePt t="42744" x="7842250" y="5365750"/>
          <p14:tracePt t="42761" x="7848600" y="5365750"/>
          <p14:tracePt t="42784" x="7848600" y="5359400"/>
          <p14:tracePt t="43649" x="7848600" y="5372100"/>
          <p14:tracePt t="43658" x="7816850" y="5416550"/>
          <p14:tracePt t="43668" x="7778750" y="5467350"/>
          <p14:tracePt t="43677" x="7740650" y="5537200"/>
          <p14:tracePt t="43694" x="7607300" y="5740400"/>
          <p14:tracePt t="43711" x="7512050" y="5892800"/>
          <p14:tracePt t="43727" x="7391400" y="6064250"/>
          <p14:tracePt t="43745" x="7340600" y="6134100"/>
          <p14:tracePt t="43760" x="7296150" y="6203950"/>
          <p14:tracePt t="43777" x="7251700" y="6235700"/>
          <p14:tracePt t="43794" x="7188200" y="6267450"/>
          <p14:tracePt t="43811" x="7105650" y="6292850"/>
          <p14:tracePt t="43827" x="7004050" y="6305550"/>
          <p14:tracePt t="43844" x="6864350" y="6305550"/>
          <p14:tracePt t="43860" x="6756400" y="6305550"/>
          <p14:tracePt t="43877" x="6661150" y="6305550"/>
          <p14:tracePt t="43894" x="6610350" y="6305550"/>
          <p14:tracePt t="43911" x="6604000" y="6305550"/>
          <p14:tracePt t="44008" x="6591300" y="6305550"/>
          <p14:tracePt t="44016" x="6591300" y="6299200"/>
          <p14:tracePt t="44027" x="6578600" y="6292850"/>
          <p14:tracePt t="44044" x="6565900" y="6280150"/>
          <p14:tracePt t="44060" x="6527800" y="6242050"/>
          <p14:tracePt t="44077" x="6515100" y="6223000"/>
          <p14:tracePt t="44082" x="6508750" y="6210300"/>
          <p14:tracePt t="44094" x="6489700" y="6197600"/>
          <p14:tracePt t="44111" x="6483350" y="6191250"/>
          <p14:tracePt t="44127" x="6477000" y="6178550"/>
          <p14:tracePt t="44600" x="6477000" y="6159500"/>
          <p14:tracePt t="44608" x="6477000" y="6153150"/>
          <p14:tracePt t="44616" x="6477000" y="6146800"/>
          <p14:tracePt t="44648" x="6477000" y="6134100"/>
          <p14:tracePt t="44656" x="6464300" y="6127750"/>
          <p14:tracePt t="44888" x="6489700" y="6115050"/>
          <p14:tracePt t="44902" x="6521450" y="6108700"/>
          <p14:tracePt t="44911" x="6629400" y="6096000"/>
          <p14:tracePt t="44927" x="6775450" y="6096000"/>
          <p14:tracePt t="44944" x="6940550" y="6096000"/>
          <p14:tracePt t="44960" x="7061200" y="6083300"/>
          <p14:tracePt t="44977" x="7175500" y="6083300"/>
          <p14:tracePt t="44994" x="7264400" y="6083300"/>
          <p14:tracePt t="45011" x="7321550" y="6083300"/>
          <p14:tracePt t="45027" x="7340600" y="6076950"/>
          <p14:tracePt t="45044" x="7346950" y="6076950"/>
          <p14:tracePt t="45062" x="7353300" y="6076950"/>
          <p14:tracePt t="45176" x="7346950" y="6076950"/>
          <p14:tracePt t="45184" x="7296150" y="6089650"/>
          <p14:tracePt t="45194" x="7219950" y="6121400"/>
          <p14:tracePt t="45211" x="6978650" y="6191250"/>
          <p14:tracePt t="45227" x="6616700" y="6229350"/>
          <p14:tracePt t="45244" x="6121400" y="6299200"/>
          <p14:tracePt t="45261" x="5619750" y="6299200"/>
          <p14:tracePt t="45277" x="5219700" y="6299200"/>
          <p14:tracePt t="45294" x="4959350" y="6273800"/>
          <p14:tracePt t="45311" x="4940300" y="6273800"/>
          <p14:tracePt t="45488" x="4940300" y="6267450"/>
          <p14:tracePt t="45503" x="4940300" y="6254750"/>
          <p14:tracePt t="45519" x="4940300" y="6248400"/>
          <p14:tracePt t="45527" x="4940300" y="6242050"/>
          <p14:tracePt t="45536" x="4940300" y="6229350"/>
          <p14:tracePt t="45545" x="4940300" y="6223000"/>
          <p14:tracePt t="45561" x="4940300" y="6203950"/>
          <p14:tracePt t="45578" x="4953000" y="6184900"/>
          <p14:tracePt t="45594" x="4972050" y="6159500"/>
          <p14:tracePt t="45611" x="4984750" y="6121400"/>
          <p14:tracePt t="45628" x="5016500" y="6102350"/>
          <p14:tracePt t="45644" x="5035550" y="6096000"/>
          <p14:tracePt t="45661" x="5060950" y="6083300"/>
          <p14:tracePt t="45678" x="5073650" y="6083300"/>
          <p14:tracePt t="45694" x="5099050" y="6083300"/>
          <p14:tracePt t="45728" x="5111750" y="6083300"/>
          <p14:tracePt t="45744" x="5118100" y="6083300"/>
          <p14:tracePt t="45761" x="5124450" y="6083300"/>
          <p14:tracePt t="45778" x="5143500" y="6083300"/>
          <p14:tracePt t="45811" x="5149850" y="6083300"/>
          <p14:tracePt t="47336" x="5156200" y="6076950"/>
          <p14:tracePt t="47344" x="5124450" y="6019800"/>
          <p14:tracePt t="47356" x="5099050" y="5949950"/>
          <p14:tracePt t="47361" x="5067300" y="5899150"/>
          <p14:tracePt t="47378" x="5054600" y="5835650"/>
          <p14:tracePt t="47395" x="5048250" y="5772150"/>
          <p14:tracePt t="47411" x="5035550" y="5715000"/>
          <p14:tracePt t="47428" x="5035550" y="5670550"/>
          <p14:tracePt t="47444" x="5035550" y="5626100"/>
          <p14:tracePt t="47461" x="5035550" y="5562600"/>
          <p14:tracePt t="47478" x="5035550" y="5473700"/>
          <p14:tracePt t="47494" x="5035550" y="5403850"/>
          <p14:tracePt t="47511" x="5035550" y="5302250"/>
          <p14:tracePt t="47528" x="5035550" y="5187950"/>
          <p14:tracePt t="47545" x="5035550" y="4997450"/>
          <p14:tracePt t="47561" x="5035550" y="4826000"/>
          <p14:tracePt t="47578" x="5035550" y="4679950"/>
          <p14:tracePt t="47595" x="5035550" y="4546600"/>
          <p14:tracePt t="47611" x="5041900" y="4438650"/>
          <p14:tracePt t="47628" x="5067300" y="4337050"/>
          <p14:tracePt t="47645" x="5092700" y="4248150"/>
          <p14:tracePt t="47661" x="5118100" y="4191000"/>
          <p14:tracePt t="47678" x="5149850" y="4146550"/>
          <p14:tracePt t="47695" x="5187950" y="4133850"/>
          <p14:tracePt t="47711" x="5219700" y="4114800"/>
          <p14:tracePt t="47728" x="5270500" y="4102100"/>
          <p14:tracePt t="47745" x="5314950" y="4070350"/>
          <p14:tracePt t="47761" x="5346700" y="4038600"/>
          <p14:tracePt t="47778" x="5378450" y="3962400"/>
          <p14:tracePt t="47795" x="5448300" y="3835400"/>
          <p14:tracePt t="47811" x="5518150" y="3727450"/>
          <p14:tracePt t="47828" x="5575300" y="3619500"/>
          <p14:tracePt t="47845" x="5613400" y="3543300"/>
          <p14:tracePt t="47861" x="5613400" y="3524250"/>
          <p14:tracePt t="48281" x="5619750" y="3517900"/>
          <p14:tracePt t="48296" x="5619750" y="3505200"/>
          <p14:tracePt t="48304" x="5600700" y="3486150"/>
          <p14:tracePt t="48313" x="5581650" y="3454400"/>
          <p14:tracePt t="48328" x="5549900" y="3416300"/>
          <p14:tracePt t="48345" x="5499100" y="3352800"/>
          <p14:tracePt t="48362" x="5461000" y="3295650"/>
          <p14:tracePt t="48379" x="5441950" y="3238500"/>
          <p14:tracePt t="48395" x="5429250" y="3194050"/>
          <p14:tracePt t="48412" x="5416550" y="3155950"/>
          <p14:tracePt t="48429" x="5410200" y="3124200"/>
          <p14:tracePt t="48445" x="5391150" y="3092450"/>
          <p14:tracePt t="48478" x="5391150" y="3079750"/>
          <p14:tracePt t="48504" x="5391150" y="3073400"/>
          <p14:tracePt t="48529" x="5391150" y="3067050"/>
          <p14:tracePt t="48824" x="5391150" y="3060700"/>
          <p14:tracePt t="48833" x="5403850" y="3060700"/>
          <p14:tracePt t="48841" x="5422900" y="3060700"/>
          <p14:tracePt t="48850" x="5454650" y="3060700"/>
          <p14:tracePt t="48862" x="5492750" y="3060700"/>
          <p14:tracePt t="48879" x="5556250" y="3060700"/>
          <p14:tracePt t="48895" x="5632450" y="3054350"/>
          <p14:tracePt t="48912" x="5683250" y="3054350"/>
          <p14:tracePt t="48929" x="5715000" y="3054350"/>
          <p14:tracePt t="48945" x="5721350" y="3054350"/>
          <p14:tracePt t="48962" x="5746750" y="3054350"/>
          <p14:tracePt t="48979" x="5772150" y="3054350"/>
          <p14:tracePt t="48995" x="5810250" y="3054350"/>
          <p14:tracePt t="49012" x="5842000" y="3054350"/>
          <p14:tracePt t="49029" x="5867400" y="3054350"/>
          <p14:tracePt t="49045" x="5873750" y="3054350"/>
          <p14:tracePt t="49392" x="5880100" y="3048000"/>
          <p14:tracePt t="49401" x="5886450" y="3041650"/>
          <p14:tracePt t="49412" x="5886450" y="3028950"/>
          <p14:tracePt t="49429" x="5911850" y="2952750"/>
          <p14:tracePt t="49445" x="5937250" y="2857500"/>
          <p14:tracePt t="49463" x="5949950" y="2749550"/>
          <p14:tracePt t="49479" x="5962650" y="2711450"/>
          <p14:tracePt t="49495" x="5969000" y="2667000"/>
          <p14:tracePt t="49512" x="5975350" y="26606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847850" y="549275"/>
            <a:ext cx="813593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2627066"/>
      </p:ext>
    </p:extLst>
  </p:cSld>
  <p:clrMapOvr>
    <a:masterClrMapping/>
  </p:clrMapOvr>
  <mc:AlternateContent xmlns:mc="http://schemas.openxmlformats.org/markup-compatibility/2006" xmlns:p14="http://schemas.microsoft.com/office/powerpoint/2010/main">
    <mc:Choice Requires="p14">
      <p:transition spd="slow" p14:dur="2000" advTm="8368"/>
    </mc:Choice>
    <mc:Fallback xmlns="">
      <p:transition spd="slow" advTm="8368"/>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5969000" y="2660650"/>
          <p14:tracePt t="960" x="5918200" y="2711450"/>
          <p14:tracePt t="968" x="5867400" y="2851150"/>
          <p14:tracePt t="978" x="5822950" y="3035300"/>
          <p14:tracePt t="994" x="5765800" y="3422650"/>
          <p14:tracePt t="1011" x="5708650" y="3752850"/>
          <p14:tracePt t="1028" x="5670550" y="4000500"/>
          <p14:tracePt t="1044" x="5645150" y="4133850"/>
          <p14:tracePt t="1048" x="5626100" y="4197350"/>
          <p14:tracePt t="1061" x="5607050" y="4229100"/>
          <p14:tracePt t="1078" x="5568950" y="4305300"/>
          <p14:tracePt t="1095" x="5524500" y="4368800"/>
          <p14:tracePt t="1111" x="5340350" y="4464050"/>
          <p14:tracePt t="1128" x="5105400" y="4572000"/>
          <p14:tracePt t="1145" x="4889500" y="4654550"/>
          <p14:tracePt t="1161" x="4667250" y="4737100"/>
          <p14:tracePt t="1178" x="4578350" y="4781550"/>
          <p14:tracePt t="1194" x="4559300" y="4787900"/>
          <p14:tracePt t="1211" x="4546600" y="4787900"/>
          <p14:tracePt t="1280" x="4552950" y="4749800"/>
          <p14:tracePt t="1288" x="4591050" y="4686300"/>
          <p14:tracePt t="1297" x="4641850" y="4572000"/>
          <p14:tracePt t="1311" x="4768850" y="4260850"/>
          <p14:tracePt t="1328" x="4876800" y="4006850"/>
          <p14:tracePt t="1345" x="4933950" y="3879850"/>
          <p14:tracePt t="1361" x="4940300" y="3848100"/>
          <p14:tracePt t="1394" x="4933950" y="3848100"/>
          <p14:tracePt t="1411" x="4756150" y="3848100"/>
          <p14:tracePt t="1428" x="4489450" y="3905250"/>
          <p14:tracePt t="1444" x="4133850" y="4051300"/>
          <p14:tracePt t="1461" x="3810000" y="4260850"/>
          <p14:tracePt t="1478" x="3714750" y="4445000"/>
          <p14:tracePt t="1495" x="3695700" y="4641850"/>
          <p14:tracePt t="1511" x="4165600" y="5048250"/>
          <p14:tracePt t="1528" x="4838700" y="5143500"/>
          <p14:tracePt t="1545" x="5924550" y="5124450"/>
          <p14:tracePt t="1561" x="6788150" y="4826000"/>
          <p14:tracePt t="1578" x="7213600" y="4476750"/>
          <p14:tracePt t="1595" x="7258050" y="4114800"/>
          <p14:tracePt t="1611" x="6934200" y="3683000"/>
          <p14:tracePt t="1628" x="6242050" y="3219450"/>
          <p14:tracePt t="1645" x="5213350" y="2857500"/>
          <p14:tracePt t="1661" x="4197350" y="2692400"/>
          <p14:tracePt t="1679" x="3403600" y="2654300"/>
          <p14:tracePt t="1695" x="3282950" y="2749550"/>
          <p14:tracePt t="1711" x="3238500" y="3073400"/>
          <p14:tracePt t="1728" x="3422650" y="3429000"/>
          <p14:tracePt t="1745" x="3898900" y="3816350"/>
          <p14:tracePt t="1761" x="4425950" y="4019550"/>
          <p14:tracePt t="1778" x="4705350" y="4057650"/>
          <p14:tracePt t="1795" x="4819650" y="4032250"/>
          <p14:tracePt t="1811" x="4870450" y="3981450"/>
          <p14:tracePt t="1828" x="4883150" y="3841750"/>
          <p14:tracePt t="1845" x="4845050" y="3714750"/>
          <p14:tracePt t="1861" x="4730750" y="3644900"/>
          <p14:tracePt t="1879" x="4597400" y="3632200"/>
          <p14:tracePt t="1895" x="4578350" y="3632200"/>
          <p14:tracePt t="1911" x="4546600" y="3670300"/>
          <p14:tracePt t="1928" x="4546600" y="3746500"/>
          <p14:tracePt t="1945" x="4565650" y="3860800"/>
          <p14:tracePt t="1962" x="4629150" y="3917950"/>
          <p14:tracePt t="1978" x="4660900" y="3937000"/>
          <p14:tracePt t="1995" x="4667250" y="3937000"/>
          <p14:tracePt t="2040" x="4654550" y="3937000"/>
          <p14:tracePt t="2048" x="4610100" y="3937000"/>
          <p14:tracePt t="2061" x="4572000" y="3937000"/>
          <p14:tracePt t="2079" x="4400550" y="3930650"/>
          <p14:tracePt t="2095" x="4349750" y="3930650"/>
          <p14:tracePt t="2111" x="4197350" y="3949700"/>
          <p14:tracePt t="2128" x="4121150" y="3987800"/>
          <p14:tracePt t="2145" x="4076700" y="4013200"/>
          <p14:tracePt t="2161" x="4064000" y="4013200"/>
          <p14:tracePt t="2178" x="4064000" y="4019550"/>
          <p14:tracePt t="2195" x="4044950" y="4019550"/>
          <p14:tracePt t="2211" x="4006850" y="4019550"/>
          <p14:tracePt t="2228" x="3968750" y="4019550"/>
          <p14:tracePt t="2245" x="3905250" y="4019550"/>
          <p14:tracePt t="2262" x="3816350" y="4019550"/>
          <p14:tracePt t="2279" x="3746500" y="4032250"/>
          <p14:tracePt t="2295" x="3702050" y="4032250"/>
          <p14:tracePt t="2312" x="3683000" y="4038600"/>
          <p14:tracePt t="2368" x="3676650" y="4038600"/>
          <p14:tracePt t="2386" x="3663950" y="4038600"/>
          <p14:tracePt t="2394" x="3657600" y="4038600"/>
          <p14:tracePt t="2402" x="3632200" y="4038600"/>
          <p14:tracePt t="2412" x="3606800" y="4013200"/>
          <p14:tracePt t="2428" x="3543300" y="3975100"/>
          <p14:tracePt t="2445" x="3511550" y="3962400"/>
          <p14:tracePt t="2462" x="3492500" y="3962400"/>
          <p14:tracePt t="2478" x="3479800" y="3962400"/>
          <p14:tracePt t="2495" x="3467100" y="3981450"/>
          <p14:tracePt t="2512" x="3467100" y="4006850"/>
          <p14:tracePt t="2528" x="3467100" y="4032250"/>
          <p14:tracePt t="2545" x="3467100" y="4051300"/>
          <p14:tracePt t="2562" x="3467100" y="4057650"/>
          <p14:tracePt t="2578" x="3467100" y="4070350"/>
          <p14:tracePt t="2697" x="3473450" y="4076700"/>
          <p14:tracePt t="2712" x="3473450" y="4083050"/>
          <p14:tracePt t="2720" x="3467100" y="4089400"/>
          <p14:tracePt t="2744" x="3467100" y="4102100"/>
          <p14:tracePt t="2752" x="3479800" y="4114800"/>
          <p14:tracePt t="2762" x="3492500" y="4127500"/>
          <p14:tracePt t="2778" x="3543300" y="4127500"/>
          <p14:tracePt t="2795" x="3562350" y="4133850"/>
          <p14:tracePt t="2812" x="3575050" y="4133850"/>
          <p14:tracePt t="2864" x="3562350" y="4127500"/>
          <p14:tracePt t="2872" x="3536950" y="4121150"/>
          <p14:tracePt t="2881" x="3517900" y="4108450"/>
          <p14:tracePt t="2895" x="3479800" y="4102100"/>
          <p14:tracePt t="2912" x="3467100" y="4102100"/>
          <p14:tracePt t="2984" x="3479800" y="4102100"/>
          <p14:tracePt t="2992" x="3498850" y="4102100"/>
          <p14:tracePt t="3000" x="3511550" y="4102100"/>
          <p14:tracePt t="3136" x="3517900" y="4102100"/>
          <p14:tracePt t="3144" x="3536950" y="4114800"/>
          <p14:tracePt t="3153" x="3562350" y="4127500"/>
          <p14:tracePt t="3162" x="3613150" y="4127500"/>
          <p14:tracePt t="3178" x="3683000" y="4152900"/>
          <p14:tracePt t="3195" x="3689350" y="4152900"/>
          <p14:tracePt t="3241" x="3657600" y="4152900"/>
          <p14:tracePt t="3248" x="3625850" y="4152900"/>
          <p14:tracePt t="3262" x="3587750" y="4152900"/>
          <p14:tracePt t="3279" x="3543300" y="4152900"/>
          <p14:tracePt t="3295" x="3536950" y="4146550"/>
          <p14:tracePt t="3344" x="3543300" y="4146550"/>
          <p14:tracePt t="4040" x="3549650" y="4146550"/>
          <p14:tracePt t="4048" x="3556000" y="4146550"/>
          <p14:tracePt t="4056" x="3562350" y="4146550"/>
          <p14:tracePt t="4065" x="3575050" y="4146550"/>
          <p14:tracePt t="4079" x="3600450" y="4146550"/>
          <p14:tracePt t="4095" x="3683000" y="4146550"/>
          <p14:tracePt t="4112" x="3816350" y="4159250"/>
          <p14:tracePt t="4128" x="4019550" y="4191000"/>
          <p14:tracePt t="4146" x="4197350" y="4191000"/>
          <p14:tracePt t="4162" x="4362450" y="4191000"/>
          <p14:tracePt t="4179" x="4540250" y="4191000"/>
          <p14:tracePt t="4195" x="4718050" y="4133850"/>
          <p14:tracePt t="4212" x="4819650" y="4108450"/>
          <p14:tracePt t="4229" x="4851400" y="4089400"/>
          <p14:tracePt t="4245" x="4857750" y="4089400"/>
          <p14:tracePt t="4288" x="4870450" y="4076700"/>
          <p14:tracePt t="4304" x="4876800" y="4076700"/>
          <p14:tracePt t="4312" x="4889500" y="4070350"/>
          <p14:tracePt t="4320" x="4895850" y="4070350"/>
          <p14:tracePt t="4329" x="4908550" y="4057650"/>
          <p14:tracePt t="4345" x="4940300" y="4051300"/>
          <p14:tracePt t="4362" x="4965700" y="4038600"/>
          <p14:tracePt t="4379" x="4997450" y="4032250"/>
          <p14:tracePt t="4396" x="5022850" y="4032250"/>
          <p14:tracePt t="4412" x="5060950" y="4019550"/>
          <p14:tracePt t="4429" x="5143500" y="3994150"/>
          <p14:tracePt t="4447" x="5314950" y="3968750"/>
          <p14:tracePt t="4463" x="5416550" y="3968750"/>
          <p14:tracePt t="4479" x="5473700" y="3956050"/>
          <p14:tracePt t="4496" x="5657850" y="3956050"/>
          <p14:tracePt t="4512" x="5810250" y="3956050"/>
          <p14:tracePt t="4529" x="5975350" y="3956050"/>
          <p14:tracePt t="4546" x="6146800" y="3956050"/>
          <p14:tracePt t="4562" x="6369050" y="3956050"/>
          <p14:tracePt t="4579" x="6629400" y="3956050"/>
          <p14:tracePt t="4596" x="6800850" y="3956050"/>
          <p14:tracePt t="4599" x="6883400" y="3956050"/>
          <p14:tracePt t="4612" x="6946900" y="3956050"/>
          <p14:tracePt t="4629" x="7016750" y="3956050"/>
          <p14:tracePt t="4645" x="7054850" y="3956050"/>
          <p14:tracePt t="4662" x="7080250" y="3956050"/>
          <p14:tracePt t="4888" x="7112000" y="3956050"/>
          <p14:tracePt t="4896" x="7150100" y="3956050"/>
          <p14:tracePt t="4905" x="7175500" y="3956050"/>
          <p14:tracePt t="4912" x="7232650" y="3956050"/>
          <p14:tracePt t="4929" x="7353300" y="3956050"/>
          <p14:tracePt t="4946" x="7473950" y="3943350"/>
          <p14:tracePt t="4962" x="7651750" y="3930650"/>
          <p14:tracePt t="4979" x="7810500" y="3930650"/>
          <p14:tracePt t="4996" x="7924800" y="3930650"/>
          <p14:tracePt t="5012" x="7981950" y="3930650"/>
          <p14:tracePt t="5029" x="7988300" y="39306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1"/>
          <p:cNvPicPr>
            <a:picLocks noChangeAspect="1" noChangeArrowheads="1"/>
          </p:cNvPicPr>
          <p:nvPr/>
        </p:nvPicPr>
        <p:blipFill>
          <a:blip r:embed="rId3">
            <a:extLst>
              <a:ext uri="{28A0092B-C50C-407E-A947-70E740481C1C}">
                <a14:useLocalDpi xmlns:a14="http://schemas.microsoft.com/office/drawing/2010/main" val="0"/>
              </a:ext>
            </a:extLst>
          </a:blip>
          <a:srcRect l="15929" t="60001" r="49557" b="12857"/>
          <a:stretch>
            <a:fillRect/>
          </a:stretch>
        </p:blipFill>
        <p:spPr bwMode="auto">
          <a:xfrm>
            <a:off x="3432176" y="692151"/>
            <a:ext cx="633571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Spearman correlation coefficient =0.899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2595983776"/>
      </p:ext>
    </p:extLst>
  </p:cSld>
  <p:clrMapOvr>
    <a:masterClrMapping/>
  </p:clrMapOvr>
  <mc:AlternateContent xmlns:mc="http://schemas.openxmlformats.org/markup-compatibility/2006" xmlns:p14="http://schemas.microsoft.com/office/powerpoint/2010/main">
    <mc:Choice Requires="p14">
      <p:transition spd="slow" p14:dur="2000" advTm="16672"/>
    </mc:Choice>
    <mc:Fallback xmlns="">
      <p:transition spd="slow" advTm="16672"/>
    </mc:Fallback>
  </mc:AlternateContent>
  <p:timing>
    <p:tnLst>
      <p:par>
        <p:cTn id="1" dur="indefinite" restart="never" nodeType="tmRoot"/>
      </p:par>
    </p:tnLst>
  </p:timing>
  <p:extLst mod="1">
    <p:ext uri="{3A86A75C-4F4B-4683-9AE1-C65F6400EC91}">
      <p14:laserTraceLst xmlns:p14="http://schemas.microsoft.com/office/powerpoint/2010/main">
        <p14:tracePtLst>
          <p14:tracePt t="561" x="8064500" y="3759200"/>
          <p14:tracePt t="567" x="8229600" y="3422650"/>
          <p14:tracePt t="579" x="8426450" y="3117850"/>
          <p14:tracePt t="596" x="8699500" y="2641600"/>
          <p14:tracePt t="612" x="8934450" y="2254250"/>
          <p14:tracePt t="629" x="9182100" y="1917700"/>
          <p14:tracePt t="646" x="9264650" y="1765300"/>
          <p14:tracePt t="663" x="9296400" y="1651000"/>
          <p14:tracePt t="679" x="9296400" y="1631950"/>
          <p14:tracePt t="696" x="9315450" y="1600200"/>
          <p14:tracePt t="712" x="9321800" y="1593850"/>
          <p14:tracePt t="729" x="9334500" y="1587500"/>
          <p14:tracePt t="746" x="9372600" y="1574800"/>
          <p14:tracePt t="762" x="9391650" y="1555750"/>
          <p14:tracePt t="779" x="9436100" y="1530350"/>
          <p14:tracePt t="796" x="9499600" y="1498600"/>
          <p14:tracePt t="812" x="9563100" y="1460500"/>
          <p14:tracePt t="829" x="9626600" y="1416050"/>
          <p14:tracePt t="846" x="9677400" y="1371600"/>
          <p14:tracePt t="863" x="9696450" y="1346200"/>
          <p14:tracePt t="879" x="9709150" y="1333500"/>
          <p14:tracePt t="952" x="9709150" y="1327150"/>
          <p14:tracePt t="961" x="9677400" y="1339850"/>
          <p14:tracePt t="968" x="9632950" y="1390650"/>
          <p14:tracePt t="979" x="9601200" y="1441450"/>
          <p14:tracePt t="996" x="9537700" y="1517650"/>
          <p14:tracePt t="1012" x="9505950" y="1549400"/>
          <p14:tracePt t="1029" x="9486900" y="1555750"/>
          <p14:tracePt t="1046" x="9486900" y="1562100"/>
          <p14:tracePt t="1063" x="9474200" y="1568450"/>
          <p14:tracePt t="1079" x="9417050" y="1581150"/>
          <p14:tracePt t="1095" x="9340850" y="1600200"/>
          <p14:tracePt t="1112" x="9271000" y="1612900"/>
          <p14:tracePt t="1129" x="9175750" y="1638300"/>
          <p14:tracePt t="1146" x="9055100" y="1663700"/>
          <p14:tracePt t="1162" x="9010650" y="1676400"/>
          <p14:tracePt t="1179" x="8959850" y="1695450"/>
          <p14:tracePt t="1196" x="8953500" y="1695450"/>
          <p14:tracePt t="1212" x="8940800" y="1701800"/>
          <p14:tracePt t="1265" x="8934450" y="1701800"/>
          <p14:tracePt t="1281" x="8928100" y="1714500"/>
          <p14:tracePt t="1288" x="8909050" y="1720850"/>
          <p14:tracePt t="1304" x="8896350" y="1727200"/>
          <p14:tracePt t="1312" x="8890000" y="1727200"/>
          <p14:tracePt t="1329" x="8858250" y="1739900"/>
          <p14:tracePt t="1346" x="8826500" y="1752600"/>
          <p14:tracePt t="1363" x="8788400" y="1752600"/>
          <p14:tracePt t="1379" x="8769350" y="1752600"/>
          <p14:tracePt t="1396" x="8763000" y="1758950"/>
          <p14:tracePt t="1536" x="8756650" y="1758950"/>
          <p14:tracePt t="1552" x="8756650" y="1765300"/>
          <p14:tracePt t="1664" x="8743950" y="1765300"/>
          <p14:tracePt t="1672" x="8712200" y="1765300"/>
          <p14:tracePt t="1681" x="8648700" y="1765300"/>
          <p14:tracePt t="1696" x="8375650" y="1765300"/>
          <p14:tracePt t="1713" x="7842250" y="1765300"/>
          <p14:tracePt t="1729" x="7188200" y="1765300"/>
          <p14:tracePt t="1746" x="6686550" y="1765300"/>
          <p14:tracePt t="1763" x="6400800" y="1784350"/>
          <p14:tracePt t="1779" x="6280150" y="1797050"/>
          <p14:tracePt t="1796" x="6261100" y="1797050"/>
          <p14:tracePt t="1832" x="6248400" y="1797050"/>
          <p14:tracePt t="1846" x="6229350" y="1797050"/>
          <p14:tracePt t="1863" x="5969000" y="1797050"/>
          <p14:tracePt t="1879" x="5505450" y="1797050"/>
          <p14:tracePt t="1896" x="4972050" y="1797050"/>
          <p14:tracePt t="1913" x="4489450" y="1797050"/>
          <p14:tracePt t="1929" x="4127500" y="1797050"/>
          <p14:tracePt t="1946" x="3917950" y="1797050"/>
          <p14:tracePt t="1963" x="3848100" y="1790700"/>
          <p14:tracePt t="1979" x="3829050" y="1790700"/>
          <p14:tracePt t="2176" x="3854450" y="1790700"/>
          <p14:tracePt t="2186" x="3924300" y="1790700"/>
          <p14:tracePt t="2196" x="4025900" y="1790700"/>
          <p14:tracePt t="2213" x="4337050" y="1790700"/>
          <p14:tracePt t="2229" x="4864100" y="1746250"/>
          <p14:tracePt t="2234" x="5187950" y="1695450"/>
          <p14:tracePt t="2247" x="5778500" y="1644650"/>
          <p14:tracePt t="2263" x="6007100" y="1644650"/>
          <p14:tracePt t="2279" x="6584950" y="1625600"/>
          <p14:tracePt t="2296" x="6737350" y="1625600"/>
          <p14:tracePt t="2313" x="6756400" y="1625600"/>
          <p14:tracePt t="2513" x="6769100" y="1619250"/>
          <p14:tracePt t="2520" x="6800850" y="1619250"/>
          <p14:tracePt t="2529" x="6870700" y="1619250"/>
          <p14:tracePt t="2546" x="7042150" y="1619250"/>
          <p14:tracePt t="2563" x="7353300" y="1619250"/>
          <p14:tracePt t="2580" x="7848600" y="1619250"/>
          <p14:tracePt t="2596" x="8420100" y="1619250"/>
          <p14:tracePt t="2613" x="8902700" y="1619250"/>
          <p14:tracePt t="2630" x="9315450" y="1619250"/>
          <p14:tracePt t="2647" x="9493250" y="1606550"/>
          <p14:tracePt t="2662" x="9575800" y="1593850"/>
          <p14:tracePt t="2679" x="9582150" y="1593850"/>
          <p14:tracePt t="2729" x="9588500" y="1593850"/>
          <p14:tracePt t="2736" x="9607550" y="1593850"/>
          <p14:tracePt t="2746" x="9639300" y="1593850"/>
          <p14:tracePt t="2763" x="9683750" y="1593850"/>
          <p14:tracePt t="2780" x="9740900" y="1593850"/>
          <p14:tracePt t="2796" x="9772650" y="1619250"/>
          <p14:tracePt t="2813" x="9861550" y="1676400"/>
          <p14:tracePt t="2830" x="9944100" y="1803400"/>
          <p14:tracePt t="2847" x="9994900" y="1924050"/>
          <p14:tracePt t="2863" x="10039350" y="2070100"/>
          <p14:tracePt t="2880" x="10052050" y="2114550"/>
          <p14:tracePt t="2896" x="10052050" y="2133600"/>
          <p14:tracePt t="2913" x="10052050" y="2139950"/>
          <p14:tracePt t="2952" x="10052050" y="2146300"/>
          <p14:tracePt t="2963" x="10039350" y="2146300"/>
          <p14:tracePt t="2980" x="10007600" y="2146300"/>
          <p14:tracePt t="2996" x="9944100" y="2146300"/>
          <p14:tracePt t="3013" x="9899650" y="2146300"/>
          <p14:tracePt t="3030" x="9867900" y="2146300"/>
          <p14:tracePt t="3047" x="9829800" y="2139950"/>
          <p14:tracePt t="3063" x="9772650" y="2127250"/>
          <p14:tracePt t="3080" x="9721850" y="2127250"/>
          <p14:tracePt t="3096" x="9671050" y="2127250"/>
          <p14:tracePt t="3113" x="9626600" y="2127250"/>
          <p14:tracePt t="3130" x="9594850" y="2127250"/>
          <p14:tracePt t="3147" x="9563100" y="2127250"/>
          <p14:tracePt t="3163" x="9531350" y="2127250"/>
          <p14:tracePt t="3180" x="9493250" y="2127250"/>
          <p14:tracePt t="3196" x="9455150" y="2127250"/>
          <p14:tracePt t="3213" x="9417050" y="2127250"/>
          <p14:tracePt t="3229" x="9391650" y="2127250"/>
          <p14:tracePt t="3246" x="9385300" y="2127250"/>
          <p14:tracePt t="3664" x="9366250" y="2127250"/>
          <p14:tracePt t="3672" x="9353550" y="2120900"/>
          <p14:tracePt t="3688" x="9347200" y="2114550"/>
          <p14:tracePt t="3767" x="9334500" y="2101850"/>
          <p14:tracePt t="3784" x="9334500" y="2089150"/>
          <p14:tracePt t="3800" x="9334500" y="2082800"/>
          <p14:tracePt t="3824" x="9334500" y="2076450"/>
          <p14:tracePt t="3849" x="9334500" y="2063750"/>
          <p14:tracePt t="3856" x="9334500" y="2057400"/>
          <p14:tracePt t="3865" x="9334500" y="2051050"/>
          <p14:tracePt t="3880" x="9321800" y="2032000"/>
          <p14:tracePt t="3897" x="9315450" y="2025650"/>
          <p14:tracePt t="3914" x="9309100" y="2012950"/>
          <p14:tracePt t="3930" x="9302750" y="2000250"/>
          <p14:tracePt t="3947" x="9283700" y="1968500"/>
          <p14:tracePt t="3963" x="9258300" y="1930400"/>
          <p14:tracePt t="3980" x="9239250" y="1873250"/>
          <p14:tracePt t="3997" x="9239250" y="1835150"/>
          <p14:tracePt t="4013" x="9226550" y="1816100"/>
          <p14:tracePt t="4031" x="9220200" y="1778000"/>
          <p14:tracePt t="4047" x="9201150" y="1752600"/>
          <p14:tracePt t="4063" x="9182100" y="1733550"/>
          <p14:tracePt t="4080" x="9169400" y="1720850"/>
          <p14:tracePt t="4097" x="9156700" y="1708150"/>
          <p14:tracePt t="4113" x="9137650" y="1695450"/>
          <p14:tracePt t="4130" x="9124950" y="1695450"/>
          <p14:tracePt t="4147" x="9118600" y="1689100"/>
          <p14:tracePt t="4180" x="9112250" y="1689100"/>
          <p14:tracePt t="4361" x="9105900" y="1682750"/>
          <p14:tracePt t="4376" x="9105900" y="1676400"/>
          <p14:tracePt t="4384" x="9124950" y="1676400"/>
          <p14:tracePt t="4397" x="9137650" y="1676400"/>
          <p14:tracePt t="4413" x="9169400" y="1676400"/>
          <p14:tracePt t="4431" x="9213850" y="1676400"/>
          <p14:tracePt t="4447" x="9232900" y="1676400"/>
          <p14:tracePt t="4463" x="9239250" y="1676400"/>
          <p14:tracePt t="4481" x="9251950" y="1676400"/>
          <p14:tracePt t="4520" x="9271000" y="1676400"/>
          <p14:tracePt t="4528" x="9277350" y="1676400"/>
          <p14:tracePt t="4536" x="9296400" y="1676400"/>
          <p14:tracePt t="4547" x="9315450" y="1676400"/>
          <p14:tracePt t="4564" x="9353550" y="1676400"/>
          <p14:tracePt t="4580" x="9404350" y="1701800"/>
          <p14:tracePt t="4597" x="9442450" y="1708150"/>
          <p14:tracePt t="4615" x="9505950" y="1809750"/>
          <p14:tracePt t="4631" x="9518650" y="1898650"/>
          <p14:tracePt t="4647" x="9531350" y="2032000"/>
          <p14:tracePt t="4663" x="9531350" y="2216150"/>
          <p14:tracePt t="4680" x="9531350" y="2495550"/>
          <p14:tracePt t="4697" x="9531350" y="2857500"/>
          <p14:tracePt t="4714" x="9499600" y="3168650"/>
          <p14:tracePt t="4730" x="9385300" y="3441700"/>
          <p14:tracePt t="4747" x="9258300" y="3689350"/>
          <p14:tracePt t="4764" x="9118600" y="3854450"/>
          <p14:tracePt t="4780" x="8947150" y="3968750"/>
          <p14:tracePt t="4784" x="8858250" y="4032250"/>
          <p14:tracePt t="4797" x="8794750" y="4070350"/>
          <p14:tracePt t="4814" x="8585200" y="4152900"/>
          <p14:tracePt t="4831" x="8413750" y="4229100"/>
          <p14:tracePt t="4847" x="8166100" y="4298950"/>
          <p14:tracePt t="4864" x="7969250" y="4368800"/>
          <p14:tracePt t="4880" x="7778750" y="4438650"/>
          <p14:tracePt t="4897" x="7613650" y="4495800"/>
          <p14:tracePt t="4914" x="7454900" y="4584700"/>
          <p14:tracePt t="4930" x="7321550" y="4679950"/>
          <p14:tracePt t="4947" x="7245350" y="4781550"/>
          <p14:tracePt t="4964" x="7181850" y="4889500"/>
          <p14:tracePt t="4980" x="7156450" y="4972050"/>
          <p14:tracePt t="4997" x="7124700" y="5041900"/>
          <p14:tracePt t="5014" x="7124700" y="5073650"/>
          <p14:tracePt t="5031" x="7112000" y="5099050"/>
          <p14:tracePt t="5047" x="7112000" y="5105400"/>
          <p14:tracePt t="5064" x="7112000" y="5111750"/>
          <p14:tracePt t="5080" x="7112000" y="5137150"/>
          <p14:tracePt t="5097" x="7112000" y="5143500"/>
          <p14:tracePt t="5114" x="7118350" y="5156200"/>
          <p14:tracePt t="5130" x="7137400" y="5175250"/>
          <p14:tracePt t="5147" x="7188200" y="5187950"/>
          <p14:tracePt t="5180" x="7200900" y="5187950"/>
          <p14:tracePt t="5197" x="7207250" y="5187950"/>
          <p14:tracePt t="5214" x="7239000" y="5200650"/>
          <p14:tracePt t="5231" x="7264400" y="5207000"/>
          <p14:tracePt t="5247" x="7315200" y="5226050"/>
          <p14:tracePt t="5264" x="7353300" y="5238750"/>
          <p14:tracePt t="5280" x="7410450" y="5257800"/>
          <p14:tracePt t="5297" x="7442200" y="5276850"/>
          <p14:tracePt t="5314" x="7461250" y="5289550"/>
          <p14:tracePt t="5347" x="7467600" y="5302250"/>
          <p14:tracePt t="5368" x="7473950" y="5308600"/>
          <p14:tracePt t="5380" x="7473950" y="5314950"/>
          <p14:tracePt t="5397" x="7467600" y="5340350"/>
          <p14:tracePt t="5414" x="7435850" y="5384800"/>
          <p14:tracePt t="5431" x="7340600" y="5448300"/>
          <p14:tracePt t="5447" x="7124700" y="5505450"/>
          <p14:tracePt t="5464" x="6940550" y="5549900"/>
          <p14:tracePt t="5481" x="6762750" y="5562600"/>
          <p14:tracePt t="5497" x="6610350" y="5562600"/>
          <p14:tracePt t="5514" x="6527800" y="5562600"/>
          <p14:tracePt t="5530" x="6521450" y="5562600"/>
          <p14:tracePt t="5583" x="6508750" y="5562600"/>
          <p14:tracePt t="5600" x="6502400" y="5549900"/>
          <p14:tracePt t="5607" x="6489700" y="5549900"/>
          <p14:tracePt t="5623" x="6470650" y="5530850"/>
          <p14:tracePt t="5655" x="6464300" y="5524500"/>
          <p14:tracePt t="5695" x="6457950" y="5524500"/>
          <p14:tracePt t="5744" x="6445250" y="5524500"/>
          <p14:tracePt t="5761" x="6445250" y="5530850"/>
          <p14:tracePt t="5769" x="6438900" y="5543550"/>
          <p14:tracePt t="5785" x="6438900" y="5556250"/>
          <p14:tracePt t="5797" x="6438900" y="5562600"/>
          <p14:tracePt t="5814" x="6438900" y="5575300"/>
          <p14:tracePt t="5831" x="6451600" y="5619750"/>
          <p14:tracePt t="5847" x="6508750" y="5651500"/>
          <p14:tracePt t="5864" x="6591300" y="5689600"/>
          <p14:tracePt t="5880" x="6737350" y="5708650"/>
          <p14:tracePt t="5897" x="6889750" y="5708650"/>
          <p14:tracePt t="5914" x="7029450" y="5708650"/>
          <p14:tracePt t="5931" x="7137400" y="5708650"/>
          <p14:tracePt t="5947" x="7213600" y="5689600"/>
          <p14:tracePt t="5964" x="7270750" y="5664200"/>
          <p14:tracePt t="5981" x="7289800" y="5657850"/>
          <p14:tracePt t="5997" x="7315200" y="5632450"/>
          <p14:tracePt t="6015" x="7327900" y="5619750"/>
          <p14:tracePt t="6047" x="7334250" y="5607050"/>
          <p14:tracePt t="6088" x="7340600" y="5607050"/>
          <p14:tracePt t="6104" x="7346950" y="5607050"/>
          <p14:tracePt t="6120" x="7359650" y="5607050"/>
          <p14:tracePt t="6130" x="7366000" y="5607050"/>
          <p14:tracePt t="6138" x="7372350" y="5607050"/>
          <p14:tracePt t="6147" x="7391400" y="5607050"/>
          <p14:tracePt t="6164" x="7429500" y="5607050"/>
          <p14:tracePt t="6180" x="7454900" y="5607050"/>
          <p14:tracePt t="6197" x="7467600" y="5607050"/>
          <p14:tracePt t="6296" x="7473950" y="5607050"/>
          <p14:tracePt t="6306" x="7473950" y="5600700"/>
          <p14:tracePt t="6315" x="7480300" y="5588000"/>
          <p14:tracePt t="6330" x="7486650" y="5581650"/>
          <p14:tracePt t="6347" x="7499350" y="5568950"/>
          <p14:tracePt t="6364" x="7518400" y="5549900"/>
          <p14:tracePt t="6380" x="7550150" y="5511800"/>
          <p14:tracePt t="6397" x="7556500" y="5499100"/>
          <p14:tracePt t="6414" x="7575550" y="5454650"/>
          <p14:tracePt t="6430" x="7613650" y="5397500"/>
          <p14:tracePt t="6447" x="7639050" y="5372100"/>
          <p14:tracePt t="6464" x="7658100" y="5346700"/>
          <p14:tracePt t="6480" x="7677150" y="5308600"/>
          <p14:tracePt t="6497" x="7696200" y="5283200"/>
          <p14:tracePt t="6514" x="7715250" y="5251450"/>
          <p14:tracePt t="6530" x="7740650" y="5219700"/>
          <p14:tracePt t="6547" x="7759700" y="5200650"/>
          <p14:tracePt t="6564" x="7766050" y="5194300"/>
          <p14:tracePt t="6580" x="7772400" y="5181600"/>
          <p14:tracePt t="6597" x="7778750" y="5181600"/>
          <p14:tracePt t="6713" x="7785100" y="5181600"/>
          <p14:tracePt t="6728" x="7797800" y="5187950"/>
          <p14:tracePt t="6744" x="7804150" y="5194300"/>
          <p14:tracePt t="6752" x="7810500" y="5207000"/>
          <p14:tracePt t="6764" x="7810500" y="5213350"/>
          <p14:tracePt t="6781" x="7835900" y="5251450"/>
          <p14:tracePt t="6798" x="7842250" y="5270500"/>
          <p14:tracePt t="6815" x="7861300" y="5327650"/>
          <p14:tracePt t="6831" x="7874000" y="5365750"/>
          <p14:tracePt t="6848" x="7874000" y="5397500"/>
          <p14:tracePt t="6864" x="7874000" y="5410200"/>
          <p14:tracePt t="6881" x="7874000" y="5422900"/>
          <p14:tracePt t="6898" x="7874000" y="5454650"/>
          <p14:tracePt t="6914" x="7874000" y="5473700"/>
          <p14:tracePt t="6931" x="7874000" y="5486400"/>
          <p14:tracePt t="6947" x="7874000" y="5505450"/>
          <p14:tracePt t="6964" x="7874000" y="5511800"/>
          <p14:tracePt t="7168" x="7874000" y="5492750"/>
          <p14:tracePt t="7176" x="7874000" y="5480050"/>
          <p14:tracePt t="7184" x="7874000" y="5461000"/>
          <p14:tracePt t="7198" x="7880350" y="5441950"/>
          <p14:tracePt t="7215" x="7918450" y="5372100"/>
          <p14:tracePt t="7231" x="7931150" y="5314950"/>
          <p14:tracePt t="7248" x="7937500" y="5270500"/>
          <p14:tracePt t="7264" x="7937500" y="5232400"/>
          <p14:tracePt t="7281" x="7950200" y="5207000"/>
          <p14:tracePt t="7298" x="7950200" y="5175250"/>
          <p14:tracePt t="7314" x="7956550" y="5149850"/>
          <p14:tracePt t="7331" x="7956550" y="5143500"/>
          <p14:tracePt t="7364" x="7956550" y="5130800"/>
          <p14:tracePt t="7496" x="7956550" y="5137150"/>
          <p14:tracePt t="7504" x="7956550" y="5156200"/>
          <p14:tracePt t="7514" x="7956550" y="5162550"/>
          <p14:tracePt t="7531" x="7956550" y="5181600"/>
          <p14:tracePt t="7548" x="7956550" y="5219700"/>
          <p14:tracePt t="7564" x="7956550" y="5289550"/>
          <p14:tracePt t="7581" x="7956550" y="5416550"/>
          <p14:tracePt t="7597" x="7956550" y="5537200"/>
          <p14:tracePt t="7614" x="7950200" y="5689600"/>
          <p14:tracePt t="7631" x="7931150" y="5746750"/>
          <p14:tracePt t="7647" x="7893050" y="5810250"/>
          <p14:tracePt t="7664" x="7854950" y="5861050"/>
          <p14:tracePt t="7681" x="7785100" y="5892800"/>
          <p14:tracePt t="7697" x="7689850" y="5911850"/>
          <p14:tracePt t="7714" x="7581900" y="5937250"/>
          <p14:tracePt t="7731" x="7448550" y="5949950"/>
          <p14:tracePt t="7747" x="7213600" y="6026150"/>
          <p14:tracePt t="7764" x="6889750" y="6178550"/>
          <p14:tracePt t="7781" x="6375400" y="6394450"/>
          <p14:tracePt t="7797" x="5759450" y="6654800"/>
          <p14:tracePt t="7814" x="4933950" y="6851650"/>
          <p14:tracePt t="7831" x="4603750" y="6851650"/>
          <p14:tracePt t="7847" x="4508500" y="6851650"/>
          <p14:tracePt t="7864" x="4502150" y="6851650"/>
          <p14:tracePt t="7881" x="4495800" y="6851650"/>
          <p14:tracePt t="7897" x="4495800" y="6838950"/>
          <p14:tracePt t="7914" x="4495800" y="6800850"/>
          <p14:tracePt t="7931" x="4495800" y="6718300"/>
          <p14:tracePt t="7948" x="4495800" y="6565900"/>
          <p14:tracePt t="7964" x="4495800" y="6381750"/>
          <p14:tracePt t="7981" x="4495800" y="6261100"/>
          <p14:tracePt t="7998" x="4508500" y="6178550"/>
          <p14:tracePt t="8014" x="4552950" y="6115050"/>
          <p14:tracePt t="8031" x="4622800" y="6026150"/>
          <p14:tracePt t="8048" x="4660900" y="5988050"/>
          <p14:tracePt t="8064" x="4679950" y="5981700"/>
          <p14:tracePt t="8081" x="4718050" y="5969000"/>
          <p14:tracePt t="8098" x="4756150" y="5969000"/>
          <p14:tracePt t="8114" x="4838700" y="5969000"/>
          <p14:tracePt t="8131" x="4940300" y="5969000"/>
          <p14:tracePt t="8148" x="5092700" y="5969000"/>
          <p14:tracePt t="8164" x="5245100" y="5969000"/>
          <p14:tracePt t="8181" x="5416550" y="5969000"/>
          <p14:tracePt t="8198" x="5530850" y="5969000"/>
          <p14:tracePt t="8214" x="5613400" y="5962650"/>
          <p14:tracePt t="8231" x="5651500" y="5949950"/>
          <p14:tracePt t="8287" x="5651500" y="5943600"/>
          <p14:tracePt t="8527" x="5657850" y="5943600"/>
          <p14:tracePt t="8535" x="5664200" y="5962650"/>
          <p14:tracePt t="8543" x="5664200" y="5975350"/>
          <p14:tracePt t="8552" x="5670550" y="5988050"/>
          <p14:tracePt t="8565" x="5676900" y="6007100"/>
          <p14:tracePt t="8581" x="5683250" y="6019800"/>
          <p14:tracePt t="8598" x="5683250" y="6032500"/>
          <p14:tracePt t="8640" x="5683250" y="6038850"/>
          <p14:tracePt t="8681" x="5683250" y="6045200"/>
          <p14:tracePt t="8688" x="5670550" y="6051550"/>
          <p14:tracePt t="8698" x="5651500" y="6051550"/>
          <p14:tracePt t="8715" x="5581650" y="6064250"/>
          <p14:tracePt t="8732" x="5499100" y="6076950"/>
          <p14:tracePt t="8748" x="5441950" y="6089650"/>
          <p14:tracePt t="8765" x="5397500" y="6096000"/>
          <p14:tracePt t="8768" x="5378450" y="6108700"/>
          <p14:tracePt t="8781" x="5372100" y="6115050"/>
          <p14:tracePt t="8798" x="5359400" y="6115050"/>
          <p14:tracePt t="8872" x="5353050" y="6115050"/>
          <p14:tracePt t="8880" x="5346700" y="6115050"/>
          <p14:tracePt t="8888" x="5334000" y="6115050"/>
          <p14:tracePt t="8904" x="5327650" y="6115050"/>
          <p14:tracePt t="8915" x="5321300" y="6115050"/>
          <p14:tracePt t="8931" x="5295900" y="6115050"/>
          <p14:tracePt t="8948" x="5276850" y="6115050"/>
          <p14:tracePt t="8965" x="5264150" y="6108700"/>
          <p14:tracePt t="8982" x="5245100" y="6108700"/>
          <p14:tracePt t="8998" x="5232400" y="6108700"/>
          <p14:tracePt t="9015" x="5219700" y="6108700"/>
          <p14:tracePt t="9031" x="5207000" y="6108700"/>
          <p14:tracePt t="9048" x="5187950" y="6108700"/>
          <p14:tracePt t="9065" x="5175250" y="6108700"/>
          <p14:tracePt t="9082" x="5162550" y="6108700"/>
          <p14:tracePt t="9115" x="5156200" y="6108700"/>
          <p14:tracePt t="10033" x="5162550" y="6108700"/>
          <p14:tracePt t="10064" x="5168900" y="6108700"/>
          <p14:tracePt t="10169" x="5168900" y="6102350"/>
          <p14:tracePt t="10256" x="5175250" y="6102350"/>
          <p14:tracePt t="10264" x="5181600" y="6102350"/>
          <p14:tracePt t="10272" x="5187950" y="6102350"/>
          <p14:tracePt t="10282" x="5200650" y="6102350"/>
          <p14:tracePt t="10298" x="5213350" y="6102350"/>
          <p14:tracePt t="10315" x="5245100" y="6102350"/>
          <p14:tracePt t="10332" x="5283200" y="6102350"/>
          <p14:tracePt t="10348" x="5403850" y="6057900"/>
          <p14:tracePt t="10365" x="5530850" y="6019800"/>
          <p14:tracePt t="10382" x="5651500" y="5994400"/>
          <p14:tracePt t="10398" x="5772150" y="5949950"/>
          <p14:tracePt t="10415" x="5930900" y="5911850"/>
          <p14:tracePt t="10432" x="6051550" y="5886450"/>
          <p14:tracePt t="10448" x="6184900" y="5867400"/>
          <p14:tracePt t="10465" x="6286500" y="5842000"/>
          <p14:tracePt t="10482" x="6400800" y="5816600"/>
          <p14:tracePt t="10498" x="6515100" y="5784850"/>
          <p14:tracePt t="10515" x="6667500" y="5765800"/>
          <p14:tracePt t="10532" x="6838950" y="5734050"/>
          <p14:tracePt t="10548" x="7004050" y="5708650"/>
          <p14:tracePt t="10565" x="7169150" y="5689600"/>
          <p14:tracePt t="10582" x="7296150" y="5664200"/>
          <p14:tracePt t="10599" x="7461250" y="5626100"/>
          <p14:tracePt t="10615" x="7531100" y="5588000"/>
          <p14:tracePt t="10632" x="7550150" y="5581650"/>
          <p14:tracePt t="10648" x="7562850" y="5581650"/>
          <p14:tracePt t="10744" x="7518400" y="5619750"/>
          <p14:tracePt t="10754" x="7435850" y="5689600"/>
          <p14:tracePt t="10765" x="7289800" y="5816600"/>
          <p14:tracePt t="10783" x="6858000" y="6096000"/>
          <p14:tracePt t="10799" x="6578600" y="6184900"/>
          <p14:tracePt t="10815" x="6330950" y="6223000"/>
          <p14:tracePt t="10832" x="6229350" y="6223000"/>
          <p14:tracePt t="10848" x="6172200" y="6223000"/>
          <p14:tracePt t="10865" x="6159500" y="6223000"/>
          <p14:tracePt t="10882" x="6159500" y="6216650"/>
          <p14:tracePt t="10919" x="6140450" y="6210300"/>
          <p14:tracePt t="10932" x="6134100" y="6210300"/>
          <p14:tracePt t="10949" x="6076950" y="6197600"/>
          <p14:tracePt t="10965" x="5924550" y="6184900"/>
          <p14:tracePt t="10982" x="5657850" y="6184900"/>
          <p14:tracePt t="10999" x="5486400" y="6184900"/>
          <p14:tracePt t="11015" x="5340350" y="6184900"/>
          <p14:tracePt t="11032" x="5270500" y="6184900"/>
          <p14:tracePt t="11049" x="5257800" y="6184900"/>
          <p14:tracePt t="11673" x="5264150" y="6184900"/>
          <p14:tracePt t="11681" x="5270500" y="6184900"/>
          <p14:tracePt t="11695" x="5295900" y="6178550"/>
          <p14:tracePt t="11711" x="5302250" y="6178550"/>
          <p14:tracePt t="11864" x="5308600" y="6178550"/>
          <p14:tracePt t="11880" x="5314950" y="6178550"/>
          <p14:tracePt t="11888" x="5321300" y="6178550"/>
          <p14:tracePt t="11899" x="5327650" y="6178550"/>
          <p14:tracePt t="11916" x="5340350" y="6178550"/>
          <p14:tracePt t="11933" x="5372100" y="6178550"/>
          <p14:tracePt t="11949" x="5429250" y="6178550"/>
          <p14:tracePt t="11966" x="5486400" y="6178550"/>
          <p14:tracePt t="11983" x="5549900" y="6178550"/>
          <p14:tracePt t="11999" x="5638800" y="6178550"/>
          <p14:tracePt t="12016" x="5657850" y="6178550"/>
          <p14:tracePt t="12033" x="5670550" y="6178550"/>
          <p14:tracePt t="13456" x="5676900" y="6178550"/>
          <p14:tracePt t="13464" x="5772150" y="6159500"/>
          <p14:tracePt t="13472" x="5911850" y="6115050"/>
          <p14:tracePt t="13483" x="5949950" y="6102350"/>
          <p14:tracePt t="13500" x="5975350" y="6051550"/>
          <p14:tracePt t="13516" x="6032500" y="5949950"/>
          <p14:tracePt t="13533" x="6108700" y="5803900"/>
          <p14:tracePt t="13549" x="6178550" y="5695950"/>
          <p14:tracePt t="13566" x="6229350" y="5588000"/>
          <p14:tracePt t="13583" x="6248400" y="5530850"/>
          <p14:tracePt t="13599" x="6248400" y="5511800"/>
          <p14:tracePt t="13616" x="6248400" y="5505450"/>
          <p14:tracePt t="13633" x="6248400" y="5492750"/>
          <p14:tracePt t="13975" x="6248400" y="5473700"/>
          <p14:tracePt t="13982" x="6248400" y="5467350"/>
          <p14:tracePt t="13990" x="6248400" y="5461000"/>
          <p14:tracePt t="13999" x="6242050" y="5435600"/>
          <p14:tracePt t="14016" x="6229350" y="5410200"/>
          <p14:tracePt t="14033" x="6216650" y="5378450"/>
          <p14:tracePt t="14049" x="6216650" y="5353050"/>
          <p14:tracePt t="14066" x="6210300" y="5327650"/>
          <p14:tracePt t="14083" x="6197600" y="5295900"/>
          <p14:tracePt t="14099" x="6191250" y="5257800"/>
          <p14:tracePt t="14116" x="6178550" y="5232400"/>
          <p14:tracePt t="14133" x="6165850" y="5187950"/>
          <p14:tracePt t="14149" x="6165850" y="5149850"/>
          <p14:tracePt t="14166" x="6165850" y="5124450"/>
          <p14:tracePt t="14183" x="6165850" y="5105400"/>
          <p14:tracePt t="14199" x="6165850" y="5099050"/>
          <p14:tracePt t="14233" x="6165850" y="5092700"/>
          <p14:tracePt t="14250" x="6165850" y="5086350"/>
          <p14:tracePt t="14272" x="6165850" y="5073650"/>
          <p14:tracePt t="14288" x="6165850" y="5067300"/>
          <p14:tracePt t="14303" x="6165850" y="5060950"/>
          <p14:tracePt t="15680" x="6172200" y="5054600"/>
          <p14:tracePt t="15689" x="6172200" y="5003800"/>
          <p14:tracePt t="15700" x="6184900" y="4953000"/>
          <p14:tracePt t="15717" x="6184900" y="4883150"/>
          <p14:tracePt t="15735" x="6184900" y="4781550"/>
          <p14:tracePt t="15751" x="6184900" y="4705350"/>
          <p14:tracePt t="15767" x="6197600" y="4622800"/>
          <p14:tracePt t="15784" x="6197600" y="4565650"/>
          <p14:tracePt t="15800" x="6216650" y="4495800"/>
          <p14:tracePt t="15817" x="6229350" y="4445000"/>
          <p14:tracePt t="15834" x="6248400" y="4394200"/>
          <p14:tracePt t="15850" x="6261100" y="4362450"/>
          <p14:tracePt t="15867" x="6267450" y="4356100"/>
          <p14:tracePt t="15884" x="6273800" y="4343400"/>
          <p14:tracePt t="15917" x="6273800" y="43370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Simple Linear Regression</a:t>
            </a:r>
          </a:p>
        </p:txBody>
      </p:sp>
    </p:spTree>
    <p:custDataLst>
      <p:tags r:id="rId1"/>
    </p:custDataLst>
    <p:extLst>
      <p:ext uri="{BB962C8B-B14F-4D97-AF65-F5344CB8AC3E}">
        <p14:creationId xmlns:p14="http://schemas.microsoft.com/office/powerpoint/2010/main" val="898179704"/>
      </p:ext>
    </p:extLst>
  </p:cSld>
  <p:clrMapOvr>
    <a:masterClrMapping/>
  </p:clrMapOvr>
  <mc:AlternateContent xmlns:mc="http://schemas.openxmlformats.org/markup-compatibility/2006" xmlns:p14="http://schemas.microsoft.com/office/powerpoint/2010/main">
    <mc:Choice Requires="p14">
      <p:transition spd="slow" p14:dur="2000" advTm="80503"/>
    </mc:Choice>
    <mc:Fallback xmlns="">
      <p:transition spd="slow" advTm="805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extLst mod="1">
    <p:ext uri="{3A86A75C-4F4B-4683-9AE1-C65F6400EC91}">
      <p14:laserTraceLst xmlns:p14="http://schemas.microsoft.com/office/powerpoint/2010/main">
        <p14:tracePtLst>
          <p14:tracePt t="2397" x="355600" y="5537200"/>
          <p14:tracePt t="3928" x="406400" y="5524500"/>
          <p14:tracePt t="3935" x="603250" y="5486400"/>
          <p14:tracePt t="3943" x="927100" y="5422900"/>
          <p14:tracePt t="3951" x="1314450" y="5359400"/>
          <p14:tracePt t="3966" x="2025650" y="5118100"/>
          <p14:tracePt t="3982" x="2254250" y="5010150"/>
          <p14:tracePt t="3998" x="2711450" y="4749800"/>
          <p14:tracePt t="4015" x="2876550" y="4591050"/>
          <p14:tracePt t="4032" x="3048000" y="4470400"/>
          <p14:tracePt t="4048" x="3282950" y="4267200"/>
          <p14:tracePt t="4065" x="3536950" y="4051300"/>
          <p14:tracePt t="4082" x="3733800" y="3841750"/>
          <p14:tracePt t="4098" x="3822700" y="3765550"/>
          <p14:tracePt t="4115" x="3841750" y="3759200"/>
          <p14:tracePt t="4191" x="3854450" y="3746500"/>
          <p14:tracePt t="4198" x="3873500" y="3746500"/>
          <p14:tracePt t="4206" x="3917950" y="3746500"/>
          <p14:tracePt t="4215" x="3962400" y="3740150"/>
          <p14:tracePt t="4232" x="4038600" y="3733800"/>
          <p14:tracePt t="4248" x="4108450" y="3721100"/>
          <p14:tracePt t="4265" x="4146550" y="3721100"/>
          <p14:tracePt t="4282" x="4171950" y="3721100"/>
          <p14:tracePt t="4299" x="4191000" y="3721100"/>
          <p14:tracePt t="4315" x="4197350" y="3721100"/>
          <p14:tracePt t="4348" x="4203700" y="3721100"/>
          <p14:tracePt t="4375" x="4210050" y="3721100"/>
          <p14:tracePt t="4384" x="4210050" y="3733800"/>
          <p14:tracePt t="4398" x="4210050" y="3752850"/>
          <p14:tracePt t="4415" x="4210050" y="3778250"/>
          <p14:tracePt t="4432" x="4210050" y="3803650"/>
          <p14:tracePt t="4449" x="4210050" y="3816350"/>
          <p14:tracePt t="8183" x="4210050" y="3822700"/>
          <p14:tracePt t="78151" x="4210050" y="3816350"/>
          <p14:tracePt t="78159" x="4254500" y="3790950"/>
          <p14:tracePt t="78167" x="4286250" y="3778250"/>
          <p14:tracePt t="78191" x="4298950" y="3778250"/>
          <p14:tracePt t="78199" x="4318000" y="3778250"/>
          <p14:tracePt t="78207" x="4343400" y="3778250"/>
          <p14:tracePt t="78222" x="4349750" y="3778250"/>
          <p14:tracePt t="78238" x="4368800" y="3797300"/>
          <p14:tracePt t="78255" x="4387850" y="3803650"/>
          <p14:tracePt t="78272" x="4387850" y="3810000"/>
          <p14:tracePt t="78288" x="4387850" y="3816350"/>
          <p14:tracePt t="78305" x="4400550" y="3822700"/>
          <p14:tracePt t="78322" x="4400550" y="3854450"/>
          <p14:tracePt t="78338" x="4400550" y="3867150"/>
          <p14:tracePt t="78355" x="4406900" y="3873500"/>
          <p14:tracePt t="78371" x="4406900" y="3898900"/>
          <p14:tracePt t="78388" x="4406900" y="3930650"/>
          <p14:tracePt t="78405" x="4413250" y="3949700"/>
          <p14:tracePt t="78422" x="4413250" y="3956050"/>
          <p14:tracePt t="78438" x="4425950" y="3968750"/>
          <p14:tracePt t="78455" x="4425950" y="3981450"/>
          <p14:tracePt t="78488" x="4432300" y="3987800"/>
          <p14:tracePt t="80039"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1"/>
          <p:cNvPicPr>
            <a:picLocks noChangeAspect="1"/>
          </p:cNvPicPr>
          <p:nvPr/>
        </p:nvPicPr>
        <p:blipFill>
          <a:blip r:embed="rId3">
            <a:extLst>
              <a:ext uri="{28A0092B-C50C-407E-A947-70E740481C1C}">
                <a14:useLocalDpi xmlns:a14="http://schemas.microsoft.com/office/drawing/2010/main" val="0"/>
              </a:ext>
            </a:extLst>
          </a:blip>
          <a:srcRect l="30206" t="33875" r="29268" b="37975"/>
          <a:stretch>
            <a:fillRect/>
          </a:stretch>
        </p:blipFill>
        <p:spPr bwMode="auto">
          <a:xfrm>
            <a:off x="2395539" y="1774826"/>
            <a:ext cx="7432675" cy="290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207604"/>
      </p:ext>
    </p:extLst>
  </p:cSld>
  <p:clrMapOvr>
    <a:masterClrMapping/>
  </p:clrMapOvr>
  <mc:AlternateContent xmlns:mc="http://schemas.openxmlformats.org/markup-compatibility/2006" xmlns:p14="http://schemas.microsoft.com/office/powerpoint/2010/main">
    <mc:Choice Requires="p14">
      <p:transition spd="slow" p14:dur="2000" advTm="73994"/>
    </mc:Choice>
    <mc:Fallback xmlns="">
      <p:transition spd="slow" advTm="73994"/>
    </mc:Fallback>
  </mc:AlternateContent>
  <p:timing>
    <p:tnLst>
      <p:par>
        <p:cTn id="1" dur="indefinite" restart="never" nodeType="tmRoot"/>
      </p:par>
    </p:tnLst>
  </p:timing>
  <p:extLst mod="1">
    <p:ext uri="{3A86A75C-4F4B-4683-9AE1-C65F6400EC91}">
      <p14:laserTraceLst xmlns:p14="http://schemas.microsoft.com/office/powerpoint/2010/main">
        <p14:tracePtLst>
          <p14:tracePt t="2760" x="457200" y="5511800"/>
          <p14:tracePt t="2904" x="463550" y="5505450"/>
          <p14:tracePt t="2912" x="495300" y="5505450"/>
          <p14:tracePt t="2920" x="514350" y="5505450"/>
          <p14:tracePt t="2936" x="546100" y="5505450"/>
          <p14:tracePt t="3289" x="577850" y="5524500"/>
          <p14:tracePt t="3297" x="704850" y="5632450"/>
          <p14:tracePt t="3305" x="793750" y="5657850"/>
          <p14:tracePt t="3320" x="1117600" y="5740400"/>
          <p14:tracePt t="3337" x="1651000" y="5810250"/>
          <p14:tracePt t="3353" x="2019300" y="5867400"/>
          <p14:tracePt t="3370" x="2063750" y="5867400"/>
          <p14:tracePt t="3456" x="2019300" y="5816600"/>
          <p14:tracePt t="3464" x="1962150" y="5772150"/>
          <p14:tracePt t="3472" x="1898650" y="5740400"/>
          <p14:tracePt t="3487" x="1854200" y="5721350"/>
          <p14:tracePt t="3503" x="1816100" y="5683250"/>
          <p14:tracePt t="3520" x="1803400" y="5670550"/>
          <p14:tracePt t="3641" x="1841500" y="5657850"/>
          <p14:tracePt t="3649" x="1993900" y="5638800"/>
          <p14:tracePt t="3657" x="2279650" y="5613400"/>
          <p14:tracePt t="3670" x="2603500" y="5613400"/>
          <p14:tracePt t="3687" x="3016250" y="5575300"/>
          <p14:tracePt t="3703" x="3219450" y="5543550"/>
          <p14:tracePt t="3721" x="3657600" y="5448300"/>
          <p14:tracePt t="3737" x="4038600" y="5321300"/>
          <p14:tracePt t="3753" x="4470400" y="5118100"/>
          <p14:tracePt t="3770" x="4870450" y="4927600"/>
          <p14:tracePt t="3787" x="5149850" y="4743450"/>
          <p14:tracePt t="3803" x="5334000" y="4603750"/>
          <p14:tracePt t="3820" x="5505450" y="4502150"/>
          <p14:tracePt t="3837" x="5613400" y="4445000"/>
          <p14:tracePt t="3853" x="5651500" y="4425950"/>
          <p14:tracePt t="3870" x="5670550" y="4425950"/>
          <p14:tracePt t="4057" x="5670550" y="4438650"/>
          <p14:tracePt t="4065" x="5670550" y="4457700"/>
          <p14:tracePt t="4073" x="5670550" y="4464050"/>
          <p14:tracePt t="4087" x="5670550" y="4489450"/>
          <p14:tracePt t="4104" x="5670550" y="4514850"/>
          <p14:tracePt t="4120" x="5670550" y="4521200"/>
          <p14:tracePt t="4137" x="5676900" y="4533900"/>
          <p14:tracePt t="4154" x="5689600" y="4546600"/>
          <p14:tracePt t="4170" x="5689600" y="4559300"/>
          <p14:tracePt t="4265" x="5689600" y="4572000"/>
          <p14:tracePt t="4281" x="5689600" y="4578350"/>
          <p14:tracePt t="4322" x="5689600" y="4584700"/>
          <p14:tracePt t="4809" x="5689600" y="4597400"/>
          <p14:tracePt t="4817" x="5689600" y="4616450"/>
          <p14:tracePt t="4825" x="5676900" y="4622800"/>
          <p14:tracePt t="4837" x="5632450" y="4629150"/>
          <p14:tracePt t="4854" x="5467350" y="4641850"/>
          <p14:tracePt t="4870" x="5200650" y="4641850"/>
          <p14:tracePt t="4887" x="4870450" y="4641850"/>
          <p14:tracePt t="4904" x="4502150" y="4546600"/>
          <p14:tracePt t="4920" x="4400550" y="4521200"/>
          <p14:tracePt t="4937" x="4375150" y="4495800"/>
          <p14:tracePt t="4954" x="4368800" y="4495800"/>
          <p14:tracePt t="4970" x="4368800" y="4483100"/>
          <p14:tracePt t="4987" x="4368800" y="4445000"/>
          <p14:tracePt t="5004" x="4387850" y="4375150"/>
          <p14:tracePt t="5020" x="4413250" y="4318000"/>
          <p14:tracePt t="5037" x="4438650" y="4210050"/>
          <p14:tracePt t="5054" x="4451350" y="4076700"/>
          <p14:tracePt t="5070" x="4451350" y="3917950"/>
          <p14:tracePt t="5087" x="4419600" y="3759200"/>
          <p14:tracePt t="5091" x="4368800" y="3663950"/>
          <p14:tracePt t="5104" x="4337050" y="3581400"/>
          <p14:tracePt t="5120" x="4222750" y="3403600"/>
          <p14:tracePt t="5137" x="4152900" y="3314700"/>
          <p14:tracePt t="5154" x="4114800" y="3276600"/>
          <p14:tracePt t="5171" x="4095750" y="3251200"/>
          <p14:tracePt t="5187" x="4076700" y="3219450"/>
          <p14:tracePt t="5204" x="4044950" y="3168650"/>
          <p14:tracePt t="5221" x="4000500" y="3086100"/>
          <p14:tracePt t="5237" x="3962400" y="2971800"/>
          <p14:tracePt t="5254" x="3905250" y="2857500"/>
          <p14:tracePt t="5271" x="3886200" y="2774950"/>
          <p14:tracePt t="5287" x="3873500" y="2730500"/>
          <p14:tracePt t="5304" x="3816350" y="2641600"/>
          <p14:tracePt t="5321" x="3765550" y="2571750"/>
          <p14:tracePt t="5338" x="3670300" y="2476500"/>
          <p14:tracePt t="5353" x="3632200" y="2438400"/>
          <p14:tracePt t="5370" x="3594100" y="2406650"/>
          <p14:tracePt t="5387" x="3587750" y="2406650"/>
          <p14:tracePt t="5561" x="3581400" y="2406650"/>
          <p14:tracePt t="5569" x="3581400" y="2413000"/>
          <p14:tracePt t="5577" x="3575050" y="2419350"/>
          <p14:tracePt t="5587" x="3575050" y="2438400"/>
          <p14:tracePt t="5604" x="3575050" y="2444750"/>
          <p14:tracePt t="5621" x="3575050" y="2457450"/>
          <p14:tracePt t="5637" x="3568700" y="2470150"/>
          <p14:tracePt t="5654" x="3568700" y="2482850"/>
          <p14:tracePt t="5687" x="3562350" y="2489200"/>
          <p14:tracePt t="6353" x="3562350" y="2508250"/>
          <p14:tracePt t="6361" x="3562350" y="2514600"/>
          <p14:tracePt t="6371" x="3562350" y="2527300"/>
          <p14:tracePt t="6387" x="3562350" y="2533650"/>
          <p14:tracePt t="6465" x="3556000" y="2546350"/>
          <p14:tracePt t="6473" x="3549650" y="2552700"/>
          <p14:tracePt t="6481" x="3549650" y="2559050"/>
          <p14:tracePt t="6489" x="3549650" y="2565400"/>
          <p14:tracePt t="6504" x="3543300" y="2622550"/>
          <p14:tracePt t="6521" x="3543300" y="2660650"/>
          <p14:tracePt t="6538" x="3543300" y="2698750"/>
          <p14:tracePt t="6554" x="3543300" y="2749550"/>
          <p14:tracePt t="6571" x="3543300" y="2781300"/>
          <p14:tracePt t="6588" x="3543300" y="2813050"/>
          <p14:tracePt t="6604" x="3543300" y="2838450"/>
          <p14:tracePt t="6621" x="3530600" y="2870200"/>
          <p14:tracePt t="6638" x="3524250" y="2908300"/>
          <p14:tracePt t="6654" x="3498850" y="2965450"/>
          <p14:tracePt t="6670" x="3479800" y="3009900"/>
          <p14:tracePt t="6687" x="3448050" y="3054350"/>
          <p14:tracePt t="6704" x="3409950" y="3130550"/>
          <p14:tracePt t="6721" x="3403600" y="3149600"/>
          <p14:tracePt t="6737" x="3397250" y="3162300"/>
          <p14:tracePt t="6905" x="3390900" y="3124200"/>
          <p14:tracePt t="6913" x="3390900" y="3092450"/>
          <p14:tracePt t="6921" x="3397250" y="3048000"/>
          <p14:tracePt t="6938" x="3429000" y="2914650"/>
          <p14:tracePt t="6954" x="3441700" y="2813050"/>
          <p14:tracePt t="6971" x="3454400" y="2755900"/>
          <p14:tracePt t="6988" x="3460750" y="2743200"/>
          <p14:tracePt t="7091" x="3460750" y="2730500"/>
          <p14:tracePt t="7105" x="3460750" y="2787650"/>
          <p14:tracePt t="7113" x="3441700" y="2876550"/>
          <p14:tracePt t="7121" x="3409950" y="2952750"/>
          <p14:tracePt t="7138" x="3397250" y="3048000"/>
          <p14:tracePt t="7154" x="3384550" y="3117850"/>
          <p14:tracePt t="7171" x="3378200" y="3149600"/>
          <p14:tracePt t="7188" x="3378200" y="3162300"/>
          <p14:tracePt t="7204" x="3378200" y="3175000"/>
          <p14:tracePt t="7221" x="3378200" y="3181350"/>
          <p14:tracePt t="7401" x="3378200" y="3194050"/>
          <p14:tracePt t="7409" x="3378200" y="3200400"/>
          <p14:tracePt t="7421" x="3378200" y="3213100"/>
          <p14:tracePt t="7659" x="3384550" y="3257550"/>
          <p14:tracePt t="7666" x="3397250" y="3308350"/>
          <p14:tracePt t="7673" x="3422650" y="3378200"/>
          <p14:tracePt t="7688" x="3467100" y="3473450"/>
          <p14:tracePt t="7704" x="3556000" y="3829050"/>
          <p14:tracePt t="7721" x="3625850" y="4070350"/>
          <p14:tracePt t="7738" x="3676650" y="4248150"/>
          <p14:tracePt t="7755" x="3708400" y="4343400"/>
          <p14:tracePt t="7771" x="3708400" y="4413250"/>
          <p14:tracePt t="7788" x="3708400" y="4445000"/>
          <p14:tracePt t="7804" x="3708400" y="4451350"/>
          <p14:tracePt t="7921" x="3708400" y="4438650"/>
          <p14:tracePt t="7929" x="3708400" y="4432300"/>
          <p14:tracePt t="7938" x="3708400" y="4419600"/>
          <p14:tracePt t="7955" x="3708400" y="4413250"/>
          <p14:tracePt t="7971" x="3708400" y="4394200"/>
          <p14:tracePt t="7988" x="3702050" y="4394200"/>
          <p14:tracePt t="8005" x="3702050" y="4387850"/>
          <p14:tracePt t="8021" x="3702050" y="4375150"/>
          <p14:tracePt t="8038" x="3702050" y="4337050"/>
          <p14:tracePt t="8055" x="3702050" y="4267200"/>
          <p14:tracePt t="8071" x="3702050" y="4165600"/>
          <p14:tracePt t="8088" x="3733800" y="4057650"/>
          <p14:tracePt t="8091" x="3746500" y="4019550"/>
          <p14:tracePt t="8105" x="3784600" y="3962400"/>
          <p14:tracePt t="8121" x="3790950" y="3937000"/>
          <p14:tracePt t="8138" x="3797300" y="3917950"/>
          <p14:tracePt t="8593" x="3816350" y="3917950"/>
          <p14:tracePt t="8601" x="3848100" y="3911600"/>
          <p14:tracePt t="8609" x="3917950" y="3911600"/>
          <p14:tracePt t="8622" x="4000500" y="3911600"/>
          <p14:tracePt t="8638" x="4210050" y="3911600"/>
          <p14:tracePt t="8655" x="4489450" y="3911600"/>
          <p14:tracePt t="8672" x="4953000" y="3911600"/>
          <p14:tracePt t="8688" x="5029200" y="3911600"/>
          <p14:tracePt t="8705" x="5226050" y="3911600"/>
          <p14:tracePt t="8722" x="5238750" y="3911600"/>
          <p14:tracePt t="8913" x="5251450" y="3911600"/>
          <p14:tracePt t="8921" x="5283200" y="3911600"/>
          <p14:tracePt t="8929" x="5346700" y="3911600"/>
          <p14:tracePt t="8938" x="5435600" y="3911600"/>
          <p14:tracePt t="8955" x="5600700" y="3911600"/>
          <p14:tracePt t="8972" x="5753100" y="3911600"/>
          <p14:tracePt t="8988" x="5873750" y="3911600"/>
          <p14:tracePt t="9005" x="5911850" y="3911600"/>
          <p14:tracePt t="9022" x="5918200" y="3924300"/>
          <p14:tracePt t="9065" x="5924550" y="3924300"/>
          <p14:tracePt t="9074" x="5943600" y="3924300"/>
          <p14:tracePt t="9088" x="6013450" y="3924300"/>
          <p14:tracePt t="9105" x="6115050" y="3924300"/>
          <p14:tracePt t="9122" x="6229350" y="3924300"/>
          <p14:tracePt t="9138" x="6337300" y="3924300"/>
          <p14:tracePt t="9155" x="6470650" y="3924300"/>
          <p14:tracePt t="9172" x="6572250" y="3924300"/>
          <p14:tracePt t="9188" x="6642100" y="3924300"/>
          <p14:tracePt t="9205" x="6680200" y="3924300"/>
          <p14:tracePt t="9222" x="6699250" y="3924300"/>
          <p14:tracePt t="9238" x="6711950" y="3924300"/>
          <p14:tracePt t="9457" x="6711950" y="3937000"/>
          <p14:tracePt t="9465" x="6711950" y="3981450"/>
          <p14:tracePt t="9473" x="6711950" y="4032250"/>
          <p14:tracePt t="9488" x="6711950" y="4203700"/>
          <p14:tracePt t="9505" x="6711950" y="4318000"/>
          <p14:tracePt t="9522" x="6711950" y="4419600"/>
          <p14:tracePt t="9539" x="6705600" y="4540250"/>
          <p14:tracePt t="9555" x="6692900" y="4705350"/>
          <p14:tracePt t="9572" x="6667500" y="4940300"/>
          <p14:tracePt t="9589" x="6616700" y="5149850"/>
          <p14:tracePt t="9605" x="6565900" y="5283200"/>
          <p14:tracePt t="9622" x="6483350" y="5403850"/>
          <p14:tracePt t="9639" x="6400800" y="5518150"/>
          <p14:tracePt t="9655" x="6324600" y="5568950"/>
          <p14:tracePt t="9672" x="6223000" y="5581650"/>
          <p14:tracePt t="9689" x="6172200" y="5581650"/>
          <p14:tracePt t="9873" x="6184900" y="5581650"/>
          <p14:tracePt t="14281" x="6159500" y="5581650"/>
          <p14:tracePt t="14289" x="6108700" y="5568950"/>
          <p14:tracePt t="14297" x="6057900" y="5549900"/>
          <p14:tracePt t="14307" x="5975350" y="5530850"/>
          <p14:tracePt t="14323" x="5854700" y="5492750"/>
          <p14:tracePt t="14340" x="5689600" y="5441950"/>
          <p14:tracePt t="14357" x="5543550" y="5403850"/>
          <p14:tracePt t="14373" x="5372100" y="5353050"/>
          <p14:tracePt t="14390" x="5219700" y="5308600"/>
          <p14:tracePt t="14407" x="5080000" y="5257800"/>
          <p14:tracePt t="14424" x="4953000" y="5200650"/>
          <p14:tracePt t="14441" x="4864100" y="5162550"/>
          <p14:tracePt t="14457" x="4832350" y="5143500"/>
          <p14:tracePt t="14473" x="4787900" y="5111750"/>
          <p14:tracePt t="14490" x="4730750" y="5073650"/>
          <p14:tracePt t="14507" x="4673600" y="5035550"/>
          <p14:tracePt t="14523" x="4629150" y="5003800"/>
          <p14:tracePt t="14540" x="4565650" y="4946650"/>
          <p14:tracePt t="14557" x="4451350" y="4876800"/>
          <p14:tracePt t="14573" x="4343400" y="4781550"/>
          <p14:tracePt t="14590" x="4203700" y="4673600"/>
          <p14:tracePt t="14593" x="4121150" y="4629150"/>
          <p14:tracePt t="14607" x="4057650" y="4591050"/>
          <p14:tracePt t="14623" x="3917950" y="4514850"/>
          <p14:tracePt t="14640" x="3835400" y="4470400"/>
          <p14:tracePt t="14656" x="3727450" y="4419600"/>
          <p14:tracePt t="14673" x="3689350" y="4400550"/>
          <p14:tracePt t="14690" x="3638550" y="4387850"/>
          <p14:tracePt t="14707" x="3575050" y="4362450"/>
          <p14:tracePt t="14724" x="3511550" y="4349750"/>
          <p14:tracePt t="14740" x="3486150" y="4343400"/>
          <p14:tracePt t="14757" x="3467100" y="4330700"/>
          <p14:tracePt t="14774" x="3441700" y="4324350"/>
          <p14:tracePt t="14790" x="3435350" y="4318000"/>
          <p14:tracePt t="14807" x="3416300" y="4311650"/>
          <p14:tracePt t="14824" x="3365500" y="4273550"/>
          <p14:tracePt t="14840" x="3321050" y="4241800"/>
          <p14:tracePt t="14857" x="3270250" y="4210050"/>
          <p14:tracePt t="14874" x="3206750" y="4191000"/>
          <p14:tracePt t="14890" x="3181350" y="4178300"/>
          <p14:tracePt t="14907" x="3175000" y="4178300"/>
          <p14:tracePt t="15065" x="3175000" y="4184650"/>
          <p14:tracePt t="15081" x="3175000" y="4191000"/>
          <p14:tracePt t="15089" x="3175000" y="4197350"/>
          <p14:tracePt t="15097" x="3175000" y="4210050"/>
          <p14:tracePt t="15112" x="3175000" y="4216400"/>
          <p14:tracePt t="15123" x="3181350" y="4222750"/>
          <p14:tracePt t="15141" x="3187700" y="4235450"/>
          <p14:tracePt t="15156" x="3200400" y="4241800"/>
          <p14:tracePt t="15173" x="3213100" y="4254500"/>
          <p14:tracePt t="15207" x="3219450" y="4254500"/>
          <p14:tracePt t="15265" x="3219450" y="4260850"/>
          <p14:tracePt t="15281" x="3219450" y="4273550"/>
          <p14:tracePt t="15305" x="3225800" y="4286250"/>
          <p14:tracePt t="15361" x="3232150" y="4292600"/>
          <p14:tracePt t="15400" x="3232150" y="4298950"/>
          <p14:tracePt t="16529" x="3263900" y="4305300"/>
          <p14:tracePt t="16537" x="3321050" y="4305300"/>
          <p14:tracePt t="16546" x="3409950" y="4292600"/>
          <p14:tracePt t="16557" x="3492500" y="4279900"/>
          <p14:tracePt t="16574" x="3759200" y="4279900"/>
          <p14:tracePt t="16591" x="4159250" y="4279900"/>
          <p14:tracePt t="16594" x="4349750" y="4279900"/>
          <p14:tracePt t="16608" x="4724400" y="4279900"/>
          <p14:tracePt t="16624" x="4864100" y="4279900"/>
          <p14:tracePt t="16641" x="5105400" y="4279900"/>
          <p14:tracePt t="16657" x="5156200" y="4279900"/>
          <p14:tracePt t="16729" x="5162550" y="4286250"/>
          <p14:tracePt t="16737" x="5175250" y="4305300"/>
          <p14:tracePt t="16745" x="5175250" y="4318000"/>
          <p14:tracePt t="16757" x="5175250" y="4330700"/>
          <p14:tracePt t="16774" x="5181600" y="4343400"/>
          <p14:tracePt t="16791" x="5187950" y="4356100"/>
          <p14:tracePt t="16808" x="5187950" y="4387850"/>
          <p14:tracePt t="16825" x="5187950" y="4432300"/>
          <p14:tracePt t="16841" x="5187950" y="4464050"/>
          <p14:tracePt t="16858" x="5181600" y="4464050"/>
          <p14:tracePt t="16874" x="5162550" y="4489450"/>
          <p14:tracePt t="16891" x="5137150" y="4508500"/>
          <p14:tracePt t="16908" x="5105400" y="4533900"/>
          <p14:tracePt t="16924" x="5080000" y="4552950"/>
          <p14:tracePt t="16941" x="5060950" y="4559300"/>
          <p14:tracePt t="16958" x="5054600" y="4559300"/>
          <p14:tracePt t="16974" x="5048250" y="4565650"/>
          <p14:tracePt t="16991" x="5029200" y="4578350"/>
          <p14:tracePt t="17008" x="5003800" y="4578350"/>
          <p14:tracePt t="17025" x="4997450" y="4584700"/>
          <p14:tracePt t="17041" x="4991100" y="4597400"/>
          <p14:tracePt t="17074" x="4991100" y="4603750"/>
          <p14:tracePt t="17091" x="4984750" y="4616450"/>
          <p14:tracePt t="64690" x="4984750" y="4603750"/>
          <p14:tracePt t="64752" x="5410200" y="4057650"/>
          <p14:tracePt t="65161" x="5422900" y="4051300"/>
          <p14:tracePt t="65185" x="5422900" y="4044950"/>
          <p14:tracePt t="65201" x="5422900" y="4038600"/>
          <p14:tracePt t="65241" x="5416550" y="4032250"/>
          <p14:tracePt t="65897" x="5422900" y="4032250"/>
          <p14:tracePt t="65913" x="5435600" y="4032250"/>
          <p14:tracePt t="65921" x="5448300" y="4032250"/>
          <p14:tracePt t="65929" x="5454650" y="4032250"/>
          <p14:tracePt t="65940" x="5461000" y="4044950"/>
          <p14:tracePt t="65956" x="5486400" y="4064000"/>
          <p14:tracePt t="65973" x="5518150" y="4102100"/>
          <p14:tracePt t="65990" x="5581650" y="4191000"/>
          <p14:tracePt t="66006" x="5645150" y="4298950"/>
          <p14:tracePt t="66023" x="5702300" y="4406900"/>
          <p14:tracePt t="66040" x="5740400" y="4514850"/>
          <p14:tracePt t="66056" x="5753100" y="4552950"/>
          <p14:tracePt t="66073" x="5772150" y="4616450"/>
          <p14:tracePt t="66090" x="5772150" y="4648200"/>
          <p14:tracePt t="66106" x="5778500" y="4660900"/>
          <p14:tracePt t="66553" x="5791200" y="4660900"/>
          <p14:tracePt t="66561" x="5797550" y="4660900"/>
          <p14:tracePt t="66569" x="5816600" y="4660900"/>
          <p14:tracePt t="66577" x="5854700" y="4654550"/>
          <p14:tracePt t="66590" x="5905500" y="4629150"/>
          <p14:tracePt t="66606" x="6064250" y="4572000"/>
          <p14:tracePt t="66624" x="6197600" y="4508500"/>
          <p14:tracePt t="66640" x="6299200" y="4432300"/>
          <p14:tracePt t="66656" x="6318250" y="4406900"/>
          <p14:tracePt t="66673" x="6330950" y="43942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19288" y="549275"/>
            <a:ext cx="8424862"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8781224"/>
      </p:ext>
    </p:extLst>
  </p:cSld>
  <p:clrMapOvr>
    <a:masterClrMapping/>
  </p:clrMapOvr>
  <mc:AlternateContent xmlns:mc="http://schemas.openxmlformats.org/markup-compatibility/2006" xmlns:p14="http://schemas.microsoft.com/office/powerpoint/2010/main">
    <mc:Choice Requires="p14">
      <p:transition spd="slow" p14:dur="2000" advTm="16271"/>
    </mc:Choice>
    <mc:Fallback xmlns="">
      <p:transition spd="slow" advTm="16271"/>
    </mc:Fallback>
  </mc:AlternateContent>
  <p:timing>
    <p:tnLst>
      <p:par>
        <p:cTn id="1" dur="indefinite" restart="never" nodeType="tmRoot"/>
      </p:par>
    </p:tnLst>
  </p:timing>
  <p:extLst mod="1">
    <p:ext uri="{3A86A75C-4F4B-4683-9AE1-C65F6400EC91}">
      <p14:laserTraceLst xmlns:p14="http://schemas.microsoft.com/office/powerpoint/2010/main">
        <p14:tracePtLst>
          <p14:tracePt t="839" x="6343650" y="4381500"/>
          <p14:tracePt t="855" x="6337300" y="4375150"/>
          <p14:tracePt t="864" x="6318250" y="4375150"/>
          <p14:tracePt t="871" x="6305550" y="4375150"/>
          <p14:tracePt t="882" x="6273800" y="4375150"/>
          <p14:tracePt t="898" x="6191250" y="4375150"/>
          <p14:tracePt t="915" x="6057900" y="4375150"/>
          <p14:tracePt t="932" x="5848350" y="4432300"/>
          <p14:tracePt t="948" x="5549900" y="4572000"/>
          <p14:tracePt t="965" x="5295900" y="4730750"/>
          <p14:tracePt t="982" x="4914900" y="5143500"/>
          <p14:tracePt t="998" x="4819650" y="5327650"/>
          <p14:tracePt t="1015" x="4578350" y="5778500"/>
          <p14:tracePt t="1032" x="4451350" y="6013450"/>
          <p14:tracePt t="1048" x="4381500" y="6172200"/>
          <p14:tracePt t="1065" x="4311650" y="6267450"/>
          <p14:tracePt t="1082" x="4248150" y="6330950"/>
          <p14:tracePt t="1098" x="4152900" y="6394450"/>
          <p14:tracePt t="1115" x="4019550" y="6419850"/>
          <p14:tracePt t="1132" x="3873500" y="6457950"/>
          <p14:tracePt t="1148" x="3721100" y="6489700"/>
          <p14:tracePt t="1165" x="3581400" y="6502400"/>
          <p14:tracePt t="1182" x="3441700" y="6515100"/>
          <p14:tracePt t="1198" x="3371850" y="6515100"/>
          <p14:tracePt t="1215" x="3282950" y="6496050"/>
          <p14:tracePt t="1232" x="3181350" y="6457950"/>
          <p14:tracePt t="1249" x="3060700" y="6445250"/>
          <p14:tracePt t="1265" x="2940050" y="6432550"/>
          <p14:tracePt t="1282" x="2851150" y="6419850"/>
          <p14:tracePt t="1298" x="2781300" y="6407150"/>
          <p14:tracePt t="1315" x="2711450" y="6394450"/>
          <p14:tracePt t="1332" x="2679700" y="6388100"/>
          <p14:tracePt t="1349" x="2667000" y="6375400"/>
          <p14:tracePt t="1352" x="2660650" y="6375400"/>
          <p14:tracePt t="1365" x="2654300" y="6369050"/>
          <p14:tracePt t="1382" x="2654300" y="6362700"/>
          <p14:tracePt t="1398" x="2641600" y="6356350"/>
          <p14:tracePt t="1415" x="2622550" y="6330950"/>
          <p14:tracePt t="1432" x="2616200" y="6311900"/>
          <p14:tracePt t="1449" x="2609850" y="6299200"/>
          <p14:tracePt t="1465" x="2603500" y="6286500"/>
          <p14:tracePt t="1482" x="2597150" y="6267450"/>
          <p14:tracePt t="1499" x="2597150" y="6261100"/>
          <p14:tracePt t="1532" x="2590800" y="6248400"/>
          <p14:tracePt t="1551" x="2590800" y="6242050"/>
          <p14:tracePt t="1567" x="2590800" y="6235700"/>
          <p14:tracePt t="1582" x="2590800" y="6223000"/>
          <p14:tracePt t="1599" x="2578100" y="6216650"/>
          <p14:tracePt t="1615" x="2571750" y="6210300"/>
          <p14:tracePt t="1791" x="2590800" y="6191250"/>
          <p14:tracePt t="1800" x="2667000" y="6134100"/>
          <p14:tracePt t="1808" x="2736850" y="6089650"/>
          <p14:tracePt t="1815" x="2794000" y="6032500"/>
          <p14:tracePt t="1832" x="2889250" y="5905500"/>
          <p14:tracePt t="1849" x="2965450" y="5772150"/>
          <p14:tracePt t="1865" x="3073400" y="5530850"/>
          <p14:tracePt t="1882" x="3130550" y="5232400"/>
          <p14:tracePt t="1899" x="3162300" y="4984750"/>
          <p14:tracePt t="1915" x="3162300" y="4826000"/>
          <p14:tracePt t="1932" x="3162300" y="4724400"/>
          <p14:tracePt t="1949" x="3149600" y="4679950"/>
          <p14:tracePt t="1965" x="3124200" y="4641850"/>
          <p14:tracePt t="1982" x="3111500" y="4622800"/>
          <p14:tracePt t="1999" x="3098800" y="4616450"/>
          <p14:tracePt t="2095" x="3092450" y="4591050"/>
          <p14:tracePt t="2103" x="3092450" y="4540250"/>
          <p14:tracePt t="2111" x="3092450" y="4470400"/>
          <p14:tracePt t="2119" x="3092450" y="4387850"/>
          <p14:tracePt t="2132" x="3092450" y="4324350"/>
          <p14:tracePt t="2149" x="3092450" y="4203700"/>
          <p14:tracePt t="2165" x="3092450" y="4083050"/>
          <p14:tracePt t="2183" x="3130550" y="3848100"/>
          <p14:tracePt t="2199" x="3194050" y="3651250"/>
          <p14:tracePt t="2215" x="3238500" y="3467100"/>
          <p14:tracePt t="2232" x="3289300" y="3327400"/>
          <p14:tracePt t="2249" x="3333750" y="3251200"/>
          <p14:tracePt t="2265" x="3352800" y="3187700"/>
          <p14:tracePt t="2282" x="3352800" y="3168650"/>
          <p14:tracePt t="2591" x="3365500" y="3162300"/>
          <p14:tracePt t="2599" x="3384550" y="3143250"/>
          <p14:tracePt t="2607" x="3397250" y="3117850"/>
          <p14:tracePt t="2616" x="3397250" y="3067050"/>
          <p14:tracePt t="2632" x="3397250" y="2927350"/>
          <p14:tracePt t="2649" x="3238500" y="2730500"/>
          <p14:tracePt t="2666" x="3092450" y="2533650"/>
          <p14:tracePt t="2682" x="3003550" y="2393950"/>
          <p14:tracePt t="2699" x="2927350" y="2266950"/>
          <p14:tracePt t="2716" x="2851150" y="2133600"/>
          <p14:tracePt t="2732" x="2787650" y="2032000"/>
          <p14:tracePt t="2749" x="2724150" y="1930400"/>
          <p14:tracePt t="2766" x="2679700" y="1847850"/>
          <p14:tracePt t="2782" x="2667000" y="1835150"/>
          <p14:tracePt t="2799" x="2667000" y="1828800"/>
          <p14:tracePt t="2816" x="2654300" y="1816100"/>
          <p14:tracePt t="2842" x="2654300" y="1809750"/>
          <p14:tracePt t="2856" x="2641600" y="1790700"/>
          <p14:tracePt t="2872" x="2641600" y="1771650"/>
          <p14:tracePt t="2882" x="2635250" y="1765300"/>
          <p14:tracePt t="2899" x="2635250" y="1746250"/>
          <p14:tracePt t="2916" x="2635250" y="1727200"/>
          <p14:tracePt t="2932" x="2622550" y="1689100"/>
          <p14:tracePt t="2949" x="2622550" y="1663700"/>
          <p14:tracePt t="2966" x="2616200" y="1638300"/>
          <p14:tracePt t="2982" x="2616200" y="1631950"/>
          <p14:tracePt t="2999" x="2609850" y="1581150"/>
          <p14:tracePt t="3016" x="2597150" y="1568450"/>
          <p14:tracePt t="3032" x="2590800" y="1549400"/>
          <p14:tracePt t="3049" x="2584450" y="1536700"/>
          <p14:tracePt t="3065" x="2578100" y="1530350"/>
          <p14:tracePt t="3928" x="2571750" y="1530350"/>
          <p14:tracePt t="3943" x="2571750" y="1543050"/>
          <p14:tracePt t="3951" x="2571750" y="1549400"/>
          <p14:tracePt t="3959" x="2571750" y="1555750"/>
          <p14:tracePt t="3968" x="2571750" y="1562100"/>
          <p14:tracePt t="3983" x="2571750" y="1593850"/>
          <p14:tracePt t="4016" x="2571750" y="1600200"/>
          <p14:tracePt t="4263" x="2571750" y="1587500"/>
          <p14:tracePt t="4271" x="2571750" y="1568450"/>
          <p14:tracePt t="4283" x="2571750" y="1549400"/>
          <p14:tracePt t="4299" x="2571750" y="1536700"/>
          <p14:tracePt t="4316" x="2571750" y="1530350"/>
          <p14:tracePt t="4333" x="2571750" y="1511300"/>
          <p14:tracePt t="4527" x="2565400" y="1511300"/>
          <p14:tracePt t="4535" x="2565400" y="1524000"/>
          <p14:tracePt t="4543" x="2565400" y="1530350"/>
          <p14:tracePt t="4551" x="2565400" y="1549400"/>
          <p14:tracePt t="4566" x="2565400" y="1555750"/>
          <p14:tracePt t="4583" x="2565400" y="1581150"/>
          <p14:tracePt t="4600" x="2565400" y="1600200"/>
          <p14:tracePt t="4616" x="2565400" y="1625600"/>
          <p14:tracePt t="4633" x="2565400" y="1631950"/>
          <p14:tracePt t="4649" x="2565400" y="1644650"/>
          <p14:tracePt t="4666" x="2565400" y="1657350"/>
          <p14:tracePt t="4683" x="2565400" y="1676400"/>
          <p14:tracePt t="4700" x="2565400" y="1701800"/>
          <p14:tracePt t="4716" x="2565400" y="1739900"/>
          <p14:tracePt t="4733" x="2565400" y="1778000"/>
          <p14:tracePt t="4750" x="2565400" y="1790700"/>
          <p14:tracePt t="4846" x="2565400" y="1803400"/>
          <p14:tracePt t="4951" x="2578100" y="1797050"/>
          <p14:tracePt t="4959" x="2597150" y="1784350"/>
          <p14:tracePt t="4968" x="2609850" y="1778000"/>
          <p14:tracePt t="4983" x="2692400" y="1720850"/>
          <p14:tracePt t="5000" x="2774950" y="1682750"/>
          <p14:tracePt t="5016" x="2882900" y="1625600"/>
          <p14:tracePt t="5033" x="2978150" y="1574800"/>
          <p14:tracePt t="5050" x="3060700" y="1543050"/>
          <p14:tracePt t="5066" x="3117850" y="1524000"/>
          <p14:tracePt t="5083" x="3149600" y="1504950"/>
          <p14:tracePt t="5100" x="3181350" y="1498600"/>
          <p14:tracePt t="5116" x="3206750" y="1498600"/>
          <p14:tracePt t="5134" x="3238500" y="1485900"/>
          <p14:tracePt t="5150" x="3302000" y="1479550"/>
          <p14:tracePt t="5166" x="3371850" y="1479550"/>
          <p14:tracePt t="5183" x="3429000" y="1479550"/>
          <p14:tracePt t="5199" x="3524250" y="1479550"/>
          <p14:tracePt t="5216" x="3600450" y="1479550"/>
          <p14:tracePt t="5232" x="3714750" y="1492250"/>
          <p14:tracePt t="5249" x="3790950" y="1498600"/>
          <p14:tracePt t="5266" x="3879850" y="1524000"/>
          <p14:tracePt t="5282" x="3962400" y="1536700"/>
          <p14:tracePt t="5299" x="4038600" y="1536700"/>
          <p14:tracePt t="5316" x="4108450" y="1549400"/>
          <p14:tracePt t="5333" x="4165600" y="1555750"/>
          <p14:tracePt t="5350" x="4241800" y="1568450"/>
          <p14:tracePt t="5366" x="4279900" y="1568450"/>
          <p14:tracePt t="5383" x="4330700" y="1568450"/>
          <p14:tracePt t="5400" x="4400550" y="1568450"/>
          <p14:tracePt t="5416" x="4476750" y="1568450"/>
          <p14:tracePt t="5433" x="4546600" y="1568450"/>
          <p14:tracePt t="5450" x="4603750" y="1568450"/>
          <p14:tracePt t="5466" x="4673600" y="1568450"/>
          <p14:tracePt t="5483" x="4705350" y="1568450"/>
          <p14:tracePt t="5500" x="4762500" y="1568450"/>
          <p14:tracePt t="5516" x="4813300" y="1568450"/>
          <p14:tracePt t="5533" x="4864100" y="1568450"/>
          <p14:tracePt t="5550" x="4940300" y="1568450"/>
          <p14:tracePt t="5566" x="4991100" y="1568450"/>
          <p14:tracePt t="5583" x="5054600" y="1549400"/>
          <p14:tracePt t="5600" x="5118100" y="1530350"/>
          <p14:tracePt t="5617" x="5187950" y="1517650"/>
          <p14:tracePt t="5633" x="5226050" y="1517650"/>
          <p14:tracePt t="5650" x="5257800" y="1504950"/>
          <p14:tracePt t="5667" x="5289550" y="1504950"/>
          <p14:tracePt t="5683" x="5334000" y="1498600"/>
          <p14:tracePt t="5700" x="5397500" y="1498600"/>
          <p14:tracePt t="5716" x="5492750" y="1498600"/>
          <p14:tracePt t="5733" x="5619750" y="1498600"/>
          <p14:tracePt t="5750" x="5803900" y="1498600"/>
          <p14:tracePt t="5766" x="5943600" y="1498600"/>
          <p14:tracePt t="5783" x="6089650" y="1498600"/>
          <p14:tracePt t="5799" x="6261100" y="1498600"/>
          <p14:tracePt t="5816" x="6413500" y="1498600"/>
          <p14:tracePt t="5833" x="6616700" y="1498600"/>
          <p14:tracePt t="5849" x="6756400" y="1498600"/>
          <p14:tracePt t="5866" x="6921500" y="1498600"/>
          <p14:tracePt t="5883" x="7054850" y="1498600"/>
          <p14:tracePt t="5900" x="7143750" y="1498600"/>
          <p14:tracePt t="5916" x="7181850" y="1498600"/>
          <p14:tracePt t="5933" x="7188200" y="1498600"/>
          <p14:tracePt t="5990" x="7194550" y="1498600"/>
          <p14:tracePt t="5998" x="7207250" y="1498600"/>
          <p14:tracePt t="6006" x="7213600" y="1498600"/>
          <p14:tracePt t="6016" x="7232650" y="1498600"/>
          <p14:tracePt t="6033" x="7239000" y="1498600"/>
          <p14:tracePt t="6050" x="7258050" y="1498600"/>
          <p14:tracePt t="6066" x="7270750" y="1498600"/>
          <p14:tracePt t="6100" x="7283450" y="1498600"/>
          <p14:tracePt t="6116" x="7289800" y="1498600"/>
          <p14:tracePt t="6133" x="7296150" y="1498600"/>
          <p14:tracePt t="6231" x="7283450" y="1498600"/>
          <p14:tracePt t="6239" x="7251700" y="1498600"/>
          <p14:tracePt t="6250" x="7200900" y="1498600"/>
          <p14:tracePt t="6266" x="7080250" y="1498600"/>
          <p14:tracePt t="6283" x="6934200" y="1498600"/>
          <p14:tracePt t="6300" x="6781800" y="1504950"/>
          <p14:tracePt t="6316" x="6642100" y="1517650"/>
          <p14:tracePt t="6333" x="6515100" y="1543050"/>
          <p14:tracePt t="6350" x="6400800" y="1543050"/>
          <p14:tracePt t="6366" x="6350000" y="1543050"/>
          <p14:tracePt t="6383" x="6267450" y="1543050"/>
          <p14:tracePt t="6400" x="6153150" y="1543050"/>
          <p14:tracePt t="6417" x="6038850" y="1543050"/>
          <p14:tracePt t="6433" x="5911850" y="1543050"/>
          <p14:tracePt t="6450" x="5803900" y="1555750"/>
          <p14:tracePt t="6466" x="5689600" y="1555750"/>
          <p14:tracePt t="6483" x="5568950" y="1555750"/>
          <p14:tracePt t="6500" x="5435600" y="1555750"/>
          <p14:tracePt t="6517" x="5295900" y="1555750"/>
          <p14:tracePt t="6533" x="5194300" y="1555750"/>
          <p14:tracePt t="6551" x="5067300" y="1555750"/>
          <p14:tracePt t="6567" x="5010150" y="1555750"/>
          <p14:tracePt t="6583" x="4972050" y="1555750"/>
          <p14:tracePt t="6600" x="4953000" y="1555750"/>
          <p14:tracePt t="6617" x="4946650" y="1555750"/>
          <p14:tracePt t="6650" x="4933950" y="1555750"/>
          <p14:tracePt t="6671" x="4927600" y="1555750"/>
          <p14:tracePt t="6695" x="4921250" y="1555750"/>
          <p14:tracePt t="6711" x="4908550" y="1555750"/>
          <p14:tracePt t="6871" x="4914900" y="1555750"/>
          <p14:tracePt t="6879" x="4933950" y="1555750"/>
          <p14:tracePt t="6887" x="4953000" y="1555750"/>
          <p14:tracePt t="6900" x="4978400" y="1555750"/>
          <p14:tracePt t="6917" x="5022850" y="1543050"/>
          <p14:tracePt t="6934" x="5080000" y="1530350"/>
          <p14:tracePt t="6950" x="5099050" y="1517650"/>
          <p14:tracePt t="6967" x="5105400" y="1511300"/>
          <p14:tracePt t="6984" x="5118100" y="1511300"/>
          <p14:tracePt t="7103" x="5118100" y="1504950"/>
          <p14:tracePt t="7111" x="5111750" y="1498600"/>
          <p14:tracePt t="7119" x="5092700" y="1492250"/>
          <p14:tracePt t="7134" x="4997450" y="1485900"/>
          <p14:tracePt t="7150" x="4946650" y="1479550"/>
          <p14:tracePt t="7167" x="4800600" y="1479550"/>
          <p14:tracePt t="7184" x="4718050" y="1479550"/>
          <p14:tracePt t="7200" x="4660900" y="1479550"/>
          <p14:tracePt t="7217" x="4603750" y="1492250"/>
          <p14:tracePt t="7234" x="4591050" y="1504950"/>
          <p14:tracePt t="7267" x="4584700" y="1504950"/>
          <p14:tracePt t="7551" x="4584700" y="1517650"/>
          <p14:tracePt t="7559" x="4584700" y="1543050"/>
          <p14:tracePt t="7567" x="4597400" y="1568450"/>
          <p14:tracePt t="7584" x="4616450" y="1638300"/>
          <p14:tracePt t="7600" x="4635500" y="1714500"/>
          <p14:tracePt t="7617" x="4654550" y="1790700"/>
          <p14:tracePt t="7634" x="4667250" y="1809750"/>
          <p14:tracePt t="7650" x="4667250" y="1816100"/>
          <p14:tracePt t="7667" x="4667250" y="1822450"/>
          <p14:tracePt t="7815" x="4673600" y="1822450"/>
          <p14:tracePt t="7823" x="4686300" y="1803400"/>
          <p14:tracePt t="7833" x="4699000" y="1778000"/>
          <p14:tracePt t="7850" x="4730750" y="1695450"/>
          <p14:tracePt t="7867" x="4794250" y="1606550"/>
          <p14:tracePt t="7884" x="4864100" y="1536700"/>
          <p14:tracePt t="7900" x="4927600" y="1498600"/>
          <p14:tracePt t="7902" x="4953000" y="1479550"/>
          <p14:tracePt t="7917" x="4965700" y="1473200"/>
          <p14:tracePt t="7934" x="5010150" y="1460500"/>
          <p14:tracePt t="7950" x="5048250" y="1447800"/>
          <p14:tracePt t="7967" x="5080000" y="1447800"/>
          <p14:tracePt t="7984" x="5124450" y="1447800"/>
          <p14:tracePt t="8000" x="5200650" y="1447800"/>
          <p14:tracePt t="8017" x="5251450" y="1447800"/>
          <p14:tracePt t="8034" x="5283200" y="1454150"/>
          <p14:tracePt t="8050" x="5289550" y="1454150"/>
          <p14:tracePt t="8095" x="5289550" y="1466850"/>
          <p14:tracePt t="8104" x="5289550" y="1473200"/>
          <p14:tracePt t="8117" x="5289550" y="1479550"/>
          <p14:tracePt t="8135" x="5289550" y="1504950"/>
          <p14:tracePt t="8151" x="5289550" y="1543050"/>
          <p14:tracePt t="8167" x="5276850" y="1587500"/>
          <p14:tracePt t="8184" x="5264150" y="1638300"/>
          <p14:tracePt t="8201" x="5257800" y="1670050"/>
          <p14:tracePt t="8217" x="5257800" y="1689100"/>
          <p14:tracePt t="8234" x="5251450" y="1695450"/>
          <p14:tracePt t="8390" x="5245100" y="1701800"/>
          <p14:tracePt t="8398" x="5232400" y="1714500"/>
          <p14:tracePt t="8406" x="5232400" y="1720850"/>
          <p14:tracePt t="8417" x="5232400" y="1739900"/>
          <p14:tracePt t="8434" x="5219700" y="1771650"/>
          <p14:tracePt t="8451" x="5213350" y="1790700"/>
          <p14:tracePt t="8560" x="5213350" y="1784350"/>
          <p14:tracePt t="8567" x="5213350" y="1752600"/>
          <p14:tracePt t="8575" x="5213350" y="1739900"/>
          <p14:tracePt t="8584" x="5213350" y="1720850"/>
          <p14:tracePt t="8601" x="5213350" y="1701800"/>
          <p14:tracePt t="8617" x="5213350" y="1682750"/>
          <p14:tracePt t="8634" x="5213350" y="1670050"/>
          <p14:tracePt t="8667" x="5213350" y="1657350"/>
          <p14:tracePt t="8823" x="5213350" y="1651000"/>
          <p14:tracePt t="8831" x="5213350" y="1638300"/>
          <p14:tracePt t="8839" x="5226050" y="1625600"/>
          <p14:tracePt t="8851" x="5232400" y="1606550"/>
          <p14:tracePt t="8867" x="5245100" y="1574800"/>
          <p14:tracePt t="8884" x="5257800" y="1555750"/>
          <p14:tracePt t="8901" x="5257800" y="1543050"/>
          <p14:tracePt t="8917" x="5264150" y="1543050"/>
          <p14:tracePt t="9047" x="5264150" y="1555750"/>
          <p14:tracePt t="9055" x="5264150" y="1562100"/>
          <p14:tracePt t="9063" x="5264150" y="1581150"/>
          <p14:tracePt t="9071" x="5264150" y="1600200"/>
          <p14:tracePt t="9084" x="5264150" y="1619250"/>
          <p14:tracePt t="9101" x="5264150" y="1644650"/>
          <p14:tracePt t="9118" x="5264150" y="1701800"/>
          <p14:tracePt t="9134" x="5264150" y="1708150"/>
          <p14:tracePt t="9151" x="5264150" y="1758950"/>
          <p14:tracePt t="9168" x="5264150" y="1765300"/>
          <p14:tracePt t="9184" x="5264150" y="1771650"/>
          <p14:tracePt t="9218" x="5264150" y="1778000"/>
          <p14:tracePt t="9234" x="5264150" y="1784350"/>
          <p14:tracePt t="9481" x="5257800" y="1778000"/>
          <p14:tracePt t="9487" x="5257800" y="1765300"/>
          <p14:tracePt t="9501" x="5257800" y="1752600"/>
          <p14:tracePt t="9518" x="5257800" y="1689100"/>
          <p14:tracePt t="9534" x="5257800" y="1670050"/>
          <p14:tracePt t="9551" x="5264150" y="1625600"/>
          <p14:tracePt t="9568" x="5264150" y="1619250"/>
          <p14:tracePt t="9695" x="5264150" y="1625600"/>
          <p14:tracePt t="9703" x="5264150" y="1644650"/>
          <p14:tracePt t="9719" x="5264150" y="1651000"/>
          <p14:tracePt t="9735" x="5264150" y="1657350"/>
          <p14:tracePt t="9999" x="5264150" y="1676400"/>
          <p14:tracePt t="10007" x="5270500" y="1689100"/>
          <p14:tracePt t="10018" x="5283200" y="1714500"/>
          <p14:tracePt t="10035" x="5302250" y="1746250"/>
          <p14:tracePt t="10051" x="5334000" y="1778000"/>
          <p14:tracePt t="10068" x="5378450" y="1809750"/>
          <p14:tracePt t="10085" x="5454650" y="1835150"/>
          <p14:tracePt t="10101" x="5581650" y="1854200"/>
          <p14:tracePt t="10118" x="5765800" y="1854200"/>
          <p14:tracePt t="10135" x="6032500" y="1847850"/>
          <p14:tracePt t="10151" x="6197600" y="1803400"/>
          <p14:tracePt t="10168" x="6388100" y="1758950"/>
          <p14:tracePt t="10185" x="6559550" y="1739900"/>
          <p14:tracePt t="10201" x="6711950" y="1720850"/>
          <p14:tracePt t="10218" x="6870700" y="1720850"/>
          <p14:tracePt t="10235" x="7023100" y="1720850"/>
          <p14:tracePt t="10251" x="7175500" y="1689100"/>
          <p14:tracePt t="10268" x="7353300" y="1676400"/>
          <p14:tracePt t="10285" x="7562850" y="1676400"/>
          <p14:tracePt t="10301" x="7747000" y="1676400"/>
          <p14:tracePt t="10318" x="7899400" y="1676400"/>
          <p14:tracePt t="10335" x="8039100" y="1676400"/>
          <p14:tracePt t="10399" x="8039100" y="1670050"/>
          <p14:tracePt t="10407" x="8039100" y="1657350"/>
          <p14:tracePt t="10418" x="8039100" y="1638300"/>
          <p14:tracePt t="10435" x="8001000" y="1619250"/>
          <p14:tracePt t="10451" x="7962900" y="1600200"/>
          <p14:tracePt t="10468" x="7950200" y="1600200"/>
          <p14:tracePt t="10485" x="7943850" y="1600200"/>
          <p14:tracePt t="10501" x="7937500" y="1600200"/>
          <p14:tracePt t="10518" x="7886700" y="1600200"/>
          <p14:tracePt t="10534" x="7823200" y="1676400"/>
          <p14:tracePt t="10551" x="7747000" y="1758950"/>
          <p14:tracePt t="10568" x="7702550" y="1809750"/>
          <p14:tracePt t="10584" x="7683500" y="1809750"/>
          <p14:tracePt t="10601" x="7670800" y="1809750"/>
          <p14:tracePt t="10618" x="7664450" y="1809750"/>
          <p14:tracePt t="10635" x="7639050" y="1778000"/>
          <p14:tracePt t="10651" x="7613650" y="1708150"/>
          <p14:tracePt t="10668" x="7594600" y="1625600"/>
          <p14:tracePt t="10684" x="7569200" y="1536700"/>
          <p14:tracePt t="10701" x="7543800" y="1485900"/>
          <p14:tracePt t="10717" x="7531100" y="1466850"/>
          <p14:tracePt t="10774" x="7531100" y="1479550"/>
          <p14:tracePt t="10782" x="7524750" y="1517650"/>
          <p14:tracePt t="10790" x="7524750" y="1568450"/>
          <p14:tracePt t="10801" x="7512050" y="1619250"/>
          <p14:tracePt t="10818" x="7486650" y="1727200"/>
          <p14:tracePt t="10835" x="7429500" y="1835150"/>
          <p14:tracePt t="10851" x="7410450" y="1879600"/>
          <p14:tracePt t="10868" x="7410450" y="1892300"/>
          <p14:tracePt t="10919" x="7404100" y="1892300"/>
          <p14:tracePt t="10926" x="7385050" y="1911350"/>
          <p14:tracePt t="10935" x="7340600" y="1943100"/>
          <p14:tracePt t="10951" x="7194550" y="2095500"/>
          <p14:tracePt t="10968" x="6965950" y="2349500"/>
          <p14:tracePt t="10985" x="6705600" y="2686050"/>
          <p14:tracePt t="11001" x="6426200" y="3073400"/>
          <p14:tracePt t="11018" x="6172200" y="3422650"/>
          <p14:tracePt t="11035" x="5975350" y="3683000"/>
          <p14:tracePt t="11052" x="5803900" y="3905250"/>
          <p14:tracePt t="11068" x="5651500" y="4089400"/>
          <p14:tracePt t="11085" x="5486400" y="4292600"/>
          <p14:tracePt t="11102" x="5200650" y="4584700"/>
          <p14:tracePt t="11118" x="5118100" y="4679950"/>
          <p14:tracePt t="11135" x="4845050" y="4845050"/>
          <p14:tracePt t="11152" x="4667250" y="4921250"/>
          <p14:tracePt t="11168" x="4457700" y="5022850"/>
          <p14:tracePt t="11185" x="4241800" y="5143500"/>
          <p14:tracePt t="11202" x="4000500" y="5314950"/>
          <p14:tracePt t="11218" x="3733800" y="5499100"/>
          <p14:tracePt t="11235" x="3467100" y="5702300"/>
          <p14:tracePt t="11252" x="3232150" y="5892800"/>
          <p14:tracePt t="11268" x="3098800" y="6045200"/>
          <p14:tracePt t="11285" x="2978150" y="6153150"/>
          <p14:tracePt t="11302" x="2895600" y="6273800"/>
          <p14:tracePt t="11318" x="2889250" y="6280150"/>
          <p14:tracePt t="11352" x="2870200" y="6280150"/>
          <p14:tracePt t="11368" x="2832100" y="6280150"/>
          <p14:tracePt t="11385" x="2768600" y="6280150"/>
          <p14:tracePt t="11402" x="2698750" y="6280150"/>
          <p14:tracePt t="11418" x="2609850" y="6292850"/>
          <p14:tracePt t="11435" x="2520950" y="6305550"/>
          <p14:tracePt t="11452" x="2451100" y="6318250"/>
          <p14:tracePt t="11468" x="2432050" y="6330950"/>
          <p14:tracePt t="11485" x="2419350" y="6337300"/>
          <p14:tracePt t="11575" x="2432050" y="6318250"/>
          <p14:tracePt t="11583" x="2444750" y="6280150"/>
          <p14:tracePt t="11591" x="2470150" y="6242050"/>
          <p14:tracePt t="11602" x="2495550" y="6203950"/>
          <p14:tracePt t="11618" x="2533650" y="6146800"/>
          <p14:tracePt t="11635" x="2559050" y="6108700"/>
          <p14:tracePt t="11652" x="2571750" y="6096000"/>
          <p14:tracePt t="11669" x="2578100" y="6089650"/>
          <p14:tracePt t="11791" x="2584450" y="6089650"/>
          <p14:tracePt t="11807" x="2590800" y="6089650"/>
          <p14:tracePt t="11815" x="2597150" y="6089650"/>
          <p14:tracePt t="11831" x="2609850" y="6083300"/>
          <p14:tracePt t="11839" x="2622550" y="6076950"/>
          <p14:tracePt t="11852" x="2641600" y="6076950"/>
          <p14:tracePt t="11868" x="2660650" y="6070600"/>
          <p14:tracePt t="11885" x="2667000" y="6070600"/>
          <p14:tracePt t="11902" x="2679700" y="6070600"/>
          <p14:tracePt t="12103" x="2686050" y="6070600"/>
          <p14:tracePt t="12111" x="2705100" y="6070600"/>
          <p14:tracePt t="12119" x="2724150" y="6070600"/>
          <p14:tracePt t="12135" x="2762250" y="6070600"/>
          <p14:tracePt t="12152" x="2863850" y="6083300"/>
          <p14:tracePt t="12169" x="3041650" y="6115050"/>
          <p14:tracePt t="12185" x="3244850" y="6115050"/>
          <p14:tracePt t="12202" x="3441700" y="6089650"/>
          <p14:tracePt t="12219" x="3575050" y="6045200"/>
          <p14:tracePt t="12235" x="3638550" y="6013450"/>
          <p14:tracePt t="12252" x="3651250" y="5988050"/>
          <p14:tracePt t="12269" x="3663950" y="5969000"/>
          <p14:tracePt t="12285" x="3663950" y="5918200"/>
          <p14:tracePt t="12302" x="3663950" y="5861050"/>
          <p14:tracePt t="12319" x="3657600" y="5810250"/>
          <p14:tracePt t="12335" x="3657600" y="5740400"/>
          <p14:tracePt t="12352" x="3657600" y="5670550"/>
          <p14:tracePt t="12369" x="3657600" y="5619750"/>
          <p14:tracePt t="12385" x="3657600" y="5581650"/>
          <p14:tracePt t="12402" x="3663950" y="5530850"/>
          <p14:tracePt t="12419" x="3727450" y="5441950"/>
          <p14:tracePt t="12435" x="3822700" y="5346700"/>
          <p14:tracePt t="12452" x="3975100" y="5251450"/>
          <p14:tracePt t="12468" x="4146550" y="5130800"/>
          <p14:tracePt t="12485" x="4330700" y="5022850"/>
          <p14:tracePt t="12502" x="4654550" y="4813300"/>
          <p14:tracePt t="12519" x="4838700" y="4679950"/>
          <p14:tracePt t="12535" x="5010150" y="4565650"/>
          <p14:tracePt t="12552" x="5124450" y="4489450"/>
          <p14:tracePt t="12569" x="5162550" y="4451350"/>
          <p14:tracePt t="12585" x="5181600" y="4413250"/>
          <p14:tracePt t="12602" x="5181600" y="4406900"/>
          <p14:tracePt t="12619" x="5187950" y="4400550"/>
          <p14:tracePt t="15670" x="5187950" y="4381500"/>
          <p14:tracePt t="15678" x="5200650" y="4337050"/>
          <p14:tracePt t="15686" x="5213350" y="4298950"/>
          <p14:tracePt t="15702" x="5238750" y="4241800"/>
          <p14:tracePt t="15719" x="5270500" y="4178300"/>
          <p14:tracePt t="15736" x="5295900" y="4121150"/>
          <p14:tracePt t="15753" x="5314950" y="4102100"/>
          <p14:tracePt t="15770" x="5321300" y="4089400"/>
          <p14:tracePt t="15786" x="5327650" y="4083050"/>
          <p14:tracePt t="15803" x="5334000" y="408305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1"/>
          <p:cNvPicPr>
            <a:picLocks noChangeAspect="1" noChangeArrowheads="1"/>
          </p:cNvPicPr>
          <p:nvPr/>
        </p:nvPicPr>
        <p:blipFill>
          <a:blip r:embed="rId3">
            <a:extLst>
              <a:ext uri="{28A0092B-C50C-407E-A947-70E740481C1C}">
                <a14:useLocalDpi xmlns:a14="http://schemas.microsoft.com/office/drawing/2010/main" val="0"/>
              </a:ext>
            </a:extLst>
          </a:blip>
          <a:srcRect b="8109"/>
          <a:stretch>
            <a:fillRect/>
          </a:stretch>
        </p:blipFill>
        <p:spPr bwMode="auto">
          <a:xfrm>
            <a:off x="1847851" y="404814"/>
            <a:ext cx="856932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582627"/>
      </p:ext>
    </p:extLst>
  </p:cSld>
  <p:clrMapOvr>
    <a:masterClrMapping/>
  </p:clrMapOvr>
  <mc:AlternateContent xmlns:mc="http://schemas.openxmlformats.org/markup-compatibility/2006" xmlns:p14="http://schemas.microsoft.com/office/powerpoint/2010/main">
    <mc:Choice Requires="p14">
      <p:transition spd="slow" p14:dur="2000" advTm="14336"/>
    </mc:Choice>
    <mc:Fallback xmlns="">
      <p:transition spd="slow" advTm="14336"/>
    </mc:Fallback>
  </mc:AlternateContent>
  <p:timing>
    <p:tnLst>
      <p:par>
        <p:cTn id="1" dur="indefinite" restart="never" nodeType="tmRoot"/>
      </p:par>
    </p:tnLst>
  </p:timing>
  <p:extLst mod="1">
    <p:ext uri="{3A86A75C-4F4B-4683-9AE1-C65F6400EC91}">
      <p14:laserTraceLst xmlns:p14="http://schemas.microsoft.com/office/powerpoint/2010/main">
        <p14:tracePtLst>
          <p14:tracePt t="808" x="5334000" y="4064000"/>
          <p14:tracePt t="816" x="5175250" y="4032250"/>
          <p14:tracePt t="826" x="4864100" y="3905250"/>
          <p14:tracePt t="834" x="4546600" y="3765550"/>
          <p14:tracePt t="849" x="3867150" y="3390900"/>
          <p14:tracePt t="866" x="3346450" y="3016250"/>
          <p14:tracePt t="882" x="3073400" y="2724150"/>
          <p14:tracePt t="899" x="2933700" y="2476500"/>
          <p14:tracePt t="916" x="2870200" y="2260600"/>
          <p14:tracePt t="932" x="2838450" y="2108200"/>
          <p14:tracePt t="949" x="2838450" y="1981200"/>
          <p14:tracePt t="966" x="2838450" y="1943100"/>
          <p14:tracePt t="982" x="2838450" y="1917700"/>
          <p14:tracePt t="999" x="2838450" y="1892300"/>
          <p14:tracePt t="1016" x="2838450" y="1885950"/>
          <p14:tracePt t="1033" x="2838450" y="1873250"/>
          <p14:tracePt t="1049" x="2832100" y="1835150"/>
          <p14:tracePt t="1066" x="2806700" y="1765300"/>
          <p14:tracePt t="1082" x="2774950" y="1631950"/>
          <p14:tracePt t="1099" x="2724150" y="1485900"/>
          <p14:tracePt t="1116" x="2698750" y="1397000"/>
          <p14:tracePt t="1132" x="2686050" y="1327150"/>
          <p14:tracePt t="1149" x="2679700" y="1301750"/>
          <p14:tracePt t="1165" x="2679700" y="1289050"/>
          <p14:tracePt t="1240" x="2673350" y="1289050"/>
          <p14:tracePt t="1272" x="2667000" y="1289050"/>
          <p14:tracePt t="1280" x="2667000" y="1301750"/>
          <p14:tracePt t="1288" x="2667000" y="1320800"/>
          <p14:tracePt t="1299" x="2667000" y="1339850"/>
          <p14:tracePt t="1316" x="2667000" y="1390650"/>
          <p14:tracePt t="1333" x="2667000" y="1492250"/>
          <p14:tracePt t="1349" x="2667000" y="1670050"/>
          <p14:tracePt t="1366" x="2667000" y="1879600"/>
          <p14:tracePt t="1383" x="2667000" y="2114550"/>
          <p14:tracePt t="1399" x="2667000" y="2146300"/>
          <p14:tracePt t="1416" x="2667000" y="2222500"/>
          <p14:tracePt t="1433" x="2667000" y="2235200"/>
          <p14:tracePt t="1449" x="2660650" y="2247900"/>
          <p14:tracePt t="1466" x="2660650" y="2254250"/>
          <p14:tracePt t="1608" x="2647950" y="2190750"/>
          <p14:tracePt t="1616" x="2647950" y="2139950"/>
          <p14:tracePt t="1624" x="2635250" y="2089150"/>
          <p14:tracePt t="1632" x="2635250" y="2038350"/>
          <p14:tracePt t="1649" x="2635250" y="1873250"/>
          <p14:tracePt t="1666" x="2635250" y="1733550"/>
          <p14:tracePt t="1683" x="2635250" y="1600200"/>
          <p14:tracePt t="1699" x="2641600" y="1498600"/>
          <p14:tracePt t="1716" x="2654300" y="1441450"/>
          <p14:tracePt t="1733" x="2654300" y="1416050"/>
          <p14:tracePt t="1749" x="2660650" y="1403350"/>
          <p14:tracePt t="1887" x="2660650" y="1409700"/>
          <p14:tracePt t="1911" x="2660650" y="1416050"/>
          <p14:tracePt t="1992" x="2660650" y="1422400"/>
          <p14:tracePt t="2000" x="2660650" y="1428750"/>
          <p14:tracePt t="2008" x="2660650" y="1435100"/>
          <p14:tracePt t="2016" x="2660650" y="1447800"/>
          <p14:tracePt t="2033" x="2660650" y="1479550"/>
          <p14:tracePt t="2050" x="2660650" y="1543050"/>
          <p14:tracePt t="2066" x="2660650" y="1670050"/>
          <p14:tracePt t="2083" x="2660650" y="1797050"/>
          <p14:tracePt t="2100" x="2660650" y="1898650"/>
          <p14:tracePt t="2116" x="2660650" y="1981200"/>
          <p14:tracePt t="2133" x="2660650" y="2051050"/>
          <p14:tracePt t="2136" x="2660650" y="2082800"/>
          <p14:tracePt t="2150" x="2660650" y="2133600"/>
          <p14:tracePt t="2166" x="2660650" y="2203450"/>
          <p14:tracePt t="2183" x="2660650" y="2311400"/>
          <p14:tracePt t="2199" x="2660650" y="2413000"/>
          <p14:tracePt t="2216" x="2660650" y="2514600"/>
          <p14:tracePt t="2233" x="2660650" y="2584450"/>
          <p14:tracePt t="2250" x="2654300" y="2635250"/>
          <p14:tracePt t="2266" x="2641600" y="2692400"/>
          <p14:tracePt t="2283" x="2641600" y="2717800"/>
          <p14:tracePt t="2300" x="2641600" y="2743200"/>
          <p14:tracePt t="2316" x="2641600" y="2774950"/>
          <p14:tracePt t="2333" x="2635250" y="2781300"/>
          <p14:tracePt t="2432" x="2635250" y="2768600"/>
          <p14:tracePt t="2440" x="2635250" y="2724150"/>
          <p14:tracePt t="2450" x="2641600" y="2686050"/>
          <p14:tracePt t="2466" x="2686050" y="2489200"/>
          <p14:tracePt t="2483" x="2755900" y="2247900"/>
          <p14:tracePt t="2500" x="2870200" y="1955800"/>
          <p14:tracePt t="2516" x="2978150" y="1701800"/>
          <p14:tracePt t="2533" x="3060700" y="1536700"/>
          <p14:tracePt t="2550" x="3111500" y="1441450"/>
          <p14:tracePt t="2566" x="3136900" y="1390650"/>
          <p14:tracePt t="2583" x="3175000" y="1346200"/>
          <p14:tracePt t="2600" x="3194050" y="1301750"/>
          <p14:tracePt t="2617" x="3200400" y="1295400"/>
          <p14:tracePt t="2633" x="3206750" y="1289050"/>
          <p14:tracePt t="2680" x="3213100" y="1289050"/>
          <p14:tracePt t="2704" x="3219450" y="1276350"/>
          <p14:tracePt t="2735" x="3225800" y="1270000"/>
          <p14:tracePt t="2751" x="3232150" y="1270000"/>
          <p14:tracePt t="2759" x="3232150" y="1263650"/>
          <p14:tracePt t="2881" x="3225800" y="1263650"/>
          <p14:tracePt t="2888" x="3219450" y="1270000"/>
          <p14:tracePt t="2900" x="3213100" y="1289050"/>
          <p14:tracePt t="2916" x="3213100" y="1339850"/>
          <p14:tracePt t="2933" x="3213100" y="1441450"/>
          <p14:tracePt t="2950" x="3213100" y="1543050"/>
          <p14:tracePt t="2966" x="3213100" y="1670050"/>
          <p14:tracePt t="2984" x="3213100" y="1885950"/>
          <p14:tracePt t="3000" x="3213100" y="2038350"/>
          <p14:tracePt t="3016" x="3213100" y="2235200"/>
          <p14:tracePt t="3033" x="3213100" y="2470150"/>
          <p14:tracePt t="3050" x="3213100" y="2686050"/>
          <p14:tracePt t="3066" x="3213100" y="2857500"/>
          <p14:tracePt t="3083" x="3213100" y="2990850"/>
          <p14:tracePt t="3100" x="3213100" y="3067050"/>
          <p14:tracePt t="3117" x="3213100" y="3098800"/>
          <p14:tracePt t="3360" x="3213100" y="3105150"/>
          <p14:tracePt t="3368" x="3213100" y="3155950"/>
          <p14:tracePt t="3376" x="3213100" y="3187700"/>
          <p14:tracePt t="3385" x="3232150" y="3244850"/>
          <p14:tracePt t="3400" x="3295650" y="3454400"/>
          <p14:tracePt t="3417" x="3441700" y="3759200"/>
          <p14:tracePt t="3433" x="3575050" y="4038600"/>
          <p14:tracePt t="3450" x="3727450" y="4216400"/>
          <p14:tracePt t="3467" x="3930650" y="4381500"/>
          <p14:tracePt t="3483" x="4095750" y="4495800"/>
          <p14:tracePt t="3500" x="4260850" y="4572000"/>
          <p14:tracePt t="3517" x="4375150" y="4603750"/>
          <p14:tracePt t="3533" x="4451350" y="4603750"/>
          <p14:tracePt t="3550" x="4489450" y="4603750"/>
          <p14:tracePt t="3567" x="4552950" y="4552950"/>
          <p14:tracePt t="3583" x="4591050" y="4489450"/>
          <p14:tracePt t="3600" x="4667250" y="4343400"/>
          <p14:tracePt t="3617" x="4718050" y="4267200"/>
          <p14:tracePt t="3633" x="4806950" y="4178300"/>
          <p14:tracePt t="3650" x="4895850" y="4140200"/>
          <p14:tracePt t="3667" x="4984750" y="4114800"/>
          <p14:tracePt t="3683" x="5060950" y="4102100"/>
          <p14:tracePt t="3700" x="5099050" y="4102100"/>
          <p14:tracePt t="3717" x="5105400" y="4102100"/>
          <p14:tracePt t="11520" x="5111750" y="4089400"/>
          <p14:tracePt t="11528" x="5080000" y="4038600"/>
          <p14:tracePt t="11536" x="5035550" y="3981450"/>
          <p14:tracePt t="11552" x="4959350" y="3886200"/>
          <p14:tracePt t="11569" x="4946650" y="3879850"/>
          <p14:tracePt t="11602" x="4946650" y="3873500"/>
          <p14:tracePt t="11619" x="4940300" y="387350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30022"/>
      </p:ext>
    </p:extLst>
  </p:cSld>
  <p:clrMapOvr>
    <a:masterClrMapping/>
  </p:clrMapOvr>
  <mc:AlternateContent xmlns:mc="http://schemas.openxmlformats.org/markup-compatibility/2006" xmlns:p14="http://schemas.microsoft.com/office/powerpoint/2010/main">
    <mc:Choice Requires="p14">
      <p:transition spd="slow" p14:dur="2000" advTm="25360"/>
    </mc:Choice>
    <mc:Fallback xmlns="">
      <p:transition spd="slow" advTm="25360"/>
    </mc:Fallback>
  </mc:AlternateContent>
  <p:timing>
    <p:tnLst>
      <p:par>
        <p:cTn id="1" dur="indefinite" restart="never" nodeType="tmRoot"/>
      </p:par>
    </p:tnLst>
  </p:timing>
  <p:extLst mod="1">
    <p:ext uri="{3A86A75C-4F4B-4683-9AE1-C65F6400EC91}">
      <p14:laserTraceLst xmlns:p14="http://schemas.microsoft.com/office/powerpoint/2010/main">
        <p14:tracePtLst>
          <p14:tracePt t="696" x="4921250" y="3822700"/>
          <p14:tracePt t="704" x="4902200" y="3740150"/>
          <p14:tracePt t="712" x="4889500" y="3670300"/>
          <p14:tracePt t="720" x="4864100" y="3587750"/>
          <p14:tracePt t="735" x="4845050" y="3486150"/>
          <p14:tracePt t="751" x="4826000" y="3390900"/>
          <p14:tracePt t="768" x="4826000" y="3270250"/>
          <p14:tracePt t="784" x="4826000" y="3117850"/>
          <p14:tracePt t="801" x="4794250" y="2965450"/>
          <p14:tracePt t="818" x="4781550" y="2844800"/>
          <p14:tracePt t="834" x="4781550" y="2743200"/>
          <p14:tracePt t="850" x="4781550" y="2654300"/>
          <p14:tracePt t="867" x="4781550" y="2571750"/>
          <p14:tracePt t="884" x="4781550" y="2482850"/>
          <p14:tracePt t="901" x="4781550" y="2419350"/>
          <p14:tracePt t="918" x="4781550" y="2381250"/>
          <p14:tracePt t="934" x="4781550" y="2362200"/>
          <p14:tracePt t="951" x="4781550" y="2349500"/>
          <p14:tracePt t="1048" x="4794250" y="2349500"/>
          <p14:tracePt t="1064" x="4800600" y="2355850"/>
          <p14:tracePt t="1072" x="4813300" y="2368550"/>
          <p14:tracePt t="1084" x="4826000" y="2381250"/>
          <p14:tracePt t="1101" x="4870450" y="2425700"/>
          <p14:tracePt t="1118" x="4972050" y="2540000"/>
          <p14:tracePt t="1134" x="5118100" y="2667000"/>
          <p14:tracePt t="1152" x="5549900" y="2946400"/>
          <p14:tracePt t="1168" x="5873750" y="3086100"/>
          <p14:tracePt t="1184" x="6254750" y="3149600"/>
          <p14:tracePt t="1201" x="6559550" y="3168650"/>
          <p14:tracePt t="1218" x="6680200" y="3168650"/>
          <p14:tracePt t="1234" x="6718300" y="3168650"/>
          <p14:tracePt t="1251" x="6724650" y="3162300"/>
          <p14:tracePt t="1268" x="6731000" y="3136900"/>
          <p14:tracePt t="1284" x="6731000" y="3086100"/>
          <p14:tracePt t="1301" x="6711950" y="3028950"/>
          <p14:tracePt t="1318" x="6623050" y="2965450"/>
          <p14:tracePt t="1334" x="6540500" y="2901950"/>
          <p14:tracePt t="1351" x="6470650" y="2857500"/>
          <p14:tracePt t="1368" x="6445250" y="2851150"/>
          <p14:tracePt t="1384" x="6413500" y="2838450"/>
          <p14:tracePt t="1401" x="6388100" y="2838450"/>
          <p14:tracePt t="1418" x="6362700" y="2838450"/>
          <p14:tracePt t="1434" x="6337300" y="2838450"/>
          <p14:tracePt t="1468" x="6330950" y="2851150"/>
          <p14:tracePt t="1512" x="6330950" y="2857500"/>
          <p14:tracePt t="2248" x="6318250" y="2857500"/>
          <p14:tracePt t="2256" x="6280150" y="2857500"/>
          <p14:tracePt t="2268" x="6235700" y="2844800"/>
          <p14:tracePt t="2285" x="6146800" y="2819400"/>
          <p14:tracePt t="2301" x="6026150" y="2800350"/>
          <p14:tracePt t="2318" x="5905500" y="2774950"/>
          <p14:tracePt t="2336" x="5753100" y="2743200"/>
          <p14:tracePt t="2351" x="5651500" y="2717800"/>
          <p14:tracePt t="2368" x="5549900" y="2686050"/>
          <p14:tracePt t="2385" x="5461000" y="2641600"/>
          <p14:tracePt t="2401" x="5372100" y="2616200"/>
          <p14:tracePt t="2418" x="5264150" y="2590800"/>
          <p14:tracePt t="2435" x="5175250" y="2565400"/>
          <p14:tracePt t="2451" x="5086350" y="2540000"/>
          <p14:tracePt t="2468" x="4978400" y="2482850"/>
          <p14:tracePt t="2485" x="4889500" y="2444750"/>
          <p14:tracePt t="2501" x="4806950" y="2406650"/>
          <p14:tracePt t="2519" x="4718050" y="2343150"/>
          <p14:tracePt t="2535" x="4578350" y="2228850"/>
          <p14:tracePt t="2551" x="4495800" y="2133600"/>
          <p14:tracePt t="2568" x="4445000" y="2012950"/>
          <p14:tracePt t="2585" x="4400550" y="1873250"/>
          <p14:tracePt t="2601" x="4337050" y="1670050"/>
          <p14:tracePt t="2618" x="4286250" y="1498600"/>
          <p14:tracePt t="2635" x="4241800" y="1339850"/>
          <p14:tracePt t="2652" x="4184650" y="1225550"/>
          <p14:tracePt t="2668" x="4127500" y="1117600"/>
          <p14:tracePt t="2685" x="4089400" y="1028700"/>
          <p14:tracePt t="2702" x="4044950" y="984250"/>
          <p14:tracePt t="2718" x="4013200" y="939800"/>
          <p14:tracePt t="2736" x="3911600" y="857250"/>
          <p14:tracePt t="2751" x="3879850" y="838200"/>
          <p14:tracePt t="2768" x="3835400" y="819150"/>
          <p14:tracePt t="2785" x="3790950" y="781050"/>
          <p14:tracePt t="2802" x="3733800" y="749300"/>
          <p14:tracePt t="2818" x="3657600" y="698500"/>
          <p14:tracePt t="2835" x="3594100" y="647700"/>
          <p14:tracePt t="2852" x="3536950" y="596900"/>
          <p14:tracePt t="2868" x="3492500" y="577850"/>
          <p14:tracePt t="2885" x="3448050" y="546100"/>
          <p14:tracePt t="2902" x="3416300" y="527050"/>
          <p14:tracePt t="2918" x="3397250" y="520700"/>
          <p14:tracePt t="2935" x="3352800" y="495300"/>
          <p14:tracePt t="2952" x="3346450" y="495300"/>
          <p14:tracePt t="3024" x="3340100" y="514350"/>
          <p14:tracePt t="3032" x="3340100" y="558800"/>
          <p14:tracePt t="3040" x="3359150" y="622300"/>
          <p14:tracePt t="3052" x="3403600" y="692150"/>
          <p14:tracePt t="3068" x="3473450" y="787400"/>
          <p14:tracePt t="3085" x="3505200" y="825500"/>
          <p14:tracePt t="3102" x="3524250" y="838200"/>
          <p14:tracePt t="3192" x="3530600" y="831850"/>
          <p14:tracePt t="3200" x="3524250" y="812800"/>
          <p14:tracePt t="3208" x="3524250" y="800100"/>
          <p14:tracePt t="3218" x="3511550" y="781050"/>
          <p14:tracePt t="3235" x="3505200" y="781050"/>
          <p14:tracePt t="3252" x="3498850" y="774700"/>
          <p14:tracePt t="3512" x="3498850" y="768350"/>
          <p14:tracePt t="3528" x="3498850" y="762000"/>
          <p14:tracePt t="3824" x="3498850" y="774700"/>
          <p14:tracePt t="3832" x="3498850" y="806450"/>
          <p14:tracePt t="3840" x="3498850" y="825500"/>
          <p14:tracePt t="3852" x="3498850" y="857250"/>
          <p14:tracePt t="3868" x="3498850" y="939800"/>
          <p14:tracePt t="3885" x="3498850" y="1060450"/>
          <p14:tracePt t="3902" x="3505200" y="1181100"/>
          <p14:tracePt t="3918" x="3543300" y="1295400"/>
          <p14:tracePt t="3935" x="3600450" y="1447800"/>
          <p14:tracePt t="3951" x="3657600" y="1555750"/>
          <p14:tracePt t="3969" x="3676650" y="1612900"/>
          <p14:tracePt t="3985" x="3702050" y="1657350"/>
          <p14:tracePt t="4002" x="3708400" y="1695450"/>
          <p14:tracePt t="4019" x="3721100" y="1752600"/>
          <p14:tracePt t="4035" x="3740150" y="1809750"/>
          <p14:tracePt t="4052" x="3778250" y="1873250"/>
          <p14:tracePt t="4069" x="3803650" y="1936750"/>
          <p14:tracePt t="4085" x="3829050" y="2032000"/>
          <p14:tracePt t="4102" x="3848100" y="2127250"/>
          <p14:tracePt t="4119" x="3879850" y="2197100"/>
          <p14:tracePt t="4135" x="3879850" y="2209800"/>
          <p14:tracePt t="4152" x="3879850" y="2216150"/>
          <p14:tracePt t="4232" x="3886200" y="2222500"/>
          <p14:tracePt t="4240" x="3886200" y="2228850"/>
          <p14:tracePt t="4264" x="3886200" y="2241550"/>
          <p14:tracePt t="4296" x="3886200" y="2247900"/>
          <p14:tracePt t="4536" x="3886200" y="2235200"/>
          <p14:tracePt t="4552" x="3886200" y="2228850"/>
          <p14:tracePt t="4568" x="3886200" y="2222500"/>
          <p14:tracePt t="4584" x="3892550" y="2203450"/>
          <p14:tracePt t="4704" x="3898900" y="2197100"/>
          <p14:tracePt t="4728" x="3905250" y="2197100"/>
          <p14:tracePt t="4744" x="3911600" y="2197100"/>
          <p14:tracePt t="4752" x="3911600" y="2190750"/>
          <p14:tracePt t="4760" x="3917950" y="2190750"/>
          <p14:tracePt t="4769" x="3930650" y="2190750"/>
          <p14:tracePt t="4785" x="3975100" y="2184400"/>
          <p14:tracePt t="4802" x="4051300" y="2184400"/>
          <p14:tracePt t="4819" x="4159250" y="2184400"/>
          <p14:tracePt t="4836" x="4305300" y="2184400"/>
          <p14:tracePt t="4852" x="4457700" y="2184400"/>
          <p14:tracePt t="4869" x="4641850" y="2184400"/>
          <p14:tracePt t="4871" x="4730750" y="2184400"/>
          <p14:tracePt t="4886" x="4826000" y="2184400"/>
          <p14:tracePt t="4902" x="4978400" y="2184400"/>
          <p14:tracePt t="4919" x="5080000" y="2184400"/>
          <p14:tracePt t="4936" x="5099050" y="2184400"/>
          <p14:tracePt t="5008" x="5111750" y="2184400"/>
          <p14:tracePt t="5024" x="5130800" y="2184400"/>
          <p14:tracePt t="5032" x="5156200" y="2190750"/>
          <p14:tracePt t="5040" x="5175250" y="2222500"/>
          <p14:tracePt t="5052" x="5213350" y="2260600"/>
          <p14:tracePt t="5069" x="5264150" y="2317750"/>
          <p14:tracePt t="5086" x="5321300" y="2381250"/>
          <p14:tracePt t="5102" x="5353050" y="2400300"/>
          <p14:tracePt t="5119" x="5359400" y="2406650"/>
          <p14:tracePt t="5336" x="5353050" y="2413000"/>
          <p14:tracePt t="5344" x="5295900" y="2381250"/>
          <p14:tracePt t="5354" x="5245100" y="2349500"/>
          <p14:tracePt t="5369" x="5054600" y="2197100"/>
          <p14:tracePt t="5386" x="4660900" y="1936750"/>
          <p14:tracePt t="5402" x="4203700" y="1587500"/>
          <p14:tracePt t="5419" x="3733800" y="1200150"/>
          <p14:tracePt t="5436" x="3454400" y="939800"/>
          <p14:tracePt t="5452" x="3257550" y="647700"/>
          <p14:tracePt t="5469" x="3225800" y="539750"/>
          <p14:tracePt t="5486" x="3213100" y="482600"/>
          <p14:tracePt t="5502" x="3213100" y="431800"/>
          <p14:tracePt t="5520" x="3232150" y="355600"/>
          <p14:tracePt t="5536" x="3238500" y="311150"/>
          <p14:tracePt t="5552" x="3238500" y="304800"/>
          <p14:tracePt t="5569" x="3244850" y="292100"/>
          <p14:tracePt t="5608" x="3244850" y="285750"/>
          <p14:tracePt t="5619" x="3244850" y="273050"/>
          <p14:tracePt t="5636" x="3244850" y="260350"/>
          <p14:tracePt t="5653" x="3244850" y="247650"/>
          <p14:tracePt t="5736" x="3244850" y="273050"/>
          <p14:tracePt t="5744" x="3244850" y="317500"/>
          <p14:tracePt t="5752" x="3263900" y="412750"/>
          <p14:tracePt t="5769" x="3321050" y="730250"/>
          <p14:tracePt t="5786" x="3403600" y="1085850"/>
          <p14:tracePt t="5802" x="3505200" y="1416050"/>
          <p14:tracePt t="5819" x="3625850" y="1752600"/>
          <p14:tracePt t="5836" x="3695700" y="2012950"/>
          <p14:tracePt t="5852" x="3740150" y="2178050"/>
          <p14:tracePt t="5869" x="3759200" y="2247900"/>
          <p14:tracePt t="5927" x="3759200" y="2152650"/>
          <p14:tracePt t="5935" x="3759200" y="2051050"/>
          <p14:tracePt t="5943" x="3759200" y="1911350"/>
          <p14:tracePt t="5952" x="3759200" y="1701800"/>
          <p14:tracePt t="5969" x="3759200" y="1358900"/>
          <p14:tracePt t="5985" x="3759200" y="1130300"/>
          <p14:tracePt t="6002" x="3759200" y="1092200"/>
          <p14:tracePt t="6072" x="3759200" y="1104900"/>
          <p14:tracePt t="6080" x="3759200" y="1168400"/>
          <p14:tracePt t="6088" x="3759200" y="1263650"/>
          <p14:tracePt t="6103" x="3759200" y="1466850"/>
          <p14:tracePt t="6119" x="3759200" y="1562100"/>
          <p14:tracePt t="6136" x="3803650" y="1784350"/>
          <p14:tracePt t="6153" x="3835400" y="1841500"/>
          <p14:tracePt t="6256" x="3835400" y="1828800"/>
          <p14:tracePt t="6264" x="3829050" y="1809750"/>
          <p14:tracePt t="6272" x="3816350" y="1790700"/>
          <p14:tracePt t="6286" x="3816350" y="1784350"/>
          <p14:tracePt t="6303" x="3810000" y="1733550"/>
          <p14:tracePt t="6319" x="3797300" y="1727200"/>
          <p14:tracePt t="6336" x="3790950" y="1701800"/>
          <p14:tracePt t="6353" x="3784600" y="1682750"/>
          <p14:tracePt t="6370" x="3771900" y="1657350"/>
          <p14:tracePt t="6386" x="3765550" y="1619250"/>
          <p14:tracePt t="6403" x="3765550" y="1587500"/>
          <p14:tracePt t="6419" x="3752850" y="1524000"/>
          <p14:tracePt t="6436" x="3740150" y="1447800"/>
          <p14:tracePt t="6453" x="3721100" y="1352550"/>
          <p14:tracePt t="6469" x="3689350" y="1289050"/>
          <p14:tracePt t="6486" x="3657600" y="1206500"/>
          <p14:tracePt t="6503" x="3651250" y="1193800"/>
          <p14:tracePt t="6551" x="3644900" y="1193800"/>
          <p14:tracePt t="6784" x="3638550" y="1162050"/>
          <p14:tracePt t="6792" x="3632200" y="1149350"/>
          <p14:tracePt t="6803" x="3632200" y="1143000"/>
          <p14:tracePt t="6960" x="3632200" y="1136650"/>
          <p14:tracePt t="6968" x="3632200" y="1117600"/>
          <p14:tracePt t="6976" x="3632200" y="1085850"/>
          <p14:tracePt t="6986" x="3632200" y="1066800"/>
          <p14:tracePt t="7003" x="3644900" y="1035050"/>
          <p14:tracePt t="7020" x="3644900" y="1022350"/>
          <p14:tracePt t="7036" x="3644900" y="996950"/>
          <p14:tracePt t="7053" x="3625850" y="971550"/>
          <p14:tracePt t="7069" x="3613150" y="933450"/>
          <p14:tracePt t="7086" x="3600450" y="927100"/>
          <p14:tracePt t="7103" x="3600450" y="908050"/>
          <p14:tracePt t="7119" x="3594100" y="901700"/>
          <p14:tracePt t="7136" x="3587750" y="895350"/>
          <p14:tracePt t="7153" x="3587750" y="889000"/>
          <p14:tracePt t="7169" x="3581400" y="869950"/>
          <p14:tracePt t="7186" x="3581400" y="857250"/>
          <p14:tracePt t="7203" x="3581400" y="844550"/>
          <p14:tracePt t="7219" x="3568700" y="806450"/>
          <p14:tracePt t="7236" x="3556000" y="781050"/>
          <p14:tracePt t="7253" x="3549650" y="749300"/>
          <p14:tracePt t="7269" x="3549650" y="742950"/>
          <p14:tracePt t="7286" x="3549650" y="730250"/>
          <p14:tracePt t="7303" x="3536950" y="704850"/>
          <p14:tracePt t="7320" x="3530600" y="698500"/>
          <p14:tracePt t="7336" x="3524250" y="692150"/>
          <p14:tracePt t="7353" x="3517900" y="685800"/>
          <p14:tracePt t="8216" x="3517900" y="704850"/>
          <p14:tracePt t="8225" x="3517900" y="736600"/>
          <p14:tracePt t="8232" x="3517900" y="755650"/>
          <p14:tracePt t="8240" x="3517900" y="768350"/>
          <p14:tracePt t="8253" x="3517900" y="793750"/>
          <p14:tracePt t="8270" x="3530600" y="825500"/>
          <p14:tracePt t="8287" x="3549650" y="869950"/>
          <p14:tracePt t="8303" x="3562350" y="901700"/>
          <p14:tracePt t="8320" x="3575050" y="914400"/>
          <p14:tracePt t="8337" x="3581400" y="920750"/>
          <p14:tracePt t="8353" x="3594100" y="933450"/>
          <p14:tracePt t="8370" x="3594100" y="946150"/>
          <p14:tracePt t="8387" x="3600450" y="958850"/>
          <p14:tracePt t="8403" x="3613150" y="971550"/>
          <p14:tracePt t="8420" x="3625850" y="984250"/>
          <p14:tracePt t="8423" x="3644900" y="996950"/>
          <p14:tracePt t="8437" x="3651250" y="1009650"/>
          <p14:tracePt t="8453" x="3663950" y="1022350"/>
          <p14:tracePt t="8470" x="3676650" y="1022350"/>
          <p14:tracePt t="8487" x="3683000" y="1028700"/>
          <p14:tracePt t="8520" x="3689350" y="1028700"/>
          <p14:tracePt t="8528" x="3695700" y="1028700"/>
          <p14:tracePt t="8537" x="3702050" y="1035050"/>
          <p14:tracePt t="8553" x="3714750" y="1035050"/>
          <p14:tracePt t="8570" x="3733800" y="1035050"/>
          <p14:tracePt t="8587" x="3759200" y="1035050"/>
          <p14:tracePt t="8603" x="3765550" y="1035050"/>
          <p14:tracePt t="8620" x="3771900" y="1035050"/>
          <p14:tracePt t="8637" x="3784600" y="1041400"/>
          <p14:tracePt t="8696" x="3784600" y="1047750"/>
          <p14:tracePt t="8712" x="3784600" y="1060450"/>
          <p14:tracePt t="8728" x="3784600" y="1066800"/>
          <p14:tracePt t="8760" x="3797300" y="1066800"/>
          <p14:tracePt t="8768" x="3797300" y="1073150"/>
          <p14:tracePt t="8776" x="3803650" y="1079500"/>
          <p14:tracePt t="8792" x="3810000" y="1079500"/>
          <p14:tracePt t="8899" x="3822700" y="1079500"/>
          <p14:tracePt t="9232" x="3835400" y="1085850"/>
          <p14:tracePt t="9240" x="3867150" y="1085850"/>
          <p14:tracePt t="9248" x="3937000" y="1079500"/>
          <p14:tracePt t="9256" x="4025900" y="1079500"/>
          <p14:tracePt t="9270" x="4140200" y="1079500"/>
          <p14:tracePt t="9287" x="4622800" y="1079500"/>
          <p14:tracePt t="9304" x="4953000" y="1079500"/>
          <p14:tracePt t="9320" x="5264150" y="1079500"/>
          <p14:tracePt t="9337" x="5429250" y="1079500"/>
          <p14:tracePt t="9354" x="5486400" y="1079500"/>
          <p14:tracePt t="9496" x="5492750" y="1079500"/>
          <p14:tracePt t="9513" x="5499100" y="1073150"/>
          <p14:tracePt t="9528" x="5511800" y="1073150"/>
          <p14:tracePt t="9576" x="5518150" y="1073150"/>
          <p14:tracePt t="9592" x="5524500" y="1073150"/>
          <p14:tracePt t="9608" x="5530850" y="1073150"/>
          <p14:tracePt t="9624" x="5543550" y="1073150"/>
          <p14:tracePt t="9640" x="5549900" y="1073150"/>
          <p14:tracePt t="9648" x="5556250" y="1073150"/>
          <p14:tracePt t="9672" x="5568950" y="1066800"/>
          <p14:tracePt t="14424" x="5568950" y="1079500"/>
          <p14:tracePt t="14432" x="5568950" y="1111250"/>
          <p14:tracePt t="14440" x="5556250" y="1149350"/>
          <p14:tracePt t="14455" x="5543550" y="1187450"/>
          <p14:tracePt t="14472" x="5467350" y="1371600"/>
          <p14:tracePt t="14489" x="5416550" y="1504950"/>
          <p14:tracePt t="14505" x="5378450" y="1625600"/>
          <p14:tracePt t="14522" x="5334000" y="1746250"/>
          <p14:tracePt t="14538" x="5308600" y="1822450"/>
          <p14:tracePt t="14555" x="5302250" y="1860550"/>
          <p14:tracePt t="14572" x="5289550" y="1879600"/>
          <p14:tracePt t="14588" x="5289550" y="1905000"/>
          <p14:tracePt t="14605" x="5276850" y="1911350"/>
          <p14:tracePt t="14622" x="5270500" y="1917700"/>
          <p14:tracePt t="14638" x="5245100" y="1924050"/>
          <p14:tracePt t="14655" x="5194300" y="1924050"/>
          <p14:tracePt t="14672" x="5092700" y="1924050"/>
          <p14:tracePt t="14688" x="4991100" y="1924050"/>
          <p14:tracePt t="14705" x="4826000" y="1879600"/>
          <p14:tracePt t="14722" x="4660900" y="1835150"/>
          <p14:tracePt t="14738" x="4495800" y="1803400"/>
          <p14:tracePt t="14755" x="4375150" y="1758950"/>
          <p14:tracePt t="14772" x="4324350" y="1752600"/>
          <p14:tracePt t="14789" x="4298950" y="1733550"/>
          <p14:tracePt t="14805" x="4286250" y="1720850"/>
          <p14:tracePt t="14822" x="4279900" y="1695450"/>
          <p14:tracePt t="14839" x="4248150" y="1600200"/>
          <p14:tracePt t="14855" x="4222750" y="1562100"/>
          <p14:tracePt t="14872" x="4140200" y="1422400"/>
          <p14:tracePt t="14889" x="4064000" y="1320800"/>
          <p14:tracePt t="14905" x="3981450" y="1174750"/>
          <p14:tracePt t="14922" x="3867150" y="1047750"/>
          <p14:tracePt t="14939" x="3752850" y="927100"/>
          <p14:tracePt t="14956" x="3670300" y="857250"/>
          <p14:tracePt t="14972" x="3638550" y="825500"/>
          <p14:tracePt t="14988" x="3619500" y="793750"/>
          <p14:tracePt t="15005" x="3606800" y="781050"/>
          <p14:tracePt t="15022" x="3600450" y="768350"/>
          <p14:tracePt t="15039" x="3587750" y="755650"/>
          <p14:tracePt t="15055" x="3587750" y="742950"/>
          <p14:tracePt t="15072" x="3587750" y="736600"/>
          <p14:tracePt t="15144" x="3581400" y="736600"/>
          <p14:tracePt t="15168" x="3575050" y="736600"/>
          <p14:tracePt t="15176" x="3568700" y="730250"/>
          <p14:tracePt t="15184" x="3568700" y="723900"/>
          <p14:tracePt t="15192" x="3562350" y="723900"/>
          <p14:tracePt t="15208" x="3549650" y="717550"/>
          <p14:tracePt t="15232" x="3543300" y="717550"/>
          <p14:tracePt t="15408" x="3536950" y="717550"/>
          <p14:tracePt t="15416" x="3536950" y="730250"/>
          <p14:tracePt t="15424" x="3536950" y="742950"/>
          <p14:tracePt t="15439" x="3549650" y="781050"/>
          <p14:tracePt t="15456" x="3562350" y="819150"/>
          <p14:tracePt t="15472" x="3575050" y="857250"/>
          <p14:tracePt t="15489" x="3581400" y="895350"/>
          <p14:tracePt t="15506" x="3581400" y="977900"/>
          <p14:tracePt t="15522" x="3594100" y="1054100"/>
          <p14:tracePt t="15539" x="3594100" y="1155700"/>
          <p14:tracePt t="15556" x="3594100" y="1225550"/>
          <p14:tracePt t="15572" x="3594100" y="1295400"/>
          <p14:tracePt t="15589" x="3594100" y="1365250"/>
          <p14:tracePt t="15605" x="3594100" y="1447800"/>
          <p14:tracePt t="15622" x="3606800" y="1536700"/>
          <p14:tracePt t="15639" x="3619500" y="1593850"/>
          <p14:tracePt t="15655" x="3638550" y="1657350"/>
          <p14:tracePt t="15672" x="3651250" y="1689100"/>
          <p14:tracePt t="15689" x="3651250" y="1720850"/>
          <p14:tracePt t="15706" x="3651250" y="1746250"/>
          <p14:tracePt t="15722" x="3663950" y="1797050"/>
          <p14:tracePt t="15739" x="3683000" y="1866900"/>
          <p14:tracePt t="15756" x="3683000" y="1924050"/>
          <p14:tracePt t="15772" x="3695700" y="1981200"/>
          <p14:tracePt t="15789" x="3695700" y="2006600"/>
          <p14:tracePt t="15806" x="3695700" y="2025650"/>
          <p14:tracePt t="15822" x="3695700" y="2038350"/>
          <p14:tracePt t="16128" x="3708400" y="2044700"/>
          <p14:tracePt t="16144" x="3721100" y="2044700"/>
          <p14:tracePt t="16153" x="3727450" y="2044700"/>
          <p14:tracePt t="16160" x="3746500" y="2044700"/>
          <p14:tracePt t="16172" x="3765550" y="2044700"/>
          <p14:tracePt t="16189" x="3803650" y="2044700"/>
          <p14:tracePt t="16206" x="3867150" y="2044700"/>
          <p14:tracePt t="16222" x="3949700" y="2044700"/>
          <p14:tracePt t="16240" x="4127500" y="2025650"/>
          <p14:tracePt t="16256" x="4248150" y="2006600"/>
          <p14:tracePt t="16272" x="4419600" y="1981200"/>
          <p14:tracePt t="16289" x="4610100" y="1968500"/>
          <p14:tracePt t="16306" x="4794250" y="1968500"/>
          <p14:tracePt t="16322" x="4991100" y="1949450"/>
          <p14:tracePt t="16339" x="5162550" y="1949450"/>
          <p14:tracePt t="16356" x="5314950" y="1949450"/>
          <p14:tracePt t="16372" x="5429250" y="1949450"/>
          <p14:tracePt t="16389" x="5518150" y="1949450"/>
          <p14:tracePt t="16406" x="5575300" y="1949450"/>
          <p14:tracePt t="16410" x="5594350" y="1949450"/>
          <p14:tracePt t="16423" x="5613400" y="1949450"/>
          <p14:tracePt t="16439" x="5632450" y="1949450"/>
          <p14:tracePt t="16456" x="5651500" y="1949450"/>
          <p14:tracePt t="16472" x="5657850" y="1949450"/>
          <p14:tracePt t="16490" x="5664200" y="1949450"/>
          <p14:tracePt t="16523" x="5689600" y="1955800"/>
          <p14:tracePt t="16539" x="5721350" y="1968500"/>
          <p14:tracePt t="16556" x="5765800" y="1993900"/>
          <p14:tracePt t="16573" x="5822950" y="2012950"/>
          <p14:tracePt t="16589" x="5899150" y="2051050"/>
          <p14:tracePt t="16606" x="5969000" y="2063750"/>
          <p14:tracePt t="16623" x="6045200" y="2089150"/>
          <p14:tracePt t="16639" x="6064250" y="2095500"/>
          <p14:tracePt t="16656" x="6070600" y="2095500"/>
          <p14:tracePt t="19232" x="6007100" y="2095500"/>
          <p14:tracePt t="19240" x="5937250" y="2089150"/>
          <p14:tracePt t="19249" x="5848350" y="2063750"/>
          <p14:tracePt t="19257" x="5791200" y="2044700"/>
          <p14:tracePt t="19273" x="5657850" y="2032000"/>
          <p14:tracePt t="19290" x="5524500" y="2006600"/>
          <p14:tracePt t="19307" x="5334000" y="1993900"/>
          <p14:tracePt t="19323" x="5181600" y="1993900"/>
          <p14:tracePt t="19340" x="5048250" y="1993900"/>
          <p14:tracePt t="19356" x="4864100" y="1993900"/>
          <p14:tracePt t="19373" x="4673600" y="1993900"/>
          <p14:tracePt t="19390" x="4489450" y="1993900"/>
          <p14:tracePt t="19407" x="4292600" y="1962150"/>
          <p14:tracePt t="19408" x="4184650" y="1949450"/>
          <p14:tracePt t="19423" x="4019550" y="1892300"/>
          <p14:tracePt t="19440" x="3886200" y="1835150"/>
          <p14:tracePt t="19457" x="3778250" y="1778000"/>
          <p14:tracePt t="19473" x="3683000" y="1714500"/>
          <p14:tracePt t="19490" x="3606800" y="1619250"/>
          <p14:tracePt t="19507" x="3530600" y="1517650"/>
          <p14:tracePt t="19523" x="3479800" y="1384300"/>
          <p14:tracePt t="19540" x="3435350" y="1270000"/>
          <p14:tracePt t="19557" x="3409950" y="1212850"/>
          <p14:tracePt t="19573" x="3403600" y="1174750"/>
          <p14:tracePt t="19590" x="3390900" y="1149350"/>
          <p14:tracePt t="19608" x="3371850" y="1104900"/>
          <p14:tracePt t="19623" x="3371850" y="1066800"/>
          <p14:tracePt t="19640" x="3359150" y="1035050"/>
          <p14:tracePt t="19657" x="3352800" y="984250"/>
          <p14:tracePt t="19674" x="3346450" y="939800"/>
          <p14:tracePt t="19690" x="3333750" y="876300"/>
          <p14:tracePt t="19707" x="3333750" y="850900"/>
          <p14:tracePt t="19724" x="3333750" y="825500"/>
          <p14:tracePt t="19740" x="3333750" y="787400"/>
          <p14:tracePt t="19757" x="3321050" y="768350"/>
          <p14:tracePt t="19774" x="3321050" y="762000"/>
          <p14:tracePt t="19790" x="3321050" y="749300"/>
          <p14:tracePt t="19807" x="3321050" y="736600"/>
          <p14:tracePt t="19856" x="3321050" y="730250"/>
          <p14:tracePt t="19872" x="3321050" y="717550"/>
          <p14:tracePt t="19880" x="3321050" y="711200"/>
          <p14:tracePt t="19895" x="3321050" y="704850"/>
          <p14:tracePt t="19906" x="3327400" y="692150"/>
          <p14:tracePt t="19924" x="3327400" y="679450"/>
          <p14:tracePt t="19940" x="3327400" y="666750"/>
          <p14:tracePt t="19957" x="3333750" y="660400"/>
          <p14:tracePt t="20216" x="3333750" y="666750"/>
          <p14:tracePt t="20224" x="3333750" y="679450"/>
          <p14:tracePt t="20232" x="3333750" y="692150"/>
          <p14:tracePt t="20240" x="3333750" y="723900"/>
          <p14:tracePt t="20257" x="3346450" y="812800"/>
          <p14:tracePt t="20274" x="3346450" y="946150"/>
          <p14:tracePt t="20291" x="3371850" y="1123950"/>
          <p14:tracePt t="20307" x="3429000" y="1409700"/>
          <p14:tracePt t="20324" x="3511550" y="1784350"/>
          <p14:tracePt t="20340" x="3613150" y="2114550"/>
          <p14:tracePt t="20357" x="3708400" y="2413000"/>
          <p14:tracePt t="20374" x="3784600" y="2705100"/>
          <p14:tracePt t="20390" x="3829050" y="2857500"/>
          <p14:tracePt t="20407" x="3854450" y="2933700"/>
          <p14:tracePt t="20408" x="3854450" y="2940050"/>
          <p14:tracePt t="20504" x="3867150" y="2927350"/>
          <p14:tracePt t="20512" x="3867150" y="2921000"/>
          <p14:tracePt t="20524" x="3873500" y="2901950"/>
          <p14:tracePt t="20540" x="3873500" y="2889250"/>
          <p14:tracePt t="20557" x="3873500" y="2882900"/>
          <p14:tracePt t="20574" x="3879850" y="2870200"/>
          <p14:tracePt t="20607" x="3879850" y="2851150"/>
          <p14:tracePt t="20624" x="3892550" y="2781300"/>
          <p14:tracePt t="20640" x="3905250" y="2711450"/>
          <p14:tracePt t="20657" x="3917950" y="2641600"/>
          <p14:tracePt t="20674" x="3943350" y="2552700"/>
          <p14:tracePt t="20691" x="3968750" y="2489200"/>
          <p14:tracePt t="20707" x="3981450" y="2413000"/>
          <p14:tracePt t="20724" x="4000500" y="2381250"/>
          <p14:tracePt t="20740" x="4000500" y="2368550"/>
          <p14:tracePt t="20757" x="4006850" y="2362200"/>
          <p14:tracePt t="20774" x="4019550" y="2362200"/>
          <p14:tracePt t="20791" x="4083050" y="2362200"/>
          <p14:tracePt t="20807" x="4178300" y="2362200"/>
          <p14:tracePt t="20824" x="4356100" y="2362200"/>
          <p14:tracePt t="20840" x="4508500" y="2362200"/>
          <p14:tracePt t="20857" x="4660900" y="2362200"/>
          <p14:tracePt t="20874" x="4794250" y="2362200"/>
          <p14:tracePt t="20890" x="4845050" y="2362200"/>
          <p14:tracePt t="20907" x="4889500" y="2362200"/>
          <p14:tracePt t="20924" x="4927600" y="2374900"/>
          <p14:tracePt t="20941" x="4933950" y="2381250"/>
          <p14:tracePt t="20957" x="4940300" y="2381250"/>
          <p14:tracePt t="20991" x="4972050" y="2393950"/>
          <p14:tracePt t="21007" x="5022850" y="2406650"/>
          <p14:tracePt t="21024" x="5092700" y="2406650"/>
          <p14:tracePt t="21041" x="5162550" y="2406650"/>
          <p14:tracePt t="21057" x="5200650" y="2406650"/>
          <p14:tracePt t="21074" x="5232400" y="2400300"/>
          <p14:tracePt t="21090" x="5238750" y="2393950"/>
          <p14:tracePt t="21328" x="5245100" y="2393950"/>
          <p14:tracePt t="21336" x="5257800" y="2393950"/>
          <p14:tracePt t="21344" x="5270500" y="2393950"/>
          <p14:tracePt t="21357" x="5283200" y="2406650"/>
          <p14:tracePt t="21374" x="5314950" y="2425700"/>
          <p14:tracePt t="21391" x="5391150" y="2444750"/>
          <p14:tracePt t="21407" x="5422900" y="2444750"/>
          <p14:tracePt t="21424" x="5499100" y="2457450"/>
          <p14:tracePt t="21441" x="5511800" y="2463800"/>
          <p14:tracePt t="21457" x="5524500" y="2463800"/>
          <p14:tracePt t="21584" x="5537200" y="2463800"/>
          <p14:tracePt t="21592" x="5549900" y="2451100"/>
          <p14:tracePt t="21600" x="5562600" y="2444750"/>
          <p14:tracePt t="21616" x="5575300" y="2438400"/>
          <p14:tracePt t="21640" x="5588000" y="2425700"/>
          <p14:tracePt t="21648" x="5594350" y="2419350"/>
          <p14:tracePt t="21657" x="5613400" y="2419350"/>
          <p14:tracePt t="21674" x="5619750" y="2413000"/>
          <p14:tracePt t="21691" x="5638800" y="2413000"/>
          <p14:tracePt t="21864" x="5645150" y="2413000"/>
          <p14:tracePt t="22608" x="5664200" y="2413000"/>
          <p14:tracePt t="22616" x="5715000" y="2413000"/>
          <p14:tracePt t="22624" x="5778500" y="2413000"/>
          <p14:tracePt t="22641" x="5835650" y="2413000"/>
          <p14:tracePt t="22696" x="5842000" y="2413000"/>
          <p14:tracePt t="22704" x="5854700" y="2413000"/>
          <p14:tracePt t="22712" x="5861050" y="2413000"/>
          <p14:tracePt t="22725" x="5880100" y="2413000"/>
          <p14:tracePt t="22741" x="5905500" y="2413000"/>
          <p14:tracePt t="22758" x="5911850" y="2413000"/>
          <p14:tracePt t="23432" x="5924550" y="2413000"/>
          <p14:tracePt t="23440" x="5943600" y="2413000"/>
          <p14:tracePt t="23448" x="5975350" y="2413000"/>
          <p14:tracePt t="23458" x="5981700" y="2413000"/>
          <p14:tracePt t="23496" x="5988050" y="2413000"/>
          <p14:tracePt t="23504" x="6007100" y="2413000"/>
          <p14:tracePt t="23512" x="6038850" y="2413000"/>
          <p14:tracePt t="23525" x="6076950" y="2413000"/>
          <p14:tracePt t="23541" x="6127750" y="2413000"/>
          <p14:tracePt t="23558" x="6159500" y="2413000"/>
          <p14:tracePt t="23575" x="6172200" y="2413000"/>
          <p14:tracePt t="23591" x="6178550" y="2413000"/>
          <p14:tracePt t="23624" x="6191250" y="2413000"/>
          <p14:tracePt t="23863" x="6223000" y="2413000"/>
          <p14:tracePt t="23872" x="6254750" y="2413000"/>
          <p14:tracePt t="23879" x="6305550" y="2413000"/>
          <p14:tracePt t="23891" x="6400800" y="2413000"/>
          <p14:tracePt t="23908" x="6635750" y="2413000"/>
          <p14:tracePt t="23925" x="6877050" y="2413000"/>
          <p14:tracePt t="23942" x="7067550" y="2393950"/>
          <p14:tracePt t="23944" x="7143750" y="2381250"/>
          <p14:tracePt t="23958" x="7194550" y="2368550"/>
          <p14:tracePt t="23975" x="7239000" y="23622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2457061"/>
      </p:ext>
    </p:extLst>
  </p:cSld>
  <p:clrMapOvr>
    <a:masterClrMapping/>
  </p:clrMapOvr>
  <mc:AlternateContent xmlns:mc="http://schemas.openxmlformats.org/markup-compatibility/2006" xmlns:p14="http://schemas.microsoft.com/office/powerpoint/2010/main">
    <mc:Choice Requires="p14">
      <p:transition spd="slow" p14:dur="2000" advTm="37520"/>
    </mc:Choice>
    <mc:Fallback xmlns="">
      <p:transition spd="slow" advTm="37520"/>
    </mc:Fallback>
  </mc:AlternateContent>
  <p:timing>
    <p:tnLst>
      <p:par>
        <p:cTn id="1" dur="indefinite" restart="never" nodeType="tmRoot"/>
      </p:par>
    </p:tnLst>
  </p:timing>
  <p:extLst mod="1">
    <p:ext uri="{3A86A75C-4F4B-4683-9AE1-C65F6400EC91}">
      <p14:laserTraceLst xmlns:p14="http://schemas.microsoft.com/office/powerpoint/2010/main">
        <p14:tracePtLst>
          <p14:tracePt t="895" x="7226300" y="2362200"/>
          <p14:tracePt t="903" x="7181850" y="2362200"/>
          <p14:tracePt t="911" x="7124700" y="2381250"/>
          <p14:tracePt t="919" x="7067550" y="2387600"/>
          <p14:tracePt t="932" x="7004050" y="2406650"/>
          <p14:tracePt t="948" x="6858000" y="2444750"/>
          <p14:tracePt t="965" x="6724650" y="2489200"/>
          <p14:tracePt t="982" x="6572250" y="2533650"/>
          <p14:tracePt t="999" x="6362700" y="2603500"/>
          <p14:tracePt t="1015" x="6223000" y="2641600"/>
          <p14:tracePt t="1032" x="6102350" y="2698750"/>
          <p14:tracePt t="1048" x="6019800" y="2749550"/>
          <p14:tracePt t="1065" x="5956300" y="2813050"/>
          <p14:tracePt t="1082" x="5899150" y="2876550"/>
          <p14:tracePt t="1099" x="5861050" y="2921000"/>
          <p14:tracePt t="1115" x="5835650" y="2952750"/>
          <p14:tracePt t="1132" x="5816600" y="2984500"/>
          <p14:tracePt t="1149" x="5810250" y="3016250"/>
          <p14:tracePt t="1165" x="5797550" y="3054350"/>
          <p14:tracePt t="1182" x="5797550" y="3124200"/>
          <p14:tracePt t="1199" x="5829300" y="3181350"/>
          <p14:tracePt t="1215" x="5899150" y="3206750"/>
          <p14:tracePt t="1232" x="5918200" y="3206750"/>
          <p14:tracePt t="1249" x="5962650" y="3162300"/>
          <p14:tracePt t="1265" x="6032500" y="2921000"/>
          <p14:tracePt t="1282" x="6070600" y="2578100"/>
          <p14:tracePt t="1299" x="6070600" y="2146300"/>
          <p14:tracePt t="1315" x="6070600" y="1733550"/>
          <p14:tracePt t="1332" x="5930900" y="1428750"/>
          <p14:tracePt t="1349" x="5810250" y="1250950"/>
          <p14:tracePt t="1366" x="5708650" y="1174750"/>
          <p14:tracePt t="1382" x="5651500" y="1149350"/>
          <p14:tracePt t="1399" x="5467350" y="1168400"/>
          <p14:tracePt t="1416" x="5111750" y="1473200"/>
          <p14:tracePt t="1432" x="4775200" y="1936750"/>
          <p14:tracePt t="1449" x="4400550" y="2565400"/>
          <p14:tracePt t="1466" x="4140200" y="3181350"/>
          <p14:tracePt t="1482" x="4025900" y="3657600"/>
          <p14:tracePt t="1499" x="4025900" y="3848100"/>
          <p14:tracePt t="1516" x="4114800" y="3892550"/>
          <p14:tracePt t="1532" x="4235450" y="3905250"/>
          <p14:tracePt t="1549" x="4438650" y="3841750"/>
          <p14:tracePt t="1566" x="4819650" y="3543300"/>
          <p14:tracePt t="1582" x="5187950" y="3060700"/>
          <p14:tracePt t="1585" x="5308600" y="2794000"/>
          <p14:tracePt t="1600" x="5448300" y="2387600"/>
          <p14:tracePt t="1616" x="5486400" y="2159000"/>
          <p14:tracePt t="1632" x="5461000" y="2000250"/>
          <p14:tracePt t="1649" x="5321300" y="1898650"/>
          <p14:tracePt t="1666" x="5143500" y="1879600"/>
          <p14:tracePt t="1683" x="4946650" y="1879600"/>
          <p14:tracePt t="1699" x="4584700" y="2127250"/>
          <p14:tracePt t="1716" x="4241800" y="2616200"/>
          <p14:tracePt t="1733" x="4051300" y="3136900"/>
          <p14:tracePt t="1749" x="4032250" y="3543300"/>
          <p14:tracePt t="1766" x="4083050" y="3740150"/>
          <p14:tracePt t="1783" x="4260850" y="3816350"/>
          <p14:tracePt t="1800" x="4965700" y="3708400"/>
          <p14:tracePt t="1816" x="5892800" y="3232150"/>
          <p14:tracePt t="1833" x="6540500" y="2711450"/>
          <p14:tracePt t="1849" x="6832600" y="2260600"/>
          <p14:tracePt t="1866" x="6883400" y="2057400"/>
          <p14:tracePt t="1883" x="6864350" y="1962150"/>
          <p14:tracePt t="1899" x="6635750" y="1873250"/>
          <p14:tracePt t="1916" x="6280150" y="1854200"/>
          <p14:tracePt t="1933" x="6026150" y="1962150"/>
          <p14:tracePt t="1949" x="5791200" y="2355850"/>
          <p14:tracePt t="1966" x="5676900" y="2895600"/>
          <p14:tracePt t="1983" x="5689600" y="3581400"/>
          <p14:tracePt t="1999" x="5734050" y="3638550"/>
          <p14:tracePt t="2016" x="5867400" y="3752850"/>
          <p14:tracePt t="2033" x="5943600" y="3759200"/>
          <p14:tracePt t="2049" x="6007100" y="3746500"/>
          <p14:tracePt t="2066" x="6089650" y="3619500"/>
          <p14:tracePt t="2083" x="6127750" y="3378200"/>
          <p14:tracePt t="2099" x="6127750" y="3136900"/>
          <p14:tracePt t="2116" x="6057900" y="2965450"/>
          <p14:tracePt t="2133" x="5892800" y="2819400"/>
          <p14:tracePt t="2149" x="5740400" y="2743200"/>
          <p14:tracePt t="2166" x="5607050" y="2743200"/>
          <p14:tracePt t="2183" x="5505450" y="2762250"/>
          <p14:tracePt t="2199" x="5486400" y="2813050"/>
          <p14:tracePt t="2216" x="5448300" y="3079750"/>
          <p14:tracePt t="2233" x="5480050" y="3251200"/>
          <p14:tracePt t="2249" x="5581650" y="3365500"/>
          <p14:tracePt t="2266" x="5695950" y="3409950"/>
          <p14:tracePt t="2283" x="5797550" y="3422650"/>
          <p14:tracePt t="2299" x="5835650" y="3422650"/>
          <p14:tracePt t="2316" x="5892800" y="3409950"/>
          <p14:tracePt t="2333" x="5937250" y="3308350"/>
          <p14:tracePt t="2349" x="5962650" y="3206750"/>
          <p14:tracePt t="2366" x="5962650" y="3117850"/>
          <p14:tracePt t="2383" x="5962650" y="3028950"/>
          <p14:tracePt t="2399" x="5962650" y="3003550"/>
          <p14:tracePt t="7233" x="5956300" y="2997200"/>
          <p14:tracePt t="7241" x="5918200" y="2997200"/>
          <p14:tracePt t="7251" x="5822950" y="2997200"/>
          <p14:tracePt t="7268" x="5702300" y="2978150"/>
          <p14:tracePt t="7284" x="5695950" y="2959100"/>
          <p14:tracePt t="7327" x="5683250" y="2933700"/>
          <p14:tracePt t="7335" x="5683250" y="2870200"/>
          <p14:tracePt t="7351" x="5657850" y="2730500"/>
          <p14:tracePt t="7367" x="5645150" y="2628900"/>
          <p14:tracePt t="7384" x="5645150" y="2476500"/>
          <p14:tracePt t="7401" x="5645150" y="2305050"/>
          <p14:tracePt t="7417" x="5651500" y="2152650"/>
          <p14:tracePt t="7434" x="5689600" y="2032000"/>
          <p14:tracePt t="7451" x="5721350" y="1968500"/>
          <p14:tracePt t="7467" x="5734050" y="1930400"/>
          <p14:tracePt t="7484" x="5759450" y="1917700"/>
          <p14:tracePt t="7501" x="5759450" y="1905000"/>
          <p14:tracePt t="7624" x="5765800" y="1905000"/>
          <p14:tracePt t="7648" x="5772150" y="1905000"/>
          <p14:tracePt t="7664" x="5784850" y="1905000"/>
          <p14:tracePt t="7672" x="5791200" y="1905000"/>
          <p14:tracePt t="7684" x="5797550" y="1905000"/>
          <p14:tracePt t="7701" x="5803900" y="1905000"/>
          <p14:tracePt t="7718" x="5829300" y="1905000"/>
          <p14:tracePt t="7734" x="5918200" y="1911350"/>
          <p14:tracePt t="7751" x="5988050" y="1936750"/>
          <p14:tracePt t="7768" x="6076950" y="1949450"/>
          <p14:tracePt t="8336" x="6070600" y="2000250"/>
          <p14:tracePt t="8345" x="6057900" y="2019300"/>
          <p14:tracePt t="8353" x="6057900" y="2057400"/>
          <p14:tracePt t="8368" x="6045200" y="2108200"/>
          <p14:tracePt t="8384" x="6045200" y="2146300"/>
          <p14:tracePt t="8401" x="6038850" y="2203450"/>
          <p14:tracePt t="8418" x="6032500" y="2235200"/>
          <p14:tracePt t="8435" x="6026150" y="2260600"/>
          <p14:tracePt t="8451" x="6026150" y="2273300"/>
          <p14:tracePt t="8468" x="6026150" y="2279650"/>
          <p14:tracePt t="8536" x="6026150" y="2298700"/>
          <p14:tracePt t="8553" x="6026150" y="2317750"/>
          <p14:tracePt t="8568" x="6026150" y="2336800"/>
          <p14:tracePt t="8577" x="6026150" y="2355850"/>
          <p14:tracePt t="8584" x="6026150" y="2368550"/>
          <p14:tracePt t="8601" x="6038850" y="2413000"/>
          <p14:tracePt t="8618" x="6045200" y="2470150"/>
          <p14:tracePt t="8635" x="6057900" y="2520950"/>
          <p14:tracePt t="8651" x="6057900" y="2546350"/>
          <p14:tracePt t="8668" x="6057900" y="2552700"/>
          <p14:tracePt t="8685" x="6057900" y="2565400"/>
          <p14:tracePt t="8701" x="6070600" y="2578100"/>
          <p14:tracePt t="8718" x="6070600" y="2597150"/>
          <p14:tracePt t="8735" x="6070600" y="2628900"/>
          <p14:tracePt t="8751" x="6070600" y="2647950"/>
          <p14:tracePt t="8768" x="6089650" y="2686050"/>
          <p14:tracePt t="8785" x="6089650" y="2698750"/>
          <p14:tracePt t="8801" x="6096000" y="2724150"/>
          <p14:tracePt t="8818" x="6108700" y="2774950"/>
          <p14:tracePt t="8835" x="6121400" y="2806700"/>
          <p14:tracePt t="8851" x="6127750" y="2832100"/>
          <p14:tracePt t="8868" x="6127750" y="2838450"/>
          <p14:tracePt t="8959" x="6134100" y="2838450"/>
          <p14:tracePt t="9056" x="6140450" y="2838450"/>
          <p14:tracePt t="9096" x="6146800" y="2838450"/>
          <p14:tracePt t="16112" x="6153150" y="2838450"/>
          <p14:tracePt t="16121" x="6172200" y="2838450"/>
          <p14:tracePt t="16128" x="6191250" y="2838450"/>
          <p14:tracePt t="16137" x="6210300" y="2838450"/>
          <p14:tracePt t="16154" x="6229350" y="2825750"/>
          <p14:tracePt t="16170" x="6254750" y="2825750"/>
          <p14:tracePt t="16187" x="6273800" y="2825750"/>
          <p14:tracePt t="16204" x="6299200" y="2825750"/>
          <p14:tracePt t="16220" x="6311900" y="2825750"/>
          <p14:tracePt t="16237" x="6337300" y="2825750"/>
          <p14:tracePt t="16254" x="6350000" y="2825750"/>
          <p14:tracePt t="16270" x="6388100" y="2819400"/>
          <p14:tracePt t="16288" x="6432550" y="2800350"/>
          <p14:tracePt t="16304" x="6464300" y="2787650"/>
          <p14:tracePt t="16321" x="6496050" y="2781300"/>
          <p14:tracePt t="16607" x="6489700" y="2781300"/>
          <p14:tracePt t="16615" x="6483350" y="2781300"/>
          <p14:tracePt t="16672" x="6483350" y="2774950"/>
          <p14:tracePt t="16689" x="6477000" y="2768600"/>
          <p14:tracePt t="16704" x="6470650" y="2768600"/>
          <p14:tracePt t="16712" x="6464300" y="2768600"/>
          <p14:tracePt t="16728" x="6451600" y="2768600"/>
          <p14:tracePt t="16738" x="6445250" y="2768600"/>
          <p14:tracePt t="16754" x="6432550" y="2768600"/>
          <p14:tracePt t="16771" x="6426200" y="2774950"/>
          <p14:tracePt t="16787" x="6419850" y="2781300"/>
          <p14:tracePt t="16984" x="6400800" y="2813050"/>
          <p14:tracePt t="16993" x="6337300" y="2870200"/>
          <p14:tracePt t="17004" x="6280150" y="2914650"/>
          <p14:tracePt t="17021" x="6159500" y="3022600"/>
          <p14:tracePt t="17037" x="6057900" y="3098800"/>
          <p14:tracePt t="17054" x="6000750" y="3162300"/>
          <p14:tracePt t="17071" x="5962650" y="3187700"/>
          <p14:tracePt t="17104" x="5956300" y="3194050"/>
          <p14:tracePt t="22072" x="5949950" y="3149600"/>
          <p14:tracePt t="22080" x="5949950" y="3098800"/>
          <p14:tracePt t="22089" x="5949950" y="3067050"/>
          <p14:tracePt t="22106" x="5949950" y="2933700"/>
          <p14:tracePt t="22122" x="5943600" y="2755900"/>
          <p14:tracePt t="22139" x="5924550" y="2641600"/>
          <p14:tracePt t="22156" x="5911850" y="2571750"/>
          <p14:tracePt t="22172" x="5899150" y="2514600"/>
          <p14:tracePt t="22190" x="5892800" y="2470150"/>
          <p14:tracePt t="22206" x="5886450" y="2438400"/>
          <p14:tracePt t="22222" x="5873750" y="2406650"/>
          <p14:tracePt t="22239" x="5848350" y="2349500"/>
          <p14:tracePt t="22256" x="5797550" y="2235200"/>
          <p14:tracePt t="22272" x="5778500" y="2197100"/>
          <p14:tracePt t="22289" x="5765800" y="2139950"/>
          <p14:tracePt t="22306" x="5759450" y="2108200"/>
          <p14:tracePt t="22322" x="5759450" y="2076450"/>
          <p14:tracePt t="22339" x="5759450" y="2057400"/>
          <p14:tracePt t="22355" x="5759450" y="2044700"/>
          <p14:tracePt t="22372" x="5759450" y="2032000"/>
          <p14:tracePt t="22389" x="5759450" y="2025650"/>
          <p14:tracePt t="22440" x="5759450" y="2006600"/>
          <p14:tracePt t="22448" x="5759450" y="2000250"/>
          <p14:tracePt t="22456" x="5759450" y="1987550"/>
          <p14:tracePt t="22472" x="5772150" y="1962150"/>
          <p14:tracePt t="22489" x="5778500" y="1943100"/>
          <p14:tracePt t="22506" x="5778500" y="1924050"/>
          <p14:tracePt t="22600" x="5759450" y="1924050"/>
          <p14:tracePt t="22608" x="5721350" y="1924050"/>
          <p14:tracePt t="22615" x="5676900" y="1936750"/>
          <p14:tracePt t="22623" x="5619750" y="1955800"/>
          <p14:tracePt t="22639" x="5511800" y="1981200"/>
          <p14:tracePt t="22656" x="5429250" y="2006600"/>
          <p14:tracePt t="22672" x="5359400" y="2025650"/>
          <p14:tracePt t="22689" x="5340350" y="2025650"/>
          <p14:tracePt t="22706" x="5302250" y="2032000"/>
          <p14:tracePt t="22722" x="5295900" y="2038350"/>
          <p14:tracePt t="22739" x="5264150" y="2044700"/>
          <p14:tracePt t="22756" x="5226050" y="2044700"/>
          <p14:tracePt t="22772" x="5130800" y="2057400"/>
          <p14:tracePt t="22789" x="4953000" y="2101850"/>
          <p14:tracePt t="22806" x="4775200" y="2146300"/>
          <p14:tracePt t="22822" x="4622800" y="2197100"/>
          <p14:tracePt t="22840" x="4483100" y="2228850"/>
          <p14:tracePt t="22856" x="4464050" y="2241550"/>
          <p14:tracePt t="22872" x="4457700" y="2241550"/>
          <p14:tracePt t="22968" x="4451350" y="2241550"/>
          <p14:tracePt t="22976" x="4451350" y="2235200"/>
          <p14:tracePt t="22983" x="4445000" y="2228850"/>
          <p14:tracePt t="23008" x="4445000" y="2216150"/>
          <p14:tracePt t="23056" x="4445000" y="2209800"/>
          <p14:tracePt t="23088" x="4445000" y="2203450"/>
          <p14:tracePt t="23096" x="4445000" y="2197100"/>
          <p14:tracePt t="23106" x="4451350" y="2197100"/>
          <p14:tracePt t="23123" x="4476750" y="2190750"/>
          <p14:tracePt t="23139" x="4533900" y="2171700"/>
          <p14:tracePt t="23156" x="4559300" y="2171700"/>
          <p14:tracePt t="23173" x="4572000" y="2171700"/>
          <p14:tracePt t="23189" x="4584700" y="2159000"/>
          <p14:tracePt t="23272" x="4591050" y="2159000"/>
          <p14:tracePt t="23280" x="4597400" y="2159000"/>
          <p14:tracePt t="23289" x="4610100" y="2159000"/>
          <p14:tracePt t="23306" x="4660900" y="2159000"/>
          <p14:tracePt t="23322" x="4743450" y="2146300"/>
          <p14:tracePt t="23339" x="4864100" y="2120900"/>
          <p14:tracePt t="23356" x="5035550" y="2108200"/>
          <p14:tracePt t="23373" x="5187950" y="2095500"/>
          <p14:tracePt t="23389" x="5340350" y="2063750"/>
          <p14:tracePt t="23406" x="5480050" y="2038350"/>
          <p14:tracePt t="23423" x="5683250" y="2012950"/>
          <p14:tracePt t="23439" x="5759450" y="2000250"/>
          <p14:tracePt t="23456" x="5994400" y="1968500"/>
          <p14:tracePt t="23473" x="6127750" y="1955800"/>
          <p14:tracePt t="23489" x="6197600" y="1943100"/>
          <p14:tracePt t="23506" x="6210300" y="1943100"/>
          <p14:tracePt t="23544" x="6210300" y="1936750"/>
          <p14:tracePt t="24601" x="6172200" y="1930400"/>
          <p14:tracePt t="24607" x="6070600" y="1930400"/>
          <p14:tracePt t="24615" x="5949950" y="1930400"/>
          <p14:tracePt t="24623" x="5822950" y="1930400"/>
          <p14:tracePt t="24639" x="5549900" y="1962150"/>
          <p14:tracePt t="24656" x="5372100" y="1974850"/>
          <p14:tracePt t="24673" x="5245100" y="1987550"/>
          <p14:tracePt t="24689" x="5149850" y="2000250"/>
          <p14:tracePt t="24706" x="5105400" y="2025650"/>
          <p14:tracePt t="24723" x="5080000" y="2025650"/>
          <p14:tracePt t="24740" x="5060950" y="2032000"/>
          <p14:tracePt t="24756" x="5048250" y="2038350"/>
          <p14:tracePt t="24773" x="5029200" y="2038350"/>
          <p14:tracePt t="24808" x="5016500" y="2051050"/>
          <p14:tracePt t="24823" x="5010150" y="2051050"/>
          <p14:tracePt t="24840" x="4965700" y="2051050"/>
          <p14:tracePt t="24856" x="4902200" y="2057400"/>
          <p14:tracePt t="24873" x="4794250" y="2057400"/>
          <p14:tracePt t="24890" x="4711700" y="2057400"/>
          <p14:tracePt t="24906" x="4654550" y="2057400"/>
          <p14:tracePt t="24923" x="4629150" y="2057400"/>
          <p14:tracePt t="24939" x="4622800" y="2057400"/>
          <p14:tracePt t="25040" x="4616450" y="2057400"/>
          <p14:tracePt t="25064" x="4616450" y="2038350"/>
          <p14:tracePt t="25080" x="4629150" y="2032000"/>
          <p14:tracePt t="25088" x="4629150" y="2019300"/>
          <p14:tracePt t="25104" x="4635500" y="2012950"/>
          <p14:tracePt t="25112" x="4641850" y="2006600"/>
          <p14:tracePt t="25128" x="4648200" y="2000250"/>
          <p14:tracePt t="25153" x="4654550" y="1993900"/>
          <p14:tracePt t="25184" x="4660900" y="1993900"/>
          <p14:tracePt t="25216" x="4667250" y="1993900"/>
          <p14:tracePt t="25776" x="4699000" y="1993900"/>
          <p14:tracePt t="25784" x="4743450" y="2006600"/>
          <p14:tracePt t="25793" x="4794250" y="2057400"/>
          <p14:tracePt t="25807" x="4914900" y="2159000"/>
          <p14:tracePt t="25823" x="4997450" y="2216150"/>
          <p14:tracePt t="25840" x="5238750" y="2368550"/>
          <p14:tracePt t="25857" x="5372100" y="2438400"/>
          <p14:tracePt t="25873" x="5486400" y="2508250"/>
          <p14:tracePt t="25890" x="5645150" y="2565400"/>
          <p14:tracePt t="25907" x="5797550" y="2603500"/>
          <p14:tracePt t="25924" x="5956300" y="2647950"/>
          <p14:tracePt t="25940" x="6076950" y="2673350"/>
          <p14:tracePt t="25957" x="6165850" y="2698750"/>
          <p14:tracePt t="25973" x="6223000" y="2724150"/>
          <p14:tracePt t="25990" x="6242050" y="2724150"/>
          <p14:tracePt t="27087" x="6248400" y="2724150"/>
          <p14:tracePt t="30880" x="6248400" y="2673350"/>
          <p14:tracePt t="30888" x="6235700" y="2609850"/>
          <p14:tracePt t="30896" x="6223000" y="2571750"/>
          <p14:tracePt t="30908" x="6223000" y="2533650"/>
          <p14:tracePt t="30925" x="6203950" y="2457450"/>
          <p14:tracePt t="30942" x="6197600" y="2374900"/>
          <p14:tracePt t="30958" x="6178550" y="2305050"/>
          <p14:tracePt t="30975" x="6165850" y="2216150"/>
          <p14:tracePt t="30992" x="6165850" y="2178050"/>
          <p14:tracePt t="31008" x="6165850" y="2127250"/>
          <p14:tracePt t="31025" x="6178550" y="2089150"/>
          <p14:tracePt t="31042" x="6216650" y="2032000"/>
          <p14:tracePt t="31058" x="6305550" y="1943100"/>
          <p14:tracePt t="31075" x="6356350" y="1860550"/>
          <p14:tracePt t="31092" x="6407150" y="1809750"/>
          <p14:tracePt t="31108" x="6426200" y="1765300"/>
          <p14:tracePt t="31125" x="6438900" y="1739900"/>
          <p14:tracePt t="31142" x="6445250" y="1739900"/>
          <p14:tracePt t="31159" x="6445250" y="1727200"/>
          <p14:tracePt t="31175" x="6445250" y="1720850"/>
          <p14:tracePt t="31193" x="6438900" y="1714500"/>
          <p14:tracePt t="31208" x="6407150" y="1714500"/>
          <p14:tracePt t="31225" x="6369050" y="1714500"/>
          <p14:tracePt t="31242" x="6337300" y="1727200"/>
          <p14:tracePt t="31258" x="6305550" y="1752600"/>
          <p14:tracePt t="31275" x="6273800" y="1771650"/>
          <p14:tracePt t="31292" x="6261100" y="1771650"/>
          <p14:tracePt t="31325" x="6261100" y="1784350"/>
          <p14:tracePt t="31344" x="6254750" y="1797050"/>
          <p14:tracePt t="31359" x="6248400" y="1797050"/>
          <p14:tracePt t="31375" x="6248400" y="1809750"/>
          <p14:tracePt t="31392" x="6242050" y="1860550"/>
          <p14:tracePt t="31408" x="6242050" y="1892300"/>
          <p14:tracePt t="31425" x="6229350" y="1917700"/>
          <p14:tracePt t="31442" x="6223000" y="1949450"/>
          <p14:tracePt t="31458" x="6210300" y="1968500"/>
          <p14:tracePt t="31504" x="6197600" y="1968500"/>
          <p14:tracePt t="31512" x="6191250" y="1968500"/>
          <p14:tracePt t="31525" x="6184900" y="1968500"/>
          <p14:tracePt t="31542" x="6165850" y="1981200"/>
          <p14:tracePt t="31558" x="6159500" y="1981200"/>
          <p14:tracePt t="31575" x="6146800" y="1987550"/>
          <p14:tracePt t="31592" x="6140450" y="1987550"/>
          <p14:tracePt t="33104" x="6140450" y="1993900"/>
          <p14:tracePt t="33296" x="6108700" y="2000250"/>
          <p14:tracePt t="33304" x="6045200" y="2006600"/>
          <p14:tracePt t="33312" x="5994400" y="2019300"/>
          <p14:tracePt t="33326" x="5930900" y="2019300"/>
          <p14:tracePt t="33342" x="5822950" y="2032000"/>
          <p14:tracePt t="33359" x="5702300" y="2044700"/>
          <p14:tracePt t="33375" x="5467350" y="2063750"/>
          <p14:tracePt t="33392" x="5321300" y="2089150"/>
          <p14:tracePt t="33409" x="5194300" y="2101850"/>
          <p14:tracePt t="33425" x="5105400" y="2114550"/>
          <p14:tracePt t="33442" x="5048250" y="2127250"/>
          <p14:tracePt t="33459" x="5010150" y="2127250"/>
          <p14:tracePt t="33475" x="5003800" y="2127250"/>
          <p14:tracePt t="33492" x="4997450" y="2127250"/>
          <p14:tracePt t="33509" x="4984750" y="2127250"/>
          <p14:tracePt t="33525" x="4946650" y="2127250"/>
          <p14:tracePt t="33542" x="4908550" y="2127250"/>
          <p14:tracePt t="33559" x="4870450" y="2127250"/>
          <p14:tracePt t="33575" x="4794250" y="2101850"/>
          <p14:tracePt t="33592" x="4705350" y="2063750"/>
          <p14:tracePt t="33609" x="4667250" y="2051050"/>
          <p14:tracePt t="33625" x="4635500" y="2044700"/>
          <p14:tracePt t="33736" x="4635500" y="2038350"/>
          <p14:tracePt t="33744" x="4635500" y="2032000"/>
          <p14:tracePt t="33753" x="4635500" y="2025650"/>
          <p14:tracePt t="33761" x="4635500" y="2012950"/>
          <p14:tracePt t="33776" x="4635500" y="1987550"/>
          <p14:tracePt t="33793" x="4635500" y="1974850"/>
          <p14:tracePt t="33809" x="4635500" y="1962150"/>
          <p14:tracePt t="33944" x="4635500" y="1968500"/>
          <p14:tracePt t="33952" x="4635500" y="1981200"/>
          <p14:tracePt t="33961" x="4648200" y="1993900"/>
          <p14:tracePt t="33976" x="4673600" y="2032000"/>
          <p14:tracePt t="33993" x="4705350" y="2076450"/>
          <p14:tracePt t="34009" x="4743450" y="2127250"/>
          <p14:tracePt t="34026" x="4800600" y="2197100"/>
          <p14:tracePt t="34042" x="4914900" y="2298700"/>
          <p14:tracePt t="34059" x="5067300" y="2425700"/>
          <p14:tracePt t="34076" x="5270500" y="2565400"/>
          <p14:tracePt t="34092" x="5492750" y="2686050"/>
          <p14:tracePt t="34109" x="5689600" y="2755900"/>
          <p14:tracePt t="34126" x="5829300" y="2794000"/>
          <p14:tracePt t="34143" x="5981700" y="2825750"/>
          <p14:tracePt t="34160" x="6013450" y="2832100"/>
          <p14:tracePt t="34176" x="6019800" y="2832100"/>
          <p14:tracePt t="34209" x="6032500" y="2832100"/>
          <p14:tracePt t="34226" x="6051550" y="2832100"/>
          <p14:tracePt t="34243" x="6083300" y="2832100"/>
          <p14:tracePt t="34259" x="6121400" y="2832100"/>
          <p14:tracePt t="34276" x="6172200" y="2832100"/>
          <p14:tracePt t="34293" x="6210300" y="2832100"/>
          <p14:tracePt t="34309" x="6248400" y="2832100"/>
          <p14:tracePt t="34326" x="6254750" y="2832100"/>
          <p14:tracePt t="34536" x="6254750" y="2838450"/>
          <p14:tracePt t="34545" x="6248400" y="2857500"/>
          <p14:tracePt t="34552" x="6235700" y="2895600"/>
          <p14:tracePt t="34559" x="6229350" y="2933700"/>
          <p14:tracePt t="34576" x="6210300" y="3079750"/>
          <p14:tracePt t="34592" x="6191250" y="3244850"/>
          <p14:tracePt t="34609" x="6172200" y="3390900"/>
          <p14:tracePt t="34626" x="6172200" y="3492500"/>
          <p14:tracePt t="34643" x="6172200" y="3562350"/>
          <p14:tracePt t="34659" x="6172200" y="3613150"/>
          <p14:tracePt t="34676" x="6172200" y="3721100"/>
          <p14:tracePt t="34693" x="6172200" y="3816350"/>
          <p14:tracePt t="34710" x="6178550" y="3879850"/>
          <p14:tracePt t="34727" x="6184900" y="3898900"/>
          <p14:tracePt t="36216" x="6235700" y="3905250"/>
          <p14:tracePt t="36224" x="6286500" y="3905250"/>
          <p14:tracePt t="36233" x="6375400" y="3905250"/>
          <p14:tracePt t="36243" x="6438900" y="3905250"/>
          <p14:tracePt t="36260" x="6610350" y="3905250"/>
          <p14:tracePt t="36277" x="6851650" y="3905250"/>
          <p14:tracePt t="36293" x="7162800" y="3905250"/>
          <p14:tracePt t="36310" x="7569200" y="3867150"/>
          <p14:tracePt t="36327" x="8102600" y="3784600"/>
          <p14:tracePt t="36344" x="8280400" y="3727450"/>
          <p14:tracePt t="36360" x="8388350" y="3670300"/>
          <p14:tracePt t="36377" x="8426450" y="3657600"/>
          <p14:tracePt t="36512" x="8426450" y="3638550"/>
          <p14:tracePt t="36520" x="8426450" y="3632200"/>
          <p14:tracePt t="36528" x="8426450" y="3613150"/>
          <p14:tracePt t="36543" x="8426450" y="3600450"/>
          <p14:tracePt t="36560" x="8401050" y="3556000"/>
          <p14:tracePt t="36577" x="8382000" y="3524250"/>
          <p14:tracePt t="36593" x="8375650" y="3492500"/>
          <p14:tracePt t="36610" x="8375650" y="3486150"/>
          <p14:tracePt t="36643" x="8375650" y="347980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411124"/>
      </p:ext>
    </p:extLst>
  </p:cSld>
  <p:clrMapOvr>
    <a:masterClrMapping/>
  </p:clrMapOvr>
  <mc:AlternateContent xmlns:mc="http://schemas.openxmlformats.org/markup-compatibility/2006" xmlns:p14="http://schemas.microsoft.com/office/powerpoint/2010/main">
    <mc:Choice Requires="p14">
      <p:transition spd="slow" p14:dur="2000" advTm="12768"/>
    </mc:Choice>
    <mc:Fallback xmlns="">
      <p:transition spd="slow" advTm="12768"/>
    </mc:Fallback>
  </mc:AlternateContent>
  <p:timing>
    <p:tnLst>
      <p:par>
        <p:cTn id="1" dur="indefinite" restart="never" nodeType="tmRoot"/>
      </p:par>
    </p:tnLst>
  </p:timing>
  <p:extLst mod="1">
    <p:ext uri="{3A86A75C-4F4B-4683-9AE1-C65F6400EC91}">
      <p14:laserTraceLst xmlns:p14="http://schemas.microsoft.com/office/powerpoint/2010/main">
        <p14:tracePtLst>
          <p14:tracePt t="1704" x="8350250" y="3473450"/>
          <p14:tracePt t="1712" x="8197850" y="3390900"/>
          <p14:tracePt t="1725" x="7950200" y="3270250"/>
          <p14:tracePt t="1741" x="7524750" y="3041650"/>
          <p14:tracePt t="1758" x="7239000" y="2819400"/>
          <p14:tracePt t="1774" x="7048500" y="2641600"/>
          <p14:tracePt t="1791" x="6870700" y="2419350"/>
          <p14:tracePt t="1808" x="6775450" y="2279650"/>
          <p14:tracePt t="1824" x="6692900" y="2171700"/>
          <p14:tracePt t="1841" x="6642100" y="2095500"/>
          <p14:tracePt t="1857" x="6597650" y="2038350"/>
          <p14:tracePt t="1874" x="6578600" y="2012950"/>
          <p14:tracePt t="1891" x="6553200" y="1987550"/>
          <p14:tracePt t="1908" x="6534150" y="1962150"/>
          <p14:tracePt t="1924" x="6496050" y="1936750"/>
          <p14:tracePt t="1941" x="6457950" y="1911350"/>
          <p14:tracePt t="1958" x="6394450" y="1879600"/>
          <p14:tracePt t="1974" x="6330950" y="1847850"/>
          <p14:tracePt t="1991" x="6286500" y="1809750"/>
          <p14:tracePt t="2025" x="6280150" y="1803400"/>
          <p14:tracePt t="2096" x="6273800" y="1822450"/>
          <p14:tracePt t="2104" x="6267450" y="1847850"/>
          <p14:tracePt t="2112" x="6267450" y="1854200"/>
          <p14:tracePt t="2124" x="6267450" y="1873250"/>
          <p14:tracePt t="2142" x="6267450" y="1898650"/>
          <p14:tracePt t="2144" x="6267450" y="1905000"/>
          <p14:tracePt t="2158" x="6267450" y="1924050"/>
          <p14:tracePt t="2174" x="6267450" y="1943100"/>
          <p14:tracePt t="2191" x="6267450" y="1949450"/>
          <p14:tracePt t="2328" x="6261100" y="1955800"/>
          <p14:tracePt t="2352" x="6254750" y="1955800"/>
          <p14:tracePt t="2368" x="6248400" y="1955800"/>
          <p14:tracePt t="2375" x="6242050" y="1955800"/>
          <p14:tracePt t="3031" x="6242050" y="1962150"/>
          <p14:tracePt t="3567" x="6242050" y="1968500"/>
          <p14:tracePt t="3575" x="6254750" y="1974850"/>
          <p14:tracePt t="3591" x="6261100" y="1987550"/>
          <p14:tracePt t="3599" x="6273800" y="1987550"/>
          <p14:tracePt t="3608" x="6280150" y="1987550"/>
          <p14:tracePt t="3639" x="6292850" y="1987550"/>
          <p14:tracePt t="3647" x="6299200" y="1993900"/>
          <p14:tracePt t="3663" x="6311900" y="1993900"/>
          <p14:tracePt t="3674" x="6324600" y="1993900"/>
          <p14:tracePt t="3691" x="6394450" y="2006600"/>
          <p14:tracePt t="3708" x="6527800" y="2019300"/>
          <p14:tracePt t="3724" x="6711950" y="2019300"/>
          <p14:tracePt t="3741" x="6953250" y="2019300"/>
          <p14:tracePt t="3758" x="7200900" y="2019300"/>
          <p14:tracePt t="3774" x="7480300" y="2019300"/>
          <p14:tracePt t="3791" x="7912100" y="2019300"/>
          <p14:tracePt t="3808" x="8070850" y="2019300"/>
          <p14:tracePt t="3824" x="8172450" y="2032000"/>
          <p14:tracePt t="3841" x="8204200" y="2032000"/>
          <p14:tracePt t="4079" x="8204200" y="2063750"/>
          <p14:tracePt t="4087" x="8204200" y="2082800"/>
          <p14:tracePt t="4095" x="8204200" y="2127250"/>
          <p14:tracePt t="4108" x="8216900" y="2165350"/>
          <p14:tracePt t="4124" x="8242300" y="2222500"/>
          <p14:tracePt t="4141" x="8274050" y="2286000"/>
          <p14:tracePt t="4158" x="8280400" y="2298700"/>
          <p14:tracePt t="4175" x="8280400" y="2305050"/>
          <p14:tracePt t="4191" x="8286750" y="2311400"/>
          <p14:tracePt t="4208" x="8293100" y="2317750"/>
          <p14:tracePt t="4241" x="8299450" y="2324100"/>
          <p14:tracePt t="4258" x="8305800" y="2324100"/>
          <p14:tracePt t="4847" x="8324850" y="2324100"/>
          <p14:tracePt t="4855" x="8369300" y="2324100"/>
          <p14:tracePt t="4863" x="8432800" y="2324100"/>
          <p14:tracePt t="4875" x="8528050" y="2343150"/>
          <p14:tracePt t="4891" x="8693150" y="2368550"/>
          <p14:tracePt t="4908" x="8858250" y="2393950"/>
          <p14:tracePt t="4925" x="8972550" y="2406650"/>
          <p14:tracePt t="4941" x="9086850" y="2425700"/>
          <p14:tracePt t="4958" x="9144000" y="2432050"/>
          <p14:tracePt t="4975" x="9169400" y="2432050"/>
          <p14:tracePt t="7847" x="9150350" y="2432050"/>
          <p14:tracePt t="7855" x="9080500" y="2432050"/>
          <p14:tracePt t="7863" x="9010650" y="2432050"/>
          <p14:tracePt t="7876" x="8978900" y="2432050"/>
          <p14:tracePt t="7892" x="8953500" y="24384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2254376"/>
      </p:ext>
    </p:extLst>
  </p:cSld>
  <p:clrMapOvr>
    <a:masterClrMapping/>
  </p:clrMapOvr>
  <mc:AlternateContent xmlns:mc="http://schemas.openxmlformats.org/markup-compatibility/2006" xmlns:p14="http://schemas.microsoft.com/office/powerpoint/2010/main">
    <mc:Choice Requires="p14">
      <p:transition spd="slow" p14:dur="2000" advTm="16097"/>
    </mc:Choice>
    <mc:Fallback xmlns="">
      <p:transition spd="slow" advTm="16097"/>
    </mc:Fallback>
  </mc:AlternateContent>
  <p:timing>
    <p:tnLst>
      <p:par>
        <p:cTn id="1" dur="indefinite" restart="never" nodeType="tmRoot"/>
      </p:par>
    </p:tnLst>
  </p:timing>
  <p:extLst mod="1">
    <p:ext uri="{3A86A75C-4F4B-4683-9AE1-C65F6400EC91}">
      <p14:laserTraceLst xmlns:p14="http://schemas.microsoft.com/office/powerpoint/2010/main">
        <p14:tracePtLst>
          <p14:tracePt t="2495" x="8883650" y="2470150"/>
          <p14:tracePt t="2503" x="8655050" y="2546350"/>
          <p14:tracePt t="2511" x="8318500" y="2622550"/>
          <p14:tracePt t="2527" x="7950200" y="2673350"/>
          <p14:tracePt t="2543" x="6864350" y="2787650"/>
          <p14:tracePt t="2560" x="6267450" y="2851150"/>
          <p14:tracePt t="2577" x="5797550" y="2914650"/>
          <p14:tracePt t="2593" x="5505450" y="2914650"/>
          <p14:tracePt t="2610" x="5353050" y="2914650"/>
          <p14:tracePt t="2627" x="5308600" y="2914650"/>
          <p14:tracePt t="2711" x="5314950" y="2914650"/>
          <p14:tracePt t="2719" x="5334000" y="2914650"/>
          <p14:tracePt t="2727" x="5353050" y="2914650"/>
          <p14:tracePt t="2743" x="5372100" y="2914650"/>
          <p14:tracePt t="2760" x="5384800" y="2914650"/>
          <p14:tracePt t="2777" x="5397500" y="2914650"/>
          <p14:tracePt t="2793" x="5397500" y="2908300"/>
          <p14:tracePt t="3168" x="5410200" y="2889250"/>
          <p14:tracePt t="3176" x="5461000" y="2819400"/>
          <p14:tracePt t="3184" x="5511800" y="2692400"/>
          <p14:tracePt t="3194" x="5575300" y="2514600"/>
          <p14:tracePt t="3211" x="5657850" y="2311400"/>
          <p14:tracePt t="3227" x="5715000" y="2159000"/>
          <p14:tracePt t="3244" x="5791200" y="2044700"/>
          <p14:tracePt t="3261" x="5911850" y="1930400"/>
          <p14:tracePt t="3277" x="6013450" y="1866900"/>
          <p14:tracePt t="3294" x="6165850" y="1803400"/>
          <p14:tracePt t="3311" x="6324600" y="1758950"/>
          <p14:tracePt t="3327" x="6356350" y="1752600"/>
          <p14:tracePt t="3344" x="6369050" y="1752600"/>
          <p14:tracePt t="3448" x="6375400" y="1752600"/>
          <p14:tracePt t="3456" x="6375400" y="1771650"/>
          <p14:tracePt t="3464" x="6375400" y="1790700"/>
          <p14:tracePt t="3478" x="6356350" y="1803400"/>
          <p14:tracePt t="3494" x="6343650" y="1828800"/>
          <p14:tracePt t="3512" x="6343650" y="1854200"/>
          <p14:tracePt t="3528" x="6343650" y="1860550"/>
          <p14:tracePt t="3561" x="6337300" y="1860550"/>
          <p14:tracePt t="3577" x="6337300" y="1866900"/>
          <p14:tracePt t="3594" x="6330950" y="1873250"/>
          <p14:tracePt t="3611" x="6324600" y="1873250"/>
          <p14:tracePt t="3627" x="6305550" y="1879600"/>
          <p14:tracePt t="3644" x="6248400" y="1885950"/>
          <p14:tracePt t="3661" x="6216650" y="1892300"/>
          <p14:tracePt t="3678" x="6165850" y="1905000"/>
          <p14:tracePt t="3694" x="6140450" y="1911350"/>
          <p14:tracePt t="3712" x="6108700" y="1924050"/>
          <p14:tracePt t="3744" x="6096000" y="1924050"/>
          <p14:tracePt t="3768" x="6089650" y="1943100"/>
          <p14:tracePt t="3832" x="6089650" y="1949450"/>
          <p14:tracePt t="3848" x="6089650" y="1962150"/>
          <p14:tracePt t="3880" x="6089650" y="1968500"/>
          <p14:tracePt t="3929" x="6089650" y="1974850"/>
          <p14:tracePt t="3944" x="6089650" y="1987550"/>
          <p14:tracePt t="3961" x="6083300" y="2000250"/>
          <p14:tracePt t="3976" x="6076950" y="2006600"/>
          <p14:tracePt t="3984" x="6064250" y="2019300"/>
          <p14:tracePt t="4000" x="6057900" y="2025650"/>
          <p14:tracePt t="4011" x="6051550" y="2032000"/>
          <p14:tracePt t="4028" x="6038850" y="2032000"/>
          <p14:tracePt t="4044" x="6032500" y="2038350"/>
          <p14:tracePt t="4061" x="6019800" y="2044700"/>
          <p14:tracePt t="4094" x="6007100" y="2057400"/>
          <p14:tracePt t="4111" x="5994400" y="2063750"/>
          <p14:tracePt t="4128" x="5975350" y="2076450"/>
          <p14:tracePt t="4144" x="5956300" y="2095500"/>
          <p14:tracePt t="4161" x="5930900" y="2114550"/>
          <p14:tracePt t="4178" x="5880100" y="2165350"/>
          <p14:tracePt t="4194" x="5861050" y="2209800"/>
          <p14:tracePt t="4211" x="5861050" y="2311400"/>
          <p14:tracePt t="4227" x="5861050" y="2419350"/>
          <p14:tracePt t="4244" x="5861050" y="2514600"/>
          <p14:tracePt t="4261" x="5892800" y="2590800"/>
          <p14:tracePt t="4278" x="5899150" y="2616200"/>
          <p14:tracePt t="4294" x="5911850" y="2635250"/>
          <p14:tracePt t="4312" x="5918200" y="2654300"/>
          <p14:tracePt t="4328" x="5924550" y="2667000"/>
          <p14:tracePt t="4345" x="5930900" y="2667000"/>
          <p14:tracePt t="4448" x="5949950" y="2673350"/>
          <p14:tracePt t="4456" x="5962650" y="2679700"/>
          <p14:tracePt t="4464" x="5975350" y="2686050"/>
          <p14:tracePt t="4478" x="5988050" y="2705100"/>
          <p14:tracePt t="4495" x="6019800" y="2724150"/>
          <p14:tracePt t="4511" x="6045200" y="2743200"/>
          <p14:tracePt t="4528" x="6089650" y="2774950"/>
          <p14:tracePt t="4545" x="6108700" y="2806700"/>
          <p14:tracePt t="4561" x="6127750" y="2832100"/>
          <p14:tracePt t="4578" x="6146800" y="2863850"/>
          <p14:tracePt t="4596" x="6153150" y="2870200"/>
          <p14:tracePt t="5352" x="6153150" y="2844800"/>
          <p14:tracePt t="5360" x="6153150" y="2819400"/>
          <p14:tracePt t="5368" x="6140450" y="2806700"/>
          <p14:tracePt t="5378" x="6115050" y="2787650"/>
          <p14:tracePt t="5395" x="6096000" y="2743200"/>
          <p14:tracePt t="5411" x="6070600" y="2667000"/>
          <p14:tracePt t="5428" x="6051550" y="2641600"/>
          <p14:tracePt t="5445" x="6051550" y="2609850"/>
          <p14:tracePt t="5461" x="6045200" y="2565400"/>
          <p14:tracePt t="5478" x="6045200" y="2520950"/>
          <p14:tracePt t="5496" x="6045200" y="2444750"/>
          <p14:tracePt t="5512" x="6032500" y="2393950"/>
          <p14:tracePt t="5528" x="6032500" y="2355850"/>
          <p14:tracePt t="5545" x="6032500" y="2317750"/>
          <p14:tracePt t="5561" x="6032500" y="2266950"/>
          <p14:tracePt t="5578" x="6032500" y="2209800"/>
          <p14:tracePt t="5595" x="6032500" y="2146300"/>
          <p14:tracePt t="5611" x="6026150" y="2120900"/>
          <p14:tracePt t="5628" x="6026150" y="2089150"/>
          <p14:tracePt t="5645" x="6026150" y="2063750"/>
          <p14:tracePt t="5661" x="6026150" y="2057400"/>
          <p14:tracePt t="5863" x="6026150" y="2044700"/>
          <p14:tracePt t="5871" x="6032500" y="2044700"/>
          <p14:tracePt t="5888" x="6038850" y="2032000"/>
          <p14:tracePt t="5911" x="6051550" y="2032000"/>
          <p14:tracePt t="5919" x="6057900" y="2025650"/>
          <p14:tracePt t="5967" x="6070600" y="2025650"/>
          <p14:tracePt t="6336" x="6070600" y="2044700"/>
          <p14:tracePt t="6343" x="6089650" y="2063750"/>
          <p14:tracePt t="6352" x="6102350" y="2101850"/>
          <p14:tracePt t="6362" x="6115050" y="2139950"/>
          <p14:tracePt t="6378" x="6172200" y="2298700"/>
          <p14:tracePt t="6395" x="6362700" y="2635250"/>
          <p14:tracePt t="6412" x="6661150" y="3098800"/>
          <p14:tracePt t="6428" x="7073900" y="3638550"/>
          <p14:tracePt t="6445" x="7416800" y="4006850"/>
          <p14:tracePt t="6462" x="7740650" y="4286250"/>
          <p14:tracePt t="6478" x="7994650" y="4425950"/>
          <p14:tracePt t="6496" x="8477250" y="4565650"/>
          <p14:tracePt t="6512" x="8769350" y="4603750"/>
          <p14:tracePt t="6528" x="9036050" y="4622800"/>
          <p14:tracePt t="6545" x="9220200" y="4622800"/>
          <p14:tracePt t="6562" x="9359900" y="4622800"/>
          <p14:tracePt t="6578" x="9486900" y="4578350"/>
          <p14:tracePt t="6595" x="9525000" y="4540250"/>
          <p14:tracePt t="6612" x="9544050" y="4514850"/>
          <p14:tracePt t="6629" x="9550400" y="4489450"/>
          <p14:tracePt t="6645" x="9550400" y="4445000"/>
          <p14:tracePt t="6662" x="9544050" y="4400550"/>
          <p14:tracePt t="6679" x="9499600" y="4356100"/>
          <p14:tracePt t="6696" x="9429750" y="4311650"/>
          <p14:tracePt t="6712" x="9417050" y="4298950"/>
          <p14:tracePt t="6729" x="9410700" y="4298950"/>
          <p14:tracePt t="6745" x="9410700" y="4292600"/>
          <p14:tracePt t="6823" x="9404350" y="4292600"/>
          <p14:tracePt t="6920" x="9404350" y="4279900"/>
          <p14:tracePt t="9623" x="9404350" y="4273550"/>
          <p14:tracePt t="9631" x="9372600" y="4248150"/>
          <p14:tracePt t="9639" x="9334500" y="4222750"/>
          <p14:tracePt t="9647" x="9309100" y="4191000"/>
          <p14:tracePt t="9662" x="9277350" y="4133850"/>
          <p14:tracePt t="9679" x="9169400" y="3708400"/>
          <p14:tracePt t="9695" x="9156700" y="3676650"/>
          <p14:tracePt t="9791" x="9163050" y="3676650"/>
          <p14:tracePt t="9927" x="9169400" y="3676650"/>
          <p14:tracePt t="9935" x="9169400" y="3683000"/>
          <p14:tracePt t="9943" x="9188450" y="3683000"/>
          <p14:tracePt t="9959" x="9194800" y="3683000"/>
          <p14:tracePt t="9967" x="9201150" y="3683000"/>
          <p14:tracePt t="9999" x="9207500" y="3683000"/>
          <p14:tracePt t="10007" x="9220200" y="3689350"/>
          <p14:tracePt t="10031" x="9226550" y="3695700"/>
          <p14:tracePt t="10055" x="9251950" y="3689350"/>
          <p14:tracePt t="10063" x="9264650" y="3683000"/>
          <p14:tracePt t="10071" x="9283700" y="3657600"/>
          <p14:tracePt t="10079" x="9309100" y="3638550"/>
          <p14:tracePt t="10096" x="9309100" y="3632200"/>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1"/>
          <p:cNvPicPr>
            <a:picLocks noChangeAspect="1" noChangeArrowheads="1"/>
          </p:cNvPicPr>
          <p:nvPr/>
        </p:nvPicPr>
        <p:blipFill>
          <a:blip r:embed="rId3">
            <a:extLst>
              <a:ext uri="{28A0092B-C50C-407E-A947-70E740481C1C}">
                <a14:useLocalDpi xmlns:a14="http://schemas.microsoft.com/office/drawing/2010/main" val="0"/>
              </a:ext>
            </a:extLst>
          </a:blip>
          <a:srcRect b="5634"/>
          <a:stretch>
            <a:fillRect/>
          </a:stretch>
        </p:blipFill>
        <p:spPr bwMode="auto">
          <a:xfrm>
            <a:off x="2279650" y="692151"/>
            <a:ext cx="7920038"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7354386"/>
      </p:ext>
    </p:extLst>
  </p:cSld>
  <p:clrMapOvr>
    <a:masterClrMapping/>
  </p:clrMapOvr>
  <mc:AlternateContent xmlns:mc="http://schemas.openxmlformats.org/markup-compatibility/2006" xmlns:p14="http://schemas.microsoft.com/office/powerpoint/2010/main">
    <mc:Choice Requires="p14">
      <p:transition spd="slow" p14:dur="2000" advTm="16286"/>
    </mc:Choice>
    <mc:Fallback xmlns="">
      <p:transition spd="slow" advTm="1628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9277350" y="3625850"/>
          <p14:tracePt t="599" x="9188450" y="3625850"/>
          <p14:tracePt t="607" x="9112250" y="3625850"/>
          <p14:tracePt t="618" x="9017000" y="3625850"/>
          <p14:tracePt t="634" x="8864600" y="3625850"/>
          <p14:tracePt t="651" x="8661400" y="3625850"/>
          <p14:tracePt t="668" x="8343900" y="3625850"/>
          <p14:tracePt t="685" x="7981950" y="3625850"/>
          <p14:tracePt t="701" x="7600950" y="3625850"/>
          <p14:tracePt t="718" x="7067550" y="3625850"/>
          <p14:tracePt t="735" x="6705600" y="3625850"/>
          <p14:tracePt t="751" x="6362700" y="3587750"/>
          <p14:tracePt t="768" x="6057900" y="3530600"/>
          <p14:tracePt t="785" x="5848350" y="3467100"/>
          <p14:tracePt t="801" x="5715000" y="3397250"/>
          <p14:tracePt t="818" x="5632450" y="3333750"/>
          <p14:tracePt t="835" x="5575300" y="3276600"/>
          <p14:tracePt t="851" x="5549900" y="3175000"/>
          <p14:tracePt t="868" x="5518150" y="2997200"/>
          <p14:tracePt t="871" x="5518150" y="2895600"/>
          <p14:tracePt t="885" x="5518150" y="2787650"/>
          <p14:tracePt t="901" x="5518150" y="2609850"/>
          <p14:tracePt t="918" x="5518150" y="2406650"/>
          <p14:tracePt t="935" x="5505450" y="2317750"/>
          <p14:tracePt t="951" x="5486400" y="2254250"/>
          <p14:tracePt t="968" x="5461000" y="2222500"/>
          <p14:tracePt t="985" x="5422900" y="2197100"/>
          <p14:tracePt t="1001" x="5410200" y="2171700"/>
          <p14:tracePt t="1018" x="5391150" y="2165350"/>
          <p14:tracePt t="1034" x="5372100" y="2152650"/>
          <p14:tracePt t="1051" x="5346700" y="2133600"/>
          <p14:tracePt t="1067" x="5321300" y="2127250"/>
          <p14:tracePt t="1084" x="5289550" y="2120900"/>
          <p14:tracePt t="1101" x="5264150" y="2089150"/>
          <p14:tracePt t="1118" x="5207000" y="2051050"/>
          <p14:tracePt t="1134" x="5162550" y="2006600"/>
          <p14:tracePt t="1151" x="5124450" y="1968500"/>
          <p14:tracePt t="1168" x="5105400" y="1962150"/>
          <p14:tracePt t="1184" x="5099050" y="1955800"/>
          <p14:tracePt t="1238" x="5092700" y="1993900"/>
          <p14:tracePt t="1246" x="5073650" y="2114550"/>
          <p14:tracePt t="1254" x="5073650" y="2305050"/>
          <p14:tracePt t="1268" x="5073650" y="2546350"/>
          <p14:tracePt t="1284" x="5073650" y="3079750"/>
          <p14:tracePt t="1301" x="5073650" y="3581400"/>
          <p14:tracePt t="1318" x="5073650" y="3841750"/>
          <p14:tracePt t="1334" x="5073650" y="3898900"/>
          <p14:tracePt t="1368" x="5048250" y="3810000"/>
          <p14:tracePt t="1384" x="4902200" y="3429000"/>
          <p14:tracePt t="1401" x="4718050" y="2933700"/>
          <p14:tracePt t="1418" x="4502150" y="2393950"/>
          <p14:tracePt t="1434" x="4254500" y="1841500"/>
          <p14:tracePt t="1451" x="4064000" y="1320800"/>
          <p14:tracePt t="1468" x="3981450" y="1130300"/>
          <p14:tracePt t="1484" x="3975100" y="1117600"/>
          <p14:tracePt t="1518" x="3975100" y="1219200"/>
          <p14:tracePt t="1534" x="4121150" y="1949450"/>
          <p14:tracePt t="1551" x="4394200" y="2876550"/>
          <p14:tracePt t="1568" x="4635500" y="3517900"/>
          <p14:tracePt t="1584" x="4768850" y="3873500"/>
          <p14:tracePt t="1601" x="4794250" y="3943350"/>
          <p14:tracePt t="1634" x="4794250" y="3937000"/>
          <p14:tracePt t="1651" x="4794250" y="3752850"/>
          <p14:tracePt t="1668" x="4756150" y="3378200"/>
          <p14:tracePt t="1684" x="4679950" y="3067050"/>
          <p14:tracePt t="1701" x="4648200" y="2895600"/>
          <p14:tracePt t="1718" x="4648200" y="2774950"/>
          <p14:tracePt t="1734" x="4648200" y="2768600"/>
          <p14:tracePt t="1774" x="4679950" y="2774950"/>
          <p14:tracePt t="1782" x="4705350" y="2806700"/>
          <p14:tracePt t="1790" x="4718050" y="2825750"/>
          <p14:tracePt t="1801" x="4737100" y="2844800"/>
          <p14:tracePt t="1854" x="4743450" y="2825750"/>
          <p14:tracePt t="1863" x="4743450" y="2724150"/>
          <p14:tracePt t="1871" x="4730750" y="2628900"/>
          <p14:tracePt t="1885" x="4705350" y="2552700"/>
          <p14:tracePt t="1901" x="4673600" y="2406650"/>
          <p14:tracePt t="1918" x="4641850" y="2317750"/>
          <p14:tracePt t="2006" x="4641850" y="2330450"/>
          <p14:tracePt t="2015" x="4641850" y="2343150"/>
          <p14:tracePt t="2087" x="4641850" y="2349500"/>
          <p14:tracePt t="2096" x="4641850" y="2355850"/>
          <p14:tracePt t="2103" x="4641850" y="2362200"/>
          <p14:tracePt t="2118" x="4641850" y="2406650"/>
          <p14:tracePt t="2135" x="4648200" y="2463800"/>
          <p14:tracePt t="2152" x="4667250" y="2552700"/>
          <p14:tracePt t="2168" x="4692650" y="2705100"/>
          <p14:tracePt t="2185" x="4737100" y="2965450"/>
          <p14:tracePt t="2201" x="4819650" y="3321050"/>
          <p14:tracePt t="2218" x="4959350" y="3822700"/>
          <p14:tracePt t="2235" x="5118100" y="4292600"/>
          <p14:tracePt t="2251" x="5264150" y="4648200"/>
          <p14:tracePt t="2268" x="5410200" y="4972050"/>
          <p14:tracePt t="2285" x="5549900" y="5181600"/>
          <p14:tracePt t="2303" x="5740400" y="5403850"/>
          <p14:tracePt t="2318" x="5778500" y="5435600"/>
          <p14:tracePt t="2335" x="5886450" y="5454650"/>
          <p14:tracePt t="2352" x="5962650" y="5448300"/>
          <p14:tracePt t="2368" x="6064250" y="5365750"/>
          <p14:tracePt t="2385" x="6134100" y="5200650"/>
          <p14:tracePt t="2402" x="6159500" y="5029200"/>
          <p14:tracePt t="2419" x="6159500" y="4857750"/>
          <p14:tracePt t="2435" x="6121400" y="4743450"/>
          <p14:tracePt t="2452" x="6007100" y="4641850"/>
          <p14:tracePt t="2468" x="5867400" y="4559300"/>
          <p14:tracePt t="2485" x="5664200" y="4514850"/>
          <p14:tracePt t="2502" x="5200650" y="4502150"/>
          <p14:tracePt t="2519" x="4699000" y="4584700"/>
          <p14:tracePt t="2535" x="4191000" y="4775200"/>
          <p14:tracePt t="2552" x="3803650" y="4972050"/>
          <p14:tracePt t="2569" x="3556000" y="5162550"/>
          <p14:tracePt t="2585" x="3492500" y="5283200"/>
          <p14:tracePt t="2602" x="3479800" y="5378450"/>
          <p14:tracePt t="2619" x="3562350" y="5473700"/>
          <p14:tracePt t="2635" x="3829050" y="5556250"/>
          <p14:tracePt t="2652" x="4248150" y="5581650"/>
          <p14:tracePt t="2669" x="4794250" y="5537200"/>
          <p14:tracePt t="2685" x="5257800" y="5327650"/>
          <p14:tracePt t="2702" x="5632450" y="4857750"/>
          <p14:tracePt t="2719" x="5651500" y="4591050"/>
          <p14:tracePt t="2735" x="5588000" y="4305300"/>
          <p14:tracePt t="2752" x="5416550" y="4114800"/>
          <p14:tracePt t="2768" x="5175250" y="3968750"/>
          <p14:tracePt t="2785" x="5041900" y="3937000"/>
          <p14:tracePt t="2802" x="4953000" y="3937000"/>
          <p14:tracePt t="2819" x="4876800" y="3968750"/>
          <p14:tracePt t="2835" x="4819650" y="4102100"/>
          <p14:tracePt t="2852" x="4819650" y="4298950"/>
          <p14:tracePt t="2869" x="4933950" y="4495800"/>
          <p14:tracePt t="2872" x="5035550" y="4559300"/>
          <p14:tracePt t="2885" x="5118100" y="4584700"/>
          <p14:tracePt t="2902" x="5308600" y="4591050"/>
          <p14:tracePt t="2919" x="5613400" y="4502150"/>
          <p14:tracePt t="2935" x="5708650" y="4368800"/>
          <p14:tracePt t="2952" x="5721350" y="4229100"/>
          <p14:tracePt t="2969" x="5657850" y="4121150"/>
          <p14:tracePt t="2986" x="5524500" y="4057650"/>
          <p14:tracePt t="3002" x="5308600" y="4025900"/>
          <p14:tracePt t="3019" x="5010150" y="4025900"/>
          <p14:tracePt t="3035" x="4724400" y="4178300"/>
          <p14:tracePt t="3052" x="4610100" y="4343400"/>
          <p14:tracePt t="3069" x="4578350" y="4432300"/>
          <p14:tracePt t="3085" x="4591050" y="4476750"/>
          <p14:tracePt t="3103" x="4787900" y="4489450"/>
          <p14:tracePt t="3119" x="5099050" y="4489450"/>
          <p14:tracePt t="3135" x="5518150" y="4343400"/>
          <p14:tracePt t="3152" x="5791200" y="4191000"/>
          <p14:tracePt t="3169" x="5842000" y="4133850"/>
          <p14:tracePt t="3185" x="5854700" y="4102100"/>
          <p14:tracePt t="3202" x="5753100" y="4076700"/>
          <p14:tracePt t="3219" x="5556250" y="4064000"/>
          <p14:tracePt t="3236" x="5118100" y="4076700"/>
          <p14:tracePt t="3252" x="4660900" y="4260850"/>
          <p14:tracePt t="3268" x="4381500" y="4432300"/>
          <p14:tracePt t="3285" x="4318000" y="4521200"/>
          <p14:tracePt t="3302" x="4330700" y="4597400"/>
          <p14:tracePt t="3318" x="4578350" y="4641850"/>
          <p14:tracePt t="3335" x="5041900" y="4641850"/>
          <p14:tracePt t="3352" x="5543550" y="4641850"/>
          <p14:tracePt t="3368" x="5911850" y="4533900"/>
          <p14:tracePt t="3385" x="5988050" y="4457700"/>
          <p14:tracePt t="3402" x="6000750" y="4387850"/>
          <p14:tracePt t="3418" x="5899150" y="4292600"/>
          <p14:tracePt t="3435" x="5441950" y="4133850"/>
          <p14:tracePt t="3452" x="4673600" y="4057650"/>
          <p14:tracePt t="3468" x="3816350" y="4057650"/>
          <p14:tracePt t="3485" x="3187700" y="4197350"/>
          <p14:tracePt t="3502" x="2889250" y="4400550"/>
          <p14:tracePt t="3518" x="2838450" y="4616450"/>
          <p14:tracePt t="3535" x="3009900" y="4762500"/>
          <p14:tracePt t="3552" x="3517900" y="4946650"/>
          <p14:tracePt t="3569" x="4337050" y="5054600"/>
          <p14:tracePt t="3586" x="5080000" y="5054600"/>
          <p14:tracePt t="3602" x="5594350" y="5054600"/>
          <p14:tracePt t="3618" x="5873750" y="4940300"/>
          <p14:tracePt t="3635" x="5937250" y="4832350"/>
          <p14:tracePt t="3652" x="5905500" y="4660900"/>
          <p14:tracePt t="3668" x="5664200" y="4400550"/>
          <p14:tracePt t="3685" x="5226050" y="4171950"/>
          <p14:tracePt t="3702" x="4578350" y="4127500"/>
          <p14:tracePt t="3718" x="4279900" y="4273550"/>
          <p14:tracePt t="3735" x="4108450" y="4514850"/>
          <p14:tracePt t="3752" x="4095750" y="4737100"/>
          <p14:tracePt t="3768" x="4159250" y="4889500"/>
          <p14:tracePt t="3786" x="4387850" y="5016500"/>
          <p14:tracePt t="3802" x="4895850" y="5035550"/>
          <p14:tracePt t="3818" x="5429250" y="5035550"/>
          <p14:tracePt t="3835" x="5816600" y="4921250"/>
          <p14:tracePt t="3852" x="5975350" y="4762500"/>
          <p14:tracePt t="3869" x="6000750" y="4629150"/>
          <p14:tracePt t="3885" x="5886450" y="4514850"/>
          <p14:tracePt t="3902" x="5238750" y="4368800"/>
          <p14:tracePt t="3918" x="4584700" y="4368800"/>
          <p14:tracePt t="3935" x="4057650" y="4464050"/>
          <p14:tracePt t="3952" x="3841750" y="4622800"/>
          <p14:tracePt t="3969" x="3829050" y="4724400"/>
          <p14:tracePt t="3985" x="3867150" y="4806950"/>
          <p14:tracePt t="4002" x="4133850" y="4857750"/>
          <p14:tracePt t="4019" x="4724400" y="4857750"/>
          <p14:tracePt t="4035" x="5397500" y="4838700"/>
          <p14:tracePt t="4052" x="5835650" y="4679950"/>
          <p14:tracePt t="4069" x="6019800" y="4572000"/>
          <p14:tracePt t="4085" x="6032500" y="4533900"/>
          <p14:tracePt t="4102" x="5791200" y="4413250"/>
          <p14:tracePt t="4119" x="5251450" y="4318000"/>
          <p14:tracePt t="4135" x="4629150" y="4318000"/>
          <p14:tracePt t="4152" x="4146550" y="4375150"/>
          <p14:tracePt t="4169" x="4019550" y="4445000"/>
          <p14:tracePt t="4185" x="4000500" y="4470400"/>
          <p14:tracePt t="4202" x="4064000" y="4508500"/>
          <p14:tracePt t="4219" x="4260850" y="4521200"/>
          <p14:tracePt t="4235" x="4673600" y="4521200"/>
          <p14:tracePt t="4252" x="5029200" y="4521200"/>
          <p14:tracePt t="4269" x="5232400" y="4445000"/>
          <p14:tracePt t="4285" x="5257800" y="4425950"/>
          <p14:tracePt t="4302" x="5200650" y="4387850"/>
          <p14:tracePt t="4319" x="4959350" y="4318000"/>
          <p14:tracePt t="4335" x="4597400" y="4260850"/>
          <p14:tracePt t="4352" x="4343400" y="4241800"/>
          <p14:tracePt t="4369" x="4248150" y="4241800"/>
          <p14:tracePt t="4385" x="4229100" y="4267200"/>
          <p14:tracePt t="4402" x="4248150" y="4305300"/>
          <p14:tracePt t="4419" x="4381500" y="4356100"/>
          <p14:tracePt t="4435" x="4629150" y="4375150"/>
          <p14:tracePt t="4452" x="4959350" y="4375150"/>
          <p14:tracePt t="4468" x="5270500" y="4375150"/>
          <p14:tracePt t="4485" x="5416550" y="4311650"/>
          <p14:tracePt t="4502" x="5454650" y="4216400"/>
          <p14:tracePt t="4519" x="5429250" y="4127500"/>
          <p14:tracePt t="4536" x="5226050" y="4064000"/>
          <p14:tracePt t="4553" x="4908550" y="4000500"/>
          <p14:tracePt t="4569" x="4578350" y="4000500"/>
          <p14:tracePt t="4586" x="4330700" y="4184650"/>
          <p14:tracePt t="4602" x="4222750" y="4375150"/>
          <p14:tracePt t="4619" x="4222750" y="4533900"/>
          <p14:tracePt t="4636" x="4279900" y="4641850"/>
          <p14:tracePt t="4653" x="4438650" y="4686300"/>
          <p14:tracePt t="4669" x="4787900" y="4699000"/>
          <p14:tracePt t="4686" x="5581650" y="4699000"/>
          <p14:tracePt t="4702" x="5924550" y="4629150"/>
          <p14:tracePt t="4719" x="6083300" y="4572000"/>
          <p14:tracePt t="4735" x="6089650" y="4559300"/>
          <p14:tracePt t="4752" x="6083300" y="4527550"/>
          <p14:tracePt t="4769" x="5822950" y="4483100"/>
          <p14:tracePt t="4785" x="5422900" y="4483100"/>
          <p14:tracePt t="4802" x="4876800" y="4483100"/>
          <p14:tracePt t="4819" x="4457700" y="4603750"/>
          <p14:tracePt t="4836" x="4349750" y="4686300"/>
          <p14:tracePt t="4852" x="4349750" y="4711700"/>
          <p14:tracePt t="4869" x="4419600" y="4737100"/>
          <p14:tracePt t="4870" x="4572000" y="4737100"/>
          <p14:tracePt t="4886" x="5080000" y="4718050"/>
          <p14:tracePt t="4902" x="5689600" y="4572000"/>
          <p14:tracePt t="4919" x="6096000" y="4419600"/>
          <p14:tracePt t="4935" x="6184900" y="4343400"/>
          <p14:tracePt t="4953" x="6184900" y="4279900"/>
          <p14:tracePt t="4969" x="5994400" y="4229100"/>
          <p14:tracePt t="4986" x="5543550" y="4229100"/>
          <p14:tracePt t="5003" x="4991100" y="4229100"/>
          <p14:tracePt t="5020" x="4610100" y="4419600"/>
          <p14:tracePt t="5036" x="4489450" y="4591050"/>
          <p14:tracePt t="5053" x="4495800" y="4667250"/>
          <p14:tracePt t="5069" x="4610100" y="4692650"/>
          <p14:tracePt t="5086" x="5111750" y="4692650"/>
          <p14:tracePt t="5103" x="5562600" y="4610100"/>
          <p14:tracePt t="5119" x="5784850" y="4476750"/>
          <p14:tracePt t="5136" x="5822950" y="4381500"/>
          <p14:tracePt t="5153" x="5810250" y="4305300"/>
          <p14:tracePt t="5169" x="5632450" y="4241800"/>
          <p14:tracePt t="5186" x="5245100" y="4210050"/>
          <p14:tracePt t="5203" x="4864100" y="4210050"/>
          <p14:tracePt t="5219" x="4610100" y="4286250"/>
          <p14:tracePt t="5236" x="4527550" y="4343400"/>
          <p14:tracePt t="5252" x="4514850" y="4375150"/>
          <p14:tracePt t="5269" x="4591050" y="4413250"/>
          <p14:tracePt t="5286" x="4953000" y="4432300"/>
          <p14:tracePt t="5302" x="5251450" y="4432300"/>
          <p14:tracePt t="5319" x="5422900" y="4419600"/>
          <p14:tracePt t="5336" x="5492750" y="4394200"/>
          <p14:tracePt t="5352" x="5505450" y="4375150"/>
          <p14:tracePt t="5369" x="5441950" y="4337050"/>
          <p14:tracePt t="5386" x="5308600" y="4311650"/>
          <p14:tracePt t="5403" x="5130800" y="4279900"/>
          <p14:tracePt t="5419" x="5010150" y="4267200"/>
          <p14:tracePt t="5437" x="4991100" y="4267200"/>
          <p14:tracePt t="5453" x="4984750" y="4267200"/>
          <p14:tracePt t="5879" x="4997450" y="4267200"/>
          <p14:tracePt t="5888" x="5130800" y="4273550"/>
          <p14:tracePt t="5895" x="5397500" y="4298950"/>
          <p14:tracePt t="5903" x="5715000" y="4349750"/>
          <p14:tracePt t="5920" x="6426200" y="4400550"/>
          <p14:tracePt t="5936" x="7118350" y="4400550"/>
          <p14:tracePt t="5953" x="7550150" y="4400550"/>
          <p14:tracePt t="5970" x="7740650" y="4387850"/>
          <p14:tracePt t="5986" x="7778750" y="4375150"/>
          <p14:tracePt t="6003" x="7778750" y="4362450"/>
          <p14:tracePt t="6020" x="7753350" y="4279900"/>
          <p14:tracePt t="6036" x="7410450" y="4146550"/>
          <p14:tracePt t="6053" x="6953250" y="4032250"/>
          <p14:tracePt t="6071" x="6483350" y="3968750"/>
          <p14:tracePt t="6086" x="6432550" y="3968750"/>
          <p14:tracePt t="6103" x="6343650" y="4032250"/>
          <p14:tracePt t="6120" x="6330950" y="4083050"/>
          <p14:tracePt t="6136" x="6330950" y="4152900"/>
          <p14:tracePt t="6153" x="6330950" y="4178300"/>
          <p14:tracePt t="6170" x="6343650" y="4184650"/>
          <p14:tracePt t="10560" x="6350000" y="4171950"/>
          <p14:tracePt t="10567" x="6350000" y="4146550"/>
          <p14:tracePt t="10575" x="6369050" y="4140200"/>
          <p14:tracePt t="10588" x="6375400" y="4133850"/>
          <p14:tracePt t="10604" x="6400800" y="4127500"/>
          <p14:tracePt t="10621" x="6470650" y="4076700"/>
          <p14:tracePt t="10638" x="6553200" y="4044950"/>
          <p14:tracePt t="10654" x="6559550" y="4044950"/>
          <p14:tracePt t="10671" x="6572250" y="4044950"/>
          <p14:tracePt t="10688" x="6578600" y="4044950"/>
          <p14:tracePt t="12583" x="6426200" y="3975100"/>
          <p14:tracePt t="12590" x="6165850" y="3879850"/>
          <p14:tracePt t="12598" x="5956300" y="3816350"/>
          <p14:tracePt t="12606" x="5842000" y="3765550"/>
          <p14:tracePt t="12621" x="5791200" y="3746500"/>
          <p14:tracePt t="12638" x="5708650" y="3714750"/>
          <p14:tracePt t="12655" x="5568950" y="3702050"/>
          <p14:tracePt t="12671" x="5403850" y="3702050"/>
          <p14:tracePt t="12688" x="5181600" y="3740150"/>
          <p14:tracePt t="12705" x="4781550" y="3854450"/>
          <p14:tracePt t="12721" x="4267200" y="3994150"/>
          <p14:tracePt t="12738" x="3683000" y="4165600"/>
          <p14:tracePt t="12755" x="3181350" y="4235450"/>
          <p14:tracePt t="12771" x="2749550" y="4368800"/>
          <p14:tracePt t="12788" x="2470150" y="4457700"/>
          <p14:tracePt t="12805" x="2305050" y="4559300"/>
          <p14:tracePt t="12823" x="2235200" y="4781550"/>
          <p14:tracePt t="12838" x="2235200" y="4870450"/>
          <p14:tracePt t="12855" x="2260600" y="5181600"/>
          <p14:tracePt t="12872" x="2432050" y="5480050"/>
          <p14:tracePt t="12888" x="2616200" y="5746750"/>
          <p14:tracePt t="12905" x="2774950" y="5873750"/>
          <p14:tracePt t="12922" x="2952750" y="5924550"/>
          <p14:tracePt t="12938" x="3206750" y="5937250"/>
          <p14:tracePt t="12955" x="3543300" y="5880100"/>
          <p14:tracePt t="12972" x="4006850" y="5670550"/>
          <p14:tracePt t="12989" x="4387850" y="5378450"/>
          <p14:tracePt t="13005" x="4591050" y="5137150"/>
          <p14:tracePt t="13023" x="4737100" y="4845050"/>
          <p14:tracePt t="13039" x="4737100" y="4730750"/>
          <p14:tracePt t="13055" x="4737100" y="4660900"/>
          <p14:tracePt t="13072" x="4686300" y="4572000"/>
          <p14:tracePt t="13089" x="4622800" y="4527550"/>
          <p14:tracePt t="13105" x="4578350" y="4514850"/>
          <p14:tracePt t="13122" x="4540250" y="4502150"/>
          <p14:tracePt t="13139" x="4476750" y="4502150"/>
          <p14:tracePt t="13155" x="4356100" y="4502150"/>
          <p14:tracePt t="13172" x="4203700" y="4527550"/>
          <p14:tracePt t="13189" x="4057650" y="4629150"/>
          <p14:tracePt t="13205" x="3981450" y="4711700"/>
          <p14:tracePt t="13222" x="3981450" y="4819650"/>
          <p14:tracePt t="13239" x="4108450" y="4889500"/>
          <p14:tracePt t="13255" x="4425950" y="4927600"/>
          <p14:tracePt t="13272" x="4997450" y="4927600"/>
          <p14:tracePt t="13289" x="5727700" y="4857750"/>
          <p14:tracePt t="13305" x="6172200" y="4743450"/>
          <p14:tracePt t="13322" x="6356350" y="4641850"/>
          <p14:tracePt t="13339" x="6400800" y="4603750"/>
          <p14:tracePt t="13355" x="6394450" y="4572000"/>
          <p14:tracePt t="13372" x="6292850" y="4483100"/>
          <p14:tracePt t="13374" x="6223000" y="4438650"/>
          <p14:tracePt t="13389" x="6159500" y="4413250"/>
          <p14:tracePt t="13405" x="6013450" y="4368800"/>
          <p14:tracePt t="13422" x="5892800" y="4368800"/>
          <p14:tracePt t="13439" x="5829300" y="4368800"/>
          <p14:tracePt t="13472" x="5822950" y="4375150"/>
          <p14:tracePt t="13489" x="5905500" y="4406900"/>
          <p14:tracePt t="13505" x="6045200" y="4406900"/>
          <p14:tracePt t="13522" x="6197600" y="4406900"/>
          <p14:tracePt t="13539" x="6299200" y="4381500"/>
          <p14:tracePt t="13555" x="6350000" y="4337050"/>
          <p14:tracePt t="13572" x="6356350" y="4337050"/>
          <p14:tracePt t="13589" x="6356350" y="4305300"/>
          <p14:tracePt t="13605" x="6242050" y="4267200"/>
          <p14:tracePt t="13623" x="5810250" y="4267200"/>
          <p14:tracePt t="13639" x="5480050" y="4267200"/>
          <p14:tracePt t="13655" x="5270500" y="4356100"/>
          <p14:tracePt t="13672" x="5168900" y="4464050"/>
          <p14:tracePt t="13689" x="5168900" y="4508500"/>
          <p14:tracePt t="13705" x="5168900" y="4533900"/>
          <p14:tracePt t="13722" x="5264150" y="4552950"/>
          <p14:tracePt t="13739" x="5441950" y="4552950"/>
          <p14:tracePt t="13755" x="5619750" y="4552950"/>
          <p14:tracePt t="13772" x="5753100" y="4552950"/>
          <p14:tracePt t="13789" x="5778500" y="4552950"/>
          <p14:tracePt t="13823" x="5765800" y="4514850"/>
          <p14:tracePt t="13839" x="5689600" y="4489450"/>
          <p14:tracePt t="13855" x="5588000" y="4489450"/>
          <p14:tracePt t="13872" x="5486400" y="4476750"/>
          <p14:tracePt t="13889" x="5416550" y="4476750"/>
          <p14:tracePt t="13905" x="5391150" y="4476750"/>
          <p14:tracePt t="13922" x="5378450" y="4476750"/>
          <p14:tracePt t="14279" x="5384800" y="4476750"/>
          <p14:tracePt t="14287" x="5499100" y="4457700"/>
          <p14:tracePt t="14295" x="5734050" y="4413250"/>
          <p14:tracePt t="14306" x="5994400" y="4413250"/>
          <p14:tracePt t="14322" x="6515100" y="4381500"/>
          <p14:tracePt t="14339" x="6705600" y="4356100"/>
          <p14:tracePt t="14356" x="6724650" y="4356100"/>
          <p14:tracePt t="14815" x="6756400" y="4349750"/>
          <p14:tracePt t="14824" x="6832600" y="4318000"/>
          <p14:tracePt t="14831" x="6889750" y="4298950"/>
          <p14:tracePt t="14839" x="6915150" y="4279900"/>
          <p14:tracePt t="14856" x="6946900" y="4254500"/>
          <p14:tracePt t="14872" x="6991350" y="4216400"/>
          <p14:tracePt t="14889" x="7048500" y="4184650"/>
          <p14:tracePt t="14906" x="7124700" y="4146550"/>
          <p14:tracePt t="14923" x="7207250" y="4083050"/>
          <p14:tracePt t="14939" x="7283450" y="4051300"/>
          <p14:tracePt t="14955" x="7308850" y="4025900"/>
          <p14:tracePt t="14972" x="7315200" y="4013200"/>
          <p14:tracePt t="14989" x="7321550" y="401320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1"/>
          <p:cNvPicPr>
            <a:picLocks noChangeAspect="1" noChangeArrowheads="1"/>
          </p:cNvPicPr>
          <p:nvPr/>
        </p:nvPicPr>
        <p:blipFill>
          <a:blip r:embed="rId3">
            <a:extLst>
              <a:ext uri="{28A0092B-C50C-407E-A947-70E740481C1C}">
                <a14:useLocalDpi xmlns:a14="http://schemas.microsoft.com/office/drawing/2010/main" val="0"/>
              </a:ext>
            </a:extLst>
          </a:blip>
          <a:srcRect l="15454" t="64787" r="38182" b="12677"/>
          <a:stretch>
            <a:fillRect/>
          </a:stretch>
        </p:blipFill>
        <p:spPr bwMode="auto">
          <a:xfrm>
            <a:off x="2927351" y="476251"/>
            <a:ext cx="712946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59" name="Rounded Rectangle 3"/>
          <p:cNvSpPr>
            <a:spLocks noChangeArrowheads="1"/>
          </p:cNvSpPr>
          <p:nvPr/>
        </p:nvSpPr>
        <p:spPr bwMode="auto">
          <a:xfrm>
            <a:off x="3575051" y="1989138"/>
            <a:ext cx="2233613" cy="1008062"/>
          </a:xfrm>
          <a:prstGeom prst="roundRect">
            <a:avLst>
              <a:gd name="adj" fmla="val 16667"/>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b="0">
              <a:solidFill>
                <a:schemeClr val="tx1"/>
              </a:solidFill>
              <a:latin typeface="Arial" panose="020B0604020202020204" pitchFamily="34" charset="0"/>
              <a:cs typeface="Arial" panose="020B0604020202020204" pitchFamily="34" charset="0"/>
            </a:endParaRPr>
          </a:p>
        </p:txBody>
      </p:sp>
      <p:sp>
        <p:nvSpPr>
          <p:cNvPr id="96260" name="Rectangle 2"/>
          <p:cNvSpPr>
            <a:spLocks noChangeArrowheads="1"/>
          </p:cNvSpPr>
          <p:nvPr/>
        </p:nvSpPr>
        <p:spPr bwMode="auto">
          <a:xfrm>
            <a:off x="4165600" y="4529138"/>
            <a:ext cx="4940300" cy="1211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Y=a0+a1x</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Y=6.31-0.595x</a:t>
            </a:r>
          </a:p>
        </p:txBody>
      </p:sp>
    </p:spTree>
    <p:extLst>
      <p:ext uri="{BB962C8B-B14F-4D97-AF65-F5344CB8AC3E}">
        <p14:creationId xmlns:p14="http://schemas.microsoft.com/office/powerpoint/2010/main" val="1796468811"/>
      </p:ext>
    </p:extLst>
  </p:cSld>
  <p:clrMapOvr>
    <a:masterClrMapping/>
  </p:clrMapOvr>
  <mc:AlternateContent xmlns:mc="http://schemas.openxmlformats.org/markup-compatibility/2006" xmlns:p14="http://schemas.microsoft.com/office/powerpoint/2010/main">
    <mc:Choice Requires="p14">
      <p:transition spd="slow" p14:dur="2000" advTm="51282"/>
    </mc:Choice>
    <mc:Fallback xmlns="">
      <p:transition spd="slow" advTm="51282"/>
    </mc:Fallback>
  </mc:AlternateContent>
  <p:timing>
    <p:tnLst>
      <p:par>
        <p:cTn id="1" dur="indefinite" restart="never" nodeType="tmRoot"/>
      </p:par>
    </p:tnLst>
  </p:timing>
  <p:extLst mod="1">
    <p:ext uri="{3A86A75C-4F4B-4683-9AE1-C65F6400EC91}">
      <p14:laserTraceLst xmlns:p14="http://schemas.microsoft.com/office/powerpoint/2010/main">
        <p14:tracePtLst>
          <p14:tracePt t="489" x="7289800" y="3962400"/>
          <p14:tracePt t="497" x="7239000" y="3879850"/>
          <p14:tracePt t="505" x="7188200" y="3784600"/>
          <p14:tracePt t="520" x="7150100" y="3721100"/>
          <p14:tracePt t="537" x="7010400" y="3524250"/>
          <p14:tracePt t="554" x="6915150" y="3346450"/>
          <p14:tracePt t="570" x="6800850" y="3168650"/>
          <p14:tracePt t="587" x="6705600" y="2978150"/>
          <p14:tracePt t="604" x="6623050" y="2838450"/>
          <p14:tracePt t="620" x="6527800" y="2686050"/>
          <p14:tracePt t="637" x="6400800" y="2463800"/>
          <p14:tracePt t="654" x="6311900" y="2336800"/>
          <p14:tracePt t="671" x="6229350" y="2203450"/>
          <p14:tracePt t="687" x="6172200" y="2101850"/>
          <p14:tracePt t="704" x="6121400" y="1993900"/>
          <p14:tracePt t="720" x="6108700" y="1955800"/>
          <p14:tracePt t="737" x="6038850" y="1860550"/>
          <p14:tracePt t="754" x="5994400" y="1816100"/>
          <p14:tracePt t="770" x="5924550" y="1771650"/>
          <p14:tracePt t="787" x="5867400" y="1733550"/>
          <p14:tracePt t="803" x="5835650" y="1714500"/>
          <p14:tracePt t="820" x="5778500" y="1695450"/>
          <p14:tracePt t="837" x="5670550" y="1638300"/>
          <p14:tracePt t="853" x="5537200" y="1562100"/>
          <p14:tracePt t="870" x="5359400" y="1460500"/>
          <p14:tracePt t="887" x="5060950" y="1365250"/>
          <p14:tracePt t="903" x="4724400" y="1308100"/>
          <p14:tracePt t="920" x="4159250" y="1206500"/>
          <p14:tracePt t="937" x="3810000" y="1206500"/>
          <p14:tracePt t="953" x="3416300" y="1206500"/>
          <p14:tracePt t="971" x="3028950" y="1263650"/>
          <p14:tracePt t="987" x="2647950" y="1447800"/>
          <p14:tracePt t="1004" x="2324100" y="1644650"/>
          <p14:tracePt t="1021" x="2057400" y="1866900"/>
          <p14:tracePt t="1037" x="1803400" y="2127250"/>
          <p14:tracePt t="1054" x="1638300" y="2343150"/>
          <p14:tracePt t="1071" x="1549400" y="2533650"/>
          <p14:tracePt t="1087" x="1504950" y="2717800"/>
          <p14:tracePt t="1090" x="1504950" y="2794000"/>
          <p14:tracePt t="1104" x="1530350" y="3035300"/>
          <p14:tracePt t="1121" x="1752600" y="3359150"/>
          <p14:tracePt t="1137" x="2108200" y="3625850"/>
          <p14:tracePt t="1154" x="2635250" y="3841750"/>
          <p14:tracePt t="1171" x="3251200" y="3987800"/>
          <p14:tracePt t="1187" x="3898900" y="3987800"/>
          <p14:tracePt t="1204" x="4622800" y="3892550"/>
          <p14:tracePt t="1221" x="5207000" y="3619500"/>
          <p14:tracePt t="1237" x="5588000" y="3352800"/>
          <p14:tracePt t="1254" x="5797550" y="2978150"/>
          <p14:tracePt t="1271" x="5842000" y="2603500"/>
          <p14:tracePt t="1287" x="5778500" y="2152650"/>
          <p14:tracePt t="1304" x="5283200" y="1511300"/>
          <p14:tracePt t="1320" x="4749800" y="1149350"/>
          <p14:tracePt t="1337" x="4140200" y="927100"/>
          <p14:tracePt t="1354" x="3505200" y="825500"/>
          <p14:tracePt t="1371" x="2844800" y="800100"/>
          <p14:tracePt t="1387" x="2266950" y="1016000"/>
          <p14:tracePt t="1404" x="1962150" y="1257300"/>
          <p14:tracePt t="1420" x="1822450" y="1581150"/>
          <p14:tracePt t="1437" x="1822450" y="1828800"/>
          <p14:tracePt t="1454" x="1955800" y="2076450"/>
          <p14:tracePt t="1470" x="2222500" y="2273300"/>
          <p14:tracePt t="1487" x="2584450" y="2374900"/>
          <p14:tracePt t="1504" x="3016250" y="2413000"/>
          <p14:tracePt t="1520" x="3149600" y="2406650"/>
          <p14:tracePt t="1537" x="3270250" y="2317750"/>
          <p14:tracePt t="1554" x="3352800" y="2190750"/>
          <p14:tracePt t="1570" x="3365500" y="2089150"/>
          <p14:tracePt t="1587" x="3365500" y="2025650"/>
          <p14:tracePt t="1603" x="3359150" y="1987550"/>
          <p14:tracePt t="1620" x="3346450" y="1974850"/>
          <p14:tracePt t="1637" x="3333750" y="1962150"/>
          <p14:tracePt t="1653" x="3308350" y="1955800"/>
          <p14:tracePt t="1670" x="3289300" y="1955800"/>
          <p14:tracePt t="1687" x="3276600" y="1955800"/>
          <p14:tracePt t="1897" x="3308350" y="1955800"/>
          <p14:tracePt t="1906" x="3441700" y="2057400"/>
          <p14:tracePt t="1913" x="3625850" y="2152650"/>
          <p14:tracePt t="1922" x="3771900" y="2209800"/>
          <p14:tracePt t="1937" x="4114800" y="2311400"/>
          <p14:tracePt t="1954" x="4305300" y="2362200"/>
          <p14:tracePt t="1971" x="4381500" y="2368550"/>
          <p14:tracePt t="2057" x="4381500" y="2362200"/>
          <p14:tracePt t="2065" x="4381500" y="2349500"/>
          <p14:tracePt t="2072" x="4387850" y="2343150"/>
          <p14:tracePt t="2087" x="4394200" y="2336800"/>
          <p14:tracePt t="2104" x="4394200" y="2324100"/>
          <p14:tracePt t="2121" x="4476750" y="2254250"/>
          <p14:tracePt t="2137" x="4603750" y="2203450"/>
          <p14:tracePt t="2154" x="4756150" y="2171700"/>
          <p14:tracePt t="2171" x="4908550" y="2133600"/>
          <p14:tracePt t="2187" x="4984750" y="2120900"/>
          <p14:tracePt t="2204" x="4991100" y="2108200"/>
          <p14:tracePt t="2280" x="4997450" y="2127250"/>
          <p14:tracePt t="2289" x="4997450" y="2178050"/>
          <p14:tracePt t="2297" x="4997450" y="2228850"/>
          <p14:tracePt t="2306" x="4997450" y="2298700"/>
          <p14:tracePt t="2321" x="4997450" y="2400300"/>
          <p14:tracePt t="2338" x="5016500" y="2457450"/>
          <p14:tracePt t="2354" x="5029200" y="2476500"/>
          <p14:tracePt t="2424" x="5041900" y="2476500"/>
          <p14:tracePt t="2432" x="5060950" y="2476500"/>
          <p14:tracePt t="2440" x="5067300" y="2463800"/>
          <p14:tracePt t="2454" x="5086350" y="2457450"/>
          <p14:tracePt t="2471" x="5130800" y="2444750"/>
          <p14:tracePt t="2487" x="5168900" y="2425700"/>
          <p14:tracePt t="2504" x="5181600" y="2425700"/>
          <p14:tracePt t="2521" x="5187950" y="2425700"/>
          <p14:tracePt t="2601" x="5194300" y="2425700"/>
          <p14:tracePt t="2617" x="5200650" y="2425700"/>
          <p14:tracePt t="2625" x="5213350" y="2425700"/>
          <p14:tracePt t="2638" x="5219700" y="2425700"/>
          <p14:tracePt t="2654" x="5270500" y="2425700"/>
          <p14:tracePt t="2671" x="5321300" y="2425700"/>
          <p14:tracePt t="2688" x="5365750" y="2425700"/>
          <p14:tracePt t="2801" x="5340350" y="2425700"/>
          <p14:tracePt t="2809" x="5289550" y="2425700"/>
          <p14:tracePt t="2821" x="5257800" y="2425700"/>
          <p14:tracePt t="2838" x="5137150" y="2425700"/>
          <p14:tracePt t="2854" x="5067300" y="2425700"/>
          <p14:tracePt t="2871" x="5029200" y="2425700"/>
          <p14:tracePt t="2888" x="5022850" y="2425700"/>
          <p14:tracePt t="2912" x="5010150" y="2419350"/>
          <p14:tracePt t="2921" x="5003800" y="2419350"/>
          <p14:tracePt t="2937" x="4953000" y="2419350"/>
          <p14:tracePt t="2954" x="4914900" y="2406650"/>
          <p14:tracePt t="2971" x="4889500" y="2400300"/>
          <p14:tracePt t="3090" x="4876800" y="2400300"/>
          <p14:tracePt t="3097" x="4857750" y="2400300"/>
          <p14:tracePt t="3107" x="4819650" y="2400300"/>
          <p14:tracePt t="3121" x="4679950" y="2400300"/>
          <p14:tracePt t="3138" x="4540250" y="2400300"/>
          <p14:tracePt t="3154" x="4400550" y="2400300"/>
          <p14:tracePt t="3171" x="4254500" y="2381250"/>
          <p14:tracePt t="3188" x="4184650" y="2368550"/>
          <p14:tracePt t="3205" x="4165600" y="2362200"/>
          <p14:tracePt t="3221" x="4152900" y="2362200"/>
          <p14:tracePt t="3238" x="4152900" y="2355850"/>
          <p14:tracePt t="3271" x="4140200" y="2355850"/>
          <p14:tracePt t="3329" x="4133850" y="2355850"/>
          <p14:tracePt t="3337" x="4121150" y="2355850"/>
          <p14:tracePt t="3354" x="4114800" y="2355850"/>
          <p14:tracePt t="3361" x="4095750" y="2355850"/>
          <p14:tracePt t="3371" x="4070350" y="2355850"/>
          <p14:tracePt t="3388" x="4006850" y="2355850"/>
          <p14:tracePt t="3405" x="3994150" y="2355850"/>
          <p14:tracePt t="3421" x="3981450" y="2355850"/>
          <p14:tracePt t="3529" x="3987800" y="2355850"/>
          <p14:tracePt t="3537" x="4032250" y="2355850"/>
          <p14:tracePt t="3545" x="4102100" y="2355850"/>
          <p14:tracePt t="3555" x="4184650" y="2368550"/>
          <p14:tracePt t="3571" x="4406900" y="2368550"/>
          <p14:tracePt t="3588" x="4737100" y="2368550"/>
          <p14:tracePt t="3605" x="5111750" y="2368550"/>
          <p14:tracePt t="3621" x="5384800" y="2387600"/>
          <p14:tracePt t="3625" x="5467350" y="2387600"/>
          <p14:tracePt t="3638" x="5537200" y="2400300"/>
          <p14:tracePt t="3655" x="5568950" y="2400300"/>
          <p14:tracePt t="3671" x="5581650" y="2400300"/>
          <p14:tracePt t="3866" x="5575300" y="2400300"/>
          <p14:tracePt t="3873" x="5543550" y="2400300"/>
          <p14:tracePt t="3881" x="5492750" y="2413000"/>
          <p14:tracePt t="3889" x="5422900" y="2425700"/>
          <p14:tracePt t="3905" x="5289550" y="2438400"/>
          <p14:tracePt t="3921" x="5022850" y="2470150"/>
          <p14:tracePt t="3938" x="4718050" y="2495550"/>
          <p14:tracePt t="3954" x="4521200" y="2495550"/>
          <p14:tracePt t="3971" x="4356100" y="2527300"/>
          <p14:tracePt t="3988" x="4279900" y="2533650"/>
          <p14:tracePt t="4004" x="4267200" y="2533650"/>
          <p14:tracePt t="4021" x="4260850" y="2533650"/>
          <p14:tracePt t="4066" x="4241800" y="2533650"/>
          <p14:tracePt t="4073" x="4229100" y="2533650"/>
          <p14:tracePt t="4089" x="4210050" y="2540000"/>
          <p14:tracePt t="4105" x="4203700" y="2540000"/>
          <p14:tracePt t="4241" x="4210050" y="2533650"/>
          <p14:tracePt t="4249" x="4229100" y="2520950"/>
          <p14:tracePt t="4257" x="4267200" y="2508250"/>
          <p14:tracePt t="4272" x="4298950" y="2495550"/>
          <p14:tracePt t="4289" x="4387850" y="2457450"/>
          <p14:tracePt t="4305" x="4394200" y="2451100"/>
          <p14:tracePt t="4322" x="4400550" y="2451100"/>
          <p14:tracePt t="4361" x="4400550" y="2444750"/>
          <p14:tracePt t="4372" x="4381500" y="2438400"/>
          <p14:tracePt t="4388" x="4324350" y="2425700"/>
          <p14:tracePt t="4405" x="4286250" y="2413000"/>
          <p14:tracePt t="4422" x="4248150" y="2393950"/>
          <p14:tracePt t="4496" x="4292600" y="2393950"/>
          <p14:tracePt t="4504" x="4381500" y="2393950"/>
          <p14:tracePt t="4512" x="4559300" y="2444750"/>
          <p14:tracePt t="4521" x="4857750" y="2463800"/>
          <p14:tracePt t="4538" x="5530850" y="2489200"/>
          <p14:tracePt t="4555" x="6057900" y="2533650"/>
          <p14:tracePt t="4571" x="6356350" y="2533650"/>
          <p14:tracePt t="4588" x="6419850" y="2540000"/>
          <p14:tracePt t="4621" x="6407150" y="2546350"/>
          <p14:tracePt t="4638" x="6096000" y="2603500"/>
          <p14:tracePt t="4640" x="5835650" y="2673350"/>
          <p14:tracePt t="4655" x="5562600" y="2743200"/>
          <p14:tracePt t="4671" x="5022850" y="2863850"/>
          <p14:tracePt t="4688" x="4584700" y="2882900"/>
          <p14:tracePt t="4705" x="4552950" y="2882900"/>
          <p14:tracePt t="4801" x="4540250" y="2882900"/>
          <p14:tracePt t="4817" x="4533900" y="2882900"/>
          <p14:tracePt t="4825" x="4508500" y="2882900"/>
          <p14:tracePt t="4833" x="4495800" y="2870200"/>
          <p14:tracePt t="4841" x="4483100" y="2870200"/>
          <p14:tracePt t="4855" x="4464050" y="2863850"/>
          <p14:tracePt t="4873" x="4349750" y="2838450"/>
          <p14:tracePt t="4888" x="4298950" y="2825750"/>
          <p14:tracePt t="4905" x="4152900" y="2768600"/>
          <p14:tracePt t="4922" x="4133850" y="2768600"/>
          <p14:tracePt t="4938" x="4127500" y="2762250"/>
          <p14:tracePt t="5016" x="4159250" y="2762250"/>
          <p14:tracePt t="5024" x="4229100" y="2762250"/>
          <p14:tracePt t="5032" x="4324350" y="2762250"/>
          <p14:tracePt t="5040" x="4476750" y="2762250"/>
          <p14:tracePt t="5055" x="4730750" y="2762250"/>
          <p14:tracePt t="5072" x="5302250" y="2762250"/>
          <p14:tracePt t="5088" x="5734050" y="2762250"/>
          <p14:tracePt t="5105" x="6051550" y="2711450"/>
          <p14:tracePt t="5122" x="6076950" y="2711450"/>
          <p14:tracePt t="5176" x="6038850" y="2711450"/>
          <p14:tracePt t="5185" x="5994400" y="2705100"/>
          <p14:tracePt t="5193" x="5969000" y="2705100"/>
          <p14:tracePt t="5205" x="5930900" y="2692400"/>
          <p14:tracePt t="5222" x="5886450" y="2692400"/>
          <p14:tracePt t="5238" x="5848350" y="2692400"/>
          <p14:tracePt t="5255" x="5835650" y="2692400"/>
          <p14:tracePt t="5272" x="5816600" y="2692400"/>
          <p14:tracePt t="5288" x="5803900" y="2692400"/>
          <p14:tracePt t="5305" x="5772150" y="2692400"/>
          <p14:tracePt t="5322" x="5689600" y="2705100"/>
          <p14:tracePt t="5338" x="5568950" y="2724150"/>
          <p14:tracePt t="5355" x="5448300" y="2736850"/>
          <p14:tracePt t="5372" x="5314950" y="2736850"/>
          <p14:tracePt t="5388" x="5226050" y="2736850"/>
          <p14:tracePt t="5405" x="5175250" y="2736850"/>
          <p14:tracePt t="5422" x="5149850" y="2736850"/>
          <p14:tracePt t="5438" x="5124450" y="2736850"/>
          <p14:tracePt t="5455" x="5099050" y="2736850"/>
          <p14:tracePt t="5472" x="5080000" y="2736850"/>
          <p14:tracePt t="5488" x="5060950" y="2736850"/>
          <p14:tracePt t="5505" x="5054600" y="2736850"/>
          <p14:tracePt t="5552" x="5041900" y="2736850"/>
          <p14:tracePt t="5592" x="5035550" y="2736850"/>
          <p14:tracePt t="5600" x="5029200" y="2736850"/>
          <p14:tracePt t="5608" x="5016500" y="2736850"/>
          <p14:tracePt t="5622" x="4978400" y="2736850"/>
          <p14:tracePt t="5639" x="4819650" y="2736850"/>
          <p14:tracePt t="5642" x="4686300" y="2736850"/>
          <p14:tracePt t="5655" x="4476750" y="2736850"/>
          <p14:tracePt t="5672" x="3962400" y="2736850"/>
          <p14:tracePt t="5689" x="3168650" y="2736850"/>
          <p14:tracePt t="5705" x="2889250" y="2736850"/>
          <p14:tracePt t="5722" x="2787650" y="2730500"/>
          <p14:tracePt t="5739" x="2774950" y="2730500"/>
          <p14:tracePt t="5786" x="2774950" y="2724150"/>
          <p14:tracePt t="5803" x="2787650" y="2711450"/>
          <p14:tracePt t="5809" x="2825750" y="2711450"/>
          <p14:tracePt t="5822" x="2876550" y="2698750"/>
          <p14:tracePt t="5839" x="3048000" y="2673350"/>
          <p14:tracePt t="5855" x="3282950" y="2641600"/>
          <p14:tracePt t="5872" x="3492500" y="2609850"/>
          <p14:tracePt t="5889" x="3727450" y="2578100"/>
          <p14:tracePt t="5905" x="3829050" y="2578100"/>
          <p14:tracePt t="5922" x="3898900" y="2578100"/>
          <p14:tracePt t="5939" x="3905250" y="2578100"/>
          <p14:tracePt t="5977" x="3911600" y="2578100"/>
          <p14:tracePt t="5989" x="3911600" y="2584450"/>
          <p14:tracePt t="6005" x="3892550" y="2609850"/>
          <p14:tracePt t="6022" x="3784600" y="2635250"/>
          <p14:tracePt t="6039" x="3632200" y="2667000"/>
          <p14:tracePt t="6055" x="3492500" y="2692400"/>
          <p14:tracePt t="6072" x="3467100" y="2692400"/>
          <p14:tracePt t="6088" x="3460750" y="2698750"/>
          <p14:tracePt t="6105" x="3556000" y="2711450"/>
          <p14:tracePt t="6122" x="3752850" y="2724150"/>
          <p14:tracePt t="6138" x="4133850" y="2724150"/>
          <p14:tracePt t="6155" x="4375150" y="2724150"/>
          <p14:tracePt t="6172" x="4394200" y="2724150"/>
          <p14:tracePt t="6205" x="4387850" y="2724150"/>
          <p14:tracePt t="6222" x="4184650" y="2717800"/>
          <p14:tracePt t="6238" x="3905250" y="2717800"/>
          <p14:tracePt t="6256" x="3708400" y="2698750"/>
          <p14:tracePt t="6272" x="3689350" y="2692400"/>
          <p14:tracePt t="6297" x="3746500" y="2698750"/>
          <p14:tracePt t="6306" x="3841750" y="2711450"/>
          <p14:tracePt t="6322" x="4152900" y="2711450"/>
          <p14:tracePt t="6339" x="4464050" y="2711450"/>
          <p14:tracePt t="6356" x="4546600" y="2711450"/>
          <p14:tracePt t="6401" x="4502150" y="2711450"/>
          <p14:tracePt t="6409" x="4470400" y="2711450"/>
          <p14:tracePt t="6422" x="4457700" y="2711450"/>
          <p14:tracePt t="6439" x="4451350" y="2711450"/>
          <p14:tracePt t="6481" x="4457700" y="2711450"/>
          <p14:tracePt t="6489" x="4483100" y="2711450"/>
          <p14:tracePt t="6497" x="4521200" y="2711450"/>
          <p14:tracePt t="6506" x="4540250" y="2711450"/>
          <p14:tracePt t="6689" x="4546600" y="2711450"/>
          <p14:tracePt t="6697" x="4565650" y="2711450"/>
          <p14:tracePt t="6705" x="4584700" y="2711450"/>
          <p14:tracePt t="6722" x="4622800" y="2711450"/>
          <p14:tracePt t="6739" x="4673600" y="2711450"/>
          <p14:tracePt t="6756" x="4699000" y="2711450"/>
          <p14:tracePt t="6772" x="4724400" y="2711450"/>
          <p14:tracePt t="7026" x="4730750" y="2711450"/>
          <p14:tracePt t="7033" x="4730750" y="2705100"/>
          <p14:tracePt t="7066" x="4730750" y="2692400"/>
          <p14:tracePt t="9169" x="4711700" y="2692400"/>
          <p14:tracePt t="9177" x="4679950" y="2692400"/>
          <p14:tracePt t="9185" x="4660900" y="2692400"/>
          <p14:tracePt t="9193" x="4641850" y="2692400"/>
          <p14:tracePt t="9206" x="4622800" y="2679700"/>
          <p14:tracePt t="9223" x="4565650" y="2673350"/>
          <p14:tracePt t="9240" x="4464050" y="2673350"/>
          <p14:tracePt t="9256" x="4425950" y="2660650"/>
          <p14:tracePt t="9273" x="4381500" y="2660650"/>
          <p14:tracePt t="9290" x="4343400" y="2660650"/>
          <p14:tracePt t="9306" x="4324350" y="2660650"/>
          <p14:tracePt t="9323" x="4318000" y="2660650"/>
          <p14:tracePt t="9356" x="4311650" y="2660650"/>
          <p14:tracePt t="9373" x="4305300" y="2660650"/>
          <p14:tracePt t="9390" x="4273550" y="2660650"/>
          <p14:tracePt t="9406" x="4273550" y="2654300"/>
          <p14:tracePt t="9423" x="4254500" y="2635250"/>
          <p14:tracePt t="9440" x="4241800" y="2628900"/>
          <p14:tracePt t="9456" x="4235450" y="2628900"/>
          <p14:tracePt t="9473" x="4229100" y="2622550"/>
          <p14:tracePt t="9762" x="4222750" y="2616200"/>
          <p14:tracePt t="9769" x="4210050" y="2597150"/>
          <p14:tracePt t="9778" x="4203700" y="2571750"/>
          <p14:tracePt t="9790" x="4203700" y="2565400"/>
          <p14:tracePt t="9807" x="4191000" y="2540000"/>
          <p14:tracePt t="9823" x="4184650" y="2508250"/>
          <p14:tracePt t="9840" x="4171950" y="2482850"/>
          <p14:tracePt t="9857" x="4171950" y="2463800"/>
          <p14:tracePt t="9873" x="4171950" y="2457450"/>
          <p14:tracePt t="9890" x="4171950" y="2451100"/>
          <p14:tracePt t="10073" x="4171950" y="2444750"/>
          <p14:tracePt t="10081" x="4165600" y="2444750"/>
          <p14:tracePt t="10090" x="4152900" y="2444750"/>
          <p14:tracePt t="10107" x="4146550" y="2444750"/>
          <p14:tracePt t="10123" x="4140200" y="2444750"/>
          <p14:tracePt t="10146" x="4127500" y="2444750"/>
          <p14:tracePt t="10178" x="4121150" y="2444750"/>
          <p14:tracePt t="10194" x="4114800" y="2444750"/>
          <p14:tracePt t="10217" x="4108450" y="2444750"/>
          <p14:tracePt t="10225" x="4095750" y="2444750"/>
          <p14:tracePt t="10249" x="4089400" y="2444750"/>
          <p14:tracePt t="10265" x="4083050" y="2444750"/>
          <p14:tracePt t="10289" x="4070350" y="2444750"/>
          <p14:tracePt t="10433" x="4076700" y="2444750"/>
          <p14:tracePt t="10442" x="4095750" y="2444750"/>
          <p14:tracePt t="10449" x="4114800" y="2444750"/>
          <p14:tracePt t="10457" x="4146550" y="2444750"/>
          <p14:tracePt t="10473" x="4229100" y="2444750"/>
          <p14:tracePt t="10490" x="4343400" y="2425700"/>
          <p14:tracePt t="10507" x="4457700" y="2406650"/>
          <p14:tracePt t="10524" x="4559300" y="2381250"/>
          <p14:tracePt t="10540" x="4648200" y="2355850"/>
          <p14:tracePt t="10557" x="4711700" y="2343150"/>
          <p14:tracePt t="10574" x="4775200" y="2330450"/>
          <p14:tracePt t="10590" x="4851400" y="2317750"/>
          <p14:tracePt t="10607" x="4933950" y="2305050"/>
          <p14:tracePt t="10624" x="5022850" y="2292350"/>
          <p14:tracePt t="10627" x="5054600" y="2292350"/>
          <p14:tracePt t="10640" x="5092700" y="2279650"/>
          <p14:tracePt t="10657" x="5130800" y="2279650"/>
          <p14:tracePt t="10674" x="5137150" y="2279650"/>
          <p14:tracePt t="10707" x="5143500" y="2279650"/>
          <p14:tracePt t="10724" x="5175250" y="2279650"/>
          <p14:tracePt t="10740" x="5226050" y="2279650"/>
          <p14:tracePt t="10757" x="5302250" y="2279650"/>
          <p14:tracePt t="10774" x="5397500" y="2279650"/>
          <p14:tracePt t="10790" x="5461000" y="2279650"/>
          <p14:tracePt t="10807" x="5499100" y="2279650"/>
          <p14:tracePt t="10938" x="5505450" y="2279650"/>
          <p14:tracePt t="10945" x="5505450" y="2298700"/>
          <p14:tracePt t="10957" x="5505450" y="2305050"/>
          <p14:tracePt t="10973" x="5480050" y="2324100"/>
          <p14:tracePt t="10990" x="5429250" y="2349500"/>
          <p14:tracePt t="11007" x="5365750" y="2381250"/>
          <p14:tracePt t="11024" x="5295900" y="2406650"/>
          <p14:tracePt t="11040" x="5276850" y="2406650"/>
          <p14:tracePt t="11057" x="5238750" y="2419350"/>
          <p14:tracePt t="11074" x="5226050" y="2419350"/>
          <p14:tracePt t="11107" x="5219700" y="2419350"/>
          <p14:tracePt t="11209" x="5213350" y="2432050"/>
          <p14:tracePt t="11225" x="5213350" y="2444750"/>
          <p14:tracePt t="11249" x="5213350" y="2451100"/>
          <p14:tracePt t="11729" x="5213350" y="2457450"/>
          <p14:tracePt t="11737" x="5238750" y="2495550"/>
          <p14:tracePt t="11745" x="5264150" y="2552700"/>
          <p14:tracePt t="11757" x="5295900" y="2641600"/>
          <p14:tracePt t="11774" x="5467350" y="2857500"/>
          <p14:tracePt t="11791" x="5702300" y="3143250"/>
          <p14:tracePt t="11807" x="5988050" y="3441700"/>
          <p14:tracePt t="11824" x="6534150" y="3956050"/>
          <p14:tracePt t="11841" x="6838950" y="4197350"/>
          <p14:tracePt t="11857" x="7118350" y="4406900"/>
          <p14:tracePt t="11874" x="7251700" y="4508500"/>
          <p14:tracePt t="11891" x="7321550" y="4565650"/>
          <p14:tracePt t="11907" x="7353300" y="4597400"/>
          <p14:tracePt t="11924" x="7359650" y="4622800"/>
          <p14:tracePt t="11941" x="7378700" y="4654550"/>
          <p14:tracePt t="11957" x="7378700" y="4705350"/>
          <p14:tracePt t="11974" x="7391400" y="4730750"/>
          <p14:tracePt t="11990" x="7391400" y="4768850"/>
          <p14:tracePt t="12007" x="7378700" y="4813300"/>
          <p14:tracePt t="12023" x="7334250" y="4883150"/>
          <p14:tracePt t="12040" x="7277100" y="4997450"/>
          <p14:tracePt t="12057" x="7251700" y="5054600"/>
          <p14:tracePt t="12073" x="7219950" y="5099050"/>
          <p14:tracePt t="12090" x="7200900" y="5111750"/>
          <p14:tracePt t="12107" x="7175500" y="5124450"/>
          <p14:tracePt t="12124" x="7124700" y="5124450"/>
          <p14:tracePt t="12140" x="7054850" y="5105400"/>
          <p14:tracePt t="12157" x="6927850" y="4959350"/>
          <p14:tracePt t="12174" x="6686550" y="4597400"/>
          <p14:tracePt t="12190" x="6413500" y="4127500"/>
          <p14:tracePt t="12207" x="6165850" y="3670300"/>
          <p14:tracePt t="12224" x="5918200" y="3175000"/>
          <p14:tracePt t="12240" x="5797550" y="2959100"/>
          <p14:tracePt t="12257" x="5702300" y="2774950"/>
          <p14:tracePt t="12274" x="5632450" y="2622550"/>
          <p14:tracePt t="12290" x="5575300" y="2514600"/>
          <p14:tracePt t="12307" x="5505450" y="2419350"/>
          <p14:tracePt t="12324" x="5467350" y="2381250"/>
          <p14:tracePt t="12340" x="5435600" y="2355850"/>
          <p14:tracePt t="12357" x="5422900" y="2349500"/>
          <p14:tracePt t="12408" x="5416550" y="2343150"/>
          <p14:tracePt t="12424" x="5416550" y="2336800"/>
          <p14:tracePt t="12440" x="5410200" y="2330450"/>
          <p14:tracePt t="12448" x="5403850" y="2324100"/>
          <p14:tracePt t="12457" x="5403850" y="2317750"/>
          <p14:tracePt t="12474" x="5403850" y="2292350"/>
          <p14:tracePt t="12491" x="5397500" y="2260600"/>
          <p14:tracePt t="12507" x="5378450" y="2228850"/>
          <p14:tracePt t="12541" x="5378450" y="2222500"/>
          <p14:tracePt t="12657" x="5378450" y="2241550"/>
          <p14:tracePt t="12666" x="5378450" y="2279650"/>
          <p14:tracePt t="12674" x="5384800" y="2311400"/>
          <p14:tracePt t="12691" x="5397500" y="2368550"/>
          <p14:tracePt t="12708" x="5397500" y="2387600"/>
          <p14:tracePt t="12724" x="5403850" y="2400300"/>
          <p14:tracePt t="12777" x="5397500" y="2400300"/>
          <p14:tracePt t="12786" x="5378450" y="2400300"/>
          <p14:tracePt t="12793" x="5372100" y="2400300"/>
          <p14:tracePt t="12808" x="5276850" y="2400300"/>
          <p14:tracePt t="12825" x="5156200" y="2393950"/>
          <p14:tracePt t="12841" x="5035550" y="2381250"/>
          <p14:tracePt t="12859" x="4991100" y="2368550"/>
          <p14:tracePt t="12874" x="4984750" y="2368550"/>
          <p14:tracePt t="12908" x="4997450" y="2368550"/>
          <p14:tracePt t="12924" x="5080000" y="2368550"/>
          <p14:tracePt t="12941" x="5219700" y="2368550"/>
          <p14:tracePt t="12958" x="5334000" y="2368550"/>
          <p14:tracePt t="12974" x="5359400" y="2368550"/>
          <p14:tracePt t="13033" x="5334000" y="2368550"/>
          <p14:tracePt t="13041" x="5295900" y="2368550"/>
          <p14:tracePt t="13049" x="5251450" y="2368550"/>
          <p14:tracePt t="13057" x="5194300" y="2368550"/>
          <p14:tracePt t="13074" x="5080000" y="2368550"/>
          <p14:tracePt t="13091" x="5022850" y="2368550"/>
          <p14:tracePt t="13145" x="5048250" y="2374900"/>
          <p14:tracePt t="13153" x="5073650" y="2374900"/>
          <p14:tracePt t="13161" x="5124450" y="2374900"/>
          <p14:tracePt t="13174" x="5162550" y="2387600"/>
          <p14:tracePt t="13191" x="5194300" y="2387600"/>
          <p14:tracePt t="13257" x="5162550" y="2387600"/>
          <p14:tracePt t="13265" x="5105400" y="2400300"/>
          <p14:tracePt t="13274" x="5073650" y="2413000"/>
          <p14:tracePt t="13291" x="5029200" y="2419350"/>
          <p14:tracePt t="13345" x="5067300" y="2444750"/>
          <p14:tracePt t="13353" x="5130800" y="2451100"/>
          <p14:tracePt t="13361" x="5207000" y="2470150"/>
          <p14:tracePt t="13374" x="5276850" y="2482850"/>
          <p14:tracePt t="13391" x="5365750" y="2495550"/>
          <p14:tracePt t="13408" x="5384800" y="2495550"/>
          <p14:tracePt t="13449" x="5372100" y="2495550"/>
          <p14:tracePt t="13458" x="5334000" y="2495550"/>
          <p14:tracePt t="13466" x="5270500" y="2495550"/>
          <p14:tracePt t="13474" x="5219700" y="2495550"/>
          <p14:tracePt t="13491" x="5143500" y="2495550"/>
          <p14:tracePt t="13508" x="5124450" y="2495550"/>
          <p14:tracePt t="13569" x="5143500" y="2495550"/>
          <p14:tracePt t="13577" x="5162550" y="2508250"/>
          <p14:tracePt t="13586" x="5181600" y="2508250"/>
          <p14:tracePt t="13592" x="5187950" y="2514600"/>
          <p14:tracePt t="13706" x="5181600" y="2514600"/>
          <p14:tracePt t="13777" x="5175250" y="2508250"/>
          <p14:tracePt t="13785" x="5175250" y="2501900"/>
          <p14:tracePt t="13826" x="5175250" y="2495550"/>
          <p14:tracePt t="14105" x="5175250" y="2482850"/>
          <p14:tracePt t="14130" x="5181600" y="2476500"/>
          <p14:tracePt t="14241" x="5181600" y="2470150"/>
          <p14:tracePt t="14249" x="5187950" y="2463800"/>
          <p14:tracePt t="14258" x="5200650" y="2463800"/>
          <p14:tracePt t="14275" x="5207000" y="2457450"/>
          <p14:tracePt t="14291" x="5219700" y="2451100"/>
          <p14:tracePt t="14308" x="5232400" y="2438400"/>
          <p14:tracePt t="14341" x="5245100" y="2438400"/>
          <p14:tracePt t="14361" x="5251450" y="2432050"/>
          <p14:tracePt t="14377" x="5264150" y="2425700"/>
          <p14:tracePt t="14393" x="5270500" y="2419350"/>
          <p14:tracePt t="14408" x="5276850" y="2413000"/>
          <p14:tracePt t="14425" x="5302250" y="2387600"/>
          <p14:tracePt t="14441" x="5308600" y="2387600"/>
          <p14:tracePt t="14458" x="5327650" y="2387600"/>
          <p14:tracePt t="14475" x="5340350" y="2387600"/>
          <p14:tracePt t="14491" x="5346700" y="2381250"/>
          <p14:tracePt t="14508" x="5365750" y="2381250"/>
          <p14:tracePt t="14525" x="5378450" y="2381250"/>
          <p14:tracePt t="14541" x="5397500" y="2381250"/>
          <p14:tracePt t="14558" x="5410200" y="2381250"/>
          <p14:tracePt t="14575" x="5429250" y="2381250"/>
          <p14:tracePt t="14591" x="5448300" y="2381250"/>
          <p14:tracePt t="14609" x="5454650" y="2381250"/>
          <p14:tracePt t="14697" x="5454650" y="2387600"/>
          <p14:tracePt t="14713" x="5454650" y="2406650"/>
          <p14:tracePt t="14721" x="5454650" y="2413000"/>
          <p14:tracePt t="14729" x="5454650" y="2432050"/>
          <p14:tracePt t="14741" x="5441950" y="2444750"/>
          <p14:tracePt t="14758" x="5410200" y="2489200"/>
          <p14:tracePt t="14775" x="5359400" y="2552700"/>
          <p14:tracePt t="14791" x="5308600" y="2622550"/>
          <p14:tracePt t="14808" x="5245100" y="2667000"/>
          <p14:tracePt t="14825" x="5194300" y="2711450"/>
          <p14:tracePt t="14842" x="5162550" y="2717800"/>
          <p14:tracePt t="14858" x="5124450" y="2736850"/>
          <p14:tracePt t="14875" x="5048250" y="2762250"/>
          <p14:tracePt t="14891" x="4946650" y="2774950"/>
          <p14:tracePt t="14908" x="4883150" y="2787650"/>
          <p14:tracePt t="14925" x="4819650" y="2800350"/>
          <p14:tracePt t="14942" x="4794250" y="2800350"/>
          <p14:tracePt t="14958" x="4781550" y="2800350"/>
          <p14:tracePt t="14975" x="4775200" y="2800350"/>
          <p14:tracePt t="14992" x="4756150" y="2800350"/>
          <p14:tracePt t="15009" x="4705350" y="2800350"/>
          <p14:tracePt t="15025" x="4629150" y="2781300"/>
          <p14:tracePt t="15042" x="4572000" y="2762250"/>
          <p14:tracePt t="15058" x="4483100" y="2736850"/>
          <p14:tracePt t="15075" x="4375150" y="2724150"/>
          <p14:tracePt t="15092" x="4254500" y="2724150"/>
          <p14:tracePt t="15108" x="4178300" y="2724150"/>
          <p14:tracePt t="15125" x="4108450" y="2724150"/>
          <p14:tracePt t="15142" x="4057650" y="2724150"/>
          <p14:tracePt t="15158" x="4019550" y="2724150"/>
          <p14:tracePt t="15161" x="4006850" y="2724150"/>
          <p14:tracePt t="15175" x="4000500" y="2724150"/>
          <p14:tracePt t="15192" x="3981450" y="2724150"/>
          <p14:tracePt t="15209" x="3975100" y="2730500"/>
          <p14:tracePt t="15225" x="3968750" y="2730500"/>
          <p14:tracePt t="15242" x="3943350" y="2743200"/>
          <p14:tracePt t="15258" x="3886200" y="2743200"/>
          <p14:tracePt t="15275" x="3848100" y="2749550"/>
          <p14:tracePt t="15292" x="3810000" y="2749550"/>
          <p14:tracePt t="15308" x="3771900" y="2749550"/>
          <p14:tracePt t="15325" x="3746500" y="2749550"/>
          <p14:tracePt t="15342" x="3740150" y="2749550"/>
          <p14:tracePt t="15961" x="3746500" y="2749550"/>
          <p14:tracePt t="15968" x="3765550" y="2749550"/>
          <p14:tracePt t="15976" x="3784600" y="2749550"/>
          <p14:tracePt t="15992" x="3810000" y="2749550"/>
          <p14:tracePt t="16008" x="3829050" y="2749550"/>
          <p14:tracePt t="16025" x="3867150" y="2743200"/>
          <p14:tracePt t="16042" x="3886200" y="2730500"/>
          <p14:tracePt t="16059" x="3943350" y="2698750"/>
          <p14:tracePt t="16075" x="3981450" y="2692400"/>
          <p14:tracePt t="16092" x="4013200" y="2673350"/>
          <p14:tracePt t="16109" x="4064000" y="2647950"/>
          <p14:tracePt t="16125" x="4102100" y="2635250"/>
          <p14:tracePt t="16142" x="4133850" y="2628900"/>
          <p14:tracePt t="16159" x="4146550" y="2628900"/>
          <p14:tracePt t="16161" x="4159250" y="2616200"/>
          <p14:tracePt t="16593" x="4171950" y="2616200"/>
          <p14:tracePt t="16601" x="4197350" y="2616200"/>
          <p14:tracePt t="16610" x="4222750" y="2616200"/>
          <p14:tracePt t="16625" x="4292600" y="2616200"/>
          <p14:tracePt t="16642" x="4356100" y="2622550"/>
          <p14:tracePt t="16659" x="4425950" y="2622550"/>
          <p14:tracePt t="16675" x="4508500" y="2622550"/>
          <p14:tracePt t="16692" x="4597400" y="2622550"/>
          <p14:tracePt t="16709" x="4635500" y="2622550"/>
          <p14:tracePt t="16725" x="4673600" y="2622550"/>
          <p14:tracePt t="16742" x="4711700" y="2622550"/>
          <p14:tracePt t="16759" x="4749800" y="2622550"/>
          <p14:tracePt t="16775" x="4787900" y="2622550"/>
          <p14:tracePt t="16792" x="4832350" y="2622550"/>
          <p14:tracePt t="16808" x="4845050" y="2622550"/>
          <p14:tracePt t="16825" x="4864100" y="2622550"/>
          <p14:tracePt t="16842" x="4870450" y="2628900"/>
          <p14:tracePt t="16859" x="4883150" y="2635250"/>
          <p14:tracePt t="16876" x="4902200" y="2647950"/>
          <p14:tracePt t="16892" x="4946650" y="2667000"/>
          <p14:tracePt t="16909" x="4997450" y="2679700"/>
          <p14:tracePt t="16926" x="5029200" y="2692400"/>
          <p14:tracePt t="16942" x="5048250" y="2692400"/>
          <p14:tracePt t="16959" x="5054600" y="2698750"/>
          <p14:tracePt t="17625" x="5054600" y="2711450"/>
          <p14:tracePt t="17633" x="5054600" y="2730500"/>
          <p14:tracePt t="17649" x="5054600" y="2743200"/>
          <p14:tracePt t="17659" x="5048250" y="2749550"/>
          <p14:tracePt t="17676" x="5048250" y="2755900"/>
          <p14:tracePt t="17692" x="5041900" y="2768600"/>
          <p14:tracePt t="17713" x="5035550" y="2768600"/>
          <p14:tracePt t="17726" x="5029200" y="2774950"/>
          <p14:tracePt t="18241" x="5035550" y="2781300"/>
          <p14:tracePt t="18249" x="5054600" y="2787650"/>
          <p14:tracePt t="18259" x="5067300" y="2806700"/>
          <p14:tracePt t="18276" x="5105400" y="2813050"/>
          <p14:tracePt t="18293" x="5143500" y="2832100"/>
          <p14:tracePt t="18309" x="5213350" y="2851150"/>
          <p14:tracePt t="18326" x="5238750" y="2863850"/>
          <p14:tracePt t="18343" x="5245100" y="2863850"/>
          <p14:tracePt t="18649" x="5251450" y="2863850"/>
          <p14:tracePt t="18657" x="5251450" y="2857500"/>
          <p14:tracePt t="18681" x="5251450" y="2851150"/>
          <p14:tracePt t="18689" x="5251450" y="2838450"/>
          <p14:tracePt t="18697" x="5257800" y="2832100"/>
          <p14:tracePt t="18713" x="5257800" y="2825750"/>
          <p14:tracePt t="18726" x="5264150" y="2800350"/>
          <p14:tracePt t="18743" x="5270500" y="2787650"/>
          <p14:tracePt t="18759" x="5283200" y="2762250"/>
          <p14:tracePt t="18776" x="5289550" y="2755900"/>
          <p14:tracePt t="18793" x="5295900" y="2743200"/>
          <p14:tracePt t="18921" x="5295900" y="2730500"/>
          <p14:tracePt t="18936" x="5302250" y="2730500"/>
          <p14:tracePt t="18968" x="5302250" y="2724150"/>
          <p14:tracePt t="19001" x="5302250" y="2717800"/>
          <p14:tracePt t="19297" x="5314950" y="2705100"/>
          <p14:tracePt t="19305" x="5321300" y="2698750"/>
          <p14:tracePt t="19313" x="5327650" y="2686050"/>
          <p14:tracePt t="19326" x="5334000" y="2686050"/>
          <p14:tracePt t="19343" x="5346700" y="2679700"/>
          <p14:tracePt t="19360" x="5365750" y="2679700"/>
          <p14:tracePt t="19377" x="5391150" y="2679700"/>
          <p14:tracePt t="19393" x="5422900" y="2667000"/>
          <p14:tracePt t="19410" x="5448300" y="2667000"/>
          <p14:tracePt t="19426" x="5473700" y="2667000"/>
          <p14:tracePt t="19443" x="5511800" y="2667000"/>
          <p14:tracePt t="19460" x="5543550" y="2667000"/>
          <p14:tracePt t="19476" x="5556250" y="2673350"/>
          <p14:tracePt t="19493" x="5575300" y="2679700"/>
          <p14:tracePt t="19510" x="5581650" y="2679700"/>
          <p14:tracePt t="19526" x="5594350" y="2679700"/>
          <p14:tracePt t="19543" x="5600700" y="2679700"/>
          <p14:tracePt t="19560" x="5607050" y="2686050"/>
          <p14:tracePt t="19577" x="5613400" y="2692400"/>
          <p14:tracePt t="19593" x="5626100" y="2724150"/>
          <p14:tracePt t="19610" x="5638800" y="2755900"/>
          <p14:tracePt t="19627" x="5651500" y="2813050"/>
          <p14:tracePt t="19643" x="5664200" y="2863850"/>
          <p14:tracePt t="19660" x="5664200" y="2952750"/>
          <p14:tracePt t="19676" x="5664200" y="3028950"/>
          <p14:tracePt t="19693" x="5664200" y="3048000"/>
          <p14:tracePt t="19710" x="5664200" y="3067050"/>
          <p14:tracePt t="19726" x="5664200" y="3073400"/>
          <p14:tracePt t="19743" x="5664200" y="3079750"/>
          <p14:tracePt t="20552" x="5657850" y="3086100"/>
          <p14:tracePt t="20560" x="5632450" y="3086100"/>
          <p14:tracePt t="20568" x="5619750" y="3079750"/>
          <p14:tracePt t="20576" x="5613400" y="3067050"/>
          <p14:tracePt t="20593" x="5594350" y="3041650"/>
          <p14:tracePt t="20610" x="5581650" y="3022600"/>
          <p14:tracePt t="20627" x="5575300" y="3003550"/>
          <p14:tracePt t="20644" x="5568950" y="2997200"/>
          <p14:tracePt t="20660" x="5556250" y="2946400"/>
          <p14:tracePt t="20677" x="5543550" y="2901950"/>
          <p14:tracePt t="20693" x="5524500" y="2844800"/>
          <p14:tracePt t="20696" x="5511800" y="2806700"/>
          <p14:tracePt t="20710" x="5499100" y="2787650"/>
          <p14:tracePt t="20727" x="5486400" y="2736850"/>
          <p14:tracePt t="20743" x="5467350" y="2698750"/>
          <p14:tracePt t="20761" x="5441950" y="2667000"/>
          <p14:tracePt t="20777" x="5429250" y="2641600"/>
          <p14:tracePt t="20793" x="5429250" y="2622550"/>
          <p14:tracePt t="20810" x="5410200" y="2584450"/>
          <p14:tracePt t="20827" x="5410200" y="2559050"/>
          <p14:tracePt t="20843" x="5410200" y="2508250"/>
          <p14:tracePt t="20860" x="5410200" y="2457450"/>
          <p14:tracePt t="20877" x="5410200" y="2406650"/>
          <p14:tracePt t="20893" x="5410200" y="2362200"/>
          <p14:tracePt t="20910" x="5410200" y="2330450"/>
          <p14:tracePt t="20927" x="5410200" y="2286000"/>
          <p14:tracePt t="20943" x="5410200" y="2260600"/>
          <p14:tracePt t="20961" x="5403850" y="2222500"/>
          <p14:tracePt t="20976" x="5391150" y="2190750"/>
          <p14:tracePt t="20993" x="5359400" y="2178050"/>
          <p14:tracePt t="21010" x="5334000" y="2165350"/>
          <p14:tracePt t="21026" x="5334000" y="2152650"/>
          <p14:tracePt t="21043" x="5321300" y="2139950"/>
          <p14:tracePt t="21060" x="5321300" y="2133600"/>
          <p14:tracePt t="21076" x="5308600" y="2120900"/>
          <p14:tracePt t="21110" x="5289550" y="2108200"/>
          <p14:tracePt t="21126" x="5276850" y="2108200"/>
          <p14:tracePt t="21143" x="5270500" y="2108200"/>
          <p14:tracePt t="21160" x="5264150" y="2108200"/>
          <p14:tracePt t="21176" x="5238750" y="2108200"/>
          <p14:tracePt t="21193" x="5219700" y="2108200"/>
          <p14:tracePt t="21210" x="5200650" y="2114550"/>
          <p14:tracePt t="21226" x="5194300" y="2133600"/>
          <p14:tracePt t="21243" x="5175250" y="2159000"/>
          <p14:tracePt t="21260" x="5156200" y="2222500"/>
          <p14:tracePt t="21276" x="5137150" y="2286000"/>
          <p14:tracePt t="21293" x="5118100" y="2349500"/>
          <p14:tracePt t="21310" x="5111750" y="2393950"/>
          <p14:tracePt t="21326" x="5105400" y="2413000"/>
          <p14:tracePt t="21343" x="5099050" y="2432050"/>
          <p14:tracePt t="21360" x="5099050" y="2451100"/>
          <p14:tracePt t="21377" x="5099050" y="2476500"/>
          <p14:tracePt t="21393" x="5099050" y="2540000"/>
          <p14:tracePt t="21410" x="5118100" y="2628900"/>
          <p14:tracePt t="21427" x="5124450" y="2654300"/>
          <p14:tracePt t="21443" x="5162550" y="2711450"/>
          <p14:tracePt t="21460" x="5200650" y="2787650"/>
          <p14:tracePt t="21477" x="5276850" y="2889250"/>
          <p14:tracePt t="21493" x="5334000" y="2927350"/>
          <p14:tracePt t="21510" x="5372100" y="2946400"/>
          <p14:tracePt t="21527" x="5441950" y="2959100"/>
          <p14:tracePt t="21543" x="5473700" y="2959100"/>
          <p14:tracePt t="21560" x="5492750" y="2959100"/>
          <p14:tracePt t="21577" x="5537200" y="2946400"/>
          <p14:tracePt t="21594" x="5549900" y="2876550"/>
          <p14:tracePt t="21610" x="5562600" y="2787650"/>
          <p14:tracePt t="21627" x="5562600" y="2673350"/>
          <p14:tracePt t="21644" x="5562600" y="2559050"/>
          <p14:tracePt t="21660" x="5556250" y="2463800"/>
          <p14:tracePt t="21677" x="5511800" y="2368550"/>
          <p14:tracePt t="21694" x="5448300" y="2279650"/>
          <p14:tracePt t="21710" x="5422900" y="2254250"/>
          <p14:tracePt t="21714" x="5410200" y="2241550"/>
          <p14:tracePt t="21727" x="5397500" y="2228850"/>
          <p14:tracePt t="21745" x="5353050" y="2228850"/>
          <p14:tracePt t="21761" x="5321300" y="2228850"/>
          <p14:tracePt t="21777" x="5308600" y="2228850"/>
          <p14:tracePt t="21794" x="5276850" y="2228850"/>
          <p14:tracePt t="21810" x="5245100" y="2235200"/>
          <p14:tracePt t="21827" x="5226050" y="2266950"/>
          <p14:tracePt t="21844" x="5194300" y="2311400"/>
          <p14:tracePt t="21860" x="5168900" y="2387600"/>
          <p14:tracePt t="21877" x="5156200" y="2457450"/>
          <p14:tracePt t="21894" x="5143500" y="2495550"/>
          <p14:tracePt t="21910" x="5143500" y="2546350"/>
          <p14:tracePt t="21927" x="5168900" y="2590800"/>
          <p14:tracePt t="21944" x="5251450" y="2654300"/>
          <p14:tracePt t="21960" x="5283200" y="2667000"/>
          <p14:tracePt t="21977" x="5334000" y="2692400"/>
          <p14:tracePt t="21993" x="5340350" y="2692400"/>
          <p14:tracePt t="22010" x="5346700" y="2692400"/>
          <p14:tracePt t="22027" x="5359400" y="2686050"/>
          <p14:tracePt t="22043" x="5384800" y="2616200"/>
          <p14:tracePt t="22060" x="5384800" y="2514600"/>
          <p14:tracePt t="22077" x="5384800" y="2438400"/>
          <p14:tracePt t="22093" x="5334000" y="2368550"/>
          <p14:tracePt t="22110" x="5270500" y="2324100"/>
          <p14:tracePt t="22127" x="5213350" y="2311400"/>
          <p14:tracePt t="22144" x="5137150" y="2298700"/>
          <p14:tracePt t="22160" x="5124450" y="2298700"/>
          <p14:tracePt t="22177" x="5029200" y="2413000"/>
          <p14:tracePt t="22194" x="4965700" y="2597150"/>
          <p14:tracePt t="22210" x="4953000" y="2774950"/>
          <p14:tracePt t="22227" x="4959350" y="2876550"/>
          <p14:tracePt t="22244" x="4991100" y="2921000"/>
          <p14:tracePt t="22261" x="5041900" y="2952750"/>
          <p14:tracePt t="22277" x="5099050" y="2965450"/>
          <p14:tracePt t="22294" x="5149850" y="2965450"/>
          <p14:tracePt t="22311" x="5175250" y="2965450"/>
          <p14:tracePt t="22327" x="5187950" y="2946400"/>
          <p14:tracePt t="22344" x="5200650" y="2838450"/>
          <p14:tracePt t="22361" x="5200650" y="2787650"/>
          <p14:tracePt t="22377" x="5200650" y="2768600"/>
          <p14:tracePt t="22394" x="5187950" y="2736850"/>
          <p14:tracePt t="22411" x="5162550" y="2724150"/>
          <p14:tracePt t="22427" x="5137150" y="2711450"/>
          <p14:tracePt t="22444" x="5124450" y="2705100"/>
          <p14:tracePt t="22477" x="5111750" y="2705100"/>
          <p14:tracePt t="22697" x="5105400" y="2705100"/>
          <p14:tracePt t="23889" x="5099050" y="2711450"/>
          <p14:tracePt t="23897" x="5099050" y="2730500"/>
          <p14:tracePt t="23906" x="5105400" y="2762250"/>
          <p14:tracePt t="23913" x="5105400" y="2800350"/>
          <p14:tracePt t="23929" x="5124450" y="2870200"/>
          <p14:tracePt t="23945" x="5130800" y="2895600"/>
          <p14:tracePt t="23961" x="5149850" y="2971800"/>
          <p14:tracePt t="23977" x="5162550" y="2997200"/>
          <p14:tracePt t="23994" x="5168900" y="3022600"/>
          <p14:tracePt t="24161" x="5181600" y="3028950"/>
          <p14:tracePt t="24177" x="5200650" y="3022600"/>
          <p14:tracePt t="24185" x="5200650" y="3009900"/>
          <p14:tracePt t="24194" x="5207000" y="3003550"/>
          <p14:tracePt t="24211" x="5207000" y="2984500"/>
          <p14:tracePt t="24228" x="5207000" y="2971800"/>
          <p14:tracePt t="24244" x="5207000" y="2952750"/>
          <p14:tracePt t="24261" x="5213350" y="2940050"/>
          <p14:tracePt t="24278" x="5213350" y="2933700"/>
          <p14:tracePt t="24294" x="5213350" y="2927350"/>
          <p14:tracePt t="24311" x="5213350" y="2908300"/>
          <p14:tracePt t="24328" x="5213350" y="2901950"/>
          <p14:tracePt t="24369" x="5213350" y="2895600"/>
          <p14:tracePt t="24378" x="5219700" y="2889250"/>
          <p14:tracePt t="24441" x="5219700" y="2882900"/>
          <p14:tracePt t="24465" x="5219700" y="2870200"/>
          <p14:tracePt t="24497" x="5219700" y="2863850"/>
          <p14:tracePt t="24506" x="5219700" y="2857500"/>
          <p14:tracePt t="24521" x="5219700" y="2844800"/>
          <p14:tracePt t="24537" x="5219700" y="2838450"/>
          <p14:tracePt t="25106" x="5207000" y="2838450"/>
          <p14:tracePt t="25129" x="5200650" y="2838450"/>
          <p14:tracePt t="25858" x="5194300" y="2838450"/>
          <p14:tracePt t="25865" x="5175250" y="2838450"/>
          <p14:tracePt t="25875" x="5143500" y="2838450"/>
          <p14:tracePt t="25881" x="5124450" y="2838450"/>
          <p14:tracePt t="25895" x="5111750" y="2838450"/>
          <p14:tracePt t="25912" x="5086350" y="2825750"/>
          <p14:tracePt t="25928" x="5080000" y="2825750"/>
          <p14:tracePt t="25993" x="5080000" y="2813050"/>
          <p14:tracePt t="26017" x="5080000" y="2806700"/>
          <p14:tracePt t="26057" x="5080000" y="2800350"/>
          <p14:tracePt t="26065" x="5080000" y="2794000"/>
          <p14:tracePt t="26073" x="5092700" y="2794000"/>
          <p14:tracePt t="26097" x="5092700" y="2787650"/>
          <p14:tracePt t="26106" x="5099050" y="2781300"/>
          <p14:tracePt t="26121" x="5111750" y="2781300"/>
          <p14:tracePt t="26130" x="5118100" y="2781300"/>
          <p14:tracePt t="26145" x="5130800" y="2781300"/>
          <p14:tracePt t="26162" x="5143500" y="2781300"/>
          <p14:tracePt t="26178" x="5149850" y="2768600"/>
          <p14:tracePt t="26426" x="5143500" y="2768600"/>
          <p14:tracePt t="26441" x="5130800" y="2768600"/>
          <p14:tracePt t="26449" x="5124450" y="2768600"/>
          <p14:tracePt t="26465" x="5118100" y="2768600"/>
          <p14:tracePt t="26478" x="5111750" y="2768600"/>
          <p14:tracePt t="26495" x="5111750" y="2774950"/>
          <p14:tracePt t="28474" x="5124450" y="2774950"/>
          <p14:tracePt t="28482" x="5238750" y="2774950"/>
          <p14:tracePt t="28489" x="5435600" y="2755900"/>
          <p14:tracePt t="28497" x="5626100" y="2755900"/>
          <p14:tracePt t="28513" x="5892800" y="2755900"/>
          <p14:tracePt t="28529" x="6089650" y="2832100"/>
          <p14:tracePt t="28546" x="6400800" y="3041650"/>
          <p14:tracePt t="28563" x="6743700" y="3251200"/>
          <p14:tracePt t="28579" x="7016750" y="3429000"/>
          <p14:tracePt t="28596" x="7232650" y="3587750"/>
          <p14:tracePt t="28613" x="7366000" y="3689350"/>
          <p14:tracePt t="28629" x="7404100" y="3721100"/>
          <p14:tracePt t="28646" x="7416800" y="3733800"/>
          <p14:tracePt t="28746" x="7429500" y="3771900"/>
          <p14:tracePt t="28753" x="7429500" y="3822700"/>
          <p14:tracePt t="28763" x="7442200" y="3879850"/>
          <p14:tracePt t="28779" x="7442200" y="3949700"/>
          <p14:tracePt t="28796" x="7442200" y="4025900"/>
          <p14:tracePt t="28813" x="7442200" y="4114800"/>
          <p14:tracePt t="28829" x="7442200" y="4152900"/>
          <p14:tracePt t="28846" x="7435850" y="4165600"/>
          <p14:tracePt t="28863" x="7429500" y="4178300"/>
          <p14:tracePt t="28879" x="7416800" y="4178300"/>
          <p14:tracePt t="28896" x="7385050" y="4178300"/>
          <p14:tracePt t="28913" x="7366000" y="4178300"/>
          <p14:tracePt t="28929" x="7334250" y="4184650"/>
          <p14:tracePt t="28945" x="7321550" y="4191000"/>
          <p14:tracePt t="28962" x="7315200" y="4197350"/>
          <p14:tracePt t="29353" x="7302500" y="4203700"/>
          <p14:tracePt t="29361" x="7245350" y="4210050"/>
          <p14:tracePt t="29370" x="7175500" y="4222750"/>
          <p14:tracePt t="29379" x="7112000" y="4222750"/>
          <p14:tracePt t="29396" x="6953250" y="4267200"/>
          <p14:tracePt t="29413" x="6826250" y="4349750"/>
          <p14:tracePt t="29429" x="6635750" y="4502150"/>
          <p14:tracePt t="29446" x="6407150" y="4737100"/>
          <p14:tracePt t="29463" x="6134100" y="5029200"/>
          <p14:tracePt t="29479" x="5873750" y="5257800"/>
          <p14:tracePt t="29496" x="5543550" y="5556250"/>
          <p14:tracePt t="29512" x="5403850" y="5638800"/>
          <p14:tracePt t="29529" x="5283200" y="5683250"/>
          <p14:tracePt t="29546" x="5213350" y="5695950"/>
          <p14:tracePt t="29563" x="5124450" y="5708650"/>
          <p14:tracePt t="29579" x="5041900" y="5708650"/>
          <p14:tracePt t="29596" x="5022850" y="5708650"/>
          <p14:tracePt t="29613" x="5010150" y="5708650"/>
          <p14:tracePt t="29728" x="5010150" y="5702300"/>
          <p14:tracePt t="29736" x="5035550" y="5645150"/>
          <p14:tracePt t="29746" x="5124450" y="5600700"/>
          <p14:tracePt t="29762" x="5511800" y="5378450"/>
          <p14:tracePt t="29780" x="5918200" y="5143500"/>
          <p14:tracePt t="29796" x="6223000" y="4972050"/>
          <p14:tracePt t="29813" x="6438900" y="4845050"/>
          <p14:tracePt t="29830" x="6559550" y="4781550"/>
          <p14:tracePt t="29846" x="6629400" y="4718050"/>
          <p14:tracePt t="29863" x="6635750" y="4699000"/>
          <p14:tracePt t="30185" x="6642100" y="4718050"/>
          <p14:tracePt t="30194" x="6642100" y="4800600"/>
          <p14:tracePt t="30201" x="6616700" y="4889500"/>
          <p14:tracePt t="30213" x="6604000" y="4978400"/>
          <p14:tracePt t="30229" x="6591300" y="5099050"/>
          <p14:tracePt t="30246" x="6578600" y="5137150"/>
          <p14:tracePt t="30263" x="6578600" y="5143500"/>
          <p14:tracePt t="30457" x="6584950" y="5137150"/>
          <p14:tracePt t="30469" x="6591300" y="5137150"/>
          <p14:tracePt t="30481" x="6604000" y="5118100"/>
          <p14:tracePt t="30496" x="6616700" y="5111750"/>
          <p14:tracePt t="30513" x="6635750" y="5073650"/>
          <p14:tracePt t="30529" x="6654800" y="5060950"/>
          <p14:tracePt t="30546" x="6686550" y="5041900"/>
          <p14:tracePt t="30563" x="6692900" y="5041900"/>
          <p14:tracePt t="30580" x="6699250" y="5035550"/>
          <p14:tracePt t="30613" x="6699250" y="5029200"/>
          <p14:tracePt t="30641" x="6705600" y="5029200"/>
          <p14:tracePt t="30665" x="6718300" y="5029200"/>
          <p14:tracePt t="30681" x="6724650" y="5029200"/>
          <p14:tracePt t="30692" x="6743700" y="5029200"/>
          <p14:tracePt t="30698" x="6750050" y="5029200"/>
          <p14:tracePt t="30713" x="6781800" y="5048250"/>
          <p14:tracePt t="30729" x="6788150" y="5048250"/>
          <p14:tracePt t="30746" x="6807200" y="5054600"/>
          <p14:tracePt t="30763" x="6813550" y="5054600"/>
          <p14:tracePt t="31041" x="6813550" y="5048250"/>
          <p14:tracePt t="31055" x="6813550" y="5041900"/>
          <p14:tracePt t="31068" x="6819900" y="5041900"/>
          <p14:tracePt t="31098" x="6819900" y="5035550"/>
          <p14:tracePt t="31136" x="6826250" y="5022850"/>
          <p14:tracePt t="31152" x="6826250" y="5010150"/>
          <p14:tracePt t="31168" x="6838950" y="5003800"/>
          <p14:tracePt t="31184" x="6838950" y="4997450"/>
          <p14:tracePt t="31192" x="6845300" y="4978400"/>
          <p14:tracePt t="31216" x="6858000" y="4965700"/>
          <p14:tracePt t="31232" x="6858000" y="4959350"/>
          <p14:tracePt t="31240" x="6864350" y="4953000"/>
          <p14:tracePt t="31265" x="6870700" y="4946650"/>
          <p14:tracePt t="31272" x="6870700" y="4933950"/>
          <p14:tracePt t="31288" x="6870700" y="4927600"/>
          <p14:tracePt t="31296" x="6877050" y="4927600"/>
          <p14:tracePt t="31320" x="6877050" y="4921250"/>
          <p14:tracePt t="31336" x="6889750" y="4914900"/>
          <p14:tracePt t="31360" x="6889750" y="4895850"/>
          <p14:tracePt t="31376" x="6902450" y="4889500"/>
          <p14:tracePt t="31400" x="6902450" y="4883150"/>
          <p14:tracePt t="31408" x="6908800" y="4883150"/>
          <p14:tracePt t="31440" x="6921500" y="4876800"/>
          <p14:tracePt t="31448" x="6921500" y="4870450"/>
          <p14:tracePt t="31456" x="6921500" y="4864100"/>
          <p14:tracePt t="31464" x="6934200" y="4864100"/>
          <p14:tracePt t="31488" x="6940550" y="4851400"/>
          <p14:tracePt t="31496" x="6953250" y="4838700"/>
          <p14:tracePt t="31513" x="6959600" y="4838700"/>
          <p14:tracePt t="31530" x="6965950" y="4832350"/>
          <p14:tracePt t="31547" x="6972300" y="4826000"/>
          <p14:tracePt t="31563" x="6978650" y="4826000"/>
          <p14:tracePt t="31580" x="6991350" y="4819650"/>
          <p14:tracePt t="31601" x="6997700" y="4819650"/>
          <p14:tracePt t="31617" x="7004050" y="4819650"/>
          <p14:tracePt t="31633" x="7010400" y="4819650"/>
          <p14:tracePt t="31649" x="7023100" y="4819650"/>
          <p14:tracePt t="31663" x="7035800" y="4819650"/>
          <p14:tracePt t="31680" x="7067550" y="4819650"/>
          <p14:tracePt t="31696" x="7118350" y="4819650"/>
          <p14:tracePt t="31713" x="7143750" y="4819650"/>
          <p14:tracePt t="31730" x="7169150" y="4819650"/>
          <p14:tracePt t="31746" x="7188200" y="4819650"/>
          <p14:tracePt t="31763" x="7194550" y="4819650"/>
          <p14:tracePt t="31780" x="7207250" y="4819650"/>
          <p14:tracePt t="31796" x="7207250" y="4813300"/>
          <p14:tracePt t="31813" x="7213600" y="4813300"/>
          <p14:tracePt t="31830" x="7232650" y="4781550"/>
          <p14:tracePt t="31846" x="7239000" y="4768850"/>
          <p14:tracePt t="31863" x="7258050" y="4718050"/>
          <p14:tracePt t="31880" x="7283450" y="4616450"/>
          <p14:tracePt t="31896" x="7302500" y="4552950"/>
          <p14:tracePt t="31913" x="7315200" y="4527550"/>
          <p14:tracePt t="31930" x="7321550" y="4508500"/>
          <p14:tracePt t="31946" x="7340600" y="4476750"/>
          <p14:tracePt t="31964" x="7353300" y="4464050"/>
          <p14:tracePt t="31981" x="7366000" y="4457700"/>
          <p14:tracePt t="31997" x="7397750" y="4457700"/>
          <p14:tracePt t="32014" x="7448550" y="4457700"/>
          <p14:tracePt t="32030" x="7531100" y="4457700"/>
          <p14:tracePt t="32047" x="7620000" y="4457700"/>
          <p14:tracePt t="32064" x="7727950" y="4489450"/>
          <p14:tracePt t="32081" x="7867650" y="4533900"/>
          <p14:tracePt t="32097" x="7943850" y="4565650"/>
          <p14:tracePt t="32114" x="8013700" y="4578350"/>
          <p14:tracePt t="32130" x="8070850" y="4603750"/>
          <p14:tracePt t="32147" x="8096250" y="4603750"/>
          <p14:tracePt t="32164" x="8128000" y="4610100"/>
          <p14:tracePt t="32180" x="8134350" y="4610100"/>
          <p14:tracePt t="32197" x="8147050" y="4616450"/>
          <p14:tracePt t="32265" x="8159750" y="4616450"/>
          <p14:tracePt t="32273" x="8166100" y="4616450"/>
          <p14:tracePt t="32289" x="8172450" y="4616450"/>
          <p14:tracePt t="32298" x="8185150" y="4629150"/>
          <p14:tracePt t="32329" x="8191500" y="4629150"/>
          <p14:tracePt t="32506" x="8178800" y="4629150"/>
          <p14:tracePt t="32513" x="8140700" y="4641850"/>
          <p14:tracePt t="32521" x="8070850" y="4654550"/>
          <p14:tracePt t="32530" x="8001000" y="4679950"/>
          <p14:tracePt t="32547" x="7829550" y="4711700"/>
          <p14:tracePt t="32564" x="7613650" y="4775200"/>
          <p14:tracePt t="32580" x="7404100" y="4806950"/>
          <p14:tracePt t="32597" x="7219950" y="4819650"/>
          <p14:tracePt t="32614" x="7112000" y="4832350"/>
          <p14:tracePt t="32630" x="7042150" y="4832350"/>
          <p14:tracePt t="32647" x="7023100" y="4832350"/>
          <p14:tracePt t="32699" x="7016750" y="4832350"/>
          <p14:tracePt t="32711" x="7004050" y="4832350"/>
          <p14:tracePt t="32720" x="6991350" y="4813300"/>
          <p14:tracePt t="32730" x="6985000" y="4800600"/>
          <p14:tracePt t="32747" x="6972300" y="4800600"/>
          <p14:tracePt t="32857" x="6965950" y="4794250"/>
          <p14:tracePt t="32868" x="6953250" y="4794250"/>
          <p14:tracePt t="32880" x="6927850" y="4794250"/>
          <p14:tracePt t="32897" x="6896100" y="4787900"/>
          <p14:tracePt t="32913" x="6826250" y="4787900"/>
          <p14:tracePt t="32930" x="6731000" y="4826000"/>
          <p14:tracePt t="32947" x="6642100" y="4902200"/>
          <p14:tracePt t="32963" x="6565900" y="5016500"/>
          <p14:tracePt t="32980" x="6540500" y="5156200"/>
          <p14:tracePt t="32997" x="6527800" y="5257800"/>
          <p14:tracePt t="33013" x="6527800" y="5276850"/>
          <p14:tracePt t="33030" x="6527800" y="5289550"/>
          <p14:tracePt t="33121" x="6502400" y="5302250"/>
          <p14:tracePt t="33133" x="6457950" y="5302250"/>
          <p14:tracePt t="33147" x="6318250" y="5334000"/>
          <p14:tracePt t="33164" x="6165850" y="5378450"/>
          <p14:tracePt t="33181" x="6032500" y="5461000"/>
          <p14:tracePt t="33198" x="5943600" y="5575300"/>
          <p14:tracePt t="33214" x="5899150" y="5702300"/>
          <p14:tracePt t="33231" x="5899150" y="5784850"/>
          <p14:tracePt t="33233" x="5899150" y="5803900"/>
          <p14:tracePt t="33247" x="5899150" y="5810250"/>
          <p14:tracePt t="33321" x="5905500" y="5816600"/>
          <p14:tracePt t="33330" x="5943600" y="5810250"/>
          <p14:tracePt t="33337" x="5969000" y="5791200"/>
          <p14:tracePt t="33347" x="6000750" y="5778500"/>
          <p14:tracePt t="33364" x="6070600" y="5734050"/>
          <p14:tracePt t="33381" x="6108700" y="5695950"/>
          <p14:tracePt t="33397" x="6134100" y="5657850"/>
          <p14:tracePt t="33414" x="6146800" y="5600700"/>
          <p14:tracePt t="33431" x="6146800" y="5537200"/>
          <p14:tracePt t="33447" x="6146800" y="5499100"/>
          <p14:tracePt t="33464" x="6146800" y="5480050"/>
          <p14:tracePt t="33481" x="6140450" y="5454650"/>
          <p14:tracePt t="33521" x="6134100" y="5448300"/>
          <p14:tracePt t="33601" x="6140450" y="5441950"/>
          <p14:tracePt t="33609" x="6146800" y="5435600"/>
          <p14:tracePt t="33617" x="6159500" y="5416550"/>
          <p14:tracePt t="33631" x="6159500" y="5397500"/>
          <p14:tracePt t="33647" x="6165850" y="5340350"/>
          <p14:tracePt t="33664" x="6178550" y="5289550"/>
          <p14:tracePt t="33681" x="6178550" y="5232400"/>
          <p14:tracePt t="33697" x="6178550" y="5213350"/>
          <p14:tracePt t="33714" x="6178550" y="5200650"/>
          <p14:tracePt t="33731" x="6153150" y="5200650"/>
          <p14:tracePt t="33747" x="6083300" y="5200650"/>
          <p14:tracePt t="33764" x="5975350" y="5207000"/>
          <p14:tracePt t="33780" x="5854700" y="5276850"/>
          <p14:tracePt t="33797" x="5765800" y="5359400"/>
          <p14:tracePt t="33814" x="5746750" y="5384800"/>
          <p14:tracePt t="33830" x="5746750" y="5397500"/>
          <p14:tracePt t="33847" x="5791200" y="5410200"/>
          <p14:tracePt t="33864" x="5918200" y="5435600"/>
          <p14:tracePt t="33880" x="5975350" y="5435600"/>
          <p14:tracePt t="33897" x="6019800" y="5435600"/>
          <p14:tracePt t="33914" x="6038850" y="5435600"/>
          <p14:tracePt t="33931" x="6045200" y="5429250"/>
          <p14:tracePt t="34001" x="6051550" y="5416550"/>
          <p14:tracePt t="34009" x="6070600" y="5416550"/>
          <p14:tracePt t="34017" x="6102350" y="5416550"/>
          <p14:tracePt t="34031" x="6140450" y="5416550"/>
          <p14:tracePt t="34048" x="6223000" y="5416550"/>
          <p14:tracePt t="34065" x="6318250" y="5416550"/>
          <p14:tracePt t="34081" x="6350000" y="5403850"/>
          <p14:tracePt t="34241" x="6362700" y="5403850"/>
          <p14:tracePt t="34250" x="6369050" y="5403850"/>
          <p14:tracePt t="34264" x="6375400" y="5403850"/>
          <p14:tracePt t="34281" x="6445250" y="5403850"/>
          <p14:tracePt t="34298" x="6477000" y="5403850"/>
          <p14:tracePt t="34314" x="6483350" y="5403850"/>
          <p14:tracePt t="34331" x="6496050" y="5391150"/>
          <p14:tracePt t="34348" x="6496050" y="5372100"/>
          <p14:tracePt t="34364" x="6496050" y="5365750"/>
          <p14:tracePt t="34381" x="6496050" y="5359400"/>
          <p14:tracePt t="34398" x="6496050" y="5346700"/>
          <p14:tracePt t="34414" x="6470650" y="5346700"/>
          <p14:tracePt t="34431" x="6400800" y="5346700"/>
          <p14:tracePt t="34448" x="6311900" y="5384800"/>
          <p14:tracePt t="34465" x="6261100" y="5429250"/>
          <p14:tracePt t="34481" x="6216650" y="5518150"/>
          <p14:tracePt t="34498" x="6203950" y="5543550"/>
          <p14:tracePt t="34514" x="6203950" y="5568950"/>
          <p14:tracePt t="34531" x="6223000" y="5588000"/>
          <p14:tracePt t="34548" x="6280150" y="5594350"/>
          <p14:tracePt t="34564" x="6330950" y="5594350"/>
          <p14:tracePt t="34581" x="6413500" y="5594350"/>
          <p14:tracePt t="34598" x="6470650" y="5594350"/>
          <p14:tracePt t="34614" x="6496050" y="5568950"/>
          <p14:tracePt t="34631" x="6496050" y="5556250"/>
          <p14:tracePt t="34793" x="6508750" y="5543550"/>
          <p14:tracePt t="34803" x="6521450" y="5543550"/>
          <p14:tracePt t="34816" x="6521450" y="5530850"/>
          <p14:tracePt t="34831" x="6527800" y="5518150"/>
          <p14:tracePt t="34847" x="6527800" y="5486400"/>
          <p14:tracePt t="34864" x="6527800" y="5461000"/>
          <p14:tracePt t="34881" x="6527800" y="5435600"/>
          <p14:tracePt t="34897" x="6527800" y="5416550"/>
          <p14:tracePt t="34914" x="6534150" y="5403850"/>
          <p14:tracePt t="34931" x="6546850" y="5391150"/>
          <p14:tracePt t="34964" x="6578600" y="5378450"/>
          <p14:tracePt t="34981" x="6604000" y="5359400"/>
          <p14:tracePt t="34998" x="6642100" y="5359400"/>
          <p14:tracePt t="35014" x="6673850" y="5359400"/>
          <p14:tracePt t="35031" x="6699250" y="5359400"/>
          <p14:tracePt t="35048" x="6731000" y="5359400"/>
          <p14:tracePt t="35064" x="6743700" y="5359400"/>
          <p14:tracePt t="35081" x="6762750" y="5397500"/>
          <p14:tracePt t="35098" x="6775450" y="5435600"/>
          <p14:tracePt t="35114" x="6781800" y="5467350"/>
          <p14:tracePt t="35131" x="6781800" y="5473700"/>
          <p14:tracePt t="35257" x="6788150" y="5473700"/>
          <p14:tracePt t="35266" x="6794500" y="5467350"/>
          <p14:tracePt t="35281" x="6800850" y="5454650"/>
          <p14:tracePt t="35315" x="6813550" y="5441950"/>
          <p14:tracePt t="35409" x="6819900" y="5448300"/>
          <p14:tracePt t="35416" x="6819900" y="5467350"/>
          <p14:tracePt t="35425" x="6819900" y="5480050"/>
          <p14:tracePt t="35433" x="6819900" y="5486400"/>
          <p14:tracePt t="35448" x="6819900" y="5505450"/>
          <p14:tracePt t="35465" x="6819900" y="5511800"/>
          <p14:tracePt t="35481" x="6819900" y="5518150"/>
          <p14:tracePt t="35553" x="6819900" y="5524500"/>
          <p14:tracePt t="35577" x="6826250" y="5524500"/>
          <p14:tracePt t="35673" x="6838950" y="5524500"/>
          <p14:tracePt t="35697" x="6845300" y="5524500"/>
          <p14:tracePt t="35706" x="6851650" y="5524500"/>
          <p14:tracePt t="35722" x="6864350" y="5524500"/>
          <p14:tracePt t="35737" x="6870700" y="5524500"/>
          <p14:tracePt t="35748" x="6877050" y="5524500"/>
          <p14:tracePt t="35765" x="6883400" y="5524500"/>
          <p14:tracePt t="35785" x="6896100" y="5524500"/>
          <p14:tracePt t="36089" x="6908800" y="5518150"/>
          <p14:tracePt t="36097" x="6915150" y="5518150"/>
          <p14:tracePt t="36106" x="6940550" y="5511800"/>
          <p14:tracePt t="36115" x="6953250" y="5505450"/>
          <p14:tracePt t="36131" x="6972300" y="5492750"/>
          <p14:tracePt t="36148" x="7004050" y="5480050"/>
          <p14:tracePt t="36164" x="7016750" y="5473700"/>
          <p14:tracePt t="36198" x="7016750" y="5461000"/>
          <p14:tracePt t="36281" x="7010400" y="5461000"/>
          <p14:tracePt t="36298" x="6991350" y="5461000"/>
          <p14:tracePt t="36306" x="6985000" y="5461000"/>
          <p14:tracePt t="36315" x="6978650" y="5467350"/>
          <p14:tracePt t="36332" x="6978650" y="5505450"/>
          <p14:tracePt t="36348" x="6978650" y="5543550"/>
          <p14:tracePt t="36365" x="6997700" y="5562600"/>
          <p14:tracePt t="36382" x="7029450" y="5581650"/>
          <p14:tracePt t="36398" x="7080250" y="5594350"/>
          <p14:tracePt t="36415" x="7131050" y="5594350"/>
          <p14:tracePt t="36432" x="7181850" y="5594350"/>
          <p14:tracePt t="36449" x="7207250" y="5581650"/>
          <p14:tracePt t="36465" x="7219950" y="5575300"/>
          <p14:tracePt t="36482" x="7226300" y="5556250"/>
          <p14:tracePt t="36498" x="7226300" y="5537200"/>
          <p14:tracePt t="36532" x="7232650" y="5537200"/>
          <p14:tracePt t="36548" x="7239000" y="5530850"/>
          <p14:tracePt t="36593" x="7245350" y="5530850"/>
          <p14:tracePt t="36601" x="7258050" y="5530850"/>
          <p14:tracePt t="36615" x="7277100" y="5530850"/>
          <p14:tracePt t="36632" x="7321550" y="5530850"/>
          <p14:tracePt t="36648" x="7327900" y="5530850"/>
          <p14:tracePt t="36665" x="7391400" y="5530850"/>
          <p14:tracePt t="36682" x="7404100" y="5518150"/>
          <p14:tracePt t="36698" x="7423150" y="5518150"/>
          <p14:tracePt t="36715" x="7429500" y="5511800"/>
          <p14:tracePt t="36732" x="7442200" y="5511800"/>
          <p14:tracePt t="36748" x="7461250" y="5511800"/>
          <p14:tracePt t="36765" x="7499350" y="5511800"/>
          <p14:tracePt t="36769" x="7518400" y="5511800"/>
          <p14:tracePt t="36782" x="7550150" y="5511800"/>
          <p14:tracePt t="36798" x="7600950" y="5511800"/>
          <p14:tracePt t="36815" x="7651750" y="5511800"/>
          <p14:tracePt t="36832" x="7727950" y="5511800"/>
          <p14:tracePt t="36848" x="7747000" y="5511800"/>
          <p14:tracePt t="36865" x="7772400" y="5505450"/>
          <p14:tracePt t="36882" x="7778750" y="5505450"/>
          <p14:tracePt t="36898" x="7791450" y="5492750"/>
          <p14:tracePt t="36915" x="7804150" y="5492750"/>
          <p14:tracePt t="36948" x="7816850" y="5486400"/>
          <p14:tracePt t="36965" x="7829550" y="5473700"/>
          <p14:tracePt t="36982" x="7842250" y="5473700"/>
          <p14:tracePt t="36998" x="7848600" y="5461000"/>
          <p14:tracePt t="37015" x="7867650" y="5461000"/>
          <p14:tracePt t="37032" x="7893050" y="5461000"/>
          <p14:tracePt t="37048" x="7931150" y="5461000"/>
          <p14:tracePt t="37065" x="7975600" y="5461000"/>
          <p14:tracePt t="37082" x="8032750" y="5461000"/>
          <p14:tracePt t="37099" x="8058150" y="5461000"/>
          <p14:tracePt t="37115" x="8096250" y="5461000"/>
          <p14:tracePt t="37132" x="8134350" y="5461000"/>
          <p14:tracePt t="37149" x="8185150" y="5467350"/>
          <p14:tracePt t="37165" x="8255000" y="5480050"/>
          <p14:tracePt t="37182" x="8293100" y="5486400"/>
          <p14:tracePt t="37199" x="8324850" y="5499100"/>
          <p14:tracePt t="37215" x="8343900" y="5505450"/>
          <p14:tracePt t="37232" x="8356600" y="5505450"/>
          <p14:tracePt t="37249" x="8362950" y="5505450"/>
          <p14:tracePt t="37417" x="8369300" y="5511800"/>
          <p14:tracePt t="37426" x="8369300" y="5518150"/>
          <p14:tracePt t="37441" x="8369300" y="5524500"/>
          <p14:tracePt t="37450" x="8362950" y="5524500"/>
          <p14:tracePt t="37465" x="8337550" y="5524500"/>
          <p14:tracePt t="37482" x="8299450" y="5524500"/>
          <p14:tracePt t="37498" x="8242300" y="5518150"/>
          <p14:tracePt t="37515" x="8159750" y="5480050"/>
          <p14:tracePt t="37532" x="8058150" y="5410200"/>
          <p14:tracePt t="37548" x="7962900" y="5353050"/>
          <p14:tracePt t="37565" x="7874000" y="5276850"/>
          <p14:tracePt t="37582" x="7785100" y="5238750"/>
          <p14:tracePt t="37598" x="7645400" y="5187950"/>
          <p14:tracePt t="37615" x="7461250" y="5111750"/>
          <p14:tracePt t="37632" x="7092950" y="5003800"/>
          <p14:tracePt t="37648" x="6851650" y="4933950"/>
          <p14:tracePt t="37665" x="6686550" y="4921250"/>
          <p14:tracePt t="37682" x="6521450" y="4908550"/>
          <p14:tracePt t="37698" x="6362700" y="4908550"/>
          <p14:tracePt t="37715" x="6153150" y="4908550"/>
          <p14:tracePt t="37732" x="5943600" y="4908550"/>
          <p14:tracePt t="37748" x="5702300" y="4908550"/>
          <p14:tracePt t="37765" x="5549900" y="4908550"/>
          <p14:tracePt t="37782" x="5429250" y="4927600"/>
          <p14:tracePt t="37799" x="5295900" y="4978400"/>
          <p14:tracePt t="37815" x="5200650" y="5035550"/>
          <p14:tracePt t="37832" x="5137150" y="5086350"/>
          <p14:tracePt t="37849" x="5054600" y="5156200"/>
          <p14:tracePt t="37865" x="5016500" y="5194300"/>
          <p14:tracePt t="37882" x="4972050" y="5283200"/>
          <p14:tracePt t="37899" x="4940300" y="5378450"/>
          <p14:tracePt t="37915" x="4908550" y="5486400"/>
          <p14:tracePt t="37932" x="4908550" y="5588000"/>
          <p14:tracePt t="37949" x="4908550" y="5695950"/>
          <p14:tracePt t="37965" x="4972050" y="5797550"/>
          <p14:tracePt t="37982" x="5080000" y="5886450"/>
          <p14:tracePt t="37998" x="5219700" y="5943600"/>
          <p14:tracePt t="38016" x="5429250" y="6007100"/>
          <p14:tracePt t="38032" x="5746750" y="6064250"/>
          <p14:tracePt t="38049" x="6242050" y="6102350"/>
          <p14:tracePt t="38065" x="6654800" y="6102350"/>
          <p14:tracePt t="38082" x="7086600" y="6102350"/>
          <p14:tracePt t="38099" x="7486650" y="6102350"/>
          <p14:tracePt t="38115" x="7886700" y="6102350"/>
          <p14:tracePt t="38132" x="8178800" y="6070600"/>
          <p14:tracePt t="38149" x="8458200" y="6019800"/>
          <p14:tracePt t="38166" x="8655050" y="5956300"/>
          <p14:tracePt t="38182" x="8813800" y="5899150"/>
          <p14:tracePt t="38199" x="8928100" y="5816600"/>
          <p14:tracePt t="38215" x="9004300" y="5734050"/>
          <p14:tracePt t="38232" x="9048750" y="5664200"/>
          <p14:tracePt t="38249" x="9086850" y="5524500"/>
          <p14:tracePt t="38266" x="9086850" y="5441950"/>
          <p14:tracePt t="38282" x="9086850" y="5372100"/>
          <p14:tracePt t="38299" x="9048750" y="5289550"/>
          <p14:tracePt t="38315" x="9004300" y="5232400"/>
          <p14:tracePt t="38332" x="8953500" y="5181600"/>
          <p14:tracePt t="38349" x="8870950" y="5137150"/>
          <p14:tracePt t="38366" x="8775700" y="5118100"/>
          <p14:tracePt t="38382" x="8636000" y="5073650"/>
          <p14:tracePt t="38399" x="8394700" y="5073650"/>
          <p14:tracePt t="38416" x="8083550" y="5073650"/>
          <p14:tracePt t="38433" x="7632700" y="5073650"/>
          <p14:tracePt t="38449" x="7366000" y="5073650"/>
          <p14:tracePt t="38466" x="7169150" y="5073650"/>
          <p14:tracePt t="38482" x="7004050" y="5073650"/>
          <p14:tracePt t="38499" x="6838950" y="5073650"/>
          <p14:tracePt t="38515" x="6686550" y="5073650"/>
          <p14:tracePt t="38532" x="6540500" y="5073650"/>
          <p14:tracePt t="38549" x="6381750" y="5073650"/>
          <p14:tracePt t="38565" x="6261100" y="5086350"/>
          <p14:tracePt t="38582" x="6121400" y="5111750"/>
          <p14:tracePt t="38599" x="6000750" y="5149850"/>
          <p14:tracePt t="38615" x="5892800" y="5175250"/>
          <p14:tracePt t="38632" x="5822950" y="5213350"/>
          <p14:tracePt t="38649" x="5727700" y="5264150"/>
          <p14:tracePt t="38665" x="5695950" y="5283200"/>
          <p14:tracePt t="38682" x="5676900" y="5302250"/>
          <p14:tracePt t="38699" x="5670550" y="5302250"/>
          <p14:tracePt t="38715" x="5657850" y="5308600"/>
          <p14:tracePt t="38732" x="5638800" y="5327650"/>
          <p14:tracePt t="38749" x="5613400" y="5340350"/>
          <p14:tracePt t="38765" x="5581650" y="5384800"/>
          <p14:tracePt t="38782" x="5562600" y="5416550"/>
          <p14:tracePt t="38799" x="5537200" y="5454650"/>
          <p14:tracePt t="38815" x="5518150" y="5492750"/>
          <p14:tracePt t="38833" x="5505450" y="5575300"/>
          <p14:tracePt t="38849" x="5505450" y="5670550"/>
          <p14:tracePt t="38866" x="5511800" y="5740400"/>
          <p14:tracePt t="38882" x="5581650" y="5848350"/>
          <p14:tracePt t="38899" x="5676900" y="5962650"/>
          <p14:tracePt t="38916" x="5778500" y="6032500"/>
          <p14:tracePt t="38932" x="5905500" y="6089650"/>
          <p14:tracePt t="38949" x="6057900" y="6134100"/>
          <p14:tracePt t="38966" x="6273800" y="6172200"/>
          <p14:tracePt t="38982" x="6527800" y="6197600"/>
          <p14:tracePt t="38999" x="6908800" y="6197600"/>
          <p14:tracePt t="39015" x="7289800" y="6197600"/>
          <p14:tracePt t="39032" x="7785100" y="6165850"/>
          <p14:tracePt t="39049" x="8064500" y="6089650"/>
          <p14:tracePt t="39066" x="8267700" y="6000750"/>
          <p14:tracePt t="39082" x="8432800" y="5873750"/>
          <p14:tracePt t="39099" x="8534400" y="5778500"/>
          <p14:tracePt t="39116" x="8616950" y="5670550"/>
          <p14:tracePt t="39132" x="8674100" y="5562600"/>
          <p14:tracePt t="39149" x="8699500" y="5473700"/>
          <p14:tracePt t="39165" x="8699500" y="5384800"/>
          <p14:tracePt t="39182" x="8699500" y="5308600"/>
          <p14:tracePt t="39199" x="8699500" y="5264150"/>
          <p14:tracePt t="39215" x="8661400" y="5194300"/>
          <p14:tracePt t="39232" x="8604250" y="5143500"/>
          <p14:tracePt t="39249" x="8540750" y="5099050"/>
          <p14:tracePt t="39265" x="8458200" y="5054600"/>
          <p14:tracePt t="39282" x="8331200" y="5010150"/>
          <p14:tracePt t="39299" x="8089900" y="4965700"/>
          <p14:tracePt t="39316" x="7766050" y="4927600"/>
          <p14:tracePt t="39333" x="7366000" y="4870450"/>
          <p14:tracePt t="39349" x="7004050" y="4819650"/>
          <p14:tracePt t="39366" x="6743700" y="4787900"/>
          <p14:tracePt t="39383" x="6515100" y="4787900"/>
          <p14:tracePt t="39399" x="6305550" y="4787900"/>
          <p14:tracePt t="39416" x="6038850" y="4787900"/>
          <p14:tracePt t="39433" x="5873750" y="4787900"/>
          <p14:tracePt t="39449" x="5721350" y="4787900"/>
          <p14:tracePt t="39466" x="5607050" y="4794250"/>
          <p14:tracePt t="39482" x="5499100" y="4806950"/>
          <p14:tracePt t="39499" x="5359400" y="4838700"/>
          <p14:tracePt t="39516" x="5219700" y="4876800"/>
          <p14:tracePt t="39533" x="5086350" y="4921250"/>
          <p14:tracePt t="39549" x="4991100" y="4946650"/>
          <p14:tracePt t="39566" x="4902200" y="4984750"/>
          <p14:tracePt t="39583" x="4857750" y="5003800"/>
          <p14:tracePt t="39599" x="4832350" y="5016500"/>
          <p14:tracePt t="39617" x="4794250" y="5054600"/>
          <p14:tracePt t="39633" x="4775200" y="5092700"/>
          <p14:tracePt t="39649" x="4768850" y="5156200"/>
          <p14:tracePt t="39666" x="4756150" y="5207000"/>
          <p14:tracePt t="39683" x="4756150" y="5289550"/>
          <p14:tracePt t="39699" x="4794250" y="5403850"/>
          <p14:tracePt t="39716" x="4921250" y="5549900"/>
          <p14:tracePt t="39733" x="5086350" y="5676900"/>
          <p14:tracePt t="39749" x="5289550" y="5797550"/>
          <p14:tracePt t="39766" x="5480050" y="5873750"/>
          <p14:tracePt t="39769" x="5594350" y="5892800"/>
          <p14:tracePt t="39783" x="5683250" y="5918200"/>
          <p14:tracePt t="39799" x="5854700" y="5962650"/>
          <p14:tracePt t="39817" x="6292850" y="6019800"/>
          <p14:tracePt t="39833" x="6692900" y="6038850"/>
          <p14:tracePt t="39849" x="7194550" y="6038850"/>
          <p14:tracePt t="39866" x="7677150" y="6038850"/>
          <p14:tracePt t="39883" x="8140700" y="5975350"/>
          <p14:tracePt t="39899" x="8528050" y="5848350"/>
          <p14:tracePt t="39916" x="8756650" y="5746750"/>
          <p14:tracePt t="39933" x="8877300" y="5676900"/>
          <p14:tracePt t="39949" x="8978900" y="5594350"/>
          <p14:tracePt t="39966" x="9036050" y="5511800"/>
          <p14:tracePt t="39983" x="9067800" y="5435600"/>
          <p14:tracePt t="39999" x="9093200" y="5378450"/>
          <p14:tracePt t="40017" x="9105900" y="5327650"/>
          <p14:tracePt t="40033" x="9105900" y="5295900"/>
          <p14:tracePt t="40049" x="9105900" y="5238750"/>
          <p14:tracePt t="40066" x="9086850" y="5187950"/>
          <p14:tracePt t="40083" x="9042400" y="5137150"/>
          <p14:tracePt t="40099" x="8985250" y="5086350"/>
          <p14:tracePt t="40116" x="8877300" y="5041900"/>
          <p14:tracePt t="40133" x="8731250" y="4997450"/>
          <p14:tracePt t="40149" x="8502650" y="4953000"/>
          <p14:tracePt t="40166" x="8178800" y="4914900"/>
          <p14:tracePt t="40183" x="7893050" y="4895850"/>
          <p14:tracePt t="40200" x="7708900" y="4895850"/>
          <p14:tracePt t="40217" x="7473950" y="4895850"/>
          <p14:tracePt t="40233" x="7327900" y="4895850"/>
          <p14:tracePt t="40250" x="7181850" y="4895850"/>
          <p14:tracePt t="40266" x="6991350" y="4902200"/>
          <p14:tracePt t="40293" x="6686550" y="4946650"/>
          <p14:tracePt t="40302" x="6572250" y="4965700"/>
          <p14:tracePt t="40316" x="6400800" y="4991100"/>
          <p14:tracePt t="40332" x="6280150" y="5010150"/>
          <p14:tracePt t="40349" x="6203950" y="5022850"/>
          <p14:tracePt t="40366" x="6165850" y="5041900"/>
          <p14:tracePt t="40382" x="6121400" y="5048250"/>
          <p14:tracePt t="40399" x="6070600" y="5060950"/>
          <p14:tracePt t="40416" x="5994400" y="5099050"/>
          <p14:tracePt t="40433" x="5816600" y="5207000"/>
          <p14:tracePt t="40450" x="5708650" y="5264150"/>
          <p14:tracePt t="40466" x="5613400" y="5346700"/>
          <p14:tracePt t="40483" x="5518150" y="5441950"/>
          <p14:tracePt t="40500" x="5441950" y="5524500"/>
          <p14:tracePt t="40516" x="5416550" y="5613400"/>
          <p14:tracePt t="40533" x="5403850" y="5702300"/>
          <p14:tracePt t="40550" x="5391150" y="5772150"/>
          <p14:tracePt t="40566" x="5410200" y="5848350"/>
          <p14:tracePt t="40583" x="5480050" y="5930900"/>
          <p14:tracePt t="40600" x="5594350" y="6000750"/>
          <p14:tracePt t="40617" x="5784850" y="6083300"/>
          <p14:tracePt t="40633" x="5918200" y="6127750"/>
          <p14:tracePt t="40650" x="6051550" y="6153150"/>
          <p14:tracePt t="40666" x="6197600" y="6165850"/>
          <p14:tracePt t="40683" x="6388100" y="6178550"/>
          <p14:tracePt t="40700" x="6667500" y="6178550"/>
          <p14:tracePt t="40716" x="6959600" y="6178550"/>
          <p14:tracePt t="40733" x="7302500" y="6178550"/>
          <p14:tracePt t="40750" x="7575550" y="6172200"/>
          <p14:tracePt t="40766" x="7772400" y="6140450"/>
          <p14:tracePt t="40769" x="7880350" y="6096000"/>
          <p14:tracePt t="40783" x="7950200" y="6057900"/>
          <p14:tracePt t="40800" x="8083550" y="5981700"/>
          <p14:tracePt t="40817" x="8229600" y="5873750"/>
          <p14:tracePt t="40833" x="8369300" y="5765800"/>
          <p14:tracePt t="40850" x="8477250" y="5670550"/>
          <p14:tracePt t="40866" x="8547100" y="5600700"/>
          <p14:tracePt t="40883" x="8585200" y="5524500"/>
          <p14:tracePt t="40900" x="8604250" y="5454650"/>
          <p14:tracePt t="40916" x="8616950" y="5372100"/>
          <p14:tracePt t="40933" x="8623300" y="5314950"/>
          <p14:tracePt t="40950" x="8623300" y="5289550"/>
          <p14:tracePt t="40966" x="8623300" y="5270500"/>
          <p14:tracePt t="40983" x="8623300" y="5251450"/>
          <p14:tracePt t="40999" x="8616950" y="5238750"/>
          <p14:tracePt t="41016" x="8572500" y="5219700"/>
          <p14:tracePt t="41033" x="8458200" y="5181600"/>
          <p14:tracePt t="41050" x="8337550" y="5156200"/>
          <p14:tracePt t="41066" x="8204200" y="5137150"/>
          <p14:tracePt t="41083" x="8039100" y="5124450"/>
          <p14:tracePt t="41100" x="7874000" y="5092700"/>
          <p14:tracePt t="41116" x="7753350" y="5080000"/>
          <p14:tracePt t="41133" x="7632700" y="5054600"/>
          <p14:tracePt t="41150" x="7505700" y="5035550"/>
          <p14:tracePt t="41166" x="7353300" y="5035550"/>
          <p14:tracePt t="41183" x="7194550" y="5035550"/>
          <p14:tracePt t="41200" x="6915150" y="5035550"/>
          <p14:tracePt t="41216" x="6718300" y="5022850"/>
          <p14:tracePt t="41233" x="6546850" y="5022850"/>
          <p14:tracePt t="41249" x="6413500" y="5022850"/>
          <p14:tracePt t="41266" x="6324600" y="5022850"/>
          <p14:tracePt t="41283" x="6254750" y="5029200"/>
          <p14:tracePt t="41299" x="6184900" y="5054600"/>
          <p14:tracePt t="41316" x="6089650" y="5080000"/>
          <p14:tracePt t="41333" x="6019800" y="5105400"/>
          <p14:tracePt t="41350" x="5924550" y="5143500"/>
          <p14:tracePt t="41367" x="5835650" y="5175250"/>
          <p14:tracePt t="41383" x="5784850" y="5194300"/>
          <p14:tracePt t="41401" x="5727700" y="5213350"/>
          <p14:tracePt t="41417" x="5645150" y="5232400"/>
          <p14:tracePt t="41433" x="5581650" y="5251450"/>
          <p14:tracePt t="41450" x="5524500" y="5270500"/>
          <p14:tracePt t="41467" x="5467350" y="5283200"/>
          <p14:tracePt t="41483" x="5403850" y="5334000"/>
          <p14:tracePt t="41500" x="5384800" y="5359400"/>
          <p14:tracePt t="41517" x="5372100" y="5410200"/>
          <p14:tracePt t="41533" x="5346700" y="5467350"/>
          <p14:tracePt t="41550" x="5340350" y="5543550"/>
          <p14:tracePt t="41567" x="5340350" y="5619750"/>
          <p14:tracePt t="41583" x="5340350" y="5702300"/>
          <p14:tracePt t="41600" x="5435600" y="5842000"/>
          <p14:tracePt t="41616" x="5480050" y="5886450"/>
          <p14:tracePt t="41633" x="5626100" y="5956300"/>
          <p14:tracePt t="41650" x="5759450" y="6000750"/>
          <p14:tracePt t="41667" x="5924550" y="6038850"/>
          <p14:tracePt t="41683" x="6153150" y="6070600"/>
          <p14:tracePt t="41700" x="6426200" y="6108700"/>
          <p14:tracePt t="41717" x="6731000" y="6127750"/>
          <p14:tracePt t="41733" x="7042150" y="6127750"/>
          <p14:tracePt t="41750" x="7251700" y="6127750"/>
          <p14:tracePt t="41752" x="7334250" y="6127750"/>
          <p14:tracePt t="41766" x="7404100" y="6127750"/>
          <p14:tracePt t="41783" x="7473950" y="6127750"/>
          <p14:tracePt t="41801" x="7524750" y="6102350"/>
          <p14:tracePt t="41817" x="7569200" y="6083300"/>
          <p14:tracePt t="41833" x="7658100" y="6032500"/>
          <p14:tracePt t="41850" x="7734300" y="5962650"/>
          <p14:tracePt t="41867" x="7829550" y="5899150"/>
          <p14:tracePt t="41883" x="7899400" y="5842000"/>
          <p14:tracePt t="41900" x="7924800" y="5803900"/>
          <p14:tracePt t="41917" x="7937500" y="5784850"/>
          <p14:tracePt t="41933" x="7956550" y="5759450"/>
          <p14:tracePt t="41950" x="7975600" y="5708650"/>
          <p14:tracePt t="41967" x="7988300" y="5657850"/>
          <p14:tracePt t="41983" x="8001000" y="5613400"/>
          <p14:tracePt t="42000" x="8007350" y="5543550"/>
          <p14:tracePt t="42017" x="8007350" y="5518150"/>
          <p14:tracePt t="42033" x="7994650" y="5480050"/>
          <p14:tracePt t="42050" x="7962900" y="5448300"/>
          <p14:tracePt t="42067" x="7918450" y="5403850"/>
          <p14:tracePt t="42083" x="7848600" y="5359400"/>
          <p14:tracePt t="42100" x="7740650" y="5321300"/>
          <p14:tracePt t="42117" x="7620000" y="5270500"/>
          <p14:tracePt t="42133" x="7448550" y="5219700"/>
          <p14:tracePt t="42150" x="7232650" y="5156200"/>
          <p14:tracePt t="42167" x="7099300" y="5130800"/>
          <p14:tracePt t="42183" x="7010400" y="5118100"/>
          <p14:tracePt t="42200" x="6851650" y="5105400"/>
          <p14:tracePt t="42216" x="6750050" y="5105400"/>
          <p14:tracePt t="42233" x="6616700" y="5105400"/>
          <p14:tracePt t="42250" x="6451600" y="5105400"/>
          <p14:tracePt t="42266" x="6242050" y="5105400"/>
          <p14:tracePt t="42283" x="6013450" y="5105400"/>
          <p14:tracePt t="42300" x="5842000" y="5105400"/>
          <p14:tracePt t="42317" x="5689600" y="5111750"/>
          <p14:tracePt t="42334" x="5581650" y="5149850"/>
          <p14:tracePt t="42350" x="5486400" y="5168900"/>
          <p14:tracePt t="42367" x="5397500" y="5213350"/>
          <p14:tracePt t="42383" x="5283200" y="5270500"/>
          <p14:tracePt t="42400" x="5168900" y="5340350"/>
          <p14:tracePt t="42417" x="5003800" y="5448300"/>
          <p14:tracePt t="42434" x="4940300" y="5511800"/>
          <p14:tracePt t="42450" x="4895850" y="5562600"/>
          <p14:tracePt t="42467" x="4876800" y="5607050"/>
          <p14:tracePt t="42484" x="4870450" y="5638800"/>
          <p14:tracePt t="42500" x="4870450" y="5664200"/>
          <p14:tracePt t="42517" x="4870450" y="5676900"/>
          <p14:tracePt t="42534" x="4895850" y="5734050"/>
          <p14:tracePt t="42550" x="4953000" y="5803900"/>
          <p14:tracePt t="42567" x="5080000" y="5873750"/>
          <p14:tracePt t="42584" x="5257800" y="5930900"/>
          <p14:tracePt t="42600" x="5435600" y="5975350"/>
          <p14:tracePt t="42617" x="5657850" y="6007100"/>
          <p14:tracePt t="42634" x="5791200" y="6019800"/>
          <p14:tracePt t="42650" x="5937250" y="6019800"/>
          <p14:tracePt t="42667" x="6089650" y="6019800"/>
          <p14:tracePt t="42684" x="6280150" y="5994400"/>
          <p14:tracePt t="42700" x="6483350" y="5937250"/>
          <p14:tracePt t="42717" x="6610350" y="5880100"/>
          <p14:tracePt t="42734" x="6667500" y="5842000"/>
          <p14:tracePt t="42750" x="6680200" y="5835650"/>
          <p14:tracePt t="42986" x="6661150" y="5829300"/>
          <p14:tracePt t="42996" x="6635750" y="5848350"/>
          <p14:tracePt t="43001" x="6623050" y="5854700"/>
          <p14:tracePt t="43017" x="6604000" y="5873750"/>
          <p14:tracePt t="43033" x="6578600" y="5892800"/>
          <p14:tracePt t="43050" x="6565900" y="5911850"/>
          <p14:tracePt t="43067" x="6540500" y="5930900"/>
          <p14:tracePt t="43083" x="6508750" y="5975350"/>
          <p14:tracePt t="43100" x="6483350" y="5994400"/>
          <p14:tracePt t="43194" x="6477000" y="5994400"/>
          <p14:tracePt t="43209" x="6470650" y="5994400"/>
          <p14:tracePt t="43217" x="6464300" y="5994400"/>
          <p14:tracePt t="43226" x="6451600" y="5994400"/>
          <p14:tracePt t="43234" x="6445250" y="5994400"/>
          <p14:tracePt t="43250" x="6432550" y="5994400"/>
          <p14:tracePt t="46329" x="6451600" y="5994400"/>
          <p14:tracePt t="46337" x="6489700" y="5988050"/>
          <p14:tracePt t="46345" x="6527800" y="5988050"/>
          <p14:tracePt t="46353" x="6591300" y="5975350"/>
          <p14:tracePt t="46368" x="6743700" y="5949950"/>
          <p14:tracePt t="46385" x="6915150" y="5937250"/>
          <p14:tracePt t="46402" x="7067550" y="5892800"/>
          <p14:tracePt t="46418" x="7188200" y="5880100"/>
          <p14:tracePt t="46435" x="7245350" y="5861050"/>
          <p14:tracePt t="46451" x="7283450" y="5842000"/>
          <p14:tracePt t="46468" x="7296150" y="5829300"/>
          <p14:tracePt t="46485" x="7315200" y="5822950"/>
          <p14:tracePt t="46518" x="7315200" y="5816600"/>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3335338" y="2101850"/>
            <a:ext cx="4940300"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At x=10 </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Y=6.31-0.595(10)</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Y=-0.36</a:t>
            </a:r>
          </a:p>
        </p:txBody>
      </p:sp>
    </p:spTree>
    <p:extLst>
      <p:ext uri="{BB962C8B-B14F-4D97-AF65-F5344CB8AC3E}">
        <p14:creationId xmlns:p14="http://schemas.microsoft.com/office/powerpoint/2010/main" val="1661099676"/>
      </p:ext>
    </p:extLst>
  </p:cSld>
  <p:clrMapOvr>
    <a:masterClrMapping/>
  </p:clrMapOvr>
  <mc:AlternateContent xmlns:mc="http://schemas.openxmlformats.org/markup-compatibility/2006" xmlns:p14="http://schemas.microsoft.com/office/powerpoint/2010/main">
    <mc:Choice Requires="p14">
      <p:transition spd="slow" p14:dur="2000" advTm="15328"/>
    </mc:Choice>
    <mc:Fallback xmlns="">
      <p:transition spd="slow" advTm="15328"/>
    </mc:Fallback>
  </mc:AlternateContent>
  <p:timing>
    <p:tnLst>
      <p:par>
        <p:cTn id="1" dur="indefinite" restart="never" nodeType="tmRoot"/>
      </p:par>
    </p:tnLst>
  </p:timing>
  <p:extLst mod="1">
    <p:ext uri="{3A86A75C-4F4B-4683-9AE1-C65F6400EC91}">
      <p14:laserTraceLst xmlns:p14="http://schemas.microsoft.com/office/powerpoint/2010/main">
        <p14:tracePtLst>
          <p14:tracePt t="1056" x="7162800" y="5822950"/>
          <p14:tracePt t="1063" x="6826250" y="5670550"/>
          <p14:tracePt t="1072" x="6584950" y="5530850"/>
          <p14:tracePt t="1088" x="6235700" y="5118100"/>
          <p14:tracePt t="1105" x="5969000" y="4768850"/>
          <p14:tracePt t="1121" x="5867400" y="4540250"/>
          <p14:tracePt t="1138" x="5803900" y="4330700"/>
          <p14:tracePt t="1155" x="5753100" y="4159250"/>
          <p14:tracePt t="1171" x="5670550" y="3987800"/>
          <p14:tracePt t="1188" x="5556250" y="3733800"/>
          <p14:tracePt t="1205" x="5454650" y="3505200"/>
          <p14:tracePt t="1221" x="5410200" y="3378200"/>
          <p14:tracePt t="1238" x="5359400" y="3251200"/>
          <p14:tracePt t="1255" x="5353050" y="3213100"/>
          <p14:tracePt t="1271" x="5353050" y="3181350"/>
          <p14:tracePt t="1288" x="5340350" y="3168650"/>
          <p14:tracePt t="1304" x="5340350" y="3155950"/>
          <p14:tracePt t="1321" x="5340350" y="3149600"/>
          <p14:tracePt t="1871" x="5397500" y="3143250"/>
          <p14:tracePt t="1879" x="5454650" y="3149600"/>
          <p14:tracePt t="1888" x="5568950" y="3181350"/>
          <p14:tracePt t="1905" x="5721350" y="3181350"/>
          <p14:tracePt t="1922" x="5854700" y="3181350"/>
          <p14:tracePt t="1938" x="5943600" y="3181350"/>
          <p14:tracePt t="1955" x="6000750" y="3155950"/>
          <p14:tracePt t="1972" x="6064250" y="3111500"/>
          <p14:tracePt t="1989" x="6127750" y="3060700"/>
          <p14:tracePt t="2005" x="6165850" y="3003550"/>
          <p14:tracePt t="2008" x="6191250" y="2965450"/>
          <p14:tracePt t="2022" x="6229350" y="2908300"/>
          <p14:tracePt t="2038" x="6267450" y="2825750"/>
          <p14:tracePt t="2055" x="6318250" y="2711450"/>
          <p14:tracePt t="2072" x="6369050" y="2635250"/>
          <p14:tracePt t="2088" x="6407150" y="2571750"/>
          <p14:tracePt t="2105" x="6426200" y="2501900"/>
          <p14:tracePt t="2122" x="6451600" y="2444750"/>
          <p14:tracePt t="2139" x="6477000" y="2393950"/>
          <p14:tracePt t="2155" x="6496050" y="2355850"/>
          <p14:tracePt t="2171" x="6502400" y="2343150"/>
          <p14:tracePt t="2188" x="6502400" y="2330450"/>
          <p14:tracePt t="2303" x="6508750" y="2330450"/>
          <p14:tracePt t="2510" x="6521450" y="2343150"/>
          <p14:tracePt t="2518" x="6534150" y="2374900"/>
          <p14:tracePt t="2526" x="6553200" y="2393950"/>
          <p14:tracePt t="2538" x="6578600" y="2425700"/>
          <p14:tracePt t="2554" x="6629400" y="2520950"/>
          <p14:tracePt t="2571" x="6705600" y="2603500"/>
          <p14:tracePt t="2588" x="6794500" y="2660650"/>
          <p14:tracePt t="2605" x="6870700" y="2705100"/>
          <p14:tracePt t="2621" x="6946900" y="2730500"/>
          <p14:tracePt t="2638" x="7016750" y="2755900"/>
          <p14:tracePt t="2655" x="7086600" y="2794000"/>
          <p14:tracePt t="2671" x="7124700" y="2813050"/>
          <p14:tracePt t="2688" x="7162800" y="2825750"/>
          <p14:tracePt t="2705" x="7194550" y="2851150"/>
          <p14:tracePt t="2722" x="7200900" y="2857500"/>
          <p14:tracePt t="2739" x="7213600" y="2870200"/>
          <p14:tracePt t="2755" x="7239000" y="2908300"/>
          <p14:tracePt t="2772" x="7283450" y="2971800"/>
          <p14:tracePt t="2788" x="7353300" y="3060700"/>
          <p14:tracePt t="2805" x="7416800" y="3162300"/>
          <p14:tracePt t="2822" x="7467600" y="3302000"/>
          <p14:tracePt t="2838" x="7486650" y="3333750"/>
          <p14:tracePt t="2855" x="7493000" y="3346450"/>
          <p14:tracePt t="2935" x="7480300" y="3352800"/>
          <p14:tracePt t="2943" x="7473950" y="3352800"/>
          <p14:tracePt t="2955" x="7454900" y="3352800"/>
          <p14:tracePt t="2972" x="7429500" y="3352800"/>
          <p14:tracePt t="2989" x="7404100" y="3352800"/>
          <p14:tracePt t="3005" x="7385050" y="3352800"/>
          <p14:tracePt t="3022" x="7359650" y="3352800"/>
          <p14:tracePt t="3025" x="7340600" y="3352800"/>
          <p14:tracePt t="3039" x="7334250" y="3352800"/>
          <p14:tracePt t="3055" x="7296150" y="3352800"/>
          <p14:tracePt t="3072" x="7270750" y="3352800"/>
          <p14:tracePt t="3089" x="7258050" y="3352800"/>
          <p14:tracePt t="3105" x="7251700" y="3352800"/>
          <p14:tracePt t="3139" x="7245350" y="3352800"/>
          <p14:tracePt t="3155" x="7239000" y="3352800"/>
          <p14:tracePt t="3172" x="7226300" y="3346450"/>
          <p14:tracePt t="3205" x="7219950" y="3333750"/>
          <p14:tracePt t="3224" x="7213600" y="3327400"/>
          <p14:tracePt t="3240" x="7207250" y="3321050"/>
          <p14:tracePt t="3255" x="7200900" y="3314700"/>
          <p14:tracePt t="3272" x="7194550" y="3308350"/>
          <p14:tracePt t="3305" x="7181850" y="3295650"/>
          <p14:tracePt t="3328" x="7181850" y="3289300"/>
          <p14:tracePt t="3358" x="7175500" y="3276600"/>
          <p14:tracePt t="3367" x="7175500" y="3270250"/>
          <p14:tracePt t="3390" x="7175500" y="3263900"/>
          <p14:tracePt t="3406" x="7169150" y="3257550"/>
          <p14:tracePt t="3488" x="7169150" y="3251200"/>
          <p14:tracePt t="3695" x="7162800" y="3244850"/>
          <p14:tracePt t="3703" x="7150100" y="3244850"/>
          <p14:tracePt t="3711" x="7112000" y="3257550"/>
          <p14:tracePt t="3722" x="6997700" y="3302000"/>
          <p14:tracePt t="3739" x="6642100" y="3371850"/>
          <p14:tracePt t="3755" x="6191250" y="3435350"/>
          <p14:tracePt t="3772" x="5740400" y="3454400"/>
          <p14:tracePt t="3789" x="5340350" y="3454400"/>
          <p14:tracePt t="3805" x="5181600" y="3454400"/>
          <p14:tracePt t="3822" x="5124450" y="3441700"/>
          <p14:tracePt t="3839" x="5092700" y="3409950"/>
          <p14:tracePt t="3855" x="5080000" y="3384550"/>
          <p14:tracePt t="3872" x="5080000" y="3371850"/>
          <p14:tracePt t="3889" x="5073650" y="3365500"/>
          <p14:tracePt t="3905" x="5073650" y="3359150"/>
          <p14:tracePt t="3922" x="5073650" y="3352800"/>
          <p14:tracePt t="3939" x="5067300" y="3352800"/>
          <p14:tracePt t="3955" x="5060950" y="3346450"/>
          <p14:tracePt t="3972" x="5054600" y="3340100"/>
          <p14:tracePt t="3989" x="5048250" y="3340100"/>
          <p14:tracePt t="4005" x="5029200" y="3333750"/>
          <p14:tracePt t="4022" x="5022850" y="3333750"/>
          <p14:tracePt t="4039" x="5016500" y="3333750"/>
          <p14:tracePt t="4143" x="4997450" y="3321050"/>
          <p14:tracePt t="4151" x="4991100" y="3314700"/>
          <p14:tracePt t="4159" x="4984750" y="3314700"/>
          <p14:tracePt t="4172" x="4972050" y="3308350"/>
          <p14:tracePt t="4189" x="4940300" y="3282950"/>
          <p14:tracePt t="4206" x="4851400" y="3270250"/>
          <p14:tracePt t="4223" x="4660900" y="3232150"/>
          <p14:tracePt t="4239" x="4603750" y="3219450"/>
          <p14:tracePt t="4256" x="4591050" y="3206750"/>
          <p14:tracePt t="4320" x="4591050" y="3200400"/>
          <p14:tracePt t="4337" x="4597400" y="3194050"/>
          <p14:tracePt t="4343" x="4610100" y="3194050"/>
          <p14:tracePt t="4356" x="4616450" y="3194050"/>
          <p14:tracePt t="4372" x="4629150" y="3194050"/>
          <p14:tracePt t="4389" x="4641850" y="3194050"/>
          <p14:tracePt t="4406" x="4654550" y="3181350"/>
          <p14:tracePt t="4423" x="4673600" y="3181350"/>
          <p14:tracePt t="4456" x="4673600" y="3168650"/>
          <p14:tracePt t="4486" x="4673600" y="3162300"/>
          <p14:tracePt t="4502" x="4673600" y="3155950"/>
          <p14:tracePt t="4518" x="4673600" y="3149600"/>
          <p14:tracePt t="4534" x="4673600" y="3136900"/>
          <p14:tracePt t="4566" x="4673600" y="3130550"/>
          <p14:tracePt t="4606" x="4679950" y="3130550"/>
          <p14:tracePt t="4614" x="4692650" y="3130550"/>
          <p14:tracePt t="4623" x="4699000" y="3130550"/>
          <p14:tracePt t="4639" x="4711700" y="3130550"/>
          <p14:tracePt t="4655" x="4737100" y="3136900"/>
          <p14:tracePt t="4672" x="4756150" y="3181350"/>
          <p14:tracePt t="4689" x="4781550" y="3251200"/>
          <p14:tracePt t="4706" x="4794250" y="3340100"/>
          <p14:tracePt t="4722" x="4819650" y="3409950"/>
          <p14:tracePt t="4739" x="4857750" y="3505200"/>
          <p14:tracePt t="4756" x="4908550" y="3581400"/>
          <p14:tracePt t="4772" x="4978400" y="3619500"/>
          <p14:tracePt t="4789" x="5086350" y="3663950"/>
          <p14:tracePt t="4806" x="5314950" y="3676650"/>
          <p14:tracePt t="4822" x="5397500" y="3676650"/>
          <p14:tracePt t="4839" x="5670550" y="3619500"/>
          <p14:tracePt t="4856" x="5778500" y="3568700"/>
          <p14:tracePt t="4872" x="5854700" y="3517900"/>
          <p14:tracePt t="4889" x="5873750" y="3505200"/>
          <p14:tracePt t="4959" x="5880100" y="3505200"/>
          <p14:tracePt t="4975" x="5905500" y="3530600"/>
          <p14:tracePt t="4988" x="5924550" y="3562350"/>
          <p14:tracePt t="5001" x="5975350" y="3619500"/>
          <p14:tracePt t="5008" x="5994400" y="3632200"/>
          <p14:tracePt t="5022" x="6038850" y="3663950"/>
          <p14:tracePt t="5039" x="6070600" y="3676650"/>
          <p14:tracePt t="5119" x="6064250" y="3676650"/>
          <p14:tracePt t="5128" x="6045200" y="3676650"/>
          <p14:tracePt t="5139" x="6007100" y="3683000"/>
          <p14:tracePt t="5156" x="5911850" y="3714750"/>
          <p14:tracePt t="5173" x="5816600" y="3752850"/>
          <p14:tracePt t="5189" x="5727700" y="3803650"/>
          <p14:tracePt t="5206" x="5689600" y="3841750"/>
          <p14:tracePt t="5223" x="5683250" y="3848100"/>
          <p14:tracePt t="5271" x="5676900" y="3854450"/>
          <p14:tracePt t="5366" x="5676900" y="3848100"/>
          <p14:tracePt t="5390" x="5683250" y="3841750"/>
          <p14:tracePt t="5406" x="5689600" y="3835400"/>
          <p14:tracePt t="5422" x="5689600" y="3829050"/>
          <p14:tracePt t="5430" x="5695950" y="3829050"/>
          <p14:tracePt t="5439" x="5721350" y="3816350"/>
          <p14:tracePt t="5456" x="5740400" y="3810000"/>
          <p14:tracePt t="5472" x="5759450" y="3797300"/>
          <p14:tracePt t="5489" x="5778500" y="3790950"/>
          <p14:tracePt t="5506" x="5784850" y="3784600"/>
          <p14:tracePt t="5523" x="5791200" y="3784600"/>
          <p14:tracePt t="5592" x="5797550" y="3784600"/>
          <p14:tracePt t="5608" x="5803900" y="3784600"/>
          <p14:tracePt t="5616" x="5822950" y="3784600"/>
          <p14:tracePt t="5631" x="5829300" y="3784600"/>
          <p14:tracePt t="5641" x="5842000" y="3784600"/>
          <p14:tracePt t="5656" x="5892800" y="3771900"/>
          <p14:tracePt t="5673" x="5975350" y="3702050"/>
          <p14:tracePt t="5689" x="6057900" y="3632200"/>
          <p14:tracePt t="5706" x="6102350" y="3562350"/>
          <p14:tracePt t="5722" x="6127750" y="3517900"/>
          <p14:tracePt t="5739" x="6127750" y="3498850"/>
          <p14:tracePt t="5847" x="6140450" y="3517900"/>
          <p14:tracePt t="5860" x="6140450" y="3536950"/>
          <p14:tracePt t="5873" x="6172200" y="3581400"/>
          <p14:tracePt t="5889" x="6197600" y="3606800"/>
          <p14:tracePt t="5906" x="6254750" y="3625850"/>
          <p14:tracePt t="5923" x="6273800" y="3638550"/>
          <p14:tracePt t="5940" x="6299200" y="3638550"/>
          <p14:tracePt t="5956" x="6305550" y="3638550"/>
          <p14:tracePt t="5999" x="6311900" y="3638550"/>
          <p14:tracePt t="6031" x="6324600" y="3638550"/>
          <p14:tracePt t="6047" x="6330950" y="3632200"/>
          <p14:tracePt t="6175" x="6337300" y="3632200"/>
          <p14:tracePt t="6183" x="6343650" y="3632200"/>
          <p14:tracePt t="6191" x="6343650" y="3638550"/>
          <p14:tracePt t="6206" x="6343650" y="3651250"/>
          <p14:tracePt t="6223" x="6350000" y="3695700"/>
          <p14:tracePt t="6240" x="6350000" y="3721100"/>
          <p14:tracePt t="6256" x="6350000" y="3746500"/>
          <p14:tracePt t="6273" x="6350000" y="3784600"/>
          <p14:tracePt t="6290" x="6350000" y="3816350"/>
          <p14:tracePt t="6306" x="6350000" y="3867150"/>
          <p14:tracePt t="6323" x="6350000" y="3917950"/>
          <p14:tracePt t="6340" x="6350000" y="3968750"/>
          <p14:tracePt t="6356" x="6343650" y="4013200"/>
          <p14:tracePt t="6373" x="6343650" y="4064000"/>
          <p14:tracePt t="6390" x="6337300" y="4133850"/>
          <p14:tracePt t="6407" x="6324600" y="4191000"/>
          <p14:tracePt t="6423" x="6324600" y="4260850"/>
          <p14:tracePt t="6439" x="6324600" y="4298950"/>
          <p14:tracePt t="6456" x="6324600" y="4381500"/>
          <p14:tracePt t="6473" x="6324600" y="4514850"/>
          <p14:tracePt t="6490" x="6330950" y="4635500"/>
          <p14:tracePt t="6507" x="6330950" y="4724400"/>
          <p14:tracePt t="6523" x="6330950" y="4787900"/>
          <p14:tracePt t="6540" x="6299200" y="4864100"/>
          <p14:tracePt t="6542" x="6273800" y="4902200"/>
          <p14:tracePt t="6556" x="6267450" y="4946650"/>
          <p14:tracePt t="6573" x="6261100" y="4972050"/>
          <p14:tracePt t="6590" x="6254750" y="4984750"/>
          <p14:tracePt t="6815" x="6254750" y="4978400"/>
          <p14:tracePt t="6823" x="6305550" y="4838700"/>
          <p14:tracePt t="6831" x="6305550" y="4743450"/>
          <p14:tracePt t="6840" x="6330950" y="4673600"/>
          <p14:tracePt t="6856" x="6388100" y="4521200"/>
          <p14:tracePt t="6873" x="6400800" y="4457700"/>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1"/>
          <p:cNvPicPr>
            <a:picLocks noChangeAspect="1"/>
          </p:cNvPicPr>
          <p:nvPr/>
        </p:nvPicPr>
        <p:blipFill>
          <a:blip r:embed="rId4">
            <a:extLst>
              <a:ext uri="{28A0092B-C50C-407E-A947-70E740481C1C}">
                <a14:useLocalDpi xmlns:a14="http://schemas.microsoft.com/office/drawing/2010/main" val="0"/>
              </a:ext>
            </a:extLst>
          </a:blip>
          <a:srcRect l="27612" t="41292" r="27571" b="32983"/>
          <a:stretch>
            <a:fillRect/>
          </a:stretch>
        </p:blipFill>
        <p:spPr bwMode="auto">
          <a:xfrm>
            <a:off x="2362200" y="1660525"/>
            <a:ext cx="74549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144000" y="1660525"/>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7414334" y="3686113"/>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710021546"/>
              </p:ext>
            </p:extLst>
          </p:nvPr>
        </p:nvGraphicFramePr>
        <p:xfrm>
          <a:off x="7396984" y="3694898"/>
          <a:ext cx="406492" cy="210119"/>
        </p:xfrm>
        <a:graphic>
          <a:graphicData uri="http://schemas.openxmlformats.org/presentationml/2006/ole">
            <mc:AlternateContent xmlns:mc="http://schemas.openxmlformats.org/markup-compatibility/2006">
              <mc:Choice xmlns:v="urn:schemas-microsoft-com:vml" Requires="v">
                <p:oleObj spid="_x0000_s1138" name="Equation" r:id="rId5" imgW="355320" imgH="177480" progId="Equation.DSMT4">
                  <p:embed/>
                </p:oleObj>
              </mc:Choice>
              <mc:Fallback>
                <p:oleObj name="Equation" r:id="rId5" imgW="355320" imgH="177480" progId="Equation.DSMT4">
                  <p:embed/>
                  <p:pic>
                    <p:nvPicPr>
                      <p:cNvPr id="13" name="Object 12"/>
                      <p:cNvPicPr/>
                      <p:nvPr/>
                    </p:nvPicPr>
                    <p:blipFill>
                      <a:blip r:embed="rId6"/>
                      <a:stretch>
                        <a:fillRect/>
                      </a:stretch>
                    </p:blipFill>
                    <p:spPr>
                      <a:xfrm>
                        <a:off x="7396984" y="3694898"/>
                        <a:ext cx="406492" cy="210119"/>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818879158"/>
              </p:ext>
            </p:extLst>
          </p:nvPr>
        </p:nvGraphicFramePr>
        <p:xfrm>
          <a:off x="9120734" y="1698903"/>
          <a:ext cx="406492" cy="210119"/>
        </p:xfrm>
        <a:graphic>
          <a:graphicData uri="http://schemas.openxmlformats.org/presentationml/2006/ole">
            <mc:AlternateContent xmlns:mc="http://schemas.openxmlformats.org/markup-compatibility/2006">
              <mc:Choice xmlns:v="urn:schemas-microsoft-com:vml" Requires="v">
                <p:oleObj spid="_x0000_s1139" name="Equation" r:id="rId7" imgW="355320" imgH="177480" progId="Equation.DSMT4">
                  <p:embed/>
                </p:oleObj>
              </mc:Choice>
              <mc:Fallback>
                <p:oleObj name="Equation" r:id="rId7" imgW="355320" imgH="177480" progId="Equation.DSMT4">
                  <p:embed/>
                  <p:pic>
                    <p:nvPicPr>
                      <p:cNvPr id="5" name="Object 4"/>
                      <p:cNvPicPr/>
                      <p:nvPr/>
                    </p:nvPicPr>
                    <p:blipFill>
                      <a:blip r:embed="rId6"/>
                      <a:stretch>
                        <a:fillRect/>
                      </a:stretch>
                    </p:blipFill>
                    <p:spPr>
                      <a:xfrm>
                        <a:off x="9120734" y="1698903"/>
                        <a:ext cx="406492" cy="210119"/>
                      </a:xfrm>
                      <a:prstGeom prst="rect">
                        <a:avLst/>
                      </a:prstGeom>
                    </p:spPr>
                  </p:pic>
                </p:oleObj>
              </mc:Fallback>
            </mc:AlternateContent>
          </a:graphicData>
        </a:graphic>
      </p:graphicFrame>
    </p:spTree>
    <p:extLst>
      <p:ext uri="{BB962C8B-B14F-4D97-AF65-F5344CB8AC3E}">
        <p14:creationId xmlns:p14="http://schemas.microsoft.com/office/powerpoint/2010/main" val="1604615687"/>
      </p:ext>
    </p:extLst>
  </p:cSld>
  <p:clrMapOvr>
    <a:masterClrMapping/>
  </p:clrMapOvr>
  <mc:AlternateContent xmlns:mc="http://schemas.openxmlformats.org/markup-compatibility/2006" xmlns:p14="http://schemas.microsoft.com/office/powerpoint/2010/main">
    <mc:Choice Requires="p14">
      <p:transition spd="slow" p14:dur="2000" advTm="111184"/>
    </mc:Choice>
    <mc:Fallback xmlns="">
      <p:transition spd="slow" advTm="111184"/>
    </mc:Fallback>
  </mc:AlternateContent>
  <p:timing>
    <p:tnLst>
      <p:par>
        <p:cTn id="1" dur="indefinite" restart="never" nodeType="tmRoot"/>
      </p:par>
    </p:tnLst>
  </p:timing>
  <p:extLst mod="1">
    <p:ext uri="{3A86A75C-4F4B-4683-9AE1-C65F6400EC91}">
      <p14:laserTraceLst xmlns:p14="http://schemas.microsoft.com/office/powerpoint/2010/main">
        <p14:tracePtLst>
          <p14:tracePt t="605" x="6172200" y="3733800"/>
          <p14:tracePt t="614" x="6108700" y="3733800"/>
          <p14:tracePt t="621" x="6045200" y="3733800"/>
          <p14:tracePt t="630" x="5994400" y="3733800"/>
          <p14:tracePt t="646" x="5949950" y="3721100"/>
          <p14:tracePt t="662" x="5899150" y="3702050"/>
          <p14:tracePt t="679" x="5842000" y="3683000"/>
          <p14:tracePt t="696" x="5797550" y="3670300"/>
          <p14:tracePt t="712" x="5645150" y="3625850"/>
          <p14:tracePt t="729" x="5295900" y="3568700"/>
          <p14:tracePt t="746" x="4775200" y="3486150"/>
          <p14:tracePt t="762" x="4133850" y="3346450"/>
          <p14:tracePt t="779" x="3409950" y="3143250"/>
          <p14:tracePt t="796" x="2749550" y="2889250"/>
          <p14:tracePt t="813" x="2038350" y="2559050"/>
          <p14:tracePt t="829" x="1854200" y="2444750"/>
          <p14:tracePt t="846" x="1739900" y="2355850"/>
          <p14:tracePt t="862" x="1663700" y="2260600"/>
          <p14:tracePt t="879" x="1530350" y="2095500"/>
          <p14:tracePt t="896" x="1409700" y="1962150"/>
          <p14:tracePt t="912" x="1320800" y="1860550"/>
          <p14:tracePt t="929" x="1231900" y="1797050"/>
          <p14:tracePt t="946" x="1143000" y="1746250"/>
          <p14:tracePt t="962" x="1073150" y="1714500"/>
          <p14:tracePt t="979" x="1016000" y="1695450"/>
          <p14:tracePt t="996" x="990600" y="1682750"/>
          <p14:tracePt t="1069" x="984250" y="1682750"/>
          <p14:tracePt t="1077" x="971550" y="1727200"/>
          <p14:tracePt t="1085" x="971550" y="1784350"/>
          <p14:tracePt t="1096" x="958850" y="1854200"/>
          <p14:tracePt t="1112" x="958850" y="2006600"/>
          <p14:tracePt t="1129" x="958850" y="2197100"/>
          <p14:tracePt t="1145" x="1016000" y="2413000"/>
          <p14:tracePt t="1162" x="1073150" y="2565400"/>
          <p14:tracePt t="1179" x="1155700" y="2724150"/>
          <p14:tracePt t="1196" x="1225550" y="2825750"/>
          <p14:tracePt t="1212" x="1282700" y="2882900"/>
          <p14:tracePt t="1229" x="1397000" y="2959100"/>
          <p14:tracePt t="1246" x="1473200" y="3022600"/>
          <p14:tracePt t="1263" x="1543050" y="3086100"/>
          <p14:tracePt t="1279" x="1581150" y="3130550"/>
          <p14:tracePt t="1296" x="1593850" y="3175000"/>
          <p14:tracePt t="1517" x="1612900" y="3175000"/>
          <p14:tracePt t="1525" x="1625600" y="3168650"/>
          <p14:tracePt t="1533" x="1670050" y="3168650"/>
          <p14:tracePt t="1546" x="1682750" y="3168650"/>
          <p14:tracePt t="40054" x="1701800" y="3162300"/>
          <p14:tracePt t="40116" x="1790700" y="3117850"/>
          <p14:tracePt t="40124" x="1809750" y="3060700"/>
          <p14:tracePt t="40141" x="1866900" y="2921000"/>
          <p14:tracePt t="40157" x="2000250" y="2711450"/>
          <p14:tracePt t="40174" x="2139950" y="2527300"/>
          <p14:tracePt t="40191" x="2254250" y="2400300"/>
          <p14:tracePt t="40207" x="2317750" y="2317750"/>
          <p14:tracePt t="40225" x="2362200" y="2254250"/>
          <p14:tracePt t="40241" x="2393950" y="2203450"/>
          <p14:tracePt t="40258" x="2419350" y="2152650"/>
          <p14:tracePt t="40275" x="2451100" y="2120900"/>
          <p14:tracePt t="40291" x="2508250" y="2070100"/>
          <p14:tracePt t="40308" x="2590800" y="1962150"/>
          <p14:tracePt t="40325" x="2597150" y="1949450"/>
          <p14:tracePt t="40341" x="2641600" y="1930400"/>
          <p14:tracePt t="40358" x="2698750" y="1905000"/>
          <p14:tracePt t="40375" x="2781300" y="1892300"/>
          <p14:tracePt t="40392" x="2908300" y="1892300"/>
          <p14:tracePt t="40408" x="3079750" y="1892300"/>
          <p14:tracePt t="40425" x="3289300" y="1892300"/>
          <p14:tracePt t="40441" x="3486150" y="1905000"/>
          <p14:tracePt t="40458" x="3727450" y="1936750"/>
          <p14:tracePt t="40475" x="3987800" y="2006600"/>
          <p14:tracePt t="40492" x="4337050" y="2108200"/>
          <p14:tracePt t="40494" x="4476750" y="2146300"/>
          <p14:tracePt t="40508" x="4718050" y="2222500"/>
          <p14:tracePt t="40525" x="4864100" y="2286000"/>
          <p14:tracePt t="40541" x="4959350" y="2311400"/>
          <p14:tracePt t="40558" x="4984750" y="2330450"/>
          <p14:tracePt t="40575" x="4991100" y="2336800"/>
          <p14:tracePt t="40591" x="5003800" y="2355850"/>
          <p14:tracePt t="40608" x="5016500" y="2393950"/>
          <p14:tracePt t="40625" x="5022850" y="2400300"/>
          <p14:tracePt t="40641" x="5022850" y="2419350"/>
          <p14:tracePt t="40658" x="5035550" y="2438400"/>
          <p14:tracePt t="40675" x="5041900" y="2457450"/>
          <p14:tracePt t="40691" x="5048250" y="2501900"/>
          <p14:tracePt t="40709" x="5054600" y="2565400"/>
          <p14:tracePt t="40725" x="5080000" y="2686050"/>
          <p14:tracePt t="40742" x="5092700" y="2774950"/>
          <p14:tracePt t="40758" x="5092700" y="2832100"/>
          <p14:tracePt t="40775" x="5092700" y="2838450"/>
          <p14:tracePt t="40821" x="5080000" y="2844800"/>
          <p14:tracePt t="40829" x="5041900" y="2832100"/>
          <p14:tracePt t="40842" x="5003800" y="2806700"/>
          <p14:tracePt t="40858" x="4946650" y="2749550"/>
          <p14:tracePt t="40875" x="4933950" y="2736850"/>
          <p14:tracePt t="40892" x="4914900" y="2730500"/>
          <p14:tracePt t="40926" x="4914900" y="2724150"/>
          <p14:tracePt t="41413" x="4914900" y="2717800"/>
          <p14:tracePt t="41421" x="4908550" y="2717800"/>
          <p14:tracePt t="41429" x="4889500" y="2717800"/>
          <p14:tracePt t="41442" x="4870450" y="2717800"/>
          <p14:tracePt t="41458" x="4768850" y="2717800"/>
          <p14:tracePt t="41475" x="4635500" y="2705100"/>
          <p14:tracePt t="41478" x="4565650" y="2692400"/>
          <p14:tracePt t="41492" x="4508500" y="2692400"/>
          <p14:tracePt t="41509" x="4381500" y="2673350"/>
          <p14:tracePt t="41525" x="4286250" y="2667000"/>
          <p14:tracePt t="41542" x="4260850" y="2667000"/>
          <p14:tracePt t="41757" x="4254500" y="2667000"/>
          <p14:tracePt t="41765" x="4235450" y="2667000"/>
          <p14:tracePt t="41775" x="4222750" y="2667000"/>
          <p14:tracePt t="41792" x="4210050" y="2667000"/>
          <p14:tracePt t="42486" x="4210050" y="2660650"/>
          <p14:tracePt t="42494" x="4210050" y="2654300"/>
          <p14:tracePt t="42517" x="4210050" y="2647950"/>
          <p14:tracePt t="42525" x="4210050" y="2641600"/>
          <p14:tracePt t="42533" x="4210050" y="2635250"/>
          <p14:tracePt t="42542" x="4210050" y="2622550"/>
          <p14:tracePt t="42559" x="4210050" y="2597150"/>
          <p14:tracePt t="42575" x="4171950" y="2559050"/>
          <p14:tracePt t="42592" x="4152900" y="2540000"/>
          <p14:tracePt t="42609" x="4127500" y="2508250"/>
          <p14:tracePt t="42625" x="4114800" y="2495550"/>
          <p14:tracePt t="42642" x="4102100" y="2495550"/>
          <p14:tracePt t="42918" x="4102100" y="2482850"/>
          <p14:tracePt t="42934" x="4095750" y="2476500"/>
          <p14:tracePt t="42941" x="4089400" y="2476500"/>
          <p14:tracePt t="42950" x="4089400" y="2470150"/>
          <p14:tracePt t="43021" x="4089400" y="2463800"/>
          <p14:tracePt t="43046" x="4089400" y="2451100"/>
          <p14:tracePt t="43061" x="4089400" y="2444750"/>
          <p14:tracePt t="43077" x="4089400" y="2438400"/>
          <p14:tracePt t="43085" x="4089400" y="2432050"/>
          <p14:tracePt t="43102" x="4089400" y="2419350"/>
          <p14:tracePt t="43421" x="4089400" y="2425700"/>
          <p14:tracePt t="43429" x="4076700" y="2444750"/>
          <p14:tracePt t="43437" x="4070350" y="2463800"/>
          <p14:tracePt t="43445" x="4057650" y="2482850"/>
          <p14:tracePt t="43459" x="4051300" y="2527300"/>
          <p14:tracePt t="43476" x="4000500" y="2603500"/>
          <p14:tracePt t="43493" x="3968750" y="2647950"/>
          <p14:tracePt t="43509" x="3962400" y="2654300"/>
          <p14:tracePt t="43526" x="3956050" y="2660650"/>
          <p14:tracePt t="43542" x="3949700" y="2667000"/>
          <p14:tracePt t="43581" x="3943350" y="2673350"/>
          <p14:tracePt t="43726" x="3943350" y="2660650"/>
          <p14:tracePt t="43733" x="3943350" y="2647950"/>
          <p14:tracePt t="43742" x="3943350" y="2628900"/>
          <p14:tracePt t="43759" x="3943350" y="2603500"/>
          <p14:tracePt t="43776" x="3943350" y="2584450"/>
          <p14:tracePt t="43792" x="3943350" y="2559050"/>
          <p14:tracePt t="43809" x="3943350" y="2533650"/>
          <p14:tracePt t="43826" x="3943350" y="2520950"/>
          <p14:tracePt t="43843" x="3943350" y="2514600"/>
          <p14:tracePt t="43859" x="3943350" y="2508250"/>
          <p14:tracePt t="43876" x="3943350" y="2501900"/>
          <p14:tracePt t="43893" x="3943350" y="2489200"/>
          <p14:tracePt t="43909" x="3943350" y="2482850"/>
          <p14:tracePt t="43926" x="3943350" y="2470150"/>
          <p14:tracePt t="43942" x="3943350" y="2451100"/>
          <p14:tracePt t="43959" x="3943350" y="2444750"/>
          <p14:tracePt t="43976" x="3943350" y="2425700"/>
          <p14:tracePt t="43993" x="3943350" y="2419350"/>
          <p14:tracePt t="44009" x="3943350" y="2400300"/>
          <p14:tracePt t="44026" x="3943350" y="2387600"/>
          <p14:tracePt t="44094" x="3949700" y="2381250"/>
          <p14:tracePt t="44101" x="3956050" y="2381250"/>
          <p14:tracePt t="44117" x="3962400" y="2381250"/>
          <p14:tracePt t="44126" x="3981450" y="2381250"/>
          <p14:tracePt t="44142" x="4006850" y="2381250"/>
          <p14:tracePt t="44159" x="4032250" y="2393950"/>
          <p14:tracePt t="44176" x="4076700" y="2419350"/>
          <p14:tracePt t="44193" x="4114800" y="2451100"/>
          <p14:tracePt t="44209" x="4152900" y="2482850"/>
          <p14:tracePt t="44226" x="4184650" y="2520950"/>
          <p14:tracePt t="44243" x="4191000" y="2546350"/>
          <p14:tracePt t="44259" x="4203700" y="2552700"/>
          <p14:tracePt t="44365" x="4203700" y="2559050"/>
          <p14:tracePt t="44373" x="4203700" y="2565400"/>
          <p14:tracePt t="44397" x="4203700" y="2578100"/>
          <p14:tracePt t="44413" x="4203700" y="2584450"/>
          <p14:tracePt t="44421" x="4203700" y="2590800"/>
          <p14:tracePt t="44438" x="4203700" y="2603500"/>
          <p14:tracePt t="44470" x="4203700" y="2609850"/>
          <p14:tracePt t="44573" x="4203700" y="2616200"/>
          <p14:tracePt t="44605" x="4203700" y="2622550"/>
          <p14:tracePt t="44798" x="4216400" y="2628900"/>
          <p14:tracePt t="44805" x="4222750" y="2628900"/>
          <p14:tracePt t="44813" x="4248150" y="2628900"/>
          <p14:tracePt t="44826" x="4260850" y="2628900"/>
          <p14:tracePt t="44843" x="4318000" y="2616200"/>
          <p14:tracePt t="44860" x="4387850" y="2603500"/>
          <p14:tracePt t="44877" x="4476750" y="2590800"/>
          <p14:tracePt t="44893" x="4521200" y="2590800"/>
          <p14:tracePt t="44909" x="4565650" y="2578100"/>
          <p14:tracePt t="44926" x="4597400" y="2571750"/>
          <p14:tracePt t="44942" x="4603750" y="2571750"/>
          <p14:tracePt t="44959" x="4610100" y="2571750"/>
          <p14:tracePt t="44976" x="4616450" y="2571750"/>
          <p14:tracePt t="44992" x="4629150" y="2571750"/>
          <p14:tracePt t="45437" x="4648200" y="2571750"/>
          <p14:tracePt t="45445" x="4667250" y="2571750"/>
          <p14:tracePt t="45453" x="4711700" y="2571750"/>
          <p14:tracePt t="45461" x="4768850" y="2571750"/>
          <p14:tracePt t="45476" x="4832350" y="2571750"/>
          <p14:tracePt t="45493" x="5073650" y="2571750"/>
          <p14:tracePt t="45509" x="5270500" y="2571750"/>
          <p14:tracePt t="45526" x="5435600" y="2571750"/>
          <p14:tracePt t="45543" x="5575300" y="2571750"/>
          <p14:tracePt t="45560" x="5651500" y="2571750"/>
          <p14:tracePt t="45576" x="5715000" y="2571750"/>
          <p14:tracePt t="45593" x="5765800" y="2571750"/>
          <p14:tracePt t="45610" x="5803900" y="2571750"/>
          <p14:tracePt t="45626" x="5854700" y="2571750"/>
          <p14:tracePt t="45643" x="5937250" y="2571750"/>
          <p14:tracePt t="45660" x="6045200" y="2571750"/>
          <p14:tracePt t="45677" x="6273800" y="2571750"/>
          <p14:tracePt t="45693" x="6426200" y="2559050"/>
          <p14:tracePt t="45710" x="6578600" y="2540000"/>
          <p14:tracePt t="45726" x="6711950" y="2540000"/>
          <p14:tracePt t="45743" x="6845300" y="2540000"/>
          <p14:tracePt t="45760" x="6946900" y="2540000"/>
          <p14:tracePt t="45776" x="7035800" y="2540000"/>
          <p14:tracePt t="45793" x="7137400" y="2540000"/>
          <p14:tracePt t="45810" x="7239000" y="2540000"/>
          <p14:tracePt t="45827" x="7366000" y="2540000"/>
          <p14:tracePt t="45843" x="7505700" y="2540000"/>
          <p14:tracePt t="45861" x="7759700" y="2540000"/>
          <p14:tracePt t="45877" x="7943850" y="2540000"/>
          <p14:tracePt t="45893" x="8185150" y="2540000"/>
          <p14:tracePt t="45910" x="8407400" y="2540000"/>
          <p14:tracePt t="45927" x="8636000" y="2540000"/>
          <p14:tracePt t="45943" x="8820150" y="2540000"/>
          <p14:tracePt t="45960" x="8991600" y="2540000"/>
          <p14:tracePt t="45976" x="9137650" y="2540000"/>
          <p14:tracePt t="45993" x="9258300" y="2540000"/>
          <p14:tracePt t="46010" x="9347200" y="2540000"/>
          <p14:tracePt t="46027" x="9410700" y="2540000"/>
          <p14:tracePt t="46028" x="9429750" y="2540000"/>
          <p14:tracePt t="46043" x="9448800" y="2540000"/>
          <p14:tracePt t="46060" x="9486900" y="2540000"/>
          <p14:tracePt t="46077" x="9537700" y="2540000"/>
          <p14:tracePt t="46093" x="9626600" y="2540000"/>
          <p14:tracePt t="46110" x="9677400" y="2540000"/>
          <p14:tracePt t="46127" x="9734550" y="2546350"/>
          <p14:tracePt t="46143" x="9785350" y="2559050"/>
          <p14:tracePt t="46160" x="9848850" y="2559050"/>
          <p14:tracePt t="46177" x="9867900" y="2559050"/>
          <p14:tracePt t="46193" x="9874250" y="2559050"/>
          <p14:tracePt t="46245" x="9861550" y="2559050"/>
          <p14:tracePt t="46253" x="9829800" y="2559050"/>
          <p14:tracePt t="46262" x="9759950" y="2559050"/>
          <p14:tracePt t="46277" x="9677400" y="2559050"/>
          <p14:tracePt t="46293" x="9410700" y="2559050"/>
          <p14:tracePt t="46310" x="9163050" y="2559050"/>
          <p14:tracePt t="46327" x="8870950" y="2597150"/>
          <p14:tracePt t="46343" x="8616950" y="2616200"/>
          <p14:tracePt t="46360" x="8439150" y="2616200"/>
          <p14:tracePt t="46377" x="8261350" y="2616200"/>
          <p14:tracePt t="46393" x="8083550" y="2616200"/>
          <p14:tracePt t="46410" x="7880350" y="2616200"/>
          <p14:tracePt t="46427" x="7670800" y="2616200"/>
          <p14:tracePt t="46443" x="7454900" y="2616200"/>
          <p14:tracePt t="46461" x="7156450" y="2616200"/>
          <p14:tracePt t="46477" x="7067550" y="2616200"/>
          <p14:tracePt t="46493" x="6762750" y="2616200"/>
          <p14:tracePt t="46510" x="6521450" y="2616200"/>
          <p14:tracePt t="46527" x="6242050" y="2616200"/>
          <p14:tracePt t="46543" x="5969000" y="2616200"/>
          <p14:tracePt t="46560" x="5778500" y="2616200"/>
          <p14:tracePt t="46576" x="5645150" y="2616200"/>
          <p14:tracePt t="46593" x="5543550" y="2616200"/>
          <p14:tracePt t="46610" x="5505450" y="2616200"/>
          <p14:tracePt t="46627" x="5486400" y="2616200"/>
          <p14:tracePt t="46643" x="5480050" y="2616200"/>
          <p14:tracePt t="46670" x="5473700" y="2616200"/>
          <p14:tracePt t="46686" x="5461000" y="2616200"/>
          <p14:tracePt t="46693" x="5454650" y="2616200"/>
          <p14:tracePt t="46710" x="5403850" y="2616200"/>
          <p14:tracePt t="46727" x="5334000" y="2616200"/>
          <p14:tracePt t="46743" x="5257800" y="2616200"/>
          <p14:tracePt t="46760" x="5181600" y="2616200"/>
          <p14:tracePt t="46777" x="5111750" y="2616200"/>
          <p14:tracePt t="46793" x="5060950" y="2616200"/>
          <p14:tracePt t="46810" x="5022850" y="2616200"/>
          <p14:tracePt t="46827" x="4978400" y="2616200"/>
          <p14:tracePt t="46843" x="4927600" y="2616200"/>
          <p14:tracePt t="46861" x="4819650" y="2616200"/>
          <p14:tracePt t="46877" x="4787900" y="2616200"/>
          <p14:tracePt t="46893" x="4768850" y="2616200"/>
          <p14:tracePt t="48117" x="4768850" y="2609850"/>
          <p14:tracePt t="48125" x="4768850" y="2590800"/>
          <p14:tracePt t="48133" x="4781550" y="2578100"/>
          <p14:tracePt t="48144" x="4781550" y="2571750"/>
          <p14:tracePt t="48160" x="4787900" y="2546350"/>
          <p14:tracePt t="48177" x="4787900" y="2533650"/>
          <p14:tracePt t="48193" x="4800600" y="2527300"/>
          <p14:tracePt t="48228" x="4800600" y="2520950"/>
          <p14:tracePt t="48413" x="4800600" y="2533650"/>
          <p14:tracePt t="48422" x="4800600" y="2540000"/>
          <p14:tracePt t="48429" x="4800600" y="2546350"/>
          <p14:tracePt t="48444" x="4800600" y="2552700"/>
          <p14:tracePt t="49422" x="4800600" y="2559050"/>
          <p14:tracePt t="49429" x="4806950" y="2559050"/>
          <p14:tracePt t="49445" x="4826000" y="2559050"/>
          <p14:tracePt t="49461" x="4845050" y="2559050"/>
          <p14:tracePt t="49478" x="4895850" y="2559050"/>
          <p14:tracePt t="49494" x="4946650" y="2559050"/>
          <p14:tracePt t="49511" x="4953000" y="2559050"/>
          <p14:tracePt t="49528" x="4959350" y="2559050"/>
          <p14:tracePt t="49544" x="4972050" y="2559050"/>
          <p14:tracePt t="49561" x="4984750" y="2559050"/>
          <p14:tracePt t="49578" x="5022850" y="2552700"/>
          <p14:tracePt t="49594" x="5111750" y="2540000"/>
          <p14:tracePt t="49611" x="5245100" y="2527300"/>
          <p14:tracePt t="49628" x="5403850" y="2501900"/>
          <p14:tracePt t="49645" x="5676900" y="2482850"/>
          <p14:tracePt t="49661" x="5829300" y="2470150"/>
          <p14:tracePt t="49678" x="5949950" y="2457450"/>
          <p14:tracePt t="49694" x="5981700" y="2444750"/>
          <p14:tracePt t="49950" x="5975350" y="2463800"/>
          <p14:tracePt t="49958" x="5975350" y="2470150"/>
          <p14:tracePt t="49967" x="5975350" y="2489200"/>
          <p14:tracePt t="49978" x="5962650" y="2520950"/>
          <p14:tracePt t="49994" x="5956300" y="2533650"/>
          <p14:tracePt t="50011" x="5949950" y="2546350"/>
          <p14:tracePt t="50028" x="5943600" y="2552700"/>
          <p14:tracePt t="50044" x="5937250" y="2552700"/>
          <p14:tracePt t="50061" x="5918200" y="2552700"/>
          <p14:tracePt t="50085" x="5911850" y="2565400"/>
          <p14:tracePt t="50965" x="5924550" y="2565400"/>
          <p14:tracePt t="50978" x="5949950" y="2578100"/>
          <p14:tracePt t="50995" x="6007100" y="2578100"/>
          <p14:tracePt t="51011" x="6064250" y="2578100"/>
          <p14:tracePt t="51029" x="6127750" y="2590800"/>
          <p14:tracePt t="51045" x="6146800" y="2590800"/>
          <p14:tracePt t="51061" x="6153150" y="2590800"/>
          <p14:tracePt t="51085" x="6159500" y="2590800"/>
          <p14:tracePt t="51101" x="6178550" y="2590800"/>
          <p14:tracePt t="51111" x="6184900" y="2590800"/>
          <p14:tracePt t="51128" x="6229350" y="2571750"/>
          <p14:tracePt t="51145" x="6299200" y="2559050"/>
          <p14:tracePt t="51161" x="6381750" y="2540000"/>
          <p14:tracePt t="51178" x="6483350" y="2533650"/>
          <p14:tracePt t="51195" x="6584950" y="2514600"/>
          <p14:tracePt t="51211" x="6667500" y="2501900"/>
          <p14:tracePt t="51229" x="6724650" y="2495550"/>
          <p14:tracePt t="51245" x="6731000" y="2495550"/>
          <p14:tracePt t="51437" x="6743700" y="2495550"/>
          <p14:tracePt t="51454" x="6750050" y="2501900"/>
          <p14:tracePt t="51478" x="6762750" y="2501900"/>
          <p14:tracePt t="51494" x="6762750" y="2508250"/>
          <p14:tracePt t="51502" x="6769100" y="2508250"/>
          <p14:tracePt t="52110" x="6775450" y="2527300"/>
          <p14:tracePt t="52118" x="6788150" y="2527300"/>
          <p14:tracePt t="52128" x="6807200" y="2540000"/>
          <p14:tracePt t="52145" x="6832600" y="2540000"/>
          <p14:tracePt t="52162" x="6877050" y="2559050"/>
          <p14:tracePt t="52178" x="6902450" y="2559050"/>
          <p14:tracePt t="52195" x="6921500" y="2559050"/>
          <p14:tracePt t="52213" x="6927850" y="2559050"/>
          <p14:tracePt t="52246" x="6934200" y="2559050"/>
          <p14:tracePt t="52262" x="6959600" y="2559050"/>
          <p14:tracePt t="52278" x="7010400" y="2559050"/>
          <p14:tracePt t="52295" x="7080250" y="2559050"/>
          <p14:tracePt t="52312" x="7181850" y="2559050"/>
          <p14:tracePt t="52328" x="7302500" y="2559050"/>
          <p14:tracePt t="52345" x="7385050" y="2559050"/>
          <p14:tracePt t="52362" x="7442200" y="2559050"/>
          <p14:tracePt t="52379" x="7448550" y="2559050"/>
          <p14:tracePt t="52510" x="7454900" y="2559050"/>
          <p14:tracePt t="52517" x="7461250" y="2559050"/>
          <p14:tracePt t="52528" x="7473950" y="2559050"/>
          <p14:tracePt t="52545" x="7486650" y="2559050"/>
          <p14:tracePt t="52562" x="7505700" y="2559050"/>
          <p14:tracePt t="52579" x="7524750" y="2559050"/>
          <p14:tracePt t="52595" x="7531100" y="2559050"/>
          <p14:tracePt t="52612" x="7537450" y="2559050"/>
          <p14:tracePt t="52629" x="7543800" y="2559050"/>
          <p14:tracePt t="52661" x="7556500" y="2559050"/>
          <p14:tracePt t="52685" x="7562850" y="2559050"/>
          <p14:tracePt t="52693" x="7569200" y="2559050"/>
          <p14:tracePt t="52726" x="7575550" y="2559050"/>
          <p14:tracePt t="52742" x="7588250" y="2559050"/>
          <p14:tracePt t="53238" x="7620000" y="2559050"/>
          <p14:tracePt t="53245" x="7639050" y="2559050"/>
          <p14:tracePt t="53254" x="7689850" y="2559050"/>
          <p14:tracePt t="53262" x="7747000" y="2559050"/>
          <p14:tracePt t="53279" x="7867650" y="2559050"/>
          <p14:tracePt t="53295" x="7988300" y="2559050"/>
          <p14:tracePt t="53312" x="8070850" y="2559050"/>
          <p14:tracePt t="53329" x="8140700" y="2559050"/>
          <p14:tracePt t="53345" x="8159750" y="2552700"/>
          <p14:tracePt t="53406" x="8172450" y="2552700"/>
          <p14:tracePt t="53414" x="8178800" y="2552700"/>
          <p14:tracePt t="53422" x="8191500" y="2552700"/>
          <p14:tracePt t="53430" x="8204200" y="2546350"/>
          <p14:tracePt t="53446" x="8235950" y="2546350"/>
          <p14:tracePt t="53462" x="8274050" y="2520950"/>
          <p14:tracePt t="53479" x="8286750" y="2520950"/>
          <p14:tracePt t="53565" x="8299450" y="2520950"/>
          <p14:tracePt t="53589" x="8305800" y="2520950"/>
          <p14:tracePt t="53606" x="8312150" y="2520950"/>
          <p14:tracePt t="53614" x="8324850" y="2520950"/>
          <p14:tracePt t="53621" x="8331200" y="2520950"/>
          <p14:tracePt t="53630" x="8350250" y="2520950"/>
          <p14:tracePt t="53646" x="8375650" y="2520950"/>
          <p14:tracePt t="53662" x="8388350" y="2520950"/>
          <p14:tracePt t="53679" x="8407400" y="2533650"/>
          <p14:tracePt t="53696" x="8420100" y="2533650"/>
          <p14:tracePt t="54326" x="8426450" y="2533650"/>
          <p14:tracePt t="54333" x="8445500" y="2533650"/>
          <p14:tracePt t="54346" x="8483600" y="2533650"/>
          <p14:tracePt t="54362" x="8597900" y="2533650"/>
          <p14:tracePt t="54379" x="8699500" y="2533650"/>
          <p14:tracePt t="54396" x="8839200" y="2533650"/>
          <p14:tracePt t="54413" x="9086850" y="2533650"/>
          <p14:tracePt t="54429" x="9175750" y="2533650"/>
          <p14:tracePt t="54446" x="9201150" y="2533650"/>
          <p14:tracePt t="54782" x="9207500" y="2533650"/>
          <p14:tracePt t="54790" x="9220200" y="2533650"/>
          <p14:tracePt t="54798" x="9226550" y="2533650"/>
          <p14:tracePt t="54846" x="9232900" y="2533650"/>
          <p14:tracePt t="57309" x="9207500" y="2546350"/>
          <p14:tracePt t="57317" x="9156700" y="2546350"/>
          <p14:tracePt t="57330" x="9112250" y="2559050"/>
          <p14:tracePt t="57347" x="9017000" y="2571750"/>
          <p14:tracePt t="57363" x="8928100" y="2597150"/>
          <p14:tracePt t="57381" x="8807450" y="2609850"/>
          <p14:tracePt t="57397" x="8680450" y="2635250"/>
          <p14:tracePt t="57413" x="8534400" y="2698750"/>
          <p14:tracePt t="57430" x="8350250" y="2787650"/>
          <p14:tracePt t="57447" x="8108950" y="2895600"/>
          <p14:tracePt t="57463" x="7785100" y="3035300"/>
          <p14:tracePt t="57480" x="7410450" y="3257550"/>
          <p14:tracePt t="57497" x="7112000" y="3359150"/>
          <p14:tracePt t="57513" x="6934200" y="3422650"/>
          <p14:tracePt t="57530" x="6718300" y="3460750"/>
          <p14:tracePt t="57547" x="6565900" y="3486150"/>
          <p14:tracePt t="57563" x="6375400" y="3517900"/>
          <p14:tracePt t="57566" x="6248400" y="3517900"/>
          <p14:tracePt t="57581" x="6096000" y="3517900"/>
          <p14:tracePt t="57597" x="5556250" y="3517900"/>
          <p14:tracePt t="57613" x="5283200" y="3517900"/>
          <p14:tracePt t="57630" x="4953000" y="3517900"/>
          <p14:tracePt t="57647" x="4603750" y="3517900"/>
          <p14:tracePt t="57663" x="4362450" y="3517900"/>
          <p14:tracePt t="57680" x="4210050" y="3511550"/>
          <p14:tracePt t="57697" x="4083050" y="3479800"/>
          <p14:tracePt t="57714" x="4025900" y="3479800"/>
          <p14:tracePt t="57730" x="4013200" y="3479800"/>
          <p14:tracePt t="57747" x="4006850" y="3479800"/>
          <p14:tracePt t="57869" x="4006850" y="3473450"/>
          <p14:tracePt t="57893" x="4000500" y="3473450"/>
          <p14:tracePt t="57934" x="3994150" y="3473450"/>
          <p14:tracePt t="57965" x="3987800" y="3467100"/>
          <p14:tracePt t="57982" x="3981450" y="3454400"/>
          <p14:tracePt t="57990" x="3975100" y="3435350"/>
          <p14:tracePt t="57998" x="3975100" y="3416300"/>
          <p14:tracePt t="58014" x="3968750" y="3378200"/>
          <p14:tracePt t="58030" x="3956050" y="3321050"/>
          <p14:tracePt t="58047" x="3937000" y="3282950"/>
          <p14:tracePt t="58064" x="3917950" y="3238500"/>
          <p14:tracePt t="58080" x="3905250" y="3225800"/>
          <p14:tracePt t="58097" x="3898900" y="3219450"/>
          <p14:tracePt t="58114" x="3879850" y="3213100"/>
          <p14:tracePt t="58130" x="3841750" y="3200400"/>
          <p14:tracePt t="58147" x="3759200" y="3181350"/>
          <p14:tracePt t="58164" x="3581400" y="3117850"/>
          <p14:tracePt t="58181" x="3289300" y="3022600"/>
          <p14:tracePt t="58197" x="2889250" y="2876550"/>
          <p14:tracePt t="58214" x="2794000" y="2838450"/>
          <p14:tracePt t="58230" x="2755900" y="2819400"/>
          <p14:tracePt t="58292" x="2755900" y="2813050"/>
          <p14:tracePt t="58422" x="2762250" y="2813050"/>
          <p14:tracePt t="58445" x="2768600" y="2813050"/>
          <p14:tracePt t="58462" x="2774950" y="2813050"/>
          <p14:tracePt t="58469" x="2787650" y="2813050"/>
          <p14:tracePt t="58480" x="2806700" y="2813050"/>
          <p14:tracePt t="58497" x="2844800" y="2832100"/>
          <p14:tracePt t="58514" x="2965450" y="2876550"/>
          <p14:tracePt t="58530" x="3143250" y="2952750"/>
          <p14:tracePt t="58547" x="3333750" y="2997200"/>
          <p14:tracePt t="58564" x="3492500" y="3041650"/>
          <p14:tracePt t="58566" x="3530600" y="3054350"/>
          <p14:tracePt t="58581" x="3581400" y="3067050"/>
          <p14:tracePt t="58597" x="3594100" y="3067050"/>
          <p14:tracePt t="58941" x="3600450" y="3067050"/>
          <p14:tracePt t="58949" x="3619500" y="3067050"/>
          <p14:tracePt t="58957" x="3625850" y="3060700"/>
          <p14:tracePt t="58966" x="3651250" y="3054350"/>
          <p14:tracePt t="58981" x="3670300" y="3054350"/>
          <p14:tracePt t="58997" x="3714750" y="3028950"/>
          <p14:tracePt t="59014" x="3733800" y="3022600"/>
          <p14:tracePt t="59031" x="3740150" y="3022600"/>
          <p14:tracePt t="59064" x="3752850" y="3022600"/>
          <p14:tracePt t="59081" x="3759200" y="3022600"/>
          <p14:tracePt t="59097" x="3778250" y="3016250"/>
          <p14:tracePt t="59114" x="3816350" y="3016250"/>
          <p14:tracePt t="59131" x="3879850" y="3003550"/>
          <p14:tracePt t="59148" x="3956050" y="2990850"/>
          <p14:tracePt t="59163" x="4032250" y="2978150"/>
          <p14:tracePt t="59180" x="4184650" y="2978150"/>
          <p14:tracePt t="59197" x="4298950" y="2952750"/>
          <p14:tracePt t="59214" x="4419600" y="2952750"/>
          <p14:tracePt t="59230" x="4521200" y="2940050"/>
          <p14:tracePt t="59247" x="4591050" y="2927350"/>
          <p14:tracePt t="59264" x="4622800" y="2914650"/>
          <p14:tracePt t="59280" x="4635500" y="2914650"/>
          <p14:tracePt t="59366" x="4641850" y="2914650"/>
          <p14:tracePt t="59373" x="4654550" y="2914650"/>
          <p14:tracePt t="59389" x="4660900" y="2914650"/>
          <p14:tracePt t="59397" x="4667250" y="2908300"/>
          <p14:tracePt t="59414" x="4679950" y="2908300"/>
          <p14:tracePt t="59430" x="4692650" y="2908300"/>
          <p14:tracePt t="59447" x="4711700" y="2908300"/>
          <p14:tracePt t="59464" x="4718050" y="2908300"/>
          <p14:tracePt t="59638" x="4737100" y="2908300"/>
          <p14:tracePt t="59645" x="4743450" y="2908300"/>
          <p14:tracePt t="59653" x="4756150" y="2908300"/>
          <p14:tracePt t="59664" x="4775200" y="2908300"/>
          <p14:tracePt t="59681" x="4806950" y="2908300"/>
          <p14:tracePt t="59698" x="4851400" y="2914650"/>
          <p14:tracePt t="59714" x="4921250" y="2933700"/>
          <p14:tracePt t="59731" x="4978400" y="2946400"/>
          <p14:tracePt t="59747" x="5016500" y="2959100"/>
          <p14:tracePt t="59765" x="5080000" y="2959100"/>
          <p14:tracePt t="59781" x="5130800" y="2965450"/>
          <p14:tracePt t="59798" x="5219700" y="2965450"/>
          <p14:tracePt t="59814" x="5327650" y="2965450"/>
          <p14:tracePt t="59831" x="5441950" y="2965450"/>
          <p14:tracePt t="59848" x="5568950" y="2965450"/>
          <p14:tracePt t="59864" x="5676900" y="2965450"/>
          <p14:tracePt t="59881" x="5784850" y="2965450"/>
          <p14:tracePt t="59897" x="5899150" y="2965450"/>
          <p14:tracePt t="59914" x="6000750" y="2965450"/>
          <p14:tracePt t="59931" x="6083300" y="2965450"/>
          <p14:tracePt t="59948" x="6165850" y="2965450"/>
          <p14:tracePt t="59964" x="6324600" y="2965450"/>
          <p14:tracePt t="59981" x="6407150" y="2965450"/>
          <p14:tracePt t="59997" x="6508750" y="2965450"/>
          <p14:tracePt t="60014" x="6610350" y="2965450"/>
          <p14:tracePt t="60031" x="6731000" y="2965450"/>
          <p14:tracePt t="60048" x="6864350" y="2965450"/>
          <p14:tracePt t="60064" x="7016750" y="2965450"/>
          <p14:tracePt t="60081" x="7213600" y="2965450"/>
          <p14:tracePt t="60098" x="7416800" y="2965450"/>
          <p14:tracePt t="60101" x="7518400" y="2965450"/>
          <p14:tracePt t="60114" x="7613650" y="2965450"/>
          <p14:tracePt t="60131" x="7785100" y="2965450"/>
          <p14:tracePt t="60148" x="7962900" y="2965450"/>
          <p14:tracePt t="60165" x="8191500" y="2965450"/>
          <p14:tracePt t="60180" x="8343900" y="2965450"/>
          <p14:tracePt t="60198" x="8445500" y="2965450"/>
          <p14:tracePt t="60214" x="8528050" y="2965450"/>
          <p14:tracePt t="60231" x="8585200" y="2965450"/>
          <p14:tracePt t="60248" x="8642350" y="2965450"/>
          <p14:tracePt t="60264" x="8686800" y="2965450"/>
          <p14:tracePt t="60281" x="8724900" y="2965450"/>
          <p14:tracePt t="60298" x="8750300" y="2965450"/>
          <p14:tracePt t="60314" x="8788400" y="2965450"/>
          <p14:tracePt t="60331" x="8807450" y="2965450"/>
          <p14:tracePt t="60348" x="8813800" y="2965450"/>
          <p14:tracePt t="60364" x="8820150" y="2965450"/>
          <p14:tracePt t="60381" x="8839200" y="2965450"/>
          <p14:tracePt t="60398" x="8864600" y="2965450"/>
          <p14:tracePt t="60414" x="8915400" y="2965450"/>
          <p14:tracePt t="60431" x="8972550" y="2965450"/>
          <p14:tracePt t="60447" x="9010650" y="2965450"/>
          <p14:tracePt t="60464" x="9023350" y="2965450"/>
          <p14:tracePt t="60542" x="8991600" y="2965450"/>
          <p14:tracePt t="60549" x="8915400" y="2965450"/>
          <p14:tracePt t="60557" x="8845550" y="2965450"/>
          <p14:tracePt t="60566" x="8782050" y="2965450"/>
          <p14:tracePt t="60581" x="8604250" y="2965450"/>
          <p14:tracePt t="60598" x="8305800" y="3041650"/>
          <p14:tracePt t="60614" x="7772400" y="3282950"/>
          <p14:tracePt t="60631" x="7124700" y="3460750"/>
          <p14:tracePt t="60648" x="6438900" y="3625850"/>
          <p14:tracePt t="60664" x="5816600" y="3759200"/>
          <p14:tracePt t="60681" x="5334000" y="3898900"/>
          <p14:tracePt t="60698" x="5086350" y="3962400"/>
          <p14:tracePt t="60715" x="4984750" y="3994150"/>
          <p14:tracePt t="60731" x="4972050" y="3994150"/>
          <p14:tracePt t="61294" x="5003800" y="4000500"/>
          <p14:tracePt t="61301" x="5143500" y="4057650"/>
          <p14:tracePt t="61309" x="5302250" y="4114800"/>
          <p14:tracePt t="61317" x="5467350" y="4197350"/>
          <p14:tracePt t="61331" x="5562600" y="4248150"/>
          <p14:tracePt t="61349" x="5626100" y="4311650"/>
          <p14:tracePt t="61381" x="5638800" y="4343400"/>
          <p14:tracePt t="61398" x="5638800" y="4375150"/>
          <p14:tracePt t="61415" x="5638800" y="4413250"/>
          <p14:tracePt t="61431" x="5607050" y="4489450"/>
          <p14:tracePt t="61448" x="5505450" y="4489450"/>
          <p14:tracePt t="61465" x="5435600" y="4489450"/>
          <p14:tracePt t="61798" x="5429250" y="4495800"/>
          <p14:tracePt t="61806" x="5403850" y="4521200"/>
          <p14:tracePt t="61815" x="5391150" y="4527550"/>
          <p14:tracePt t="61831" x="5365750" y="4540250"/>
          <p14:tracePt t="61848" x="5334000" y="4559300"/>
          <p14:tracePt t="61865" x="5276850" y="4572000"/>
          <p14:tracePt t="61881" x="5264150" y="4572000"/>
          <p14:tracePt t="61898" x="5251450" y="4572000"/>
          <p14:tracePt t="61915" x="5245100" y="4578350"/>
          <p14:tracePt t="61932" x="5238750" y="4578350"/>
          <p14:tracePt t="62006" x="5226050" y="4578350"/>
          <p14:tracePt t="62013" x="5213350" y="4572000"/>
          <p14:tracePt t="62021" x="5213350" y="4565650"/>
          <p14:tracePt t="62031" x="5200650" y="4559300"/>
          <p14:tracePt t="62048" x="5200650" y="4552950"/>
          <p14:tracePt t="109382" x="5175250" y="4552950"/>
          <p14:tracePt t="109446" x="4197350" y="4552950"/>
          <p14:tracePt t="109463" x="4191000" y="4552950"/>
          <p14:tracePt t="109479" x="4152900" y="4552950"/>
          <p14:tracePt t="109496" x="4127500" y="4552950"/>
          <p14:tracePt t="109513" x="4108450" y="4552950"/>
          <p14:tracePt t="109546" x="4095750" y="4546600"/>
          <p14:tracePt t="109653" x="4089400" y="4546600"/>
          <p14:tracePt t="110261" x="4121150" y="4533900"/>
          <p14:tracePt t="110269" x="4171950" y="4521200"/>
          <p14:tracePt t="110280" x="4210050" y="4508500"/>
          <p14:tracePt t="110297" x="4254500" y="4502150"/>
          <p14:tracePt t="110313" x="4273550" y="4495800"/>
          <p14:tracePt t="110330" x="4279900" y="4489450"/>
          <p14:tracePt t="110347" x="4298950" y="4483100"/>
          <p14:tracePt t="110363" x="4305300" y="4476750"/>
          <p14:tracePt t="110381" x="4318000" y="4464050"/>
          <p14:tracePt t="110397" x="4343400" y="4445000"/>
          <p14:tracePt t="110413" x="4381500" y="4406900"/>
          <p14:tracePt t="110430" x="4419600" y="4394200"/>
          <p14:tracePt t="110447" x="4476750" y="4375150"/>
          <p14:tracePt t="110463" x="4565650" y="4356100"/>
          <p14:tracePt t="110480" x="4692650" y="4343400"/>
          <p14:tracePt t="110497" x="4826000" y="4330700"/>
          <p14:tracePt t="110514" x="4921250" y="4330700"/>
          <p14:tracePt t="110530" x="4946650" y="4330700"/>
          <p14:tracePt t="110547" x="4965700" y="4324350"/>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1"/>
          <p:cNvPicPr>
            <a:picLocks noChangeAspect="1" noChangeArrowheads="1"/>
          </p:cNvPicPr>
          <p:nvPr/>
        </p:nvPicPr>
        <p:blipFill>
          <a:blip r:embed="rId3">
            <a:extLst>
              <a:ext uri="{28A0092B-C50C-407E-A947-70E740481C1C}">
                <a14:useLocalDpi xmlns:a14="http://schemas.microsoft.com/office/drawing/2010/main" val="0"/>
              </a:ext>
            </a:extLst>
          </a:blip>
          <a:srcRect b="5264"/>
          <a:stretch>
            <a:fillRect/>
          </a:stretch>
        </p:blipFill>
        <p:spPr bwMode="auto">
          <a:xfrm>
            <a:off x="1992313" y="404814"/>
            <a:ext cx="82804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2428097"/>
      </p:ext>
    </p:extLst>
  </p:cSld>
  <p:clrMapOvr>
    <a:masterClrMapping/>
  </p:clrMapOvr>
  <mc:AlternateContent xmlns:mc="http://schemas.openxmlformats.org/markup-compatibility/2006" xmlns:p14="http://schemas.microsoft.com/office/powerpoint/2010/main">
    <mc:Choice Requires="p14">
      <p:transition spd="slow" p14:dur="2000" advTm="29792"/>
    </mc:Choice>
    <mc:Fallback xmlns="">
      <p:transition spd="slow" advTm="29792"/>
    </mc:Fallback>
  </mc:AlternateContent>
  <p:timing>
    <p:tnLst>
      <p:par>
        <p:cTn id="1" dur="indefinite" restart="never" nodeType="tmRoot"/>
      </p:par>
    </p:tnLst>
  </p:timing>
  <p:extLst mod="1">
    <p:ext uri="{3A86A75C-4F4B-4683-9AE1-C65F6400EC91}">
      <p14:laserTraceLst xmlns:p14="http://schemas.microsoft.com/office/powerpoint/2010/main">
        <p14:tracePtLst>
          <p14:tracePt t="437" x="4978400" y="4324350"/>
          <p14:tracePt t="445" x="5080000" y="4324350"/>
          <p14:tracePt t="453" x="5308600" y="4216400"/>
          <p14:tracePt t="463" x="5511800" y="4095750"/>
          <p14:tracePt t="480" x="5721350" y="3956050"/>
          <p14:tracePt t="496" x="5734050" y="3949700"/>
          <p14:tracePt t="559" x="5695950" y="3949700"/>
          <p14:tracePt t="565" x="5581650" y="3949700"/>
          <p14:tracePt t="574" x="5422900" y="3905250"/>
          <p14:tracePt t="582" x="5353050" y="3867150"/>
          <p14:tracePt t="597" x="5283200" y="3797300"/>
          <p14:tracePt t="613" x="5232400" y="3695700"/>
          <p14:tracePt t="630" x="5187950" y="3594100"/>
          <p14:tracePt t="646" x="5086350" y="3359150"/>
          <p14:tracePt t="663" x="4965700" y="3105150"/>
          <p14:tracePt t="680" x="4883150" y="2901950"/>
          <p14:tracePt t="697" x="4832350" y="2768600"/>
          <p14:tracePt t="713" x="4794250" y="2628900"/>
          <p14:tracePt t="730" x="4775200" y="2565400"/>
          <p14:tracePt t="747" x="4775200" y="2527300"/>
          <p14:tracePt t="763" x="4775200" y="2514600"/>
          <p14:tracePt t="1965" x="4781550" y="2501900"/>
          <p14:tracePt t="1974" x="4832350" y="2489200"/>
          <p14:tracePt t="1982" x="4895850" y="2482850"/>
          <p14:tracePt t="1997" x="4991100" y="2463800"/>
          <p14:tracePt t="2014" x="5080000" y="2438400"/>
          <p14:tracePt t="2030" x="5137150" y="2432050"/>
          <p14:tracePt t="2047" x="5162550" y="2413000"/>
          <p14:tracePt t="2064" x="5213350" y="2400300"/>
          <p14:tracePt t="2080" x="5232400" y="2387600"/>
          <p14:tracePt t="2096" x="5257800" y="2381250"/>
          <p14:tracePt t="2113" x="5283200" y="2368550"/>
          <p14:tracePt t="2130" x="5327650" y="2336800"/>
          <p14:tracePt t="2146" x="5378450" y="2305050"/>
          <p14:tracePt t="2163" x="5416550" y="2298700"/>
          <p14:tracePt t="2180" x="5448300" y="2273300"/>
          <p14:tracePt t="2549" x="5441950" y="2273300"/>
          <p14:tracePt t="2558" x="5391150" y="2330450"/>
          <p14:tracePt t="2565" x="5302250" y="2444750"/>
          <p14:tracePt t="2581" x="5156200" y="2603500"/>
          <p14:tracePt t="2597" x="4489450" y="3397250"/>
          <p14:tracePt t="2614" x="4114800" y="3949700"/>
          <p14:tracePt t="2630" x="3695700" y="4521200"/>
          <p14:tracePt t="2647" x="3308350" y="4978400"/>
          <p14:tracePt t="2664" x="3035300" y="5314950"/>
          <p14:tracePt t="2680" x="2825750" y="5556250"/>
          <p14:tracePt t="2697" x="2724150" y="5651500"/>
          <p14:tracePt t="2714" x="2667000" y="5676900"/>
          <p14:tracePt t="2730" x="2622550" y="5689600"/>
          <p14:tracePt t="2747" x="2597150" y="5689600"/>
          <p14:tracePt t="2764" x="2584450" y="5689600"/>
          <p14:tracePt t="2780" x="2565400" y="5689600"/>
          <p14:tracePt t="2797" x="2552700" y="5689600"/>
          <p14:tracePt t="2814" x="2540000" y="5683250"/>
          <p14:tracePt t="2830" x="2533650" y="5683250"/>
          <p14:tracePt t="2847" x="2527300" y="5683250"/>
          <p14:tracePt t="2864" x="2514600" y="5683250"/>
          <p14:tracePt t="2881" x="2501900" y="5683250"/>
          <p14:tracePt t="2897" x="2495550" y="5683250"/>
          <p14:tracePt t="2914" x="2482850" y="5683250"/>
          <p14:tracePt t="3029" x="2482850" y="5676900"/>
          <p14:tracePt t="3045" x="2482850" y="5670550"/>
          <p14:tracePt t="3052" x="2482850" y="5657850"/>
          <p14:tracePt t="3064" x="2489200" y="5657850"/>
          <p14:tracePt t="3080" x="2495550" y="5638800"/>
          <p14:tracePt t="3097" x="2501900" y="5626100"/>
          <p14:tracePt t="3114" x="2520950" y="5588000"/>
          <p14:tracePt t="3130" x="2533650" y="5568950"/>
          <p14:tracePt t="3147" x="2565400" y="5524500"/>
          <p14:tracePt t="3164" x="2590800" y="5486400"/>
          <p14:tracePt t="3181" x="2603500" y="5454650"/>
          <p14:tracePt t="3197" x="2616200" y="5441950"/>
          <p14:tracePt t="3214" x="2622550" y="5429250"/>
          <p14:tracePt t="3231" x="2628900" y="5422900"/>
          <p14:tracePt t="3247" x="2641600" y="5403850"/>
          <p14:tracePt t="3264" x="2641600" y="5397500"/>
          <p14:tracePt t="3281" x="2647950" y="5391150"/>
          <p14:tracePt t="3297" x="2647950" y="5378450"/>
          <p14:tracePt t="3365" x="2654300" y="5378450"/>
          <p14:tracePt t="3382" x="2660650" y="5378450"/>
          <p14:tracePt t="3397" x="2667000" y="5378450"/>
          <p14:tracePt t="3413" x="2673350" y="5378450"/>
          <p14:tracePt t="3445" x="2686050" y="5378450"/>
          <p14:tracePt t="11373" x="2686050" y="5365750"/>
          <p14:tracePt t="11382" x="2660650" y="5232400"/>
          <p14:tracePt t="11389" x="2584450" y="5099050"/>
          <p14:tracePt t="11400" x="2540000" y="5016500"/>
          <p14:tracePt t="11417" x="2527300" y="4857750"/>
          <p14:tracePt t="11433" x="2514600" y="4743450"/>
          <p14:tracePt t="11450" x="2514600" y="4565650"/>
          <p14:tracePt t="11467" x="2514600" y="4171950"/>
          <p14:tracePt t="11483" x="2514600" y="3689350"/>
          <p14:tracePt t="11500" x="2514600" y="3308350"/>
          <p14:tracePt t="11517" x="2514600" y="3035300"/>
          <p14:tracePt t="11533" x="2514600" y="2686050"/>
          <p14:tracePt t="11550" x="2514600" y="2546350"/>
          <p14:tracePt t="11567" x="2514600" y="2432050"/>
          <p14:tracePt t="11583" x="2514600" y="2362200"/>
          <p14:tracePt t="11600" x="2514600" y="2279650"/>
          <p14:tracePt t="11617" x="2533650" y="2171700"/>
          <p14:tracePt t="11633" x="2559050" y="2082800"/>
          <p14:tracePt t="11650" x="2571750" y="1987550"/>
          <p14:tracePt t="11667" x="2590800" y="1841500"/>
          <p14:tracePt t="11683" x="2635250" y="1587500"/>
          <p14:tracePt t="11701" x="2679700" y="1238250"/>
          <p14:tracePt t="11717" x="2692400" y="1155700"/>
          <p14:tracePt t="11733" x="2711450" y="1028700"/>
          <p14:tracePt t="11750" x="2711450" y="1022350"/>
          <p14:tracePt t="11813" x="2711450" y="1016000"/>
          <p14:tracePt t="11821" x="2717800" y="1016000"/>
          <p14:tracePt t="11837" x="2730500" y="1016000"/>
          <p14:tracePt t="11862" x="2743200" y="1028700"/>
          <p14:tracePt t="11869" x="2743200" y="1035050"/>
          <p14:tracePt t="11883" x="2743200" y="1060450"/>
          <p14:tracePt t="11901" x="2749550" y="1130300"/>
          <p14:tracePt t="11917" x="2749550" y="1162050"/>
          <p14:tracePt t="11933" x="2749550" y="1231900"/>
          <p14:tracePt t="11950" x="2749550" y="1282700"/>
          <p14:tracePt t="11967" x="2749550" y="1333500"/>
          <p14:tracePt t="11983" x="2749550" y="1371600"/>
          <p14:tracePt t="12000" x="2749550" y="1403350"/>
          <p14:tracePt t="12017" x="2749550" y="1428750"/>
          <p14:tracePt t="12033" x="2736850" y="1466850"/>
          <p14:tracePt t="12050" x="2730500" y="1498600"/>
          <p14:tracePt t="12066" x="2730500" y="1504950"/>
          <p14:tracePt t="12083" x="2730500" y="1511300"/>
          <p14:tracePt t="12101" x="2730500" y="1524000"/>
          <p14:tracePt t="12117" x="2730500" y="1530350"/>
          <p14:tracePt t="12133" x="2730500" y="1536700"/>
          <p14:tracePt t="12165" x="2730500" y="1543050"/>
          <p14:tracePt t="12533" x="2730500" y="1549400"/>
          <p14:tracePt t="12542" x="2730500" y="1562100"/>
          <p14:tracePt t="12550" x="2730500" y="1581150"/>
          <p14:tracePt t="12567" x="2730500" y="1644650"/>
          <p14:tracePt t="12584" x="2730500" y="1714500"/>
          <p14:tracePt t="12600" x="2730500" y="1765300"/>
          <p14:tracePt t="12617" x="2730500" y="1835150"/>
          <p14:tracePt t="12634" x="2730500" y="1905000"/>
          <p14:tracePt t="12650" x="2730500" y="2006600"/>
          <p14:tracePt t="12667" x="2730500" y="2076450"/>
          <p14:tracePt t="12684" x="2730500" y="2159000"/>
          <p14:tracePt t="12701" x="2730500" y="2216150"/>
          <p14:tracePt t="12717" x="2730500" y="2286000"/>
          <p14:tracePt t="12733" x="2730500" y="2298700"/>
          <p14:tracePt t="12750" x="2730500" y="2311400"/>
          <p14:tracePt t="12767" x="2724150" y="2311400"/>
          <p14:tracePt t="12837" x="2724150" y="2298700"/>
          <p14:tracePt t="12845" x="2724150" y="2260600"/>
          <p14:tracePt t="12853" x="2724150" y="2209800"/>
          <p14:tracePt t="12867" x="2724150" y="2159000"/>
          <p14:tracePt t="12883" x="2724150" y="2044700"/>
          <p14:tracePt t="12900" x="2724150" y="1917700"/>
          <p14:tracePt t="12917" x="2724150" y="1739900"/>
          <p14:tracePt t="12933" x="2743200" y="1631950"/>
          <p14:tracePt t="12950" x="2755900" y="1543050"/>
          <p14:tracePt t="12967" x="2755900" y="1492250"/>
          <p14:tracePt t="12983" x="2762250" y="1460500"/>
          <p14:tracePt t="13000" x="2762250" y="1454150"/>
          <p14:tracePt t="13070" x="2762250" y="1466850"/>
          <p14:tracePt t="13077" x="2762250" y="1511300"/>
          <p14:tracePt t="13086" x="2762250" y="1581150"/>
          <p14:tracePt t="13101" x="2762250" y="1765300"/>
          <p14:tracePt t="13117" x="2762250" y="1936750"/>
          <p14:tracePt t="13134" x="2762250" y="2051050"/>
          <p14:tracePt t="13150" x="2762250" y="2089150"/>
          <p14:tracePt t="13167" x="2762250" y="2108200"/>
          <p14:tracePt t="13184" x="2762250" y="2120900"/>
          <p14:tracePt t="13253" x="2762250" y="2108200"/>
          <p14:tracePt t="13261" x="2762250" y="2063750"/>
          <p14:tracePt t="13269" x="2762250" y="2000250"/>
          <p14:tracePt t="13283" x="2762250" y="1911350"/>
          <p14:tracePt t="13300" x="2762250" y="1695450"/>
          <p14:tracePt t="13317" x="2762250" y="1593850"/>
          <p14:tracePt t="13333" x="2762250" y="1555750"/>
          <p14:tracePt t="13350" x="2762250" y="1530350"/>
          <p14:tracePt t="13367" x="2762250" y="1524000"/>
          <p14:tracePt t="13383" x="2762250" y="1517650"/>
          <p14:tracePt t="13566" x="2762250" y="1498600"/>
          <p14:tracePt t="13710" x="2762250" y="1517650"/>
          <p14:tracePt t="13718" x="2755900" y="1543050"/>
          <p14:tracePt t="13726" x="2755900" y="1562100"/>
          <p14:tracePt t="13734" x="2755900" y="1581150"/>
          <p14:tracePt t="13751" x="2749550" y="1619250"/>
          <p14:tracePt t="13767" x="2749550" y="1657350"/>
          <p14:tracePt t="13784" x="2736850" y="1695450"/>
          <p14:tracePt t="13801" x="2736850" y="1720850"/>
          <p14:tracePt t="13817" x="2730500" y="1765300"/>
          <p14:tracePt t="13834" x="2730500" y="1822450"/>
          <p14:tracePt t="13850" x="2730500" y="1898650"/>
          <p14:tracePt t="13867" x="2730500" y="1949450"/>
          <p14:tracePt t="13884" x="2717800" y="1987550"/>
          <p14:tracePt t="13900" x="2717800" y="2076450"/>
          <p14:tracePt t="13917" x="2717800" y="2159000"/>
          <p14:tracePt t="13934" x="2717800" y="2197100"/>
          <p14:tracePt t="13950" x="2711450" y="2216150"/>
          <p14:tracePt t="13967" x="2711450" y="2235200"/>
          <p14:tracePt t="13984" x="2698750" y="2273300"/>
          <p14:tracePt t="14001" x="2698750" y="2298700"/>
          <p14:tracePt t="14017" x="2686050" y="2336800"/>
          <p14:tracePt t="14034" x="2686050" y="2362200"/>
          <p14:tracePt t="14051" x="2679700" y="2393950"/>
          <p14:tracePt t="14067" x="2679700" y="2406650"/>
          <p14:tracePt t="14085" x="2679700" y="2444750"/>
          <p14:tracePt t="14101" x="2673350" y="2451100"/>
          <p14:tracePt t="14134" x="2673350" y="2457450"/>
          <p14:tracePt t="14190" x="2673350" y="2463800"/>
          <p14:tracePt t="14246" x="2673350" y="2470150"/>
          <p14:tracePt t="14582" x="2673350" y="2457450"/>
          <p14:tracePt t="14589" x="2673350" y="2451100"/>
          <p14:tracePt t="14601" x="2673350" y="2425700"/>
          <p14:tracePt t="14618" x="2705100" y="2311400"/>
          <p14:tracePt t="14621" x="2730500" y="2209800"/>
          <p14:tracePt t="14634" x="2768600" y="2101850"/>
          <p14:tracePt t="14651" x="2781300" y="1936750"/>
          <p14:tracePt t="14668" x="2806700" y="1797050"/>
          <p14:tracePt t="14685" x="2832100" y="1657350"/>
          <p14:tracePt t="14701" x="2832100" y="1612900"/>
          <p14:tracePt t="14718" x="2844800" y="1498600"/>
          <p14:tracePt t="14734" x="2844800" y="1460500"/>
          <p14:tracePt t="14751" x="2844800" y="1447800"/>
          <p14:tracePt t="14768" x="2844800" y="1435100"/>
          <p14:tracePt t="14784" x="2844800" y="1428750"/>
          <p14:tracePt t="14830" x="2844800" y="1422400"/>
          <p14:tracePt t="15006" x="2844800" y="1441450"/>
          <p14:tracePt t="15014" x="2844800" y="1498600"/>
          <p14:tracePt t="15021" x="2844800" y="1549400"/>
          <p14:tracePt t="15034" x="2844800" y="1619250"/>
          <p14:tracePt t="15051" x="2844800" y="1784350"/>
          <p14:tracePt t="15068" x="2844800" y="1968500"/>
          <p14:tracePt t="15085" x="2844800" y="2241550"/>
          <p14:tracePt t="15101" x="2844800" y="2381250"/>
          <p14:tracePt t="15118" x="2844800" y="2508250"/>
          <p14:tracePt t="15134" x="2844800" y="2597150"/>
          <p14:tracePt t="15151" x="2844800" y="2609850"/>
          <p14:tracePt t="15168" x="2844800" y="2628900"/>
          <p14:tracePt t="15184" x="2844800" y="2635250"/>
          <p14:tracePt t="15757" x="2857500" y="2641600"/>
          <p14:tracePt t="15766" x="2889250" y="2635250"/>
          <p14:tracePt t="15773" x="2940050" y="2571750"/>
          <p14:tracePt t="15784" x="2978150" y="2514600"/>
          <p14:tracePt t="15801" x="3041650" y="2400300"/>
          <p14:tracePt t="15818" x="3098800" y="2241550"/>
          <p14:tracePt t="15835" x="3194050" y="2032000"/>
          <p14:tracePt t="15851" x="3257550" y="1841500"/>
          <p14:tracePt t="15868" x="3302000" y="1682750"/>
          <p14:tracePt t="15885" x="3327400" y="1562100"/>
          <p14:tracePt t="15901" x="3346450" y="1479550"/>
          <p14:tracePt t="15918" x="3346450" y="1441450"/>
          <p14:tracePt t="15935" x="3359150" y="1416050"/>
          <p14:tracePt t="15951" x="3359150" y="1390650"/>
          <p14:tracePt t="15968" x="3359150" y="1371600"/>
          <p14:tracePt t="15985" x="3359150" y="1365250"/>
          <p14:tracePt t="16001" x="3359150" y="1358900"/>
          <p14:tracePt t="16018" x="3359150" y="1346200"/>
          <p14:tracePt t="16035" x="3359150" y="1333500"/>
          <p14:tracePt t="16051" x="3359150" y="1308100"/>
          <p14:tracePt t="16069" x="3359150" y="1219200"/>
          <p14:tracePt t="16085" x="3359150" y="1181100"/>
          <p14:tracePt t="16101" x="3359150" y="1162050"/>
          <p14:tracePt t="16222" x="3359150" y="1174750"/>
          <p14:tracePt t="16229" x="3359150" y="1181100"/>
          <p14:tracePt t="16237" x="3359150" y="1193800"/>
          <p14:tracePt t="16251" x="3352800" y="1200150"/>
          <p14:tracePt t="16269" x="3352800" y="1244600"/>
          <p14:tracePt t="16285" x="3352800" y="1263650"/>
          <p14:tracePt t="16301" x="3340100" y="1371600"/>
          <p14:tracePt t="16318" x="3327400" y="1504950"/>
          <p14:tracePt t="16335" x="3327400" y="1638300"/>
          <p14:tracePt t="16351" x="3327400" y="1790700"/>
          <p14:tracePt t="16368" x="3327400" y="1924050"/>
          <p14:tracePt t="16385" x="3314700" y="2044700"/>
          <p14:tracePt t="16401" x="3314700" y="2165350"/>
          <p14:tracePt t="16418" x="3314700" y="2286000"/>
          <p14:tracePt t="16435" x="3314700" y="2368550"/>
          <p14:tracePt t="16451" x="3314700" y="2444750"/>
          <p14:tracePt t="16468" x="3314700" y="2527300"/>
          <p14:tracePt t="16484" x="3314700" y="2565400"/>
          <p14:tracePt t="16501" x="3314700" y="2590800"/>
          <p14:tracePt t="16518" x="3314700" y="2609850"/>
          <p14:tracePt t="16534" x="3314700" y="2635250"/>
          <p14:tracePt t="16551" x="3314700" y="2647950"/>
          <p14:tracePt t="16568" x="3314700" y="2667000"/>
          <p14:tracePt t="16822" x="3314700" y="2673350"/>
          <p14:tracePt t="16830" x="3314700" y="2686050"/>
          <p14:tracePt t="16837" x="3327400" y="2711450"/>
          <p14:tracePt t="16852" x="3365500" y="2749550"/>
          <p14:tracePt t="16869" x="3657600" y="3092450"/>
          <p14:tracePt t="16885" x="4000500" y="3390900"/>
          <p14:tracePt t="16902" x="4254500" y="3606800"/>
          <p14:tracePt t="16918" x="4381500" y="3695700"/>
          <p14:tracePt t="16935" x="4387850" y="3695700"/>
          <p14:tracePt t="17728" x="4400550" y="3695700"/>
          <p14:tracePt t="17734" x="4419600" y="3695700"/>
          <p14:tracePt t="17742" x="4425950" y="3695700"/>
          <p14:tracePt t="17752" x="4432300" y="3695700"/>
          <p14:tracePt t="17769" x="4457700" y="3676650"/>
          <p14:tracePt t="17785" x="4470400" y="3606800"/>
          <p14:tracePt t="17802" x="4483100" y="3505200"/>
          <p14:tracePt t="17819" x="4483100" y="3333750"/>
          <p14:tracePt t="17835" x="4457700" y="3155950"/>
          <p14:tracePt t="17852" x="4387850" y="2895600"/>
          <p14:tracePt t="17869" x="4254500" y="2457450"/>
          <p14:tracePt t="17885" x="4146550" y="2216150"/>
          <p14:tracePt t="17902" x="4057650" y="1981200"/>
          <p14:tracePt t="17919" x="3994150" y="1771650"/>
          <p14:tracePt t="17935" x="3968750" y="1651000"/>
          <p14:tracePt t="17952" x="3937000" y="1543050"/>
          <p14:tracePt t="17969" x="3898900" y="1435100"/>
          <p14:tracePt t="17985" x="3848100" y="1327150"/>
          <p14:tracePt t="18002" x="3810000" y="1225550"/>
          <p14:tracePt t="18019" x="3746500" y="1136650"/>
          <p14:tracePt t="18035" x="3721100" y="1085850"/>
          <p14:tracePt t="18052" x="3689350" y="1054100"/>
          <p14:tracePt t="18069" x="3663950" y="1022350"/>
          <p14:tracePt t="18085" x="3606800" y="971550"/>
          <p14:tracePt t="18102" x="3530600" y="895350"/>
          <p14:tracePt t="18118" x="3460750" y="768350"/>
          <p14:tracePt t="18135" x="3390900" y="666750"/>
          <p14:tracePt t="18152" x="3365500" y="609600"/>
          <p14:tracePt t="18169" x="3346450" y="584200"/>
          <p14:tracePt t="18185" x="3346450" y="577850"/>
          <p14:tracePt t="18373" x="3346450" y="596900"/>
          <p14:tracePt t="18382" x="3352800" y="609600"/>
          <p14:tracePt t="18389" x="3359150" y="628650"/>
          <p14:tracePt t="18402" x="3371850" y="647700"/>
          <p14:tracePt t="18419" x="3416300" y="730250"/>
          <p14:tracePt t="18435" x="3460750" y="800100"/>
          <p14:tracePt t="18453" x="3505200" y="850900"/>
          <p14:tracePt t="18485" x="3511550" y="869950"/>
          <p14:tracePt t="18550" x="3511550" y="857250"/>
          <p14:tracePt t="18557" x="3511550" y="838200"/>
          <p14:tracePt t="18574" x="3511550" y="831850"/>
          <p14:tracePt t="18590" x="3511550" y="825500"/>
          <p14:tracePt t="18605" x="3511550" y="819150"/>
          <p14:tracePt t="18619" x="3511550" y="812800"/>
          <p14:tracePt t="18635" x="3505200" y="793750"/>
          <p14:tracePt t="18662" x="3505200" y="787400"/>
          <p14:tracePt t="18670" x="3505200" y="781050"/>
          <p14:tracePt t="18685" x="3498850" y="762000"/>
          <p14:tracePt t="18702" x="3492500" y="762000"/>
          <p14:tracePt t="18719" x="3492500" y="755650"/>
          <p14:tracePt t="18735" x="3492500" y="749300"/>
          <p14:tracePt t="18752" x="3492500" y="730250"/>
          <p14:tracePt t="18769" x="3492500" y="717550"/>
          <p14:tracePt t="18785" x="3492500" y="698500"/>
          <p14:tracePt t="18802" x="3492500" y="685800"/>
          <p14:tracePt t="19062" x="3492500" y="698500"/>
          <p14:tracePt t="19069" x="3492500" y="717550"/>
          <p14:tracePt t="19077" x="3492500" y="762000"/>
          <p14:tracePt t="19085" x="3492500" y="831850"/>
          <p14:tracePt t="19102" x="3492500" y="958850"/>
          <p14:tracePt t="19119" x="3492500" y="1079500"/>
          <p14:tracePt t="19136" x="3492500" y="1181100"/>
          <p14:tracePt t="19152" x="3492500" y="1257300"/>
          <p14:tracePt t="19169" x="3492500" y="1339850"/>
          <p14:tracePt t="19186" x="3492500" y="1390650"/>
          <p14:tracePt t="19202" x="3492500" y="1428750"/>
          <p14:tracePt t="19219" x="3492500" y="1447800"/>
          <p14:tracePt t="19236" x="3492500" y="1454150"/>
          <p14:tracePt t="19252" x="3492500" y="1473200"/>
          <p14:tracePt t="19269" x="3492500" y="1479550"/>
          <p14:tracePt t="19286" x="3492500" y="1498600"/>
          <p14:tracePt t="19302" x="3486150" y="1504950"/>
          <p14:tracePt t="19319" x="3486150" y="1511300"/>
          <p14:tracePt t="19336" x="3486150" y="1530350"/>
          <p14:tracePt t="19369" x="3486150" y="1536700"/>
          <p14:tracePt t="19386" x="3486150" y="1549400"/>
          <p14:tracePt t="19402" x="3486150" y="1555750"/>
          <p14:tracePt t="19436" x="3486150" y="1568450"/>
          <p14:tracePt t="19452" x="3486150" y="1574800"/>
          <p14:tracePt t="19469" x="3486150" y="1581150"/>
          <p14:tracePt t="19486" x="3492500" y="1593850"/>
          <p14:tracePt t="19533" x="3492500" y="1600200"/>
          <p14:tracePt t="19870" x="3492500" y="1606550"/>
          <p14:tracePt t="19878" x="3492500" y="1625600"/>
          <p14:tracePt t="19886" x="3492500" y="1657350"/>
          <p14:tracePt t="19902" x="3492500" y="1695450"/>
          <p14:tracePt t="19919" x="3492500" y="1739900"/>
          <p14:tracePt t="19936" x="3511550" y="1803400"/>
          <p14:tracePt t="19953" x="3524250" y="1835150"/>
          <p14:tracePt t="19969" x="3524250" y="1854200"/>
          <p14:tracePt t="19986" x="3524250" y="1866900"/>
          <p14:tracePt t="20069" x="3530600" y="1879600"/>
          <p14:tracePt t="25917" x="3549650" y="1879600"/>
          <p14:tracePt t="25925" x="3568700" y="1879600"/>
          <p14:tracePt t="25938" x="3587750" y="1879600"/>
          <p14:tracePt t="25954" x="3625850" y="1879600"/>
          <p14:tracePt t="25971" x="3651250" y="1879600"/>
          <p14:tracePt t="25988" x="3676650" y="1879600"/>
          <p14:tracePt t="26005" x="3683000" y="1879600"/>
          <p14:tracePt t="26021" x="3695700" y="1879600"/>
          <p14:tracePt t="26038" x="3708400" y="1879600"/>
          <p14:tracePt t="26054" x="3733800" y="1892300"/>
          <p14:tracePt t="26071" x="3803650" y="1892300"/>
          <p14:tracePt t="26088" x="3892550" y="1917700"/>
          <p14:tracePt t="26104" x="3994150" y="1917700"/>
          <p14:tracePt t="26121" x="4083050" y="1955800"/>
          <p14:tracePt t="26138" x="4159250" y="1968500"/>
          <p14:tracePt t="26154" x="4178300" y="1968500"/>
          <p14:tracePt t="26230" x="4184650" y="1968500"/>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1259287"/>
      </p:ext>
    </p:extLst>
  </p:cSld>
  <p:clrMapOvr>
    <a:masterClrMapping/>
  </p:clrMapOvr>
  <mc:AlternateContent xmlns:mc="http://schemas.openxmlformats.org/markup-compatibility/2006" xmlns:p14="http://schemas.microsoft.com/office/powerpoint/2010/main">
    <mc:Choice Requires="p14">
      <p:transition spd="slow" p14:dur="2000" advTm="4110"/>
    </mc:Choice>
    <mc:Fallback xmlns="">
      <p:transition spd="slow" advTm="4110"/>
    </mc:Fallback>
  </mc:AlternateContent>
  <p:timing>
    <p:tnLst>
      <p:par>
        <p:cTn id="1" dur="indefinite" restart="never" nodeType="tmRoot"/>
      </p:par>
    </p:tnLst>
  </p:timing>
  <p:extLst mod="1">
    <p:ext uri="{3A86A75C-4F4B-4683-9AE1-C65F6400EC91}">
      <p14:laserTraceLst xmlns:p14="http://schemas.microsoft.com/office/powerpoint/2010/main">
        <p14:tracePtLst>
          <p14:tracePt t="533" x="4140200" y="1860550"/>
          <p14:tracePt t="542" x="4032250" y="1701800"/>
          <p14:tracePt t="552" x="3968750" y="1612900"/>
          <p14:tracePt t="565" x="3917950" y="1524000"/>
          <p14:tracePt t="581" x="3873500" y="1422400"/>
          <p14:tracePt t="597" x="3822700" y="1339850"/>
          <p14:tracePt t="613" x="3803650" y="1282700"/>
          <p14:tracePt t="630" x="3790950" y="1263650"/>
          <p14:tracePt t="647" x="3790950" y="1244600"/>
          <p14:tracePt t="664" x="3784600" y="1219200"/>
          <p14:tracePt t="680" x="3784600" y="1187450"/>
          <p14:tracePt t="697" x="3784600" y="1136650"/>
          <p14:tracePt t="714" x="3784600" y="1066800"/>
          <p14:tracePt t="731" x="3784600" y="1016000"/>
          <p14:tracePt t="747" x="3784600" y="965200"/>
          <p14:tracePt t="764" x="3771900" y="927100"/>
          <p14:tracePt t="781" x="3765550" y="882650"/>
          <p14:tracePt t="1205" x="3765550" y="889000"/>
          <p14:tracePt t="1253" x="3765550" y="895350"/>
          <p14:tracePt t="1261" x="3765550" y="908050"/>
          <p14:tracePt t="1269" x="3765550" y="914400"/>
          <p14:tracePt t="1280" x="3765550" y="933450"/>
          <p14:tracePt t="1297" x="3765550" y="996950"/>
          <p14:tracePt t="1314" x="3765550" y="1130300"/>
          <p14:tracePt t="1330" x="3822700" y="1339850"/>
          <p14:tracePt t="1347" x="3867150" y="1543050"/>
          <p14:tracePt t="1365" x="3981450" y="1993900"/>
          <p14:tracePt t="1381" x="3994150" y="2076450"/>
          <p14:tracePt t="1383" x="4006850" y="2152650"/>
          <p14:tracePt t="1397" x="4019550" y="2260600"/>
          <p14:tracePt t="1414" x="4032250" y="2343150"/>
          <p14:tracePt t="1430" x="4032250" y="2362200"/>
          <p14:tracePt t="1447" x="4032250" y="2368550"/>
          <p14:tracePt t="1493" x="4032250" y="2374900"/>
          <p14:tracePt t="1526" x="4019550" y="2374900"/>
          <p14:tracePt t="1575" x="4013200" y="2374900"/>
          <p14:tracePt t="1637" x="4000500" y="2374900"/>
          <p14:tracePt t="1645" x="4000500" y="2368550"/>
          <p14:tracePt t="1653" x="3987800" y="2355850"/>
          <p14:tracePt t="1664" x="3987800" y="2349500"/>
          <p14:tracePt t="1681" x="3981450" y="2330450"/>
          <p14:tracePt t="1697" x="3981450" y="2305050"/>
          <p14:tracePt t="1714" x="3968750" y="2273300"/>
          <p14:tracePt t="1731" x="3968750" y="2254250"/>
          <p14:tracePt t="1747" x="3968750" y="2247900"/>
          <p14:tracePt t="1764" x="3968750" y="2241550"/>
          <p14:tracePt t="1998" x="3968750" y="2235200"/>
          <p14:tracePt t="2005" x="3994150" y="2235200"/>
          <p14:tracePt t="2014" x="4044950" y="2235200"/>
          <p14:tracePt t="2031" x="4152900" y="2254250"/>
          <p14:tracePt t="2048" x="4273550" y="2279650"/>
          <p14:tracePt t="2064" x="4362450" y="2311400"/>
          <p14:tracePt t="2081" x="4432300" y="2336800"/>
          <p14:tracePt t="2098" x="4464050" y="2343150"/>
          <p14:tracePt t="2114" x="4483100" y="2355850"/>
          <p14:tracePt t="2131" x="4514850" y="2368550"/>
          <p14:tracePt t="2148" x="4603750" y="2419350"/>
          <p14:tracePt t="2164" x="4756150" y="2476500"/>
          <p14:tracePt t="2181" x="5022850" y="2565400"/>
          <p14:tracePt t="2198" x="5175250" y="2590800"/>
          <p14:tracePt t="2214" x="5276850" y="2603500"/>
          <p14:tracePt t="2231" x="5308600" y="2603500"/>
          <p14:tracePt t="2302" x="5308600" y="2597150"/>
          <p14:tracePt t="2309" x="5308600" y="2590800"/>
          <p14:tracePt t="2318" x="5302250" y="2584450"/>
          <p14:tracePt t="2331" x="5295900" y="2578100"/>
          <p14:tracePt t="2347" x="5289550" y="2571750"/>
          <p14:tracePt t="2445" x="5289550" y="2590800"/>
          <p14:tracePt t="2453" x="5308600" y="2622550"/>
          <p14:tracePt t="2464" x="5321300" y="2654300"/>
          <p14:tracePt t="2481" x="5359400" y="2749550"/>
          <p14:tracePt t="2498" x="5410200" y="2806700"/>
          <p14:tracePt t="2514" x="5454650" y="2870200"/>
          <p14:tracePt t="2531" x="5505450" y="2914650"/>
          <p14:tracePt t="2548" x="5524500" y="2927350"/>
          <p14:tracePt t="2565" x="5575300" y="2946400"/>
          <p14:tracePt t="2581" x="5600700" y="2959100"/>
          <p14:tracePt t="2598" x="5613400" y="2959100"/>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814449"/>
      </p:ext>
    </p:extLst>
  </p:cSld>
  <p:clrMapOvr>
    <a:masterClrMapping/>
  </p:clrMapOvr>
  <mc:AlternateContent xmlns:mc="http://schemas.openxmlformats.org/markup-compatibility/2006" xmlns:p14="http://schemas.microsoft.com/office/powerpoint/2010/main">
    <mc:Choice Requires="p14">
      <p:transition spd="slow" p14:dur="2000" advTm="6623"/>
    </mc:Choice>
    <mc:Fallback xmlns="">
      <p:transition spd="slow" advTm="6623"/>
    </mc:Fallback>
  </mc:AlternateContent>
  <p:timing>
    <p:tnLst>
      <p:par>
        <p:cTn id="1" dur="indefinite" restart="never" nodeType="tmRoot"/>
      </p:par>
    </p:tnLst>
  </p:timing>
  <p:extLst mod="1">
    <p:ext uri="{3A86A75C-4F4B-4683-9AE1-C65F6400EC91}">
      <p14:laserTraceLst xmlns:p14="http://schemas.microsoft.com/office/powerpoint/2010/main">
        <p14:tracePtLst>
          <p14:tracePt t="495" x="5613400" y="2952750"/>
          <p14:tracePt t="504" x="5613400" y="2870200"/>
          <p14:tracePt t="513" x="5588000" y="2768600"/>
          <p14:tracePt t="522" x="5568950" y="2667000"/>
          <p14:tracePt t="538" x="5530850" y="2546350"/>
          <p14:tracePt t="555" x="5492750" y="2413000"/>
          <p14:tracePt t="572" x="5461000" y="2254250"/>
          <p14:tracePt t="588" x="5416550" y="2038350"/>
          <p14:tracePt t="605" x="5359400" y="1752600"/>
          <p14:tracePt t="622" x="5308600" y="1498600"/>
          <p14:tracePt t="639" x="5276850" y="1244600"/>
          <p14:tracePt t="655" x="5264150" y="1162050"/>
          <p14:tracePt t="672" x="5264150" y="1123950"/>
          <p14:tracePt t="688" x="5283200" y="1098550"/>
          <p14:tracePt t="705" x="5308600" y="1085850"/>
          <p14:tracePt t="722" x="5346700" y="1079500"/>
          <p14:tracePt t="738" x="5378450" y="1066800"/>
          <p14:tracePt t="755" x="5429250" y="1066800"/>
          <p14:tracePt t="772" x="5499100" y="1066800"/>
          <p14:tracePt t="788" x="5607050" y="1073150"/>
          <p14:tracePt t="805" x="5708650" y="1130300"/>
          <p14:tracePt t="822" x="5810250" y="1181100"/>
          <p14:tracePt t="838" x="5848350" y="1212850"/>
          <p14:tracePt t="855" x="5861050" y="1225550"/>
          <p14:tracePt t="872" x="5861050" y="1270000"/>
          <p14:tracePt t="888" x="5861050" y="1320800"/>
          <p14:tracePt t="905" x="5861050" y="1384300"/>
          <p14:tracePt t="922" x="5861050" y="1441450"/>
          <p14:tracePt t="939" x="5861050" y="1524000"/>
          <p14:tracePt t="955" x="5854700" y="1600200"/>
          <p14:tracePt t="972" x="5842000" y="1708150"/>
          <p14:tracePt t="989" x="5842000" y="1828800"/>
          <p14:tracePt t="1005" x="5842000" y="1930400"/>
          <p14:tracePt t="1022" x="5842000" y="1955800"/>
          <p14:tracePt t="1152" x="5835650" y="1962150"/>
          <p14:tracePt t="1159" x="5803900" y="1987550"/>
          <p14:tracePt t="1167" x="5734050" y="2012950"/>
          <p14:tracePt t="1175" x="5657850" y="2057400"/>
          <p14:tracePt t="1188" x="5581650" y="2076450"/>
          <p14:tracePt t="1205" x="5416550" y="2127250"/>
          <p14:tracePt t="1222" x="5257800" y="2159000"/>
          <p14:tracePt t="1238" x="5156200" y="2171700"/>
          <p14:tracePt t="1255" x="5137150" y="2178050"/>
          <p14:tracePt t="1319" x="5143500" y="2178050"/>
          <p14:tracePt t="1328" x="5187950" y="2178050"/>
          <p14:tracePt t="1339" x="5238750" y="2178050"/>
          <p14:tracePt t="1355" x="5403850" y="2152650"/>
          <p14:tracePt t="1372" x="5568950" y="2101850"/>
          <p14:tracePt t="1389" x="5708650" y="2070100"/>
          <p14:tracePt t="1405" x="5765800" y="2044700"/>
          <p14:tracePt t="1422" x="5778500" y="2038350"/>
          <p14:tracePt t="1480" x="5778500" y="2032000"/>
          <p14:tracePt t="1487" x="5772150" y="2019300"/>
          <p14:tracePt t="1496" x="5753100" y="2006600"/>
          <p14:tracePt t="1505" x="5734050" y="2000250"/>
          <p14:tracePt t="1522" x="5670550" y="1962150"/>
          <p14:tracePt t="1539" x="5600700" y="1936750"/>
          <p14:tracePt t="1555" x="5543550" y="1936750"/>
          <p14:tracePt t="1572" x="5448300" y="1936750"/>
          <p14:tracePt t="1589" x="5372100" y="2114550"/>
          <p14:tracePt t="1606" x="5340350" y="2400300"/>
          <p14:tracePt t="1623" x="5391150" y="2794000"/>
          <p14:tracePt t="1639" x="5524500" y="2959100"/>
          <p14:tracePt t="1655" x="5676900" y="2997200"/>
          <p14:tracePt t="1672" x="5816600" y="3003550"/>
          <p14:tracePt t="1688" x="5943600" y="2927350"/>
          <p14:tracePt t="1705" x="6032500" y="2806700"/>
          <p14:tracePt t="1722" x="6045200" y="2635250"/>
          <p14:tracePt t="1739" x="6045200" y="2476500"/>
          <p14:tracePt t="1755" x="5981700" y="2349500"/>
          <p14:tracePt t="1772" x="5899150" y="2286000"/>
          <p14:tracePt t="1776" x="5829300" y="2273300"/>
          <p14:tracePt t="1789" x="5759450" y="2260600"/>
          <p14:tracePt t="1805" x="5575300" y="2260600"/>
          <p14:tracePt t="1823" x="5200650" y="2482850"/>
          <p14:tracePt t="1839" x="5124450" y="2571750"/>
          <p14:tracePt t="1855" x="5086350" y="2781300"/>
          <p14:tracePt t="1872" x="5137150" y="2863850"/>
          <p14:tracePt t="1889" x="5270500" y="2895600"/>
          <p14:tracePt t="1906" x="5410200" y="2895600"/>
          <p14:tracePt t="1922" x="5524500" y="2863850"/>
          <p14:tracePt t="1939" x="5581650" y="2800350"/>
          <p14:tracePt t="1956" x="5581650" y="2749550"/>
          <p14:tracePt t="1972" x="5581650" y="2679700"/>
          <p14:tracePt t="1989" x="5530850" y="2635250"/>
          <p14:tracePt t="2005" x="5461000" y="2603500"/>
          <p14:tracePt t="2023" x="5403850" y="2584450"/>
          <p14:tracePt t="2039" x="5384800" y="2571750"/>
          <p14:tracePt t="2056" x="5378450" y="2571750"/>
          <p14:tracePt t="2103" x="5378450" y="2552700"/>
          <p14:tracePt t="2112" x="5378450" y="2501900"/>
          <p14:tracePt t="2122" x="5378450" y="2419350"/>
          <p14:tracePt t="2139" x="5378450" y="2343150"/>
          <p14:tracePt t="2156" x="5378450" y="2273300"/>
          <p14:tracePt t="2172" x="5378450" y="2241550"/>
          <p14:tracePt t="2189" x="5378450" y="2216150"/>
          <p14:tracePt t="2206" x="5378450" y="2190750"/>
          <p14:tracePt t="2222" x="5378450" y="2171700"/>
          <p14:tracePt t="2296" x="5353050" y="2171700"/>
          <p14:tracePt t="2303" x="5314950" y="2159000"/>
          <p14:tracePt t="2311" x="5264150" y="2159000"/>
          <p14:tracePt t="2322" x="5181600" y="2159000"/>
          <p14:tracePt t="2339" x="5029200" y="2159000"/>
          <p14:tracePt t="2355" x="4895850" y="2159000"/>
          <p14:tracePt t="2372" x="4851400" y="2159000"/>
          <p14:tracePt t="2388" x="4845050" y="2159000"/>
          <p14:tracePt t="2405" x="4838700" y="2159000"/>
          <p14:tracePt t="2422" x="4832350" y="2146300"/>
          <p14:tracePt t="2438" x="4813300" y="2114550"/>
          <p14:tracePt t="2455" x="4768850" y="2082800"/>
          <p14:tracePt t="2472" x="4749800" y="2070100"/>
          <p14:tracePt t="2489" x="4737100" y="2063750"/>
          <p14:tracePt t="2711" x="4730750" y="2057400"/>
          <p14:tracePt t="2775" x="4730750" y="2051050"/>
          <p14:tracePt t="2800" x="4730750" y="2044700"/>
          <p14:tracePt t="2815" x="4730750" y="2032000"/>
          <p14:tracePt t="2824" x="4730750" y="2025650"/>
          <p14:tracePt t="2840" x="4730750" y="2019300"/>
          <p14:tracePt t="2856" x="4730750" y="2012950"/>
          <p14:tracePt t="2871" x="4724400" y="2006600"/>
          <p14:tracePt t="2911" x="4724400" y="1993900"/>
          <p14:tracePt t="3040" x="4724400" y="2000250"/>
          <p14:tracePt t="3048" x="4724400" y="2012950"/>
          <p14:tracePt t="3056" x="4724400" y="2038350"/>
          <p14:tracePt t="3073" x="4743450" y="2127250"/>
          <p14:tracePt t="3089" x="4838700" y="2311400"/>
          <p14:tracePt t="3106" x="5035550" y="2590800"/>
          <p14:tracePt t="3123" x="5245100" y="2838450"/>
          <p14:tracePt t="3139" x="5448300" y="2952750"/>
          <p14:tracePt t="3156" x="5581650" y="3009900"/>
          <p14:tracePt t="3173" x="5651500" y="3022600"/>
          <p14:tracePt t="3189" x="5708650" y="3028950"/>
          <p14:tracePt t="3206" x="5784850" y="3016250"/>
          <p14:tracePt t="3223" x="5899150" y="2940050"/>
          <p14:tracePt t="3239" x="5962650" y="2895600"/>
          <p14:tracePt t="3256" x="5994400" y="2863850"/>
          <p14:tracePt t="3272" x="6013450" y="2844800"/>
          <p14:tracePt t="3289" x="6013450" y="2832100"/>
          <p14:tracePt t="3306" x="6019800" y="2825750"/>
          <p14:tracePt t="3339" x="6026150" y="2825750"/>
          <p14:tracePt t="3356" x="6064250" y="2825750"/>
          <p14:tracePt t="3372" x="6115050" y="2825750"/>
          <p14:tracePt t="3389" x="6153150" y="2832100"/>
          <p14:tracePt t="3406" x="6165850" y="2832100"/>
          <p14:tracePt t="3736" x="6153150" y="2832100"/>
          <p14:tracePt t="3743" x="6134100" y="2832100"/>
          <p14:tracePt t="3751" x="6096000" y="2825750"/>
          <p14:tracePt t="3761" x="6032500" y="2813050"/>
          <p14:tracePt t="3773" x="5918200" y="2781300"/>
          <p14:tracePt t="3789" x="5638800" y="2686050"/>
          <p14:tracePt t="3807" x="5226050" y="2540000"/>
          <p14:tracePt t="3823" x="5111750" y="2476500"/>
          <p14:tracePt t="3839" x="4984750" y="2419350"/>
          <p14:tracePt t="3873" x="4978400" y="2413000"/>
          <p14:tracePt t="3896" x="4978400" y="2406650"/>
          <p14:tracePt t="3911" x="4972050" y="2393950"/>
          <p14:tracePt t="3923" x="4972050" y="2387600"/>
          <p14:tracePt t="3939" x="4972050" y="2374900"/>
          <p14:tracePt t="3956" x="4959350" y="2343150"/>
          <p14:tracePt t="3972" x="4946650" y="2298700"/>
          <p14:tracePt t="3989" x="4902200" y="2228850"/>
          <p14:tracePt t="4005" x="4851400" y="2171700"/>
          <p14:tracePt t="4022" x="4787900" y="2095500"/>
          <p14:tracePt t="4039" x="4775200" y="2076450"/>
          <p14:tracePt t="4056" x="4768850" y="2070100"/>
          <p14:tracePt t="4119" x="4762500" y="2070100"/>
          <p14:tracePt t="4135" x="4756150" y="2070100"/>
          <p14:tracePt t="4151" x="4749800" y="2070100"/>
          <p14:tracePt t="4167" x="4743450" y="2070100"/>
          <p14:tracePt t="4175" x="4737100" y="2063750"/>
          <p14:tracePt t="4304" x="4737100" y="2076450"/>
          <p14:tracePt t="4312" x="4762500" y="2082800"/>
          <p14:tracePt t="4323" x="4787900" y="2101850"/>
          <p14:tracePt t="4340" x="4876800" y="2114550"/>
          <p14:tracePt t="4356" x="5016500" y="2127250"/>
          <p14:tracePt t="4373" x="5168900" y="2139950"/>
          <p14:tracePt t="4390" x="5314950" y="2139950"/>
          <p14:tracePt t="4407" x="5448300" y="2139950"/>
          <p14:tracePt t="4423" x="5461000" y="2133600"/>
          <p14:tracePt t="4440" x="5461000" y="2127250"/>
          <p14:tracePt t="4456" x="5473700" y="2120900"/>
          <p14:tracePt t="4490" x="5473700" y="2108200"/>
          <p14:tracePt t="4506" x="5486400" y="2095500"/>
          <p14:tracePt t="4523" x="5499100" y="2089150"/>
          <p14:tracePt t="4539" x="5518150" y="2089150"/>
          <p14:tracePt t="4556" x="5543550" y="2076450"/>
          <p14:tracePt t="4573" x="5607050" y="2063750"/>
          <p14:tracePt t="4590" x="5683250" y="2044700"/>
          <p14:tracePt t="4607" x="5848350" y="1987550"/>
          <p14:tracePt t="4623" x="5956300" y="1949450"/>
          <p14:tracePt t="4640" x="6038850" y="1924050"/>
          <p14:tracePt t="4656" x="6076950" y="1905000"/>
          <p14:tracePt t="4808" x="6076950" y="1924050"/>
          <p14:tracePt t="4816" x="6076950" y="1974850"/>
          <p14:tracePt t="4824" x="6076950" y="2044700"/>
          <p14:tracePt t="4840" x="6102350" y="2266950"/>
          <p14:tracePt t="4856" x="6184900" y="2501900"/>
          <p14:tracePt t="4873" x="6248400" y="2717800"/>
          <p14:tracePt t="4890" x="6286500" y="2813050"/>
          <p14:tracePt t="4906" x="6299200" y="2825750"/>
          <p14:tracePt t="4923" x="6299200" y="2832100"/>
          <p14:tracePt t="4940" x="6305550" y="2844800"/>
          <p14:tracePt t="4956" x="6324600" y="2870200"/>
          <p14:tracePt t="4973" x="6343650" y="2901950"/>
          <p14:tracePt t="4990" x="6375400" y="2946400"/>
          <p14:tracePt t="5006" x="6394450" y="2971800"/>
          <p14:tracePt t="5023" x="6413500" y="3003550"/>
          <p14:tracePt t="5040" x="6413500" y="3009900"/>
          <p14:tracePt t="5056" x="6413500" y="3035300"/>
          <p14:tracePt t="5073" x="6413500" y="3073400"/>
          <p14:tracePt t="5090" x="6426200" y="3136900"/>
          <p14:tracePt t="5106" x="6438900" y="3213100"/>
          <p14:tracePt t="5123" x="6451600" y="3282950"/>
          <p14:tracePt t="5140" x="6457950" y="3333750"/>
          <p14:tracePt t="5156" x="6457950" y="3390900"/>
          <p14:tracePt t="5173" x="6457950" y="3416300"/>
          <p14:tracePt t="5190" x="6457950" y="3454400"/>
          <p14:tracePt t="5207" x="6464300" y="3486150"/>
          <p14:tracePt t="5223" x="6477000" y="3530600"/>
          <p14:tracePt t="5240" x="6489700" y="3536950"/>
          <p14:tracePt t="5257" x="6489700" y="3549650"/>
          <p14:tracePt t="5351" x="6502400" y="3549650"/>
          <p14:tracePt t="5359" x="6502400" y="3556000"/>
          <p14:tracePt t="5392" x="6502400" y="3562350"/>
          <p14:tracePt t="5408" x="6515100" y="3581400"/>
          <p14:tracePt t="5415" x="6515100" y="3600450"/>
          <p14:tracePt t="5424" x="6515100" y="3644900"/>
          <p14:tracePt t="5440" x="6515100" y="3765550"/>
          <p14:tracePt t="5457" x="6515100" y="3917950"/>
          <p14:tracePt t="5473" x="6457950" y="4095750"/>
          <p14:tracePt t="5490" x="6299200" y="4337050"/>
          <p14:tracePt t="5507" x="6172200" y="4489450"/>
          <p14:tracePt t="5523" x="6038850" y="4635500"/>
          <p14:tracePt t="5540" x="5911850" y="4749800"/>
          <p14:tracePt t="5557" x="5822950" y="4775200"/>
          <p14:tracePt t="5573" x="5791200" y="4787900"/>
          <p14:tracePt t="5590" x="5753100" y="4787900"/>
          <p14:tracePt t="5606" x="5740400" y="4787900"/>
          <p14:tracePt t="5623" x="5651500" y="4787900"/>
          <p14:tracePt t="5640" x="5568950" y="4787900"/>
          <p14:tracePt t="5656" x="5492750" y="4743450"/>
          <p14:tracePt t="5673" x="5422900" y="4686300"/>
          <p14:tracePt t="5690" x="5397500" y="4648200"/>
          <p14:tracePt t="5706" x="5391150" y="4635500"/>
          <p14:tracePt t="5792" x="5397500" y="4635500"/>
          <p14:tracePt t="5799" x="5403850" y="4635500"/>
          <p14:tracePt t="5808" x="5410200" y="4622800"/>
          <p14:tracePt t="5823" x="5429250" y="4622800"/>
          <p14:tracePt t="5840" x="5454650" y="4622800"/>
          <p14:tracePt t="5857" x="5467350" y="4622800"/>
          <p14:tracePt t="5968" x="5429250" y="4622800"/>
          <p14:tracePt t="5975" x="5391150" y="4622800"/>
          <p14:tracePt t="5984" x="5365750" y="4629150"/>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6359202"/>
      </p:ext>
    </p:extLst>
  </p:cSld>
  <p:clrMapOvr>
    <a:masterClrMapping/>
  </p:clrMapOvr>
  <mc:AlternateContent xmlns:mc="http://schemas.openxmlformats.org/markup-compatibility/2006" xmlns:p14="http://schemas.microsoft.com/office/powerpoint/2010/main">
    <mc:Choice Requires="p14">
      <p:transition spd="slow" p14:dur="2000" advTm="2928"/>
    </mc:Choice>
    <mc:Fallback xmlns="">
      <p:transition spd="slow" advTm="292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8243724"/>
      </p:ext>
    </p:extLst>
  </p:cSld>
  <p:clrMapOvr>
    <a:masterClrMapping/>
  </p:clrMapOvr>
  <mc:AlternateContent xmlns:mc="http://schemas.openxmlformats.org/markup-compatibility/2006" xmlns:p14="http://schemas.microsoft.com/office/powerpoint/2010/main">
    <mc:Choice Requires="p14">
      <p:transition spd="slow" p14:dur="2000" advTm="2207"/>
    </mc:Choice>
    <mc:Fallback xmlns="">
      <p:transition spd="slow" advTm="2207"/>
    </mc:Fallback>
  </mc:AlternateContent>
  <p:timing>
    <p:tnLst>
      <p:par>
        <p:cTn id="1" dur="indefinite" restart="never" nodeType="tmRoot"/>
      </p:par>
    </p:tnLst>
  </p:timing>
  <p:extLst mod="1">
    <p:ext uri="{3A86A75C-4F4B-4683-9AE1-C65F6400EC91}">
      <p14:laserTraceLst xmlns:p14="http://schemas.microsoft.com/office/powerpoint/2010/main">
        <p14:tracePtLst>
          <p14:tracePt t="1640" x="5359400" y="4699000"/>
          <p14:tracePt t="1648" x="5359400" y="4756150"/>
          <p14:tracePt t="1656" x="5359400" y="4806950"/>
          <p14:tracePt t="1673" x="5359400" y="4876800"/>
          <p14:tracePt t="1690" x="5359400" y="4921250"/>
          <p14:tracePt t="1706" x="5359400" y="4927600"/>
        </p14:tracePtLst>
      </p14:laserTraceLst>
    </p:ext>
  </p:extLs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774826" y="692151"/>
            <a:ext cx="856932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2537799"/>
      </p:ext>
    </p:extLst>
  </p:cSld>
  <p:clrMapOvr>
    <a:masterClrMapping/>
  </p:clrMapOvr>
  <mc:AlternateContent xmlns:mc="http://schemas.openxmlformats.org/markup-compatibility/2006" xmlns:p14="http://schemas.microsoft.com/office/powerpoint/2010/main">
    <mc:Choice Requires="p14">
      <p:transition spd="slow" p14:dur="2000" advTm="1871"/>
    </mc:Choice>
    <mc:Fallback xmlns="">
      <p:transition spd="slow" advTm="187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1"/>
          <p:cNvPicPr>
            <a:picLocks noChangeAspect="1" noChangeArrowheads="1"/>
          </p:cNvPicPr>
          <p:nvPr/>
        </p:nvPicPr>
        <p:blipFill>
          <a:blip r:embed="rId3">
            <a:extLst>
              <a:ext uri="{28A0092B-C50C-407E-A947-70E740481C1C}">
                <a14:useLocalDpi xmlns:a14="http://schemas.microsoft.com/office/drawing/2010/main" val="0"/>
              </a:ext>
            </a:extLst>
          </a:blip>
          <a:srcRect l="16808" t="65714" r="42857" b="12857"/>
          <a:stretch>
            <a:fillRect/>
          </a:stretch>
        </p:blipFill>
        <p:spPr bwMode="auto">
          <a:xfrm>
            <a:off x="3216275" y="476250"/>
            <a:ext cx="6840538"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1" name="Rounded Rectangle 3"/>
          <p:cNvSpPr>
            <a:spLocks noChangeArrowheads="1"/>
          </p:cNvSpPr>
          <p:nvPr/>
        </p:nvSpPr>
        <p:spPr bwMode="auto">
          <a:xfrm>
            <a:off x="3216276" y="1773238"/>
            <a:ext cx="2663825" cy="1008062"/>
          </a:xfrm>
          <a:prstGeom prst="roundRect">
            <a:avLst>
              <a:gd name="adj" fmla="val 16667"/>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b="0">
              <a:solidFill>
                <a:schemeClr val="tx1"/>
              </a:solidFill>
              <a:latin typeface="Arial" panose="020B0604020202020204" pitchFamily="34" charset="0"/>
              <a:cs typeface="Arial" panose="020B0604020202020204" pitchFamily="34" charset="0"/>
            </a:endParaRPr>
          </a:p>
        </p:txBody>
      </p:sp>
      <p:sp>
        <p:nvSpPr>
          <p:cNvPr id="114692" name="Rectangle 2"/>
          <p:cNvSpPr>
            <a:spLocks noChangeArrowheads="1"/>
          </p:cNvSpPr>
          <p:nvPr/>
        </p:nvSpPr>
        <p:spPr bwMode="auto">
          <a:xfrm>
            <a:off x="3808413" y="3605213"/>
            <a:ext cx="4940300" cy="12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Y=a0+a1x</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Y=12.6-0.029x</a:t>
            </a:r>
          </a:p>
        </p:txBody>
      </p:sp>
    </p:spTree>
    <p:extLst>
      <p:ext uri="{BB962C8B-B14F-4D97-AF65-F5344CB8AC3E}">
        <p14:creationId xmlns:p14="http://schemas.microsoft.com/office/powerpoint/2010/main" val="3020455701"/>
      </p:ext>
    </p:extLst>
  </p:cSld>
  <p:clrMapOvr>
    <a:masterClrMapping/>
  </p:clrMapOvr>
  <mc:AlternateContent xmlns:mc="http://schemas.openxmlformats.org/markup-compatibility/2006" xmlns:p14="http://schemas.microsoft.com/office/powerpoint/2010/main">
    <mc:Choice Requires="p14">
      <p:transition spd="slow" p14:dur="2000" advTm="29990"/>
    </mc:Choice>
    <mc:Fallback xmlns="">
      <p:transition spd="slow" advTm="29990"/>
    </mc:Fallback>
  </mc:AlternateContent>
  <p:timing>
    <p:tnLst>
      <p:par>
        <p:cTn id="1" dur="indefinite" restart="never" nodeType="tmRoot"/>
      </p:par>
    </p:tnLst>
  </p:timing>
  <p:extLst mod="1">
    <p:ext uri="{3A86A75C-4F4B-4683-9AE1-C65F6400EC91}">
      <p14:laserTraceLst xmlns:p14="http://schemas.microsoft.com/office/powerpoint/2010/main">
        <p14:tracePtLst>
          <p14:tracePt t="141" x="6032500" y="3695700"/>
          <p14:tracePt t="149" x="6026150" y="3689350"/>
          <p14:tracePt t="157" x="6026150" y="3683000"/>
          <p14:tracePt t="174" x="6007100" y="3663950"/>
          <p14:tracePt t="191" x="6000750" y="3632200"/>
          <p14:tracePt t="207" x="5988050" y="3606800"/>
          <p14:tracePt t="225" x="5988050" y="3581400"/>
          <p14:tracePt t="242" x="5975350" y="3492500"/>
          <p14:tracePt t="258" x="5962650" y="3397250"/>
          <p14:tracePt t="275" x="5949950" y="3257550"/>
          <p14:tracePt t="291" x="5937250" y="3105150"/>
          <p14:tracePt t="309" x="5937250" y="2863850"/>
          <p14:tracePt t="325" x="5937250" y="2800350"/>
          <p14:tracePt t="341" x="5937250" y="2647950"/>
          <p14:tracePt t="358" x="5937250" y="2584450"/>
          <p14:tracePt t="374" x="5937250" y="2552700"/>
          <p14:tracePt t="391" x="5937250" y="2546350"/>
          <p14:tracePt t="408" x="5937250" y="2540000"/>
          <p14:tracePt t="425" x="5937250" y="2527300"/>
          <p14:tracePt t="441" x="5937250" y="2520950"/>
          <p14:tracePt t="458" x="5937250" y="2514600"/>
          <p14:tracePt t="475" x="5943600" y="2508250"/>
          <p14:tracePt t="491" x="5943600" y="2495550"/>
          <p14:tracePt t="508" x="5943600" y="2482850"/>
          <p14:tracePt t="598" x="5943600" y="2476500"/>
          <p14:tracePt t="614" x="5943600" y="2457450"/>
          <p14:tracePt t="622" x="5943600" y="2444750"/>
          <p14:tracePt t="629" x="5956300" y="2413000"/>
          <p14:tracePt t="641" x="5956300" y="2381250"/>
          <p14:tracePt t="658" x="5956300" y="2279650"/>
          <p14:tracePt t="675" x="5956300" y="2171700"/>
          <p14:tracePt t="691" x="5956300" y="2089150"/>
          <p14:tracePt t="709" x="5969000" y="1917700"/>
          <p14:tracePt t="725" x="5981700" y="1784350"/>
          <p14:tracePt t="741" x="5981700" y="1644650"/>
          <p14:tracePt t="758" x="5981700" y="1536700"/>
          <p14:tracePt t="774" x="5981700" y="1409700"/>
          <p14:tracePt t="791" x="5962650" y="1308100"/>
          <p14:tracePt t="808" x="5937250" y="1212850"/>
          <p14:tracePt t="824" x="5905500" y="1168400"/>
          <p14:tracePt t="841" x="5880100" y="1149350"/>
          <p14:tracePt t="858" x="5861050" y="1136650"/>
          <p14:tracePt t="874" x="5810250" y="1117600"/>
          <p14:tracePt t="891" x="5721350" y="1092200"/>
          <p14:tracePt t="908" x="5575300" y="1079500"/>
          <p14:tracePt t="924" x="5391150" y="1047750"/>
          <p14:tracePt t="941" x="5111750" y="1003300"/>
          <p14:tracePt t="958" x="4902200" y="990600"/>
          <p14:tracePt t="974" x="4711700" y="946150"/>
          <p14:tracePt t="991" x="4476750" y="927100"/>
          <p14:tracePt t="1008" x="4146550" y="927100"/>
          <p14:tracePt t="1024" x="3771900" y="927100"/>
          <p14:tracePt t="1041" x="3390900" y="927100"/>
          <p14:tracePt t="1058" x="2978150" y="1028700"/>
          <p14:tracePt t="1075" x="2514600" y="1168400"/>
          <p14:tracePt t="1091" x="2127250" y="1365250"/>
          <p14:tracePt t="1108" x="1835150" y="1568450"/>
          <p14:tracePt t="1124" x="1587500" y="1822450"/>
          <p14:tracePt t="1141" x="1435100" y="2101850"/>
          <p14:tracePt t="1158" x="1301750" y="2489200"/>
          <p14:tracePt t="1175" x="1238250" y="2921000"/>
          <p14:tracePt t="1191" x="1219200" y="3327400"/>
          <p14:tracePt t="1208" x="1250950" y="3670300"/>
          <p14:tracePt t="1224" x="1377950" y="3898900"/>
          <p14:tracePt t="1241" x="1638300" y="4083050"/>
          <p14:tracePt t="1258" x="2127250" y="4273550"/>
          <p14:tracePt t="1274" x="2819400" y="4298950"/>
          <p14:tracePt t="1291" x="3797300" y="4298950"/>
          <p14:tracePt t="1308" x="5340350" y="3994150"/>
          <p14:tracePt t="1324" x="6248400" y="3613150"/>
          <p14:tracePt t="1341" x="6908800" y="3225800"/>
          <p14:tracePt t="1358" x="7207250" y="2908300"/>
          <p14:tracePt t="1375" x="7277100" y="2679700"/>
          <p14:tracePt t="1392" x="7289800" y="2552700"/>
          <p14:tracePt t="1408" x="7270750" y="2413000"/>
          <p14:tracePt t="1425" x="7156450" y="2254250"/>
          <p14:tracePt t="1442" x="7023100" y="2133600"/>
          <p14:tracePt t="1458" x="6889750" y="2070100"/>
          <p14:tracePt t="1475" x="6756400" y="2025650"/>
          <p14:tracePt t="1492" x="6623050" y="2012950"/>
          <p14:tracePt t="1509" x="6394450" y="2012950"/>
          <p14:tracePt t="1525" x="6242050" y="2076450"/>
          <p14:tracePt t="1542" x="6089650" y="2178050"/>
          <p14:tracePt t="1558" x="5962650" y="2298700"/>
          <p14:tracePt t="1575" x="5892800" y="2387600"/>
          <p14:tracePt t="1592" x="5873750" y="2413000"/>
          <p14:tracePt t="1608" x="5873750" y="2425700"/>
          <p14:tracePt t="1625" x="5861050" y="2444750"/>
          <p14:tracePt t="1642" x="5861050" y="2476500"/>
          <p14:tracePt t="1658" x="5861050" y="2495550"/>
          <p14:tracePt t="1675" x="5861050" y="2501900"/>
          <p14:tracePt t="2222" x="5784850" y="2508250"/>
          <p14:tracePt t="2230" x="5657850" y="2508250"/>
          <p14:tracePt t="2242" x="5530850" y="2508250"/>
          <p14:tracePt t="2259" x="5422900" y="2501900"/>
          <p14:tracePt t="2275" x="5340350" y="2476500"/>
          <p14:tracePt t="2291" x="5270500" y="2444750"/>
          <p14:tracePt t="2308" x="5251450" y="2419350"/>
          <p14:tracePt t="2325" x="5238750" y="2387600"/>
          <p14:tracePt t="2341" x="5232400" y="2374900"/>
          <p14:tracePt t="2358" x="5232400" y="2343150"/>
          <p14:tracePt t="2375" x="5232400" y="2336800"/>
          <p14:tracePt t="2391" x="5219700" y="2330450"/>
          <p14:tracePt t="2408" x="5219700" y="2317750"/>
          <p14:tracePt t="2425" x="5219700" y="2311400"/>
          <p14:tracePt t="2441" x="5232400" y="2286000"/>
          <p14:tracePt t="2458" x="5245100" y="2273300"/>
          <p14:tracePt t="2475" x="5270500" y="2241550"/>
          <p14:tracePt t="2491" x="5283200" y="2222500"/>
          <p14:tracePt t="2508" x="5327650" y="2190750"/>
          <p14:tracePt t="2525" x="5334000" y="2184400"/>
          <p14:tracePt t="2542" x="5346700" y="2184400"/>
          <p14:tracePt t="2573" x="5353050" y="2184400"/>
          <p14:tracePt t="2604" x="5359400" y="2171700"/>
          <p14:tracePt t="2613" x="5372100" y="2165350"/>
          <p14:tracePt t="2621" x="5378450" y="2152650"/>
          <p14:tracePt t="2629" x="5397500" y="2139950"/>
          <p14:tracePt t="2642" x="5403850" y="2133600"/>
          <p14:tracePt t="2658" x="5454650" y="2057400"/>
          <p14:tracePt t="2675" x="5511800" y="1993900"/>
          <p14:tracePt t="2692" x="5594350" y="1905000"/>
          <p14:tracePt t="2709" x="5765800" y="1701800"/>
          <p14:tracePt t="2725" x="5905500" y="1574800"/>
          <p14:tracePt t="2742" x="6076950" y="1485900"/>
          <p14:tracePt t="2758" x="6216650" y="1397000"/>
          <p14:tracePt t="2775" x="6356350" y="1327150"/>
          <p14:tracePt t="2792" x="6457950" y="1257300"/>
          <p14:tracePt t="2809" x="6540500" y="1206500"/>
          <p14:tracePt t="2825" x="6591300" y="1149350"/>
          <p14:tracePt t="2842" x="6642100" y="1111250"/>
          <p14:tracePt t="2846" x="6667500" y="1085850"/>
          <p14:tracePt t="2859" x="6686550" y="1041400"/>
          <p14:tracePt t="2875" x="6737350" y="965200"/>
          <p14:tracePt t="2893" x="6826250" y="850900"/>
          <p14:tracePt t="2909" x="6858000" y="819150"/>
          <p14:tracePt t="2925" x="6946900" y="660400"/>
          <p14:tracePt t="2942" x="7004050" y="558800"/>
          <p14:tracePt t="2959" x="7048500" y="457200"/>
          <p14:tracePt t="2975" x="7086600" y="387350"/>
          <p14:tracePt t="3022" x="7086600" y="374650"/>
          <p14:tracePt t="3029" x="7067550" y="355600"/>
          <p14:tracePt t="3042" x="7023100" y="349250"/>
          <p14:tracePt t="3059" x="6870700" y="349250"/>
          <p14:tracePt t="3075" x="6648450" y="349250"/>
          <p14:tracePt t="3093" x="6178550" y="349250"/>
          <p14:tracePt t="3109" x="6057900" y="349250"/>
          <p14:tracePt t="3125" x="5848350" y="349250"/>
          <p14:tracePt t="3142" x="5810250" y="349250"/>
          <p14:tracePt t="3159" x="5791200" y="349250"/>
          <p14:tracePt t="3175" x="5759450" y="387350"/>
          <p14:tracePt t="3192" x="5721350" y="444500"/>
          <p14:tracePt t="3209" x="5695950" y="552450"/>
          <p14:tracePt t="3225" x="5695950" y="666750"/>
          <p14:tracePt t="3242" x="5746750" y="793750"/>
          <p14:tracePt t="3259" x="5924550" y="939800"/>
          <p14:tracePt t="3276" x="6140450" y="1016000"/>
          <p14:tracePt t="3293" x="6305550" y="1054100"/>
          <p14:tracePt t="3309" x="6311900" y="1054100"/>
          <p14:tracePt t="3365" x="6267450" y="1054100"/>
          <p14:tracePt t="3373" x="6197600" y="1054100"/>
          <p14:tracePt t="3381" x="6134100" y="1054100"/>
          <p14:tracePt t="3392" x="6026150" y="1054100"/>
          <p14:tracePt t="3409" x="5715000" y="1219200"/>
          <p14:tracePt t="3425" x="5302250" y="1574800"/>
          <p14:tracePt t="3442" x="5003800" y="2063750"/>
          <p14:tracePt t="3459" x="4857750" y="2393950"/>
          <p14:tracePt t="3475" x="4832350" y="2514600"/>
          <p14:tracePt t="3492" x="4895850" y="2590800"/>
          <p14:tracePt t="3509" x="5022850" y="2641600"/>
          <p14:tracePt t="3525" x="5124450" y="2654300"/>
          <p14:tracePt t="3542" x="5181600" y="2667000"/>
          <p14:tracePt t="3559" x="5194300" y="2667000"/>
          <p14:tracePt t="3621" x="5200650" y="2667000"/>
          <p14:tracePt t="3661" x="5200650" y="2660650"/>
          <p14:tracePt t="3677" x="5207000" y="2647950"/>
          <p14:tracePt t="3685" x="5226050" y="2622550"/>
          <p14:tracePt t="3693" x="5264150" y="2584450"/>
          <p14:tracePt t="3709" x="5391150" y="2514600"/>
          <p14:tracePt t="3725" x="5492750" y="2387600"/>
          <p14:tracePt t="3742" x="5581650" y="2254250"/>
          <p14:tracePt t="3759" x="5607050" y="2146300"/>
          <p14:tracePt t="3775" x="5607050" y="2076450"/>
          <p14:tracePt t="3792" x="5607050" y="2051050"/>
          <p14:tracePt t="3809" x="5600700" y="2025650"/>
          <p14:tracePt t="3826" x="5594350" y="2025650"/>
          <p14:tracePt t="3843" x="5588000" y="2025650"/>
          <p14:tracePt t="3859" x="5556250" y="2025650"/>
          <p14:tracePt t="3862" x="5537200" y="2025650"/>
          <p14:tracePt t="3876" x="5518150" y="2025650"/>
          <p14:tracePt t="3892" x="5486400" y="2063750"/>
          <p14:tracePt t="3909" x="5461000" y="2120900"/>
          <p14:tracePt t="3925" x="5461000" y="2127250"/>
          <p14:tracePt t="3942" x="5461000" y="2139950"/>
          <p14:tracePt t="3959" x="5461000" y="2146300"/>
          <p14:tracePt t="4053" x="5429250" y="2139950"/>
          <p14:tracePt t="4061" x="5359400" y="2139950"/>
          <p14:tracePt t="4070" x="5264150" y="2120900"/>
          <p14:tracePt t="4078" x="5168900" y="2114550"/>
          <p14:tracePt t="4093" x="4902200" y="2114550"/>
          <p14:tracePt t="4109" x="4629150" y="2114550"/>
          <p14:tracePt t="4126" x="4438650" y="2114550"/>
          <p14:tracePt t="4142" x="4368800" y="2114550"/>
          <p14:tracePt t="4159" x="4349750" y="2114550"/>
          <p14:tracePt t="4326" x="4356100" y="2114550"/>
          <p14:tracePt t="4334" x="4387850" y="2114550"/>
          <p14:tracePt t="4342" x="4451350" y="2114550"/>
          <p14:tracePt t="4359" x="4629150" y="2146300"/>
          <p14:tracePt t="4376" x="4889500" y="2146300"/>
          <p14:tracePt t="4392" x="5118100" y="2146300"/>
          <p14:tracePt t="4409" x="5295900" y="2146300"/>
          <p14:tracePt t="4426" x="5365750" y="2146300"/>
          <p14:tracePt t="4756" x="5372100" y="2146300"/>
          <p14:tracePt t="4764" x="5372100" y="2178050"/>
          <p14:tracePt t="4772" x="5384800" y="2197100"/>
          <p14:tracePt t="4780" x="5384800" y="2216150"/>
          <p14:tracePt t="4792" x="5384800" y="2222500"/>
          <p14:tracePt t="4809" x="5384800" y="2228850"/>
          <p14:tracePt t="6085" x="5403850" y="2228850"/>
          <p14:tracePt t="6094" x="5410200" y="2228850"/>
          <p14:tracePt t="6102" x="5429250" y="2228850"/>
          <p14:tracePt t="6110" x="5454650" y="2216150"/>
          <p14:tracePt t="6126" x="5511800" y="2197100"/>
          <p14:tracePt t="6143" x="5537200" y="2178050"/>
          <p14:tracePt t="6160" x="5556250" y="2171700"/>
          <p14:tracePt t="6193" x="5562600" y="2171700"/>
          <p14:tracePt t="6326" x="5568950" y="2171700"/>
          <p14:tracePt t="6342" x="5581650" y="2171700"/>
          <p14:tracePt t="6358" x="5588000" y="2171700"/>
          <p14:tracePt t="6365" x="5594350" y="2171700"/>
          <p14:tracePt t="6382" x="5600700" y="2171700"/>
          <p14:tracePt t="6393" x="5613400" y="2171700"/>
          <p14:tracePt t="6410" x="5619750" y="2184400"/>
          <p14:tracePt t="6426" x="5632450" y="2190750"/>
          <p14:tracePt t="6443" x="5645150" y="2197100"/>
          <p14:tracePt t="6460" x="5651500" y="2203450"/>
          <p14:tracePt t="6478" x="5664200" y="2216150"/>
          <p14:tracePt t="6758" x="5664200" y="2222500"/>
          <p14:tracePt t="6766" x="5664200" y="2241550"/>
          <p14:tracePt t="6777" x="5664200" y="2260600"/>
          <p14:tracePt t="6793" x="5664200" y="2279650"/>
          <p14:tracePt t="6810" x="5657850" y="2305050"/>
          <p14:tracePt t="6827" x="5651500" y="2324100"/>
          <p14:tracePt t="6843" x="5626100" y="2393950"/>
          <p14:tracePt t="6860" x="5581650" y="2495550"/>
          <p14:tracePt t="6863" x="5530850" y="2540000"/>
          <p14:tracePt t="6877" x="5359400" y="2603500"/>
          <p14:tracePt t="6893" x="5099050" y="2641600"/>
          <p14:tracePt t="6910" x="4787900" y="2641600"/>
          <p14:tracePt t="6927" x="4457700" y="2641600"/>
          <p14:tracePt t="6943" x="4165600" y="2641600"/>
          <p14:tracePt t="6960" x="4025900" y="2635250"/>
          <p14:tracePt t="6977" x="4013200" y="2622550"/>
          <p14:tracePt t="7206" x="4019550" y="2622550"/>
          <p14:tracePt t="7213" x="4032250" y="2622550"/>
          <p14:tracePt t="7222" x="4038600" y="2622550"/>
          <p14:tracePt t="7229" x="4044950" y="2622550"/>
          <p14:tracePt t="7245" x="4051300" y="2622550"/>
          <p14:tracePt t="7262" x="4064000" y="2622550"/>
          <p14:tracePt t="10942" x="4070350" y="2622550"/>
          <p14:tracePt t="10958" x="4076700" y="2622550"/>
          <p14:tracePt t="10982" x="4089400" y="2622550"/>
          <p14:tracePt t="10990" x="4095750" y="2622550"/>
          <p14:tracePt t="11078" x="4127500" y="2622550"/>
          <p14:tracePt t="11086" x="4178300" y="2622550"/>
          <p14:tracePt t="11095" x="4197350" y="2622550"/>
          <p14:tracePt t="11111" x="4286250" y="2635250"/>
          <p14:tracePt t="11128" x="4406900" y="2679700"/>
          <p14:tracePt t="11145" x="4546600" y="2743200"/>
          <p14:tracePt t="11161" x="4654550" y="2794000"/>
          <p14:tracePt t="11178" x="4768850" y="2857500"/>
          <p14:tracePt t="11195" x="4914900" y="2946400"/>
          <p14:tracePt t="11211" x="5080000" y="3060700"/>
          <p14:tracePt t="11228" x="5207000" y="3162300"/>
          <p14:tracePt t="11245" x="5283200" y="3225800"/>
          <p14:tracePt t="11261" x="5289550" y="3244850"/>
          <p14:tracePt t="11278" x="5289550" y="3257550"/>
          <p14:tracePt t="11295" x="5289550" y="3308350"/>
          <p14:tracePt t="11311" x="5289550" y="3409950"/>
          <p14:tracePt t="11328" x="5289550" y="3543300"/>
          <p14:tracePt t="11345" x="5289550" y="3644900"/>
          <p14:tracePt t="11361" x="5302250" y="3733800"/>
          <p14:tracePt t="11378" x="5327650" y="3822700"/>
          <p14:tracePt t="11394" x="5359400" y="3911600"/>
          <p14:tracePt t="11411" x="5372100" y="3949700"/>
          <p14:tracePt t="11638" x="5378450" y="3956050"/>
          <p14:tracePt t="11974" x="5384800" y="3956050"/>
          <p14:tracePt t="11981" x="5397500" y="3956050"/>
          <p14:tracePt t="12317" x="5441950" y="3956050"/>
          <p14:tracePt t="12326" x="5480050" y="3956050"/>
          <p14:tracePt t="12334" x="5518150" y="3956050"/>
          <p14:tracePt t="12345" x="5556250" y="3930650"/>
          <p14:tracePt t="12362" x="5556250" y="3924300"/>
          <p14:tracePt t="12430" x="5562600" y="3924300"/>
          <p14:tracePt t="12436" x="5568950" y="3924300"/>
          <p14:tracePt t="12445" x="5588000" y="3924300"/>
          <p14:tracePt t="12461" x="5670550" y="3924300"/>
          <p14:tracePt t="12478" x="5848350" y="3943350"/>
          <p14:tracePt t="12495" x="6140450" y="3981450"/>
          <p14:tracePt t="12512" x="6496050" y="4000500"/>
          <p14:tracePt t="12528" x="6788150" y="4000500"/>
          <p14:tracePt t="12545" x="6965950" y="4000500"/>
          <p14:tracePt t="12562" x="7054850" y="4000500"/>
          <p14:tracePt t="12578" x="7073900" y="4000500"/>
          <p14:tracePt t="12678" x="7080250" y="4000500"/>
          <p14:tracePt t="12726" x="7092950" y="4000500"/>
          <p14:tracePt t="12734" x="7143750" y="4000500"/>
          <p14:tracePt t="12745" x="7194550" y="4000500"/>
          <p14:tracePt t="12762" x="7308850" y="4000500"/>
          <p14:tracePt t="12778" x="7448550" y="4019550"/>
          <p14:tracePt t="12795" x="7550150" y="4019550"/>
          <p14:tracePt t="12812" x="7575550" y="4019550"/>
          <p14:tracePt t="12869" x="7581900" y="4019550"/>
          <p14:tracePt t="13013" x="7543800" y="4051300"/>
          <p14:tracePt t="13022" x="7493000" y="4083050"/>
          <p14:tracePt t="13029" x="7423150" y="4127500"/>
          <p14:tracePt t="13045" x="7258050" y="4216400"/>
          <p14:tracePt t="13062" x="7067550" y="4311650"/>
          <p14:tracePt t="13078" x="6851650" y="4375150"/>
          <p14:tracePt t="13095" x="6673850" y="4425950"/>
          <p14:tracePt t="13112" x="6546850" y="4451350"/>
          <p14:tracePt t="13128" x="6464300" y="4451350"/>
          <p14:tracePt t="13145" x="6426200" y="4451350"/>
          <p14:tracePt t="13162" x="6375400" y="4451350"/>
          <p14:tracePt t="13178" x="6305550" y="4451350"/>
          <p14:tracePt t="13195" x="6223000" y="4451350"/>
          <p14:tracePt t="13212" x="6115050" y="4419600"/>
          <p14:tracePt t="13229" x="5930900" y="4362450"/>
          <p14:tracePt t="13245" x="5829300" y="4311650"/>
          <p14:tracePt t="13262" x="5734050" y="4229100"/>
          <p14:tracePt t="13278" x="5638800" y="4095750"/>
          <p14:tracePt t="13295" x="5454650" y="3810000"/>
          <p14:tracePt t="13312" x="5257800" y="3467100"/>
          <p14:tracePt t="13328" x="5080000" y="3073400"/>
          <p14:tracePt t="13345" x="4953000" y="2686050"/>
          <p14:tracePt t="13362" x="4889500" y="2476500"/>
          <p14:tracePt t="13379" x="4832350" y="2279650"/>
          <p14:tracePt t="13395" x="4813300" y="2139950"/>
          <p14:tracePt t="13399" x="4800600" y="2095500"/>
          <p14:tracePt t="13413" x="4775200" y="1993900"/>
          <p14:tracePt t="13429" x="4775200" y="1955800"/>
          <p14:tracePt t="13445" x="4775200" y="1930400"/>
          <p14:tracePt t="13558" x="4775200" y="1924050"/>
          <p14:tracePt t="13565" x="4775200" y="1911350"/>
          <p14:tracePt t="13574" x="4775200" y="1898650"/>
          <p14:tracePt t="13581" x="4787900" y="1898650"/>
          <p14:tracePt t="13595" x="4806950" y="1885950"/>
          <p14:tracePt t="13613" x="4857750" y="1860550"/>
          <p14:tracePt t="13629" x="4914900" y="1835150"/>
          <p14:tracePt t="13645" x="4946650" y="1828800"/>
          <p14:tracePt t="13663" x="4953000" y="1828800"/>
          <p14:tracePt t="13695" x="4959350" y="1828800"/>
          <p14:tracePt t="13712" x="4972050" y="1828800"/>
          <p14:tracePt t="13729" x="4997450" y="1873250"/>
          <p14:tracePt t="13746" x="5035550" y="1949450"/>
          <p14:tracePt t="13762" x="5060950" y="2012950"/>
          <p14:tracePt t="13778" x="5080000" y="2051050"/>
          <p14:tracePt t="13795" x="5086350" y="2076450"/>
          <p14:tracePt t="13812" x="5099050" y="2108200"/>
          <p14:tracePt t="13829" x="5111750" y="2133600"/>
          <p14:tracePt t="13845" x="5111750" y="2171700"/>
          <p14:tracePt t="13862" x="5124450" y="2184400"/>
          <p14:tracePt t="13879" x="5124450" y="2203450"/>
          <p14:tracePt t="13895" x="5124450" y="2228850"/>
          <p14:tracePt t="13912" x="5130800" y="2279650"/>
          <p14:tracePt t="13929" x="5168900" y="2413000"/>
          <p14:tracePt t="13946" x="5226050" y="2578100"/>
          <p14:tracePt t="13962" x="5289550" y="2749550"/>
          <p14:tracePt t="13979" x="5346700" y="2882900"/>
          <p14:tracePt t="13995" x="5378450" y="2927350"/>
          <p14:tracePt t="14013" x="5391150" y="2940050"/>
          <p14:tracePt t="14029" x="5410200" y="2965450"/>
          <p14:tracePt t="14046" x="5441950" y="2984500"/>
          <p14:tracePt t="14062" x="5499100" y="3016250"/>
          <p14:tracePt t="14079" x="5575300" y="3054350"/>
          <p14:tracePt t="14096" x="5638800" y="3105150"/>
          <p14:tracePt t="14112" x="5683250" y="3155950"/>
          <p14:tracePt t="14129" x="5772150" y="3321050"/>
          <p14:tracePt t="14146" x="5949950" y="3670300"/>
          <p14:tracePt t="14162" x="6102350" y="4057650"/>
          <p14:tracePt t="14179" x="6248400" y="4400550"/>
          <p14:tracePt t="14196" x="6318250" y="4616450"/>
          <p14:tracePt t="14213" x="6343650" y="4705350"/>
          <p14:tracePt t="14277" x="6350000" y="4711700"/>
          <p14:tracePt t="14286" x="6356350" y="4718050"/>
          <p14:tracePt t="14296" x="6369050" y="4730750"/>
          <p14:tracePt t="14312" x="6381750" y="4737100"/>
          <p14:tracePt t="14329" x="6451600" y="4775200"/>
          <p14:tracePt t="14346" x="6591300" y="4832350"/>
          <p14:tracePt t="14362" x="6743700" y="4857750"/>
          <p14:tracePt t="14379" x="6858000" y="4870450"/>
          <p14:tracePt t="14396" x="6902450" y="4870450"/>
          <p14:tracePt t="14462" x="6896100" y="4870450"/>
          <p14:tracePt t="14470" x="6889750" y="4870450"/>
          <p14:tracePt t="14479" x="6870700" y="4857750"/>
          <p14:tracePt t="14496" x="6845300" y="4857750"/>
          <p14:tracePt t="14512" x="6813550" y="4857750"/>
          <p14:tracePt t="14529" x="6750050" y="4857750"/>
          <p14:tracePt t="14546" x="6680200" y="4857750"/>
          <p14:tracePt t="14563" x="6629400" y="4857750"/>
          <p14:tracePt t="14579" x="6591300" y="4857750"/>
          <p14:tracePt t="14595" x="6578600" y="4851400"/>
          <p14:tracePt t="14630" x="6578600" y="4845050"/>
          <p14:tracePt t="14638" x="6578600" y="4838700"/>
          <p14:tracePt t="14647" x="6578600" y="4832350"/>
          <p14:tracePt t="14662" x="6578600" y="4800600"/>
          <p14:tracePt t="14679" x="6578600" y="4749800"/>
          <p14:tracePt t="14696" x="6578600" y="4737100"/>
          <p14:tracePt t="14712" x="6578600" y="4730750"/>
          <p14:tracePt t="14729" x="6578600" y="4711700"/>
          <p14:tracePt t="14746" x="6578600" y="4705350"/>
          <p14:tracePt t="14762" x="6578600" y="4699000"/>
          <p14:tracePt t="14779" x="6572250" y="4692650"/>
          <p14:tracePt t="14796" x="6565900" y="4686300"/>
          <p14:tracePt t="14838" x="6559550" y="4686300"/>
          <p14:tracePt t="14870" x="6553200" y="4686300"/>
          <p14:tracePt t="14886" x="6546850" y="4679950"/>
          <p14:tracePt t="14910" x="6540500" y="4673600"/>
          <p14:tracePt t="15188" x="6540500" y="4667250"/>
          <p14:tracePt t="15196" x="6559550" y="4635500"/>
          <p14:tracePt t="15204" x="6572250" y="4616450"/>
          <p14:tracePt t="15212" x="6610350" y="4591050"/>
          <p14:tracePt t="15228" x="6673850" y="4540250"/>
          <p14:tracePt t="15245" x="6737350" y="4483100"/>
          <p14:tracePt t="15262" x="6762750" y="4445000"/>
          <p14:tracePt t="15279" x="6769100" y="4438650"/>
          <p14:tracePt t="15398" x="6769100" y="4451350"/>
          <p14:tracePt t="15413" x="6769100" y="4489450"/>
          <p14:tracePt t="15429" x="6769100" y="4565650"/>
          <p14:tracePt t="15446" x="6781800" y="4629150"/>
          <p14:tracePt t="15462" x="6794500" y="4667250"/>
          <p14:tracePt t="15479" x="6794500" y="4679950"/>
          <p14:tracePt t="15541" x="6800850" y="4679950"/>
          <p14:tracePt t="15549" x="6807200" y="4673600"/>
          <p14:tracePt t="15557" x="6807200" y="4667250"/>
          <p14:tracePt t="15565" x="6807200" y="4660900"/>
          <p14:tracePt t="15597" x="6807200" y="4654550"/>
          <p14:tracePt t="15671" x="6813550" y="4648200"/>
          <p14:tracePt t="15678" x="6819900" y="4648200"/>
          <p14:tracePt t="15685" x="6838950" y="4648200"/>
          <p14:tracePt t="15696" x="6845300" y="4648200"/>
          <p14:tracePt t="15713" x="6877050" y="4648200"/>
          <p14:tracePt t="15729" x="6915150" y="4648200"/>
          <p14:tracePt t="15746" x="6959600" y="4648200"/>
          <p14:tracePt t="15762" x="7029450" y="4648200"/>
          <p14:tracePt t="15779" x="7061200" y="4629150"/>
          <p14:tracePt t="15797" x="7086600" y="4597400"/>
          <p14:tracePt t="15813" x="7086600" y="4584700"/>
          <p14:tracePt t="15829" x="7086600" y="4578350"/>
          <p14:tracePt t="15846" x="7086600" y="4572000"/>
          <p14:tracePt t="15863" x="7086600" y="4559300"/>
          <p14:tracePt t="16030" x="7092950" y="4559300"/>
          <p14:tracePt t="16054" x="7099300" y="4559300"/>
          <p14:tracePt t="16061" x="7105650" y="4559300"/>
          <p14:tracePt t="16286" x="7112000" y="4552950"/>
          <p14:tracePt t="16293" x="7112000" y="4546600"/>
          <p14:tracePt t="16301" x="7112000" y="4533900"/>
          <p14:tracePt t="16313" x="7112000" y="4527550"/>
          <p14:tracePt t="16430" x="7112000" y="4559300"/>
          <p14:tracePt t="16437" x="7124700" y="4572000"/>
          <p14:tracePt t="16446" x="7156450" y="4603750"/>
          <p14:tracePt t="16463" x="7219950" y="4629150"/>
          <p14:tracePt t="16480" x="7302500" y="4679950"/>
          <p14:tracePt t="16496" x="7378700" y="4718050"/>
          <p14:tracePt t="16513" x="7410450" y="4724400"/>
          <p14:tracePt t="16530" x="7416800" y="4724400"/>
          <p14:tracePt t="16670" x="7416800" y="4711700"/>
          <p14:tracePt t="16678" x="7410450" y="4711700"/>
          <p14:tracePt t="16685" x="7404100" y="4705350"/>
          <p14:tracePt t="16696" x="7397750" y="4686300"/>
          <p14:tracePt t="16713" x="7385050" y="4679950"/>
          <p14:tracePt t="16730" x="7385050" y="4673600"/>
          <p14:tracePt t="17917" x="7505700" y="4673600"/>
          <p14:tracePt t="17925" x="7632700" y="4724400"/>
          <p14:tracePt t="17933" x="7658100" y="4724400"/>
          <p14:tracePt t="17965" x="7658100" y="4737100"/>
          <p14:tracePt t="17974" x="7658100" y="4743450"/>
          <p14:tracePt t="17982" x="7658100" y="4749800"/>
          <p14:tracePt t="17997" x="7658100" y="4781550"/>
          <p14:tracePt t="18013" x="7651750" y="4876800"/>
          <p14:tracePt t="18030" x="7651750" y="5080000"/>
          <p14:tracePt t="18047" x="7620000" y="5308600"/>
          <p14:tracePt t="18064" x="7524750" y="5467350"/>
          <p14:tracePt t="18080" x="7512050" y="5486400"/>
          <p14:tracePt t="18349" x="7505700" y="5499100"/>
          <p14:tracePt t="18358" x="7486650" y="5505450"/>
          <p14:tracePt t="18364" x="7480300" y="5524500"/>
          <p14:tracePt t="18380" x="7467600" y="5530850"/>
          <p14:tracePt t="18397" x="7448550" y="5556250"/>
          <p14:tracePt t="18414" x="7442200" y="5568950"/>
          <p14:tracePt t="18430" x="7442200" y="5575300"/>
        </p14:tracePtLst>
      </p14:laserTraceLst>
    </p:ext>
  </p:extLs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2216151" y="1484314"/>
            <a:ext cx="8177213" cy="240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a:lnSpc>
                <a:spcPct val="150000"/>
              </a:lnSpc>
            </a:pPr>
            <a:r>
              <a:rPr lang="ar-SA" altLang="en-US" sz="2000" dirty="0">
                <a:solidFill>
                  <a:schemeClr val="tx1"/>
                </a:solidFill>
                <a:cs typeface="Times New Roman" panose="02020603050405020304" pitchFamily="18" charset="0"/>
              </a:rPr>
              <a:t>ولايجاد </a:t>
            </a:r>
            <a:r>
              <a:rPr lang="ar-EG" altLang="en-US" sz="2000" dirty="0">
                <a:solidFill>
                  <a:schemeClr val="tx1"/>
                </a:solidFill>
                <a:ea typeface="Times New Roman" panose="02020603050405020304" pitchFamily="18" charset="0"/>
                <a:cs typeface="Sakkal Majalla" panose="02000000000000000000" pitchFamily="2" charset="-78"/>
              </a:rPr>
              <a:t>قيمة </a:t>
            </a:r>
            <a:r>
              <a:rPr lang="en-US" altLang="en-US" sz="2000" dirty="0">
                <a:solidFill>
                  <a:schemeClr val="tx1"/>
                </a:solidFill>
                <a:latin typeface="Sakkal Majalla" panose="02000000000000000000" pitchFamily="2" charset="-78"/>
                <a:ea typeface="Times New Roman" panose="02020603050405020304" pitchFamily="18" charset="0"/>
                <a:cs typeface="Sakkal Majalla" panose="02000000000000000000" pitchFamily="2" charset="-78"/>
              </a:rPr>
              <a:t>Y</a:t>
            </a:r>
            <a:r>
              <a:rPr lang="ar-AE" altLang="en-US" sz="2000" dirty="0">
                <a:solidFill>
                  <a:schemeClr val="tx1"/>
                </a:solidFill>
                <a:cs typeface="Sakkal Majalla" panose="02000000000000000000" pitchFamily="2" charset="-78"/>
              </a:rPr>
              <a:t> عندما تكون قيمة </a:t>
            </a:r>
            <a:r>
              <a:rPr lang="en-US" altLang="en-US" sz="2000" dirty="0">
                <a:solidFill>
                  <a:schemeClr val="tx1"/>
                </a:solidFill>
                <a:latin typeface="Sakkal Majalla" panose="02000000000000000000" pitchFamily="2" charset="-78"/>
                <a:cs typeface="Times New Roman" panose="02020603050405020304" pitchFamily="18" charset="0"/>
              </a:rPr>
              <a:t>X=9 </a:t>
            </a:r>
            <a:r>
              <a:rPr lang="ar-AE" altLang="en-US" sz="2000" dirty="0">
                <a:solidFill>
                  <a:schemeClr val="tx1"/>
                </a:solidFill>
                <a:cs typeface="Sakkal Majalla" panose="02000000000000000000" pitchFamily="2" charset="-78"/>
              </a:rPr>
              <a:t> ، نعوض عن قيمة </a:t>
            </a:r>
            <a:r>
              <a:rPr lang="en-US" altLang="en-US" sz="2000" dirty="0">
                <a:solidFill>
                  <a:schemeClr val="tx1"/>
                </a:solidFill>
                <a:latin typeface="Sakkal Majalla" panose="02000000000000000000" pitchFamily="2" charset="-78"/>
                <a:cs typeface="Times New Roman" panose="02020603050405020304" pitchFamily="18" charset="0"/>
              </a:rPr>
              <a:t>X</a:t>
            </a:r>
            <a:r>
              <a:rPr lang="ar-AE" altLang="en-US" sz="2000" dirty="0">
                <a:solidFill>
                  <a:schemeClr val="tx1"/>
                </a:solidFill>
                <a:cs typeface="Sakkal Majalla" panose="02000000000000000000" pitchFamily="2" charset="-78"/>
              </a:rPr>
              <a:t> في معادلة الانحدار المحسوبة ب </a:t>
            </a:r>
            <a:r>
              <a:rPr lang="en-US" altLang="en-US" sz="2000" dirty="0">
                <a:solidFill>
                  <a:schemeClr val="tx1"/>
                </a:solidFill>
                <a:latin typeface="Sakkal Majalla" panose="02000000000000000000" pitchFamily="2" charset="-78"/>
                <a:cs typeface="Times New Roman" panose="02020603050405020304" pitchFamily="18" charset="0"/>
              </a:rPr>
              <a:t>9</a:t>
            </a:r>
            <a:r>
              <a:rPr lang="ar-AE" altLang="en-US" sz="2000" dirty="0">
                <a:solidFill>
                  <a:schemeClr val="tx1"/>
                </a:solidFill>
                <a:cs typeface="Sakkal Majalla" panose="02000000000000000000" pitchFamily="2" charset="-78"/>
              </a:rPr>
              <a:t> وهو الرقم الذي يعبر عن قيمة تسلسل شهر </a:t>
            </a:r>
            <a:r>
              <a:rPr lang="ar-EG" altLang="en-US" sz="2000" dirty="0">
                <a:solidFill>
                  <a:schemeClr val="tx1"/>
                </a:solidFill>
                <a:cs typeface="Sakkal Majalla" panose="02000000000000000000" pitchFamily="2" charset="-78"/>
              </a:rPr>
              <a:t>سبتمبر</a:t>
            </a:r>
            <a:r>
              <a:rPr lang="ar-AE" altLang="en-US" sz="2000" dirty="0">
                <a:solidFill>
                  <a:schemeClr val="tx1"/>
                </a:solidFill>
                <a:cs typeface="Sakkal Majalla" panose="02000000000000000000" pitchFamily="2" charset="-78"/>
              </a:rPr>
              <a:t> </a:t>
            </a:r>
            <a:r>
              <a:rPr lang="ar-EG" altLang="en-US" sz="2000" dirty="0" smtClean="0">
                <a:solidFill>
                  <a:schemeClr val="tx1"/>
                </a:solidFill>
                <a:cs typeface="Sakkal Majalla" panose="02000000000000000000" pitchFamily="2" charset="-78"/>
              </a:rPr>
              <a:t>2025</a:t>
            </a:r>
            <a:r>
              <a:rPr lang="ar-AE" altLang="en-US" sz="2000" dirty="0" smtClean="0">
                <a:solidFill>
                  <a:schemeClr val="tx1"/>
                </a:solidFill>
                <a:cs typeface="Sakkal Majalla" panose="02000000000000000000" pitchFamily="2" charset="-78"/>
              </a:rPr>
              <a:t> </a:t>
            </a:r>
            <a:r>
              <a:rPr lang="ar-AE" altLang="en-US" sz="2000" dirty="0">
                <a:solidFill>
                  <a:schemeClr val="tx1"/>
                </a:solidFill>
                <a:cs typeface="Sakkal Majalla" panose="02000000000000000000" pitchFamily="2" charset="-78"/>
              </a:rPr>
              <a:t>نسبة إلى بداية التسلسل وهو ي</a:t>
            </a:r>
            <a:r>
              <a:rPr lang="ar-EG" altLang="en-US" sz="2000" dirty="0">
                <a:solidFill>
                  <a:schemeClr val="tx1"/>
                </a:solidFill>
                <a:cs typeface="Sakkal Majalla" panose="02000000000000000000" pitchFamily="2" charset="-78"/>
              </a:rPr>
              <a:t>ناير </a:t>
            </a:r>
            <a:r>
              <a:rPr lang="ar-EG" altLang="en-US" sz="2000" dirty="0" smtClean="0">
                <a:solidFill>
                  <a:schemeClr val="tx1"/>
                </a:solidFill>
                <a:cs typeface="Sakkal Majalla" panose="02000000000000000000" pitchFamily="2" charset="-78"/>
              </a:rPr>
              <a:t>2025</a:t>
            </a:r>
            <a:endParaRPr lang="ar-AE" altLang="en-US" sz="2000" dirty="0">
              <a:solidFill>
                <a:schemeClr val="tx1"/>
              </a:solidFill>
              <a:cs typeface="Sakkal Majalla" panose="02000000000000000000" pitchFamily="2" charset="-78"/>
            </a:endParaRPr>
          </a:p>
          <a:p>
            <a:pPr algn="ctr" rtl="1">
              <a:lnSpc>
                <a:spcPct val="150000"/>
              </a:lnSpc>
            </a:pPr>
            <a:r>
              <a:rPr lang="en-US" altLang="en-US" sz="2000" dirty="0">
                <a:solidFill>
                  <a:schemeClr val="tx1"/>
                </a:solidFill>
                <a:cs typeface="Sakkal Majalla" panose="02000000000000000000" pitchFamily="2" charset="-78"/>
              </a:rPr>
              <a:t>Y= -0.029 (9)+12.6    </a:t>
            </a:r>
          </a:p>
          <a:p>
            <a:pPr algn="ctr" rtl="1">
              <a:lnSpc>
                <a:spcPct val="150000"/>
              </a:lnSpc>
            </a:pPr>
            <a:r>
              <a:rPr lang="en-US" altLang="en-US" sz="2000" dirty="0">
                <a:solidFill>
                  <a:schemeClr val="tx1"/>
                </a:solidFill>
                <a:cs typeface="Sakkal Majalla" panose="02000000000000000000" pitchFamily="2" charset="-78"/>
              </a:rPr>
              <a:t>Y=12.33                </a:t>
            </a:r>
            <a:endParaRPr lang="ar-AE" altLang="en-US" sz="2000" dirty="0">
              <a:solidFill>
                <a:schemeClr val="tx1"/>
              </a:solidFill>
              <a:cs typeface="Sakkal Majalla" panose="02000000000000000000" pitchFamily="2" charset="-78"/>
            </a:endParaRPr>
          </a:p>
          <a:p>
            <a:pPr algn="ctr" rtl="1">
              <a:lnSpc>
                <a:spcPct val="150000"/>
              </a:lnSpc>
            </a:pPr>
            <a:r>
              <a:rPr lang="ar-AE" altLang="en-US" sz="2000" dirty="0">
                <a:solidFill>
                  <a:schemeClr val="tx1"/>
                </a:solidFill>
                <a:cs typeface="Sakkal Majalla" panose="02000000000000000000" pitchFamily="2" charset="-78"/>
              </a:rPr>
              <a:t>عدد الجرائم المتوقعة لشهر </a:t>
            </a:r>
            <a:r>
              <a:rPr lang="ar-EG" altLang="en-US" sz="2000" dirty="0">
                <a:solidFill>
                  <a:schemeClr val="tx1"/>
                </a:solidFill>
                <a:cs typeface="Sakkal Majalla" panose="02000000000000000000" pitchFamily="2" charset="-78"/>
              </a:rPr>
              <a:t>سبتمبر</a:t>
            </a:r>
            <a:r>
              <a:rPr lang="ar-AE" altLang="en-US" sz="2000" dirty="0">
                <a:solidFill>
                  <a:schemeClr val="tx1"/>
                </a:solidFill>
                <a:cs typeface="Sakkal Majalla" panose="02000000000000000000" pitchFamily="2" charset="-78"/>
              </a:rPr>
              <a:t> </a:t>
            </a:r>
            <a:r>
              <a:rPr lang="ar-EG" altLang="en-US" sz="2000" dirty="0" smtClean="0">
                <a:solidFill>
                  <a:schemeClr val="tx1"/>
                </a:solidFill>
                <a:cs typeface="Sakkal Majalla" panose="02000000000000000000" pitchFamily="2" charset="-78"/>
              </a:rPr>
              <a:t>2025</a:t>
            </a:r>
            <a:r>
              <a:rPr lang="ar-AE" altLang="en-US" sz="2000" dirty="0" smtClean="0">
                <a:solidFill>
                  <a:schemeClr val="tx1"/>
                </a:solidFill>
                <a:cs typeface="Sakkal Majalla" panose="02000000000000000000" pitchFamily="2" charset="-78"/>
              </a:rPr>
              <a:t> </a:t>
            </a:r>
            <a:r>
              <a:rPr lang="ar-AE" altLang="en-US" sz="2000" dirty="0">
                <a:solidFill>
                  <a:schemeClr val="tx1"/>
                </a:solidFill>
                <a:cs typeface="Sakkal Majalla" panose="02000000000000000000" pitchFamily="2" charset="-78"/>
              </a:rPr>
              <a:t>هو        1</a:t>
            </a:r>
            <a:r>
              <a:rPr lang="ar-EG" altLang="en-US" sz="2000" dirty="0">
                <a:solidFill>
                  <a:schemeClr val="tx1"/>
                </a:solidFill>
                <a:cs typeface="Sakkal Majalla" panose="02000000000000000000" pitchFamily="2" charset="-78"/>
              </a:rPr>
              <a:t>3</a:t>
            </a:r>
            <a:r>
              <a:rPr lang="ar-AE" altLang="en-US" sz="2000" dirty="0">
                <a:solidFill>
                  <a:schemeClr val="tx1"/>
                </a:solidFill>
                <a:cs typeface="Sakkal Majalla" panose="02000000000000000000" pitchFamily="2" charset="-78"/>
              </a:rPr>
              <a:t> جريمة</a:t>
            </a:r>
            <a:r>
              <a:rPr lang="en-US" altLang="en-US" sz="2000" dirty="0">
                <a:solidFill>
                  <a:schemeClr val="tx1"/>
                </a:solidFill>
                <a:cs typeface="Sakkal Majalla" panose="02000000000000000000" pitchFamily="2" charset="-78"/>
              </a:rPr>
              <a:t>                                                    </a:t>
            </a:r>
            <a:endParaRPr lang="en-US" altLang="en-US" sz="2000" dirty="0">
              <a:solidFill>
                <a:schemeClr val="tx1"/>
              </a:solidFill>
              <a:cs typeface="Times New Roman" panose="02020603050405020304" pitchFamily="18" charset="0"/>
            </a:endParaRPr>
          </a:p>
        </p:txBody>
      </p:sp>
    </p:spTree>
    <p:extLst>
      <p:ext uri="{BB962C8B-B14F-4D97-AF65-F5344CB8AC3E}">
        <p14:creationId xmlns:p14="http://schemas.microsoft.com/office/powerpoint/2010/main" val="2857810129"/>
      </p:ext>
    </p:extLst>
  </p:cSld>
  <p:clrMapOvr>
    <a:masterClrMapping/>
  </p:clrMapOvr>
  <mc:AlternateContent xmlns:mc="http://schemas.openxmlformats.org/markup-compatibility/2006" xmlns:p14="http://schemas.microsoft.com/office/powerpoint/2010/main">
    <mc:Choice Requires="p14">
      <p:transition spd="slow" p14:dur="2000" advTm="49519"/>
    </mc:Choice>
    <mc:Fallback xmlns="">
      <p:transition spd="slow" advTm="49519"/>
    </mc:Fallback>
  </mc:AlternateContent>
  <p:timing>
    <p:tnLst>
      <p:par>
        <p:cTn id="1" dur="indefinite" restart="never" nodeType="tmRoot"/>
      </p:par>
    </p:tnLst>
  </p:timing>
  <p:extLst mod="1">
    <p:ext uri="{3A86A75C-4F4B-4683-9AE1-C65F6400EC91}">
      <p14:laserTraceLst xmlns:p14="http://schemas.microsoft.com/office/powerpoint/2010/main">
        <p14:tracePtLst>
          <p14:tracePt t="1328" x="7435850" y="5575300"/>
          <p14:tracePt t="1336" x="7410450" y="5575300"/>
          <p14:tracePt t="1344" x="7315200" y="5575300"/>
          <p14:tracePt t="1361" x="6699250" y="5575300"/>
          <p14:tracePt t="1378" x="5753100" y="5575300"/>
          <p14:tracePt t="1394" x="5676900" y="5530850"/>
          <p14:tracePt t="1411" x="5695950" y="5397500"/>
          <p14:tracePt t="1428" x="5759450" y="5200650"/>
          <p14:tracePt t="1444" x="5797550" y="5118100"/>
          <p14:tracePt t="1447" x="5803900" y="5086350"/>
          <p14:tracePt t="1504" x="5803900" y="5080000"/>
          <p14:tracePt t="1512" x="5803900" y="5067300"/>
          <p14:tracePt t="1520" x="5803900" y="5054600"/>
          <p14:tracePt t="1560" x="5797550" y="5048250"/>
          <p14:tracePt t="1952" x="5778500" y="5022850"/>
          <p14:tracePt t="1960" x="5772150" y="4997450"/>
          <p14:tracePt t="1968" x="5829300" y="4933950"/>
          <p14:tracePt t="1978" x="5918200" y="4845050"/>
          <p14:tracePt t="1995" x="6038850" y="4641850"/>
          <p14:tracePt t="2011" x="6134100" y="4356100"/>
          <p14:tracePt t="2028" x="6210300" y="4051300"/>
          <p14:tracePt t="2045" x="6229350" y="3632200"/>
          <p14:tracePt t="2061" x="6229350" y="3162300"/>
          <p14:tracePt t="2079" x="6159500" y="2565400"/>
          <p14:tracePt t="2101" x="6127750" y="2381250"/>
          <p14:tracePt t="2111" x="6127750" y="2343150"/>
          <p14:tracePt t="2128" x="6127750" y="2330450"/>
          <p14:tracePt t="2400" x="6127750" y="2349500"/>
          <p14:tracePt t="2412" x="6140450" y="2368550"/>
          <p14:tracePt t="2428" x="6197600" y="2451100"/>
          <p14:tracePt t="2444" x="6292850" y="2552700"/>
          <p14:tracePt t="2461" x="6432550" y="2698750"/>
          <p14:tracePt t="2478" x="6565900" y="2806700"/>
          <p14:tracePt t="2494" x="6692900" y="2889250"/>
          <p14:tracePt t="2511" x="6699250" y="2895600"/>
          <p14:tracePt t="2528" x="6711950" y="2901950"/>
          <p14:tracePt t="3832" x="6711950" y="2889250"/>
          <p14:tracePt t="3841" x="6711950" y="2882900"/>
          <p14:tracePt t="3852" x="6711950" y="2876550"/>
          <p14:tracePt t="3863" x="6711950" y="2857500"/>
          <p14:tracePt t="3878" x="6711950" y="2832100"/>
          <p14:tracePt t="3895" x="6692900" y="2813050"/>
          <p14:tracePt t="3911" x="6673850" y="2794000"/>
          <p14:tracePt t="3928" x="6661150" y="2794000"/>
          <p14:tracePt t="3945" x="6648450" y="2794000"/>
          <p14:tracePt t="3961" x="6610350" y="2794000"/>
          <p14:tracePt t="3978" x="6559550" y="2794000"/>
          <p14:tracePt t="3995" x="6470650" y="2889250"/>
          <p14:tracePt t="4012" x="6381750" y="3009900"/>
          <p14:tracePt t="4028" x="6292850" y="3130550"/>
          <p14:tracePt t="4045" x="6242050" y="3206750"/>
          <p14:tracePt t="4062" x="6216650" y="3238500"/>
          <p14:tracePt t="4078" x="6210300" y="3244850"/>
          <p14:tracePt t="4095" x="6191250" y="3244850"/>
          <p14:tracePt t="4128" x="6172200" y="3244850"/>
          <p14:tracePt t="4145" x="6159500" y="3244850"/>
          <p14:tracePt t="4162" x="6140450" y="3244850"/>
          <p14:tracePt t="4178" x="6102350" y="3232150"/>
          <p14:tracePt t="4195" x="6051550" y="3225800"/>
          <p14:tracePt t="4212" x="5962650" y="3213100"/>
          <p14:tracePt t="4229" x="5918200" y="3213100"/>
          <p14:tracePt t="4245" x="5873750" y="3213100"/>
          <p14:tracePt t="4262" x="5822950" y="3213100"/>
          <p14:tracePt t="4279" x="5797550" y="3213100"/>
          <p14:tracePt t="4295" x="5778500" y="3213100"/>
          <p14:tracePt t="4640" x="5772150" y="3213100"/>
          <p14:tracePt t="4704" x="5778500" y="3206750"/>
          <p14:tracePt t="4720" x="5784850" y="3206750"/>
          <p14:tracePt t="4744" x="5797550" y="3206750"/>
          <p14:tracePt t="4760" x="5803900" y="3206750"/>
          <p14:tracePt t="4784" x="5810250" y="3206750"/>
          <p14:tracePt t="4791" x="5816600" y="3206750"/>
          <p14:tracePt t="4799" x="5829300" y="3206750"/>
          <p14:tracePt t="4815" x="5835650" y="3206750"/>
          <p14:tracePt t="4829" x="5842000" y="3206750"/>
          <p14:tracePt t="4845" x="5848350" y="3206750"/>
          <p14:tracePt t="4862" x="5867400" y="3206750"/>
          <p14:tracePt t="4878" x="5880100" y="3206750"/>
          <p14:tracePt t="4895" x="5899150" y="3213100"/>
          <p14:tracePt t="4912" x="5918200" y="3219450"/>
          <p14:tracePt t="4929" x="5930900" y="3219450"/>
          <p14:tracePt t="4946" x="5949950" y="3219450"/>
          <p14:tracePt t="4962" x="5956300" y="3232150"/>
          <p14:tracePt t="4979" x="5962650" y="3232150"/>
          <p14:tracePt t="5712" x="5981700" y="3232150"/>
          <p14:tracePt t="5728" x="5994400" y="3232150"/>
          <p14:tracePt t="5744" x="6000750" y="3232150"/>
          <p14:tracePt t="5760" x="6007100" y="3232150"/>
          <p14:tracePt t="5776" x="6019800" y="3232150"/>
          <p14:tracePt t="5784" x="6026150" y="3232150"/>
          <p14:tracePt t="5800" x="6032500" y="3232150"/>
          <p14:tracePt t="5847" x="6038850" y="3232150"/>
          <p14:tracePt t="5864" x="6045200" y="3232150"/>
          <p14:tracePt t="9233" x="6051550" y="3232150"/>
          <p14:tracePt t="9264" x="6051550" y="3219450"/>
          <p14:tracePt t="9272" x="6051550" y="3175000"/>
          <p14:tracePt t="9280" x="6051550" y="3124200"/>
          <p14:tracePt t="9297" x="6051550" y="3092450"/>
          <p14:tracePt t="9313" x="6051550" y="3086100"/>
          <p14:tracePt t="9347" x="6038850" y="3067050"/>
          <p14:tracePt t="9380" x="6013450" y="3060700"/>
          <p14:tracePt t="9397" x="5994400" y="3054350"/>
          <p14:tracePt t="9414" x="5981700" y="3054350"/>
          <p14:tracePt t="9431" x="5956300" y="3054350"/>
          <p14:tracePt t="9447" x="5937250" y="3054350"/>
          <p14:tracePt t="9463" x="5892800" y="3054350"/>
          <p14:tracePt t="9480" x="5848350" y="3098800"/>
          <p14:tracePt t="9497" x="5803900" y="3155950"/>
          <p14:tracePt t="9514" x="5753100" y="3194050"/>
          <p14:tracePt t="9530" x="5727700" y="3219450"/>
          <p14:tracePt t="9547" x="5715000" y="3238500"/>
          <p14:tracePt t="9563" x="5695950" y="3244850"/>
          <p14:tracePt t="9580" x="5683250" y="3257550"/>
          <p14:tracePt t="9597" x="5676900" y="3257550"/>
          <p14:tracePt t="9630" x="5670550" y="3270250"/>
          <p14:tracePt t="9647" x="5664200" y="3282950"/>
          <p14:tracePt t="9663" x="5664200" y="3302000"/>
          <p14:tracePt t="9680" x="5664200" y="3327400"/>
          <p14:tracePt t="9697" x="5695950" y="3352800"/>
          <p14:tracePt t="9713" x="5746750" y="3384550"/>
          <p14:tracePt t="9730" x="5810250" y="3416300"/>
          <p14:tracePt t="9747" x="5899150" y="3441700"/>
          <p14:tracePt t="9764" x="6019800" y="3454400"/>
          <p14:tracePt t="9780" x="6108700" y="3467100"/>
          <p14:tracePt t="9797" x="6178550" y="3467100"/>
          <p14:tracePt t="9813" x="6203950" y="3467100"/>
          <p14:tracePt t="9830" x="6223000" y="3467100"/>
          <p14:tracePt t="10160" x="6223000" y="3460750"/>
          <p14:tracePt t="10172" x="6223000" y="3435350"/>
          <p14:tracePt t="10183" x="6210300" y="3416300"/>
          <p14:tracePt t="10197" x="6197600" y="3403600"/>
          <p14:tracePt t="10213" x="6178550" y="3390900"/>
          <p14:tracePt t="10230" x="6146800" y="3346450"/>
          <p14:tracePt t="10247" x="6140450" y="3333750"/>
          <p14:tracePt t="10263" x="6127750" y="3327400"/>
          <p14:tracePt t="10280" x="6127750" y="3321050"/>
          <p14:tracePt t="10297" x="6121400" y="3308350"/>
          <p14:tracePt t="10331" x="6108700" y="3302000"/>
          <p14:tracePt t="22144" x="6121400" y="3302000"/>
          <p14:tracePt t="22154" x="6197600" y="3321050"/>
          <p14:tracePt t="22168" x="6299200" y="3321050"/>
          <p14:tracePt t="22184" x="6311900" y="3321050"/>
          <p14:tracePt t="27711" x="6350000" y="3276600"/>
          <p14:tracePt t="27719" x="6438900" y="3200400"/>
          <p14:tracePt t="27727" x="6496050" y="3143250"/>
          <p14:tracePt t="27736" x="6515100" y="3111500"/>
          <p14:tracePt t="27752" x="6521450" y="3105150"/>
          <p14:tracePt t="27839" x="6521450" y="3079750"/>
          <p14:tracePt t="27847" x="6521450" y="3060700"/>
          <p14:tracePt t="27855" x="6508750" y="3041650"/>
          <p14:tracePt t="27869" x="6508750" y="3009900"/>
          <p14:tracePt t="27886" x="6508750" y="2959100"/>
          <p14:tracePt t="27902" x="6515100" y="2914650"/>
          <p14:tracePt t="27919" x="6527800" y="2863850"/>
          <p14:tracePt t="27936" x="6534150" y="2857500"/>
          <p14:tracePt t="27975" x="6546850" y="2857500"/>
          <p14:tracePt t="27986" x="6572250" y="2857500"/>
          <p14:tracePt t="28002" x="6667500" y="2876550"/>
          <p14:tracePt t="28019" x="6826250" y="2889250"/>
          <p14:tracePt t="28036" x="6908800" y="2901950"/>
          <p14:tracePt t="28052" x="6934200" y="2921000"/>
          <p14:tracePt t="28086" x="6940550" y="2933700"/>
          <p14:tracePt t="28102" x="6940550" y="2965450"/>
          <p14:tracePt t="48992" x="0" y="0"/>
        </p14:tracePtLst>
      </p14:laserTraceLst>
    </p:ext>
  </p:extLs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1"/>
          <p:cNvPicPr>
            <a:picLocks noChangeAspect="1"/>
          </p:cNvPicPr>
          <p:nvPr/>
        </p:nvPicPr>
        <p:blipFill>
          <a:blip r:embed="rId4">
            <a:extLst>
              <a:ext uri="{28A0092B-C50C-407E-A947-70E740481C1C}">
                <a14:useLocalDpi xmlns:a14="http://schemas.microsoft.com/office/drawing/2010/main" val="0"/>
              </a:ext>
            </a:extLst>
          </a:blip>
          <a:srcRect l="28221" t="30331" r="27962" b="39107"/>
          <a:stretch>
            <a:fillRect/>
          </a:stretch>
        </p:blipFill>
        <p:spPr bwMode="auto">
          <a:xfrm>
            <a:off x="1982789" y="1430339"/>
            <a:ext cx="8061325" cy="316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7" name="Rounded Rectangle 1"/>
          <p:cNvSpPr>
            <a:spLocks noChangeArrowheads="1"/>
          </p:cNvSpPr>
          <p:nvPr/>
        </p:nvSpPr>
        <p:spPr bwMode="auto">
          <a:xfrm>
            <a:off x="3248025" y="1787525"/>
            <a:ext cx="388938" cy="304800"/>
          </a:xfrm>
          <a:prstGeom prst="roundRect">
            <a:avLst>
              <a:gd name="adj" fmla="val 16667"/>
            </a:avLst>
          </a:prstGeom>
          <a:solidFill>
            <a:schemeClr val="bg1"/>
          </a:solidFill>
          <a:ln w="25400" algn="ctr">
            <a:solidFill>
              <a:schemeClr val="bg1"/>
            </a:solidFill>
            <a:round/>
            <a:headEnd/>
            <a:tailEnd/>
          </a:ln>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8789" name="Rounded Rectangle 5"/>
          <p:cNvSpPr>
            <a:spLocks noChangeArrowheads="1"/>
          </p:cNvSpPr>
          <p:nvPr/>
        </p:nvSpPr>
        <p:spPr bwMode="auto">
          <a:xfrm>
            <a:off x="7362826" y="4010025"/>
            <a:ext cx="550863" cy="304800"/>
          </a:xfrm>
          <a:prstGeom prst="roundRect">
            <a:avLst>
              <a:gd name="adj" fmla="val 16667"/>
            </a:avLst>
          </a:prstGeom>
          <a:solidFill>
            <a:schemeClr val="bg1"/>
          </a:solidFill>
          <a:ln w="25400" algn="ctr">
            <a:solidFill>
              <a:schemeClr val="bg1"/>
            </a:solidFill>
            <a:round/>
            <a:headEnd/>
            <a:tailEnd/>
          </a:ln>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8790" name="TextBox 4"/>
          <p:cNvSpPr txBox="1">
            <a:spLocks noChangeArrowheads="1"/>
          </p:cNvSpPr>
          <p:nvPr/>
        </p:nvSpPr>
        <p:spPr bwMode="auto">
          <a:xfrm>
            <a:off x="7267576" y="4010025"/>
            <a:ext cx="646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2024</a:t>
            </a:r>
          </a:p>
        </p:txBody>
      </p:sp>
      <p:sp>
        <p:nvSpPr>
          <p:cNvPr id="7" name="Rectangle 6"/>
          <p:cNvSpPr/>
          <p:nvPr/>
        </p:nvSpPr>
        <p:spPr>
          <a:xfrm>
            <a:off x="7369944" y="4121124"/>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684810831"/>
              </p:ext>
            </p:extLst>
          </p:nvPr>
        </p:nvGraphicFramePr>
        <p:xfrm>
          <a:off x="7352594" y="4103275"/>
          <a:ext cx="406492" cy="210119"/>
        </p:xfrm>
        <a:graphic>
          <a:graphicData uri="http://schemas.openxmlformats.org/presentationml/2006/ole">
            <mc:AlternateContent xmlns:mc="http://schemas.openxmlformats.org/markup-compatibility/2006">
              <mc:Choice xmlns:v="urn:schemas-microsoft-com:vml" Requires="v">
                <p:oleObj spid="_x0000_s2194" name="Equation" r:id="rId5" imgW="355320" imgH="177480" progId="Equation.DSMT4">
                  <p:embed/>
                </p:oleObj>
              </mc:Choice>
              <mc:Fallback>
                <p:oleObj name="Equation" r:id="rId5" imgW="355320" imgH="177480" progId="Equation.DSMT4">
                  <p:embed/>
                  <p:pic>
                    <p:nvPicPr>
                      <p:cNvPr id="5" name="Object 4"/>
                      <p:cNvPicPr/>
                      <p:nvPr/>
                    </p:nvPicPr>
                    <p:blipFill>
                      <a:blip r:embed="rId6"/>
                      <a:stretch>
                        <a:fillRect/>
                      </a:stretch>
                    </p:blipFill>
                    <p:spPr>
                      <a:xfrm>
                        <a:off x="7352594" y="4103275"/>
                        <a:ext cx="406492" cy="210119"/>
                      </a:xfrm>
                      <a:prstGeom prst="rect">
                        <a:avLst/>
                      </a:prstGeom>
                    </p:spPr>
                  </p:pic>
                </p:oleObj>
              </mc:Fallback>
            </mc:AlternateContent>
          </a:graphicData>
        </a:graphic>
      </p:graphicFrame>
      <p:sp>
        <p:nvSpPr>
          <p:cNvPr id="9" name="Rectangle 8"/>
          <p:cNvSpPr/>
          <p:nvPr/>
        </p:nvSpPr>
        <p:spPr>
          <a:xfrm>
            <a:off x="3277338" y="1875060"/>
            <a:ext cx="426128"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3919621410"/>
              </p:ext>
            </p:extLst>
          </p:nvPr>
        </p:nvGraphicFramePr>
        <p:xfrm>
          <a:off x="3230471" y="1835013"/>
          <a:ext cx="406492" cy="210119"/>
        </p:xfrm>
        <a:graphic>
          <a:graphicData uri="http://schemas.openxmlformats.org/presentationml/2006/ole">
            <mc:AlternateContent xmlns:mc="http://schemas.openxmlformats.org/markup-compatibility/2006">
              <mc:Choice xmlns:v="urn:schemas-microsoft-com:vml" Requires="v">
                <p:oleObj spid="_x0000_s2195" name="Equation" r:id="rId7" imgW="355320" imgH="177480" progId="Equation.DSMT4">
                  <p:embed/>
                </p:oleObj>
              </mc:Choice>
              <mc:Fallback>
                <p:oleObj name="Equation" r:id="rId7" imgW="355320" imgH="177480" progId="Equation.DSMT4">
                  <p:embed/>
                  <p:pic>
                    <p:nvPicPr>
                      <p:cNvPr id="5" name="Object 4"/>
                      <p:cNvPicPr/>
                      <p:nvPr/>
                    </p:nvPicPr>
                    <p:blipFill>
                      <a:blip r:embed="rId8"/>
                      <a:stretch>
                        <a:fillRect/>
                      </a:stretch>
                    </p:blipFill>
                    <p:spPr>
                      <a:xfrm>
                        <a:off x="3230471" y="1835013"/>
                        <a:ext cx="406492" cy="210119"/>
                      </a:xfrm>
                      <a:prstGeom prst="rect">
                        <a:avLst/>
                      </a:prstGeom>
                    </p:spPr>
                  </p:pic>
                </p:oleObj>
              </mc:Fallback>
            </mc:AlternateContent>
          </a:graphicData>
        </a:graphic>
      </p:graphicFrame>
      <p:sp>
        <p:nvSpPr>
          <p:cNvPr id="11" name="Rectangle 10"/>
          <p:cNvSpPr/>
          <p:nvPr/>
        </p:nvSpPr>
        <p:spPr>
          <a:xfrm>
            <a:off x="5646187" y="4084133"/>
            <a:ext cx="585936" cy="221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1959070356"/>
              </p:ext>
            </p:extLst>
          </p:nvPr>
        </p:nvGraphicFramePr>
        <p:xfrm>
          <a:off x="5639153" y="4021285"/>
          <a:ext cx="566335" cy="300365"/>
        </p:xfrm>
        <a:graphic>
          <a:graphicData uri="http://schemas.openxmlformats.org/presentationml/2006/ole">
            <mc:AlternateContent xmlns:mc="http://schemas.openxmlformats.org/markup-compatibility/2006">
              <mc:Choice xmlns:v="urn:schemas-microsoft-com:vml" Requires="v">
                <p:oleObj spid="_x0000_s2196" name="Equation" r:id="rId9" imgW="342720" imgH="177480" progId="Equation.DSMT4">
                  <p:embed/>
                </p:oleObj>
              </mc:Choice>
              <mc:Fallback>
                <p:oleObj name="Equation" r:id="rId9" imgW="342720" imgH="177480" progId="Equation.DSMT4">
                  <p:embed/>
                  <p:pic>
                    <p:nvPicPr>
                      <p:cNvPr id="6" name="Object 5"/>
                      <p:cNvPicPr/>
                      <p:nvPr/>
                    </p:nvPicPr>
                    <p:blipFill>
                      <a:blip r:embed="rId10"/>
                      <a:stretch>
                        <a:fillRect/>
                      </a:stretch>
                    </p:blipFill>
                    <p:spPr>
                      <a:xfrm>
                        <a:off x="5639153" y="4021285"/>
                        <a:ext cx="566335" cy="300365"/>
                      </a:xfrm>
                      <a:prstGeom prst="rect">
                        <a:avLst/>
                      </a:prstGeom>
                    </p:spPr>
                  </p:pic>
                </p:oleObj>
              </mc:Fallback>
            </mc:AlternateContent>
          </a:graphicData>
        </a:graphic>
      </p:graphicFrame>
    </p:spTree>
    <p:extLst>
      <p:ext uri="{BB962C8B-B14F-4D97-AF65-F5344CB8AC3E}">
        <p14:creationId xmlns:p14="http://schemas.microsoft.com/office/powerpoint/2010/main" val="4024792597"/>
      </p:ext>
    </p:extLst>
  </p:cSld>
  <p:clrMapOvr>
    <a:masterClrMapping/>
  </p:clrMapOvr>
  <mc:AlternateContent xmlns:mc="http://schemas.openxmlformats.org/markup-compatibility/2006" xmlns:p14="http://schemas.microsoft.com/office/powerpoint/2010/main">
    <mc:Choice Requires="p14">
      <p:transition spd="slow" p14:dur="2000" advTm="89892"/>
    </mc:Choice>
    <mc:Fallback xmlns="">
      <p:transition spd="slow" advTm="89892"/>
    </mc:Fallback>
  </mc:AlternateContent>
  <p:timing>
    <p:tnLst>
      <p:par>
        <p:cTn id="1" dur="indefinite" restart="never" nodeType="tmRoot"/>
      </p:par>
    </p:tnLst>
  </p:timing>
  <p:extLst mod="1">
    <p:ext uri="{3A86A75C-4F4B-4683-9AE1-C65F6400EC91}">
      <p14:laserTraceLst xmlns:p14="http://schemas.microsoft.com/office/powerpoint/2010/main">
        <p14:tracePtLst>
          <p14:tracePt t="3218" x="508000" y="5537200"/>
          <p14:tracePt t="3274" x="520700" y="5530850"/>
          <p14:tracePt t="3283" x="527050" y="5530850"/>
          <p14:tracePt t="3290" x="533400" y="5530850"/>
          <p14:tracePt t="3306" x="552450" y="5530850"/>
          <p14:tracePt t="3323" x="590550" y="5530850"/>
          <p14:tracePt t="3340" x="673100" y="5530850"/>
          <p14:tracePt t="3356" x="812800" y="5486400"/>
          <p14:tracePt t="3373" x="1047750" y="5365750"/>
          <p14:tracePt t="3390" x="1409700" y="5124450"/>
          <p14:tracePt t="3406" x="1828800" y="4794250"/>
          <p14:tracePt t="3423" x="2254250" y="4445000"/>
          <p14:tracePt t="3440" x="2571750" y="4184650"/>
          <p14:tracePt t="3457" x="2825750" y="3937000"/>
          <p14:tracePt t="3473" x="2984500" y="3771900"/>
          <p14:tracePt t="3490" x="3054350" y="3600450"/>
          <p14:tracePt t="3506" x="3067050" y="3543300"/>
          <p14:tracePt t="3523" x="3067050" y="3524250"/>
          <p14:tracePt t="3540" x="3073400" y="3511550"/>
          <p14:tracePt t="3556" x="3117850" y="3511550"/>
          <p14:tracePt t="3573" x="3155950" y="3511550"/>
          <p14:tracePt t="3590" x="3206750" y="3524250"/>
          <p14:tracePt t="4011" x="3206750" y="3511550"/>
          <p14:tracePt t="4019" x="3206750" y="3492500"/>
          <p14:tracePt t="4026" x="3200400" y="3454400"/>
          <p14:tracePt t="4040" x="3175000" y="3397250"/>
          <p14:tracePt t="4057" x="3175000" y="3263900"/>
          <p14:tracePt t="4074" x="3175000" y="3067050"/>
          <p14:tracePt t="4090" x="3175000" y="2978150"/>
          <p14:tracePt t="4107" x="3175000" y="2705100"/>
          <p14:tracePt t="4123" x="3155950" y="2527300"/>
          <p14:tracePt t="4140" x="3124200" y="2317750"/>
          <p14:tracePt t="4157" x="3067050" y="2114550"/>
          <p14:tracePt t="4173" x="3048000" y="1962150"/>
          <p14:tracePt t="4190" x="3048000" y="1854200"/>
          <p14:tracePt t="4207" x="3048000" y="1758950"/>
          <p14:tracePt t="4223" x="3048000" y="1676400"/>
          <p14:tracePt t="4240" x="3048000" y="1606550"/>
          <p14:tracePt t="4257" x="3048000" y="1536700"/>
          <p14:tracePt t="4274" x="3048000" y="1504950"/>
          <p14:tracePt t="4290" x="3048000" y="1492250"/>
          <p14:tracePt t="4307" x="3060700" y="1473200"/>
          <p14:tracePt t="4323" x="3067050" y="1466850"/>
          <p14:tracePt t="4340" x="3073400" y="1466850"/>
          <p14:tracePt t="4373" x="3079750" y="1466850"/>
          <p14:tracePt t="4390" x="3117850" y="1466850"/>
          <p14:tracePt t="4407" x="3155950" y="1466850"/>
          <p14:tracePt t="4423" x="3181350" y="1466850"/>
          <p14:tracePt t="4883" x="3143250" y="1479550"/>
          <p14:tracePt t="4891" x="3130550" y="1498600"/>
          <p14:tracePt t="4899" x="3130550" y="1504950"/>
          <p14:tracePt t="4907" x="3149600" y="1543050"/>
          <p14:tracePt t="4923" x="3200400" y="1663700"/>
          <p14:tracePt t="4940" x="3282950" y="1758950"/>
          <p14:tracePt t="4956" x="3371850" y="1847850"/>
          <p14:tracePt t="4973" x="3556000" y="1962150"/>
          <p14:tracePt t="4990" x="3784600" y="2044700"/>
          <p14:tracePt t="5006" x="4076700" y="2120900"/>
          <p14:tracePt t="5023" x="4260850" y="2152650"/>
          <p14:tracePt t="5040" x="4381500" y="2171700"/>
          <p14:tracePt t="5057" x="4432300" y="2178050"/>
          <p14:tracePt t="5073" x="4451350" y="2178050"/>
          <p14:tracePt t="5235" x="4438650" y="2178050"/>
          <p14:tracePt t="5243" x="4406900" y="2178050"/>
          <p14:tracePt t="5251" x="4387850" y="2178050"/>
          <p14:tracePt t="5259" x="4375150" y="2178050"/>
          <p14:tracePt t="5858" x="4387850" y="2178050"/>
          <p14:tracePt t="5867" x="4419600" y="2178050"/>
          <p14:tracePt t="5875" x="4457700" y="2178050"/>
          <p14:tracePt t="5891" x="4464050" y="2178050"/>
          <p14:tracePt t="10003" x="4470400" y="2203450"/>
          <p14:tracePt t="10019" x="4470400" y="2216150"/>
          <p14:tracePt t="10203" x="4470400" y="2222500"/>
          <p14:tracePt t="10235" x="4470400" y="2228850"/>
          <p14:tracePt t="10251" x="4470400" y="2241550"/>
          <p14:tracePt t="10259" x="4470400" y="2247900"/>
          <p14:tracePt t="10267" x="4476750" y="2260600"/>
          <p14:tracePt t="10275" x="4476750" y="2273300"/>
          <p14:tracePt t="10292" x="4489450" y="2305050"/>
          <p14:tracePt t="10309" x="4489450" y="2343150"/>
          <p14:tracePt t="10325" x="4495800" y="2355850"/>
          <p14:tracePt t="11435" x="4521200" y="2362200"/>
          <p14:tracePt t="11443" x="4597400" y="2362200"/>
          <p14:tracePt t="11451" x="4711700" y="2362200"/>
          <p14:tracePt t="11459" x="4902200" y="2362200"/>
          <p14:tracePt t="11476" x="5410200" y="2324100"/>
          <p14:tracePt t="11492" x="5899150" y="2305050"/>
          <p14:tracePt t="11509" x="6318250" y="2279650"/>
          <p14:tracePt t="11526" x="6534150" y="2279650"/>
          <p14:tracePt t="11542" x="6667500" y="2279650"/>
          <p14:tracePt t="11559" x="6769100" y="2279650"/>
          <p14:tracePt t="11562" x="6807200" y="2279650"/>
          <p14:tracePt t="11576" x="6845300" y="2266950"/>
          <p14:tracePt t="11592" x="6927850" y="2266950"/>
          <p14:tracePt t="11609" x="7080250" y="2266950"/>
          <p14:tracePt t="11626" x="7264400" y="2266950"/>
          <p14:tracePt t="11642" x="7766050" y="2266950"/>
          <p14:tracePt t="11659" x="8134350" y="2266950"/>
          <p14:tracePt t="11676" x="8445500" y="2266950"/>
          <p14:tracePt t="11692" x="8667750" y="2266950"/>
          <p14:tracePt t="11709" x="8832850" y="2266950"/>
          <p14:tracePt t="11726" x="8953500" y="2286000"/>
          <p14:tracePt t="11742" x="9055100" y="2298700"/>
          <p14:tracePt t="11759" x="9156700" y="2311400"/>
          <p14:tracePt t="11776" x="9194800" y="2311400"/>
          <p14:tracePt t="11792" x="9226550" y="2324100"/>
          <p14:tracePt t="11907" x="9226550" y="2336800"/>
          <p14:tracePt t="11915" x="9226550" y="2355850"/>
          <p14:tracePt t="11926" x="9194800" y="2400300"/>
          <p14:tracePt t="11942" x="9067800" y="2457450"/>
          <p14:tracePt t="11959" x="8813800" y="2552700"/>
          <p14:tracePt t="11976" x="8356600" y="2724150"/>
          <p14:tracePt t="11992" x="7753350" y="2895600"/>
          <p14:tracePt t="12009" x="7048500" y="2997200"/>
          <p14:tracePt t="12026" x="6172200" y="3073400"/>
          <p14:tracePt t="12042" x="5759450" y="3073400"/>
          <p14:tracePt t="12059" x="5353050" y="3092450"/>
          <p14:tracePt t="12076" x="5003800" y="3155950"/>
          <p14:tracePt t="12093" x="4673600" y="3213100"/>
          <p14:tracePt t="12109" x="4445000" y="3244850"/>
          <p14:tracePt t="12126" x="4254500" y="3263900"/>
          <p14:tracePt t="12143" x="4140200" y="3302000"/>
          <p14:tracePt t="12159" x="4057650" y="3327400"/>
          <p14:tracePt t="12176" x="4013200" y="3346450"/>
          <p14:tracePt t="12192" x="3943350" y="3371850"/>
          <p14:tracePt t="12209" x="3854450" y="3416300"/>
          <p14:tracePt t="12225" x="3740150" y="3460750"/>
          <p14:tracePt t="12242" x="3562350" y="3562350"/>
          <p14:tracePt t="12259" x="3473450" y="3619500"/>
          <p14:tracePt t="12275" x="3441700" y="3632200"/>
          <p14:tracePt t="12292" x="3435350" y="3632200"/>
          <p14:tracePt t="12443" x="3429000" y="3619500"/>
          <p14:tracePt t="12451" x="3429000" y="3600450"/>
          <p14:tracePt t="12459" x="3435350" y="3587750"/>
          <p14:tracePt t="12477" x="3454400" y="3562350"/>
          <p14:tracePt t="12493" x="3486150" y="3511550"/>
          <p14:tracePt t="12509" x="3524250" y="3492500"/>
          <p14:tracePt t="12526" x="3594100" y="3467100"/>
          <p14:tracePt t="12543" x="3663950" y="3454400"/>
          <p14:tracePt t="12559" x="3778250" y="3429000"/>
          <p14:tracePt t="12576" x="3924300" y="3397250"/>
          <p14:tracePt t="12579" x="3994150" y="3384550"/>
          <p14:tracePt t="12593" x="4044950" y="3371850"/>
          <p14:tracePt t="12610" x="4203700" y="3359150"/>
          <p14:tracePt t="12626" x="4229100" y="3352800"/>
          <p14:tracePt t="12643" x="4279900" y="3352800"/>
          <p14:tracePt t="12659" x="4318000" y="3352800"/>
          <p14:tracePt t="12676" x="4368800" y="3352800"/>
          <p14:tracePt t="12693" x="4419600" y="3352800"/>
          <p14:tracePt t="12709" x="4470400" y="3352800"/>
          <p14:tracePt t="12725" x="4546600" y="3340100"/>
          <p14:tracePt t="12742" x="4597400" y="3327400"/>
          <p14:tracePt t="12759" x="4660900" y="3314700"/>
          <p14:tracePt t="12775" x="4718050" y="3314700"/>
          <p14:tracePt t="12792" x="4768850" y="3302000"/>
          <p14:tracePt t="12810" x="4813300" y="3295650"/>
          <p14:tracePt t="12826" x="4832350" y="3282950"/>
          <p14:tracePt t="12939" x="4826000" y="3282950"/>
          <p14:tracePt t="12949" x="4806950" y="3282950"/>
          <p14:tracePt t="12959" x="4762500" y="3282950"/>
          <p14:tracePt t="12976" x="4699000" y="3282950"/>
          <p14:tracePt t="12993" x="4629150" y="3282950"/>
          <p14:tracePt t="13010" x="4502150" y="3314700"/>
          <p14:tracePt t="13026" x="4413250" y="3340100"/>
          <p14:tracePt t="13042" x="4337050" y="3352800"/>
          <p14:tracePt t="13059" x="4254500" y="3378200"/>
          <p14:tracePt t="13076" x="4165600" y="3403600"/>
          <p14:tracePt t="13093" x="4108450" y="3416300"/>
          <p14:tracePt t="13110" x="4064000" y="3429000"/>
          <p14:tracePt t="13126" x="4057650" y="3435350"/>
          <p14:tracePt t="13143" x="4051300" y="3435350"/>
          <p14:tracePt t="13299" x="4051300" y="3429000"/>
          <p14:tracePt t="13307" x="4051300" y="3416300"/>
          <p14:tracePt t="13315" x="4064000" y="3403600"/>
          <p14:tracePt t="13326" x="4083050" y="3378200"/>
          <p14:tracePt t="13343" x="4108450" y="3340100"/>
          <p14:tracePt t="13360" x="4121150" y="3263900"/>
          <p14:tracePt t="13376" x="4133850" y="3181350"/>
          <p14:tracePt t="13393" x="4133850" y="3124200"/>
          <p14:tracePt t="13410" x="4133850" y="3086100"/>
          <p14:tracePt t="13426" x="4127500" y="3079750"/>
          <p14:tracePt t="13507" x="4121150" y="3079750"/>
          <p14:tracePt t="13515" x="4102100" y="3086100"/>
          <p14:tracePt t="13526" x="4083050" y="3130550"/>
          <p14:tracePt t="13543" x="4038600" y="3213100"/>
          <p14:tracePt t="13560" x="3981450" y="3321050"/>
          <p14:tracePt t="13576" x="3930650" y="3397250"/>
          <p14:tracePt t="13580" x="3886200" y="3460750"/>
          <p14:tracePt t="13593" x="3867150" y="3492500"/>
          <p14:tracePt t="13610" x="3790950" y="3575050"/>
          <p14:tracePt t="13626" x="3746500" y="3594100"/>
          <p14:tracePt t="13643" x="3708400" y="3594100"/>
          <p14:tracePt t="13660" x="3663950" y="3606800"/>
          <p14:tracePt t="13676" x="3575050" y="3619500"/>
          <p14:tracePt t="13693" x="3448050" y="3619500"/>
          <p14:tracePt t="13710" x="3327400" y="3644900"/>
          <p14:tracePt t="13726" x="3238500" y="3644900"/>
          <p14:tracePt t="13743" x="3213100" y="3644900"/>
          <p14:tracePt t="13810" x="3206750" y="3644900"/>
          <p14:tracePt t="13834" x="3194050" y="3644900"/>
          <p14:tracePt t="13858" x="3181350" y="3644900"/>
          <p14:tracePt t="13882" x="3175000" y="3638550"/>
          <p14:tracePt t="13898" x="3162300" y="3638550"/>
          <p14:tracePt t="13906" x="3162300" y="3632200"/>
          <p14:tracePt t="13922" x="3155950" y="3625850"/>
          <p14:tracePt t="14523" x="3155950" y="3619500"/>
          <p14:tracePt t="14539" x="3168650" y="3619500"/>
          <p14:tracePt t="14555" x="3175000" y="3619500"/>
          <p14:tracePt t="14571" x="3181350" y="3619500"/>
          <p14:tracePt t="14579" x="3194050" y="3619500"/>
          <p14:tracePt t="14594" x="3206750" y="3619500"/>
          <p14:tracePt t="14610" x="3219450" y="3625850"/>
          <p14:tracePt t="14627" x="3289300" y="3625850"/>
          <p14:tracePt t="14643" x="3340100" y="3625850"/>
          <p14:tracePt t="14660" x="3422650" y="3625850"/>
          <p14:tracePt t="14677" x="3505200" y="3625850"/>
          <p14:tracePt t="14693" x="3594100" y="3625850"/>
          <p14:tracePt t="14710" x="3683000" y="3625850"/>
          <p14:tracePt t="14727" x="3784600" y="3625850"/>
          <p14:tracePt t="14743" x="3898900" y="3625850"/>
          <p14:tracePt t="14760" x="4000500" y="3625850"/>
          <p14:tracePt t="14777" x="4070350" y="3625850"/>
          <p14:tracePt t="14794" x="4114800" y="3625850"/>
          <p14:tracePt t="14810" x="4121150" y="3625850"/>
          <p14:tracePt t="14827" x="4171950" y="3625850"/>
          <p14:tracePt t="14843" x="4235450" y="3625850"/>
          <p14:tracePt t="14860" x="4337050" y="3625850"/>
          <p14:tracePt t="14876" x="4457700" y="3625850"/>
          <p14:tracePt t="14893" x="4559300" y="3651250"/>
          <p14:tracePt t="14910" x="4648200" y="3651250"/>
          <p14:tracePt t="14926" x="4673600" y="3651250"/>
          <p14:tracePt t="14943" x="4692650" y="3651250"/>
          <p14:tracePt t="14977" x="4699000" y="3651250"/>
          <p14:tracePt t="14994" x="4705350" y="3651250"/>
          <p14:tracePt t="15010" x="4711700" y="3651250"/>
          <p14:tracePt t="15026" x="4724400" y="3651250"/>
          <p14:tracePt t="15043" x="4730750" y="3651250"/>
          <p14:tracePt t="15060" x="4749800" y="3651250"/>
          <p14:tracePt t="15076" x="4768850" y="3651250"/>
          <p14:tracePt t="15093" x="4775200" y="3644900"/>
          <p14:tracePt t="15110" x="4800600" y="3644900"/>
          <p14:tracePt t="15126" x="4813300" y="3644900"/>
          <p14:tracePt t="15143" x="4845050" y="3638550"/>
          <p14:tracePt t="15160" x="4851400" y="3638550"/>
          <p14:tracePt t="15176" x="4870450" y="3625850"/>
          <p14:tracePt t="15193" x="4883150" y="3619500"/>
          <p14:tracePt t="15210" x="4902200" y="3613150"/>
          <p14:tracePt t="15226" x="4927600" y="3613150"/>
          <p14:tracePt t="15243" x="4953000" y="3606800"/>
          <p14:tracePt t="15260" x="4991100" y="3594100"/>
          <p14:tracePt t="15276" x="5035550" y="3581400"/>
          <p14:tracePt t="15293" x="5086350" y="3568700"/>
          <p14:tracePt t="15310" x="5143500" y="3562350"/>
          <p14:tracePt t="15326" x="5194300" y="3549650"/>
          <p14:tracePt t="15343" x="5238750" y="3543300"/>
          <p14:tracePt t="15360" x="5295900" y="3543300"/>
          <p14:tracePt t="15376" x="5346700" y="3543300"/>
          <p14:tracePt t="15393" x="5410200" y="3543300"/>
          <p14:tracePt t="15410" x="5505450" y="3543300"/>
          <p14:tracePt t="15426" x="5568950" y="3543300"/>
          <p14:tracePt t="15443" x="5619750" y="3543300"/>
          <p14:tracePt t="15460" x="5651500" y="3543300"/>
          <p14:tracePt t="15477" x="5689600" y="3543300"/>
          <p14:tracePt t="15493" x="5715000" y="3543300"/>
          <p14:tracePt t="15510" x="5753100" y="3543300"/>
          <p14:tracePt t="15527" x="5784850" y="3543300"/>
          <p14:tracePt t="15543" x="5829300" y="3543300"/>
          <p14:tracePt t="15560" x="5880100" y="3543300"/>
          <p14:tracePt t="15577" x="5937250" y="3543300"/>
          <p14:tracePt t="15579" x="5962650" y="3543300"/>
          <p14:tracePt t="15594" x="5994400" y="3543300"/>
          <p14:tracePt t="15610" x="6019800" y="3543300"/>
          <p14:tracePt t="15627" x="6032500" y="3543300"/>
          <p14:tracePt t="15643" x="6038850" y="3543300"/>
          <p14:tracePt t="15660" x="6045200" y="3543300"/>
          <p14:tracePt t="15677" x="6051550" y="3543300"/>
          <p14:tracePt t="15694" x="6064250" y="3543300"/>
          <p14:tracePt t="15710" x="6076950" y="3543300"/>
          <p14:tracePt t="15727" x="6096000" y="3543300"/>
          <p14:tracePt t="15744" x="6108700" y="3530600"/>
          <p14:tracePt t="15760" x="6146800" y="3530600"/>
          <p14:tracePt t="15777" x="6191250" y="3530600"/>
          <p14:tracePt t="15794" x="6242050" y="3530600"/>
          <p14:tracePt t="15810" x="6330950" y="3530600"/>
          <p14:tracePt t="15827" x="6381750" y="3530600"/>
          <p14:tracePt t="15844" x="6432550" y="3530600"/>
          <p14:tracePt t="15860" x="6470650" y="3530600"/>
          <p14:tracePt t="15877" x="6496050" y="3530600"/>
          <p14:tracePt t="15894" x="6515100" y="3530600"/>
          <p14:tracePt t="15910" x="6527800" y="3530600"/>
          <p14:tracePt t="15927" x="6546850" y="3530600"/>
          <p14:tracePt t="15944" x="6565900" y="3530600"/>
          <p14:tracePt t="15960" x="6572250" y="3530600"/>
          <p14:tracePt t="15977" x="6591300" y="3530600"/>
          <p14:tracePt t="15994" x="6623050" y="3530600"/>
          <p14:tracePt t="16010" x="6648450" y="3530600"/>
          <p14:tracePt t="16027" x="6699250" y="3530600"/>
          <p14:tracePt t="16044" x="6731000" y="3530600"/>
          <p14:tracePt t="16060" x="6756400" y="3530600"/>
          <p14:tracePt t="16077" x="6762750" y="3530600"/>
          <p14:tracePt t="16094" x="6769100" y="3530600"/>
          <p14:tracePt t="16283" x="6762750" y="3530600"/>
          <p14:tracePt t="16291" x="6756400" y="3530600"/>
          <p14:tracePt t="16299" x="6737350" y="3530600"/>
          <p14:tracePt t="16311" x="6711950" y="3536950"/>
          <p14:tracePt t="16327" x="6686550" y="3536950"/>
          <p14:tracePt t="16344" x="6667500" y="3543300"/>
          <p14:tracePt t="16360" x="6661150" y="3543300"/>
          <p14:tracePt t="16587" x="6642100" y="3556000"/>
          <p14:tracePt t="16595" x="6635750" y="3556000"/>
          <p14:tracePt t="16603" x="6623050" y="3556000"/>
          <p14:tracePt t="16611" x="6616700" y="3562350"/>
          <p14:tracePt t="16627" x="6597650" y="3562350"/>
          <p14:tracePt t="16644" x="6578600" y="3575050"/>
          <p14:tracePt t="16661" x="6521450" y="3587750"/>
          <p14:tracePt t="16677" x="6445250" y="3606800"/>
          <p14:tracePt t="16694" x="6286500" y="3638550"/>
          <p14:tracePt t="16711" x="6032500" y="3689350"/>
          <p14:tracePt t="16727" x="5600700" y="3752850"/>
          <p14:tracePt t="16744" x="5054600" y="3797300"/>
          <p14:tracePt t="16761" x="4508500" y="3848100"/>
          <p14:tracePt t="16778" x="3943350" y="3886200"/>
          <p14:tracePt t="16794" x="3835400" y="3886200"/>
          <p14:tracePt t="16811" x="3663950" y="3898900"/>
          <p14:tracePt t="16827" x="3594100" y="3911600"/>
          <p14:tracePt t="16844" x="3536950" y="3917950"/>
          <p14:tracePt t="16861" x="3498850" y="3917950"/>
          <p14:tracePt t="16877" x="3460750" y="3930650"/>
          <p14:tracePt t="16894" x="3422650" y="3930650"/>
          <p14:tracePt t="16911" x="3416300" y="3930650"/>
          <p14:tracePt t="16994" x="3409950" y="3930650"/>
          <p14:tracePt t="17002" x="3397250" y="3930650"/>
          <p14:tracePt t="17011" x="3390900" y="3930650"/>
          <p14:tracePt t="17027" x="3384550" y="3930650"/>
          <p14:tracePt t="17051" x="3371850" y="3930650"/>
          <p14:tracePt t="17107" x="3365500" y="3930650"/>
          <p14:tracePt t="17123" x="3359150" y="3924300"/>
          <p14:tracePt t="17131" x="3340100" y="3924300"/>
          <p14:tracePt t="17144" x="3289300" y="3924300"/>
          <p14:tracePt t="17161" x="3206750" y="3924300"/>
          <p14:tracePt t="17178" x="3105150" y="3924300"/>
          <p14:tracePt t="17194" x="3067050" y="3924300"/>
          <p14:tracePt t="17211" x="3048000" y="3924300"/>
          <p14:tracePt t="17715" x="3016250" y="3924300"/>
          <p14:tracePt t="17723" x="2952750" y="3924300"/>
          <p14:tracePt t="17730" x="2901950" y="3924300"/>
          <p14:tracePt t="17744" x="2838450" y="3924300"/>
          <p14:tracePt t="17761" x="2813050" y="3924300"/>
          <p14:tracePt t="17987" x="2825750" y="3924300"/>
          <p14:tracePt t="17995" x="2857500" y="3924300"/>
          <p14:tracePt t="18005" x="2876550" y="3924300"/>
          <p14:tracePt t="18013" x="2895600" y="3924300"/>
          <p14:tracePt t="18027" x="2946400" y="3924300"/>
          <p14:tracePt t="18044" x="3003550" y="3924300"/>
          <p14:tracePt t="18060" x="3067050" y="3924300"/>
          <p14:tracePt t="18077" x="3105150" y="3924300"/>
          <p14:tracePt t="18094" x="3143250" y="3924300"/>
          <p14:tracePt t="18111" x="3194050" y="3924300"/>
          <p14:tracePt t="18127" x="3276600" y="3924300"/>
          <p14:tracePt t="18144" x="3397250" y="3924300"/>
          <p14:tracePt t="18161" x="3562350" y="3924300"/>
          <p14:tracePt t="18178" x="3708400" y="3924300"/>
          <p14:tracePt t="18194" x="3937000" y="3924300"/>
          <p14:tracePt t="18211" x="4095750" y="3924300"/>
          <p14:tracePt t="18228" x="4222750" y="3924300"/>
          <p14:tracePt t="18244" x="4337050" y="3924300"/>
          <p14:tracePt t="18261" x="4514850" y="3924300"/>
          <p14:tracePt t="18278" x="4737100" y="3924300"/>
          <p14:tracePt t="18295" x="4908550" y="3924300"/>
          <p14:tracePt t="18311" x="4991100" y="3924300"/>
          <p14:tracePt t="18328" x="5010150" y="3924300"/>
          <p14:tracePt t="18411" x="5022850" y="3924300"/>
          <p14:tracePt t="18419" x="5035550" y="3924300"/>
          <p14:tracePt t="18428" x="5048250" y="3924300"/>
          <p14:tracePt t="18444" x="5092700" y="3911600"/>
          <p14:tracePt t="18461" x="5162550" y="3879850"/>
          <p14:tracePt t="18478" x="5251450" y="3867150"/>
          <p14:tracePt t="18495" x="5334000" y="3854450"/>
          <p14:tracePt t="18511" x="5429250" y="3835400"/>
          <p14:tracePt t="18528" x="5518150" y="3816350"/>
          <p14:tracePt t="18545" x="5588000" y="3810000"/>
          <p14:tracePt t="18561" x="5632450" y="3803650"/>
          <p14:tracePt t="18577" x="5670550" y="3797300"/>
          <p14:tracePt t="18594" x="5721350" y="3797300"/>
          <p14:tracePt t="18611" x="5772150" y="3797300"/>
          <p14:tracePt t="18628" x="5842000" y="3797300"/>
          <p14:tracePt t="18645" x="5930900" y="3797300"/>
          <p14:tracePt t="18661" x="6013450" y="3797300"/>
          <p14:tracePt t="18678" x="6115050" y="3797300"/>
          <p14:tracePt t="18695" x="6203950" y="3797300"/>
          <p14:tracePt t="18711" x="6286500" y="3797300"/>
          <p14:tracePt t="18728" x="6388100" y="3797300"/>
          <p14:tracePt t="18745" x="6457950" y="3797300"/>
          <p14:tracePt t="18762" x="6527800" y="3797300"/>
          <p14:tracePt t="18778" x="6578600" y="3797300"/>
          <p14:tracePt t="18795" x="6616700" y="3797300"/>
          <p14:tracePt t="18811" x="6623050" y="3797300"/>
          <p14:tracePt t="18899" x="6572250" y="3816350"/>
          <p14:tracePt t="18907" x="6470650" y="3854450"/>
          <p14:tracePt t="18915" x="6362700" y="3892550"/>
          <p14:tracePt t="18928" x="6210300" y="3937000"/>
          <p14:tracePt t="18945" x="5765800" y="4044950"/>
          <p14:tracePt t="18962" x="5264150" y="4184650"/>
          <p14:tracePt t="18978" x="4819650" y="4298950"/>
          <p14:tracePt t="18995" x="4394200" y="4324350"/>
          <p14:tracePt t="19011" x="4235450" y="4330700"/>
          <p14:tracePt t="19028" x="4095750" y="4330700"/>
          <p14:tracePt t="19045" x="3981450" y="4330700"/>
          <p14:tracePt t="19061" x="3848100" y="4343400"/>
          <p14:tracePt t="19078" x="3727450" y="4362450"/>
          <p14:tracePt t="19095" x="3651250" y="4368800"/>
          <p14:tracePt t="19111" x="3575050" y="4375150"/>
          <p14:tracePt t="19128" x="3511550" y="4394200"/>
          <p14:tracePt t="19144" x="3473450" y="4406900"/>
          <p14:tracePt t="19161" x="3441700" y="4425950"/>
          <p14:tracePt t="19178" x="3403600" y="4432300"/>
          <p14:tracePt t="19194" x="3371850" y="4445000"/>
          <p14:tracePt t="19211" x="3346450" y="4451350"/>
          <p14:tracePt t="19244" x="3340100" y="4457700"/>
          <p14:tracePt t="19282" x="3327400" y="4457700"/>
          <p14:tracePt t="19290" x="3321050" y="4457700"/>
          <p14:tracePt t="19298" x="3314700" y="4457700"/>
          <p14:tracePt t="19311" x="3295650" y="4451350"/>
          <p14:tracePt t="19328" x="3289300" y="4438650"/>
          <p14:tracePt t="19344" x="3251200" y="4406900"/>
          <p14:tracePt t="19361" x="3225800" y="4381500"/>
          <p14:tracePt t="19378" x="3213100" y="4362450"/>
          <p14:tracePt t="19394" x="3206750" y="4330700"/>
          <p14:tracePt t="19411" x="3187700" y="4292600"/>
          <p14:tracePt t="19428" x="3175000" y="4273550"/>
          <p14:tracePt t="19461" x="3175000" y="4267200"/>
          <p14:tracePt t="20403" x="3175000" y="4260850"/>
          <p14:tracePt t="20475" x="3175000" y="4254500"/>
          <p14:tracePt t="20483" x="3200400" y="4254500"/>
          <p14:tracePt t="20495" x="3238500" y="4254500"/>
          <p14:tracePt t="20512" x="3340100" y="4254500"/>
          <p14:tracePt t="20528" x="3454400" y="4254500"/>
          <p14:tracePt t="20545" x="3625850" y="4254500"/>
          <p14:tracePt t="20562" x="3759200" y="4254500"/>
          <p14:tracePt t="20579" x="3962400" y="4254500"/>
          <p14:tracePt t="20595" x="4108450" y="4254500"/>
          <p14:tracePt t="20612" x="4267200" y="4241800"/>
          <p14:tracePt t="20629" x="4451350" y="4241800"/>
          <p14:tracePt t="20645" x="4622800" y="4210050"/>
          <p14:tracePt t="20662" x="4781550" y="4197350"/>
          <p14:tracePt t="20678" x="4895850" y="4197350"/>
          <p14:tracePt t="20695" x="4965700" y="4197350"/>
          <p14:tracePt t="20712" x="5029200" y="4184650"/>
          <p14:tracePt t="20729" x="5080000" y="4184650"/>
          <p14:tracePt t="20746" x="5137150" y="4184650"/>
          <p14:tracePt t="20762" x="5245100" y="4171950"/>
          <p14:tracePt t="20779" x="5403850" y="4159250"/>
          <p14:tracePt t="20795" x="5499100" y="4146550"/>
          <p14:tracePt t="20812" x="5556250" y="4133850"/>
          <p14:tracePt t="20829" x="5581650" y="4133850"/>
          <p14:tracePt t="20845" x="5632450" y="4127500"/>
          <p14:tracePt t="20862" x="5689600" y="4127500"/>
          <p14:tracePt t="20879" x="5765800" y="4127500"/>
          <p14:tracePt t="20895" x="5867400" y="4127500"/>
          <p14:tracePt t="20912" x="5956300" y="4127500"/>
          <p14:tracePt t="20928" x="6007100" y="4127500"/>
          <p14:tracePt t="20945" x="6057900" y="4127500"/>
          <p14:tracePt t="20961" x="6070600" y="4127500"/>
          <p14:tracePt t="20978" x="6096000" y="4127500"/>
          <p14:tracePt t="20995" x="6108700" y="4133850"/>
          <p14:tracePt t="21012" x="6127750" y="4133850"/>
          <p14:tracePt t="21028" x="6159500" y="4152900"/>
          <p14:tracePt t="21045" x="6184900" y="4159250"/>
          <p14:tracePt t="21062" x="6184900" y="4165600"/>
          <p14:tracePt t="21203" x="6191250" y="4165600"/>
          <p14:tracePt t="21210" x="6197600" y="4197350"/>
          <p14:tracePt t="21218" x="6197600" y="4216400"/>
          <p14:tracePt t="21228" x="6210300" y="4260850"/>
          <p14:tracePt t="21245" x="6210300" y="4286250"/>
          <p14:tracePt t="21262" x="6210300" y="4305300"/>
          <p14:tracePt t="21278" x="6210300" y="4311650"/>
          <p14:tracePt t="21387" x="6216650" y="4318000"/>
          <p14:tracePt t="21395" x="6223000" y="4318000"/>
          <p14:tracePt t="21403" x="6242050" y="4318000"/>
          <p14:tracePt t="21412" x="6261100" y="4318000"/>
          <p14:tracePt t="21429" x="6311900" y="4318000"/>
          <p14:tracePt t="21446" x="6400800" y="4318000"/>
          <p14:tracePt t="21462" x="6457950" y="4305300"/>
          <p14:tracePt t="21479" x="6489700" y="4298950"/>
          <p14:tracePt t="21495" x="6521450" y="4279900"/>
          <p14:tracePt t="21512" x="6546850" y="4273550"/>
          <p14:tracePt t="21529" x="6565900" y="4260850"/>
          <p14:tracePt t="21546" x="6584950" y="4254500"/>
          <p14:tracePt t="21562" x="6591300" y="4254500"/>
          <p14:tracePt t="21596" x="6597650" y="4254500"/>
          <p14:tracePt t="21612" x="6604000" y="4254500"/>
          <p14:tracePt t="21629" x="6616700" y="4254500"/>
          <p14:tracePt t="21646" x="6623050" y="4254500"/>
          <p14:tracePt t="21662" x="6673850" y="4254500"/>
          <p14:tracePt t="21679" x="6762750" y="4260850"/>
          <p14:tracePt t="21696" x="6864350" y="4286250"/>
          <p14:tracePt t="21712" x="6972300" y="4298950"/>
          <p14:tracePt t="21729" x="7029450" y="4305300"/>
          <p14:tracePt t="21746" x="7073900" y="4311650"/>
          <p14:tracePt t="21762" x="7092950" y="4311650"/>
          <p14:tracePt t="21779" x="7099300" y="4311650"/>
          <p14:tracePt t="21812" x="7105650" y="4311650"/>
          <p14:tracePt t="21829" x="7112000" y="4311650"/>
          <p14:tracePt t="21845" x="7131050" y="4311650"/>
          <p14:tracePt t="21862" x="7137400" y="4311650"/>
          <p14:tracePt t="21879" x="7156450" y="4311650"/>
          <p14:tracePt t="21895" x="7169150" y="4311650"/>
          <p14:tracePt t="21912" x="7200900" y="4311650"/>
          <p14:tracePt t="21929" x="7239000" y="4305300"/>
          <p14:tracePt t="21946" x="7283450" y="4305300"/>
          <p14:tracePt t="21962" x="7321550" y="4305300"/>
          <p14:tracePt t="21979" x="7340600" y="4305300"/>
          <p14:tracePt t="21995" x="7359650" y="4305300"/>
          <p14:tracePt t="22012" x="7378700" y="4305300"/>
          <p14:tracePt t="22029" x="7391400" y="4305300"/>
          <p14:tracePt t="22045" x="7416800" y="4305300"/>
          <p14:tracePt t="22062" x="7442200" y="4305300"/>
          <p14:tracePt t="22079" x="7480300" y="4305300"/>
          <p14:tracePt t="22095" x="7524750" y="4305300"/>
          <p14:tracePt t="22112" x="7575550" y="4298950"/>
          <p14:tracePt t="22114" x="7594600" y="4298950"/>
          <p14:tracePt t="22129" x="7613650" y="4298950"/>
          <p14:tracePt t="22146" x="7645400" y="4286250"/>
          <p14:tracePt t="22162" x="7658100" y="4286250"/>
          <p14:tracePt t="22179" x="7664450" y="4286250"/>
          <p14:tracePt t="22195" x="7677150" y="4279900"/>
          <p14:tracePt t="22875" x="7594600" y="4279900"/>
          <p14:tracePt t="22884" x="7404100" y="4413250"/>
          <p14:tracePt t="22896" x="7264400" y="4502150"/>
          <p14:tracePt t="22913" x="7004050" y="4730750"/>
          <p14:tracePt t="22930" x="6807200" y="4972050"/>
          <p14:tracePt t="22946" x="6718300" y="5137150"/>
          <p14:tracePt t="22963" x="6673850" y="5187950"/>
          <p14:tracePt t="23419" x="6661150" y="5200650"/>
          <p14:tracePt t="76990" x="6623050" y="5200650"/>
          <p14:tracePt t="77035" x="4660900" y="5067300"/>
          <p14:tracePt t="77046" x="4641850" y="5054600"/>
          <p14:tracePt t="79643" x="4692650" y="4978400"/>
          <p14:tracePt t="79651" x="4800600" y="4851400"/>
          <p14:tracePt t="79664" x="4914900" y="4540250"/>
          <p14:tracePt t="79696" x="5340350" y="3149600"/>
          <p14:tracePt t="80075" x="5353050" y="3181350"/>
          <p14:tracePt t="80083" x="5480050" y="3498850"/>
          <p14:tracePt t="80091" x="5664200" y="3898900"/>
          <p14:tracePt t="80099" x="5772150" y="4292600"/>
          <p14:tracePt t="80114" x="6045200" y="4908550"/>
          <p14:tracePt t="80130" x="6172200" y="5308600"/>
          <p14:tracePt t="80147" x="6178550" y="5416550"/>
          <p14:tracePt t="80164" x="6146800" y="5429250"/>
          <p14:tracePt t="80180" x="6076950" y="5422900"/>
          <p14:tracePt t="80197" x="5962650" y="5410200"/>
          <p14:tracePt t="80214" x="5854700" y="5384800"/>
          <p14:tracePt t="80231" x="5810250" y="5384800"/>
          <p14:tracePt t="80651" x="5848350" y="5359400"/>
          <p14:tracePt t="80659" x="6064250" y="5257800"/>
          <p14:tracePt t="80667" x="6299200" y="5168900"/>
          <p14:tracePt t="80681" x="6591300" y="5067300"/>
          <p14:tracePt t="80697" x="6858000" y="4953000"/>
          <p14:tracePt t="80731" x="6832600" y="4933950"/>
          <p14:tracePt t="80747" x="6750050" y="4876800"/>
          <p14:tracePt t="80764" x="6692900" y="4813300"/>
          <p14:tracePt t="80781" x="6667500" y="4781550"/>
          <p14:tracePt t="80797" x="6661150" y="4775200"/>
          <p14:tracePt t="80814" x="6642100" y="4762500"/>
          <p14:tracePt t="80831" x="6616700" y="4743450"/>
          <p14:tracePt t="80847" x="6584950" y="4724400"/>
          <p14:tracePt t="80864" x="6565900" y="4724400"/>
          <p14:tracePt t="80881" x="6553200" y="4724400"/>
          <p14:tracePt t="80898" x="6464300" y="4724400"/>
          <p14:tracePt t="80914" x="6451600" y="4724400"/>
          <p14:tracePt t="80931" x="6438900" y="4724400"/>
          <p14:tracePt t="81163" x="6438900" y="4737100"/>
          <p14:tracePt t="81171" x="6426200" y="4743450"/>
          <p14:tracePt t="81181" x="6426200" y="4749800"/>
          <p14:tracePt t="81198" x="6419850" y="4775200"/>
          <p14:tracePt t="81214" x="6407150" y="4832350"/>
          <p14:tracePt t="81231" x="6388100" y="4883150"/>
          <p14:tracePt t="81247" x="6375400" y="4946650"/>
          <p14:tracePt t="81264" x="6337300" y="5003800"/>
          <p14:tracePt t="81281" x="6305550" y="5048250"/>
          <p14:tracePt t="81283" x="6286500" y="5067300"/>
          <p14:tracePt t="81297" x="6273800" y="5080000"/>
          <p14:tracePt t="81314" x="6242050" y="5092700"/>
          <p14:tracePt t="82259" x="6273800" y="5092700"/>
          <p14:tracePt t="82267" x="6305550" y="5080000"/>
          <p14:tracePt t="82275" x="6324600" y="5080000"/>
          <p14:tracePt t="82283" x="6337300" y="5067300"/>
          <p14:tracePt t="82298" x="6356350" y="5060950"/>
          <p14:tracePt t="82314" x="6381750" y="5048250"/>
          <p14:tracePt t="82331" x="6432550" y="5016500"/>
          <p14:tracePt t="82348" x="6464300" y="4991100"/>
          <p14:tracePt t="82365" x="6489700" y="4978400"/>
          <p14:tracePt t="82381" x="6502400" y="4978400"/>
          <p14:tracePt t="82398" x="6502400" y="4972050"/>
          <p14:tracePt t="82432" x="6515100" y="4972050"/>
          <p14:tracePt t="82448" x="6527800" y="4965700"/>
          <p14:tracePt t="82465" x="6572250" y="4953000"/>
          <p14:tracePt t="82481" x="6610350" y="4940300"/>
          <p14:tracePt t="82498" x="6635750" y="4933950"/>
          <p14:tracePt t="82514" x="6654800" y="4927600"/>
          <p14:tracePt t="82531" x="6661150" y="4921250"/>
          <p14:tracePt t="82548" x="6667500" y="4921250"/>
          <p14:tracePt t="82565" x="6692900" y="4914900"/>
          <p14:tracePt t="82581" x="6711950" y="4902200"/>
          <p14:tracePt t="82598" x="6724650" y="4889500"/>
          <p14:tracePt t="82615" x="6731000" y="4889500"/>
          <p14:tracePt t="82691" x="6737350" y="4889500"/>
          <p14:tracePt t="82715" x="6743700" y="4889500"/>
        </p14:tracePtLst>
      </p14:laserTraceLst>
    </p:ext>
  </p:extLs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1"/>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1847850" y="404813"/>
            <a:ext cx="8351838"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578548"/>
      </p:ext>
    </p:extLst>
  </p:cSld>
  <p:clrMapOvr>
    <a:masterClrMapping/>
  </p:clrMapOvr>
  <mc:AlternateContent xmlns:mc="http://schemas.openxmlformats.org/markup-compatibility/2006" xmlns:p14="http://schemas.microsoft.com/office/powerpoint/2010/main">
    <mc:Choice Requires="p14">
      <p:transition spd="slow" p14:dur="2000" advTm="22927"/>
    </mc:Choice>
    <mc:Fallback xmlns="">
      <p:transition spd="slow" advTm="22927"/>
    </mc:Fallback>
  </mc:AlternateContent>
  <p:timing>
    <p:tnLst>
      <p:par>
        <p:cTn id="1" dur="indefinite" restart="never" nodeType="tmRoot"/>
      </p:par>
    </p:tnLst>
  </p:timing>
  <p:extLst mod="1">
    <p:ext uri="{3A86A75C-4F4B-4683-9AE1-C65F6400EC91}">
      <p14:laserTraceLst xmlns:p14="http://schemas.microsoft.com/office/powerpoint/2010/main">
        <p14:tracePtLst>
          <p14:tracePt t="18591" x="6743700" y="4851400"/>
          <p14:tracePt t="18599" x="6743700" y="4832350"/>
          <p14:tracePt t="18607" x="6743700" y="4826000"/>
          <p14:tracePt t="18631" x="6743700" y="4819650"/>
          <p14:tracePt t="18639" x="6731000" y="4806950"/>
          <p14:tracePt t="18647" x="6718300" y="4768850"/>
          <p14:tracePt t="18664" x="6699250" y="4737100"/>
          <p14:tracePt t="18681" x="6692900" y="4730750"/>
          <p14:tracePt t="18714" x="6692900" y="4724400"/>
        </p14:tracePtLst>
      </p14:laserTraceLst>
    </p:ext>
  </p:extLs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2185988" y="2276476"/>
            <a:ext cx="7504112" cy="1870075"/>
          </a:xfrm>
          <a:prstGeom prst="rect">
            <a:avLst/>
          </a:prstGeom>
          <a:noFill/>
          <a:ln>
            <a:noFill/>
          </a:ln>
          <a:effectLst/>
        </p:spPr>
        <p:txBody>
          <a:bodyPr anchor="ctr">
            <a:normAutofit/>
          </a:bodyPr>
          <a:lstStyle>
            <a:lvl1pPr algn="ctr" rtl="0" eaLnBrk="0" fontAlgn="base" hangingPunct="0">
              <a:spcBef>
                <a:spcPct val="0"/>
              </a:spcBef>
              <a:spcAft>
                <a:spcPct val="0"/>
              </a:spcAft>
              <a:defRPr sz="2800" b="1" kern="1200">
                <a:solidFill>
                  <a:srgbClr val="FFFF00"/>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2pPr>
            <a:lvl3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3pPr>
            <a:lvl4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4pPr>
            <a:lvl5pPr algn="ctr" rtl="0" eaLnBrk="0" fontAlgn="base" hangingPunct="0">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5pPr>
            <a:lvl6pPr marL="4572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6pPr>
            <a:lvl7pPr marL="9144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7pPr>
            <a:lvl8pPr marL="13716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8pPr>
            <a:lvl9pPr marL="1828800" algn="ctr" rtl="0" fontAlgn="base">
              <a:spcBef>
                <a:spcPct val="0"/>
              </a:spcBef>
              <a:spcAft>
                <a:spcPct val="0"/>
              </a:spcAft>
              <a:defRPr sz="2800" b="1">
                <a:solidFill>
                  <a:srgbClr val="FFFF00"/>
                </a:solidFill>
                <a:effectLst>
                  <a:outerShdw blurRad="38100" dist="38100" dir="2700000" algn="tl">
                    <a:srgbClr val="000000"/>
                  </a:outerShdw>
                </a:effectLst>
                <a:latin typeface="Times New Roman" panose="02020603050405020304" pitchFamily="18" charset="0"/>
              </a:defRPr>
            </a:lvl9pPr>
          </a:lstStyle>
          <a:p>
            <a:pPr eaLnBrk="1" hangingPunct="1">
              <a:defRPr/>
            </a:pPr>
            <a:r>
              <a:rPr lang="en-US" sz="3900" dirty="0">
                <a:solidFill>
                  <a:schemeClr val="tx1"/>
                </a:solidFill>
              </a:rPr>
              <a:t>Person correlation coefficients</a:t>
            </a:r>
            <a:br>
              <a:rPr lang="en-US" sz="3900" dirty="0">
                <a:solidFill>
                  <a:schemeClr val="tx1"/>
                </a:solidFill>
              </a:rPr>
            </a:br>
            <a:r>
              <a:rPr lang="en-US" sz="3900" dirty="0">
                <a:solidFill>
                  <a:schemeClr val="tx1"/>
                </a:solidFill>
              </a:rPr>
              <a:t>Spearman correlation coefficients</a:t>
            </a:r>
          </a:p>
        </p:txBody>
      </p:sp>
    </p:spTree>
    <p:custDataLst>
      <p:tags r:id="rId1"/>
    </p:custDataLst>
    <p:extLst>
      <p:ext uri="{BB962C8B-B14F-4D97-AF65-F5344CB8AC3E}">
        <p14:creationId xmlns:p14="http://schemas.microsoft.com/office/powerpoint/2010/main" val="191018998"/>
      </p:ext>
    </p:extLst>
  </p:cSld>
  <p:clrMapOvr>
    <a:masterClrMapping/>
  </p:clrMapOvr>
  <mc:AlternateContent xmlns:mc="http://schemas.openxmlformats.org/markup-compatibility/2006" xmlns:p14="http://schemas.microsoft.com/office/powerpoint/2010/main">
    <mc:Choice Requires="p14">
      <p:transition spd="slow" p14:dur="2000" advTm="6367"/>
    </mc:Choice>
    <mc:Fallback xmlns="">
      <p:transition spd="slow" advTm="63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extLst mod="1">
    <p:ext uri="{3A86A75C-4F4B-4683-9AE1-C65F6400EC91}">
      <p14:laserTraceLst xmlns:p14="http://schemas.microsoft.com/office/powerpoint/2010/main">
        <p14:tracePtLst>
          <p14:tracePt t="1647" x="6686550" y="4718050"/>
        </p14:tracePtLst>
      </p14:laserTraceLst>
    </p:ext>
  </p:extLs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5643608"/>
      </p:ext>
    </p:extLst>
  </p:cSld>
  <p:clrMapOvr>
    <a:masterClrMapping/>
  </p:clrMapOvr>
  <mc:AlternateContent xmlns:mc="http://schemas.openxmlformats.org/markup-compatibility/2006" xmlns:p14="http://schemas.microsoft.com/office/powerpoint/2010/main">
    <mc:Choice Requires="p14">
      <p:transition spd="slow" p14:dur="2000" advTm="23455"/>
    </mc:Choice>
    <mc:Fallback xmlns="">
      <p:transition spd="slow" advTm="23455"/>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1"/>
          <p:cNvPicPr>
            <a:picLocks noChangeAspect="1" noChangeArrowheads="1"/>
          </p:cNvPicPr>
          <p:nvPr/>
        </p:nvPicPr>
        <p:blipFill>
          <a:blip r:embed="rId3">
            <a:extLst>
              <a:ext uri="{28A0092B-C50C-407E-A947-70E740481C1C}">
                <a14:useLocalDpi xmlns:a14="http://schemas.microsoft.com/office/drawing/2010/main" val="0"/>
              </a:ext>
            </a:extLst>
          </a:blip>
          <a:srcRect b="4688"/>
          <a:stretch>
            <a:fillRect/>
          </a:stretch>
        </p:blipFill>
        <p:spPr bwMode="auto">
          <a:xfrm>
            <a:off x="1919289" y="620713"/>
            <a:ext cx="813752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8649063"/>
      </p:ext>
    </p:extLst>
  </p:cSld>
  <p:clrMapOvr>
    <a:masterClrMapping/>
  </p:clrMapOvr>
  <mc:AlternateContent xmlns:mc="http://schemas.openxmlformats.org/markup-compatibility/2006" xmlns:p14="http://schemas.microsoft.com/office/powerpoint/2010/main">
    <mc:Choice Requires="p14">
      <p:transition spd="slow" p14:dur="2000" advTm="11313"/>
    </mc:Choice>
    <mc:Fallback xmlns="">
      <p:transition spd="slow" advTm="11313"/>
    </mc:Fallback>
  </mc:AlternateContent>
  <p:timing>
    <p:tnLst>
      <p:par>
        <p:cTn id="1" dur="indefinite" restart="never" nodeType="tmRoot"/>
      </p:par>
    </p:tnLst>
  </p:timing>
  <p:extLst mod="1">
    <p:ext uri="{3A86A75C-4F4B-4683-9AE1-C65F6400EC91}">
      <p14:laserTraceLst xmlns:p14="http://schemas.microsoft.com/office/powerpoint/2010/main">
        <p14:tracePtLst>
          <p14:tracePt t="5464" x="6648450" y="4718050"/>
          <p14:tracePt t="5472" x="6483350" y="4718050"/>
          <p14:tracePt t="5480" x="6191250" y="4718050"/>
          <p14:tracePt t="5493" x="5880100" y="4718050"/>
          <p14:tracePt t="5510" x="5499100" y="4718050"/>
          <p14:tracePt t="5526" x="5467350" y="4718050"/>
          <p14:tracePt t="5560" x="5676900" y="4578350"/>
          <p14:tracePt t="5576" x="6692900" y="3708400"/>
          <p14:tracePt t="5593" x="7435850" y="3187700"/>
          <p14:tracePt t="5610" x="7899400" y="2755900"/>
          <p14:tracePt t="5627" x="8229600" y="2381250"/>
          <p14:tracePt t="5643" x="8502650" y="1905000"/>
          <p14:tracePt t="5660" x="8636000" y="1473200"/>
          <p14:tracePt t="5676" x="8636000" y="1225550"/>
          <p14:tracePt t="5693" x="8578850" y="1028700"/>
          <p14:tracePt t="5710" x="8464550" y="850900"/>
          <p14:tracePt t="5727" x="8343900" y="730250"/>
          <p14:tracePt t="5743" x="8267700" y="679450"/>
          <p14:tracePt t="5809" x="8248650" y="679450"/>
          <p14:tracePt t="5817" x="8178800" y="685800"/>
          <p14:tracePt t="5827" x="8051800" y="793750"/>
          <p14:tracePt t="5843" x="7626350" y="1149350"/>
          <p14:tracePt t="5860" x="7042150" y="1651000"/>
          <p14:tracePt t="5877" x="6521450" y="2171700"/>
          <p14:tracePt t="5893" x="6089650" y="2578100"/>
          <p14:tracePt t="5910" x="5619750" y="2844800"/>
          <p14:tracePt t="5927" x="5238750" y="2946400"/>
          <p14:tracePt t="5944" x="4908550" y="2965450"/>
          <p14:tracePt t="5960" x="4489450" y="2940050"/>
          <p14:tracePt t="5977" x="4279900" y="2876550"/>
          <p14:tracePt t="5993" x="4083050" y="2774950"/>
          <p14:tracePt t="6010" x="3911600" y="2711450"/>
          <p14:tracePt t="6027" x="3835400" y="2679700"/>
          <p14:tracePt t="6043" x="3822700" y="2667000"/>
          <p14:tracePt t="6113" x="3810000" y="2667000"/>
          <p14:tracePt t="6121" x="3810000" y="2635250"/>
          <p14:tracePt t="6129" x="3810000" y="2565400"/>
          <p14:tracePt t="6143" x="3797300" y="2470150"/>
          <p14:tracePt t="6160" x="3797300" y="2305050"/>
          <p14:tracePt t="6177" x="3797300" y="2076450"/>
          <p14:tracePt t="6193" x="3810000" y="2019300"/>
          <p14:tracePt t="6210" x="3841750" y="1949450"/>
          <p14:tracePt t="6227" x="3905250" y="1930400"/>
          <p14:tracePt t="6243" x="3975100" y="1917700"/>
          <p14:tracePt t="6260" x="4064000" y="1917700"/>
          <p14:tracePt t="6277" x="4133850" y="1917700"/>
          <p14:tracePt t="6293" x="4165600" y="1917700"/>
          <p14:tracePt t="6310" x="4203700" y="1930400"/>
          <p14:tracePt t="6326" x="4241800" y="1955800"/>
          <p14:tracePt t="6343" x="4248150" y="1974850"/>
          <p14:tracePt t="6360" x="4248150" y="1987550"/>
          <p14:tracePt t="6361" x="4248150" y="1993900"/>
          <p14:tracePt t="6376" x="4273550" y="2051050"/>
          <p14:tracePt t="6393" x="4311650" y="2108200"/>
          <p14:tracePt t="6410" x="4349750" y="2165350"/>
          <p14:tracePt t="6427" x="4381500" y="2203450"/>
          <p14:tracePt t="6443" x="4419600" y="2228850"/>
          <p14:tracePt t="6460" x="4457700" y="2266950"/>
          <p14:tracePt t="6477" x="4489450" y="2286000"/>
          <p14:tracePt t="6494" x="4495800" y="2286000"/>
          <p14:tracePt t="6527" x="4546600" y="2286000"/>
          <p14:tracePt t="6544" x="4667250" y="2260600"/>
          <p14:tracePt t="6560" x="4724400" y="2228850"/>
          <p14:tracePt t="6577" x="4883150" y="2190750"/>
          <p14:tracePt t="6593" x="4940300" y="2178050"/>
          <p14:tracePt t="6610" x="4946650" y="2178050"/>
          <p14:tracePt t="6681" x="4953000" y="2178050"/>
          <p14:tracePt t="6697" x="4953000" y="2184400"/>
          <p14:tracePt t="6705" x="4953000" y="2190750"/>
          <p14:tracePt t="6713" x="4953000" y="2203450"/>
          <p14:tracePt t="6727" x="4946650" y="2209800"/>
          <p14:tracePt t="6744" x="4946650" y="2254250"/>
          <p14:tracePt t="6760" x="4946650" y="2260600"/>
          <p14:tracePt t="6777" x="4946650" y="2273300"/>
          <p14:tracePt t="6905" x="4946650" y="2286000"/>
          <p14:tracePt t="6913" x="4933950" y="2292350"/>
          <p14:tracePt t="6937" x="4933950" y="2298700"/>
          <p14:tracePt t="6961" x="4933950" y="2305050"/>
          <p14:tracePt t="6969" x="4933950" y="2324100"/>
          <p14:tracePt t="6977" x="4965700" y="2355850"/>
          <p14:tracePt t="6994" x="5149850" y="2413000"/>
          <p14:tracePt t="7010" x="5416550" y="2470150"/>
          <p14:tracePt t="7027" x="5619750" y="2482850"/>
          <p14:tracePt t="7044" x="5740400" y="2482850"/>
          <p14:tracePt t="7060" x="5784850" y="2482850"/>
          <p14:tracePt t="7233" x="5816600" y="2482850"/>
          <p14:tracePt t="7241" x="5848350" y="2482850"/>
          <p14:tracePt t="7249" x="5918200" y="2476500"/>
          <p14:tracePt t="7260" x="5988050" y="2463800"/>
          <p14:tracePt t="7277" x="6140450" y="2438400"/>
          <p14:tracePt t="7294" x="6248400" y="2406650"/>
          <p14:tracePt t="7311" x="6267450" y="2400300"/>
          <p14:tracePt t="7327" x="6267450" y="2393950"/>
          <p14:tracePt t="8065" x="6280150" y="2419350"/>
          <p14:tracePt t="8073" x="6280150" y="2470150"/>
          <p14:tracePt t="8081" x="6261100" y="2514600"/>
          <p14:tracePt t="8094" x="6229350" y="2578100"/>
          <p14:tracePt t="8111" x="6191250" y="2724150"/>
          <p14:tracePt t="8127" x="6146800" y="2921000"/>
          <p14:tracePt t="8144" x="6096000" y="3136900"/>
          <p14:tracePt t="8161" x="6038850" y="3378200"/>
          <p14:tracePt t="8177" x="6007100" y="3486150"/>
          <p14:tracePt t="8194" x="5994400" y="3556000"/>
          <p14:tracePt t="8211" x="5994400" y="3600450"/>
          <p14:tracePt t="8227" x="5994400" y="3625850"/>
          <p14:tracePt t="8244" x="5994400" y="3632200"/>
          <p14:tracePt t="8261" x="5994400" y="3644900"/>
          <p14:tracePt t="8277" x="5994400" y="3651250"/>
          <p14:tracePt t="8294" x="5994400" y="3670300"/>
          <p14:tracePt t="8311" x="5994400" y="3683000"/>
          <p14:tracePt t="8328" x="5988050" y="3708400"/>
          <p14:tracePt t="8344" x="5988050" y="3714750"/>
          <p14:tracePt t="8346" x="5988050" y="3727450"/>
          <p14:tracePt t="8361" x="5981700" y="3740150"/>
          <p14:tracePt t="8377" x="5962650" y="3771900"/>
          <p14:tracePt t="8394" x="5962650" y="3784600"/>
          <p14:tracePt t="8411" x="5956300" y="3790950"/>
          <p14:tracePt t="8457" x="5943600" y="3784600"/>
          <p14:tracePt t="8465" x="5943600" y="3765550"/>
          <p14:tracePt t="8477" x="5937250" y="3752850"/>
          <p14:tracePt t="8494" x="5924550" y="3702050"/>
          <p14:tracePt t="8511" x="5924550" y="3676650"/>
          <p14:tracePt t="8527" x="5924550" y="3651250"/>
          <p14:tracePt t="8544" x="5918200" y="3632200"/>
          <p14:tracePt t="8561" x="5918200" y="3613150"/>
          <p14:tracePt t="8577" x="5918200" y="3600450"/>
          <p14:tracePt t="8594" x="5905500" y="3581400"/>
          <p14:tracePt t="8611" x="5905500" y="3575050"/>
          <p14:tracePt t="8627" x="5905500" y="3556000"/>
          <p14:tracePt t="8644" x="5905500" y="3543300"/>
          <p14:tracePt t="8661" x="5905500" y="3530600"/>
          <p14:tracePt t="8677" x="5899150" y="3524250"/>
          <p14:tracePt t="8769" x="5886450" y="3524250"/>
          <p14:tracePt t="8817" x="5880100" y="3524250"/>
          <p14:tracePt t="9529" x="5873750" y="3524250"/>
          <p14:tracePt t="9536" x="5873750" y="3536950"/>
          <p14:tracePt t="9544" x="5873750" y="3543300"/>
          <p14:tracePt t="9561" x="5873750" y="3562350"/>
          <p14:tracePt t="9577" x="5873750" y="3587750"/>
          <p14:tracePt t="9594" x="5867400" y="3632200"/>
          <p14:tracePt t="9611" x="5867400" y="3670300"/>
          <p14:tracePt t="9627" x="5835650" y="3759200"/>
          <p14:tracePt t="9644" x="5784850" y="3937000"/>
          <p14:tracePt t="9661" x="5740400" y="4076700"/>
          <p14:tracePt t="9678" x="5695950" y="4203700"/>
          <p14:tracePt t="9695" x="5670550" y="4248150"/>
          <p14:tracePt t="9711" x="5664200" y="4267200"/>
          <p14:tracePt t="9728" x="5664200" y="4273550"/>
          <p14:tracePt t="9744" x="5651500" y="4298950"/>
          <p14:tracePt t="9761" x="5645150" y="4337050"/>
          <p14:tracePt t="9778" x="5645150" y="4343400"/>
          <p14:tracePt t="9794" x="5632450" y="4356100"/>
          <p14:tracePt t="9905" x="5632450" y="4368800"/>
          <p14:tracePt t="9929" x="5638800" y="4368800"/>
          <p14:tracePt t="9937" x="5645150" y="4375150"/>
          <p14:tracePt t="10153" x="5651500" y="4375150"/>
          <p14:tracePt t="10161" x="5708650" y="4375150"/>
          <p14:tracePt t="10169" x="5778500" y="4362450"/>
          <p14:tracePt t="10178" x="5867400" y="4356100"/>
          <p14:tracePt t="10195" x="6076950" y="4356100"/>
          <p14:tracePt t="10211" x="6318250" y="4356100"/>
          <p14:tracePt t="10228" x="6597650" y="4356100"/>
          <p14:tracePt t="10245" x="6908800" y="4356100"/>
          <p14:tracePt t="10261" x="7150100" y="4356100"/>
          <p14:tracePt t="10278" x="7296150" y="4343400"/>
          <p14:tracePt t="10295" x="7334250" y="4343400"/>
        </p14:tracePtLst>
      </p14:laserTraceLst>
    </p:ext>
  </p:extLs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1" y="549275"/>
            <a:ext cx="8569325"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2799709"/>
      </p:ext>
    </p:extLst>
  </p:cSld>
  <p:clrMapOvr>
    <a:masterClrMapping/>
  </p:clrMapOvr>
  <mc:AlternateContent xmlns:mc="http://schemas.openxmlformats.org/markup-compatibility/2006" xmlns:p14="http://schemas.microsoft.com/office/powerpoint/2010/main">
    <mc:Choice Requires="p14">
      <p:transition spd="slow" p14:dur="2000" advTm="2896"/>
    </mc:Choice>
    <mc:Fallback xmlns="">
      <p:transition spd="slow" advTm="2896"/>
    </mc:Fallback>
  </mc:AlternateContent>
  <p:timing>
    <p:tnLst>
      <p:par>
        <p:cTn id="1" dur="indefinite" restart="never" nodeType="tmRoot"/>
      </p:par>
    </p:tnLst>
  </p:timing>
  <p:extLst mod="1">
    <p:ext uri="{3A86A75C-4F4B-4683-9AE1-C65F6400EC91}">
      <p14:laserTraceLst xmlns:p14="http://schemas.microsoft.com/office/powerpoint/2010/main">
        <p14:tracePtLst>
          <p14:tracePt t="320" x="7334250" y="4337050"/>
          <p14:tracePt t="327" x="7334250" y="4330700"/>
          <p14:tracePt t="335" x="7334250" y="4318000"/>
          <p14:tracePt t="348" x="7327900" y="4318000"/>
          <p14:tracePt t="432" x="7321550" y="4305300"/>
          <p14:tracePt t="440" x="7308850" y="4305300"/>
          <p14:tracePt t="632" x="7302500" y="4298950"/>
          <p14:tracePt t="640" x="7296150" y="4298950"/>
          <p14:tracePt t="649" x="7289800" y="4298950"/>
          <p14:tracePt t="666" x="7264400" y="4292600"/>
          <p14:tracePt t="682" x="7245350" y="4273550"/>
          <p14:tracePt t="699" x="7175500" y="4191000"/>
          <p14:tracePt t="716" x="7061200" y="4127500"/>
          <p14:tracePt t="732" x="6915150" y="4083050"/>
          <p14:tracePt t="749" x="6769100" y="4057650"/>
          <p14:tracePt t="766" x="6756400" y="4057650"/>
          <p14:tracePt t="848" x="6756400" y="4089400"/>
          <p14:tracePt t="856" x="6756400" y="4102100"/>
          <p14:tracePt t="865" x="6756400" y="4108450"/>
          <p14:tracePt t="928" x="6756400" y="4083050"/>
          <p14:tracePt t="936" x="6750050" y="4019550"/>
          <p14:tracePt t="944" x="6737350" y="3943350"/>
          <p14:tracePt t="952" x="6705600" y="3854450"/>
          <p14:tracePt t="966" x="6692900" y="3740150"/>
          <p14:tracePt t="982" x="6661150" y="3511550"/>
          <p14:tracePt t="999" x="6642100" y="3175000"/>
          <p14:tracePt t="1016" x="6642100" y="2984500"/>
          <p14:tracePt t="1032" x="6642100" y="2851150"/>
          <p14:tracePt t="1049" x="6616700" y="2762250"/>
          <p14:tracePt t="1066" x="6604000" y="2705100"/>
          <p14:tracePt t="1082" x="6597650" y="2673350"/>
          <p14:tracePt t="1099" x="6578600" y="2647950"/>
          <p14:tracePt t="1116" x="6565900" y="2635250"/>
          <p14:tracePt t="1149" x="6559550" y="2628900"/>
          <p14:tracePt t="1166" x="6553200" y="2616200"/>
          <p14:tracePt t="1183" x="6508750" y="2508250"/>
          <p14:tracePt t="1199" x="6483350" y="2451100"/>
          <p14:tracePt t="1216" x="6400800" y="2266950"/>
          <p14:tracePt t="1232" x="6362700" y="2171700"/>
          <p14:tracePt t="1249" x="6350000" y="2152650"/>
          <p14:tracePt t="1320" x="6350000" y="2139950"/>
          <p14:tracePt t="1328" x="6343650" y="2127250"/>
          <p14:tracePt t="1352" x="6343650" y="2114550"/>
          <p14:tracePt t="1368" x="6343650" y="2108200"/>
          <p14:tracePt t="1504" x="6337300" y="2108200"/>
          <p14:tracePt t="1520" x="6330950" y="2120900"/>
          <p14:tracePt t="1529" x="6330950" y="2139950"/>
          <p14:tracePt t="1536" x="6318250" y="2171700"/>
          <p14:tracePt t="1549" x="6318250" y="2190750"/>
          <p14:tracePt t="1566" x="6318250" y="2209800"/>
          <p14:tracePt t="1582" x="6318250" y="2222500"/>
          <p14:tracePt t="1601" x="6311900" y="2228850"/>
          <p14:tracePt t="1616" x="6311900" y="2241550"/>
          <p14:tracePt t="1632" x="6311900" y="2254250"/>
          <p14:tracePt t="1666" x="6311900" y="2266950"/>
          <p14:tracePt t="1688" x="6305550" y="2266950"/>
          <p14:tracePt t="1699" x="6305550" y="2279650"/>
          <p14:tracePt t="1716" x="6305550" y="2292350"/>
          <p14:tracePt t="1733" x="6305550" y="2317750"/>
          <p14:tracePt t="1749" x="6305550" y="2387600"/>
          <p14:tracePt t="1766" x="6292850" y="2476500"/>
          <p14:tracePt t="1783" x="6267450" y="2654300"/>
          <p14:tracePt t="1799" x="6254750" y="2730500"/>
          <p14:tracePt t="1816" x="6210300" y="2921000"/>
          <p14:tracePt t="1833" x="6197600" y="3035300"/>
          <p14:tracePt t="1849" x="6159500" y="3130550"/>
          <p14:tracePt t="1866" x="6134100" y="3232150"/>
          <p14:tracePt t="1883" x="6064250" y="3365500"/>
          <p14:tracePt t="1899" x="5975350" y="3524250"/>
          <p14:tracePt t="1915" x="5861050" y="3714750"/>
          <p14:tracePt t="1932" x="5784850" y="3848100"/>
          <p14:tracePt t="1949" x="5727700" y="3956050"/>
          <p14:tracePt t="1965" x="5683250" y="4038600"/>
          <p14:tracePt t="1983" x="5664200" y="4114800"/>
          <p14:tracePt t="1999" x="5664200" y="4159250"/>
          <p14:tracePt t="2016" x="5715000" y="4241800"/>
          <p14:tracePt t="2033" x="5810250" y="4305300"/>
          <p14:tracePt t="2049" x="5943600" y="4349750"/>
          <p14:tracePt t="2066" x="6102350" y="4362450"/>
          <p14:tracePt t="2083" x="6413500" y="4362450"/>
          <p14:tracePt t="2099" x="6845300" y="4254500"/>
          <p14:tracePt t="2116" x="7283450" y="4070350"/>
          <p14:tracePt t="2133" x="7721600" y="3841750"/>
          <p14:tracePt t="2149" x="8051800" y="3689350"/>
          <p14:tracePt t="2166" x="8159750" y="3606800"/>
          <p14:tracePt t="2183" x="8235950" y="3492500"/>
          <p14:tracePt t="2199" x="8235950" y="3422650"/>
          <p14:tracePt t="2216" x="8235950" y="3340100"/>
          <p14:tracePt t="2233" x="8216900" y="3263900"/>
          <p14:tracePt t="2249" x="8197850" y="3225800"/>
          <p14:tracePt t="2266" x="8197850" y="3213100"/>
          <p14:tracePt t="2312" x="8197850" y="3206750"/>
          <p14:tracePt t="2695" x="8197850" y="3200400"/>
          <p14:tracePt t="2702" x="8191500" y="3194050"/>
          <p14:tracePt t="2727" x="8191500" y="3175000"/>
          <p14:tracePt t="2735" x="8185150" y="3162300"/>
          <p14:tracePt t="2759" x="8185150" y="3155950"/>
          <p14:tracePt t="2807" x="8185150" y="3149600"/>
        </p14:tracePtLst>
      </p14:laserTraceLst>
    </p:ext>
  </p:extLs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0" y="620713"/>
            <a:ext cx="8351838"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375128"/>
      </p:ext>
    </p:extLst>
  </p:cSld>
  <p:clrMapOvr>
    <a:masterClrMapping/>
  </p:clrMapOvr>
  <mc:AlternateContent xmlns:mc="http://schemas.openxmlformats.org/markup-compatibility/2006" xmlns:p14="http://schemas.microsoft.com/office/powerpoint/2010/main">
    <mc:Choice Requires="p14">
      <p:transition spd="slow" p14:dur="2000" advTm="3232"/>
    </mc:Choice>
    <mc:Fallback xmlns="">
      <p:transition spd="slow" advTm="3232"/>
    </mc:Fallback>
  </mc:AlternateContent>
  <p:timing>
    <p:tnLst>
      <p:par>
        <p:cTn id="1" dur="indefinite" restart="never" nodeType="tmRoot"/>
      </p:par>
    </p:tnLst>
  </p:timing>
  <p:extLst mod="1">
    <p:ext uri="{3A86A75C-4F4B-4683-9AE1-C65F6400EC91}">
      <p14:laserTraceLst xmlns:p14="http://schemas.microsoft.com/office/powerpoint/2010/main">
        <p14:tracePtLst>
          <p14:tracePt t="264" x="8178800" y="3124200"/>
          <p14:tracePt t="272" x="8077200" y="3124200"/>
          <p14:tracePt t="280" x="7899400" y="3124200"/>
          <p14:tracePt t="288" x="7658100" y="3124200"/>
          <p14:tracePt t="304" x="7092950" y="3124200"/>
          <p14:tracePt t="320" x="6616700" y="3079750"/>
          <p14:tracePt t="337" x="6280150" y="3022600"/>
          <p14:tracePt t="354" x="5988050" y="2984500"/>
          <p14:tracePt t="370" x="5842000" y="2984500"/>
          <p14:tracePt t="387" x="5797550" y="2984500"/>
          <p14:tracePt t="404" x="5784850" y="2990850"/>
          <p14:tracePt t="421" x="5772150" y="3016250"/>
          <p14:tracePt t="437" x="5753100" y="3105150"/>
          <p14:tracePt t="454" x="5721350" y="3276600"/>
          <p14:tracePt t="470" x="5708650" y="3448050"/>
          <p14:tracePt t="488" x="5664200" y="3708400"/>
          <p14:tracePt t="504" x="5645150" y="3759200"/>
          <p14:tracePt t="568" x="5638800" y="3759200"/>
          <p14:tracePt t="680" x="5695950" y="3740150"/>
          <p14:tracePt t="689" x="5740400" y="3727450"/>
          <p14:tracePt t="696" x="5759450" y="3714750"/>
          <p14:tracePt t="704" x="5784850" y="3708400"/>
          <p14:tracePt t="721" x="5842000" y="3683000"/>
          <p14:tracePt t="737" x="5899150" y="3663950"/>
          <p14:tracePt t="754" x="5911850" y="3651250"/>
          <p14:tracePt t="771" x="5918200" y="3644900"/>
          <p14:tracePt t="804" x="5918200" y="3638550"/>
          <p14:tracePt t="821" x="5918200" y="3632200"/>
          <p14:tracePt t="842" x="5918200" y="3625850"/>
          <p14:tracePt t="856" x="5918200" y="3619500"/>
          <p14:tracePt t="872" x="5918200" y="3600450"/>
          <p14:tracePt t="887" x="5918200" y="3594100"/>
          <p14:tracePt t="904" x="5918200" y="3568700"/>
          <p14:tracePt t="920" x="5905500" y="3549650"/>
          <p14:tracePt t="937" x="5905500" y="3536950"/>
          <p14:tracePt t="954" x="5899150" y="3524250"/>
          <p14:tracePt t="1496" x="5899150" y="3530600"/>
          <p14:tracePt t="1504" x="5956300" y="3543300"/>
          <p14:tracePt t="1512" x="6115050" y="3562350"/>
          <p14:tracePt t="1521" x="6356350" y="3562350"/>
          <p14:tracePt t="1537" x="6927850" y="3587750"/>
          <p14:tracePt t="1554" x="7512050" y="3587750"/>
          <p14:tracePt t="1571" x="7994650" y="3524250"/>
          <p14:tracePt t="1587" x="8388350" y="3486150"/>
          <p14:tracePt t="1604" x="8566150" y="3435350"/>
          <p14:tracePt t="1621" x="8572500" y="3429000"/>
          <p14:tracePt t="1824" x="8559800" y="3429000"/>
          <p14:tracePt t="1832" x="8553450" y="3429000"/>
          <p14:tracePt t="1840" x="8547100" y="3429000"/>
          <p14:tracePt t="1854" x="8540750" y="3429000"/>
          <p14:tracePt t="1871" x="8509000" y="3441700"/>
          <p14:tracePt t="1904" x="8502650" y="3448050"/>
        </p14:tracePtLst>
      </p14:laserTraceLst>
    </p:ext>
  </p:extLs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19288" y="620713"/>
            <a:ext cx="82089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1411380"/>
      </p:ext>
    </p:extLst>
  </p:cSld>
  <p:clrMapOvr>
    <a:masterClrMapping/>
  </p:clrMapOvr>
  <mc:AlternateContent xmlns:mc="http://schemas.openxmlformats.org/markup-compatibility/2006" xmlns:p14="http://schemas.microsoft.com/office/powerpoint/2010/main">
    <mc:Choice Requires="p14">
      <p:transition spd="slow" p14:dur="2000" advTm="5200"/>
    </mc:Choice>
    <mc:Fallback xmlns="">
      <p:transition spd="slow" advTm="5200"/>
    </mc:Fallback>
  </mc:AlternateContent>
  <p:timing>
    <p:tnLst>
      <p:par>
        <p:cTn id="1" dur="indefinite" restart="never" nodeType="tmRoot"/>
      </p:par>
    </p:tnLst>
  </p:timing>
  <p:extLst mod="1">
    <p:ext uri="{3A86A75C-4F4B-4683-9AE1-C65F6400EC91}">
      <p14:laserTraceLst xmlns:p14="http://schemas.microsoft.com/office/powerpoint/2010/main">
        <p14:tracePtLst>
          <p14:tracePt t="2223" x="8407400" y="3448050"/>
          <p14:tracePt t="2231" x="8197850" y="3448050"/>
          <p14:tracePt t="2240" x="7975600" y="3448050"/>
          <p14:tracePt t="2257" x="7575550" y="3448050"/>
          <p14:tracePt t="2274" x="7480300" y="3448050"/>
          <p14:tracePt t="2840" x="7493000" y="3448050"/>
          <p14:tracePt t="2848" x="7512050" y="3448050"/>
          <p14:tracePt t="2857" x="7556500" y="3441700"/>
          <p14:tracePt t="2873" x="7658100" y="3429000"/>
          <p14:tracePt t="2890" x="7823200" y="3397250"/>
          <p14:tracePt t="2908" x="7950200" y="3371850"/>
          <p14:tracePt t="2924" x="8039100" y="3359150"/>
          <p14:tracePt t="2940" x="8070850" y="3346450"/>
          <p14:tracePt t="2957" x="8077200" y="3346450"/>
          <p14:tracePt t="3104" x="8070850" y="3346450"/>
          <p14:tracePt t="3136" x="8064500" y="3340100"/>
        </p14:tracePtLst>
      </p14:laserTraceLst>
    </p:ext>
  </p:extLs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1"/>
          <p:cNvPicPr>
            <a:picLocks noChangeAspect="1" noChangeArrowheads="1"/>
          </p:cNvPicPr>
          <p:nvPr/>
        </p:nvPicPr>
        <p:blipFill>
          <a:blip r:embed="rId3">
            <a:extLst>
              <a:ext uri="{28A0092B-C50C-407E-A947-70E740481C1C}">
                <a14:useLocalDpi xmlns:a14="http://schemas.microsoft.com/office/drawing/2010/main" val="0"/>
              </a:ext>
            </a:extLst>
          </a:blip>
          <a:srcRect l="16666" t="37839" r="58772" b="33784"/>
          <a:stretch>
            <a:fillRect/>
          </a:stretch>
        </p:blipFill>
        <p:spPr bwMode="auto">
          <a:xfrm>
            <a:off x="3359150" y="765175"/>
            <a:ext cx="6553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1" name="Rectangle 2"/>
          <p:cNvSpPr>
            <a:spLocks noChangeArrowheads="1"/>
          </p:cNvSpPr>
          <p:nvPr/>
        </p:nvSpPr>
        <p:spPr bwMode="auto">
          <a:xfrm>
            <a:off x="4165600" y="4529138"/>
            <a:ext cx="494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Person correlation coefficient =0.9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530201689"/>
      </p:ext>
    </p:extLst>
  </p:cSld>
  <p:clrMapOvr>
    <a:masterClrMapping/>
  </p:clrMapOvr>
  <mc:AlternateContent xmlns:mc="http://schemas.openxmlformats.org/markup-compatibility/2006" xmlns:p14="http://schemas.microsoft.com/office/powerpoint/2010/main">
    <mc:Choice Requires="p14">
      <p:transition spd="slow" p14:dur="2000" advTm="7872"/>
    </mc:Choice>
    <mc:Fallback xmlns="">
      <p:transition spd="slow" advTm="7872"/>
    </mc:Fallback>
  </mc:AlternateContent>
  <p:timing>
    <p:tnLst>
      <p:par>
        <p:cTn id="1" dur="indefinite" restart="never" nodeType="tmRoot"/>
      </p:par>
    </p:tnLst>
  </p:timing>
  <p:extLst mod="1">
    <p:ext uri="{3A86A75C-4F4B-4683-9AE1-C65F6400EC91}">
      <p14:laserTraceLst xmlns:p14="http://schemas.microsoft.com/office/powerpoint/2010/main">
        <p14:tracePtLst>
          <p14:tracePt t="704" x="8045450" y="3340100"/>
          <p14:tracePt t="736" x="8045450" y="3327400"/>
          <p14:tracePt t="744" x="8045450" y="3263900"/>
          <p14:tracePt t="752" x="8045450" y="3168650"/>
          <p14:tracePt t="759" x="8045450" y="3086100"/>
          <p14:tracePt t="774" x="8064500" y="3016250"/>
          <p14:tracePt t="790" x="8166100" y="2813050"/>
          <p14:tracePt t="807" x="8235950" y="2679700"/>
          <p14:tracePt t="824" x="8305800" y="2565400"/>
          <p14:tracePt t="841" x="8394700" y="2444750"/>
          <p14:tracePt t="857" x="8509000" y="2349500"/>
          <p14:tracePt t="874" x="8597900" y="2266950"/>
          <p14:tracePt t="891" x="8674100" y="2216150"/>
          <p14:tracePt t="908" x="8724900" y="2159000"/>
          <p14:tracePt t="925" x="8782050" y="2101850"/>
          <p14:tracePt t="941" x="8845550" y="2038350"/>
          <p14:tracePt t="958" x="8909050" y="1962150"/>
          <p14:tracePt t="975" x="9004300" y="1835150"/>
          <p14:tracePt t="991" x="9048750" y="1797050"/>
          <p14:tracePt t="1008" x="9175750" y="1657350"/>
          <p14:tracePt t="1025" x="9213850" y="1600200"/>
          <p14:tracePt t="1041" x="9264650" y="1543050"/>
          <p14:tracePt t="1058" x="9309100" y="1511300"/>
          <p14:tracePt t="1074" x="9321800" y="1498600"/>
          <p14:tracePt t="1091" x="9328150" y="1498600"/>
          <p14:tracePt t="1168" x="9334500" y="1498600"/>
          <p14:tracePt t="1176" x="9353550" y="1498600"/>
          <p14:tracePt t="1184" x="9366250" y="1498600"/>
          <p14:tracePt t="1192" x="9378950" y="1517650"/>
          <p14:tracePt t="1208" x="9398000" y="1574800"/>
          <p14:tracePt t="1225" x="9410700" y="1593850"/>
          <p14:tracePt t="1241" x="9417050" y="1606550"/>
          <p14:tracePt t="1258" x="9417050" y="1612900"/>
          <p14:tracePt t="1275" x="9417050" y="1619250"/>
          <p14:tracePt t="1291" x="9417050" y="1625600"/>
          <p14:tracePt t="1368" x="9417050" y="1631950"/>
          <p14:tracePt t="1376" x="9417050" y="1644650"/>
          <p14:tracePt t="1392" x="9410700" y="1657350"/>
          <p14:tracePt t="1400" x="9385300" y="1670050"/>
          <p14:tracePt t="1408" x="9366250" y="1676400"/>
          <p14:tracePt t="1425" x="9296400" y="1689100"/>
          <p14:tracePt t="1441" x="9201150" y="1714500"/>
          <p14:tracePt t="1458" x="9061450" y="1727200"/>
          <p14:tracePt t="1475" x="8940800" y="1727200"/>
          <p14:tracePt t="1491" x="8826500" y="1727200"/>
          <p14:tracePt t="1508" x="8737600" y="1727200"/>
          <p14:tracePt t="1525" x="8686800" y="1727200"/>
          <p14:tracePt t="1541" x="8680450" y="1727200"/>
          <p14:tracePt t="1648" x="8674100" y="1733550"/>
          <p14:tracePt t="1656" x="8674100" y="1739900"/>
          <p14:tracePt t="1664" x="8674100" y="1746250"/>
          <p14:tracePt t="1675" x="8674100" y="1758950"/>
          <p14:tracePt t="1691" x="8674100" y="1765300"/>
          <p14:tracePt t="1708" x="8674100" y="1771650"/>
          <p14:tracePt t="1724" x="8674100" y="1778000"/>
          <p14:tracePt t="1741" x="8680450" y="1784350"/>
          <p14:tracePt t="1767" x="8680450" y="1790700"/>
          <p14:tracePt t="1774" x="8680450" y="1797050"/>
          <p14:tracePt t="2136" x="8686800" y="1797050"/>
          <p14:tracePt t="2144" x="8705850" y="1797050"/>
          <p14:tracePt t="2152" x="8750300" y="1797050"/>
          <p14:tracePt t="2160" x="8782050" y="1797050"/>
          <p14:tracePt t="2176" x="8934450" y="1797050"/>
          <p14:tracePt t="2191" x="9086850" y="1797050"/>
          <p14:tracePt t="2208" x="9220200" y="1797050"/>
          <p14:tracePt t="2225" x="9309100" y="1790700"/>
          <p14:tracePt t="2242" x="9315450" y="1784350"/>
          <p14:tracePt t="2448" x="9328150" y="1784350"/>
          <p14:tracePt t="2464" x="9340850" y="1790700"/>
          <p14:tracePt t="2472" x="9340850" y="1809750"/>
          <p14:tracePt t="2480" x="9340850" y="1828800"/>
          <p14:tracePt t="2492" x="9340850" y="1835150"/>
          <p14:tracePt t="2508" x="9340850" y="1854200"/>
          <p14:tracePt t="3000" x="9340850" y="1860550"/>
          <p14:tracePt t="3008" x="9340850" y="1866900"/>
          <p14:tracePt t="3032" x="9340850" y="1879600"/>
          <p14:tracePt t="3039" x="9340850" y="1885950"/>
          <p14:tracePt t="3063" x="9328150" y="1892300"/>
          <p14:tracePt t="3079" x="9328150" y="1905000"/>
          <p14:tracePt t="3087" x="9328150" y="1911350"/>
          <p14:tracePt t="3129" x="9321800" y="1917700"/>
          <p14:tracePt t="3720" x="9302750" y="1943100"/>
          <p14:tracePt t="3728" x="9277350" y="2019300"/>
          <p14:tracePt t="3736" x="9251950" y="2095500"/>
          <p14:tracePt t="3744" x="9220200" y="2178050"/>
          <p14:tracePt t="3759" x="9169400" y="2292350"/>
          <p14:tracePt t="3775" x="9017000" y="2717800"/>
          <p14:tracePt t="3792" x="8928100" y="3143250"/>
          <p14:tracePt t="3809" x="8801100" y="3543300"/>
          <p14:tracePt t="3825" x="8731250" y="3765550"/>
          <p14:tracePt t="3842" x="8693150" y="3892550"/>
          <p14:tracePt t="3859" x="8667750" y="3949700"/>
          <p14:tracePt t="3875" x="8636000" y="4000500"/>
          <p14:tracePt t="3892" x="8585200" y="4070350"/>
          <p14:tracePt t="3909" x="8477250" y="4184650"/>
          <p14:tracePt t="3926" x="8305800" y="4394200"/>
          <p14:tracePt t="3942" x="8102600" y="4635500"/>
          <p14:tracePt t="3959" x="7893050" y="4870450"/>
          <p14:tracePt t="3975" x="7778750" y="5060950"/>
          <p14:tracePt t="3992" x="7670800" y="5245100"/>
          <p14:tracePt t="4009" x="7562850" y="5416550"/>
          <p14:tracePt t="4025" x="7461250" y="5594350"/>
          <p14:tracePt t="4042" x="7378700" y="5702300"/>
          <p14:tracePt t="4059" x="7327900" y="5759450"/>
          <p14:tracePt t="4075" x="7289800" y="5791200"/>
          <p14:tracePt t="4092" x="7258050" y="5816600"/>
          <p14:tracePt t="4109" x="7188200" y="5822950"/>
          <p14:tracePt t="4125" x="7080250" y="5867400"/>
          <p14:tracePt t="4142" x="6946900" y="5918200"/>
          <p14:tracePt t="4159" x="6800850" y="5962650"/>
          <p14:tracePt t="4175" x="6616700" y="6051550"/>
          <p14:tracePt t="4192" x="6534150" y="6070600"/>
          <p14:tracePt t="4209" x="6496050" y="6083300"/>
          <p14:tracePt t="4226" x="6457950" y="6096000"/>
          <p14:tracePt t="4242" x="6445250" y="6102350"/>
          <p14:tracePt t="4259" x="6419850" y="6102350"/>
          <p14:tracePt t="4276" x="6394450" y="6102350"/>
          <p14:tracePt t="4292" x="6330950" y="6102350"/>
          <p14:tracePt t="4296" x="6292850" y="6102350"/>
          <p14:tracePt t="4309" x="6273800" y="6102350"/>
          <p14:tracePt t="4327" x="6197600" y="6102350"/>
          <p14:tracePt t="4343" x="6089650" y="6096000"/>
          <p14:tracePt t="4359" x="6013450" y="6070600"/>
          <p14:tracePt t="4375" x="5943600" y="6057900"/>
          <p14:tracePt t="4392" x="5886450" y="6045200"/>
          <p14:tracePt t="4409" x="5822950" y="6045200"/>
          <p14:tracePt t="4426" x="5734050" y="6045200"/>
          <p14:tracePt t="4442" x="5664200" y="6045200"/>
          <p14:tracePt t="4459" x="5613400" y="6045200"/>
          <p14:tracePt t="4476" x="5588000" y="6045200"/>
          <p14:tracePt t="4492" x="5575300" y="6045200"/>
          <p14:tracePt t="4825" x="5607050" y="6045200"/>
          <p14:tracePt t="4832" x="5657850" y="6045200"/>
          <p14:tracePt t="4842" x="5708650" y="6045200"/>
          <p14:tracePt t="4859" x="5810250" y="6045200"/>
          <p14:tracePt t="4876" x="5930900" y="6019800"/>
          <p14:tracePt t="4892" x="6064250" y="6007100"/>
          <p14:tracePt t="4909" x="6184900" y="6007100"/>
          <p14:tracePt t="4926" x="6254750" y="6007100"/>
          <p14:tracePt t="4943" x="6292850" y="6007100"/>
          <p14:tracePt t="4959" x="6311900" y="6007100"/>
          <p14:tracePt t="4976" x="6318250" y="6007100"/>
          <p14:tracePt t="4992" x="6330950" y="6007100"/>
          <p14:tracePt t="5009" x="6394450" y="6007100"/>
          <p14:tracePt t="5025" x="6502400" y="6007100"/>
          <p14:tracePt t="5042" x="6686550" y="6007100"/>
          <p14:tracePt t="5059" x="6908800" y="6007100"/>
          <p14:tracePt t="5076" x="7118350" y="6007100"/>
          <p14:tracePt t="5092" x="7302500" y="6007100"/>
          <p14:tracePt t="5109" x="7442200" y="5975350"/>
          <p14:tracePt t="5126" x="7531100" y="5969000"/>
          <p14:tracePt t="5142" x="7556500" y="5956300"/>
          <p14:tracePt t="5159" x="7562850" y="5956300"/>
          <p14:tracePt t="5191" x="7575550" y="5956300"/>
          <p14:tracePt t="5199" x="7581900" y="5956300"/>
          <p14:tracePt t="5209" x="7588250" y="5956300"/>
          <p14:tracePt t="5225" x="7639050" y="5943600"/>
          <p14:tracePt t="5242" x="7740650" y="5943600"/>
          <p14:tracePt t="5259" x="7867650" y="5943600"/>
          <p14:tracePt t="5275" x="8039100" y="5943600"/>
          <p14:tracePt t="5292" x="8191500" y="5956300"/>
          <p14:tracePt t="5309" x="8350250" y="5969000"/>
          <p14:tracePt t="5325" x="8470900" y="5994400"/>
          <p14:tracePt t="5342" x="8528050" y="5994400"/>
          <p14:tracePt t="5359" x="8534400" y="5994400"/>
          <p14:tracePt t="5504" x="8547100" y="5994400"/>
          <p14:tracePt t="5512" x="8559800" y="5994400"/>
          <p14:tracePt t="5520" x="8572500" y="5994400"/>
          <p14:tracePt t="5527" x="8585200" y="5994400"/>
          <p14:tracePt t="5542" x="8597900" y="5994400"/>
          <p14:tracePt t="5559" x="8616950" y="5994400"/>
          <p14:tracePt t="5575" x="8623300" y="5994400"/>
          <p14:tracePt t="5592" x="8636000" y="5994400"/>
          <p14:tracePt t="5609" x="8642350" y="5994400"/>
          <p14:tracePt t="5626" x="8667750" y="5975350"/>
          <p14:tracePt t="5642" x="8693150" y="5969000"/>
          <p14:tracePt t="5659" x="8718550" y="5949950"/>
          <p14:tracePt t="5676" x="8743950" y="5930900"/>
          <p14:tracePt t="5692" x="8763000" y="5911850"/>
          <p14:tracePt t="5709" x="8794750" y="5892800"/>
          <p14:tracePt t="5726" x="8820150" y="5873750"/>
          <p14:tracePt t="5743" x="8864600" y="5803900"/>
          <p14:tracePt t="5759" x="8896350" y="5746750"/>
          <p14:tracePt t="5776" x="8915400" y="5708650"/>
          <p14:tracePt t="5792" x="8921750" y="5657850"/>
          <p14:tracePt t="5809" x="8934450" y="5568950"/>
          <p14:tracePt t="5826" x="8947150" y="5467350"/>
          <p14:tracePt t="5842" x="8947150" y="5410200"/>
          <p14:tracePt t="5859" x="8947150" y="5365750"/>
          <p14:tracePt t="5876" x="8947150" y="5308600"/>
          <p14:tracePt t="5892" x="8947150" y="5283200"/>
          <p14:tracePt t="5909" x="8959850" y="5276850"/>
          <p14:tracePt t="5926" x="8959850" y="5257800"/>
          <p14:tracePt t="5943" x="8991600" y="5226050"/>
          <p14:tracePt t="5959" x="9048750" y="5194300"/>
          <p14:tracePt t="5976" x="9061450" y="5187950"/>
          <p14:tracePt t="5992" x="9067800" y="5187950"/>
          <p14:tracePt t="6009" x="9080500" y="5187950"/>
          <p14:tracePt t="6026" x="9080500" y="5181600"/>
          <p14:tracePt t="6042" x="9086850" y="5181600"/>
          <p14:tracePt t="6088" x="9093200" y="5181600"/>
          <p14:tracePt t="6759" x="9093200" y="5168900"/>
          <p14:tracePt t="6768" x="9074150" y="5156200"/>
          <p14:tracePt t="6776" x="9055100" y="5130800"/>
          <p14:tracePt t="6793" x="8991600" y="5067300"/>
          <p14:tracePt t="6810" x="8966200" y="5029200"/>
          <p14:tracePt t="6826" x="8959850" y="5022850"/>
          <p14:tracePt t="6843" x="8959850" y="5003800"/>
          <p14:tracePt t="6860" x="8959850" y="4984750"/>
          <p14:tracePt t="6876" x="8959850" y="4972050"/>
          <p14:tracePt t="6910" x="8966200" y="4959350"/>
          <p14:tracePt t="6926" x="8972550" y="4953000"/>
          <p14:tracePt t="7272" x="8985250" y="4953000"/>
          <p14:tracePt t="7552" x="8991600" y="4953000"/>
          <p14:tracePt t="7584" x="9004300" y="4953000"/>
        </p14:tracePtLst>
      </p14:laserTraceLst>
    </p:ext>
  </p:extLs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1"/>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1847850" y="549275"/>
            <a:ext cx="813593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4274652"/>
      </p:ext>
    </p:extLst>
  </p:cSld>
  <p:clrMapOvr>
    <a:masterClrMapping/>
  </p:clrMapOvr>
  <mc:AlternateContent xmlns:mc="http://schemas.openxmlformats.org/markup-compatibility/2006" xmlns:p14="http://schemas.microsoft.com/office/powerpoint/2010/main">
    <mc:Choice Requires="p14">
      <p:transition spd="slow" p14:dur="2000" advTm="3568"/>
    </mc:Choice>
    <mc:Fallback xmlns="">
      <p:transition spd="slow" advTm="3568"/>
    </mc:Fallback>
  </mc:AlternateContent>
  <p:timing>
    <p:tnLst>
      <p:par>
        <p:cTn id="1" dur="indefinite" restart="never" nodeType="tmRoot"/>
      </p:par>
    </p:tnLst>
  </p:timing>
  <p:extLst mod="1">
    <p:ext uri="{3A86A75C-4F4B-4683-9AE1-C65F6400EC91}">
      <p14:laserTraceLst xmlns:p14="http://schemas.microsoft.com/office/powerpoint/2010/main">
        <p14:tracePtLst>
          <p14:tracePt t="71" x="9023350" y="4953000"/>
          <p14:tracePt t="95" x="9023350" y="4946650"/>
          <p14:tracePt t="111" x="9023350" y="4940300"/>
          <p14:tracePt t="121" x="9023350" y="4933950"/>
          <p14:tracePt t="138" x="9029700" y="4921250"/>
          <p14:tracePt t="154" x="9036050" y="4908550"/>
          <p14:tracePt t="171" x="9048750" y="4883150"/>
          <p14:tracePt t="188" x="9048750" y="4876800"/>
          <p14:tracePt t="528" x="9036050" y="4870450"/>
          <p14:tracePt t="544" x="9029700" y="4870450"/>
          <p14:tracePt t="568" x="9023350" y="4870450"/>
          <p14:tracePt t="585" x="9010650" y="4870450"/>
          <p14:tracePt t="592" x="9004300" y="4876800"/>
          <p14:tracePt t="600" x="8997950" y="4876800"/>
          <p14:tracePt t="608" x="8991600" y="4876800"/>
          <p14:tracePt t="622" x="8978900" y="4883150"/>
          <p14:tracePt t="638" x="8972550" y="4883150"/>
          <p14:tracePt t="655" x="8934450" y="4883150"/>
          <p14:tracePt t="672" x="8909050" y="4895850"/>
          <p14:tracePt t="688" x="8870950" y="4895850"/>
          <p14:tracePt t="705" x="8820150" y="4895850"/>
          <p14:tracePt t="722" x="8763000" y="4895850"/>
          <p14:tracePt t="738" x="8693150" y="4876800"/>
          <p14:tracePt t="755" x="8655050" y="4851400"/>
          <p14:tracePt t="772" x="8623300" y="4832350"/>
          <p14:tracePt t="788" x="8597900" y="4819650"/>
          <p14:tracePt t="805" x="8578850" y="4800600"/>
          <p14:tracePt t="822" x="8566150" y="4787900"/>
          <p14:tracePt t="1064" x="8566150" y="4781550"/>
          <p14:tracePt t="1072" x="8534400" y="4724400"/>
          <p14:tracePt t="1080" x="8483600" y="4622800"/>
          <p14:tracePt t="1088" x="8407400" y="4489450"/>
          <p14:tracePt t="1105" x="8210550" y="4108450"/>
          <p14:tracePt t="1122" x="8026400" y="3663950"/>
          <p14:tracePt t="1138" x="7924800" y="3435350"/>
          <p14:tracePt t="1155" x="7886700" y="3378200"/>
          <p14:tracePt t="1171" x="7880350" y="3359150"/>
        </p14:tracePtLst>
      </p14:laserTraceLst>
    </p:ext>
  </p:extLs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1"/>
          <p:cNvPicPr>
            <a:picLocks noChangeAspect="1" noChangeArrowheads="1"/>
          </p:cNvPicPr>
          <p:nvPr/>
        </p:nvPicPr>
        <p:blipFill>
          <a:blip r:embed="rId3">
            <a:extLst>
              <a:ext uri="{28A0092B-C50C-407E-A947-70E740481C1C}">
                <a14:useLocalDpi xmlns:a14="http://schemas.microsoft.com/office/drawing/2010/main" val="0"/>
              </a:ext>
            </a:extLst>
          </a:blip>
          <a:srcRect l="15929" t="60001" r="49557" b="12857"/>
          <a:stretch>
            <a:fillRect/>
          </a:stretch>
        </p:blipFill>
        <p:spPr bwMode="auto">
          <a:xfrm>
            <a:off x="3432176" y="692151"/>
            <a:ext cx="633571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7" name="Rectangle 2"/>
          <p:cNvSpPr>
            <a:spLocks noChangeArrowheads="1"/>
          </p:cNvSpPr>
          <p:nvPr/>
        </p:nvSpPr>
        <p:spPr bwMode="auto">
          <a:xfrm>
            <a:off x="4165600" y="4529138"/>
            <a:ext cx="4940300"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Spearman correlation coefficient =0.899</a:t>
            </a:r>
          </a:p>
          <a:p>
            <a:pPr algn="ctr">
              <a:lnSpc>
                <a:spcPct val="115000"/>
              </a:lnSpc>
              <a:spcAft>
                <a:spcPts val="1000"/>
              </a:spcAft>
            </a:pPr>
            <a:r>
              <a:rPr lang="en-US" altLang="en-US" sz="2800" dirty="0">
                <a:solidFill>
                  <a:schemeClr val="tx1"/>
                </a:solidFill>
                <a:latin typeface="Calibri" panose="020F0502020204030204" pitchFamily="34" charset="0"/>
                <a:ea typeface="Calibri" panose="020F0502020204030204" pitchFamily="34" charset="0"/>
                <a:cs typeface="Sakkal Majalla" panose="02000000000000000000" pitchFamily="2" charset="-78"/>
              </a:rPr>
              <a:t>Direct Strong Correlation</a:t>
            </a:r>
          </a:p>
        </p:txBody>
      </p:sp>
    </p:spTree>
    <p:extLst>
      <p:ext uri="{BB962C8B-B14F-4D97-AF65-F5344CB8AC3E}">
        <p14:creationId xmlns:p14="http://schemas.microsoft.com/office/powerpoint/2010/main" val="1902892486"/>
      </p:ext>
    </p:extLst>
  </p:cSld>
  <p:clrMapOvr>
    <a:masterClrMapping/>
  </p:clrMapOvr>
  <mc:AlternateContent xmlns:mc="http://schemas.openxmlformats.org/markup-compatibility/2006" xmlns:p14="http://schemas.microsoft.com/office/powerpoint/2010/main">
    <mc:Choice Requires="p14">
      <p:transition spd="slow" p14:dur="2000" advTm="24144"/>
    </mc:Choice>
    <mc:Fallback xmlns="">
      <p:transition spd="slow" advTm="24144"/>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918450" y="3352800"/>
          <p14:tracePt t="735" x="8013700" y="3352800"/>
          <p14:tracePt t="743" x="8166100" y="3282950"/>
          <p14:tracePt t="754" x="8280400" y="3219450"/>
          <p14:tracePt t="771" x="8382000" y="3155950"/>
          <p14:tracePt t="787" x="8483600" y="3098800"/>
          <p14:tracePt t="804" x="8610600" y="2971800"/>
          <p14:tracePt t="821" x="8693150" y="2755900"/>
          <p14:tracePt t="838" x="8763000" y="2527300"/>
          <p14:tracePt t="840" x="8826500" y="2349500"/>
          <p14:tracePt t="855" x="8940800" y="1822450"/>
          <p14:tracePt t="871" x="8978900" y="1466850"/>
          <p14:tracePt t="888" x="9023350" y="1123950"/>
          <p14:tracePt t="905" x="9023350" y="844550"/>
          <p14:tracePt t="921" x="8997950" y="673100"/>
          <p14:tracePt t="938" x="8978900" y="609600"/>
          <p14:tracePt t="955" x="8966200" y="596900"/>
          <p14:tracePt t="971" x="8966200" y="590550"/>
          <p14:tracePt t="988" x="8947150" y="590550"/>
          <p14:tracePt t="1005" x="8909050" y="590550"/>
          <p14:tracePt t="1021" x="8826500" y="590550"/>
          <p14:tracePt t="1038" x="8699500" y="666750"/>
          <p14:tracePt t="1055" x="8515350" y="914400"/>
          <p14:tracePt t="1071" x="8477250" y="1054100"/>
          <p14:tracePt t="1088" x="8477250" y="1149350"/>
          <p14:tracePt t="1105" x="8559800" y="1193800"/>
          <p14:tracePt t="1121" x="8699500" y="1231900"/>
          <p14:tracePt t="1138" x="8877300" y="1231900"/>
          <p14:tracePt t="1155" x="9010650" y="1231900"/>
          <p14:tracePt t="1171" x="9036050" y="1231900"/>
          <p14:tracePt t="1239" x="9023350" y="1231900"/>
          <p14:tracePt t="1247" x="9004300" y="1231900"/>
          <p14:tracePt t="1256" x="8985250" y="1244600"/>
          <p14:tracePt t="1271" x="8928100" y="1301750"/>
          <p14:tracePt t="1288" x="8877300" y="1441450"/>
          <p14:tracePt t="1305" x="8858250" y="1593850"/>
          <p14:tracePt t="1321" x="8858250" y="1746250"/>
          <p14:tracePt t="1338" x="8921750" y="1835150"/>
          <p14:tracePt t="1355" x="8997950" y="1873250"/>
          <p14:tracePt t="1371" x="9042400" y="1892300"/>
          <p14:tracePt t="1388" x="9074150" y="1892300"/>
          <p14:tracePt t="1456" x="9074150" y="1885950"/>
          <p14:tracePt t="1464" x="9074150" y="1866900"/>
          <p14:tracePt t="1472" x="9042400" y="1841500"/>
          <p14:tracePt t="1488" x="8934450" y="1816100"/>
          <p14:tracePt t="1505" x="8820150" y="1803400"/>
          <p14:tracePt t="1522" x="8661400" y="1803400"/>
          <p14:tracePt t="1538" x="8420100" y="1835150"/>
          <p14:tracePt t="1555" x="8166100" y="1905000"/>
          <p14:tracePt t="1572" x="7950200" y="2006600"/>
          <p14:tracePt t="1588" x="7854950" y="2044700"/>
          <p14:tracePt t="1605" x="7823200" y="2063750"/>
          <p14:tracePt t="1622" x="7804150" y="2076450"/>
          <p14:tracePt t="1639" x="7772400" y="2101850"/>
          <p14:tracePt t="1655" x="7639050" y="2171700"/>
          <p14:tracePt t="1672" x="7512050" y="2216150"/>
          <p14:tracePt t="1688" x="7391400" y="2241550"/>
          <p14:tracePt t="1705" x="7321550" y="2241550"/>
          <p14:tracePt t="1722" x="7289800" y="2241550"/>
          <p14:tracePt t="1738" x="7277100" y="2241550"/>
          <p14:tracePt t="1755" x="7251700" y="2235200"/>
          <p14:tracePt t="1772" x="7232650" y="2209800"/>
          <p14:tracePt t="1788" x="7169150" y="2159000"/>
          <p14:tracePt t="1805" x="7073900" y="2095500"/>
          <p14:tracePt t="1822" x="6953250" y="2038350"/>
          <p14:tracePt t="1840" x="6673850" y="1949450"/>
          <p14:tracePt t="1855" x="6470650" y="1898650"/>
          <p14:tracePt t="1872" x="6261100" y="1885950"/>
          <p14:tracePt t="1888" x="6070600" y="1885950"/>
          <p14:tracePt t="1905" x="5918200" y="1885950"/>
          <p14:tracePt t="1922" x="5835650" y="1892300"/>
          <p14:tracePt t="1938" x="5791200" y="1898650"/>
          <p14:tracePt t="1972" x="5784850" y="1898650"/>
          <p14:tracePt t="2047" x="5772150" y="1898650"/>
          <p14:tracePt t="2055" x="5765800" y="1898650"/>
          <p14:tracePt t="2063" x="5746750" y="1885950"/>
          <p14:tracePt t="2071" x="5740400" y="1879600"/>
          <p14:tracePt t="2088" x="5702300" y="1860550"/>
          <p14:tracePt t="2105" x="5626100" y="1835150"/>
          <p14:tracePt t="2121" x="5505450" y="1797050"/>
          <p14:tracePt t="2138" x="5346700" y="1739900"/>
          <p14:tracePt t="2155" x="5168900" y="1682750"/>
          <p14:tracePt t="2171" x="5035550" y="1651000"/>
          <p14:tracePt t="2188" x="4965700" y="1644650"/>
          <p14:tracePt t="2205" x="4953000" y="1631950"/>
          <p14:tracePt t="2560" x="4953000" y="1625600"/>
          <p14:tracePt t="2592" x="4965700" y="1625600"/>
          <p14:tracePt t="2623" x="4972050" y="1625600"/>
          <p14:tracePt t="2639" x="4978400" y="1625600"/>
          <p14:tracePt t="2648" x="4991100" y="1625600"/>
          <p14:tracePt t="2664" x="4997450" y="1625600"/>
          <p14:tracePt t="2673" x="5003800" y="1625600"/>
          <p14:tracePt t="2688" x="5010150" y="1625600"/>
          <p14:tracePt t="2736" x="5022850" y="1625600"/>
          <p14:tracePt t="2744" x="5029200" y="1625600"/>
          <p14:tracePt t="2755" x="5035550" y="1625600"/>
          <p14:tracePt t="2772" x="5092700" y="1625600"/>
          <p14:tracePt t="2789" x="5257800" y="1625600"/>
          <p14:tracePt t="2805" x="5638800" y="1638300"/>
          <p14:tracePt t="2822" x="6203950" y="1714500"/>
          <p14:tracePt t="2839" x="7029450" y="1714500"/>
          <p14:tracePt t="2855" x="7429500" y="1714500"/>
          <p14:tracePt t="2872" x="7670800" y="1714500"/>
          <p14:tracePt t="2889" x="7791450" y="1714500"/>
          <p14:tracePt t="2906" x="7874000" y="1714500"/>
          <p14:tracePt t="2922" x="7962900" y="1714500"/>
          <p14:tracePt t="2939" x="8064500" y="1714500"/>
          <p14:tracePt t="2955" x="8178800" y="1714500"/>
          <p14:tracePt t="2972" x="8318500" y="1714500"/>
          <p14:tracePt t="2989" x="8458200" y="1714500"/>
          <p14:tracePt t="3005" x="8591550" y="1714500"/>
          <p14:tracePt t="3022" x="8705850" y="1714500"/>
          <p14:tracePt t="3039" x="8832850" y="1714500"/>
          <p14:tracePt t="3055" x="8877300" y="1714500"/>
          <p14:tracePt t="3072" x="8928100" y="1714500"/>
          <p14:tracePt t="3089" x="8997950" y="1714500"/>
          <p14:tracePt t="3105" x="9048750" y="1714500"/>
          <p14:tracePt t="3122" x="9086850" y="1714500"/>
          <p14:tracePt t="3139" x="9099550" y="1714500"/>
          <p14:tracePt t="3156" x="9112250" y="1714500"/>
          <p14:tracePt t="3172" x="9118600" y="1714500"/>
          <p14:tracePt t="3189" x="9124950" y="1714500"/>
          <p14:tracePt t="3205" x="9131300" y="1714500"/>
          <p14:tracePt t="3222" x="9150350" y="1714500"/>
          <p14:tracePt t="3239" x="9156700" y="1714500"/>
          <p14:tracePt t="3920" x="9163050" y="1714500"/>
          <p14:tracePt t="3928" x="9175750" y="1714500"/>
          <p14:tracePt t="3944" x="9182100" y="1714500"/>
          <p14:tracePt t="3956" x="9188450" y="1714500"/>
          <p14:tracePt t="3976" x="9201150" y="1714500"/>
          <p14:tracePt t="3989" x="9207500" y="1714500"/>
          <p14:tracePt t="4008" x="9213850" y="1714500"/>
          <p14:tracePt t="4032" x="9220200" y="1714500"/>
          <p14:tracePt t="4048" x="9226550" y="1714500"/>
          <p14:tracePt t="4072" x="9239250" y="1714500"/>
          <p14:tracePt t="4096" x="9245600" y="1714500"/>
          <p14:tracePt t="4104" x="9251950" y="1714500"/>
          <p14:tracePt t="4112" x="9258300" y="1714500"/>
          <p14:tracePt t="4122" x="9271000" y="1714500"/>
          <p14:tracePt t="4139" x="9296400" y="1714500"/>
          <p14:tracePt t="4156" x="9334500" y="1733550"/>
          <p14:tracePt t="4172" x="9353550" y="1758950"/>
          <p14:tracePt t="4189" x="9372600" y="1816100"/>
          <p14:tracePt t="4206" x="9410700" y="1924050"/>
          <p14:tracePt t="4222" x="9455150" y="2063750"/>
          <p14:tracePt t="4239" x="9499600" y="2197100"/>
          <p14:tracePt t="4256" x="9550400" y="2425700"/>
          <p14:tracePt t="4272" x="9569450" y="2590800"/>
          <p14:tracePt t="4289" x="9569450" y="2711450"/>
          <p14:tracePt t="4306" x="9569450" y="2832100"/>
          <p14:tracePt t="4322" x="9569450" y="2959100"/>
          <p14:tracePt t="4339" x="9531350" y="3086100"/>
          <p14:tracePt t="4356" x="9505950" y="3206750"/>
          <p14:tracePt t="4373" x="9480550" y="3314700"/>
          <p14:tracePt t="4389" x="9480550" y="3365500"/>
          <p14:tracePt t="4406" x="9480550" y="3416300"/>
          <p14:tracePt t="4423" x="9480550" y="3517900"/>
          <p14:tracePt t="4439" x="9480550" y="3568700"/>
          <p14:tracePt t="4456" x="9461500" y="3790950"/>
          <p14:tracePt t="4473" x="9429750" y="4038600"/>
          <p14:tracePt t="4489" x="9340850" y="4273550"/>
          <p14:tracePt t="4506" x="9283700" y="4451350"/>
          <p14:tracePt t="4523" x="9213850" y="4610100"/>
          <p14:tracePt t="4539" x="9099550" y="4781550"/>
          <p14:tracePt t="4556" x="9010650" y="4902200"/>
          <p14:tracePt t="4573" x="8902700" y="4984750"/>
          <p14:tracePt t="4589" x="8756650" y="5054600"/>
          <p14:tracePt t="4606" x="8597900" y="5111750"/>
          <p14:tracePt t="4623" x="8420100" y="5194300"/>
          <p14:tracePt t="4639" x="8312150" y="5232400"/>
          <p14:tracePt t="4656" x="8235950" y="5257800"/>
          <p14:tracePt t="4672" x="8178800" y="5283200"/>
          <p14:tracePt t="4689" x="8121650" y="5314950"/>
          <p14:tracePt t="4706" x="8070850" y="5346700"/>
          <p14:tracePt t="4723" x="8001000" y="5416550"/>
          <p14:tracePt t="4739" x="7943850" y="5486400"/>
          <p14:tracePt t="4756" x="7874000" y="5613400"/>
          <p14:tracePt t="4773" x="7835900" y="5734050"/>
          <p14:tracePt t="4789" x="7804150" y="5854700"/>
          <p14:tracePt t="4806" x="7791450" y="5956300"/>
          <p14:tracePt t="4823" x="7778750" y="6115050"/>
          <p14:tracePt t="4839" x="7778750" y="6184900"/>
          <p14:tracePt t="4856" x="7778750" y="6235700"/>
          <p14:tracePt t="4873" x="7778750" y="6273800"/>
          <p14:tracePt t="4906" x="7785100" y="6280150"/>
          <p14:tracePt t="4923" x="7797800" y="6280150"/>
          <p14:tracePt t="4939" x="7835900" y="6280150"/>
          <p14:tracePt t="4956" x="7886700" y="6280150"/>
          <p14:tracePt t="4973" x="7981950" y="6235700"/>
          <p14:tracePt t="4989" x="8058150" y="6184900"/>
          <p14:tracePt t="5006" x="8121650" y="6134100"/>
          <p14:tracePt t="5023" x="8147050" y="6096000"/>
          <p14:tracePt t="5039" x="8147050" y="6070600"/>
          <p14:tracePt t="5056" x="8140700" y="6051550"/>
          <p14:tracePt t="5073" x="8051800" y="6013450"/>
          <p14:tracePt t="5089" x="7962900" y="6013450"/>
          <p14:tracePt t="5106" x="7791450" y="6013450"/>
          <p14:tracePt t="5123" x="7416800" y="6013450"/>
          <p14:tracePt t="5139" x="6889750" y="6026150"/>
          <p14:tracePt t="5156" x="6305550" y="6108700"/>
          <p14:tracePt t="5173" x="5746750" y="6146800"/>
          <p14:tracePt t="5189" x="5353050" y="6146800"/>
          <p14:tracePt t="5206" x="5130800" y="6146800"/>
          <p14:tracePt t="5223" x="5003800" y="6146800"/>
          <p14:tracePt t="6280" x="5016500" y="6146800"/>
          <p14:tracePt t="6288" x="5086350" y="6146800"/>
          <p14:tracePt t="6296" x="5156200" y="6146800"/>
          <p14:tracePt t="6306" x="5219700" y="6146800"/>
          <p14:tracePt t="6323" x="5391150" y="6146800"/>
          <p14:tracePt t="6340" x="5600700" y="6146800"/>
          <p14:tracePt t="6357" x="5873750" y="6146800"/>
          <p14:tracePt t="6373" x="6121400" y="6146800"/>
          <p14:tracePt t="6376" x="6223000" y="6146800"/>
          <p14:tracePt t="6390" x="6330950" y="6146800"/>
          <p14:tracePt t="6407" x="6540500" y="6146800"/>
          <p14:tracePt t="6423" x="6597650" y="6146800"/>
          <p14:tracePt t="6440" x="6718300" y="6146800"/>
          <p14:tracePt t="6457" x="6788150" y="6146800"/>
          <p14:tracePt t="6473" x="6927850" y="6146800"/>
          <p14:tracePt t="6490" x="7112000" y="6146800"/>
          <p14:tracePt t="6507" x="7423150" y="6146800"/>
          <p14:tracePt t="6523" x="7740650" y="6127750"/>
          <p14:tracePt t="6540" x="8070850" y="6064250"/>
          <p14:tracePt t="6557" x="8261350" y="6051550"/>
          <p14:tracePt t="6573" x="8375650" y="6032500"/>
          <p14:tracePt t="6590" x="8388350" y="6032500"/>
          <p14:tracePt t="6606" x="8388350" y="6026150"/>
          <p14:tracePt t="6688" x="8401050" y="6019800"/>
          <p14:tracePt t="6696" x="8413750" y="6019800"/>
          <p14:tracePt t="6707" x="8432800" y="6026150"/>
          <p14:tracePt t="6723" x="8521700" y="6038850"/>
          <p14:tracePt t="6740" x="8655050" y="6083300"/>
          <p14:tracePt t="6757" x="8794750" y="6121400"/>
          <p14:tracePt t="6773" x="9004300" y="6184900"/>
          <p14:tracePt t="6790" x="9137650" y="6210300"/>
          <p14:tracePt t="6807" x="9245600" y="6223000"/>
          <p14:tracePt t="6928" x="9251950" y="6216650"/>
          <p14:tracePt t="6936" x="9251950" y="6184900"/>
          <p14:tracePt t="6944" x="9245600" y="6165850"/>
          <p14:tracePt t="6957" x="9232900" y="6127750"/>
          <p14:tracePt t="6974" x="9220200" y="6026150"/>
          <p14:tracePt t="6990" x="9163050" y="5886450"/>
          <p14:tracePt t="7007" x="9055100" y="5600700"/>
          <p14:tracePt t="7023" x="8972550" y="5359400"/>
          <p14:tracePt t="7040" x="8921750" y="5149850"/>
          <p14:tracePt t="7057" x="8909050" y="4914900"/>
          <p14:tracePt t="7073" x="8896350" y="4762500"/>
          <p14:tracePt t="7090" x="8896350" y="4679950"/>
          <p14:tracePt t="7107" x="8896350" y="4641850"/>
          <p14:tracePt t="7123" x="8896350" y="4616450"/>
          <p14:tracePt t="7140" x="8896350" y="4610100"/>
          <p14:tracePt t="21512" x="8902700" y="4610100"/>
          <p14:tracePt t="21520" x="8915400" y="4603750"/>
          <p14:tracePt t="21591" x="8877300" y="4603750"/>
          <p14:tracePt t="21599" x="8794750" y="4603750"/>
          <p14:tracePt t="21607" x="8661400" y="4540250"/>
          <p14:tracePt t="21615" x="8559800" y="4483100"/>
          <p14:tracePt t="22040" x="8559800" y="4457700"/>
          <p14:tracePt t="22048" x="8559800" y="4445000"/>
          <p14:tracePt t="22061" x="8559800" y="4432300"/>
          <p14:tracePt t="22078" x="8553450" y="4432300"/>
          <p14:tracePt t="22095" x="8553450" y="4425950"/>
          <p14:tracePt t="22113" x="8540750" y="4425950"/>
          <p14:tracePt t="22128" x="8343900" y="4425950"/>
          <p14:tracePt t="22145" x="7778750" y="4425950"/>
          <p14:tracePt t="22161" x="6978650" y="4470400"/>
          <p14:tracePt t="22178" x="6292850" y="4470400"/>
          <p14:tracePt t="22195" x="5740400" y="4470400"/>
          <p14:tracePt t="22212" x="5441950" y="4470400"/>
          <p14:tracePt t="22228" x="5359400" y="4470400"/>
          <p14:tracePt t="22560" x="5365750" y="4470400"/>
          <p14:tracePt t="22600" x="5378450" y="4470400"/>
          <p14:tracePt t="22784" x="5384800" y="4470400"/>
          <p14:tracePt t="22793" x="5391150" y="4470400"/>
          <p14:tracePt t="22800" x="5435600" y="4470400"/>
          <p14:tracePt t="22811" x="5499100" y="4457700"/>
          <p14:tracePt t="22828" x="5803900" y="4381500"/>
          <p14:tracePt t="22845" x="6280150" y="4267200"/>
          <p14:tracePt t="22861" x="6838950" y="4159250"/>
          <p14:tracePt t="22878" x="7118350" y="4089400"/>
          <p14:tracePt t="22895" x="7131050" y="4089400"/>
          <p14:tracePt t="23280" x="7124700" y="4089400"/>
          <p14:tracePt t="23288" x="7112000" y="4089400"/>
          <p14:tracePt t="23297" x="7092950" y="4089400"/>
          <p14:tracePt t="23312" x="7086600" y="4089400"/>
        </p14:tracePtLst>
      </p14:laserTraceLst>
    </p:ext>
  </p:extLs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Simple Linear Regression</a:t>
            </a:r>
          </a:p>
        </p:txBody>
      </p:sp>
    </p:spTree>
    <p:custDataLst>
      <p:tags r:id="rId1"/>
    </p:custDataLst>
    <p:extLst>
      <p:ext uri="{BB962C8B-B14F-4D97-AF65-F5344CB8AC3E}">
        <p14:creationId xmlns:p14="http://schemas.microsoft.com/office/powerpoint/2010/main" val="3510710660"/>
      </p:ext>
    </p:extLst>
  </p:cSld>
  <p:clrMapOvr>
    <a:masterClrMapping/>
  </p:clrMapOvr>
  <mc:AlternateContent xmlns:mc="http://schemas.openxmlformats.org/markup-compatibility/2006" xmlns:p14="http://schemas.microsoft.com/office/powerpoint/2010/main">
    <mc:Choice Requires="p14">
      <p:transition spd="slow" p14:dur="2000" advTm="11264"/>
    </mc:Choice>
    <mc:Fallback xmlns="">
      <p:transition spd="slow" advTm="112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1"/>
          <p:cNvPicPr>
            <a:picLocks noChangeAspect="1" noChangeArrowheads="1"/>
          </p:cNvPicPr>
          <p:nvPr/>
        </p:nvPicPr>
        <p:blipFill>
          <a:blip r:embed="rId3">
            <a:extLst>
              <a:ext uri="{28A0092B-C50C-407E-A947-70E740481C1C}">
                <a14:useLocalDpi xmlns:a14="http://schemas.microsoft.com/office/drawing/2010/main" val="0"/>
              </a:ext>
            </a:extLst>
          </a:blip>
          <a:srcRect b="5556"/>
          <a:stretch>
            <a:fillRect/>
          </a:stretch>
        </p:blipFill>
        <p:spPr bwMode="auto">
          <a:xfrm>
            <a:off x="1847851" y="476250"/>
            <a:ext cx="856932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4315380"/>
      </p:ext>
    </p:extLst>
  </p:cSld>
  <p:clrMapOvr>
    <a:masterClrMapping/>
  </p:clrMapOvr>
  <mc:AlternateContent xmlns:mc="http://schemas.openxmlformats.org/markup-compatibility/2006" xmlns:p14="http://schemas.microsoft.com/office/powerpoint/2010/main">
    <mc:Choice Requires="p14">
      <p:transition spd="slow" p14:dur="2000" advTm="4240"/>
    </mc:Choice>
    <mc:Fallback xmlns="">
      <p:transition spd="slow" advTm="424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847850" y="4762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9778470"/>
      </p:ext>
    </p:extLst>
  </p:cSld>
  <p:clrMapOvr>
    <a:masterClrMapping/>
  </p:clrMapOvr>
  <mc:AlternateContent xmlns:mc="http://schemas.openxmlformats.org/markup-compatibility/2006" xmlns:p14="http://schemas.microsoft.com/office/powerpoint/2010/main">
    <mc:Choice Requires="p14">
      <p:transition spd="slow" p14:dur="2000" advTm="5503"/>
    </mc:Choice>
    <mc:Fallback xmlns="">
      <p:transition spd="slow" advTm="5503"/>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847850" y="476251"/>
            <a:ext cx="84963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527076"/>
      </p:ext>
    </p:extLst>
  </p:cSld>
  <p:clrMapOvr>
    <a:masterClrMapping/>
  </p:clrMapOvr>
  <mc:AlternateContent xmlns:mc="http://schemas.openxmlformats.org/markup-compatibility/2006" xmlns:p14="http://schemas.microsoft.com/office/powerpoint/2010/main">
    <mc:Choice Requires="p14">
      <p:transition spd="slow" p14:dur="2000" advTm="1984"/>
    </mc:Choice>
    <mc:Fallback xmlns="">
      <p:transition spd="slow" advTm="1984"/>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476250"/>
            <a:ext cx="83534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116759"/>
      </p:ext>
    </p:extLst>
  </p:cSld>
  <p:clrMapOvr>
    <a:masterClrMapping/>
  </p:clrMapOvr>
  <mc:AlternateContent xmlns:mc="http://schemas.openxmlformats.org/markup-compatibility/2006" xmlns:p14="http://schemas.microsoft.com/office/powerpoint/2010/main">
    <mc:Choice Requires="p14">
      <p:transition spd="slow" p14:dur="2000" advTm="2544"/>
    </mc:Choice>
    <mc:Fallback xmlns="">
      <p:transition spd="slow" advTm="2544"/>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1"/>
          <p:cNvPicPr>
            <a:picLocks noChangeAspect="1" noChangeArrowheads="1"/>
          </p:cNvPicPr>
          <p:nvPr/>
        </p:nvPicPr>
        <p:blipFill>
          <a:blip r:embed="rId3">
            <a:extLst>
              <a:ext uri="{28A0092B-C50C-407E-A947-70E740481C1C}">
                <a14:useLocalDpi xmlns:a14="http://schemas.microsoft.com/office/drawing/2010/main" val="0"/>
              </a:ext>
            </a:extLst>
          </a:blip>
          <a:srcRect b="6493"/>
          <a:stretch>
            <a:fillRect/>
          </a:stretch>
        </p:blipFill>
        <p:spPr bwMode="auto">
          <a:xfrm>
            <a:off x="1774826" y="549275"/>
            <a:ext cx="8424863" cy="518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4412925"/>
      </p:ext>
    </p:extLst>
  </p:cSld>
  <p:clrMapOvr>
    <a:masterClrMapping/>
  </p:clrMapOvr>
  <mc:AlternateContent xmlns:mc="http://schemas.openxmlformats.org/markup-compatibility/2006" xmlns:p14="http://schemas.microsoft.com/office/powerpoint/2010/main">
    <mc:Choice Requires="p14">
      <p:transition spd="slow" p14:dur="2000" advTm="1392"/>
    </mc:Choice>
    <mc:Fallback xmlns="">
      <p:transition spd="slow" advTm="1392"/>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1"/>
          <p:cNvPicPr>
            <a:picLocks noChangeAspect="1" noChangeArrowheads="1"/>
          </p:cNvPicPr>
          <p:nvPr/>
        </p:nvPicPr>
        <p:blipFill>
          <a:blip r:embed="rId3">
            <a:extLst>
              <a:ext uri="{28A0092B-C50C-407E-A947-70E740481C1C}">
                <a14:useLocalDpi xmlns:a14="http://schemas.microsoft.com/office/drawing/2010/main" val="0"/>
              </a:ext>
            </a:extLst>
          </a:blip>
          <a:srcRect l="16238" t="64935" r="41879" b="14285"/>
          <a:stretch>
            <a:fillRect/>
          </a:stretch>
        </p:blipFill>
        <p:spPr bwMode="auto">
          <a:xfrm>
            <a:off x="3071814" y="549275"/>
            <a:ext cx="727233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3" name="Rectangle 2"/>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endParaRPr lang="en-US" altLang="en-US"/>
          </a:p>
        </p:txBody>
      </p:sp>
      <p:sp>
        <p:nvSpPr>
          <p:cNvPr id="153604" name="Rectangle 3"/>
          <p:cNvSpPr>
            <a:spLocks noChangeArrowheads="1"/>
          </p:cNvSpPr>
          <p:nvPr/>
        </p:nvSpPr>
        <p:spPr bwMode="auto">
          <a:xfrm>
            <a:off x="1524001" y="1487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endParaRPr lang="en-US" altLang="en-US"/>
          </a:p>
        </p:txBody>
      </p:sp>
      <p:sp>
        <p:nvSpPr>
          <p:cNvPr id="153605" name="Rectangle 5"/>
          <p:cNvSpPr>
            <a:spLocks noChangeArrowheads="1"/>
          </p:cNvSpPr>
          <p:nvPr/>
        </p:nvSpPr>
        <p:spPr bwMode="auto">
          <a:xfrm>
            <a:off x="4151314" y="3860800"/>
            <a:ext cx="2846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dirty="0">
                <a:solidFill>
                  <a:schemeClr val="tx1"/>
                </a:solidFill>
                <a:ea typeface="Times New Roman" panose="02020603050405020304" pitchFamily="18" charset="0"/>
                <a:cs typeface="Sakkal Majalla" panose="02000000000000000000" pitchFamily="2" charset="-78"/>
              </a:rPr>
              <a:t>y=  11.867</a:t>
            </a:r>
            <a:r>
              <a:rPr lang="ar-EG" altLang="en-US" dirty="0">
                <a:solidFill>
                  <a:schemeClr val="tx1"/>
                </a:solidFill>
                <a:ea typeface="Times New Roman" panose="02020603050405020304" pitchFamily="18" charset="0"/>
                <a:cs typeface="Sakkal Majalla" panose="02000000000000000000" pitchFamily="2" charset="-78"/>
              </a:rPr>
              <a:t>+</a:t>
            </a:r>
            <a:r>
              <a:rPr lang="en-US" altLang="en-US" dirty="0">
                <a:solidFill>
                  <a:schemeClr val="tx1"/>
                </a:solidFill>
                <a:ea typeface="Times New Roman" panose="02020603050405020304" pitchFamily="18" charset="0"/>
                <a:cs typeface="Sakkal Majalla" panose="02000000000000000000" pitchFamily="2" charset="-78"/>
              </a:rPr>
              <a:t> 1.657 x </a:t>
            </a:r>
          </a:p>
        </p:txBody>
      </p:sp>
    </p:spTree>
    <p:extLst>
      <p:ext uri="{BB962C8B-B14F-4D97-AF65-F5344CB8AC3E}">
        <p14:creationId xmlns:p14="http://schemas.microsoft.com/office/powerpoint/2010/main" val="1800867043"/>
      </p:ext>
    </p:extLst>
  </p:cSld>
  <p:clrMapOvr>
    <a:masterClrMapping/>
  </p:clrMapOvr>
  <mc:AlternateContent xmlns:mc="http://schemas.openxmlformats.org/markup-compatibility/2006" xmlns:p14="http://schemas.microsoft.com/office/powerpoint/2010/main">
    <mc:Choice Requires="p14">
      <p:transition spd="slow" p14:dur="2000" advTm="16481"/>
    </mc:Choice>
    <mc:Fallback xmlns="">
      <p:transition spd="slow" advTm="16481"/>
    </mc:Fallback>
  </mc:AlternateContent>
  <p:timing>
    <p:tnLst>
      <p:par>
        <p:cTn id="1" dur="indefinite" restart="never" nodeType="tmRoot"/>
      </p:par>
    </p:tnLst>
  </p:timing>
  <p:extLst mod="1">
    <p:ext uri="{3A86A75C-4F4B-4683-9AE1-C65F6400EC91}">
      <p14:laserTraceLst xmlns:p14="http://schemas.microsoft.com/office/powerpoint/2010/main">
        <p14:tracePtLst>
          <p14:tracePt t="1144" x="7124700" y="4070350"/>
          <p14:tracePt t="1152" x="7213600" y="4019550"/>
          <p14:tracePt t="1160" x="7270750" y="3994150"/>
          <p14:tracePt t="1168" x="7289800" y="3987800"/>
          <p14:tracePt t="1182" x="7308850" y="3975100"/>
          <p14:tracePt t="1199" x="7385050" y="3886200"/>
          <p14:tracePt t="1216" x="7499350" y="3517900"/>
          <p14:tracePt t="1233" x="7518400" y="3130550"/>
          <p14:tracePt t="1249" x="7518400" y="2819400"/>
          <p14:tracePt t="1266" x="7473950" y="2584450"/>
          <p14:tracePt t="1283" x="7372350" y="2374900"/>
          <p14:tracePt t="1299" x="7270750" y="2241550"/>
          <p14:tracePt t="1316" x="7194550" y="2165350"/>
          <p14:tracePt t="1333" x="7131050" y="2146300"/>
          <p14:tracePt t="1349" x="7080250" y="2133600"/>
          <p14:tracePt t="1366" x="7004050" y="2133600"/>
          <p14:tracePt t="1383" x="6896100" y="2133600"/>
          <p14:tracePt t="1399" x="6692900" y="2184400"/>
          <p14:tracePt t="1416" x="6483350" y="2247900"/>
          <p14:tracePt t="1433" x="6324600" y="2305050"/>
          <p14:tracePt t="1449" x="6184900" y="2362200"/>
          <p14:tracePt t="1466" x="6057900" y="2444750"/>
          <p14:tracePt t="1483" x="5949950" y="2514600"/>
          <p14:tracePt t="1499" x="5892800" y="2552700"/>
          <p14:tracePt t="1516" x="5842000" y="2578100"/>
          <p14:tracePt t="1648" x="5835650" y="2584450"/>
          <p14:tracePt t="1672" x="5822950" y="2584450"/>
          <p14:tracePt t="1680" x="5810250" y="2565400"/>
          <p14:tracePt t="1688" x="5791200" y="2540000"/>
          <p14:tracePt t="1699" x="5791200" y="2501900"/>
          <p14:tracePt t="1716" x="5765800" y="2413000"/>
          <p14:tracePt t="1733" x="5753100" y="2330450"/>
          <p14:tracePt t="1749" x="5727700" y="2254250"/>
          <p14:tracePt t="1766" x="5715000" y="2222500"/>
          <p14:tracePt t="1783" x="5689600" y="2197100"/>
          <p14:tracePt t="1799" x="5638800" y="2171700"/>
          <p14:tracePt t="1816" x="5588000" y="2171700"/>
          <p14:tracePt t="1833" x="5486400" y="2171700"/>
          <p14:tracePt t="1849" x="5314950" y="2171700"/>
          <p14:tracePt t="1866" x="5149850" y="2203450"/>
          <p14:tracePt t="1883" x="5003800" y="2260600"/>
          <p14:tracePt t="1899" x="4927600" y="2324100"/>
          <p14:tracePt t="1916" x="4895850" y="2406650"/>
          <p14:tracePt t="1933" x="4883150" y="2527300"/>
          <p14:tracePt t="1949" x="4895850" y="2673350"/>
          <p14:tracePt t="1966" x="4991100" y="2787650"/>
          <p14:tracePt t="1983" x="5232400" y="2851150"/>
          <p14:tracePt t="1999" x="5575300" y="2851150"/>
          <p14:tracePt t="2016" x="5994400" y="2749550"/>
          <p14:tracePt t="2033" x="6089650" y="2647950"/>
          <p14:tracePt t="2050" x="6127750" y="2520950"/>
          <p14:tracePt t="2066" x="6121400" y="2393950"/>
          <p14:tracePt t="2083" x="5988050" y="2279650"/>
          <p14:tracePt t="2100" x="5829300" y="2235200"/>
          <p14:tracePt t="2116" x="5676900" y="2222500"/>
          <p14:tracePt t="2133" x="5556250" y="2222500"/>
          <p14:tracePt t="2150" x="5486400" y="2311400"/>
          <p14:tracePt t="2166" x="5467350" y="2451100"/>
          <p14:tracePt t="2183" x="5511800" y="2654300"/>
          <p14:tracePt t="2200" x="5962650" y="3098800"/>
          <p14:tracePt t="2216" x="6343650" y="3270250"/>
          <p14:tracePt t="2233" x="6470650" y="3302000"/>
          <p14:tracePt t="2250" x="6496050" y="3314700"/>
          <p14:tracePt t="2266" x="6502400" y="3314700"/>
          <p14:tracePt t="2283" x="6502400" y="3162300"/>
          <p14:tracePt t="2300" x="6299200" y="2851150"/>
          <p14:tracePt t="2317" x="5975350" y="2527300"/>
          <p14:tracePt t="2333" x="5740400" y="2381250"/>
          <p14:tracePt t="2350" x="5613400" y="2324100"/>
          <p14:tracePt t="2367" x="5581650" y="2311400"/>
          <p14:tracePt t="2457" x="5581650" y="2317750"/>
          <p14:tracePt t="2465" x="5581650" y="2330450"/>
          <p14:tracePt t="2473" x="5581650" y="2349500"/>
          <p14:tracePt t="2484" x="5581650" y="2393950"/>
          <p14:tracePt t="2500" x="5581650" y="2546350"/>
          <p14:tracePt t="2517" x="5454650" y="2933700"/>
          <p14:tracePt t="2534" x="5327650" y="3460750"/>
          <p14:tracePt t="2550" x="5270500" y="3994150"/>
          <p14:tracePt t="2567" x="5226050" y="4387850"/>
          <p14:tracePt t="2584" x="5226050" y="4622800"/>
          <p14:tracePt t="2601" x="5245100" y="4667250"/>
          <p14:tracePt t="2665" x="5226050" y="4629150"/>
          <p14:tracePt t="2673" x="5162550" y="4533900"/>
          <p14:tracePt t="2684" x="5073650" y="4425950"/>
          <p14:tracePt t="2700" x="4953000" y="4298950"/>
          <p14:tracePt t="2717" x="4826000" y="4222750"/>
          <p14:tracePt t="2734" x="4749800" y="4203700"/>
          <p14:tracePt t="2750" x="4711700" y="4203700"/>
          <p14:tracePt t="2767" x="4699000" y="4203700"/>
          <p14:tracePt t="2783" x="4654550" y="4267200"/>
          <p14:tracePt t="2800" x="4616450" y="4495800"/>
          <p14:tracePt t="2816" x="4616450" y="4597400"/>
          <p14:tracePt t="2833" x="4616450" y="4629150"/>
          <p14:tracePt t="2850" x="4622800" y="4635500"/>
          <p14:tracePt t="2883" x="4635500" y="4629150"/>
          <p14:tracePt t="2900" x="4654550" y="4476750"/>
          <p14:tracePt t="2917" x="4654550" y="4324350"/>
          <p14:tracePt t="2933" x="4641850" y="4203700"/>
          <p14:tracePt t="2950" x="4591050" y="4089400"/>
          <p14:tracePt t="2967" x="4552950" y="4057650"/>
          <p14:tracePt t="2983" x="4483100" y="4032250"/>
          <p14:tracePt t="2985" x="4470400" y="4032250"/>
          <p14:tracePt t="3000" x="4438650" y="4032250"/>
          <p14:tracePt t="3016" x="4419600" y="4032250"/>
          <p14:tracePt t="3033" x="4406900" y="4032250"/>
          <p14:tracePt t="3050" x="4381500" y="4070350"/>
          <p14:tracePt t="3067" x="4381500" y="4089400"/>
          <p14:tracePt t="3083" x="4381500" y="4121150"/>
          <p14:tracePt t="3100" x="4387850" y="4140200"/>
          <p14:tracePt t="3117" x="4425950" y="4152900"/>
          <p14:tracePt t="3133" x="4546600" y="4152900"/>
          <p14:tracePt t="3150" x="4648200" y="4152900"/>
          <p14:tracePt t="3167" x="4737100" y="4133850"/>
          <p14:tracePt t="3183" x="4787900" y="4108450"/>
          <p14:tracePt t="3313" x="4794250" y="4095750"/>
          <p14:tracePt t="3321" x="4794250" y="4089400"/>
          <p14:tracePt t="3334" x="4794250" y="4083050"/>
          <p14:tracePt t="3351" x="4800600" y="4057650"/>
          <p14:tracePt t="3367" x="4806950" y="4044950"/>
          <p14:tracePt t="3384" x="4806950" y="4038600"/>
          <p14:tracePt t="3504" x="4806950" y="4057650"/>
          <p14:tracePt t="3512" x="4806950" y="4076700"/>
          <p14:tracePt t="3520" x="4806950" y="4095750"/>
          <p14:tracePt t="3534" x="4806950" y="4114800"/>
          <p14:tracePt t="3550" x="4806950" y="4171950"/>
          <p14:tracePt t="3567" x="4806950" y="4210050"/>
          <p14:tracePt t="3583" x="4806950" y="4216400"/>
          <p14:tracePt t="3601" x="4806950" y="4222750"/>
          <p14:tracePt t="3665" x="4794250" y="4197350"/>
          <p14:tracePt t="3673" x="4794250" y="4146550"/>
          <p14:tracePt t="3684" x="4781550" y="4095750"/>
          <p14:tracePt t="3700" x="4768850" y="3968750"/>
          <p14:tracePt t="3717" x="4756150" y="3873500"/>
          <p14:tracePt t="3734" x="4756150" y="3841750"/>
          <p14:tracePt t="3750" x="4756150" y="3829050"/>
          <p14:tracePt t="3816" x="4756150" y="3854450"/>
          <p14:tracePt t="3825" x="4756150" y="3886200"/>
          <p14:tracePt t="3834" x="4762500" y="3962400"/>
          <p14:tracePt t="3851" x="4787900" y="4146550"/>
          <p14:tracePt t="3868" x="4800600" y="4248150"/>
          <p14:tracePt t="3884" x="4806950" y="4273550"/>
          <p14:tracePt t="3953" x="4806950" y="4260850"/>
          <p14:tracePt t="3961" x="4819650" y="4235450"/>
          <p14:tracePt t="3969" x="4819650" y="4203700"/>
          <p14:tracePt t="3984" x="4832350" y="4178300"/>
          <p14:tracePt t="4000" x="4845050" y="4146550"/>
          <p14:tracePt t="4106" x="4857750" y="4146550"/>
          <p14:tracePt t="4113" x="4864100" y="4140200"/>
          <p14:tracePt t="4121" x="4876800" y="4133850"/>
          <p14:tracePt t="4134" x="4889500" y="4127500"/>
          <p14:tracePt t="4151" x="4927600" y="4089400"/>
          <p14:tracePt t="4168" x="4946650" y="4057650"/>
          <p14:tracePt t="4184" x="4965700" y="4032250"/>
          <p14:tracePt t="4201" x="4965700" y="4025900"/>
          <p14:tracePt t="4289" x="4972050" y="4019550"/>
          <p14:tracePt t="4304" x="4984750" y="4019550"/>
          <p14:tracePt t="4312" x="5003800" y="4019550"/>
          <p14:tracePt t="4320" x="5010150" y="4032250"/>
          <p14:tracePt t="4334" x="5022850" y="4044950"/>
          <p14:tracePt t="4351" x="5041900" y="4051300"/>
          <p14:tracePt t="4369" x="5067300" y="4064000"/>
          <p14:tracePt t="4384" x="5080000" y="4064000"/>
          <p14:tracePt t="4401" x="5086350" y="4064000"/>
          <p14:tracePt t="4418" x="5092700" y="4064000"/>
          <p14:tracePt t="4434" x="5111750" y="4064000"/>
          <p14:tracePt t="4451" x="5118100" y="4057650"/>
          <p14:tracePt t="4521" x="5124450" y="4051300"/>
          <p14:tracePt t="4528" x="5130800" y="4051300"/>
          <p14:tracePt t="4536" x="5149850" y="4051300"/>
          <p14:tracePt t="4550" x="5168900" y="4051300"/>
          <p14:tracePt t="4567" x="5207000" y="4051300"/>
          <p14:tracePt t="4584" x="5245100" y="4051300"/>
          <p14:tracePt t="4600" x="5251450" y="4051300"/>
          <p14:tracePt t="4737" x="5257800" y="4051300"/>
          <p14:tracePt t="4746" x="5270500" y="4051300"/>
          <p14:tracePt t="4761" x="5276850" y="4051300"/>
          <p14:tracePt t="4769" x="5283200" y="4051300"/>
          <p14:tracePt t="4784" x="5295900" y="4051300"/>
          <p14:tracePt t="4801" x="5308600" y="4070350"/>
          <p14:tracePt t="4818" x="5314950" y="4076700"/>
          <p14:tracePt t="4834" x="5314950" y="4089400"/>
          <p14:tracePt t="5137" x="5321300" y="4089400"/>
          <p14:tracePt t="5145" x="5334000" y="4089400"/>
          <p14:tracePt t="5153" x="5353050" y="4089400"/>
          <p14:tracePt t="5168" x="5435600" y="4089400"/>
          <p14:tracePt t="5184" x="5524500" y="4089400"/>
          <p14:tracePt t="5201" x="5594350" y="4089400"/>
          <p14:tracePt t="5218" x="5619750" y="4083050"/>
          <p14:tracePt t="5329" x="5638800" y="4083050"/>
          <p14:tracePt t="5337" x="5651500" y="4095750"/>
          <p14:tracePt t="5345" x="5664200" y="4114800"/>
          <p14:tracePt t="5353" x="5683250" y="4146550"/>
          <p14:tracePt t="5368" x="5695950" y="4146550"/>
          <p14:tracePt t="5384" x="5715000" y="4171950"/>
          <p14:tracePt t="5401" x="5721350" y="4171950"/>
          <p14:tracePt t="5418" x="5740400" y="4171950"/>
          <p14:tracePt t="5505" x="5740400" y="4159250"/>
          <p14:tracePt t="5513" x="5734050" y="4140200"/>
          <p14:tracePt t="5521" x="5721350" y="4127500"/>
          <p14:tracePt t="5535" x="5683250" y="4102100"/>
          <p14:tracePt t="5551" x="5638800" y="4076700"/>
          <p14:tracePt t="5568" x="5543550" y="4044950"/>
          <p14:tracePt t="5584" x="5518150" y="4032250"/>
          <p14:tracePt t="5601" x="5499100" y="4013200"/>
          <p14:tracePt t="5617" x="5492750" y="4006850"/>
          <p14:tracePt t="5635" x="5486400" y="3987800"/>
          <p14:tracePt t="5651" x="5486400" y="3962400"/>
          <p14:tracePt t="5668" x="5486400" y="3937000"/>
          <p14:tracePt t="5685" x="5486400" y="3898900"/>
          <p14:tracePt t="5701" x="5492750" y="3873500"/>
          <p14:tracePt t="5718" x="5499100" y="3854450"/>
          <p14:tracePt t="5735" x="5499100" y="3848100"/>
          <p14:tracePt t="5841" x="5499100" y="3867150"/>
          <p14:tracePt t="5849" x="5499100" y="3886200"/>
          <p14:tracePt t="5857" x="5499100" y="3911600"/>
          <p14:tracePt t="5868" x="5492750" y="3937000"/>
          <p14:tracePt t="5884" x="5492750" y="3975100"/>
          <p14:tracePt t="5901" x="5492750" y="4006850"/>
          <p14:tracePt t="5918" x="5492750" y="4038600"/>
          <p14:tracePt t="5935" x="5492750" y="4057650"/>
          <p14:tracePt t="5951" x="5492750" y="4076700"/>
          <p14:tracePt t="5977" x="5492750" y="4083050"/>
          <p14:tracePt t="6009" x="5492750" y="4089400"/>
          <p14:tracePt t="6033" x="5499100" y="4089400"/>
          <p14:tracePt t="6041" x="5505450" y="4089400"/>
          <p14:tracePt t="6057" x="5511800" y="4089400"/>
          <p14:tracePt t="6073" x="5524500" y="4089400"/>
          <p14:tracePt t="6085" x="5530850" y="4089400"/>
          <p14:tracePt t="6101" x="5537200" y="4089400"/>
          <p14:tracePt t="6118" x="5556250" y="4089400"/>
          <p14:tracePt t="6134" x="5562600" y="4089400"/>
          <p14:tracePt t="6169" x="5575300" y="4089400"/>
          <p14:tracePt t="6185" x="5581650" y="4089400"/>
          <p14:tracePt t="6201" x="5600700" y="4089400"/>
          <p14:tracePt t="6217" x="5613400" y="4095750"/>
          <p14:tracePt t="6225" x="5619750" y="4102100"/>
          <p14:tracePt t="6235" x="5626100" y="4102100"/>
          <p14:tracePt t="6252" x="5632450" y="4102100"/>
          <p14:tracePt t="6269" x="5645150" y="4102100"/>
          <p14:tracePt t="6285" x="5651500" y="4102100"/>
          <p14:tracePt t="6369" x="5651500" y="4095750"/>
          <p14:tracePt t="6377" x="5664200" y="4076700"/>
          <p14:tracePt t="6401" x="5664200" y="4070350"/>
          <p14:tracePt t="6417" x="5664200" y="4057650"/>
          <p14:tracePt t="6576" x="5676900" y="4057650"/>
          <p14:tracePt t="6608" x="5689600" y="4057650"/>
          <p14:tracePt t="6720" x="5702300" y="4064000"/>
          <p14:tracePt t="6744" x="5708650" y="4064000"/>
          <p14:tracePt t="6752" x="5715000" y="4064000"/>
          <p14:tracePt t="6768" x="5727700" y="4064000"/>
          <p14:tracePt t="6776" x="5734050" y="4064000"/>
          <p14:tracePt t="6784" x="5740400" y="4064000"/>
          <p14:tracePt t="6801" x="5759450" y="4057650"/>
          <p14:tracePt t="6818" x="5772150" y="4051300"/>
          <p14:tracePt t="6835" x="5778500" y="4038600"/>
          <p14:tracePt t="6851" x="5791200" y="4032250"/>
          <p14:tracePt t="6868" x="5797550" y="4032250"/>
          <p14:tracePt t="6970" x="5803900" y="4025900"/>
          <p14:tracePt t="6993" x="5810250" y="4025900"/>
          <p14:tracePt t="7001" x="5829300" y="4025900"/>
          <p14:tracePt t="7009" x="5835650" y="4025900"/>
          <p14:tracePt t="7018" x="5848350" y="4025900"/>
          <p14:tracePt t="7035" x="5886450" y="4013200"/>
          <p14:tracePt t="7052" x="5924550" y="4006850"/>
          <p14:tracePt t="7068" x="5943600" y="4006850"/>
          <p14:tracePt t="7085" x="5962650" y="4006850"/>
          <p14:tracePt t="7102" x="5975350" y="4000500"/>
          <p14:tracePt t="7176" x="5988050" y="4000500"/>
          <p14:tracePt t="7209" x="5994400" y="4000500"/>
          <p14:tracePt t="7217" x="6007100" y="4000500"/>
          <p14:tracePt t="7225" x="6013450" y="4000500"/>
          <p14:tracePt t="7241" x="6019800" y="4000500"/>
          <p14:tracePt t="7281" x="6032500" y="4006850"/>
          <p14:tracePt t="7720" x="6038850" y="4006850"/>
          <p14:tracePt t="7745" x="6045200" y="4006850"/>
          <p14:tracePt t="7769" x="6051550" y="4006850"/>
          <p14:tracePt t="7776" x="6070600" y="4006850"/>
          <p14:tracePt t="7785" x="6076950" y="4006850"/>
          <p14:tracePt t="7802" x="6127750" y="4006850"/>
          <p14:tracePt t="7818" x="6184900" y="4000500"/>
          <p14:tracePt t="7835" x="6267450" y="3987800"/>
          <p14:tracePt t="7852" x="6362700" y="3981450"/>
          <p14:tracePt t="7868" x="6445250" y="3962400"/>
          <p14:tracePt t="7885" x="6527800" y="3962400"/>
          <p14:tracePt t="7902" x="6591300" y="3943350"/>
          <p14:tracePt t="7918" x="6635750" y="3943350"/>
          <p14:tracePt t="7935" x="6667500" y="3930650"/>
          <p14:tracePt t="7951" x="6673850" y="3924300"/>
          <p14:tracePt t="7968" x="6711950" y="3898900"/>
          <p14:tracePt t="7985" x="6724650" y="3879850"/>
          <p14:tracePt t="8001" x="6750050" y="3873500"/>
          <p14:tracePt t="8018" x="6762750" y="3867150"/>
          <p14:tracePt t="8035" x="6781800" y="3860800"/>
          <p14:tracePt t="8051" x="6794500" y="3854450"/>
          <p14:tracePt t="8085" x="6800850" y="3848100"/>
          <p14:tracePt t="8102" x="6819900" y="3848100"/>
          <p14:tracePt t="8118" x="6838950" y="3848100"/>
          <p14:tracePt t="8135" x="6870700" y="3854450"/>
          <p14:tracePt t="8152" x="6940550" y="3892550"/>
          <p14:tracePt t="8168" x="6997700" y="3898900"/>
          <p14:tracePt t="8185" x="7048500" y="3943350"/>
          <p14:tracePt t="8202" x="7099300" y="3975100"/>
          <p14:tracePt t="8219" x="7137400" y="4013200"/>
          <p14:tracePt t="8235" x="7156450" y="4019550"/>
          <p14:tracePt t="8252" x="7162800" y="4025900"/>
          <p14:tracePt t="8285" x="7169150" y="4032250"/>
          <p14:tracePt t="8312" x="7169150" y="4038600"/>
          <p14:tracePt t="8353" x="7169150" y="4044950"/>
          <p14:tracePt t="13872" x="7169150" y="4013200"/>
          <p14:tracePt t="13880" x="7169150" y="3848100"/>
          <p14:tracePt t="13888" x="7169150" y="3486150"/>
          <p14:tracePt t="13904" x="7169150" y="2559050"/>
          <p14:tracePt t="13921" x="7150100" y="1714500"/>
          <p14:tracePt t="13937" x="7099300" y="984250"/>
          <p14:tracePt t="13954" x="7042150" y="660400"/>
          <p14:tracePt t="13971" x="7042150" y="641350"/>
          <p14:tracePt t="14217" x="7080250" y="666750"/>
          <p14:tracePt t="14225" x="7219950" y="774700"/>
          <p14:tracePt t="14237" x="7467600" y="1003300"/>
          <p14:tracePt t="14254" x="7918450" y="1733550"/>
          <p14:tracePt t="14271" x="8388350" y="2794000"/>
          <p14:tracePt t="14288" x="9023350" y="4273550"/>
          <p14:tracePt t="14304" x="9398000" y="4806950"/>
          <p14:tracePt t="14321" x="9613900" y="4978400"/>
          <p14:tracePt t="14337" x="9645650" y="5003800"/>
          <p14:tracePt t="14371" x="9626600" y="5022850"/>
          <p14:tracePt t="14388" x="9575800" y="5035550"/>
          <p14:tracePt t="14404" x="9486900" y="5048250"/>
          <p14:tracePt t="14421" x="9353550" y="5048250"/>
          <p14:tracePt t="14437" x="9201150" y="5048250"/>
          <p14:tracePt t="14454" x="9029700" y="5060950"/>
          <p14:tracePt t="14471" x="8915400" y="5099050"/>
          <p14:tracePt t="14488" x="8839200" y="5137150"/>
          <p14:tracePt t="14505" x="8807450" y="5175250"/>
          <p14:tracePt t="14576" x="8775700" y="5175250"/>
          <p14:tracePt t="14584" x="8724900" y="5162550"/>
          <p14:tracePt t="14592" x="8648700" y="5149850"/>
          <p14:tracePt t="14604" x="8553450" y="5137150"/>
          <p14:tracePt t="14620" x="8242300" y="5099050"/>
          <p14:tracePt t="14637" x="7842250" y="5035550"/>
          <p14:tracePt t="14654" x="7499350" y="4933950"/>
          <p14:tracePt t="14671" x="7327900" y="4889500"/>
          <p14:tracePt t="14688" x="7258050" y="4857750"/>
          <p14:tracePt t="14721" x="7251700" y="4851400"/>
          <p14:tracePt t="14737" x="7251700" y="4838700"/>
          <p14:tracePt t="14835" x="7251700" y="4826000"/>
        </p14:tracePtLst>
      </p14:laserTraceLst>
    </p:ext>
  </p:extLs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1"/>
          <p:cNvSpPr>
            <a:spLocks noChangeArrowheads="1"/>
          </p:cNvSpPr>
          <p:nvPr/>
        </p:nvSpPr>
        <p:spPr bwMode="auto">
          <a:xfrm>
            <a:off x="4537076" y="836613"/>
            <a:ext cx="3883025"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lnSpc>
                <a:spcPct val="90000"/>
              </a:lnSpc>
              <a:buFont typeface="Wingdings 2" panose="05020102010507070707" pitchFamily="18" charset="2"/>
              <a:buNone/>
            </a:pPr>
            <a:r>
              <a:rPr lang="ar-AE" altLang="en-US" dirty="0">
                <a:solidFill>
                  <a:schemeClr val="tx1"/>
                </a:solidFill>
              </a:rPr>
              <a:t>- تنبأ (قدر) عدد المبيعات لشهر فبراير </a:t>
            </a:r>
            <a:r>
              <a:rPr lang="ar-AE" altLang="en-US" dirty="0" smtClean="0">
                <a:solidFill>
                  <a:schemeClr val="tx1"/>
                </a:solidFill>
              </a:rPr>
              <a:t>202</a:t>
            </a:r>
            <a:r>
              <a:rPr lang="ar-EG" altLang="en-US" dirty="0" smtClean="0">
                <a:solidFill>
                  <a:schemeClr val="tx1"/>
                </a:solidFill>
              </a:rPr>
              <a:t>6</a:t>
            </a:r>
            <a:r>
              <a:rPr lang="ar-AE" altLang="en-US" dirty="0" smtClean="0">
                <a:solidFill>
                  <a:schemeClr val="tx1"/>
                </a:solidFill>
              </a:rPr>
              <a:t> </a:t>
            </a:r>
            <a:r>
              <a:rPr lang="ar-AE" altLang="en-US" dirty="0">
                <a:solidFill>
                  <a:schemeClr val="tx1"/>
                </a:solidFill>
              </a:rPr>
              <a:t>م .</a:t>
            </a:r>
            <a:endParaRPr lang="en-US" altLang="en-US" dirty="0">
              <a:solidFill>
                <a:schemeClr val="tx1"/>
              </a:solidFill>
            </a:endParaRPr>
          </a:p>
        </p:txBody>
      </p:sp>
      <p:sp>
        <p:nvSpPr>
          <p:cNvPr id="155651" name="Rectangle 2"/>
          <p:cNvSpPr>
            <a:spLocks noChangeArrowheads="1"/>
          </p:cNvSpPr>
          <p:nvPr/>
        </p:nvSpPr>
        <p:spPr bwMode="auto">
          <a:xfrm>
            <a:off x="4598989" y="1844676"/>
            <a:ext cx="3887787"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lnSpc>
                <a:spcPct val="90000"/>
              </a:lnSpc>
              <a:buFont typeface="Wingdings 2" panose="05020102010507070707" pitchFamily="18" charset="2"/>
              <a:buNone/>
            </a:pPr>
            <a:r>
              <a:rPr lang="ar-AE" altLang="en-US" dirty="0">
                <a:solidFill>
                  <a:schemeClr val="tx1"/>
                </a:solidFill>
              </a:rPr>
              <a:t>يتم التعويض في المعادلة</a:t>
            </a:r>
          </a:p>
          <a:p>
            <a:pPr algn="ctr" eaLnBrk="1" hangingPunct="1">
              <a:lnSpc>
                <a:spcPct val="90000"/>
              </a:lnSpc>
              <a:buFont typeface="Wingdings 2" panose="05020102010507070707" pitchFamily="18" charset="2"/>
              <a:buNone/>
            </a:pPr>
            <a:r>
              <a:rPr lang="ar-AE" altLang="en-US" dirty="0">
                <a:solidFill>
                  <a:schemeClr val="tx1"/>
                </a:solidFill>
              </a:rPr>
              <a:t> </a:t>
            </a:r>
          </a:p>
          <a:p>
            <a:pPr algn="ctr" eaLnBrk="1" hangingPunct="1">
              <a:lnSpc>
                <a:spcPct val="90000"/>
              </a:lnSpc>
              <a:buFont typeface="Wingdings 2" panose="05020102010507070707" pitchFamily="18" charset="2"/>
              <a:buNone/>
            </a:pPr>
            <a:r>
              <a:rPr lang="en-US" altLang="en-US" dirty="0">
                <a:solidFill>
                  <a:schemeClr val="tx1"/>
                </a:solidFill>
              </a:rPr>
              <a:t>X=14</a:t>
            </a:r>
            <a:endParaRPr lang="ar-AE" altLang="en-US" dirty="0">
              <a:solidFill>
                <a:schemeClr val="tx1"/>
              </a:solidFill>
            </a:endParaRPr>
          </a:p>
          <a:p>
            <a:pPr algn="ctr" eaLnBrk="1" hangingPunct="1">
              <a:lnSpc>
                <a:spcPct val="90000"/>
              </a:lnSpc>
              <a:buFont typeface="Wingdings 2" panose="05020102010507070707" pitchFamily="18" charset="2"/>
              <a:buNone/>
            </a:pPr>
            <a:endParaRPr lang="en-US" altLang="en-US" dirty="0">
              <a:solidFill>
                <a:schemeClr val="tx1"/>
              </a:solidFill>
            </a:endParaRPr>
          </a:p>
          <a:p>
            <a:pPr algn="ctr" eaLnBrk="1" hangingPunct="1">
              <a:lnSpc>
                <a:spcPct val="90000"/>
              </a:lnSpc>
              <a:buFont typeface="Wingdings 2" panose="05020102010507070707" pitchFamily="18" charset="2"/>
              <a:buNone/>
            </a:pPr>
            <a:r>
              <a:rPr lang="ar-AE" altLang="en-US" dirty="0">
                <a:solidFill>
                  <a:schemeClr val="tx1"/>
                </a:solidFill>
              </a:rPr>
              <a:t>ترتيب شهر فبراير </a:t>
            </a:r>
            <a:r>
              <a:rPr lang="ar-EG" altLang="en-US" dirty="0" smtClean="0">
                <a:solidFill>
                  <a:schemeClr val="tx1"/>
                </a:solidFill>
              </a:rPr>
              <a:t>2026</a:t>
            </a:r>
            <a:r>
              <a:rPr lang="ar-AE" altLang="en-US" dirty="0" smtClean="0">
                <a:solidFill>
                  <a:schemeClr val="tx1"/>
                </a:solidFill>
              </a:rPr>
              <a:t> </a:t>
            </a:r>
            <a:r>
              <a:rPr lang="ar-AE" altLang="en-US" dirty="0">
                <a:solidFill>
                  <a:schemeClr val="tx1"/>
                </a:solidFill>
              </a:rPr>
              <a:t>بالنسبة لترتيب الشهور</a:t>
            </a:r>
          </a:p>
          <a:p>
            <a:pPr algn="ctr" eaLnBrk="1" hangingPunct="1">
              <a:lnSpc>
                <a:spcPct val="90000"/>
              </a:lnSpc>
              <a:buFont typeface="Wingdings 2" panose="05020102010507070707" pitchFamily="18" charset="2"/>
              <a:buNone/>
            </a:pPr>
            <a:endParaRPr lang="ar-AE" altLang="en-US" dirty="0">
              <a:solidFill>
                <a:schemeClr val="tx1"/>
              </a:solidFill>
            </a:endParaRPr>
          </a:p>
          <a:p>
            <a:pPr algn="ctr" eaLnBrk="1" hangingPunct="1">
              <a:lnSpc>
                <a:spcPct val="90000"/>
              </a:lnSpc>
              <a:buFont typeface="Wingdings 2" panose="05020102010507070707" pitchFamily="18" charset="2"/>
              <a:buNone/>
            </a:pPr>
            <a:endParaRPr lang="ar-AE" altLang="en-US" dirty="0">
              <a:solidFill>
                <a:schemeClr val="tx1"/>
              </a:solidFill>
            </a:endParaRPr>
          </a:p>
          <a:p>
            <a:pPr algn="ctr" eaLnBrk="1" hangingPunct="1">
              <a:lnSpc>
                <a:spcPct val="90000"/>
              </a:lnSpc>
              <a:buFont typeface="Wingdings 2" panose="05020102010507070707" pitchFamily="18" charset="2"/>
              <a:buNone/>
            </a:pPr>
            <a:r>
              <a:rPr lang="ar-AE" altLang="en-US" dirty="0">
                <a:solidFill>
                  <a:schemeClr val="tx1"/>
                </a:solidFill>
              </a:rPr>
              <a:t>ويكون عدد المبيعات لشهر فبراير </a:t>
            </a:r>
            <a:r>
              <a:rPr lang="ar-EG" altLang="en-US" dirty="0" smtClean="0">
                <a:solidFill>
                  <a:schemeClr val="tx1"/>
                </a:solidFill>
              </a:rPr>
              <a:t>2026</a:t>
            </a:r>
            <a:r>
              <a:rPr lang="ar-AE" altLang="en-US" dirty="0" smtClean="0">
                <a:solidFill>
                  <a:schemeClr val="tx1"/>
                </a:solidFill>
              </a:rPr>
              <a:t> </a:t>
            </a:r>
            <a:r>
              <a:rPr lang="ar-AE" altLang="en-US" dirty="0">
                <a:solidFill>
                  <a:schemeClr val="tx1"/>
                </a:solidFill>
              </a:rPr>
              <a:t>= 35</a:t>
            </a:r>
            <a:endParaRPr lang="en-US" altLang="en-US" dirty="0">
              <a:solidFill>
                <a:schemeClr val="tx1"/>
              </a:solidFill>
            </a:endParaRPr>
          </a:p>
        </p:txBody>
      </p:sp>
    </p:spTree>
    <p:extLst>
      <p:ext uri="{BB962C8B-B14F-4D97-AF65-F5344CB8AC3E}">
        <p14:creationId xmlns:p14="http://schemas.microsoft.com/office/powerpoint/2010/main" val="1176935215"/>
      </p:ext>
    </p:extLst>
  </p:cSld>
  <p:clrMapOvr>
    <a:masterClrMapping/>
  </p:clrMapOvr>
  <mc:AlternateContent xmlns:mc="http://schemas.openxmlformats.org/markup-compatibility/2006" xmlns:p14="http://schemas.microsoft.com/office/powerpoint/2010/main">
    <mc:Choice Requires="p14">
      <p:transition spd="slow" p14:dur="2000" advTm="20127"/>
    </mc:Choice>
    <mc:Fallback xmlns="">
      <p:transition spd="slow" advTm="20127"/>
    </mc:Fallback>
  </mc:AlternateContent>
  <p:timing>
    <p:tnLst>
      <p:par>
        <p:cTn id="1" dur="indefinite" restart="never" nodeType="tmRoot"/>
      </p:par>
    </p:tnLst>
  </p:timing>
  <p:extLst mod="1">
    <p:ext uri="{3A86A75C-4F4B-4683-9AE1-C65F6400EC91}">
      <p14:laserTraceLst xmlns:p14="http://schemas.microsoft.com/office/powerpoint/2010/main">
        <p14:tracePtLst>
          <p14:tracePt t="624" x="7245350" y="4775200"/>
          <p14:tracePt t="632" x="7219950" y="4565650"/>
          <p14:tracePt t="640" x="7194550" y="4216400"/>
          <p14:tracePt t="657" x="7099300" y="3695700"/>
          <p14:tracePt t="674" x="7016750" y="3308350"/>
          <p14:tracePt t="690" x="6908800" y="2882900"/>
          <p14:tracePt t="707" x="6731000" y="2451100"/>
          <p14:tracePt t="724" x="6616700" y="2197100"/>
          <p14:tracePt t="741" x="6565900" y="2089150"/>
          <p14:tracePt t="757" x="6553200" y="2070100"/>
          <p14:tracePt t="774" x="6553200" y="2057400"/>
          <p14:tracePt t="856" x="6546850" y="2057400"/>
          <p14:tracePt t="873" x="6540500" y="2057400"/>
          <p14:tracePt t="880" x="6534150" y="2057400"/>
          <p14:tracePt t="896" x="6515100" y="2057400"/>
          <p14:tracePt t="907" x="6496050" y="2057400"/>
          <p14:tracePt t="924" x="6445250" y="2057400"/>
          <p14:tracePt t="940" x="6394450" y="2057400"/>
          <p14:tracePt t="957" x="6369050" y="2057400"/>
          <p14:tracePt t="974" x="6324600" y="2057400"/>
          <p14:tracePt t="990" x="6299200" y="2082800"/>
          <p14:tracePt t="1007" x="6223000" y="2152650"/>
          <p14:tracePt t="1024" x="6083300" y="2349500"/>
          <p14:tracePt t="1040" x="6026150" y="2495550"/>
          <p14:tracePt t="1057" x="6000750" y="2609850"/>
          <p14:tracePt t="1074" x="6000750" y="2667000"/>
          <p14:tracePt t="1090" x="6000750" y="2692400"/>
          <p14:tracePt t="1107" x="6019800" y="2698750"/>
          <p14:tracePt t="1124" x="6032500" y="2705100"/>
          <p14:tracePt t="1141" x="6045200" y="2705100"/>
          <p14:tracePt t="1157" x="6064250" y="2705100"/>
          <p14:tracePt t="1190" x="6070600" y="2705100"/>
          <p14:tracePt t="1392" x="6076950" y="2705100"/>
          <p14:tracePt t="1400" x="6108700" y="2711450"/>
          <p14:tracePt t="1408" x="6140450" y="2717800"/>
          <p14:tracePt t="1424" x="6261100" y="2717800"/>
          <p14:tracePt t="1441" x="6394450" y="2717800"/>
          <p14:tracePt t="1457" x="6540500" y="2717800"/>
          <p14:tracePt t="1474" x="6591300" y="2717800"/>
          <p14:tracePt t="1490" x="6623050" y="2717800"/>
          <p14:tracePt t="1507" x="6629400" y="2711450"/>
          <p14:tracePt t="1832" x="6604000" y="2711450"/>
          <p14:tracePt t="1844" x="6572250" y="2711450"/>
          <p14:tracePt t="1857" x="6489700" y="2711450"/>
          <p14:tracePt t="1874" x="6381750" y="2711450"/>
          <p14:tracePt t="1891" x="6280150" y="2711450"/>
          <p14:tracePt t="1907" x="6178550" y="2711450"/>
          <p14:tracePt t="1924" x="6089650" y="2711450"/>
          <p14:tracePt t="1941" x="6026150" y="2711450"/>
          <p14:tracePt t="1957" x="6019800" y="2711450"/>
          <p14:tracePt t="2007" x="6083300" y="2711450"/>
          <p14:tracePt t="2015" x="6223000" y="2711450"/>
          <p14:tracePt t="2024" x="6432550" y="2711450"/>
          <p14:tracePt t="2041" x="6940550" y="2692400"/>
          <p14:tracePt t="2057" x="7334250" y="2647950"/>
          <p14:tracePt t="2074" x="7435850" y="2647950"/>
          <p14:tracePt t="2111" x="7404100" y="2647950"/>
          <p14:tracePt t="2124" x="7302500" y="2647950"/>
          <p14:tracePt t="2141" x="6959600" y="2647950"/>
          <p14:tracePt t="2158" x="6578600" y="2647950"/>
          <p14:tracePt t="2175" x="6343650" y="2647950"/>
          <p14:tracePt t="2224" x="6375400" y="2647950"/>
          <p14:tracePt t="2232" x="6426200" y="2647950"/>
          <p14:tracePt t="2241" x="6489700" y="2647950"/>
          <p14:tracePt t="2258" x="6629400" y="2647950"/>
          <p14:tracePt t="2274" x="6635750" y="2647950"/>
          <p14:tracePt t="2336" x="6584950" y="2647950"/>
          <p14:tracePt t="2344" x="6521450" y="2647950"/>
          <p14:tracePt t="2358" x="6457950" y="2647950"/>
          <p14:tracePt t="2375" x="6381750" y="2654300"/>
          <p14:tracePt t="2391" x="6362700" y="2667000"/>
          <p14:tracePt t="2672" x="6388100" y="2686050"/>
          <p14:tracePt t="2684" x="6426200" y="2698750"/>
          <p14:tracePt t="2697" x="6546850" y="2698750"/>
          <p14:tracePt t="2709" x="6597650" y="2698750"/>
          <p14:tracePt t="2725" x="6711950" y="2698750"/>
          <p14:tracePt t="2741" x="6769100" y="2698750"/>
          <p14:tracePt t="2758" x="6794500" y="2698750"/>
          <p14:tracePt t="2880" x="6813550" y="2705100"/>
          <p14:tracePt t="2890" x="6838950" y="2724150"/>
          <p14:tracePt t="2898" x="6877050" y="2743200"/>
          <p14:tracePt t="2907" x="6921500" y="2774950"/>
          <p14:tracePt t="2924" x="7023100" y="2819400"/>
          <p14:tracePt t="2941" x="7175500" y="2863850"/>
          <p14:tracePt t="2958" x="7308850" y="2889250"/>
          <p14:tracePt t="2975" x="7467600" y="2921000"/>
          <p14:tracePt t="2991" x="7493000" y="2921000"/>
          <p14:tracePt t="3008" x="7518400" y="2921000"/>
          <p14:tracePt t="3136" x="7524750" y="2921000"/>
          <p14:tracePt t="3144" x="7543800" y="2921000"/>
          <p14:tracePt t="3158" x="7575550" y="2921000"/>
          <p14:tracePt t="3175" x="7664450" y="2921000"/>
          <p14:tracePt t="3191" x="7816850" y="2946400"/>
          <p14:tracePt t="3208" x="8121650" y="2978150"/>
          <p14:tracePt t="3225" x="8318500" y="3016250"/>
          <p14:tracePt t="3241" x="8477250" y="3035300"/>
          <p14:tracePt t="3258" x="8572500" y="3048000"/>
          <p14:tracePt t="3275" x="8597900" y="3060700"/>
          <p14:tracePt t="3519" x="8591550" y="3060700"/>
          <p14:tracePt t="3528" x="8559800" y="3054350"/>
          <p14:tracePt t="3535" x="8528050" y="3054350"/>
          <p14:tracePt t="3543" x="8502650" y="3048000"/>
          <p14:tracePt t="3558" x="8458200" y="3041650"/>
          <p14:tracePt t="3575" x="8312150" y="3003550"/>
          <p14:tracePt t="3591" x="8210550" y="2990850"/>
          <p14:tracePt t="3608" x="8115300" y="2959100"/>
          <p14:tracePt t="3624" x="8064500" y="2940050"/>
          <p14:tracePt t="3641" x="8026400" y="2933700"/>
          <p14:tracePt t="3658" x="7975600" y="2921000"/>
          <p14:tracePt t="3675" x="7905750" y="2921000"/>
          <p14:tracePt t="3691" x="7835900" y="2908300"/>
          <p14:tracePt t="3708" x="7747000" y="2908300"/>
          <p14:tracePt t="3725" x="7645400" y="2908300"/>
          <p14:tracePt t="3741" x="7575550" y="2927350"/>
          <p14:tracePt t="3758" x="7480300" y="2978150"/>
          <p14:tracePt t="3775" x="7435850" y="3028950"/>
          <p14:tracePt t="3791" x="7353300" y="3060700"/>
          <p14:tracePt t="3808" x="7327900" y="3073400"/>
          <p14:tracePt t="3825" x="7321550" y="3073400"/>
          <p14:tracePt t="3841" x="7315200" y="3073400"/>
          <p14:tracePt t="4672" x="7289800" y="3079750"/>
          <p14:tracePt t="4680" x="7226300" y="3079750"/>
          <p14:tracePt t="4692" x="7175500" y="3079750"/>
          <p14:tracePt t="4708" x="7086600" y="3079750"/>
          <p14:tracePt t="4725" x="7004050" y="3079750"/>
          <p14:tracePt t="4742" x="6915150" y="3079750"/>
          <p14:tracePt t="4759" x="6800850" y="3079750"/>
          <p14:tracePt t="4775" x="6762750" y="3079750"/>
          <p14:tracePt t="4792" x="6629400" y="3079750"/>
          <p14:tracePt t="4809" x="6540500" y="3105150"/>
          <p14:tracePt t="4825" x="6483350" y="3117850"/>
          <p14:tracePt t="4842" x="6457950" y="3117850"/>
          <p14:tracePt t="4859" x="6445250" y="3117850"/>
          <p14:tracePt t="6432" x="6438900" y="3117850"/>
          <p14:tracePt t="6440" x="6432550" y="3117850"/>
          <p14:tracePt t="6464" x="6426200" y="3117850"/>
          <p14:tracePt t="6480" x="6413500" y="3117850"/>
          <p14:tracePt t="6496" x="6407150" y="3117850"/>
          <p14:tracePt t="6513" x="6400800" y="3124200"/>
          <p14:tracePt t="6528" x="6388100" y="3124200"/>
          <p14:tracePt t="6544" x="6381750" y="3124200"/>
          <p14:tracePt t="6551" x="6375400" y="3124200"/>
          <p14:tracePt t="6559" x="6362700" y="3124200"/>
          <p14:tracePt t="6575" x="6356350" y="3124200"/>
          <p14:tracePt t="6592" x="6337300" y="3136900"/>
          <p14:tracePt t="6608" x="6324600" y="3136900"/>
          <p14:tracePt t="6625" x="6305550" y="3143250"/>
          <p14:tracePt t="6642" x="6292850" y="3143250"/>
          <p14:tracePt t="6659" x="6280150" y="3149600"/>
          <p14:tracePt t="6675" x="6273800" y="3149600"/>
          <p14:tracePt t="6692" x="6254750" y="3149600"/>
          <p14:tracePt t="6709" x="6229350" y="3162300"/>
          <p14:tracePt t="6725" x="6178550" y="3175000"/>
          <p14:tracePt t="6742" x="6102350" y="3200400"/>
          <p14:tracePt t="6759" x="5937250" y="3257550"/>
          <p14:tracePt t="6775" x="5854700" y="3302000"/>
          <p14:tracePt t="6792" x="5759450" y="3384550"/>
          <p14:tracePt t="6809" x="5657850" y="3467100"/>
          <p14:tracePt t="6825" x="5594350" y="3536950"/>
          <p14:tracePt t="6842" x="5524500" y="3632200"/>
          <p14:tracePt t="6859" x="5473700" y="3695700"/>
          <p14:tracePt t="6875" x="5429250" y="3740150"/>
          <p14:tracePt t="6892" x="5397500" y="3778250"/>
          <p14:tracePt t="6909" x="5378450" y="3797300"/>
          <p14:tracePt t="6925" x="5372100" y="3803650"/>
          <p14:tracePt t="6942" x="5346700" y="3816350"/>
          <p14:tracePt t="6959" x="5245100" y="3829050"/>
          <p14:tracePt t="6975" x="5143500" y="3841750"/>
          <p14:tracePt t="6992" x="5022850" y="3841750"/>
          <p14:tracePt t="7009" x="4902200" y="3854450"/>
          <p14:tracePt t="7025" x="4819650" y="3854450"/>
          <p14:tracePt t="7042" x="4749800" y="3854450"/>
          <p14:tracePt t="7059" x="4718050" y="3854450"/>
          <p14:tracePt t="7075" x="4711700" y="3854450"/>
          <p14:tracePt t="7135" x="4705350" y="3854450"/>
          <p14:tracePt t="7143" x="4686300" y="3841750"/>
          <p14:tracePt t="7151" x="4679950" y="3810000"/>
          <p14:tracePt t="7159" x="4679950" y="3778250"/>
          <p14:tracePt t="7176" x="4654550" y="3702050"/>
          <p14:tracePt t="7192" x="4654550" y="3619500"/>
          <p14:tracePt t="7209" x="4654550" y="3549650"/>
          <p14:tracePt t="7226" x="4699000" y="3454400"/>
          <p14:tracePt t="7242" x="4794250" y="3359150"/>
          <p14:tracePt t="7259" x="4940300" y="3282950"/>
          <p14:tracePt t="7276" x="5105400" y="3206750"/>
          <p14:tracePt t="7293" x="5302250" y="3149600"/>
          <p14:tracePt t="7309" x="5448300" y="3105150"/>
          <p14:tracePt t="7326" x="5568950" y="3105150"/>
          <p14:tracePt t="7343" x="5689600" y="3092450"/>
          <p14:tracePt t="7359" x="5727700" y="3092450"/>
          <p14:tracePt t="7376" x="5848350" y="3124200"/>
          <p14:tracePt t="7393" x="5981700" y="3238500"/>
          <p14:tracePt t="7409" x="6146800" y="3467100"/>
          <p14:tracePt t="7426" x="6273800" y="3714750"/>
          <p14:tracePt t="7443" x="6350000" y="4006850"/>
          <p14:tracePt t="7459" x="6381750" y="4184650"/>
          <p14:tracePt t="7476" x="6381750" y="4273550"/>
          <p14:tracePt t="7492" x="6318250" y="4349750"/>
          <p14:tracePt t="7509" x="6165850" y="4375150"/>
          <p14:tracePt t="7526" x="5975350" y="4387850"/>
          <p14:tracePt t="7543" x="5683250" y="4349750"/>
          <p14:tracePt t="7559" x="5568950" y="4298950"/>
          <p14:tracePt t="7576" x="5448300" y="4184650"/>
          <p14:tracePt t="7593" x="5403850" y="4044950"/>
          <p14:tracePt t="7609" x="5372100" y="3892550"/>
          <p14:tracePt t="7626" x="5403850" y="3670300"/>
          <p14:tracePt t="7643" x="5581650" y="3378200"/>
          <p14:tracePt t="7659" x="5822950" y="3187700"/>
          <p14:tracePt t="7676" x="6064250" y="3117850"/>
          <p14:tracePt t="7692" x="6254750" y="3098800"/>
          <p14:tracePt t="7709" x="6330950" y="3086100"/>
          <p14:tracePt t="7726" x="6343650" y="3086100"/>
          <p14:tracePt t="7743" x="6343650" y="3251200"/>
          <p14:tracePt t="7759" x="6070600" y="3676650"/>
          <p14:tracePt t="7776" x="5689600" y="4038600"/>
          <p14:tracePt t="7792" x="5308600" y="4216400"/>
          <p14:tracePt t="7809" x="4927600" y="4279900"/>
          <p14:tracePt t="7826" x="4591050" y="4298950"/>
          <p14:tracePt t="7843" x="4406900" y="4260850"/>
          <p14:tracePt t="7859" x="4318000" y="4152900"/>
          <p14:tracePt t="7876" x="4292600" y="4051300"/>
          <p14:tracePt t="7893" x="4292600" y="3962400"/>
          <p14:tracePt t="7909" x="4292600" y="3829050"/>
          <p14:tracePt t="7926" x="4292600" y="3676650"/>
          <p14:tracePt t="7943" x="4400550" y="3549650"/>
          <p14:tracePt t="7959" x="4552950" y="3505200"/>
          <p14:tracePt t="7976" x="4724400" y="3479800"/>
          <p14:tracePt t="7993" x="4889500" y="3479800"/>
          <p14:tracePt t="8010" x="5029200" y="3479800"/>
          <p14:tracePt t="8026" x="5054600" y="3479800"/>
          <p14:tracePt t="8043" x="5067300" y="3479800"/>
          <p14:tracePt t="8060" x="5054600" y="3524250"/>
          <p14:tracePt t="8076" x="4864100" y="3683000"/>
          <p14:tracePt t="8093" x="4476750" y="3822700"/>
          <p14:tracePt t="8095" x="4241800" y="3867150"/>
          <p14:tracePt t="8109" x="4025900" y="3886200"/>
          <p14:tracePt t="8126" x="3575050" y="3905250"/>
          <p14:tracePt t="8143" x="3067050" y="3854450"/>
          <p14:tracePt t="8159" x="2971800" y="3803650"/>
          <p14:tracePt t="8176" x="2959100" y="3784600"/>
          <p14:tracePt t="8193" x="2959100" y="3714750"/>
          <p14:tracePt t="8209" x="2978150" y="3587750"/>
          <p14:tracePt t="8226" x="3041650" y="3416300"/>
          <p14:tracePt t="8242" x="3162300" y="3263900"/>
          <p14:tracePt t="8259" x="3302000" y="3143250"/>
          <p14:tracePt t="8276" x="3441700" y="3098800"/>
          <p14:tracePt t="8292" x="3587750" y="3067050"/>
          <p14:tracePt t="8309" x="3733800" y="3054350"/>
          <p14:tracePt t="8326" x="3835400" y="3054350"/>
          <p14:tracePt t="8343" x="3892550" y="3054350"/>
          <p14:tracePt t="8359" x="3917950" y="3086100"/>
          <p14:tracePt t="8376" x="3949700" y="3149600"/>
          <p14:tracePt t="8393" x="3981450" y="3251200"/>
          <p14:tracePt t="8410" x="4006850" y="3390900"/>
          <p14:tracePt t="8426" x="4025900" y="3587750"/>
          <p14:tracePt t="8443" x="4025900" y="3746500"/>
          <p14:tracePt t="8459" x="4006850" y="3854450"/>
          <p14:tracePt t="8476" x="3917950" y="3956050"/>
          <p14:tracePt t="8492" x="3790950" y="4000500"/>
          <p14:tracePt t="8509" x="3708400" y="4013200"/>
          <p14:tracePt t="8526" x="3663950" y="4013200"/>
          <p14:tracePt t="8543" x="3657600" y="4013200"/>
          <p14:tracePt t="8559" x="3651250" y="3956050"/>
          <p14:tracePt t="8576" x="3651250" y="3854450"/>
          <p14:tracePt t="8593" x="3695700" y="3606800"/>
          <p14:tracePt t="8609" x="3848100" y="3352800"/>
          <p14:tracePt t="8626" x="4019550" y="3194050"/>
          <p14:tracePt t="8643" x="4248150" y="3092450"/>
          <p14:tracePt t="8659" x="4489450" y="3022600"/>
          <p14:tracePt t="8676" x="4679950" y="2990850"/>
          <p14:tracePt t="8693" x="4819650" y="2990850"/>
          <p14:tracePt t="8710" x="4908550" y="3009900"/>
          <p14:tracePt t="8727" x="5016500" y="3105150"/>
          <p14:tracePt t="8743" x="5041900" y="3175000"/>
          <p14:tracePt t="8759" x="5099050" y="3384550"/>
          <p14:tracePt t="8776" x="5099050" y="3517900"/>
          <p14:tracePt t="8793" x="5099050" y="3657600"/>
          <p14:tracePt t="8810" x="5067300" y="3746500"/>
          <p14:tracePt t="8826" x="4953000" y="3841750"/>
          <p14:tracePt t="8843" x="4787900" y="3905250"/>
          <p14:tracePt t="8860" x="4597400" y="3917950"/>
          <p14:tracePt t="8877" x="4432300" y="3917950"/>
          <p14:tracePt t="8893" x="4311650" y="3898900"/>
          <p14:tracePt t="8910" x="4248150" y="3867150"/>
          <p14:tracePt t="8927" x="4222750" y="3810000"/>
          <p14:tracePt t="8943" x="4222750" y="3771900"/>
          <p14:tracePt t="8960" x="4222750" y="3689350"/>
          <p14:tracePt t="8977" x="4286250" y="3581400"/>
          <p14:tracePt t="8993" x="4387850" y="3517900"/>
          <p14:tracePt t="9010" x="4565650" y="3460750"/>
          <p14:tracePt t="9026" x="4826000" y="3422650"/>
          <p14:tracePt t="9043" x="5054600" y="3422650"/>
          <p14:tracePt t="9060" x="5207000" y="3422650"/>
          <p14:tracePt t="9077" x="5302250" y="3441700"/>
          <p14:tracePt t="9093" x="5327650" y="3467100"/>
          <p14:tracePt t="9096" x="5340350" y="3505200"/>
          <p14:tracePt t="9109" x="5353050" y="3556000"/>
          <p14:tracePt t="9126" x="5353050" y="3740150"/>
          <p14:tracePt t="9143" x="5353050" y="3975100"/>
          <p14:tracePt t="9160" x="5200650" y="4216400"/>
          <p14:tracePt t="9176" x="4991100" y="4298950"/>
          <p14:tracePt t="9193" x="4762500" y="4330700"/>
          <p14:tracePt t="9210" x="4591050" y="4330700"/>
          <p14:tracePt t="9226" x="4483100" y="4311650"/>
          <p14:tracePt t="9243" x="4464050" y="4279900"/>
          <p14:tracePt t="9260" x="4457700" y="4222750"/>
          <p14:tracePt t="9277" x="4457700" y="4089400"/>
          <p14:tracePt t="9293" x="4470400" y="3905250"/>
          <p14:tracePt t="9310" x="4552950" y="3797300"/>
          <p14:tracePt t="9327" x="4794250" y="3702050"/>
          <p14:tracePt t="9343" x="4876800" y="3683000"/>
          <p14:tracePt t="9360" x="5124450" y="3670300"/>
          <p14:tracePt t="9376" x="5238750" y="3670300"/>
          <p14:tracePt t="9393" x="5359400" y="3759200"/>
          <p14:tracePt t="9410" x="5518150" y="3949700"/>
          <p14:tracePt t="9426" x="5600700" y="4171950"/>
          <p14:tracePt t="9443" x="5613400" y="4305300"/>
          <p14:tracePt t="9460" x="5613400" y="4406900"/>
          <p14:tracePt t="9476" x="5530850" y="4451350"/>
          <p14:tracePt t="9493" x="5353050" y="4470400"/>
          <p14:tracePt t="9510" x="5162550" y="4470400"/>
          <p14:tracePt t="9527" x="4883150" y="4368800"/>
          <p14:tracePt t="9543" x="4845050" y="4330700"/>
          <p14:tracePt t="9560" x="4775200" y="4260850"/>
          <p14:tracePt t="9577" x="4762500" y="4203700"/>
          <p14:tracePt t="9593" x="4762500" y="4159250"/>
          <p14:tracePt t="9610" x="4800600" y="4121150"/>
          <p14:tracePt t="9626" x="4895850" y="4095750"/>
          <p14:tracePt t="9643" x="5003800" y="4095750"/>
          <p14:tracePt t="9660" x="5105400" y="4083050"/>
          <p14:tracePt t="9677" x="5175250" y="4083050"/>
          <p14:tracePt t="9693" x="5213350" y="4083050"/>
          <p14:tracePt t="9710" x="5232400" y="4089400"/>
          <p14:tracePt t="9872" x="5219700" y="4095750"/>
          <p14:tracePt t="19696" x="0" y="0"/>
        </p14:tracePtLst>
      </p14:laserTraceLst>
    </p:ext>
  </p:extLs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idx="4294967295"/>
          </p:nvPr>
        </p:nvSpPr>
        <p:spPr>
          <a:xfrm>
            <a:off x="3143250" y="2420939"/>
            <a:ext cx="6872288" cy="1870075"/>
          </a:xfrm>
        </p:spPr>
        <p:txBody>
          <a:bodyPr>
            <a:normAutofit/>
          </a:bodyPr>
          <a:lstStyle/>
          <a:p>
            <a:pPr eaLnBrk="1" hangingPunct="1">
              <a:defRPr/>
            </a:pPr>
            <a:r>
              <a:rPr lang="en-US" sz="3900" dirty="0"/>
              <a:t>Graphs</a:t>
            </a:r>
          </a:p>
        </p:txBody>
      </p:sp>
    </p:spTree>
    <p:custDataLst>
      <p:tags r:id="rId1"/>
    </p:custDataLst>
    <p:extLst>
      <p:ext uri="{BB962C8B-B14F-4D97-AF65-F5344CB8AC3E}">
        <p14:creationId xmlns:p14="http://schemas.microsoft.com/office/powerpoint/2010/main" val="2827844424"/>
      </p:ext>
    </p:extLst>
  </p:cSld>
  <p:clrMapOvr>
    <a:masterClrMapping/>
  </p:clrMapOvr>
  <mc:AlternateContent xmlns:mc="http://schemas.openxmlformats.org/markup-compatibility/2006" xmlns:p14="http://schemas.microsoft.com/office/powerpoint/2010/main">
    <mc:Choice Requires="p14">
      <p:transition spd="slow" p14:dur="2000" advTm="66396"/>
    </mc:Choice>
    <mc:Fallback xmlns="">
      <p:transition spd="slow" advTm="663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1"/>
          <p:cNvPicPr>
            <a:picLocks noChangeAspect="1"/>
          </p:cNvPicPr>
          <p:nvPr/>
        </p:nvPicPr>
        <p:blipFill>
          <a:blip r:embed="rId3">
            <a:extLst>
              <a:ext uri="{28A0092B-C50C-407E-A947-70E740481C1C}">
                <a14:useLocalDpi xmlns:a14="http://schemas.microsoft.com/office/drawing/2010/main" val="0"/>
              </a:ext>
            </a:extLst>
          </a:blip>
          <a:srcRect b="9474"/>
          <a:stretch>
            <a:fillRect/>
          </a:stretch>
        </p:blipFill>
        <p:spPr bwMode="auto">
          <a:xfrm>
            <a:off x="2046289" y="884238"/>
            <a:ext cx="8091487" cy="411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9291075"/>
      </p:ext>
    </p:extLst>
  </p:cSld>
  <p:clrMapOvr>
    <a:masterClrMapping/>
  </p:clrMapOvr>
  <mc:AlternateContent xmlns:mc="http://schemas.openxmlformats.org/markup-compatibility/2006" xmlns:p14="http://schemas.microsoft.com/office/powerpoint/2010/main">
    <mc:Choice Requires="p14">
      <p:transition spd="slow" p14:dur="2000" advTm="28159"/>
    </mc:Choice>
    <mc:Fallback xmlns="">
      <p:transition spd="slow" advTm="28159"/>
    </mc:Fallback>
  </mc:AlternateContent>
  <p:timing>
    <p:tnLst>
      <p:par>
        <p:cTn id="1" dur="indefinite" restart="never" nodeType="tmRoot"/>
      </p:par>
    </p:tnLst>
  </p:timing>
  <p:extLst mod="1">
    <p:ext uri="{3A86A75C-4F4B-4683-9AE1-C65F6400EC91}">
      <p14:laserTraceLst xmlns:p14="http://schemas.microsoft.com/office/powerpoint/2010/main">
        <p14:tracePtLst>
          <p14:tracePt t="3750" x="419100" y="5486400"/>
          <p14:tracePt t="3880" x="425450" y="5473700"/>
          <p14:tracePt t="3887" x="488950" y="5454650"/>
          <p14:tracePt t="3895" x="590550" y="5397500"/>
          <p14:tracePt t="3912" x="850900" y="5219700"/>
          <p14:tracePt t="3929" x="1225550" y="4902200"/>
          <p14:tracePt t="3945" x="1670050" y="4330700"/>
          <p14:tracePt t="3962" x="2025650" y="3917950"/>
          <p14:tracePt t="3979" x="2381250" y="3479800"/>
          <p14:tracePt t="3995" x="2609850" y="3194050"/>
          <p14:tracePt t="4012" x="2749550" y="2946400"/>
          <p14:tracePt t="4029" x="2832100" y="2787650"/>
          <p14:tracePt t="4045" x="2863850" y="2660650"/>
          <p14:tracePt t="4062" x="2908300" y="2489200"/>
          <p14:tracePt t="4079" x="2940050" y="2343150"/>
          <p14:tracePt t="4095" x="2952750" y="2209800"/>
          <p14:tracePt t="4112" x="2965450" y="2114550"/>
          <p14:tracePt t="4129" x="2978150" y="2025650"/>
          <p14:tracePt t="4146" x="3016250" y="1905000"/>
          <p14:tracePt t="4162" x="3035300" y="1784350"/>
          <p14:tracePt t="4179" x="3060700" y="1644650"/>
          <p14:tracePt t="4195" x="3073400" y="1543050"/>
          <p14:tracePt t="4212" x="3086100" y="1504950"/>
          <p14:tracePt t="4229" x="3086100" y="1473200"/>
          <p14:tracePt t="4246" x="3086100" y="1466850"/>
          <p14:tracePt t="4262" x="3086100" y="1454150"/>
          <p14:tracePt t="4279" x="3086100" y="1441450"/>
          <p14:tracePt t="4296" x="3086100" y="1435100"/>
          <p14:tracePt t="4312" x="3086100" y="1428750"/>
          <p14:tracePt t="4329" x="3079750" y="1416050"/>
          <p14:tracePt t="4345" x="3073400" y="1416050"/>
          <p14:tracePt t="4362" x="3054350" y="1416050"/>
          <p14:tracePt t="4379" x="3028950" y="1403350"/>
          <p14:tracePt t="4396" x="2990850" y="1403350"/>
          <p14:tracePt t="4412" x="2908300" y="1403350"/>
          <p14:tracePt t="4429" x="2832100" y="1435100"/>
          <p14:tracePt t="4446" x="2755900" y="1536700"/>
          <p14:tracePt t="4462" x="2743200" y="1574800"/>
          <p14:tracePt t="4479" x="2711450" y="1631950"/>
          <p14:tracePt t="4495" x="2692400" y="1657350"/>
          <p14:tracePt t="4512" x="2679700" y="1670050"/>
          <p14:tracePt t="4529" x="2667000" y="1676400"/>
          <p14:tracePt t="4546" x="2660650" y="1676400"/>
          <p14:tracePt t="4562" x="2654300" y="1676400"/>
          <p14:tracePt t="4596" x="2647950" y="1676400"/>
          <p14:tracePt t="5200" x="2660650" y="1676400"/>
          <p14:tracePt t="5207" x="2679700" y="1676400"/>
          <p14:tracePt t="5215" x="2717800" y="1676400"/>
          <p14:tracePt t="5229" x="2762250" y="1689100"/>
          <p14:tracePt t="5246" x="2946400" y="1701800"/>
          <p14:tracePt t="5262" x="3086100" y="1701800"/>
          <p14:tracePt t="5279" x="3206750" y="1701800"/>
          <p14:tracePt t="5296" x="3352800" y="1701800"/>
          <p14:tracePt t="5312" x="3435350" y="1701800"/>
          <p14:tracePt t="5329" x="3492500" y="1701800"/>
          <p14:tracePt t="5346" x="3562350" y="1701800"/>
          <p14:tracePt t="5362" x="3638550" y="1689100"/>
          <p14:tracePt t="5379" x="3752850" y="1689100"/>
          <p14:tracePt t="5396" x="3886200" y="1670050"/>
          <p14:tracePt t="5412" x="4019550" y="1670050"/>
          <p14:tracePt t="5429" x="4203700" y="1644650"/>
          <p14:tracePt t="5446" x="4489450" y="1631950"/>
          <p14:tracePt t="5462" x="4648200" y="1631950"/>
          <p14:tracePt t="5479" x="4787900" y="1631950"/>
          <p14:tracePt t="5496" x="4908550" y="1631950"/>
          <p14:tracePt t="5513" x="4991100" y="1631950"/>
          <p14:tracePt t="5529" x="5048250" y="1631950"/>
          <p14:tracePt t="5546" x="5060950" y="1631950"/>
          <p14:tracePt t="5623" x="5022850" y="1631950"/>
          <p14:tracePt t="5631" x="4965700" y="1631950"/>
          <p14:tracePt t="5640" x="4851400" y="1651000"/>
          <p14:tracePt t="5647" x="4724400" y="1670050"/>
          <p14:tracePt t="5662" x="4400550" y="1708150"/>
          <p14:tracePt t="5679" x="4000500" y="1771650"/>
          <p14:tracePt t="5696" x="3670300" y="1771650"/>
          <p14:tracePt t="5713" x="3460750" y="1771650"/>
          <p14:tracePt t="5729" x="3327400" y="1771650"/>
          <p14:tracePt t="5746" x="3257550" y="1771650"/>
          <p14:tracePt t="5763" x="3232150" y="1771650"/>
          <p14:tracePt t="5856" x="3225800" y="1771650"/>
          <p14:tracePt t="5863" x="3181350" y="1771650"/>
          <p14:tracePt t="5871" x="3143250" y="1771650"/>
          <p14:tracePt t="5879" x="3073400" y="1771650"/>
          <p14:tracePt t="5896" x="2940050" y="1771650"/>
          <p14:tracePt t="5913" x="2806700" y="1771650"/>
          <p14:tracePt t="5929" x="2717800" y="1771650"/>
          <p14:tracePt t="5946" x="2673350" y="1771650"/>
          <p14:tracePt t="6023" x="2667000" y="1771650"/>
          <p14:tracePt t="6031" x="2667000" y="1758950"/>
          <p14:tracePt t="6039" x="2667000" y="1752600"/>
          <p14:tracePt t="6048" x="2654300" y="1733550"/>
          <p14:tracePt t="6063" x="2654300" y="1714500"/>
          <p14:tracePt t="6079" x="2654300" y="1695450"/>
          <p14:tracePt t="6096" x="2654300" y="1689100"/>
          <p14:tracePt t="6112" x="2654300" y="1676400"/>
          <p14:tracePt t="6129" x="2654300" y="1651000"/>
          <p14:tracePt t="6146" x="2654300" y="1644650"/>
          <p14:tracePt t="6162" x="2660650" y="1638300"/>
          <p14:tracePt t="6179" x="2667000" y="1625600"/>
          <p14:tracePt t="6196" x="2686050" y="1625600"/>
          <p14:tracePt t="6212" x="2730500" y="1625600"/>
          <p14:tracePt t="6229" x="2774950" y="1619250"/>
          <p14:tracePt t="6246" x="2832100" y="1619250"/>
          <p14:tracePt t="6262" x="2870200" y="1619250"/>
          <p14:tracePt t="6279" x="2921000" y="1619250"/>
          <p14:tracePt t="6296" x="2959100" y="1619250"/>
          <p14:tracePt t="6312" x="3016250" y="1644650"/>
          <p14:tracePt t="6329" x="3067050" y="1644650"/>
          <p14:tracePt t="6346" x="3092450" y="1651000"/>
          <p14:tracePt t="6362" x="3105150" y="1651000"/>
          <p14:tracePt t="6396" x="3111500" y="1651000"/>
          <p14:tracePt t="6412" x="3124200" y="1651000"/>
          <p14:tracePt t="6429" x="3136900" y="1651000"/>
          <p14:tracePt t="6446" x="3143250" y="1651000"/>
          <p14:tracePt t="6462" x="3149600" y="1651000"/>
          <p14:tracePt t="6479" x="3162300" y="1651000"/>
          <p14:tracePt t="6496" x="3175000" y="1657350"/>
          <p14:tracePt t="6513" x="3187700" y="1663700"/>
          <p14:tracePt t="6529" x="3206750" y="1663700"/>
          <p14:tracePt t="6546" x="3213100" y="1663700"/>
          <p14:tracePt t="6583" x="3219450" y="1663700"/>
          <p14:tracePt t="6679" x="3225800" y="1663700"/>
          <p14:tracePt t="6695" x="3244850" y="1663700"/>
          <p14:tracePt t="6703" x="3251200" y="1663700"/>
          <p14:tracePt t="6713" x="3263900" y="1663700"/>
          <p14:tracePt t="6730" x="3270250" y="1663700"/>
          <p14:tracePt t="6746" x="3276600" y="1663700"/>
          <p14:tracePt t="6763" x="3289300" y="1663700"/>
          <p14:tracePt t="6783" x="3295650" y="1663700"/>
          <p14:tracePt t="6799" x="3302000" y="1663700"/>
          <p14:tracePt t="6871" x="3314700" y="1663700"/>
          <p14:tracePt t="6895" x="3321050" y="1663700"/>
          <p14:tracePt t="6903" x="3327400" y="1663700"/>
          <p14:tracePt t="6913" x="3333750" y="1663700"/>
          <p14:tracePt t="6930" x="3365500" y="1663700"/>
          <p14:tracePt t="6946" x="3416300" y="1663700"/>
          <p14:tracePt t="6963" x="3486150" y="1663700"/>
          <p14:tracePt t="6980" x="3536950" y="1663700"/>
          <p14:tracePt t="6983" x="3556000" y="1663700"/>
          <p14:tracePt t="6996" x="3587750" y="1663700"/>
          <p14:tracePt t="7013" x="3594100" y="1663700"/>
          <p14:tracePt t="7030" x="3606800" y="1663700"/>
          <p14:tracePt t="7159" x="3613150" y="1663700"/>
          <p14:tracePt t="7167" x="3619500" y="1663700"/>
          <p14:tracePt t="7176" x="3638550" y="1663700"/>
          <p14:tracePt t="7183" x="3657600" y="1663700"/>
          <p14:tracePt t="7196" x="3676650" y="1663700"/>
          <p14:tracePt t="7213" x="3695700" y="1663700"/>
          <p14:tracePt t="7230" x="3702050" y="1663700"/>
          <p14:tracePt t="7344" x="3708400" y="1663700"/>
          <p14:tracePt t="7359" x="3721100" y="1663700"/>
          <p14:tracePt t="7375" x="3740150" y="1663700"/>
          <p14:tracePt t="7383" x="3752850" y="1663700"/>
          <p14:tracePt t="7396" x="3771900" y="1663700"/>
          <p14:tracePt t="7413" x="3841750" y="1663700"/>
          <p14:tracePt t="7430" x="3892550" y="1663700"/>
          <p14:tracePt t="7446" x="3981450" y="1663700"/>
          <p14:tracePt t="7463" x="3994150" y="1663700"/>
          <p14:tracePt t="7542" x="4006850" y="1663700"/>
          <p14:tracePt t="7550" x="4025900" y="1663700"/>
          <p14:tracePt t="7558" x="4032250" y="1663700"/>
          <p14:tracePt t="7567" x="4038600" y="1663700"/>
          <p14:tracePt t="7580" x="4057650" y="1663700"/>
          <p14:tracePt t="7597" x="4108450" y="1663700"/>
          <p14:tracePt t="7614" x="4178300" y="1663700"/>
          <p14:tracePt t="7630" x="4235450" y="1663700"/>
          <p14:tracePt t="7647" x="4241800" y="1663700"/>
          <p14:tracePt t="7815" x="4260850" y="1663700"/>
          <p14:tracePt t="7823" x="4267200" y="1663700"/>
          <p14:tracePt t="7840" x="4279900" y="1663700"/>
          <p14:tracePt t="7863" x="4286250" y="1663700"/>
          <p14:tracePt t="8031" x="4254500" y="1638300"/>
          <p14:tracePt t="8039" x="4197350" y="1612900"/>
          <p14:tracePt t="8048" x="4152900" y="1593850"/>
          <p14:tracePt t="8063" x="4070350" y="1549400"/>
          <p14:tracePt t="8080" x="4019550" y="1524000"/>
          <p14:tracePt t="8097" x="3956050" y="1511300"/>
          <p14:tracePt t="8113" x="3892550" y="1498600"/>
          <p14:tracePt t="8130" x="3829050" y="1479550"/>
          <p14:tracePt t="8147" x="3727450" y="1479550"/>
          <p14:tracePt t="8163" x="3600450" y="1479550"/>
          <p14:tracePt t="8180" x="3498850" y="1479550"/>
          <p14:tracePt t="8197" x="3422650" y="1479550"/>
          <p14:tracePt t="8213" x="3384550" y="1479550"/>
          <p14:tracePt t="8230" x="3321050" y="1479550"/>
          <p14:tracePt t="8247" x="3244850" y="1498600"/>
          <p14:tracePt t="8263" x="3136900" y="1524000"/>
          <p14:tracePt t="8280" x="3028950" y="1543050"/>
          <p14:tracePt t="8297" x="2921000" y="1574800"/>
          <p14:tracePt t="8313" x="2825750" y="1612900"/>
          <p14:tracePt t="8330" x="2762250" y="1625600"/>
          <p14:tracePt t="8347" x="2705100" y="1644650"/>
          <p14:tracePt t="8363" x="2647950" y="1657350"/>
          <p14:tracePt t="8380" x="2590800" y="1682750"/>
          <p14:tracePt t="8397" x="2540000" y="1689100"/>
          <p14:tracePt t="8413" x="2489200" y="1727200"/>
          <p14:tracePt t="8430" x="2457450" y="1733550"/>
          <p14:tracePt t="8447" x="2451100" y="1739900"/>
          <p14:tracePt t="8464" x="2444750" y="1758950"/>
          <p14:tracePt t="8480" x="2444750" y="1771650"/>
          <p14:tracePt t="8497" x="2444750" y="1790700"/>
          <p14:tracePt t="8513" x="2444750" y="1816100"/>
          <p14:tracePt t="8530" x="2444750" y="1835150"/>
          <p14:tracePt t="8547" x="2482850" y="1866900"/>
          <p14:tracePt t="8563" x="2552700" y="1905000"/>
          <p14:tracePt t="8580" x="2635250" y="1930400"/>
          <p14:tracePt t="8597" x="2705100" y="1943100"/>
          <p14:tracePt t="8614" x="2794000" y="1955800"/>
          <p14:tracePt t="8630" x="2908300" y="1955800"/>
          <p14:tracePt t="8647" x="3143250" y="1955800"/>
          <p14:tracePt t="8664" x="3302000" y="1955800"/>
          <p14:tracePt t="8680" x="3505200" y="1943100"/>
          <p14:tracePt t="8697" x="3689350" y="1917700"/>
          <p14:tracePt t="8713" x="3841750" y="1873250"/>
          <p14:tracePt t="8730" x="3987800" y="1847850"/>
          <p14:tracePt t="8747" x="4089400" y="1822450"/>
          <p14:tracePt t="8764" x="4127500" y="1809750"/>
          <p14:tracePt t="8780" x="4133850" y="1803400"/>
          <p14:tracePt t="8815" x="4140200" y="1797050"/>
          <p14:tracePt t="8830" x="4140200" y="1790700"/>
          <p14:tracePt t="8847" x="4146550" y="1784350"/>
          <p14:tracePt t="8864" x="4165600" y="1765300"/>
          <p14:tracePt t="8880" x="4171950" y="1758950"/>
          <p14:tracePt t="8897" x="4178300" y="1746250"/>
          <p14:tracePt t="8914" x="4191000" y="1739900"/>
          <p14:tracePt t="8930" x="4197350" y="1733550"/>
          <p14:tracePt t="8947" x="4203700" y="1727200"/>
          <p14:tracePt t="8964" x="4210050" y="1708150"/>
          <p14:tracePt t="8980" x="4210050" y="1695450"/>
          <p14:tracePt t="8987" x="4210050" y="1676400"/>
          <p14:tracePt t="8997" x="4210050" y="1663700"/>
          <p14:tracePt t="9014" x="4222750" y="1638300"/>
          <p14:tracePt t="9030" x="4222750" y="1606550"/>
          <p14:tracePt t="9047" x="4191000" y="1517650"/>
          <p14:tracePt t="9064" x="4146550" y="1473200"/>
          <p14:tracePt t="9080" x="4083050" y="1422400"/>
          <p14:tracePt t="9097" x="4032250" y="1397000"/>
          <p14:tracePt t="9114" x="3975100" y="1371600"/>
          <p14:tracePt t="9130" x="3943350" y="1371600"/>
          <p14:tracePt t="9147" x="3911600" y="1365250"/>
          <p14:tracePt t="9164" x="3892550" y="1365250"/>
          <p14:tracePt t="9180" x="3867150" y="1365250"/>
          <p14:tracePt t="9197" x="3841750" y="1365250"/>
          <p14:tracePt t="9214" x="3803650" y="1365250"/>
          <p14:tracePt t="9230" x="3784600" y="1365250"/>
          <p14:tracePt t="9247" x="3702050" y="1365250"/>
          <p14:tracePt t="9264" x="3613150" y="1384300"/>
          <p14:tracePt t="9280" x="3524250" y="1384300"/>
          <p14:tracePt t="9297" x="3435350" y="1409700"/>
          <p14:tracePt t="9314" x="3314700" y="1422400"/>
          <p14:tracePt t="9330" x="3124200" y="1454150"/>
          <p14:tracePt t="9347" x="2952750" y="1466850"/>
          <p14:tracePt t="9364" x="2800350" y="1492250"/>
          <p14:tracePt t="9380" x="2698750" y="1504950"/>
          <p14:tracePt t="9397" x="2609850" y="1517650"/>
          <p14:tracePt t="9415" x="2533650" y="1530350"/>
          <p14:tracePt t="9430" x="2489200" y="1536700"/>
          <p14:tracePt t="9447" x="2470150" y="1543050"/>
          <p14:tracePt t="9464" x="2451100" y="1543050"/>
          <p14:tracePt t="9480" x="2444750" y="1549400"/>
          <p14:tracePt t="9497" x="2419350" y="1568450"/>
          <p14:tracePt t="9514" x="2387600" y="1593850"/>
          <p14:tracePt t="9530" x="2355850" y="1625600"/>
          <p14:tracePt t="9547" x="2305050" y="1682750"/>
          <p14:tracePt t="9564" x="2279650" y="1720850"/>
          <p14:tracePt t="9580" x="2273300" y="1778000"/>
          <p14:tracePt t="9597" x="2273300" y="1816100"/>
          <p14:tracePt t="9614" x="2286000" y="1879600"/>
          <p14:tracePt t="9631" x="2311400" y="1911350"/>
          <p14:tracePt t="9647" x="2400300" y="1955800"/>
          <p14:tracePt t="9664" x="2463800" y="1968500"/>
          <p14:tracePt t="9680" x="2540000" y="1968500"/>
          <p14:tracePt t="9697" x="2647950" y="1968500"/>
          <p14:tracePt t="9714" x="2787650" y="1968500"/>
          <p14:tracePt t="9731" x="2959100" y="1968500"/>
          <p14:tracePt t="9747" x="3124200" y="1962150"/>
          <p14:tracePt t="9764" x="3314700" y="1930400"/>
          <p14:tracePt t="9781" x="3524250" y="1905000"/>
          <p14:tracePt t="9797" x="3689350" y="1885950"/>
          <p14:tracePt t="9814" x="3911600" y="1841500"/>
          <p14:tracePt t="9830" x="4064000" y="1828800"/>
          <p14:tracePt t="9847" x="4197350" y="1816100"/>
          <p14:tracePt t="9864" x="4305300" y="1790700"/>
          <p14:tracePt t="9881" x="4394200" y="1778000"/>
          <p14:tracePt t="9897" x="4432300" y="1778000"/>
          <p14:tracePt t="9914" x="4445000" y="1765300"/>
          <p14:tracePt t="9931" x="4457700" y="1765300"/>
          <p14:tracePt t="9947" x="4470400" y="1765300"/>
          <p14:tracePt t="9964" x="4489450" y="1758950"/>
          <p14:tracePt t="10007" x="4489450" y="1752600"/>
          <p14:tracePt t="10016" x="4502150" y="1746250"/>
          <p14:tracePt t="10031" x="4502150" y="1720850"/>
          <p14:tracePt t="10047" x="4502150" y="1663700"/>
          <p14:tracePt t="10064" x="4502150" y="1619250"/>
          <p14:tracePt t="10081" x="4457700" y="1574800"/>
          <p14:tracePt t="10097" x="4400550" y="1536700"/>
          <p14:tracePt t="10114" x="4330700" y="1511300"/>
          <p14:tracePt t="10131" x="4267200" y="1492250"/>
          <p14:tracePt t="10147" x="4210050" y="1479550"/>
          <p14:tracePt t="10164" x="4184650" y="1473200"/>
          <p14:tracePt t="10181" x="4171950" y="1460500"/>
          <p14:tracePt t="10215" x="4165600" y="1460500"/>
          <p14:tracePt t="10231" x="4146550" y="1460500"/>
          <p14:tracePt t="10247" x="4121150" y="1460500"/>
          <p14:tracePt t="10264" x="4064000" y="1460500"/>
          <p14:tracePt t="10281" x="3987800" y="1460500"/>
          <p14:tracePt t="10297" x="3911600" y="1466850"/>
          <p14:tracePt t="10314" x="3841750" y="1479550"/>
          <p14:tracePt t="10331" x="3771900" y="1492250"/>
          <p14:tracePt t="10347" x="3683000" y="1504950"/>
          <p14:tracePt t="10364" x="3600450" y="1517650"/>
          <p14:tracePt t="10380" x="3498850" y="1517650"/>
          <p14:tracePt t="10397" x="3390900" y="1517650"/>
          <p14:tracePt t="10414" x="3289300" y="1517650"/>
          <p14:tracePt t="10430" x="3225800" y="1517650"/>
          <p14:tracePt t="10447" x="3143250" y="1530350"/>
          <p14:tracePt t="10464" x="3054350" y="1555750"/>
          <p14:tracePt t="10480" x="2959100" y="1568450"/>
          <p14:tracePt t="10497" x="2876550" y="1581150"/>
          <p14:tracePt t="10514" x="2806700" y="1606550"/>
          <p14:tracePt t="10531" x="2730500" y="1644650"/>
          <p14:tracePt t="10547" x="2667000" y="1676400"/>
          <p14:tracePt t="10564" x="2635250" y="1695450"/>
          <p14:tracePt t="10581" x="2616200" y="1714500"/>
          <p14:tracePt t="10597" x="2616200" y="1746250"/>
          <p14:tracePt t="10614" x="2616200" y="1803400"/>
          <p14:tracePt t="10631" x="2616200" y="1841500"/>
          <p14:tracePt t="10647" x="2641600" y="1885950"/>
          <p14:tracePt t="10664" x="2679700" y="1911350"/>
          <p14:tracePt t="10681" x="2711450" y="1924050"/>
          <p14:tracePt t="10697" x="2736850" y="1936750"/>
          <p14:tracePt t="10714" x="2749550" y="1936750"/>
          <p14:tracePt t="10731" x="2787650" y="1949450"/>
          <p14:tracePt t="10747" x="2838450" y="1949450"/>
          <p14:tracePt t="10764" x="2959100" y="1949450"/>
          <p14:tracePt t="10781" x="3111500" y="1949450"/>
          <p14:tracePt t="10798" x="3333750" y="1924050"/>
          <p14:tracePt t="10814" x="3562350" y="1885950"/>
          <p14:tracePt t="10831" x="3956050" y="1816100"/>
          <p14:tracePt t="10848" x="4267200" y="1778000"/>
          <p14:tracePt t="10864" x="4470400" y="1746250"/>
          <p14:tracePt t="10881" x="4603750" y="1720850"/>
          <p14:tracePt t="10897" x="4648200" y="1708150"/>
          <p14:tracePt t="10914" x="4654550" y="1708150"/>
          <p14:tracePt t="11063" x="4660900" y="1708150"/>
          <p14:tracePt t="11071" x="4673600" y="1701800"/>
          <p14:tracePt t="11081" x="4692650" y="1695450"/>
          <p14:tracePt t="11098" x="4718050" y="1689100"/>
          <p14:tracePt t="11114" x="4743450" y="1676400"/>
          <p14:tracePt t="11131" x="4762500" y="1670050"/>
          <p14:tracePt t="11167" x="4768850" y="1670050"/>
          <p14:tracePt t="11311" x="4762500" y="1670050"/>
          <p14:tracePt t="11430" x="4768850" y="1670050"/>
          <p14:tracePt t="11446" x="4781550" y="1670050"/>
          <p14:tracePt t="11454" x="4800600" y="1670050"/>
          <p14:tracePt t="11464" x="4806950" y="1670050"/>
          <p14:tracePt t="11481" x="4845050" y="1676400"/>
          <p14:tracePt t="11498" x="4870450" y="1676400"/>
          <p14:tracePt t="11514" x="4902200" y="1676400"/>
          <p14:tracePt t="11531" x="4908550" y="1676400"/>
          <p14:tracePt t="11548" x="4927600" y="1676400"/>
          <p14:tracePt t="11564" x="4940300" y="1676400"/>
          <p14:tracePt t="11581" x="4978400" y="1676400"/>
          <p14:tracePt t="11598" x="5067300" y="1689100"/>
          <p14:tracePt t="11614" x="5162550" y="1701800"/>
          <p14:tracePt t="11631" x="5257800" y="1714500"/>
          <p14:tracePt t="11648" x="5346700" y="1714500"/>
          <p14:tracePt t="11664" x="5397500" y="1714500"/>
          <p14:tracePt t="11681" x="5435600" y="1714500"/>
          <p14:tracePt t="11698" x="5454650" y="1714500"/>
          <p14:tracePt t="11714" x="5480050" y="1714500"/>
          <p14:tracePt t="11731" x="5486400" y="1720850"/>
          <p14:tracePt t="11823" x="5492750" y="1720850"/>
          <p14:tracePt t="11839" x="5505450" y="1720850"/>
          <p14:tracePt t="11847" x="5511800" y="1720850"/>
          <p14:tracePt t="11855" x="5518150" y="1720850"/>
          <p14:tracePt t="11864" x="5524500" y="1720850"/>
          <p14:tracePt t="11881" x="5562600" y="1720850"/>
          <p14:tracePt t="11898" x="5600700" y="1720850"/>
          <p14:tracePt t="11915" x="5670550" y="1714500"/>
          <p14:tracePt t="11931" x="5740400" y="1701800"/>
          <p14:tracePt t="11948" x="5778500" y="1701800"/>
          <p14:tracePt t="11965" x="5810250" y="1689100"/>
          <p14:tracePt t="11981" x="5835650" y="1682750"/>
          <p14:tracePt t="11985" x="5848350" y="1682750"/>
          <p14:tracePt t="11998" x="5854700" y="1682750"/>
          <p14:tracePt t="12015" x="5861050" y="1676400"/>
          <p14:tracePt t="12031" x="5867400" y="1676400"/>
          <p14:tracePt t="12048" x="5880100" y="1670050"/>
          <p14:tracePt t="12065" x="5886450" y="1663700"/>
          <p14:tracePt t="12081" x="5911850" y="1663700"/>
          <p14:tracePt t="12098" x="5937250" y="1657350"/>
          <p14:tracePt t="12115" x="5988050" y="1657350"/>
          <p14:tracePt t="12131" x="6064250" y="1644650"/>
          <p14:tracePt t="12148" x="6172200" y="1631950"/>
          <p14:tracePt t="12165" x="6267450" y="1631950"/>
          <p14:tracePt t="12182" x="6388100" y="1631950"/>
          <p14:tracePt t="12198" x="6438900" y="1631950"/>
          <p14:tracePt t="12215" x="6470650" y="1631950"/>
          <p14:tracePt t="12231" x="6477000" y="1631950"/>
          <p14:tracePt t="12343" x="6483350" y="1638300"/>
          <p14:tracePt t="12351" x="6489700" y="1638300"/>
          <p14:tracePt t="12367" x="6489700" y="1644650"/>
          <p14:tracePt t="12383" x="6489700" y="1657350"/>
          <p14:tracePt t="12391" x="6489700" y="1663700"/>
          <p14:tracePt t="12399" x="6489700" y="1670050"/>
          <p14:tracePt t="12415" x="6489700" y="1689100"/>
          <p14:tracePt t="12431" x="6489700" y="1695450"/>
          <p14:tracePt t="12448" x="6470650" y="1708150"/>
          <p14:tracePt t="12465" x="6445250" y="1720850"/>
          <p14:tracePt t="12481" x="6388100" y="1733550"/>
          <p14:tracePt t="12498" x="6318250" y="1752600"/>
          <p14:tracePt t="12514" x="6292850" y="1752600"/>
          <p14:tracePt t="12531" x="6273800" y="1752600"/>
          <p14:tracePt t="12548" x="6261100" y="1752600"/>
          <p14:tracePt t="12711" x="6254750" y="1752600"/>
          <p14:tracePt t="12719" x="6235700" y="1752600"/>
          <p14:tracePt t="12735" x="6216650" y="1752600"/>
          <p14:tracePt t="12751" x="6210300" y="1752600"/>
          <p14:tracePt t="12765" x="6203950" y="1752600"/>
          <p14:tracePt t="12781" x="6197600" y="1746250"/>
          <p14:tracePt t="12798" x="6191250" y="1739900"/>
          <p14:tracePt t="12815" x="6172200" y="1733550"/>
          <p14:tracePt t="12831" x="6153150" y="1733550"/>
          <p14:tracePt t="12848" x="6127750" y="1733550"/>
          <p14:tracePt t="12865" x="6032500" y="1733550"/>
          <p14:tracePt t="12882" x="5892800" y="1797050"/>
          <p14:tracePt t="12898" x="5765800" y="1847850"/>
          <p14:tracePt t="12915" x="5626100" y="1936750"/>
          <p14:tracePt t="12932" x="5429250" y="2051050"/>
          <p14:tracePt t="12948" x="5181600" y="2171700"/>
          <p14:tracePt t="12965" x="4933950" y="2311400"/>
          <p14:tracePt t="12983" x="4597400" y="2501900"/>
          <p14:tracePt t="12998" x="4464050" y="2578100"/>
          <p14:tracePt t="13015" x="3987800" y="2870200"/>
          <p14:tracePt t="13031" x="3759200" y="3016250"/>
          <p14:tracePt t="13048" x="3619500" y="3105150"/>
          <p14:tracePt t="13065" x="3581400" y="3117850"/>
          <p14:tracePt t="13319" x="3581400" y="3124200"/>
          <p14:tracePt t="13327" x="3581400" y="3143250"/>
          <p14:tracePt t="13335" x="3568700" y="3162300"/>
          <p14:tracePt t="13348" x="3568700" y="3168650"/>
          <p14:tracePt t="13365" x="3568700" y="3187700"/>
          <p14:tracePt t="13382" x="3568700" y="3200400"/>
          <p14:tracePt t="13398" x="3568700" y="3213100"/>
          <p14:tracePt t="13415" x="3587750" y="3232150"/>
          <p14:tracePt t="13432" x="3606800" y="3232150"/>
          <p14:tracePt t="13448" x="3619500" y="3232150"/>
          <p14:tracePt t="13465" x="3632200" y="3225800"/>
          <p14:tracePt t="13482" x="3632200" y="3200400"/>
          <p14:tracePt t="13498" x="3632200" y="3155950"/>
          <p14:tracePt t="13515" x="3632200" y="3117850"/>
          <p14:tracePt t="13532" x="3632200" y="3092450"/>
          <p14:tracePt t="13548" x="3632200" y="3073400"/>
          <p14:tracePt t="13565" x="3632200" y="3054350"/>
          <p14:tracePt t="13582" x="3632200" y="3048000"/>
          <p14:tracePt t="14039" x="3625850" y="3041650"/>
          <p14:tracePt t="14047" x="3606800" y="3041650"/>
          <p14:tracePt t="14055" x="3587750" y="3022600"/>
          <p14:tracePt t="14065" x="3549650" y="2997200"/>
          <p14:tracePt t="14082" x="3517900" y="2965450"/>
          <p14:tracePt t="14099" x="3505200" y="2952750"/>
          <p14:tracePt t="14115" x="3467100" y="2914650"/>
          <p14:tracePt t="14132" x="3409950" y="2819400"/>
          <p14:tracePt t="14149" x="3378200" y="2749550"/>
          <p14:tracePt t="14165" x="3352800" y="2686050"/>
          <p14:tracePt t="14182" x="3289300" y="2540000"/>
          <p14:tracePt t="14198" x="3257550" y="2476500"/>
          <p14:tracePt t="14216" x="3213100" y="2393950"/>
          <p14:tracePt t="14232" x="3155950" y="2298700"/>
          <p14:tracePt t="14249" x="3111500" y="2216150"/>
          <p14:tracePt t="14266" x="3105150" y="2197100"/>
          <p14:tracePt t="14282" x="3092450" y="2178050"/>
          <p14:tracePt t="14299" x="3079750" y="2159000"/>
          <p14:tracePt t="14315" x="3073400" y="2139950"/>
          <p14:tracePt t="14332" x="3035300" y="2089150"/>
          <p14:tracePt t="14349" x="3009900" y="2057400"/>
          <p14:tracePt t="14365" x="2984500" y="2025650"/>
          <p14:tracePt t="14382" x="2965450" y="2000250"/>
          <p14:tracePt t="14399" x="2959100" y="1993900"/>
          <p14:tracePt t="14432" x="2959100" y="1981200"/>
          <p14:tracePt t="14449" x="2952750" y="1974850"/>
          <p14:tracePt t="14465" x="2933700" y="1955800"/>
          <p14:tracePt t="14482" x="2933700" y="1949450"/>
          <p14:tracePt t="14499" x="2901950" y="1924050"/>
          <p14:tracePt t="14515" x="2901950" y="1917700"/>
          <p14:tracePt t="14532" x="2895600" y="1911350"/>
          <p14:tracePt t="14549" x="2889250" y="1885950"/>
          <p14:tracePt t="14565" x="2863850" y="1854200"/>
          <p14:tracePt t="14583" x="2851150" y="1828800"/>
          <p14:tracePt t="14623" x="2838450" y="1822450"/>
          <p14:tracePt t="14671" x="2838450" y="1816100"/>
          <p14:tracePt t="14791" x="2832100" y="1816100"/>
          <p14:tracePt t="14799" x="2825750" y="1816100"/>
          <p14:tracePt t="14815" x="2819400" y="1816100"/>
          <p14:tracePt t="14823" x="2806700" y="1816100"/>
          <p14:tracePt t="14839" x="2794000" y="1822450"/>
          <p14:tracePt t="14849" x="2787650" y="1841500"/>
          <p14:tracePt t="14865" x="2762250" y="1898650"/>
          <p14:tracePt t="14882" x="2724150" y="1968500"/>
          <p14:tracePt t="14899" x="2686050" y="2082800"/>
          <p14:tracePt t="14915" x="2660650" y="2184400"/>
          <p14:tracePt t="14932" x="2616200" y="2292350"/>
          <p14:tracePt t="14949" x="2616200" y="2387600"/>
          <p14:tracePt t="14966" x="2590800" y="2552700"/>
          <p14:tracePt t="14982" x="2578100" y="2603500"/>
          <p14:tracePt t="14999" x="2578100" y="2724150"/>
          <p14:tracePt t="15015" x="2565400" y="2813050"/>
          <p14:tracePt t="15032" x="2552700" y="2914650"/>
          <p14:tracePt t="15049" x="2540000" y="3009900"/>
          <p14:tracePt t="15065" x="2540000" y="3105150"/>
          <p14:tracePt t="15082" x="2540000" y="3206750"/>
          <p14:tracePt t="15099" x="2527300" y="3308350"/>
          <p14:tracePt t="15116" x="2527300" y="3397250"/>
          <p14:tracePt t="15132" x="2527300" y="3460750"/>
          <p14:tracePt t="15149" x="2527300" y="3530600"/>
          <p14:tracePt t="15166" x="2527300" y="3632200"/>
          <p14:tracePt t="15183" x="2527300" y="3702050"/>
          <p14:tracePt t="15199" x="2527300" y="3752850"/>
          <p14:tracePt t="15216" x="2514600" y="3829050"/>
          <p14:tracePt t="15232" x="2514600" y="3892550"/>
          <p14:tracePt t="15249" x="2501900" y="3962400"/>
          <p14:tracePt t="15266" x="2501900" y="4025900"/>
          <p14:tracePt t="15282" x="2501900" y="4108450"/>
          <p14:tracePt t="15299" x="2489200" y="4197350"/>
          <p14:tracePt t="15316" x="2489200" y="4267200"/>
          <p14:tracePt t="15332" x="2476500" y="4343400"/>
          <p14:tracePt t="15349" x="2463800" y="4394200"/>
          <p14:tracePt t="15366" x="2457450" y="4457700"/>
          <p14:tracePt t="15382" x="2457450" y="4476750"/>
          <p14:tracePt t="15399" x="2444750" y="4533900"/>
          <p14:tracePt t="15416" x="2444750" y="4559300"/>
          <p14:tracePt t="15432" x="2438400" y="4572000"/>
          <p14:tracePt t="15466" x="2438400" y="4578350"/>
          <p14:tracePt t="15487" x="2425700" y="4584700"/>
          <p14:tracePt t="15591" x="2419350" y="4546600"/>
          <p14:tracePt t="15599" x="2419350" y="4483100"/>
          <p14:tracePt t="15607" x="2406650" y="4432300"/>
          <p14:tracePt t="15616" x="2406650" y="4362450"/>
          <p14:tracePt t="15632" x="2387600" y="4152900"/>
          <p14:tracePt t="15649" x="2387600" y="3829050"/>
          <p14:tracePt t="15666" x="2387600" y="3549650"/>
          <p14:tracePt t="15682" x="2387600" y="3321050"/>
          <p14:tracePt t="15699" x="2387600" y="3162300"/>
          <p14:tracePt t="15716" x="2387600" y="3028950"/>
          <p14:tracePt t="15732" x="2387600" y="2876550"/>
          <p14:tracePt t="15749" x="2387600" y="2749550"/>
          <p14:tracePt t="15766" x="2387600" y="2647950"/>
          <p14:tracePt t="15782" x="2387600" y="2533650"/>
          <p14:tracePt t="15799" x="2387600" y="2489200"/>
          <p14:tracePt t="15816" x="2368550" y="2444750"/>
          <p14:tracePt t="15832" x="2368550" y="2413000"/>
          <p14:tracePt t="15849" x="2343150" y="2374900"/>
          <p14:tracePt t="15866" x="2343150" y="2305050"/>
          <p14:tracePt t="15882" x="2343150" y="2209800"/>
          <p14:tracePt t="15899" x="2343150" y="2114550"/>
          <p14:tracePt t="15916" x="2330450" y="2032000"/>
          <p14:tracePt t="15932" x="2317750" y="1974850"/>
          <p14:tracePt t="15949" x="2311400" y="1936750"/>
          <p14:tracePt t="15966" x="2298700" y="1879600"/>
          <p14:tracePt t="15982" x="2298700" y="1847850"/>
          <p14:tracePt t="15999" x="2298700" y="1822450"/>
          <p14:tracePt t="16016" x="2298700" y="1816100"/>
          <p14:tracePt t="16032" x="2298700" y="1784350"/>
          <p14:tracePt t="16049" x="2298700" y="1778000"/>
          <p14:tracePt t="16066" x="2298700" y="1765300"/>
          <p14:tracePt t="16082" x="2298700" y="1746250"/>
          <p14:tracePt t="16099" x="2298700" y="1739900"/>
          <p14:tracePt t="16116" x="2298700" y="1727200"/>
          <p14:tracePt t="16335" x="2298700" y="1733550"/>
          <p14:tracePt t="16343" x="2298700" y="1746250"/>
          <p14:tracePt t="16359" x="2292350" y="1752600"/>
          <p14:tracePt t="16367" x="2292350" y="1758950"/>
          <p14:tracePt t="16383" x="2286000" y="1790700"/>
          <p14:tracePt t="16399" x="2279650" y="1816100"/>
          <p14:tracePt t="16416" x="2279650" y="1866900"/>
          <p14:tracePt t="16433" x="2273300" y="1917700"/>
          <p14:tracePt t="16449" x="2260600" y="1987550"/>
          <p14:tracePt t="16466" x="2254250" y="2063750"/>
          <p14:tracePt t="16483" x="2247900" y="2133600"/>
          <p14:tracePt t="16499" x="2247900" y="2203450"/>
          <p14:tracePt t="16516" x="2247900" y="2266950"/>
          <p14:tracePt t="16532" x="2247900" y="2324100"/>
          <p14:tracePt t="16549" x="2247900" y="2400300"/>
          <p14:tracePt t="16566" x="2247900" y="2520950"/>
          <p14:tracePt t="16583" x="2247900" y="2673350"/>
          <p14:tracePt t="16599" x="2247900" y="2787650"/>
          <p14:tracePt t="16616" x="2247900" y="2876550"/>
          <p14:tracePt t="16633" x="2247900" y="2927350"/>
          <p14:tracePt t="16649" x="2247900" y="2971800"/>
          <p14:tracePt t="16666" x="2247900" y="3009900"/>
          <p14:tracePt t="16683" x="2247900" y="3073400"/>
          <p14:tracePt t="16699" x="2247900" y="3124200"/>
          <p14:tracePt t="16716" x="2247900" y="3219450"/>
          <p14:tracePt t="16733" x="2247900" y="3302000"/>
          <p14:tracePt t="16749" x="2247900" y="3384550"/>
          <p14:tracePt t="16766" x="2247900" y="3467100"/>
          <p14:tracePt t="16782" x="2222500" y="3606800"/>
          <p14:tracePt t="16799" x="2222500" y="3695700"/>
          <p14:tracePt t="16816" x="2222500" y="3765550"/>
          <p14:tracePt t="16832" x="2222500" y="3841750"/>
          <p14:tracePt t="16849" x="2222500" y="3886200"/>
          <p14:tracePt t="16866" x="2222500" y="3924300"/>
          <p14:tracePt t="16882" x="2222500" y="3975100"/>
          <p14:tracePt t="16899" x="2216150" y="4013200"/>
          <p14:tracePt t="16916" x="2216150" y="4070350"/>
          <p14:tracePt t="16933" x="2203450" y="4133850"/>
          <p14:tracePt t="16949" x="2203450" y="4203700"/>
          <p14:tracePt t="16966" x="2203450" y="4273550"/>
          <p14:tracePt t="16983" x="2203450" y="4330700"/>
          <p14:tracePt t="17000" x="2203450" y="4356100"/>
          <p14:tracePt t="17016" x="2203450" y="4375150"/>
          <p14:tracePt t="17033" x="2203450" y="4387850"/>
          <p14:tracePt t="17066" x="2203450" y="4400550"/>
          <p14:tracePt t="17231" x="2203450" y="4368800"/>
          <p14:tracePt t="17239" x="2203450" y="4337050"/>
          <p14:tracePt t="17249" x="2203450" y="4286250"/>
          <p14:tracePt t="17266" x="2203450" y="4133850"/>
          <p14:tracePt t="17283" x="2203450" y="3867150"/>
          <p14:tracePt t="17299" x="2203450" y="3536950"/>
          <p14:tracePt t="17316" x="2203450" y="3289300"/>
          <p14:tracePt t="17333" x="2228850" y="3079750"/>
          <p14:tracePt t="17350" x="2254250" y="2895600"/>
          <p14:tracePt t="17366" x="2254250" y="2844800"/>
          <p14:tracePt t="17383" x="2266950" y="2736850"/>
          <p14:tracePt t="17400" x="2266950" y="2698750"/>
          <p14:tracePt t="17416" x="2266950" y="2647950"/>
          <p14:tracePt t="17433" x="2266950" y="2597150"/>
          <p14:tracePt t="17450" x="2266950" y="2540000"/>
          <p14:tracePt t="17466" x="2266950" y="2489200"/>
          <p14:tracePt t="17483" x="2266950" y="2438400"/>
          <p14:tracePt t="17499" x="2266950" y="2362200"/>
          <p14:tracePt t="17516" x="2279650" y="2247900"/>
          <p14:tracePt t="17519" x="2292350" y="2178050"/>
          <p14:tracePt t="17533" x="2298700" y="2120900"/>
          <p14:tracePt t="17550" x="2305050" y="1974850"/>
          <p14:tracePt t="17566" x="2305050" y="1943100"/>
          <p14:tracePt t="17583" x="2305050" y="1879600"/>
          <p14:tracePt t="17600" x="2305050" y="1847850"/>
          <p14:tracePt t="17616" x="2305050" y="1828800"/>
          <p14:tracePt t="17633" x="2305050" y="1822450"/>
          <p14:tracePt t="17650" x="2305050" y="1797050"/>
          <p14:tracePt t="17666" x="2305050" y="1790700"/>
          <p14:tracePt t="17700" x="2305050" y="1771650"/>
          <p14:tracePt t="17716" x="2305050" y="1765300"/>
          <p14:tracePt t="17733" x="2305050" y="1739900"/>
          <p14:tracePt t="17751" x="2305050" y="1701800"/>
          <p14:tracePt t="17767" x="2305050" y="1689100"/>
          <p14:tracePt t="17783" x="2305050" y="1676400"/>
          <p14:tracePt t="17862" x="2305050" y="1689100"/>
          <p14:tracePt t="17870" x="2305050" y="1708150"/>
          <p14:tracePt t="17878" x="2305050" y="1739900"/>
          <p14:tracePt t="17887" x="2305050" y="1790700"/>
          <p14:tracePt t="17900" x="2305050" y="1841500"/>
          <p14:tracePt t="17916" x="2305050" y="1962150"/>
          <p14:tracePt t="17933" x="2305050" y="2114550"/>
          <p14:tracePt t="17950" x="2305050" y="2400300"/>
          <p14:tracePt t="17966" x="2305050" y="2495550"/>
          <p14:tracePt t="17983" x="2305050" y="2806700"/>
          <p14:tracePt t="18000" x="2305050" y="2965450"/>
          <p14:tracePt t="18016" x="2305050" y="3098800"/>
          <p14:tracePt t="18033" x="2305050" y="3219450"/>
          <p14:tracePt t="18050" x="2305050" y="3308350"/>
          <p14:tracePt t="18067" x="2305050" y="3390900"/>
          <p14:tracePt t="18083" x="2305050" y="3473450"/>
          <p14:tracePt t="18100" x="2305050" y="3536950"/>
          <p14:tracePt t="18116" x="2305050" y="3625850"/>
          <p14:tracePt t="18133" x="2305050" y="3714750"/>
          <p14:tracePt t="18150" x="2305050" y="3848100"/>
          <p14:tracePt t="18166" x="2305050" y="3937000"/>
          <p14:tracePt t="18183" x="2305050" y="4038600"/>
          <p14:tracePt t="18200" x="2305050" y="4108450"/>
          <p14:tracePt t="18216" x="2305050" y="4165600"/>
          <p14:tracePt t="18233" x="2305050" y="4229100"/>
          <p14:tracePt t="18249" x="2305050" y="4267200"/>
          <p14:tracePt t="18266" x="2305050" y="4279900"/>
          <p14:tracePt t="18302" x="2305050" y="4292600"/>
          <p14:tracePt t="18326" x="2305050" y="4298950"/>
          <p14:tracePt t="18334" x="2305050" y="4305300"/>
          <p14:tracePt t="18350" x="2305050" y="4324350"/>
          <p14:tracePt t="18366" x="2298700" y="4337050"/>
          <p14:tracePt t="18463" x="2298700" y="4343400"/>
          <p14:tracePt t="18534" x="2298700" y="4337050"/>
          <p14:tracePt t="18542" x="2305050" y="4330700"/>
          <p14:tracePt t="18550" x="2311400" y="4324350"/>
          <p14:tracePt t="18566" x="2330450" y="4318000"/>
          <p14:tracePt t="18583" x="2381250" y="4305300"/>
          <p14:tracePt t="18600" x="2451100" y="4292600"/>
          <p14:tracePt t="18617" x="2540000" y="4279900"/>
          <p14:tracePt t="18633" x="2686050" y="4267200"/>
          <p14:tracePt t="18650" x="2851150" y="4267200"/>
          <p14:tracePt t="18667" x="3048000" y="4267200"/>
          <p14:tracePt t="18683" x="3244850" y="4267200"/>
          <p14:tracePt t="18700" x="3441700" y="4267200"/>
          <p14:tracePt t="18717" x="3632200" y="4267200"/>
          <p14:tracePt t="18733" x="3835400" y="4267200"/>
          <p14:tracePt t="18750" x="4044950" y="4267200"/>
          <p14:tracePt t="18767" x="4432300" y="4267200"/>
          <p14:tracePt t="18783" x="4705350" y="4267200"/>
          <p14:tracePt t="18800" x="4953000" y="4267200"/>
          <p14:tracePt t="18817" x="5213350" y="4267200"/>
          <p14:tracePt t="18833" x="5441950" y="4267200"/>
          <p14:tracePt t="18850" x="5651500" y="4267200"/>
          <p14:tracePt t="18867" x="5861050" y="4267200"/>
          <p14:tracePt t="18883" x="6051550" y="4267200"/>
          <p14:tracePt t="18900" x="6210300" y="4267200"/>
          <p14:tracePt t="18916" x="6311900" y="4267200"/>
          <p14:tracePt t="18933" x="6369050" y="4267200"/>
          <p14:tracePt t="18950" x="6394450" y="4267200"/>
          <p14:tracePt t="18966" x="6413500" y="4267200"/>
          <p14:tracePt t="18983" x="6419850" y="4267200"/>
          <p14:tracePt t="19000" x="6426200" y="4267200"/>
          <p14:tracePt t="19016" x="6432550" y="4267200"/>
          <p14:tracePt t="19087" x="6438900" y="4267200"/>
          <p14:tracePt t="19095" x="6451600" y="4267200"/>
          <p14:tracePt t="19103" x="6470650" y="4267200"/>
          <p14:tracePt t="19117" x="6496050" y="4235450"/>
          <p14:tracePt t="19133" x="6553200" y="4076700"/>
          <p14:tracePt t="19150" x="6629400" y="3803650"/>
          <p14:tracePt t="19167" x="6686550" y="3295650"/>
          <p14:tracePt t="19183" x="6686550" y="2984500"/>
          <p14:tracePt t="19200" x="6686550" y="2806700"/>
          <p14:tracePt t="19217" x="6686550" y="2667000"/>
          <p14:tracePt t="19233" x="6686550" y="2495550"/>
          <p14:tracePt t="19250" x="6686550" y="2362200"/>
          <p14:tracePt t="19267" x="6686550" y="2241550"/>
          <p14:tracePt t="19283" x="6686550" y="2171700"/>
          <p14:tracePt t="19300" x="6680200" y="2101850"/>
          <p14:tracePt t="19317" x="6667500" y="2038350"/>
          <p14:tracePt t="19334" x="6667500" y="1993900"/>
          <p14:tracePt t="19350" x="6654800" y="1955800"/>
          <p14:tracePt t="19367" x="6648450" y="1879600"/>
          <p14:tracePt t="19384" x="6642100" y="1835150"/>
          <p14:tracePt t="19400" x="6629400" y="1809750"/>
          <p14:tracePt t="19417" x="6610350" y="1784350"/>
          <p14:tracePt t="19433" x="6604000" y="1771650"/>
          <p14:tracePt t="19450" x="6584950" y="1758950"/>
          <p14:tracePt t="19467" x="6578600" y="1758950"/>
          <p14:tracePt t="19484" x="6553200" y="1758950"/>
          <p14:tracePt t="19500" x="6527800" y="1752600"/>
          <p14:tracePt t="19517" x="6496050" y="1752600"/>
          <p14:tracePt t="19519" x="6464300" y="1752600"/>
          <p14:tracePt t="19534" x="6356350" y="1752600"/>
          <p14:tracePt t="19550" x="6191250" y="1752600"/>
          <p14:tracePt t="19567" x="5975350" y="1752600"/>
          <p14:tracePt t="19584" x="5626100" y="1752600"/>
          <p14:tracePt t="19600" x="5162550" y="1752600"/>
          <p14:tracePt t="19617" x="4730750" y="1752600"/>
          <p14:tracePt t="19634" x="4298950" y="1752600"/>
          <p14:tracePt t="19650" x="3937000" y="1708150"/>
          <p14:tracePt t="19667" x="3676650" y="1676400"/>
          <p14:tracePt t="19684" x="3505200" y="1644650"/>
          <p14:tracePt t="19700" x="3352800" y="1619250"/>
          <p14:tracePt t="19717" x="3232150" y="1606550"/>
          <p14:tracePt t="19734" x="3130550" y="1606550"/>
          <p14:tracePt t="19750" x="3086100" y="1606550"/>
          <p14:tracePt t="19767" x="2959100" y="1606550"/>
          <p14:tracePt t="19784" x="2876550" y="1606550"/>
          <p14:tracePt t="19800" x="2787650" y="1606550"/>
          <p14:tracePt t="19817" x="2705100" y="1593850"/>
          <p14:tracePt t="19834" x="2616200" y="1593850"/>
          <p14:tracePt t="19850" x="2533650" y="1593850"/>
          <p14:tracePt t="19867" x="2463800" y="1593850"/>
          <p14:tracePt t="19884" x="2432050" y="1593850"/>
          <p14:tracePt t="19900" x="2419350" y="1593850"/>
          <p14:tracePt t="19917" x="2413000" y="1593850"/>
          <p14:tracePt t="19934" x="2400300" y="1593850"/>
          <p14:tracePt t="19959" x="2393950" y="1593850"/>
          <p14:tracePt t="19983" x="2387600" y="1593850"/>
          <p14:tracePt t="19993" x="2387600" y="1619250"/>
          <p14:tracePt t="20000" x="2387600" y="1657350"/>
          <p14:tracePt t="20017" x="2387600" y="1758950"/>
          <p14:tracePt t="20034" x="2362200" y="1930400"/>
          <p14:tracePt t="20050" x="2343150" y="2133600"/>
          <p14:tracePt t="20067" x="2330450" y="2362200"/>
          <p14:tracePt t="20084" x="2330450" y="2654300"/>
          <p14:tracePt t="20100" x="2330450" y="2952750"/>
          <p14:tracePt t="20117" x="2330450" y="3295650"/>
          <p14:tracePt t="20134" x="2330450" y="3613150"/>
          <p14:tracePt t="20150" x="2330450" y="3752850"/>
          <p14:tracePt t="20167" x="2330450" y="3854450"/>
          <p14:tracePt t="20184" x="2330450" y="3911600"/>
          <p14:tracePt t="20200" x="2317750" y="3943350"/>
          <p14:tracePt t="20217" x="2317750" y="3962400"/>
          <p14:tracePt t="20233" x="2317750" y="3981450"/>
          <p14:tracePt t="20250" x="2330450" y="4006850"/>
          <p14:tracePt t="20268" x="2336800" y="4013200"/>
          <p14:tracePt t="20284" x="2374900" y="4038600"/>
          <p14:tracePt t="20301" x="2457450" y="4051300"/>
          <p14:tracePt t="20317" x="2609850" y="4051300"/>
          <p14:tracePt t="20334" x="2863850" y="4051300"/>
          <p14:tracePt t="20350" x="3556000" y="4051300"/>
          <p14:tracePt t="20367" x="4070350" y="4051300"/>
          <p14:tracePt t="20384" x="4686300" y="3987800"/>
          <p14:tracePt t="20401" x="5295900" y="3886200"/>
          <p14:tracePt t="20417" x="5994400" y="3816350"/>
          <p14:tracePt t="20434" x="6584950" y="3790950"/>
          <p14:tracePt t="20451" x="7023100" y="3765550"/>
          <p14:tracePt t="20467" x="7283450" y="3765550"/>
          <p14:tracePt t="20484" x="7416800" y="3765550"/>
          <p14:tracePt t="20500" x="7423150" y="3765550"/>
          <p14:tracePt t="20517" x="7435850" y="3765550"/>
          <p14:tracePt t="20631" x="7435850" y="3746500"/>
          <p14:tracePt t="20639" x="7429500" y="3740150"/>
          <p14:tracePt t="20651" x="7410450" y="3733800"/>
          <p14:tracePt t="20667" x="7366000" y="3721100"/>
          <p14:tracePt t="20684" x="7340600" y="3702050"/>
          <p14:tracePt t="20701" x="7296150" y="3683000"/>
          <p14:tracePt t="20717" x="7283450" y="3663950"/>
          <p14:tracePt t="20734" x="7258050" y="3651250"/>
          <p14:tracePt t="20751" x="7258050" y="3644900"/>
          <p14:tracePt t="20767" x="7239000" y="3638550"/>
          <p14:tracePt t="20784" x="7219950" y="3632200"/>
          <p14:tracePt t="20801" x="7137400" y="3606800"/>
          <p14:tracePt t="20817" x="7016750" y="3606800"/>
          <p14:tracePt t="20834" x="6845300" y="3575050"/>
          <p14:tracePt t="20851" x="6654800" y="3549650"/>
          <p14:tracePt t="20867" x="6432550" y="3517900"/>
          <p14:tracePt t="20884" x="6203950" y="3486150"/>
          <p14:tracePt t="20901" x="5981700" y="3486150"/>
          <p14:tracePt t="20917" x="5797550" y="3486150"/>
          <p14:tracePt t="20934" x="5518150" y="3587750"/>
          <p14:tracePt t="20951" x="5226050" y="3790950"/>
          <p14:tracePt t="20967" x="5041900" y="3975100"/>
          <p14:tracePt t="20984" x="4953000" y="4108450"/>
          <p14:tracePt t="21001" x="4946650" y="4152900"/>
          <p14:tracePt t="21295" x="4933950" y="4152900"/>
          <p14:tracePt t="21344" x="4921250" y="4152900"/>
          <p14:tracePt t="21352" x="4921250" y="4146550"/>
          <p14:tracePt t="21359" x="4908550" y="4140200"/>
          <p14:tracePt t="21367" x="4876800" y="4114800"/>
          <p14:tracePt t="21384" x="4845050" y="4095750"/>
          <p14:tracePt t="21400" x="4826000" y="4070350"/>
          <p14:tracePt t="21417" x="4794250" y="4051300"/>
          <p14:tracePt t="21434" x="4775200" y="4032250"/>
          <p14:tracePt t="21450" x="4730750" y="4000500"/>
          <p14:tracePt t="21484" x="4724400" y="3994150"/>
          <p14:tracePt t="21501" x="4724400" y="3987800"/>
          <p14:tracePt t="21518" x="4718050" y="3975100"/>
          <p14:tracePt t="21551" x="4718050" y="3968750"/>
          <p14:tracePt t="21574" x="4705350" y="3956050"/>
          <p14:tracePt t="21591" x="4705350" y="3949700"/>
          <p14:tracePt t="21606" x="4705350" y="3943350"/>
          <p14:tracePt t="22047" x="4705350" y="3937000"/>
          <p14:tracePt t="22055" x="4679950" y="3905250"/>
          <p14:tracePt t="22063" x="4635500" y="3860800"/>
          <p14:tracePt t="22071" x="4603750" y="3797300"/>
          <p14:tracePt t="22084" x="4584700" y="3733800"/>
          <p14:tracePt t="22101" x="4540250" y="3613150"/>
          <p14:tracePt t="22118" x="4451350" y="3365500"/>
          <p14:tracePt t="22134" x="4394200" y="3225800"/>
          <p14:tracePt t="22151" x="4349750" y="3124200"/>
          <p14:tracePt t="22168" x="4298950" y="3067050"/>
          <p14:tracePt t="22184" x="4260850" y="3009900"/>
          <p14:tracePt t="22201" x="4197350" y="2933700"/>
          <p14:tracePt t="22218" x="4146550" y="2882900"/>
          <p14:tracePt t="22234" x="4102100" y="2844800"/>
          <p14:tracePt t="22251" x="4064000" y="2800350"/>
          <p14:tracePt t="22268" x="4032250" y="2781300"/>
          <p14:tracePt t="23751" x="4019550" y="2774950"/>
          <p14:tracePt t="23759" x="4013200" y="2774950"/>
          <p14:tracePt t="23768" x="4000500" y="2768600"/>
          <p14:tracePt t="23785" x="3994150" y="2755900"/>
          <p14:tracePt t="23802" x="3981450" y="2749550"/>
          <p14:tracePt t="23818" x="3968750" y="2743200"/>
          <p14:tracePt t="23835" x="3962400" y="2736850"/>
          <p14:tracePt t="23927" x="3962400" y="2717800"/>
          <p14:tracePt t="23935" x="3962400" y="2711450"/>
          <p14:tracePt t="23943" x="3962400" y="2698750"/>
          <p14:tracePt t="23951" x="3962400" y="2686050"/>
          <p14:tracePt t="23968" x="3962400" y="2667000"/>
          <p14:tracePt t="23985" x="3962400" y="2641600"/>
          <p14:tracePt t="24002" x="3962400" y="2628900"/>
          <p14:tracePt t="24018" x="3981450" y="2597150"/>
          <p14:tracePt t="24035" x="3994150" y="2578100"/>
          <p14:tracePt t="24052" x="3994150" y="2571750"/>
          <p14:tracePt t="24068" x="4000500" y="2559050"/>
          <p14:tracePt t="24127" x="4006850" y="2559050"/>
          <p14:tracePt t="24167" x="4013200" y="2559050"/>
          <p14:tracePt t="27263" x="4032250" y="2559050"/>
          <p14:tracePt t="27271" x="4108450" y="2559050"/>
          <p14:tracePt t="27279" x="4222750" y="2559050"/>
          <p14:tracePt t="27288" x="4337050" y="2508250"/>
          <p14:tracePt t="27303" x="4514850" y="2463800"/>
          <p14:tracePt t="27319" x="4667250" y="2419350"/>
          <p14:tracePt t="27336" x="4775200" y="2393950"/>
          <p14:tracePt t="27353" x="4845050" y="2381250"/>
          <p14:tracePt t="27369" x="4864100" y="2381250"/>
        </p14:tracePtLst>
      </p14:laserTraceLst>
    </p:ext>
  </p:extLs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19288" y="476251"/>
            <a:ext cx="824865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1624734"/>
      </p:ext>
    </p:extLst>
  </p:cSld>
  <p:clrMapOvr>
    <a:masterClrMapping/>
  </p:clrMapOvr>
  <mc:AlternateContent xmlns:mc="http://schemas.openxmlformats.org/markup-compatibility/2006" xmlns:p14="http://schemas.microsoft.com/office/powerpoint/2010/main">
    <mc:Choice Requires="p14">
      <p:transition spd="slow" p14:dur="2000" advTm="15184"/>
    </mc:Choice>
    <mc:Fallback xmlns="">
      <p:transition spd="slow" advTm="15184"/>
    </mc:Fallback>
  </mc:AlternateContent>
  <p:timing>
    <p:tnLst>
      <p:par>
        <p:cTn id="1" dur="indefinite" restart="never" nodeType="tmRoot"/>
      </p:par>
    </p:tnLst>
  </p:timing>
  <p:extLst mod="1">
    <p:ext uri="{3A86A75C-4F4B-4683-9AE1-C65F6400EC91}">
      <p14:laserTraceLst xmlns:p14="http://schemas.microsoft.com/office/powerpoint/2010/main">
        <p14:tracePtLst>
          <p14:tracePt t="1008" x="4864100" y="2374900"/>
          <p14:tracePt t="1032" x="4851400" y="2349500"/>
          <p14:tracePt t="1040" x="4826000" y="2311400"/>
          <p14:tracePt t="1049" x="4787900" y="2254250"/>
          <p14:tracePt t="1061" x="4762500" y="2216150"/>
          <p14:tracePt t="1078" x="4686300" y="2127250"/>
          <p14:tracePt t="1094" x="4641850" y="2063750"/>
          <p14:tracePt t="1111" x="4603750" y="1987550"/>
          <p14:tracePt t="1128" x="4591050" y="1828800"/>
          <p14:tracePt t="1144" x="4591050" y="1720850"/>
          <p14:tracePt t="1161" x="4591050" y="1644650"/>
          <p14:tracePt t="1178" x="4591050" y="1593850"/>
          <p14:tracePt t="1195" x="4591050" y="1524000"/>
          <p14:tracePt t="1211" x="4591050" y="1473200"/>
          <p14:tracePt t="1228" x="4591050" y="1422400"/>
          <p14:tracePt t="1244" x="4591050" y="1397000"/>
          <p14:tracePt t="1261" x="4591050" y="1365250"/>
          <p14:tracePt t="1278" x="4591050" y="1320800"/>
          <p14:tracePt t="1294" x="4591050" y="1257300"/>
          <p14:tracePt t="1311" x="4591050" y="1206500"/>
          <p14:tracePt t="1328" x="4591050" y="1136650"/>
          <p14:tracePt t="1344" x="4591050" y="1092200"/>
          <p14:tracePt t="1361" x="4591050" y="1047750"/>
          <p14:tracePt t="1377" x="4591050" y="1022350"/>
          <p14:tracePt t="1394" x="4591050" y="984250"/>
          <p14:tracePt t="1411" x="4591050" y="965200"/>
          <p14:tracePt t="1427" x="4591050" y="946150"/>
          <p14:tracePt t="1444" x="4591050" y="933450"/>
          <p14:tracePt t="1461" x="4591050" y="914400"/>
          <p14:tracePt t="1478" x="4591050" y="889000"/>
          <p14:tracePt t="1494" x="4591050" y="850900"/>
          <p14:tracePt t="1511" x="4591050" y="825500"/>
          <p14:tracePt t="1528" x="4591050" y="793750"/>
          <p14:tracePt t="1544" x="4591050" y="781050"/>
          <p14:tracePt t="1561" x="4591050" y="774700"/>
          <p14:tracePt t="1578" x="4591050" y="755650"/>
          <p14:tracePt t="1594" x="4591050" y="736600"/>
          <p14:tracePt t="1611" x="4591050" y="730250"/>
          <p14:tracePt t="1644" x="4591050" y="717550"/>
          <p14:tracePt t="1661" x="4584700" y="717550"/>
          <p14:tracePt t="1696" x="4584700" y="711200"/>
          <p14:tracePt t="1720" x="4584700" y="698500"/>
          <p14:tracePt t="1728" x="4584700" y="692150"/>
          <p14:tracePt t="1744" x="4578350" y="685800"/>
          <p14:tracePt t="1768" x="4578350" y="673100"/>
          <p14:tracePt t="2704" x="4578350" y="698500"/>
          <p14:tracePt t="2712" x="4578350" y="787400"/>
          <p14:tracePt t="2720" x="4578350" y="869950"/>
          <p14:tracePt t="2728" x="4578350" y="952500"/>
          <p14:tracePt t="2745" x="4610100" y="1060450"/>
          <p14:tracePt t="2761" x="4622800" y="1117600"/>
          <p14:tracePt t="2778" x="4622800" y="1123950"/>
          <p14:tracePt t="2904" x="4616450" y="1104900"/>
          <p14:tracePt t="2912" x="4616450" y="1085850"/>
          <p14:tracePt t="2920" x="4616450" y="1060450"/>
          <p14:tracePt t="2928" x="4610100" y="1047750"/>
          <p14:tracePt t="2945" x="4610100" y="1009650"/>
          <p14:tracePt t="2962" x="4610100" y="977900"/>
          <p14:tracePt t="2978" x="4610100" y="939800"/>
          <p14:tracePt t="2995" x="4610100" y="914400"/>
          <p14:tracePt t="3011" x="4597400" y="889000"/>
          <p14:tracePt t="3028" x="4597400" y="863600"/>
          <p14:tracePt t="3045" x="4597400" y="850900"/>
          <p14:tracePt t="3062" x="4597400" y="844550"/>
          <p14:tracePt t="3078" x="4597400" y="838200"/>
          <p14:tracePt t="3176" x="4597400" y="869950"/>
          <p14:tracePt t="3184" x="4597400" y="914400"/>
          <p14:tracePt t="3195" x="4603750" y="958850"/>
          <p14:tracePt t="3212" x="4616450" y="1079500"/>
          <p14:tracePt t="3228" x="4629150" y="1130300"/>
          <p14:tracePt t="3245" x="4629150" y="1162050"/>
          <p14:tracePt t="3262" x="4629150" y="1174750"/>
          <p14:tracePt t="3295" x="4629150" y="1181100"/>
          <p14:tracePt t="3312" x="4629150" y="1193800"/>
          <p14:tracePt t="3336" x="4629150" y="1200150"/>
          <p14:tracePt t="3352" x="4629150" y="1206500"/>
          <p14:tracePt t="3367" x="4629150" y="1219200"/>
          <p14:tracePt t="3383" x="4629150" y="1225550"/>
          <p14:tracePt t="3407" x="4629150" y="1231900"/>
          <p14:tracePt t="3423" x="4629150" y="1238250"/>
          <p14:tracePt t="3455" x="4635500" y="1257300"/>
          <p14:tracePt t="3463" x="4641850" y="1257300"/>
          <p14:tracePt t="3471" x="4641850" y="1263650"/>
          <p14:tracePt t="3479" x="4641850" y="1276350"/>
          <p14:tracePt t="3495" x="4648200" y="1301750"/>
          <p14:tracePt t="3511" x="4648200" y="1320800"/>
          <p14:tracePt t="3528" x="4654550" y="1339850"/>
          <p14:tracePt t="3545" x="4654550" y="1346200"/>
          <p14:tracePt t="3904" x="4667250" y="1346200"/>
          <p14:tracePt t="3912" x="4679950" y="1346200"/>
          <p14:tracePt t="3920" x="4686300" y="1346200"/>
          <p14:tracePt t="3928" x="4692650" y="1346200"/>
          <p14:tracePt t="3945" x="4730750" y="1346200"/>
          <p14:tracePt t="3962" x="4794250" y="1346200"/>
          <p14:tracePt t="3978" x="4902200" y="1320800"/>
          <p14:tracePt t="3995" x="5016500" y="1301750"/>
          <p14:tracePt t="4012" x="5124450" y="1289050"/>
          <p14:tracePt t="4029" x="5251450" y="1289050"/>
          <p14:tracePt t="4045" x="5378450" y="1289050"/>
          <p14:tracePt t="4062" x="5518150" y="1276350"/>
          <p14:tracePt t="4078" x="5645150" y="1276350"/>
          <p14:tracePt t="4095" x="5753100" y="1276350"/>
          <p14:tracePt t="4112" x="5905500" y="1276350"/>
          <p14:tracePt t="4128" x="5975350" y="1276350"/>
          <p14:tracePt t="4145" x="6045200" y="1276350"/>
          <p14:tracePt t="4162" x="6096000" y="1276350"/>
          <p14:tracePt t="4179" x="6178550" y="1276350"/>
          <p14:tracePt t="4195" x="6248400" y="1276350"/>
          <p14:tracePt t="4212" x="6318250" y="1276350"/>
          <p14:tracePt t="4229" x="6375400" y="1276350"/>
          <p14:tracePt t="4245" x="6400800" y="1276350"/>
          <p14:tracePt t="4262" x="6407150" y="1276350"/>
          <p14:tracePt t="4279" x="6419850" y="1276350"/>
          <p14:tracePt t="4351" x="6426200" y="1276350"/>
          <p14:tracePt t="4383" x="6432550" y="1276350"/>
          <p14:tracePt t="4423" x="6438900" y="1282700"/>
          <p14:tracePt t="4440" x="6438900" y="1289050"/>
          <p14:tracePt t="4447" x="6438900" y="1295400"/>
          <p14:tracePt t="4455" x="6438900" y="1308100"/>
          <p14:tracePt t="4463" x="6438900" y="1327150"/>
          <p14:tracePt t="4478" x="6413500" y="1339850"/>
          <p14:tracePt t="4495" x="6305550" y="1390650"/>
          <p14:tracePt t="4512" x="6229350" y="1403350"/>
          <p14:tracePt t="4529" x="6178550" y="1403350"/>
          <p14:tracePt t="4545" x="6153150" y="1403350"/>
          <p14:tracePt t="4562" x="6146800" y="1403350"/>
          <p14:tracePt t="4696" x="6140450" y="1403350"/>
          <p14:tracePt t="4704" x="6140450" y="1397000"/>
          <p14:tracePt t="4720" x="6140450" y="1390650"/>
          <p14:tracePt t="4736" x="6140450" y="1377950"/>
          <p14:tracePt t="4752" x="6146800" y="1365250"/>
          <p14:tracePt t="4768" x="6159500" y="1358900"/>
          <p14:tracePt t="4816" x="6165850" y="1346200"/>
          <p14:tracePt t="4840" x="6172200" y="1346200"/>
          <p14:tracePt t="4872" x="6184900" y="1339850"/>
          <p14:tracePt t="4888" x="6191250" y="1339850"/>
          <p14:tracePt t="4897" x="6197600" y="1339850"/>
          <p14:tracePt t="4912" x="6203950" y="1333500"/>
          <p14:tracePt t="4928" x="6216650" y="1333500"/>
          <p14:tracePt t="4936" x="6223000" y="1333500"/>
          <p14:tracePt t="4945" x="6229350" y="1333500"/>
          <p14:tracePt t="4976" x="6235700" y="1333500"/>
          <p14:tracePt t="8200" x="6223000" y="1352550"/>
          <p14:tracePt t="8208" x="6223000" y="1358900"/>
          <p14:tracePt t="8216" x="6223000" y="1377950"/>
          <p14:tracePt t="8230" x="6223000" y="1422400"/>
          <p14:tracePt t="8247" x="6223000" y="1473200"/>
          <p14:tracePt t="8263" x="6223000" y="1517650"/>
          <p14:tracePt t="8280" x="6223000" y="1587500"/>
          <p14:tracePt t="8297" x="6223000" y="1612900"/>
          <p14:tracePt t="8313" x="6223000" y="1625600"/>
          <p14:tracePt t="8330" x="6210300" y="1657350"/>
          <p14:tracePt t="8347" x="6197600" y="1708150"/>
          <p14:tracePt t="8363" x="6178550" y="1790700"/>
          <p14:tracePt t="8380" x="6165850" y="1866900"/>
          <p14:tracePt t="8397" x="6165850" y="1930400"/>
          <p14:tracePt t="8413" x="6153150" y="1987550"/>
          <p14:tracePt t="8430" x="6153150" y="2025650"/>
          <p14:tracePt t="8447" x="6140450" y="2063750"/>
          <p14:tracePt t="8463" x="6140450" y="2070100"/>
          <p14:tracePt t="8816" x="6140450" y="2063750"/>
          <p14:tracePt t="8824" x="6140450" y="2051050"/>
          <p14:tracePt t="8840" x="6140450" y="2044700"/>
          <p14:tracePt t="8856" x="6140450" y="2038350"/>
          <p14:tracePt t="8888" x="6140450" y="2032000"/>
          <p14:tracePt t="9505" x="6140450" y="2019300"/>
          <p14:tracePt t="9529" x="6134100" y="2000250"/>
          <p14:tracePt t="9536" x="6134100" y="1993900"/>
          <p14:tracePt t="9552" x="6134100" y="1987550"/>
          <p14:tracePt t="9568" x="6134100" y="1974850"/>
          <p14:tracePt t="9580" x="6134100" y="1968500"/>
          <p14:tracePt t="10159" x="6121400" y="1962150"/>
          <p14:tracePt t="10167" x="6102350" y="1962150"/>
          <p14:tracePt t="10175" x="6083300" y="1962150"/>
          <p14:tracePt t="10183" x="6038850" y="1962150"/>
          <p14:tracePt t="10197" x="6013450" y="1981200"/>
          <p14:tracePt t="10214" x="5873750" y="2025650"/>
          <p14:tracePt t="10232" x="5505450" y="2178050"/>
          <p14:tracePt t="10247" x="5403850" y="2235200"/>
          <p14:tracePt t="10264" x="5175250" y="2400300"/>
          <p14:tracePt t="10281" x="5092700" y="2451100"/>
          <p14:tracePt t="10298" x="5060950" y="2476500"/>
          <p14:tracePt t="10314" x="5048250" y="2514600"/>
          <p14:tracePt t="10330" x="5035550" y="2584450"/>
          <p14:tracePt t="10347" x="5035550" y="2654300"/>
          <p14:tracePt t="10363" x="5029200" y="2717800"/>
          <p14:tracePt t="10380" x="5003800" y="2781300"/>
          <p14:tracePt t="10397" x="4991100" y="2838450"/>
          <p14:tracePt t="10413" x="4965700" y="2921000"/>
          <p14:tracePt t="10430" x="4921250" y="3022600"/>
          <p14:tracePt t="10447" x="4870450" y="3124200"/>
          <p14:tracePt t="10463" x="4819650" y="3263900"/>
          <p14:tracePt t="10480" x="4813300" y="3321050"/>
          <p14:tracePt t="10497" x="4813300" y="3346450"/>
          <p14:tracePt t="10513" x="4813300" y="3352800"/>
          <p14:tracePt t="10530" x="4819650" y="3365500"/>
          <p14:tracePt t="12639" x="4826000" y="3314700"/>
          <p14:tracePt t="12647" x="4826000" y="3213100"/>
          <p14:tracePt t="12655" x="4826000" y="3022600"/>
          <p14:tracePt t="12664" x="4794250" y="2851150"/>
          <p14:tracePt t="12681" x="4756150" y="2489200"/>
          <p14:tracePt t="12698" x="4686300" y="2044700"/>
          <p14:tracePt t="12714" x="4622800" y="1644650"/>
          <p14:tracePt t="12731" x="4572000" y="1314450"/>
          <p14:tracePt t="12748" x="4533900" y="1066800"/>
          <p14:tracePt t="12765" x="4502150" y="908050"/>
          <p14:tracePt t="12781" x="4502150" y="806450"/>
          <p14:tracePt t="12798" x="4502150" y="742950"/>
          <p14:tracePt t="12815" x="4502150" y="692150"/>
          <p14:tracePt t="12831" x="4502150" y="685800"/>
          <p14:tracePt t="12848" x="4502150" y="679450"/>
          <p14:tracePt t="12881" x="4502150" y="666750"/>
          <p14:tracePt t="12898" x="4502150" y="628650"/>
          <p14:tracePt t="12915" x="4502150" y="546100"/>
          <p14:tracePt t="12931" x="4502150" y="482600"/>
          <p14:tracePt t="12948" x="4502150" y="412750"/>
          <p14:tracePt t="12965" x="4502150" y="374650"/>
          <p14:tracePt t="12981" x="4502150" y="361950"/>
          <p14:tracePt t="13168" x="4502150" y="374650"/>
          <p14:tracePt t="13176" x="4502150" y="400050"/>
          <p14:tracePt t="13184" x="4502150" y="419100"/>
          <p14:tracePt t="13198" x="4502150" y="450850"/>
          <p14:tracePt t="13215" x="4502150" y="527050"/>
          <p14:tracePt t="13231" x="4502150" y="603250"/>
          <p14:tracePt t="13248" x="4502150" y="685800"/>
          <p14:tracePt t="13265" x="4502150" y="768350"/>
          <p14:tracePt t="13281" x="4502150" y="844550"/>
          <p14:tracePt t="13298" x="4502150" y="927100"/>
          <p14:tracePt t="13315" x="4502150" y="971550"/>
          <p14:tracePt t="13331" x="4502150" y="1009650"/>
          <p14:tracePt t="13348" x="4502150" y="1028700"/>
          <p14:tracePt t="13365" x="4502150" y="1073150"/>
          <p14:tracePt t="13381" x="4502150" y="1111250"/>
          <p14:tracePt t="13398" x="4508500" y="1149350"/>
          <p14:tracePt t="13399" x="4514850" y="1162050"/>
          <p14:tracePt t="13415" x="4527550" y="1174750"/>
          <p14:tracePt t="13431" x="4533900" y="1187450"/>
          <p14:tracePt t="13448" x="4540250" y="1200150"/>
          <p14:tracePt t="13465" x="4546600" y="1212850"/>
          <p14:tracePt t="13482" x="4578350" y="1250950"/>
          <p14:tracePt t="13498" x="4610100" y="1276350"/>
          <p14:tracePt t="13515" x="4635500" y="1301750"/>
          <p14:tracePt t="13533" x="4660900" y="1314450"/>
          <p14:tracePt t="13548" x="4686300" y="1314450"/>
          <p14:tracePt t="13565" x="4718050" y="1320800"/>
          <p14:tracePt t="13582" x="4800600" y="1320800"/>
          <p14:tracePt t="13598" x="4902200" y="1320800"/>
          <p14:tracePt t="13615" x="5054600" y="1320800"/>
          <p14:tracePt t="13632" x="5175250" y="1301750"/>
          <p14:tracePt t="13648" x="5302250" y="1263650"/>
          <p14:tracePt t="13665" x="5435600" y="1244600"/>
          <p14:tracePt t="13681" x="5549900" y="1231900"/>
          <p14:tracePt t="13698" x="5689600" y="1219200"/>
          <p14:tracePt t="13715" x="5810250" y="1219200"/>
          <p14:tracePt t="13732" x="5924550" y="1206500"/>
          <p14:tracePt t="13748" x="6038850" y="1206500"/>
          <p14:tracePt t="13765" x="6115050" y="1193800"/>
          <p14:tracePt t="13782" x="6153150" y="1193800"/>
          <p14:tracePt t="13798" x="6172200" y="1193800"/>
          <p14:tracePt t="13815" x="6178550" y="1193800"/>
          <p14:tracePt t="13832" x="6184900" y="1193800"/>
          <p14:tracePt t="13872" x="6191250" y="1193800"/>
          <p14:tracePt t="13882" x="6197600" y="1193800"/>
          <p14:tracePt t="13898" x="6210300" y="1193800"/>
          <p14:tracePt t="13915" x="6242050" y="1200150"/>
          <p14:tracePt t="13932" x="6330950" y="1244600"/>
          <p14:tracePt t="13948" x="6407150" y="1276350"/>
          <p14:tracePt t="13965" x="6496050" y="1333500"/>
          <p14:tracePt t="13982" x="6527800" y="1346200"/>
          <p14:tracePt t="13998" x="6540500" y="1352550"/>
          <p14:tracePt t="14080" x="6546850" y="1358900"/>
          <p14:tracePt t="14120" x="6540500" y="1358900"/>
          <p14:tracePt t="14128" x="6521450" y="1371600"/>
          <p14:tracePt t="14144" x="6502400" y="1371600"/>
          <p14:tracePt t="14152" x="6496050" y="1371600"/>
          <p14:tracePt t="14165" x="6483350" y="1371600"/>
          <p14:tracePt t="14182" x="6470650" y="1371600"/>
          <p14:tracePt t="14198" x="6445250" y="1377950"/>
          <p14:tracePt t="14215" x="6438900" y="1377950"/>
          <p14:tracePt t="14231" x="6413500" y="1377950"/>
          <p14:tracePt t="14248" x="6381750" y="1390650"/>
          <p14:tracePt t="14265" x="6311900" y="1428750"/>
          <p14:tracePt t="14282" x="6153150" y="1524000"/>
          <p14:tracePt t="14298" x="5962650" y="1695450"/>
          <p14:tracePt t="14315" x="5765800" y="2019300"/>
          <p14:tracePt t="14332" x="5632450" y="2355850"/>
          <p14:tracePt t="14349" x="5524500" y="2616200"/>
          <p14:tracePt t="14365" x="5461000" y="2794000"/>
          <p14:tracePt t="14382" x="5403850" y="2952750"/>
          <p14:tracePt t="14399" x="5289550" y="3168650"/>
          <p14:tracePt t="14401" x="5219700" y="3270250"/>
          <p14:tracePt t="14415" x="5162550" y="3346450"/>
          <p14:tracePt t="14432" x="5035550" y="3498850"/>
          <p14:tracePt t="14449" x="4991100" y="3543300"/>
          <p14:tracePt t="14465" x="4978400" y="3556000"/>
          <p14:tracePt t="14482" x="4972050" y="3562350"/>
        </p14:tracePtLst>
      </p14:laserTraceLst>
    </p:ext>
  </p:extLs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92314" y="836614"/>
            <a:ext cx="820737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7326760"/>
      </p:ext>
    </p:extLst>
  </p:cSld>
  <p:clrMapOvr>
    <a:masterClrMapping/>
  </p:clrMapOvr>
  <mc:AlternateContent xmlns:mc="http://schemas.openxmlformats.org/markup-compatibility/2006" xmlns:p14="http://schemas.microsoft.com/office/powerpoint/2010/main">
    <mc:Choice Requires="p14">
      <p:transition spd="slow" p14:dur="2000" advTm="8288"/>
    </mc:Choice>
    <mc:Fallback xmlns="">
      <p:transition spd="slow" advTm="8288"/>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972050" y="3498850"/>
          <p14:tracePt t="600" x="4972050" y="3422650"/>
          <p14:tracePt t="608" x="4972050" y="3378200"/>
          <p14:tracePt t="616" x="4972050" y="3346450"/>
          <p14:tracePt t="631" x="4991100" y="3238500"/>
          <p14:tracePt t="648" x="5041900" y="3098800"/>
          <p14:tracePt t="665" x="5060950" y="2965450"/>
          <p14:tracePt t="682" x="5105400" y="2851150"/>
          <p14:tracePt t="698" x="5143500" y="2724150"/>
          <p14:tracePt t="715" x="5187950" y="2571750"/>
          <p14:tracePt t="732" x="5213350" y="2463800"/>
          <p14:tracePt t="735" x="5226050" y="2425700"/>
          <p14:tracePt t="748" x="5251450" y="2381250"/>
          <p14:tracePt t="765" x="5276850" y="2330450"/>
          <p14:tracePt t="782" x="5283200" y="2311400"/>
          <p14:tracePt t="798" x="5289550" y="2298700"/>
          <p14:tracePt t="856" x="5295900" y="2298700"/>
          <p14:tracePt t="865" x="5314950" y="2298700"/>
          <p14:tracePt t="872" x="5334000" y="2298700"/>
          <p14:tracePt t="882" x="5365750" y="2298700"/>
          <p14:tracePt t="898" x="5499100" y="2298700"/>
          <p14:tracePt t="915" x="5651500" y="2286000"/>
          <p14:tracePt t="932" x="5822950" y="2273300"/>
          <p14:tracePt t="948" x="6013450" y="2241550"/>
          <p14:tracePt t="965" x="6159500" y="2216150"/>
          <p14:tracePt t="982" x="6267450" y="2171700"/>
          <p14:tracePt t="998" x="6311900" y="2139950"/>
          <p14:tracePt t="1015" x="6324600" y="2120900"/>
          <p14:tracePt t="1032" x="6324600" y="2044700"/>
          <p14:tracePt t="1048" x="6280150" y="1949450"/>
          <p14:tracePt t="1065" x="6184900" y="1873250"/>
          <p14:tracePt t="1082" x="6076950" y="1809750"/>
          <p14:tracePt t="1098" x="5943600" y="1784350"/>
          <p14:tracePt t="1115" x="5759450" y="1765300"/>
          <p14:tracePt t="1132" x="5549900" y="1765300"/>
          <p14:tracePt t="1148" x="5194300" y="1968500"/>
          <p14:tracePt t="1165" x="4908550" y="2190750"/>
          <p14:tracePt t="1182" x="4686300" y="2476500"/>
          <p14:tracePt t="1198" x="4533900" y="2755900"/>
          <p14:tracePt t="1215" x="4502150" y="2946400"/>
          <p14:tracePt t="1216" x="4502150" y="3028950"/>
          <p14:tracePt t="1231" x="4508500" y="3162300"/>
          <p14:tracePt t="1248" x="4654550" y="3308350"/>
          <p14:tracePt t="1265" x="4870450" y="3390900"/>
          <p14:tracePt t="1282" x="5099050" y="3422650"/>
          <p14:tracePt t="1298" x="5289550" y="3441700"/>
          <p14:tracePt t="1315" x="5448300" y="3435350"/>
          <p14:tracePt t="1332" x="5594350" y="3340100"/>
          <p14:tracePt t="1348" x="5708650" y="3206750"/>
          <p14:tracePt t="1365" x="5765800" y="3054350"/>
          <p14:tracePt t="1382" x="5778500" y="2882900"/>
          <p14:tracePt t="1398" x="5778500" y="2749550"/>
          <p14:tracePt t="1415" x="5689600" y="2622550"/>
          <p14:tracePt t="1432" x="5556250" y="2565400"/>
          <p14:tracePt t="1448" x="5397500" y="2552700"/>
          <p14:tracePt t="1465" x="5245100" y="2552700"/>
          <p14:tracePt t="1482" x="5041900" y="2628900"/>
          <p14:tracePt t="1499" x="4870450" y="2800350"/>
          <p14:tracePt t="1515" x="4730750" y="3048000"/>
          <p14:tracePt t="1532" x="4679950" y="3251200"/>
          <p14:tracePt t="1549" x="4667250" y="3448050"/>
          <p14:tracePt t="1565" x="4756150" y="3594100"/>
          <p14:tracePt t="1582" x="4933950" y="3676650"/>
          <p14:tracePt t="1599" x="5321300" y="3695700"/>
          <p14:tracePt t="1615" x="5441950" y="3695700"/>
          <p14:tracePt t="1632" x="5886450" y="3556000"/>
          <p14:tracePt t="1649" x="6032500" y="3441700"/>
          <p14:tracePt t="1665" x="6089650" y="3308350"/>
          <p14:tracePt t="1682" x="6089650" y="3162300"/>
          <p14:tracePt t="1699" x="6057900" y="3041650"/>
          <p14:tracePt t="1715" x="5905500" y="2965450"/>
          <p14:tracePt t="1732" x="5689600" y="2914650"/>
          <p14:tracePt t="1749" x="5467350" y="2882900"/>
          <p14:tracePt t="1765" x="5289550" y="2882900"/>
          <p14:tracePt t="1782" x="5130800" y="2959100"/>
          <p14:tracePt t="1799" x="5016500" y="3257550"/>
          <p14:tracePt t="1816" x="5016500" y="3409950"/>
          <p14:tracePt t="1832" x="5105400" y="3530600"/>
          <p14:tracePt t="1849" x="5194300" y="3568700"/>
          <p14:tracePt t="1865" x="5295900" y="3568700"/>
          <p14:tracePt t="1882" x="5416550" y="3568700"/>
          <p14:tracePt t="1899" x="5543550" y="3448050"/>
          <p14:tracePt t="1915" x="5619750" y="3194050"/>
          <p14:tracePt t="1932" x="5638800" y="2838450"/>
          <p14:tracePt t="1949" x="5600700" y="2432050"/>
          <p14:tracePt t="1965" x="5499100" y="2146300"/>
          <p14:tracePt t="1982" x="5410200" y="2019300"/>
          <p14:tracePt t="1999" x="5295900" y="1968500"/>
          <p14:tracePt t="2015" x="5264150" y="1968500"/>
          <p14:tracePt t="2032" x="5219700" y="1968500"/>
          <p14:tracePt t="2049" x="5181600" y="2057400"/>
          <p14:tracePt t="2065" x="5181600" y="2209800"/>
          <p14:tracePt t="2082" x="5213350" y="2381250"/>
          <p14:tracePt t="2099" x="5295900" y="2508250"/>
          <p14:tracePt t="2115" x="5397500" y="2565400"/>
          <p14:tracePt t="2132" x="5492750" y="2571750"/>
          <p14:tracePt t="2149" x="5562600" y="2571750"/>
          <p14:tracePt t="2165" x="5588000" y="2571750"/>
          <p14:tracePt t="2182" x="5632450" y="2489200"/>
          <p14:tracePt t="2199" x="5638800" y="2349500"/>
          <p14:tracePt t="2215" x="5626100" y="2286000"/>
          <p14:tracePt t="2232" x="5600700" y="2228850"/>
          <p14:tracePt t="2249" x="5600700" y="2216150"/>
          <p14:tracePt t="2312" x="5594350" y="2222500"/>
          <p14:tracePt t="2320" x="5600700" y="2279650"/>
          <p14:tracePt t="2332" x="5632450" y="2368550"/>
          <p14:tracePt t="2349" x="5664200" y="2660650"/>
          <p14:tracePt t="2365" x="5753100" y="3098800"/>
          <p14:tracePt t="2382" x="5867400" y="3530600"/>
          <p14:tracePt t="2399" x="5930900" y="3835400"/>
          <p14:tracePt t="2415" x="5943600" y="3867150"/>
          <p14:tracePt t="2464" x="5943600" y="3854450"/>
          <p14:tracePt t="2472" x="5943600" y="3721100"/>
          <p14:tracePt t="2482" x="5943600" y="3517900"/>
          <p14:tracePt t="2499" x="5943600" y="3117850"/>
          <p14:tracePt t="2515" x="5905500" y="2641600"/>
          <p14:tracePt t="2532" x="5867400" y="2317750"/>
          <p14:tracePt t="2549" x="5854700" y="2209800"/>
          <p14:tracePt t="2584" x="5848350" y="2209800"/>
          <p14:tracePt t="2600" x="5816600" y="2266950"/>
          <p14:tracePt t="2615" x="5784850" y="2374900"/>
          <p14:tracePt t="2632" x="5651500" y="2844800"/>
          <p14:tracePt t="2649" x="5619750" y="2978150"/>
          <p14:tracePt t="2666" x="5613400" y="2997200"/>
          <p14:tracePt t="2720" x="5613400" y="2959100"/>
          <p14:tracePt t="2728" x="5613400" y="2908300"/>
          <p14:tracePt t="2736" x="5619750" y="2838450"/>
          <p14:tracePt t="2749" x="5632450" y="2768600"/>
          <p14:tracePt t="2765" x="5664200" y="2667000"/>
          <p14:tracePt t="2782" x="5670550" y="2641600"/>
          <p14:tracePt t="2799" x="5670550" y="2635250"/>
          <p14:tracePt t="2832" x="5683250" y="2686050"/>
          <p14:tracePt t="2840" x="5683250" y="2736850"/>
          <p14:tracePt t="2849" x="5683250" y="2800350"/>
          <p14:tracePt t="2866" x="5683250" y="2914650"/>
          <p14:tracePt t="2883" x="5683250" y="2946400"/>
          <p14:tracePt t="2944" x="5664200" y="2908300"/>
          <p14:tracePt t="2952" x="5651500" y="2851150"/>
          <p14:tracePt t="2960" x="5638800" y="2819400"/>
          <p14:tracePt t="2968" x="5638800" y="2768600"/>
          <p14:tracePt t="2982" x="5632450" y="2743200"/>
          <p14:tracePt t="2999" x="5607050" y="2686050"/>
          <p14:tracePt t="3016" x="5607050" y="2679700"/>
          <p14:tracePt t="3080" x="5607050" y="2692400"/>
          <p14:tracePt t="3088" x="5600700" y="2730500"/>
          <p14:tracePt t="3099" x="5594350" y="2755900"/>
          <p14:tracePt t="3116" x="5581650" y="2863850"/>
          <p14:tracePt t="3132" x="5568950" y="2965450"/>
          <p14:tracePt t="3149" x="5568950" y="3035300"/>
          <p14:tracePt t="3166" x="5568950" y="3073400"/>
          <p14:tracePt t="3182" x="5568950" y="3079750"/>
          <p14:tracePt t="3256" x="5562600" y="3060700"/>
          <p14:tracePt t="3264" x="5562600" y="3041650"/>
          <p14:tracePt t="3272" x="5549900" y="3003550"/>
          <p14:tracePt t="3282" x="5537200" y="2984500"/>
          <p14:tracePt t="3299" x="5537200" y="2933700"/>
          <p14:tracePt t="3315" x="5530850" y="2895600"/>
          <p14:tracePt t="3332" x="5530850" y="2825750"/>
          <p14:tracePt t="3349" x="5530850" y="2743200"/>
          <p14:tracePt t="3366" x="5530850" y="2698750"/>
          <p14:tracePt t="3383" x="5530850" y="2673350"/>
          <p14:tracePt t="3399" x="5530850" y="2654300"/>
          <p14:tracePt t="3496" x="5530850" y="2667000"/>
          <p14:tracePt t="3503" x="5530850" y="2686050"/>
          <p14:tracePt t="3512" x="5530850" y="2705100"/>
          <p14:tracePt t="3519" x="5530850" y="2724150"/>
          <p14:tracePt t="3532" x="5530850" y="2736850"/>
          <p14:tracePt t="3664" x="5537200" y="2724150"/>
          <p14:tracePt t="3680" x="5543550" y="2711450"/>
          <p14:tracePt t="3688" x="5549900" y="2698750"/>
          <p14:tracePt t="3699" x="5549900" y="2692400"/>
          <p14:tracePt t="3716" x="5568950" y="2673350"/>
          <p14:tracePt t="3719" x="5568950" y="2660650"/>
          <p14:tracePt t="3749" x="5568950" y="2641600"/>
          <p14:tracePt t="3766" x="5575300" y="2635250"/>
          <p14:tracePt t="3801" x="5581650" y="2628900"/>
          <p14:tracePt t="3847" x="5588000" y="2628900"/>
          <p14:tracePt t="3855" x="5594350" y="2616200"/>
          <p14:tracePt t="3872" x="5600700" y="2616200"/>
          <p14:tracePt t="3888" x="5613400" y="2616200"/>
          <p14:tracePt t="3899" x="5619750" y="2616200"/>
          <p14:tracePt t="3916" x="5632450" y="2616200"/>
          <p14:tracePt t="3933" x="5664200" y="2616200"/>
          <p14:tracePt t="3949" x="5715000" y="2609850"/>
          <p14:tracePt t="3966" x="5759450" y="2584450"/>
          <p14:tracePt t="3983" x="5816600" y="2552700"/>
          <p14:tracePt t="3999" x="5822950" y="2540000"/>
          <p14:tracePt t="4016" x="5822950" y="2533650"/>
          <p14:tracePt t="4136" x="5822950" y="2527300"/>
          <p14:tracePt t="4144" x="5810250" y="2527300"/>
          <p14:tracePt t="4152" x="5791200" y="2527300"/>
          <p14:tracePt t="4166" x="5784850" y="2533650"/>
          <p14:tracePt t="4183" x="5708650" y="2565400"/>
          <p14:tracePt t="4199" x="5670550" y="2578100"/>
          <p14:tracePt t="4216" x="5638800" y="2597150"/>
          <p14:tracePt t="4233" x="5626100" y="2597150"/>
          <p14:tracePt t="4249" x="5619750" y="2597150"/>
          <p14:tracePt t="5280" x="5613400" y="2622550"/>
          <p14:tracePt t="5289" x="5613400" y="2686050"/>
          <p14:tracePt t="5300" x="5613400" y="2736850"/>
          <p14:tracePt t="5316" x="5613400" y="2940050"/>
          <p14:tracePt t="5333" x="5613400" y="3200400"/>
          <p14:tracePt t="5350" x="5613400" y="3429000"/>
          <p14:tracePt t="5366" x="5613400" y="3600450"/>
          <p14:tracePt t="5383" x="5619750" y="3771900"/>
          <p14:tracePt t="5400" x="5619750" y="3829050"/>
          <p14:tracePt t="5416" x="5619750" y="3841750"/>
          <p14:tracePt t="5433" x="5619750" y="3854450"/>
          <p14:tracePt t="5488" x="5619750" y="3860800"/>
          <p14:tracePt t="5505" x="5619750" y="3867150"/>
          <p14:tracePt t="5523" x="5619750" y="3873500"/>
          <p14:tracePt t="5551" x="5619750" y="3892550"/>
          <p14:tracePt t="5567" x="5613400" y="3898900"/>
          <p14:tracePt t="5584" x="5613400" y="3911600"/>
          <p14:tracePt t="5592" x="5607050" y="3924300"/>
          <p14:tracePt t="5600" x="5600700" y="3943350"/>
          <p14:tracePt t="5616" x="5594350" y="3968750"/>
          <p14:tracePt t="5633" x="5588000" y="3975100"/>
          <p14:tracePt t="5650" x="5581650" y="3975100"/>
          <p14:tracePt t="5672" x="5568950" y="3975100"/>
          <p14:tracePt t="5687" x="5562600" y="3975100"/>
          <p14:tracePt t="5700" x="5556250" y="3975100"/>
          <p14:tracePt t="5716" x="5537200" y="3949700"/>
          <p14:tracePt t="5733" x="5530850" y="3917950"/>
          <p14:tracePt t="5750" x="5518150" y="3892550"/>
          <p14:tracePt t="5766" x="5518150" y="3879850"/>
          <p14:tracePt t="5783" x="5511800" y="3879850"/>
          <p14:tracePt t="5800" x="5511800" y="3867150"/>
          <p14:tracePt t="5888" x="5511800" y="3873500"/>
          <p14:tracePt t="5896" x="5511800" y="3879850"/>
          <p14:tracePt t="5904" x="5511800" y="3898900"/>
          <p14:tracePt t="5917" x="5518150" y="3917950"/>
          <p14:tracePt t="5933" x="5530850" y="3975100"/>
          <p14:tracePt t="5950" x="5556250" y="4076700"/>
          <p14:tracePt t="5967" x="5594350" y="4305300"/>
          <p14:tracePt t="5983" x="5626100" y="4406900"/>
          <p14:tracePt t="6000" x="5651500" y="4457700"/>
          <p14:tracePt t="6017" x="5657850" y="4470400"/>
          <p14:tracePt t="6160" x="5670550" y="4489450"/>
          <p14:tracePt t="6176" x="5683250" y="4489450"/>
          <p14:tracePt t="6185" x="5689600" y="4489450"/>
          <p14:tracePt t="6192" x="5715000" y="4502150"/>
          <p14:tracePt t="6200" x="5727700" y="4514850"/>
          <p14:tracePt t="6216" x="5746750" y="4527550"/>
          <p14:tracePt t="6233" x="5759450" y="4527550"/>
          <p14:tracePt t="6336" x="5759450" y="4521200"/>
          <p14:tracePt t="6344" x="5759450" y="4514850"/>
          <p14:tracePt t="6352" x="5759450" y="4502150"/>
          <p14:tracePt t="6368" x="5746750" y="4489450"/>
          <p14:tracePt t="6383" x="5740400" y="4483100"/>
          <p14:tracePt t="6400" x="5740400" y="4476750"/>
          <p14:tracePt t="6417" x="5740400" y="4470400"/>
          <p14:tracePt t="6448" x="5740400" y="4464050"/>
          <p14:tracePt t="6480" x="5740400" y="4451350"/>
          <p14:tracePt t="6536" x="5727700" y="4445000"/>
          <p14:tracePt t="6567" x="5727700" y="4438650"/>
          <p14:tracePt t="7105" x="5715000" y="4432300"/>
          <p14:tracePt t="7112" x="5676900" y="4432300"/>
          <p14:tracePt t="7120" x="5600700" y="4432300"/>
          <p14:tracePt t="7133" x="5518150" y="4438650"/>
          <p14:tracePt t="7150" x="5327650" y="4470400"/>
          <p14:tracePt t="7167" x="5187950" y="4495800"/>
          <p14:tracePt t="7183" x="5092700" y="4508500"/>
          <p14:tracePt t="7200" x="5073650" y="4508500"/>
          <p14:tracePt t="7545" x="5067300" y="4508500"/>
          <p14:tracePt t="7562" x="5060950" y="4508500"/>
          <p14:tracePt t="7584" x="5054600" y="4508500"/>
          <p14:tracePt t="7992" x="5035550" y="4502150"/>
          <p14:tracePt t="8008" x="5035550" y="4495800"/>
          <p14:tracePt t="8024" x="5035550" y="4489450"/>
          <p14:tracePt t="8048" x="5029200" y="4483100"/>
          <p14:tracePt t="8105" x="5022850" y="4476750"/>
        </p14:tracePtLst>
      </p14:laserTraceLst>
    </p:ext>
  </p:extLs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1992314" y="692151"/>
            <a:ext cx="7991475"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0575504"/>
      </p:ext>
    </p:extLst>
  </p:cSld>
  <p:clrMapOvr>
    <a:masterClrMapping/>
  </p:clrMapOvr>
  <mc:AlternateContent xmlns:mc="http://schemas.openxmlformats.org/markup-compatibility/2006" xmlns:p14="http://schemas.microsoft.com/office/powerpoint/2010/main">
    <mc:Choice Requires="p14">
      <p:transition spd="slow" p14:dur="2000" advTm="6144"/>
    </mc:Choice>
    <mc:Fallback xmlns="">
      <p:transition spd="slow" advTm="6144"/>
    </mc:Fallback>
  </mc:AlternateContent>
  <p:timing>
    <p:tnLst>
      <p:par>
        <p:cTn id="1" dur="indefinite" restart="never" nodeType="tmRoot"/>
      </p:par>
    </p:tnLst>
  </p:timing>
  <p:extLst mod="1">
    <p:ext uri="{3A86A75C-4F4B-4683-9AE1-C65F6400EC91}">
      <p14:laserTraceLst xmlns:p14="http://schemas.microsoft.com/office/powerpoint/2010/main">
        <p14:tracePtLst>
          <p14:tracePt t="416" x="5022850" y="4464050"/>
          <p14:tracePt t="424" x="5022850" y="4451350"/>
          <p14:tracePt t="432" x="5022850" y="4419600"/>
          <p14:tracePt t="446" x="5035550" y="4362450"/>
          <p14:tracePt t="464" x="5111750" y="4197350"/>
          <p14:tracePt t="480" x="5168900" y="4076700"/>
          <p14:tracePt t="496" x="5219700" y="3943350"/>
          <p14:tracePt t="513" x="5251450" y="3822700"/>
          <p14:tracePt t="529" x="5283200" y="3683000"/>
          <p14:tracePt t="546" x="5321300" y="3505200"/>
          <p14:tracePt t="563" x="5346700" y="3352800"/>
          <p14:tracePt t="580" x="5378450" y="3162300"/>
          <p14:tracePt t="596" x="5391150" y="2990850"/>
          <p14:tracePt t="613" x="5416550" y="2825750"/>
          <p14:tracePt t="630" x="5435600" y="2686050"/>
          <p14:tracePt t="646" x="5435600" y="2565400"/>
          <p14:tracePt t="663" x="5435600" y="2495550"/>
          <p14:tracePt t="679" x="5435600" y="2457450"/>
          <p14:tracePt t="752" x="5448300" y="2470150"/>
          <p14:tracePt t="760" x="5480050" y="2571750"/>
          <p14:tracePt t="768" x="5518150" y="2711450"/>
          <p14:tracePt t="780" x="5537200" y="2870200"/>
          <p14:tracePt t="796" x="5651500" y="3314700"/>
          <p14:tracePt t="813" x="5753100" y="3683000"/>
          <p14:tracePt t="830" x="5803900" y="3949700"/>
          <p14:tracePt t="846" x="5835650" y="4127500"/>
          <p14:tracePt t="863" x="5848350" y="4241800"/>
          <p14:tracePt t="880" x="5848350" y="4248150"/>
          <p14:tracePt t="952" x="5848350" y="4254500"/>
          <p14:tracePt t="960" x="5842000" y="4254500"/>
          <p14:tracePt t="968" x="5816600" y="4260850"/>
          <p14:tracePt t="980" x="5797550" y="4260850"/>
          <p14:tracePt t="996" x="5734050" y="4279900"/>
          <p14:tracePt t="1013" x="5632450" y="4311650"/>
          <p14:tracePt t="1030" x="5511800" y="4337050"/>
          <p14:tracePt t="1047" x="5346700" y="4394200"/>
          <p14:tracePt t="1063" x="5276850" y="4406900"/>
          <p14:tracePt t="1080" x="5232400" y="4419600"/>
          <p14:tracePt t="1096" x="5213350" y="4425950"/>
          <p14:tracePt t="1113" x="5200650" y="4425950"/>
          <p14:tracePt t="1146" x="5194300" y="4425950"/>
          <p14:tracePt t="1225" x="5194300" y="4413250"/>
          <p14:tracePt t="1232" x="5194300" y="4394200"/>
          <p14:tracePt t="1240" x="5194300" y="4375150"/>
          <p14:tracePt t="1248" x="5194300" y="4349750"/>
          <p14:tracePt t="1263" x="5194300" y="4273550"/>
          <p14:tracePt t="1280" x="5194300" y="4203700"/>
          <p14:tracePt t="1296" x="5194300" y="4152900"/>
          <p14:tracePt t="1313" x="5194300" y="4102100"/>
          <p14:tracePt t="1330" x="5194300" y="4032250"/>
          <p14:tracePt t="1346" x="5194300" y="3962400"/>
          <p14:tracePt t="1363" x="5194300" y="3911600"/>
          <p14:tracePt t="1380" x="5194300" y="3854450"/>
          <p14:tracePt t="1396" x="5194300" y="3803650"/>
          <p14:tracePt t="1413" x="5194300" y="3778250"/>
          <p14:tracePt t="1430" x="5194300" y="3740150"/>
          <p14:tracePt t="1447" x="5194300" y="3714750"/>
          <p14:tracePt t="1463" x="5194300" y="3676650"/>
          <p14:tracePt t="1466" x="5194300" y="3632200"/>
          <p14:tracePt t="1480" x="5194300" y="3562350"/>
          <p14:tracePt t="1496" x="5194300" y="3473450"/>
          <p14:tracePt t="1513" x="5194300" y="3403600"/>
          <p14:tracePt t="1530" x="5194300" y="3321050"/>
          <p14:tracePt t="1546" x="5194300" y="3219450"/>
          <p14:tracePt t="1563" x="5194300" y="3117850"/>
          <p14:tracePt t="1580" x="5194300" y="3016250"/>
          <p14:tracePt t="1596" x="5194300" y="2914650"/>
          <p14:tracePt t="1613" x="5194300" y="2844800"/>
          <p14:tracePt t="1630" x="5238750" y="2749550"/>
          <p14:tracePt t="1647" x="5270500" y="2692400"/>
          <p14:tracePt t="1663" x="5302250" y="2660650"/>
          <p14:tracePt t="1680" x="5340350" y="2616200"/>
          <p14:tracePt t="1697" x="5346700" y="2597150"/>
          <p14:tracePt t="1713" x="5359400" y="2584450"/>
          <p14:tracePt t="1730" x="5365750" y="2559050"/>
          <p14:tracePt t="1747" x="5378450" y="2533650"/>
          <p14:tracePt t="1763" x="5397500" y="2514600"/>
          <p14:tracePt t="1780" x="5403850" y="2482850"/>
          <p14:tracePt t="1797" x="5422900" y="2457450"/>
          <p14:tracePt t="1813" x="5435600" y="2419350"/>
          <p14:tracePt t="1830" x="5454650" y="2381250"/>
          <p14:tracePt t="1847" x="5454650" y="2355850"/>
          <p14:tracePt t="1863" x="5454650" y="2330450"/>
          <p14:tracePt t="1880" x="5454650" y="2324100"/>
          <p14:tracePt t="1896" x="5454650" y="2317750"/>
          <p14:tracePt t="2016" x="5454650" y="2355850"/>
          <p14:tracePt t="2024" x="5454650" y="2425700"/>
          <p14:tracePt t="2032" x="5454650" y="2489200"/>
          <p14:tracePt t="2047" x="5486400" y="2660650"/>
          <p14:tracePt t="2063" x="5499100" y="2743200"/>
          <p14:tracePt t="2080" x="5543550" y="2984500"/>
          <p14:tracePt t="2097" x="5568950" y="3143250"/>
          <p14:tracePt t="2113" x="5581650" y="3257550"/>
          <p14:tracePt t="2130" x="5581650" y="3365500"/>
          <p14:tracePt t="2147" x="5581650" y="3429000"/>
          <p14:tracePt t="2163" x="5581650" y="3486150"/>
          <p14:tracePt t="2180" x="5581650" y="3524250"/>
          <p14:tracePt t="2197" x="5581650" y="3556000"/>
          <p14:tracePt t="2213" x="5581650" y="3575050"/>
          <p14:tracePt t="2230" x="5575300" y="3619500"/>
          <p14:tracePt t="2248" x="5568950" y="3721100"/>
          <p14:tracePt t="2264" x="5556250" y="3790950"/>
          <p14:tracePt t="2280" x="5556250" y="3829050"/>
          <p14:tracePt t="2297" x="5556250" y="3841750"/>
          <p14:tracePt t="2352" x="5556250" y="3810000"/>
          <p14:tracePt t="2360" x="5556250" y="3708400"/>
          <p14:tracePt t="2368" x="5568950" y="3581400"/>
          <p14:tracePt t="2380" x="5568950" y="3422650"/>
          <p14:tracePt t="2397" x="5568950" y="3060700"/>
          <p14:tracePt t="2413" x="5568950" y="2717800"/>
          <p14:tracePt t="2430" x="5568950" y="2533650"/>
          <p14:tracePt t="2447" x="5568950" y="2374900"/>
          <p14:tracePt t="2463" x="5568950" y="2343150"/>
          <p14:tracePt t="2480" x="5568950" y="2324100"/>
          <p14:tracePt t="3967" x="5568950" y="2336800"/>
          <p14:tracePt t="3984" x="5562600" y="2362200"/>
          <p14:tracePt t="3992" x="5562600" y="2368550"/>
          <p14:tracePt t="4000" x="5562600" y="2374900"/>
          <p14:tracePt t="4014" x="5562600" y="2393950"/>
          <p14:tracePt t="4030" x="5549900" y="2463800"/>
          <p14:tracePt t="4047" x="5537200" y="2635250"/>
          <p14:tracePt t="4064" x="5524500" y="2787650"/>
          <p14:tracePt t="4080" x="5524500" y="2927350"/>
          <p14:tracePt t="4097" x="5524500" y="3098800"/>
          <p14:tracePt t="4114" x="5524500" y="3257550"/>
          <p14:tracePt t="4131" x="5524500" y="3378200"/>
          <p14:tracePt t="4147" x="5524500" y="3479800"/>
          <p14:tracePt t="4164" x="5524500" y="3581400"/>
          <p14:tracePt t="4180" x="5524500" y="3695700"/>
          <p14:tracePt t="4197" x="5511800" y="3790950"/>
          <p14:tracePt t="4214" x="5492750" y="3879850"/>
          <p14:tracePt t="4231" x="5461000" y="3981450"/>
          <p14:tracePt t="4247" x="5441950" y="4038600"/>
          <p14:tracePt t="4264" x="5416550" y="4076700"/>
          <p14:tracePt t="4281" x="5391150" y="4102100"/>
          <p14:tracePt t="4297" x="5353050" y="4159250"/>
          <p14:tracePt t="4314" x="5302250" y="4248150"/>
          <p14:tracePt t="4331" x="5245100" y="4318000"/>
          <p14:tracePt t="4347" x="5149850" y="4400550"/>
          <p14:tracePt t="4364" x="5041900" y="4470400"/>
          <p14:tracePt t="4381" x="4927600" y="4508500"/>
          <p14:tracePt t="4397" x="4826000" y="4546600"/>
          <p14:tracePt t="4414" x="4737100" y="4572000"/>
          <p14:tracePt t="4431" x="4616450" y="4597400"/>
          <p14:tracePt t="4447" x="4578350" y="4597400"/>
          <p14:tracePt t="4464" x="4508500" y="4597400"/>
          <p14:tracePt t="4481" x="4483100" y="4597400"/>
          <p14:tracePt t="4497" x="4470400" y="4597400"/>
          <p14:tracePt t="4560" x="4457700" y="4597400"/>
          <p14:tracePt t="4592" x="4457700" y="4591050"/>
          <p14:tracePt t="4623" x="4457700" y="4584700"/>
          <p14:tracePt t="4768" x="4457700" y="4578350"/>
          <p14:tracePt t="4864" x="4457700" y="4572000"/>
          <p14:tracePt t="4888" x="4457700" y="4565650"/>
          <p14:tracePt t="4928" x="4464050" y="4565650"/>
          <p14:tracePt t="4936" x="4470400" y="4565650"/>
          <p14:tracePt t="4952" x="4476750" y="4565650"/>
          <p14:tracePt t="5352" x="4502150" y="4552950"/>
          <p14:tracePt t="5362" x="4521200" y="4546600"/>
          <p14:tracePt t="5368" x="4527550" y="4546600"/>
          <p14:tracePt t="5381" x="4540250" y="4533900"/>
          <p14:tracePt t="5397" x="4565650" y="4527550"/>
          <p14:tracePt t="5414" x="4584700" y="4514850"/>
          <p14:tracePt t="5431" x="4597400" y="4502150"/>
          <p14:tracePt t="5464" x="4603750" y="4495800"/>
        </p14:tracePtLst>
      </p14:laserTraceLst>
    </p:ext>
  </p:extLs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2063750" y="549275"/>
            <a:ext cx="7704138"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0195204"/>
      </p:ext>
    </p:extLst>
  </p:cSld>
  <p:clrMapOvr>
    <a:masterClrMapping/>
  </p:clrMapOvr>
  <mc:AlternateContent xmlns:mc="http://schemas.openxmlformats.org/markup-compatibility/2006" xmlns:p14="http://schemas.microsoft.com/office/powerpoint/2010/main">
    <mc:Choice Requires="p14">
      <p:transition spd="slow" p14:dur="2000" advTm="20295"/>
    </mc:Choice>
    <mc:Fallback xmlns="">
      <p:transition spd="slow" advTm="20295"/>
    </mc:Fallback>
  </mc:AlternateContent>
  <p:timing>
    <p:tnLst>
      <p:par>
        <p:cTn id="1" dur="indefinite" restart="never" nodeType="tmRoot"/>
      </p:par>
    </p:tnLst>
  </p:timing>
  <p:extLst mod="1">
    <p:ext uri="{3A86A75C-4F4B-4683-9AE1-C65F6400EC91}">
      <p14:laserTraceLst xmlns:p14="http://schemas.microsoft.com/office/powerpoint/2010/main">
        <p14:tracePtLst>
          <p14:tracePt t="528" x="4610100" y="4489450"/>
          <p14:tracePt t="544" x="4622800" y="4464050"/>
          <p14:tracePt t="552" x="4622800" y="4451350"/>
          <p14:tracePt t="560" x="4622800" y="4445000"/>
          <p14:tracePt t="607" x="4622800" y="4438650"/>
          <p14:tracePt t="960" x="4597400" y="4432300"/>
          <p14:tracePt t="968" x="4578350" y="4432300"/>
          <p14:tracePt t="976" x="4552950" y="4432300"/>
          <p14:tracePt t="988" x="4527550" y="4419600"/>
          <p14:tracePt t="1004" x="4438650" y="4394200"/>
          <p14:tracePt t="1021" x="4286250" y="4368800"/>
          <p14:tracePt t="1038" x="4114800" y="4337050"/>
          <p14:tracePt t="1054" x="3956050" y="4292600"/>
          <p14:tracePt t="1071" x="3746500" y="4229100"/>
          <p14:tracePt t="1088" x="3613150" y="4171950"/>
          <p14:tracePt t="1104" x="3479800" y="4083050"/>
          <p14:tracePt t="1121" x="3282950" y="3930650"/>
          <p14:tracePt t="1137" x="3111500" y="3810000"/>
          <p14:tracePt t="1154" x="2882900" y="3657600"/>
          <p14:tracePt t="1171" x="2673350" y="3517900"/>
          <p14:tracePt t="1188" x="2508250" y="3409950"/>
          <p14:tracePt t="1204" x="2368550" y="3321050"/>
          <p14:tracePt t="1221" x="2241550" y="3225800"/>
          <p14:tracePt t="1238" x="2133600" y="3124200"/>
          <p14:tracePt t="1254" x="2044700" y="3035300"/>
          <p14:tracePt t="1271" x="1962150" y="2895600"/>
          <p14:tracePt t="1288" x="1911350" y="2800350"/>
          <p14:tracePt t="1304" x="1841500" y="2692400"/>
          <p14:tracePt t="1321" x="1790700" y="2584450"/>
          <p14:tracePt t="1338" x="1720850" y="2489200"/>
          <p14:tracePt t="1354" x="1638300" y="2374900"/>
          <p14:tracePt t="1371" x="1574800" y="2279650"/>
          <p14:tracePt t="1388" x="1504950" y="2178050"/>
          <p14:tracePt t="1404" x="1441450" y="2082800"/>
          <p14:tracePt t="1421" x="1403350" y="2025650"/>
          <p14:tracePt t="1438" x="1390650" y="2000250"/>
          <p14:tracePt t="1454" x="1384300" y="2000250"/>
          <p14:tracePt t="1471" x="1384300" y="1993900"/>
          <p14:tracePt t="1775" x="1371600" y="1987550"/>
          <p14:tracePt t="1783" x="1346200" y="1930400"/>
          <p14:tracePt t="1791" x="1314450" y="1866900"/>
          <p14:tracePt t="1804" x="1276350" y="1822450"/>
          <p14:tracePt t="1821" x="1212850" y="1708150"/>
          <p14:tracePt t="1838" x="1155700" y="1600200"/>
          <p14:tracePt t="1839" x="1123950" y="1543050"/>
          <p14:tracePt t="1854" x="1085850" y="1492250"/>
          <p14:tracePt t="1871" x="1035050" y="1384300"/>
          <p14:tracePt t="1888" x="971550" y="1257300"/>
          <p14:tracePt t="1905" x="952500" y="1200150"/>
          <p14:tracePt t="1921" x="946150" y="1136650"/>
          <p14:tracePt t="1938" x="933450" y="1066800"/>
          <p14:tracePt t="1955" x="920750" y="990600"/>
          <p14:tracePt t="1971" x="889000" y="895350"/>
          <p14:tracePt t="1988" x="869950" y="812800"/>
          <p14:tracePt t="2005" x="844550" y="742950"/>
          <p14:tracePt t="2021" x="838200" y="660400"/>
          <p14:tracePt t="2038" x="838200" y="584200"/>
          <p14:tracePt t="2055" x="812800" y="476250"/>
          <p14:tracePt t="2071" x="800100" y="438150"/>
          <p14:tracePt t="2088" x="774700" y="349250"/>
          <p14:tracePt t="2105" x="768350" y="311150"/>
          <p14:tracePt t="2121" x="755650" y="285750"/>
          <p14:tracePt t="2138" x="755650" y="254000"/>
          <p14:tracePt t="3255" x="6038850" y="3695700"/>
          <p14:tracePt t="3263" x="6019800" y="3695700"/>
          <p14:tracePt t="3275" x="6013450" y="3695700"/>
          <p14:tracePt t="3292" x="5981700" y="3695700"/>
          <p14:tracePt t="3308" x="5962650" y="3695700"/>
          <p14:tracePt t="3325" x="5943600" y="3695700"/>
          <p14:tracePt t="3342" x="5911850" y="3702050"/>
          <p14:tracePt t="3358" x="5848350" y="3714750"/>
          <p14:tracePt t="3375" x="5600700" y="3771900"/>
          <p14:tracePt t="3392" x="5346700" y="3822700"/>
          <p14:tracePt t="3408" x="5073650" y="3860800"/>
          <p14:tracePt t="3425" x="4845050" y="3892550"/>
          <p14:tracePt t="3442" x="4673600" y="3924300"/>
          <p14:tracePt t="3458" x="4521200" y="3937000"/>
          <p14:tracePt t="3475" x="4381500" y="3962400"/>
          <p14:tracePt t="3492" x="4286250" y="3987800"/>
          <p14:tracePt t="3508" x="4229100" y="4006850"/>
          <p14:tracePt t="3525" x="4210050" y="4032250"/>
          <p14:tracePt t="3542" x="4184650" y="4044950"/>
          <p14:tracePt t="3558" x="4171950" y="4057650"/>
          <p14:tracePt t="3575" x="4152900" y="4070350"/>
          <p14:tracePt t="3592" x="4140200" y="4083050"/>
          <p14:tracePt t="3608" x="4114800" y="4083050"/>
          <p14:tracePt t="3625" x="4102100" y="4095750"/>
          <p14:tracePt t="3642" x="4076700" y="4114800"/>
          <p14:tracePt t="3658" x="4044950" y="4133850"/>
          <p14:tracePt t="3676" x="4000500" y="4152900"/>
          <p14:tracePt t="3692" x="3911600" y="4178300"/>
          <p14:tracePt t="3709" x="3790950" y="4210050"/>
          <p14:tracePt t="3725" x="3613150" y="4267200"/>
          <p14:tracePt t="3742" x="3282950" y="4368800"/>
          <p14:tracePt t="3758" x="3194050" y="4381500"/>
          <p14:tracePt t="3775" x="3073400" y="4419600"/>
          <p14:tracePt t="3792" x="3060700" y="4419600"/>
          <p14:tracePt t="6055" x="3067050" y="4419600"/>
          <p14:tracePt t="6063" x="3098800" y="4413250"/>
          <p14:tracePt t="6071" x="3136900" y="4375150"/>
          <p14:tracePt t="6078" x="3194050" y="4318000"/>
          <p14:tracePt t="6092" x="3302000" y="4235450"/>
          <p14:tracePt t="6109" x="3594100" y="3987800"/>
          <p14:tracePt t="6126" x="4013200" y="3556000"/>
          <p14:tracePt t="6142" x="4286250" y="3213100"/>
          <p14:tracePt t="6159" x="4495800" y="2946400"/>
          <p14:tracePt t="6176" x="4641850" y="2711450"/>
          <p14:tracePt t="6192" x="4787900" y="2400300"/>
          <p14:tracePt t="6209" x="4927600" y="2095500"/>
          <p14:tracePt t="6226" x="4972050" y="1936750"/>
          <p14:tracePt t="6242" x="4984750" y="1879600"/>
          <p14:tracePt t="6259" x="4978400" y="1847850"/>
          <p14:tracePt t="6276" x="4965700" y="1822450"/>
          <p14:tracePt t="6293" x="4959350" y="1803400"/>
          <p14:tracePt t="6351" x="4959350" y="1797050"/>
          <p14:tracePt t="6359" x="4959350" y="1778000"/>
          <p14:tracePt t="6367" x="4959350" y="1758950"/>
          <p14:tracePt t="6376" x="4972050" y="1739900"/>
          <p14:tracePt t="6393" x="5016500" y="1644650"/>
          <p14:tracePt t="6409" x="5073650" y="1543050"/>
          <p14:tracePt t="6426" x="5124450" y="1454150"/>
          <p14:tracePt t="6443" x="5156200" y="1403350"/>
          <p14:tracePt t="6459" x="5175250" y="1352550"/>
          <p14:tracePt t="6476" x="5187950" y="1289050"/>
          <p14:tracePt t="6493" x="5187950" y="1238250"/>
          <p14:tracePt t="6509" x="5187950" y="1212850"/>
          <p14:tracePt t="6526" x="5175250" y="1187450"/>
          <p14:tracePt t="6543" x="5156200" y="1187450"/>
          <p14:tracePt t="6559" x="5130800" y="1181100"/>
          <p14:tracePt t="6576" x="5073650" y="1168400"/>
          <p14:tracePt t="6593" x="4946650" y="1168400"/>
          <p14:tracePt t="6609" x="4806950" y="1155700"/>
          <p14:tracePt t="6626" x="4724400" y="1155700"/>
          <p14:tracePt t="6643" x="4692650" y="1155700"/>
          <p14:tracePt t="6659" x="4692650" y="1181100"/>
          <p14:tracePt t="6676" x="4692650" y="1250950"/>
          <p14:tracePt t="6693" x="4724400" y="1320800"/>
          <p14:tracePt t="6710" x="4756150" y="1390650"/>
          <p14:tracePt t="6726" x="4762500" y="1403350"/>
          <p14:tracePt t="6743" x="4762500" y="1409700"/>
          <p14:tracePt t="6776" x="4743450" y="1416050"/>
          <p14:tracePt t="6793" x="4654550" y="1416050"/>
          <p14:tracePt t="6809" x="4603750" y="1416050"/>
          <p14:tracePt t="6826" x="4572000" y="1409700"/>
          <p14:tracePt t="6843" x="4559300" y="1409700"/>
          <p14:tracePt t="6859" x="4552950" y="1409700"/>
          <p14:tracePt t="6919" x="4546600" y="1397000"/>
          <p14:tracePt t="6928" x="4546600" y="1390650"/>
          <p14:tracePt t="6935" x="4546600" y="1371600"/>
          <p14:tracePt t="6944" x="4546600" y="1365250"/>
          <p14:tracePt t="6960" x="4546600" y="1352550"/>
          <p14:tracePt t="6976" x="4546600" y="1346200"/>
          <p14:tracePt t="7166" x="4546600" y="1365250"/>
          <p14:tracePt t="7176" x="4552950" y="1403350"/>
          <p14:tracePt t="7185" x="4565650" y="1441450"/>
          <p14:tracePt t="7193" x="4565650" y="1492250"/>
          <p14:tracePt t="7210" x="4591050" y="1644650"/>
          <p14:tracePt t="7226" x="4591050" y="1828800"/>
          <p14:tracePt t="7243" x="4610100" y="2051050"/>
          <p14:tracePt t="7260" x="4610100" y="2235200"/>
          <p14:tracePt t="7276" x="4610100" y="2400300"/>
          <p14:tracePt t="7293" x="4610100" y="2520950"/>
          <p14:tracePt t="7310" x="4610100" y="2603500"/>
          <p14:tracePt t="7326" x="4610100" y="2654300"/>
          <p14:tracePt t="7343" x="4610100" y="2667000"/>
          <p14:tracePt t="7399" x="4610100" y="2635250"/>
          <p14:tracePt t="7407" x="4622800" y="2508250"/>
          <p14:tracePt t="7416" x="4641850" y="2324100"/>
          <p14:tracePt t="7426" x="4641850" y="2101850"/>
          <p14:tracePt t="7443" x="4641850" y="1739900"/>
          <p14:tracePt t="7460" x="4667250" y="1454150"/>
          <p14:tracePt t="7476" x="4692650" y="1301750"/>
          <p14:tracePt t="7493" x="4705350" y="1225550"/>
          <p14:tracePt t="7510" x="4705350" y="1200150"/>
          <p14:tracePt t="7583" x="4705350" y="1276350"/>
          <p14:tracePt t="7592" x="4705350" y="1403350"/>
          <p14:tracePt t="7599" x="4724400" y="1581150"/>
          <p14:tracePt t="7610" x="4724400" y="1822450"/>
          <p14:tracePt t="7626" x="4724400" y="2139950"/>
          <p14:tracePt t="7643" x="4724400" y="2317750"/>
          <p14:tracePt t="7660" x="4730750" y="2349500"/>
          <p14:tracePt t="7719" x="4737100" y="2317750"/>
          <p14:tracePt t="7728" x="4737100" y="2235200"/>
          <p14:tracePt t="7735" x="4737100" y="2139950"/>
          <p14:tracePt t="7743" x="4737100" y="2038350"/>
          <p14:tracePt t="7760" x="4737100" y="1822450"/>
          <p14:tracePt t="7776" x="4737100" y="1714500"/>
          <p14:tracePt t="7793" x="4737100" y="1676400"/>
          <p14:tracePt t="7810" x="4737100" y="1670050"/>
          <p14:tracePt t="7856" x="4737100" y="1695450"/>
          <p14:tracePt t="7863" x="4724400" y="1778000"/>
          <p14:tracePt t="7876" x="4711700" y="1866900"/>
          <p14:tracePt t="7893" x="4660900" y="2063750"/>
          <p14:tracePt t="7910" x="4641850" y="2120900"/>
          <p14:tracePt t="7926" x="4635500" y="2127250"/>
          <p14:tracePt t="7960" x="4629150" y="2120900"/>
          <p14:tracePt t="7976" x="4629150" y="1993900"/>
          <p14:tracePt t="7993" x="4629150" y="1778000"/>
          <p14:tracePt t="8009" x="4629150" y="1568450"/>
          <p14:tracePt t="8026" x="4629150" y="1435100"/>
          <p14:tracePt t="8043" x="4629150" y="1365250"/>
          <p14:tracePt t="8059" x="4629150" y="1358900"/>
          <p14:tracePt t="8111" x="4629150" y="1403350"/>
          <p14:tracePt t="8119" x="4629150" y="1454150"/>
          <p14:tracePt t="8129" x="4629150" y="1524000"/>
          <p14:tracePt t="8143" x="4616450" y="1657350"/>
          <p14:tracePt t="8160" x="4616450" y="1727200"/>
          <p14:tracePt t="8176" x="4616450" y="1746250"/>
          <p14:tracePt t="8231" x="4610100" y="1720850"/>
          <p14:tracePt t="8239" x="4603750" y="1689100"/>
          <p14:tracePt t="8247" x="4603750" y="1651000"/>
          <p14:tracePt t="8260" x="4603750" y="1619250"/>
          <p14:tracePt t="8277" x="4603750" y="1530350"/>
          <p14:tracePt t="8293" x="4603750" y="1492250"/>
          <p14:tracePt t="8351" x="4603750" y="1498600"/>
          <p14:tracePt t="8359" x="4603750" y="1530350"/>
          <p14:tracePt t="8367" x="4603750" y="1587500"/>
          <p14:tracePt t="8377" x="4603750" y="1663700"/>
          <p14:tracePt t="8393" x="4603750" y="1803400"/>
          <p14:tracePt t="8410" x="4603750" y="1898650"/>
          <p14:tracePt t="8427" x="4603750" y="1924050"/>
          <p14:tracePt t="8487" x="4603750" y="1911350"/>
          <p14:tracePt t="8495" x="4603750" y="1866900"/>
          <p14:tracePt t="8503" x="4603750" y="1816100"/>
          <p14:tracePt t="8512" x="4603750" y="1765300"/>
          <p14:tracePt t="8527" x="4603750" y="1644650"/>
          <p14:tracePt t="8543" x="4603750" y="1562100"/>
          <p14:tracePt t="8560" x="4603750" y="1511300"/>
          <p14:tracePt t="8577" x="4603750" y="1473200"/>
          <p14:tracePt t="8655" x="4603750" y="1466850"/>
          <p14:tracePt t="8663" x="4629150" y="1479550"/>
          <p14:tracePt t="8671" x="4641850" y="1530350"/>
          <p14:tracePt t="8679" x="4654550" y="1581150"/>
          <p14:tracePt t="8693" x="4654550" y="1651000"/>
          <p14:tracePt t="8710" x="4699000" y="1822450"/>
          <p14:tracePt t="8727" x="4724400" y="2012950"/>
          <p14:tracePt t="8743" x="4724400" y="2038350"/>
          <p14:tracePt t="8815" x="4724400" y="2006600"/>
          <p14:tracePt t="8823" x="4724400" y="1987550"/>
          <p14:tracePt t="8831" x="4724400" y="1968500"/>
          <p14:tracePt t="8843" x="4724400" y="1943100"/>
          <p14:tracePt t="8860" x="4724400" y="1860550"/>
          <p14:tracePt t="8877" x="4724400" y="1784350"/>
          <p14:tracePt t="8895" x="4724400" y="1708150"/>
          <p14:tracePt t="8911" x="4730750" y="1689100"/>
          <p14:tracePt t="8976" x="4730750" y="1727200"/>
          <p14:tracePt t="8983" x="4730750" y="1778000"/>
          <p14:tracePt t="8993" x="4730750" y="1835150"/>
          <p14:tracePt t="9010" x="4730750" y="1987550"/>
          <p14:tracePt t="9027" x="4730750" y="2133600"/>
          <p14:tracePt t="9043" x="4730750" y="2216150"/>
          <p14:tracePt t="9060" x="4730750" y="2247900"/>
          <p14:tracePt t="9077" x="4730750" y="2254250"/>
          <p14:tracePt t="9160" x="4730750" y="2241550"/>
          <p14:tracePt t="9167" x="4730750" y="2235200"/>
          <p14:tracePt t="9511" x="4768850" y="2279650"/>
          <p14:tracePt t="9519" x="4806950" y="2317750"/>
          <p14:tracePt t="9527" x="4838700" y="2381250"/>
          <p14:tracePt t="9544" x="4933950" y="2533650"/>
          <p14:tracePt t="9560" x="5092700" y="2800350"/>
          <p14:tracePt t="9577" x="5194300" y="2997200"/>
          <p14:tracePt t="9594" x="5270500" y="3200400"/>
          <p14:tracePt t="9610" x="5295900" y="3327400"/>
          <p14:tracePt t="9627" x="5308600" y="3371850"/>
          <p14:tracePt t="9644" x="5308600" y="3384550"/>
          <p14:tracePt t="13112" x="5308600" y="3359150"/>
          <p14:tracePt t="13119" x="5308600" y="3219450"/>
          <p14:tracePt t="13128" x="5308600" y="3009900"/>
          <p14:tracePt t="13145" x="5295900" y="2787650"/>
          <p14:tracePt t="13161" x="5245100" y="2622550"/>
          <p14:tracePt t="13178" x="5207000" y="2457450"/>
          <p14:tracePt t="13195" x="5187950" y="2298700"/>
          <p14:tracePt t="13212" x="5181600" y="2120900"/>
          <p14:tracePt t="13228" x="5181600" y="1987550"/>
          <p14:tracePt t="13245" x="5181600" y="1898650"/>
          <p14:tracePt t="13262" x="5187950" y="1828800"/>
          <p14:tracePt t="13278" x="5187950" y="1778000"/>
          <p14:tracePt t="13295" x="5187950" y="1695450"/>
          <p14:tracePt t="13311" x="5187950" y="1651000"/>
          <p14:tracePt t="13328" x="5187950" y="1625600"/>
          <p14:tracePt t="13345" x="5168900" y="1593850"/>
          <p14:tracePt t="13361" x="5105400" y="1568450"/>
          <p14:tracePt t="13378" x="5022850" y="1517650"/>
          <p14:tracePt t="13395" x="4953000" y="1466850"/>
          <p14:tracePt t="13412" x="4895850" y="1409700"/>
          <p14:tracePt t="13428" x="4864100" y="1358900"/>
          <p14:tracePt t="13445" x="4813300" y="1276350"/>
          <p14:tracePt t="13462" x="4768850" y="1219200"/>
          <p14:tracePt t="13479" x="4718050" y="1168400"/>
          <p14:tracePt t="13495" x="4699000" y="1155700"/>
          <p14:tracePt t="13512" x="4692650" y="1149350"/>
          <p14:tracePt t="13528" x="4679950" y="1149350"/>
          <p14:tracePt t="13567" x="4673600" y="1149350"/>
          <p14:tracePt t="13615" x="4667250" y="1149350"/>
          <p14:tracePt t="13623" x="4660900" y="1149350"/>
          <p14:tracePt t="13631" x="4654550" y="1149350"/>
          <p14:tracePt t="13645" x="4648200" y="1155700"/>
          <p14:tracePt t="13662" x="4635500" y="1187450"/>
          <p14:tracePt t="13678" x="4616450" y="1238250"/>
          <p14:tracePt t="13695" x="4616450" y="1295400"/>
          <p14:tracePt t="13712" x="4622800" y="1352550"/>
          <p14:tracePt t="13728" x="4635500" y="1397000"/>
          <p14:tracePt t="13745" x="4648200" y="1422400"/>
          <p14:tracePt t="13762" x="4648200" y="1428750"/>
          <p14:tracePt t="14007" x="4648200" y="1435100"/>
          <p14:tracePt t="14016" x="4648200" y="1479550"/>
          <p14:tracePt t="14023" x="4648200" y="1524000"/>
          <p14:tracePt t="14031" x="4641850" y="1568450"/>
          <p14:tracePt t="14045" x="4629150" y="1619250"/>
          <p14:tracePt t="14062" x="4616450" y="1778000"/>
          <p14:tracePt t="14078" x="4603750" y="1828800"/>
          <p14:tracePt t="14095" x="4603750" y="1847850"/>
          <p14:tracePt t="14231" x="4597400" y="1854200"/>
          <p14:tracePt t="14247" x="4597400" y="1873250"/>
          <p14:tracePt t="14256" x="4597400" y="1905000"/>
          <p14:tracePt t="14264" x="4597400" y="1936750"/>
          <p14:tracePt t="14279" x="4597400" y="2057400"/>
          <p14:tracePt t="14295" x="4635500" y="2178050"/>
          <p14:tracePt t="14312" x="4686300" y="2286000"/>
          <p14:tracePt t="14328" x="4737100" y="2368550"/>
          <p14:tracePt t="14346" x="4768850" y="2393950"/>
          <p14:tracePt t="14362" x="4787900" y="2406650"/>
          <p14:tracePt t="14379" x="4832350" y="2425700"/>
          <p14:tracePt t="14395" x="4889500" y="2438400"/>
          <p14:tracePt t="14412" x="4927600" y="2451100"/>
          <p14:tracePt t="14429" x="4978400" y="2463800"/>
          <p14:tracePt t="14445" x="5016500" y="2470150"/>
          <p14:tracePt t="14463" x="5073650" y="2489200"/>
          <p14:tracePt t="14479" x="5111750" y="2514600"/>
          <p14:tracePt t="14495" x="5156200" y="2533650"/>
          <p14:tracePt t="14512" x="5213350" y="2571750"/>
          <p14:tracePt t="14529" x="5270500" y="2590800"/>
          <p14:tracePt t="14545" x="5359400" y="2616200"/>
          <p14:tracePt t="14562" x="5480050" y="2641600"/>
          <p14:tracePt t="14579" x="5626100" y="2673350"/>
          <p14:tracePt t="14595" x="5772150" y="2698750"/>
          <p14:tracePt t="14612" x="5924550" y="2711450"/>
          <p14:tracePt t="14629" x="6032500" y="2736850"/>
          <p14:tracePt t="14631" x="6038850" y="2736850"/>
          <p14:tracePt t="14645" x="6045200" y="2736850"/>
          <p14:tracePt t="15127" x="6026150" y="2736850"/>
          <p14:tracePt t="15135" x="6000750" y="2736850"/>
          <p14:tracePt t="15145" x="5949950" y="2736850"/>
          <p14:tracePt t="15162" x="5848350" y="2736850"/>
          <p14:tracePt t="15179" x="5734050" y="2736850"/>
          <p14:tracePt t="15195" x="5645150" y="2736850"/>
          <p14:tracePt t="15212" x="5619750" y="2736850"/>
          <p14:tracePt t="15287" x="5613400" y="2736850"/>
          <p14:tracePt t="15296" x="5613400" y="2730500"/>
          <p14:tracePt t="15320" x="5613400" y="2724150"/>
          <p14:tracePt t="15414" x="5626100" y="2724150"/>
          <p14:tracePt t="15430" x="5638800" y="2724150"/>
          <p14:tracePt t="15438" x="5657850" y="2724150"/>
          <p14:tracePt t="15446" x="5664200" y="2724150"/>
          <p14:tracePt t="15462" x="5670550" y="2724150"/>
          <p14:tracePt t="15478" x="5708650" y="2724150"/>
          <p14:tracePt t="15495" x="5721350" y="2724150"/>
          <p14:tracePt t="15512" x="5740400" y="2724150"/>
          <p14:tracePt t="15550" x="5746750" y="2724150"/>
          <p14:tracePt t="15562" x="5759450" y="2724150"/>
          <p14:tracePt t="15578" x="5772150" y="2724150"/>
          <p14:tracePt t="15595" x="5797550" y="2724150"/>
          <p14:tracePt t="15612" x="5835650" y="2724150"/>
          <p14:tracePt t="15629" x="5867400" y="2724150"/>
          <p14:tracePt t="15630" x="5873750" y="2724150"/>
          <p14:tracePt t="15662" x="5886450" y="2724150"/>
          <p14:tracePt t="15678" x="5899150" y="2724150"/>
          <p14:tracePt t="15695" x="5905500" y="2724150"/>
          <p14:tracePt t="15712" x="5905500" y="2730500"/>
          <p14:tracePt t="15729" x="5911850" y="2730500"/>
          <p14:tracePt t="15935" x="5918200" y="2730500"/>
          <p14:tracePt t="15943" x="5924550" y="2736850"/>
          <p14:tracePt t="15959" x="5937250" y="2736850"/>
          <p14:tracePt t="15967" x="5943600" y="2749550"/>
          <p14:tracePt t="15979" x="5949950" y="2749550"/>
          <p14:tracePt t="15996" x="5975350" y="2755900"/>
          <p14:tracePt t="16094" x="5981700" y="2755900"/>
          <p14:tracePt t="16110" x="5994400" y="2755900"/>
        </p14:tracePtLst>
      </p14:laserTraceLst>
    </p:ext>
  </p:extLs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1"/>
          <p:cNvPicPr>
            <a:picLocks noChangeAspect="1" noChangeArrowheads="1"/>
          </p:cNvPicPr>
          <p:nvPr/>
        </p:nvPicPr>
        <p:blipFill>
          <a:blip r:embed="rId3">
            <a:extLst>
              <a:ext uri="{28A0092B-C50C-407E-A947-70E740481C1C}">
                <a14:useLocalDpi xmlns:a14="http://schemas.microsoft.com/office/drawing/2010/main" val="0"/>
              </a:ext>
            </a:extLst>
          </a:blip>
          <a:srcRect b="5479"/>
          <a:stretch>
            <a:fillRect/>
          </a:stretch>
        </p:blipFill>
        <p:spPr bwMode="auto">
          <a:xfrm>
            <a:off x="1992314" y="620714"/>
            <a:ext cx="81359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8346628"/>
      </p:ext>
    </p:extLst>
  </p:cSld>
  <p:clrMapOvr>
    <a:masterClrMapping/>
  </p:clrMapOvr>
  <mc:AlternateContent xmlns:mc="http://schemas.openxmlformats.org/markup-compatibility/2006" xmlns:p14="http://schemas.microsoft.com/office/powerpoint/2010/main">
    <mc:Choice Requires="p14">
      <p:transition spd="slow" p14:dur="2000" advTm="5023"/>
    </mc:Choice>
    <mc:Fallback xmlns="">
      <p:transition spd="slow" advTm="5023"/>
    </mc:Fallback>
  </mc:AlternateContent>
  <p:timing>
    <p:tnLst>
      <p:par>
        <p:cTn id="1" dur="indefinite" restart="never" nodeType="tmRoot"/>
      </p:par>
    </p:tnLst>
  </p:timing>
  <p:extLst mod="1">
    <p:ext uri="{3A86A75C-4F4B-4683-9AE1-C65F6400EC91}">
      <p14:laserTraceLst xmlns:p14="http://schemas.microsoft.com/office/powerpoint/2010/main">
        <p14:tracePtLst>
          <p14:tracePt t="527" x="6000750" y="2813050"/>
          <p14:tracePt t="536" x="5988050" y="2914650"/>
          <p14:tracePt t="543" x="5988050" y="3003550"/>
          <p14:tracePt t="551" x="5988050" y="3054350"/>
          <p14:tracePt t="568" x="5988050" y="3117850"/>
          <p14:tracePt t="585" x="5975350" y="3187700"/>
          <p14:tracePt t="601" x="5969000" y="3225800"/>
          <p14:tracePt t="618" x="5956300" y="3257550"/>
          <p14:tracePt t="635" x="5943600" y="3270250"/>
          <p14:tracePt t="651" x="5937250" y="3276600"/>
          <p14:tracePt t="668" x="5930900" y="3276600"/>
          <p14:tracePt t="684" x="5905500" y="3276600"/>
          <p14:tracePt t="702" x="5886450" y="3219450"/>
          <p14:tracePt t="718" x="5854700" y="3079750"/>
          <p14:tracePt t="735" x="5842000" y="2965450"/>
          <p14:tracePt t="751" x="5842000" y="2819400"/>
          <p14:tracePt t="768" x="5842000" y="2679700"/>
          <p14:tracePt t="785" x="5842000" y="2540000"/>
          <p14:tracePt t="801" x="5842000" y="2457450"/>
          <p14:tracePt t="818" x="5842000" y="2432050"/>
          <p14:tracePt t="835" x="5842000" y="2425700"/>
          <p14:tracePt t="851" x="5829300" y="2419350"/>
          <p14:tracePt t="868" x="5822950" y="2419350"/>
          <p14:tracePt t="870" x="5816600" y="2419350"/>
          <p14:tracePt t="885" x="5797550" y="2438400"/>
          <p14:tracePt t="901" x="5772150" y="2559050"/>
          <p14:tracePt t="918" x="5759450" y="2711450"/>
          <p14:tracePt t="935" x="5759450" y="2851150"/>
          <p14:tracePt t="951" x="5784850" y="2908300"/>
          <p14:tracePt t="968" x="5810250" y="2921000"/>
          <p14:tracePt t="985" x="5822950" y="2921000"/>
          <p14:tracePt t="1001" x="5842000" y="2921000"/>
          <p14:tracePt t="1018" x="5867400" y="2921000"/>
          <p14:tracePt t="1035" x="5892800" y="2882900"/>
          <p14:tracePt t="1051" x="5930900" y="2838450"/>
          <p14:tracePt t="1068" x="5943600" y="2787650"/>
          <p14:tracePt t="1085" x="5949950" y="2787650"/>
          <p14:tracePt t="1175" x="5949950" y="2781300"/>
          <p14:tracePt t="1183" x="5962650" y="2781300"/>
          <p14:tracePt t="1191" x="5981700" y="2794000"/>
          <p14:tracePt t="1201" x="6013450" y="2813050"/>
          <p14:tracePt t="1218" x="6070600" y="2863850"/>
          <p14:tracePt t="1235" x="6203950" y="2914650"/>
          <p14:tracePt t="1251" x="6375400" y="2940050"/>
          <p14:tracePt t="1268" x="6477000" y="2952750"/>
          <p14:tracePt t="1285" x="6502400" y="2952750"/>
          <p14:tracePt t="1343" x="6508750" y="2946400"/>
          <p14:tracePt t="1351" x="6508750" y="2927350"/>
          <p14:tracePt t="1361" x="6502400" y="2901950"/>
          <p14:tracePt t="1368" x="6483350" y="2895600"/>
          <p14:tracePt t="1385" x="6451600" y="2870200"/>
          <p14:tracePt t="1402" x="6394450" y="2844800"/>
          <p14:tracePt t="1418" x="6337300" y="2825750"/>
          <p14:tracePt t="1435" x="6299200" y="2819400"/>
          <p14:tracePt t="1451" x="6286500" y="2813050"/>
          <p14:tracePt t="1468" x="6254750" y="2813050"/>
          <p14:tracePt t="1485" x="6235700" y="2806700"/>
          <p14:tracePt t="1775" x="6235700" y="2819400"/>
          <p14:tracePt t="1783" x="6242050" y="2832100"/>
          <p14:tracePt t="1791" x="6242050" y="2851150"/>
          <p14:tracePt t="1801" x="6242050" y="2870200"/>
          <p14:tracePt t="1818" x="6254750" y="2901950"/>
          <p14:tracePt t="1834" x="6254750" y="2952750"/>
          <p14:tracePt t="1852" x="6254750" y="2978150"/>
          <p14:tracePt t="1868" x="6261100" y="3028950"/>
          <p14:tracePt t="1885" x="6273800" y="3060700"/>
          <p14:tracePt t="1889" x="6273800" y="3079750"/>
          <p14:tracePt t="1902" x="6280150" y="3092450"/>
          <p14:tracePt t="1918" x="6286500" y="3105150"/>
          <p14:tracePt t="1935" x="6286500" y="3117850"/>
          <p14:tracePt t="1968" x="6286500" y="3130550"/>
        </p14:tracePtLst>
      </p14:laserTraceLst>
    </p:ext>
  </p:extLs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1"/>
          <p:cNvPicPr>
            <a:picLocks noChangeAspect="1"/>
          </p:cNvPicPr>
          <p:nvPr/>
        </p:nvPicPr>
        <p:blipFill>
          <a:blip r:embed="rId3">
            <a:extLst>
              <a:ext uri="{28A0092B-C50C-407E-A947-70E740481C1C}">
                <a14:useLocalDpi xmlns:a14="http://schemas.microsoft.com/office/drawing/2010/main" val="0"/>
              </a:ext>
            </a:extLst>
          </a:blip>
          <a:srcRect l="1630" r="18562" b="8315"/>
          <a:stretch>
            <a:fillRect/>
          </a:stretch>
        </p:blipFill>
        <p:spPr bwMode="auto">
          <a:xfrm>
            <a:off x="2138364" y="777876"/>
            <a:ext cx="7693025" cy="497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755168"/>
      </p:ext>
    </p:extLst>
  </p:cSld>
  <p:clrMapOvr>
    <a:masterClrMapping/>
  </p:clrMapOvr>
  <mc:AlternateContent xmlns:mc="http://schemas.openxmlformats.org/markup-compatibility/2006" xmlns:p14="http://schemas.microsoft.com/office/powerpoint/2010/main">
    <mc:Choice Requires="p14">
      <p:transition spd="slow" p14:dur="2000" advTm="47906"/>
    </mc:Choice>
    <mc:Fallback xmlns="">
      <p:transition spd="slow" advTm="47906"/>
    </mc:Fallback>
  </mc:AlternateContent>
  <p:timing>
    <p:tnLst>
      <p:par>
        <p:cTn id="1" dur="indefinite" restart="never" nodeType="tmRoot"/>
      </p:par>
    </p:tnLst>
  </p:timing>
  <p:extLst mod="1">
    <p:ext uri="{3A86A75C-4F4B-4683-9AE1-C65F6400EC91}">
      <p14:laserTraceLst xmlns:p14="http://schemas.microsoft.com/office/powerpoint/2010/main">
        <p14:tracePtLst>
          <p14:tracePt t="671" x="6305550" y="3130550"/>
          <p14:tracePt t="679" x="6445250" y="3130550"/>
          <p14:tracePt t="687" x="6762750" y="3009900"/>
          <p14:tracePt t="696" x="7086600" y="2940050"/>
          <p14:tracePt t="712" x="7296150" y="2870200"/>
          <p14:tracePt t="729" x="7340600" y="2838450"/>
          <p14:tracePt t="745" x="7378700" y="2768600"/>
          <p14:tracePt t="762" x="7366000" y="2724150"/>
          <p14:tracePt t="778" x="7010400" y="2641600"/>
          <p14:tracePt t="795" x="6140450" y="2533650"/>
          <p14:tracePt t="812" x="4806950" y="2393950"/>
          <p14:tracePt t="829" x="3397250" y="2305050"/>
          <p14:tracePt t="846" x="2095500" y="2305050"/>
          <p14:tracePt t="863" x="615950" y="2768600"/>
          <p14:tracePt t="879" x="127000" y="3232150"/>
          <p14:tracePt t="896" x="0" y="3841750"/>
          <p14:tracePt t="912" x="177800" y="4559300"/>
          <p14:tracePt t="929" x="914400" y="5505450"/>
          <p14:tracePt t="946" x="2108200" y="6235700"/>
          <p14:tracePt t="962" x="3346450" y="6667500"/>
          <p14:tracePt t="979" x="4559300" y="6750050"/>
          <p14:tracePt t="995" x="5708650" y="6559550"/>
          <p14:tracePt t="1012" x="6540500" y="6070600"/>
          <p14:tracePt t="1029" x="6953250" y="5486400"/>
          <p14:tracePt t="1046" x="7042150" y="4832350"/>
          <p14:tracePt t="1063" x="6521450" y="3835400"/>
          <p14:tracePt t="1079" x="5994400" y="3435350"/>
          <p14:tracePt t="1096" x="5530850" y="3225800"/>
          <p14:tracePt t="1112" x="5270500" y="3194050"/>
          <p14:tracePt t="1129" x="5124450" y="3238500"/>
          <p14:tracePt t="1146" x="4940300" y="3505200"/>
          <p14:tracePt t="1162" x="4794250" y="4032250"/>
          <p14:tracePt t="1179" x="4775200" y="4692650"/>
          <p14:tracePt t="1196" x="4959350" y="5251450"/>
          <p14:tracePt t="1212" x="5219700" y="5543550"/>
          <p14:tracePt t="1229" x="5461000" y="5581650"/>
          <p14:tracePt t="1246" x="5797550" y="5505450"/>
          <p14:tracePt t="1262" x="6216650" y="5181600"/>
          <p14:tracePt t="1279" x="6477000" y="4464050"/>
          <p14:tracePt t="1296" x="6210300" y="3930650"/>
          <p14:tracePt t="1312" x="5524500" y="3498850"/>
          <p14:tracePt t="1329" x="4724400" y="3289300"/>
          <p14:tracePt t="1346" x="3994150" y="3257550"/>
          <p14:tracePt t="1362" x="3511550" y="3321050"/>
          <p14:tracePt t="1379" x="3314700" y="3460750"/>
          <p14:tracePt t="1396" x="3276600" y="3549650"/>
          <p14:tracePt t="1412" x="3371850" y="3663950"/>
          <p14:tracePt t="1429" x="3613150" y="3848100"/>
          <p14:tracePt t="1446" x="4044950" y="4032250"/>
          <p14:tracePt t="1462" x="4165600" y="4064000"/>
          <p14:tracePt t="1478" x="4171950" y="4064000"/>
          <p14:tracePt t="1542" x="4140200" y="4076700"/>
          <p14:tracePt t="1550" x="4108450" y="4076700"/>
          <p14:tracePt t="1558" x="4051300" y="4095750"/>
          <p14:tracePt t="1566" x="3994150" y="4114800"/>
          <p14:tracePt t="1578" x="3943350" y="4146550"/>
          <p14:tracePt t="1595" x="3860800" y="4222750"/>
          <p14:tracePt t="1612" x="3841750" y="4298950"/>
          <p14:tracePt t="1629" x="3841750" y="4400550"/>
          <p14:tracePt t="1645" x="3943350" y="4527550"/>
          <p14:tracePt t="1662" x="4356100" y="4743450"/>
          <p14:tracePt t="1679" x="4711700" y="4889500"/>
          <p14:tracePt t="1695" x="4953000" y="4959350"/>
          <p14:tracePt t="1712" x="5073650" y="4972050"/>
          <p14:tracePt t="1775" x="5054600" y="4972050"/>
          <p14:tracePt t="1783" x="5022850" y="4972050"/>
          <p14:tracePt t="1791" x="5010150" y="4972050"/>
          <p14:tracePt t="1864" x="5041900" y="4972050"/>
          <p14:tracePt t="1871" x="5080000" y="4997450"/>
          <p14:tracePt t="1879" x="5130800" y="5029200"/>
          <p14:tracePt t="1896" x="5264150" y="5073650"/>
          <p14:tracePt t="1913" x="5410200" y="5111750"/>
          <p14:tracePt t="1929" x="5581650" y="5156200"/>
          <p14:tracePt t="1946" x="5727700" y="5156200"/>
          <p14:tracePt t="1963" x="5822950" y="5156200"/>
          <p14:tracePt t="1979" x="5829300" y="5156200"/>
          <p14:tracePt t="2040" x="5835650" y="5156200"/>
          <p14:tracePt t="2047" x="5848350" y="5156200"/>
          <p14:tracePt t="2056" x="5873750" y="5156200"/>
          <p14:tracePt t="2063" x="5918200" y="5156200"/>
          <p14:tracePt t="2079" x="6045200" y="5168900"/>
          <p14:tracePt t="2096" x="6184900" y="5207000"/>
          <p14:tracePt t="2113" x="6318250" y="5238750"/>
          <p14:tracePt t="2129" x="6394450" y="5264150"/>
          <p14:tracePt t="2146" x="6426200" y="5283200"/>
          <p14:tracePt t="2199" x="6394450" y="5283200"/>
          <p14:tracePt t="2207" x="6356350" y="5283200"/>
          <p14:tracePt t="2215" x="6305550" y="5283200"/>
          <p14:tracePt t="2229" x="6254750" y="5283200"/>
          <p14:tracePt t="2246" x="6153150" y="5283200"/>
          <p14:tracePt t="2263" x="6064250" y="5283200"/>
          <p14:tracePt t="2279" x="6051550" y="5289550"/>
          <p14:tracePt t="2447" x="6051550" y="5283200"/>
          <p14:tracePt t="2456" x="6051550" y="5276850"/>
          <p14:tracePt t="2463" x="6045200" y="5270500"/>
          <p14:tracePt t="2479" x="6019800" y="5264150"/>
          <p14:tracePt t="2496" x="6007100" y="5257800"/>
          <p14:tracePt t="2513" x="5994400" y="5257800"/>
          <p14:tracePt t="2630" x="5988050" y="5257800"/>
          <p14:tracePt t="2638" x="5981700" y="5257800"/>
          <p14:tracePt t="2655" x="5975350" y="5257800"/>
          <p14:tracePt t="2664" x="5956300" y="5257800"/>
          <p14:tracePt t="2679" x="5924550" y="5257800"/>
          <p14:tracePt t="2696" x="5911850" y="5257800"/>
          <p14:tracePt t="2800" x="5918200" y="5257800"/>
          <p14:tracePt t="2815" x="5930900" y="5257800"/>
          <p14:tracePt t="2823" x="5937250" y="5257800"/>
          <p14:tracePt t="2831" x="5949950" y="5264150"/>
          <p14:tracePt t="2846" x="5962650" y="5264150"/>
          <p14:tracePt t="2849" x="5975350" y="5276850"/>
          <p14:tracePt t="2863" x="6038850" y="5308600"/>
          <p14:tracePt t="2879" x="6089650" y="5321300"/>
          <p14:tracePt t="2896" x="6165850" y="5340350"/>
          <p14:tracePt t="2913" x="6216650" y="5359400"/>
          <p14:tracePt t="2930" x="6248400" y="5359400"/>
          <p14:tracePt t="3047" x="6229350" y="5365750"/>
          <p14:tracePt t="3055" x="6184900" y="5365750"/>
          <p14:tracePt t="3064" x="6127750" y="5365750"/>
          <p14:tracePt t="3080" x="6007100" y="5365750"/>
          <p14:tracePt t="3096" x="5861050" y="5365750"/>
          <p14:tracePt t="3113" x="5721350" y="5365750"/>
          <p14:tracePt t="3129" x="5683250" y="5365750"/>
          <p14:tracePt t="3183" x="5695950" y="5365750"/>
          <p14:tracePt t="3191" x="5721350" y="5365750"/>
          <p14:tracePt t="3199" x="5765800" y="5365750"/>
          <p14:tracePt t="3213" x="5797550" y="5365750"/>
          <p14:tracePt t="3230" x="5969000" y="5365750"/>
          <p14:tracePt t="3246" x="6019800" y="5365750"/>
          <p14:tracePt t="3263" x="6070600" y="5365750"/>
          <p14:tracePt t="3327" x="6038850" y="5353050"/>
          <p14:tracePt t="3337" x="5988050" y="5353050"/>
          <p14:tracePt t="3346" x="5924550" y="5340350"/>
          <p14:tracePt t="3363" x="5765800" y="5308600"/>
          <p14:tracePt t="3379" x="5645150" y="5295900"/>
          <p14:tracePt t="3396" x="5600700" y="5295900"/>
          <p14:tracePt t="3439" x="5619750" y="5295900"/>
          <p14:tracePt t="3447" x="5683250" y="5327650"/>
          <p14:tracePt t="3463" x="5943600" y="5397500"/>
          <p14:tracePt t="3479" x="6299200" y="5416550"/>
          <p14:tracePt t="3496" x="6616700" y="5435600"/>
          <p14:tracePt t="3513" x="6864350" y="5435600"/>
          <p14:tracePt t="3529" x="6927850" y="5435600"/>
          <p14:tracePt t="3566" x="6921500" y="5435600"/>
          <p14:tracePt t="3579" x="6845300" y="5416550"/>
          <p14:tracePt t="3596" x="6540500" y="5340350"/>
          <p14:tracePt t="3613" x="6096000" y="5232400"/>
          <p14:tracePt t="3630" x="5257800" y="5086350"/>
          <p14:tracePt t="3646" x="5010150" y="5067300"/>
          <p14:tracePt t="3663" x="4375150" y="4959350"/>
          <p14:tracePt t="3679" x="4178300" y="4921250"/>
          <p14:tracePt t="3696" x="4171950" y="4908550"/>
          <p14:tracePt t="3713" x="4165600" y="4895850"/>
          <p14:tracePt t="3730" x="4184650" y="4775200"/>
          <p14:tracePt t="3746" x="4222750" y="4641850"/>
          <p14:tracePt t="3763" x="4241800" y="4489450"/>
          <p14:tracePt t="3779" x="4254500" y="4318000"/>
          <p14:tracePt t="3796" x="4279900" y="4146550"/>
          <p14:tracePt t="3813" x="4298950" y="3994150"/>
          <p14:tracePt t="3830" x="4324350" y="3759200"/>
          <p14:tracePt t="3847" x="4324350" y="3581400"/>
          <p14:tracePt t="3863" x="4324350" y="3390900"/>
          <p14:tracePt t="3880" x="4248150" y="3194050"/>
          <p14:tracePt t="3896" x="4133850" y="2901950"/>
          <p14:tracePt t="3913" x="4038600" y="2711450"/>
          <p14:tracePt t="3930" x="3987800" y="2559050"/>
          <p14:tracePt t="3946" x="3981450" y="2508250"/>
          <p14:tracePt t="3963" x="3981450" y="2489200"/>
          <p14:tracePt t="4031" x="3987800" y="2584450"/>
          <p14:tracePt t="4039" x="4006850" y="2762250"/>
          <p14:tracePt t="4048" x="4051300" y="2997200"/>
          <p14:tracePt t="4063" x="4127500" y="3600450"/>
          <p14:tracePt t="4080" x="4222750" y="4235450"/>
          <p14:tracePt t="4096" x="4248150" y="4775200"/>
          <p14:tracePt t="4113" x="4248150" y="5067300"/>
          <p14:tracePt t="4130" x="4248150" y="5124450"/>
          <p14:tracePt t="4183" x="4298950" y="4978400"/>
          <p14:tracePt t="4191" x="4343400" y="4724400"/>
          <p14:tracePt t="4200" x="4425950" y="4464050"/>
          <p14:tracePt t="4213" x="4495800" y="4191000"/>
          <p14:tracePt t="4230" x="4730750" y="3397250"/>
          <p14:tracePt t="4247" x="4819650" y="3086100"/>
          <p14:tracePt t="4263" x="4895850" y="2927350"/>
          <p14:tracePt t="4280" x="4927600" y="2882900"/>
          <p14:tracePt t="4296" x="4933950" y="2882900"/>
          <p14:tracePt t="4313" x="4946650" y="2882900"/>
          <p14:tracePt t="4330" x="5029200" y="2901950"/>
          <p14:tracePt t="4347" x="5264150" y="3314700"/>
          <p14:tracePt t="4351" x="5486400" y="3625850"/>
          <p14:tracePt t="4363" x="5740400" y="3968750"/>
          <p14:tracePt t="4380" x="6229350" y="4546600"/>
          <p14:tracePt t="4397" x="6724650" y="4876800"/>
          <p14:tracePt t="4413" x="7143750" y="4972050"/>
          <p14:tracePt t="4430" x="7537450" y="4927600"/>
          <p14:tracePt t="4447" x="7658100" y="4845050"/>
          <p14:tracePt t="4463" x="7689850" y="4775200"/>
          <p14:tracePt t="4480" x="7708900" y="4743450"/>
          <p14:tracePt t="4513" x="7734300" y="4737100"/>
          <p14:tracePt t="4530" x="7886700" y="4743450"/>
          <p14:tracePt t="4547" x="8166100" y="4870450"/>
          <p14:tracePt t="4563" x="8597900" y="5003800"/>
          <p14:tracePt t="4580" x="9061450" y="5143500"/>
          <p14:tracePt t="4597" x="9442450" y="5245100"/>
          <p14:tracePt t="4613" x="9671050" y="5276850"/>
          <p14:tracePt t="4630" x="9740900" y="5276850"/>
          <p14:tracePt t="4671" x="9677400" y="5276850"/>
          <p14:tracePt t="4680" x="9537700" y="5232400"/>
          <p14:tracePt t="4697" x="9112250" y="5187950"/>
          <p14:tracePt t="4713" x="8572500" y="5168900"/>
          <p14:tracePt t="4730" x="7829550" y="5168900"/>
          <p14:tracePt t="4747" x="7042150" y="5168900"/>
          <p14:tracePt t="4763" x="6432550" y="5143500"/>
          <p14:tracePt t="4780" x="6127750" y="5105400"/>
          <p14:tracePt t="4796" x="6000750" y="5080000"/>
          <p14:tracePt t="4813" x="5975350" y="5060950"/>
          <p14:tracePt t="4831" x="5911850" y="4984750"/>
          <p14:tracePt t="4847" x="5829300" y="4857750"/>
          <p14:tracePt t="4863" x="5670550" y="4667250"/>
          <p14:tracePt t="4880" x="5410200" y="4495800"/>
          <p14:tracePt t="4897" x="5137150" y="4318000"/>
          <p14:tracePt t="4914" x="4876800" y="4146550"/>
          <p14:tracePt t="4930" x="4679950" y="4013200"/>
          <p14:tracePt t="4947" x="4533900" y="3860800"/>
          <p14:tracePt t="4963" x="4445000" y="3702050"/>
          <p14:tracePt t="4980" x="4387850" y="3517900"/>
          <p14:tracePt t="4996" x="4356100" y="3365500"/>
          <p14:tracePt t="5013" x="4343400" y="3168650"/>
          <p14:tracePt t="5030" x="4311650" y="2882900"/>
          <p14:tracePt t="5046" x="4311650" y="2749550"/>
          <p14:tracePt t="5063" x="4311650" y="2597150"/>
          <p14:tracePt t="5080" x="4311650" y="2457450"/>
          <p14:tracePt t="5096" x="4311650" y="2305050"/>
          <p14:tracePt t="5113" x="4311650" y="2197100"/>
          <p14:tracePt t="5130" x="4311650" y="2108200"/>
          <p14:tracePt t="5146" x="4311650" y="2057400"/>
          <p14:tracePt t="5163" x="4311650" y="2012950"/>
          <p14:tracePt t="5180" x="4311650" y="1974850"/>
          <p14:tracePt t="5197" x="4305300" y="1943100"/>
          <p14:tracePt t="5213" x="4298950" y="1911350"/>
          <p14:tracePt t="5230" x="4298950" y="1898650"/>
          <p14:tracePt t="5247" x="4298950" y="1885950"/>
          <p14:tracePt t="5263" x="4298950" y="1879600"/>
          <p14:tracePt t="5311" x="4311650" y="1879600"/>
          <p14:tracePt t="5319" x="4330700" y="1892300"/>
          <p14:tracePt t="5330" x="4343400" y="1917700"/>
          <p14:tracePt t="5347" x="4387850" y="2019300"/>
          <p14:tracePt t="5364" x="4451350" y="2165350"/>
          <p14:tracePt t="5366" x="4483100" y="2254250"/>
          <p14:tracePt t="5380" x="4508500" y="2311400"/>
          <p14:tracePt t="5398" x="4578350" y="2419350"/>
          <p14:tracePt t="5414" x="4629150" y="2482850"/>
          <p14:tracePt t="5431" x="4667250" y="2520950"/>
          <p14:tracePt t="5447" x="4673600" y="2520950"/>
          <p14:tracePt t="5464" x="4679950" y="2527300"/>
          <p14:tracePt t="5591" x="4660900" y="2527300"/>
          <p14:tracePt t="5599" x="4641850" y="2527300"/>
          <p14:tracePt t="5608" x="4603750" y="2527300"/>
          <p14:tracePt t="5615" x="4552950" y="2527300"/>
          <p14:tracePt t="5630" x="4495800" y="2514600"/>
          <p14:tracePt t="5647" x="4324350" y="2514600"/>
          <p14:tracePt t="5664" x="4235450" y="2514600"/>
          <p14:tracePt t="5680" x="4210050" y="2514600"/>
          <p14:tracePt t="5697" x="4197350" y="2533650"/>
          <p14:tracePt t="5714" x="4197350" y="2571750"/>
          <p14:tracePt t="5730" x="4197350" y="2635250"/>
          <p14:tracePt t="5747" x="4222750" y="2705100"/>
          <p14:tracePt t="5764" x="4318000" y="2768600"/>
          <p14:tracePt t="5780" x="4406900" y="2806700"/>
          <p14:tracePt t="5797" x="4445000" y="2819400"/>
          <p14:tracePt t="5814" x="4451350" y="2819400"/>
          <p14:tracePt t="5847" x="4470400" y="2787650"/>
          <p14:tracePt t="5863" x="4495800" y="2679700"/>
          <p14:tracePt t="5880" x="4514850" y="2540000"/>
          <p14:tracePt t="5897" x="4527550" y="2438400"/>
          <p14:tracePt t="5913" x="4552950" y="2336800"/>
          <p14:tracePt t="5930" x="4565650" y="2279650"/>
          <p14:tracePt t="5947" x="4565650" y="2266950"/>
          <p14:tracePt t="5963" x="4572000" y="2266950"/>
          <p14:tracePt t="6007" x="4591050" y="2317750"/>
          <p14:tracePt t="6015" x="4610100" y="2419350"/>
          <p14:tracePt t="6030" x="4629150" y="2546350"/>
          <p14:tracePt t="6047" x="4743450" y="3314700"/>
          <p14:tracePt t="6064" x="4794250" y="3981450"/>
          <p14:tracePt t="6081" x="4889500" y="4616450"/>
          <p14:tracePt t="6097" x="4984750" y="5156200"/>
          <p14:tracePt t="6114" x="5035550" y="5600700"/>
          <p14:tracePt t="6131" x="5048250" y="5854700"/>
          <p14:tracePt t="6147" x="5048250" y="5905500"/>
          <p14:tracePt t="6199" x="5048250" y="5848350"/>
          <p14:tracePt t="6207" x="5048250" y="5721350"/>
          <p14:tracePt t="6215" x="5048250" y="5499100"/>
          <p14:tracePt t="6231" x="4959350" y="4978400"/>
          <p14:tracePt t="6247" x="4864100" y="4406900"/>
          <p14:tracePt t="6264" x="4794250" y="3854450"/>
          <p14:tracePt t="6281" x="4775200" y="3454400"/>
          <p14:tracePt t="6297" x="4775200" y="3263900"/>
          <p14:tracePt t="6314" x="4775200" y="3175000"/>
          <p14:tracePt t="6331" x="4781550" y="3155950"/>
          <p14:tracePt t="6391" x="4781550" y="3270250"/>
          <p14:tracePt t="6399" x="4743450" y="3524250"/>
          <p14:tracePt t="6407" x="4711700" y="3822700"/>
          <p14:tracePt t="6416" x="4673600" y="4121150"/>
          <p14:tracePt t="6430" x="4673600" y="4483100"/>
          <p14:tracePt t="6447" x="4673600" y="4565650"/>
          <p14:tracePt t="6486" x="4673600" y="4495800"/>
          <p14:tracePt t="6497" x="4673600" y="4343400"/>
          <p14:tracePt t="6514" x="4762500" y="3689350"/>
          <p14:tracePt t="6530" x="4787900" y="3028950"/>
          <p14:tracePt t="6547" x="4787900" y="2533650"/>
          <p14:tracePt t="6564" x="4787900" y="2216150"/>
          <p14:tracePt t="6580" x="4800600" y="2063750"/>
          <p14:tracePt t="6597" x="4800600" y="2051050"/>
          <p14:tracePt t="6630" x="4800600" y="2101850"/>
          <p14:tracePt t="6647" x="4679950" y="2508250"/>
          <p14:tracePt t="6664" x="4616450" y="2921000"/>
          <p14:tracePt t="6680" x="4591050" y="3130550"/>
          <p14:tracePt t="6697" x="4584700" y="3155950"/>
          <p14:tracePt t="6730" x="4584700" y="3162300"/>
          <p14:tracePt t="6747" x="4616450" y="2965450"/>
          <p14:tracePt t="6764" x="4679950" y="2533650"/>
          <p14:tracePt t="6780" x="4699000" y="2178050"/>
          <p14:tracePt t="6797" x="4730750" y="2044700"/>
          <p14:tracePt t="6814" x="4730750" y="2025650"/>
          <p14:tracePt t="6846" x="4730750" y="2051050"/>
          <p14:tracePt t="6854" x="4730750" y="2190750"/>
          <p14:tracePt t="6864" x="4730750" y="2413000"/>
          <p14:tracePt t="6880" x="4730750" y="2863850"/>
          <p14:tracePt t="6897" x="4730750" y="3175000"/>
          <p14:tracePt t="6914" x="4762500" y="3270250"/>
          <p14:tracePt t="6930" x="4768850" y="3276600"/>
          <p14:tracePt t="6964" x="4819650" y="3130550"/>
          <p14:tracePt t="6980" x="4902200" y="2794000"/>
          <p14:tracePt t="6997" x="4902200" y="2514600"/>
          <p14:tracePt t="7014" x="4902200" y="2362200"/>
          <p14:tracePt t="7030" x="4902200" y="2311400"/>
          <p14:tracePt t="7070" x="4895850" y="2311400"/>
          <p14:tracePt t="7080" x="4883150" y="2368550"/>
          <p14:tracePt t="7097" x="4838700" y="2533650"/>
          <p14:tracePt t="7114" x="4838700" y="2635250"/>
          <p14:tracePt t="7130" x="4819650" y="2660650"/>
          <p14:tracePt t="7175" x="4819650" y="2647950"/>
          <p14:tracePt t="7183" x="4819650" y="2584450"/>
          <p14:tracePt t="7197" x="4819650" y="2508250"/>
          <p14:tracePt t="7214" x="4819650" y="2355850"/>
          <p14:tracePt t="7231" x="4819650" y="2266950"/>
          <p14:tracePt t="7296" x="4813300" y="2298700"/>
          <p14:tracePt t="7304" x="4781550" y="2362200"/>
          <p14:tracePt t="7314" x="4768850" y="2413000"/>
          <p14:tracePt t="7331" x="4743450" y="2520950"/>
          <p14:tracePt t="7348" x="4730750" y="2540000"/>
          <p14:tracePt t="7415" x="4730750" y="2527300"/>
          <p14:tracePt t="7422" x="4730750" y="2508250"/>
          <p14:tracePt t="7441" x="4730750" y="2495550"/>
          <p14:tracePt t="7447" x="4730750" y="2482850"/>
          <p14:tracePt t="7464" x="4730750" y="2476500"/>
          <p14:tracePt t="7583" x="4730750" y="2495550"/>
          <p14:tracePt t="7592" x="4730750" y="2508250"/>
          <p14:tracePt t="7599" x="4730750" y="2540000"/>
          <p14:tracePt t="7614" x="4730750" y="2571750"/>
          <p14:tracePt t="7631" x="4730750" y="2755900"/>
          <p14:tracePt t="7648" x="4730750" y="2997200"/>
          <p14:tracePt t="7664" x="4730750" y="3276600"/>
          <p14:tracePt t="7681" x="4730750" y="3524250"/>
          <p14:tracePt t="7698" x="4730750" y="3765550"/>
          <p14:tracePt t="7714" x="4730750" y="3962400"/>
          <p14:tracePt t="7731" x="4730750" y="4140200"/>
          <p14:tracePt t="7748" x="4718050" y="4273550"/>
          <p14:tracePt t="7764" x="4705350" y="4438650"/>
          <p14:tracePt t="7781" x="4705350" y="4552950"/>
          <p14:tracePt t="7798" x="4705350" y="4667250"/>
          <p14:tracePt t="7814" x="4705350" y="4800600"/>
          <p14:tracePt t="7831" x="4705350" y="4902200"/>
          <p14:tracePt t="7847" x="4705350" y="4953000"/>
          <p14:tracePt t="7864" x="4705350" y="4984750"/>
          <p14:tracePt t="7881" x="4705350" y="5010150"/>
          <p14:tracePt t="7897" x="4705350" y="5029200"/>
          <p14:tracePt t="7914" x="4705350" y="5035550"/>
          <p14:tracePt t="7931" x="4705350" y="5041900"/>
          <p14:tracePt t="8047" x="4705350" y="5029200"/>
          <p14:tracePt t="8055" x="4705350" y="5010150"/>
          <p14:tracePt t="8064" x="4705350" y="4978400"/>
          <p14:tracePt t="8081" x="4705350" y="4895850"/>
          <p14:tracePt t="8098" x="4711700" y="4781550"/>
          <p14:tracePt t="8114" x="4737100" y="4654550"/>
          <p14:tracePt t="8131" x="4794250" y="4495800"/>
          <p14:tracePt t="8148" x="4845050" y="4343400"/>
          <p14:tracePt t="8164" x="4927600" y="4178300"/>
          <p14:tracePt t="8181" x="4997450" y="4051300"/>
          <p14:tracePt t="8198" x="5092700" y="3937000"/>
          <p14:tracePt t="8215" x="5175250" y="3848100"/>
          <p14:tracePt t="8231" x="5276850" y="3765550"/>
          <p14:tracePt t="8248" x="5308600" y="3746500"/>
          <p14:tracePt t="8265" x="5327650" y="3733800"/>
          <p14:tracePt t="8281" x="5334000" y="3727450"/>
          <p14:tracePt t="8298" x="5353050" y="3721100"/>
          <p14:tracePt t="8314" x="5365750" y="3714750"/>
          <p14:tracePt t="8331" x="5378450" y="3708400"/>
          <p14:tracePt t="8348" x="5429250" y="3689350"/>
          <p14:tracePt t="8350" x="5435600" y="3689350"/>
          <p14:tracePt t="8365" x="5461000" y="3676650"/>
          <p14:tracePt t="8381" x="5492750" y="3670300"/>
          <p14:tracePt t="8398" x="5511800" y="3651250"/>
          <p14:tracePt t="8415" x="5518150" y="3638550"/>
          <p14:tracePt t="8431" x="5524500" y="3638550"/>
          <p14:tracePt t="8448" x="5537200" y="3606800"/>
          <p14:tracePt t="8465" x="5549900" y="3581400"/>
          <p14:tracePt t="8481" x="5549900" y="3562350"/>
          <p14:tracePt t="8498" x="5568950" y="3536950"/>
          <p14:tracePt t="8515" x="5568950" y="3530600"/>
          <p14:tracePt t="8531" x="5568950" y="3524250"/>
          <p14:tracePt t="8548" x="5568950" y="3511550"/>
          <p14:tracePt t="8565" x="5568950" y="3505200"/>
          <p14:tracePt t="8598" x="5568950" y="3498850"/>
          <p14:tracePt t="8671" x="5568950" y="3536950"/>
          <p14:tracePt t="8679" x="5568950" y="3606800"/>
          <p14:tracePt t="8687" x="5568950" y="3670300"/>
          <p14:tracePt t="8698" x="5568950" y="3746500"/>
          <p14:tracePt t="8715" x="5568950" y="3892550"/>
          <p14:tracePt t="8731" x="5594350" y="4051300"/>
          <p14:tracePt t="8748" x="5619750" y="4184650"/>
          <p14:tracePt t="8765" x="5664200" y="4330700"/>
          <p14:tracePt t="8781" x="5721350" y="4464050"/>
          <p14:tracePt t="8798" x="5740400" y="4559300"/>
          <p14:tracePt t="8814" x="5740400" y="4584700"/>
          <p14:tracePt t="8831" x="5740400" y="4635500"/>
          <p14:tracePt t="8848" x="5740400" y="4718050"/>
          <p14:tracePt t="8865" x="5740400" y="4756150"/>
          <p14:tracePt t="8881" x="5746750" y="4781550"/>
          <p14:tracePt t="8967" x="5765800" y="4781550"/>
          <p14:tracePt t="8976" x="5791200" y="4781550"/>
          <p14:tracePt t="8982" x="5829300" y="4743450"/>
          <p14:tracePt t="8998" x="5937250" y="4622800"/>
          <p14:tracePt t="9014" x="6064250" y="4470400"/>
          <p14:tracePt t="9031" x="6184900" y="4298950"/>
          <p14:tracePt t="9048" x="6248400" y="4171950"/>
          <p14:tracePt t="9064" x="6305550" y="4076700"/>
          <p14:tracePt t="9081" x="6337300" y="4013200"/>
          <p14:tracePt t="9098" x="6362700" y="3968750"/>
          <p14:tracePt t="9114" x="6381750" y="3943350"/>
          <p14:tracePt t="9199" x="6381750" y="3937000"/>
          <p14:tracePt t="9224" x="6400800" y="3937000"/>
          <p14:tracePt t="9231" x="6407150" y="3968750"/>
          <p14:tracePt t="9239" x="6419850" y="4000500"/>
          <p14:tracePt t="9248" x="6432550" y="4038600"/>
          <p14:tracePt t="9265" x="6457950" y="4127500"/>
          <p14:tracePt t="9281" x="6457950" y="4216400"/>
          <p14:tracePt t="9298" x="6464300" y="4286250"/>
          <p14:tracePt t="9315" x="6464300" y="4356100"/>
          <p14:tracePt t="9332" x="6464300" y="4413250"/>
          <p14:tracePt t="9348" x="6464300" y="4476750"/>
          <p14:tracePt t="9352" x="6464300" y="4495800"/>
          <p14:tracePt t="9365" x="6464300" y="4514850"/>
          <p14:tracePt t="9382" x="6464300" y="4552950"/>
          <p14:tracePt t="9398" x="6464300" y="4578350"/>
          <p14:tracePt t="9415" x="6464300" y="4603750"/>
          <p14:tracePt t="9432" x="6464300" y="4622800"/>
          <p14:tracePt t="9448" x="6464300" y="4648200"/>
          <p14:tracePt t="9465" x="6464300" y="4692650"/>
          <p14:tracePt t="9482" x="6464300" y="4749800"/>
          <p14:tracePt t="9498" x="6464300" y="4800600"/>
          <p14:tracePt t="9515" x="6464300" y="4870450"/>
          <p14:tracePt t="9531" x="6489700" y="4959350"/>
          <p14:tracePt t="9548" x="6502400" y="5016500"/>
          <p14:tracePt t="9565" x="6502400" y="5054600"/>
          <p14:tracePt t="9581" x="6502400" y="5060950"/>
          <p14:tracePt t="9623" x="6508750" y="5060950"/>
          <p14:tracePt t="9655" x="6527800" y="5054600"/>
          <p14:tracePt t="9663" x="6553200" y="5010150"/>
          <p14:tracePt t="9671" x="6597650" y="4940300"/>
          <p14:tracePt t="9681" x="6642100" y="4870450"/>
          <p14:tracePt t="9698" x="6756400" y="4660900"/>
          <p14:tracePt t="9715" x="6877050" y="4457700"/>
          <p14:tracePt t="9731" x="6965950" y="4292600"/>
          <p14:tracePt t="9748" x="7054850" y="4178300"/>
          <p14:tracePt t="9765" x="7092950" y="4140200"/>
          <p14:tracePt t="9781" x="7105650" y="4114800"/>
          <p14:tracePt t="9823" x="7112000" y="4114800"/>
          <p14:tracePt t="9831" x="7124700" y="4121150"/>
          <p14:tracePt t="9848" x="7131050" y="4152900"/>
          <p14:tracePt t="9865" x="7131050" y="4292600"/>
          <p14:tracePt t="9881" x="7099300" y="4521200"/>
          <p14:tracePt t="9898" x="6946900" y="4787900"/>
          <p14:tracePt t="9915" x="6724650" y="5041900"/>
          <p14:tracePt t="9932" x="6445250" y="5245100"/>
          <p14:tracePt t="9948" x="5969000" y="5346700"/>
          <p14:tracePt t="9965" x="5327650" y="5372100"/>
          <p14:tracePt t="9981" x="4540250" y="5372100"/>
          <p14:tracePt t="9998" x="3816350" y="5372100"/>
          <p14:tracePt t="10015" x="3352800" y="5372100"/>
          <p14:tracePt t="10031" x="3270250" y="5372100"/>
          <p14:tracePt t="10048" x="3244850" y="5372100"/>
          <p14:tracePt t="10065" x="3238500" y="5365750"/>
          <p14:tracePt t="10098" x="3238500" y="5346700"/>
          <p14:tracePt t="10247" x="3238500" y="5340350"/>
          <p14:tracePt t="10255" x="3238500" y="5334000"/>
          <p14:tracePt t="10265" x="3244850" y="5321300"/>
          <p14:tracePt t="10282" x="3384550" y="5251450"/>
          <p14:tracePt t="10299" x="3702050" y="5194300"/>
          <p14:tracePt t="10315" x="4114800" y="5080000"/>
          <p14:tracePt t="10332" x="4521200" y="4933950"/>
          <p14:tracePt t="10349" x="4902200" y="4749800"/>
          <p14:tracePt t="10365" x="5099050" y="4591050"/>
          <p14:tracePt t="10368" x="5143500" y="4521200"/>
          <p14:tracePt t="10382" x="5156200" y="4413250"/>
          <p14:tracePt t="10399" x="5156200" y="4279900"/>
          <p14:tracePt t="10415" x="5060950" y="4152900"/>
          <p14:tracePt t="10432" x="4813300" y="3975100"/>
          <p14:tracePt t="10449" x="4457700" y="3771900"/>
          <p14:tracePt t="10465" x="4229100" y="3657600"/>
          <p14:tracePt t="10482" x="4140200" y="3606800"/>
          <p14:tracePt t="10807" x="4146550" y="3606800"/>
          <p14:tracePt t="10816" x="4216400" y="3606800"/>
          <p14:tracePt t="10824" x="4298950" y="3606800"/>
          <p14:tracePt t="10832" x="4425950" y="3606800"/>
          <p14:tracePt t="10849" x="4946650" y="3606800"/>
          <p14:tracePt t="10865" x="5886450" y="3606800"/>
          <p14:tracePt t="10882" x="6883400" y="3606800"/>
          <p14:tracePt t="10899" x="7620000" y="3606800"/>
          <p14:tracePt t="10915" x="8108950" y="3587750"/>
          <p14:tracePt t="10932" x="8261350" y="3556000"/>
          <p14:tracePt t="10949" x="8267700" y="3556000"/>
          <p14:tracePt t="10982" x="8115300" y="3543300"/>
          <p14:tracePt t="10999" x="7905750" y="3511550"/>
          <p14:tracePt t="11015" x="7721600" y="3511550"/>
          <p14:tracePt t="11032" x="7581900" y="3498850"/>
          <p14:tracePt t="11049" x="7543800" y="3498850"/>
          <p14:tracePt t="11759" x="7537450" y="3498850"/>
          <p14:tracePt t="11808" x="7042150" y="3651250"/>
          <p14:tracePt t="11815" x="7004050" y="3657600"/>
          <p14:tracePt t="11833" x="6965950" y="3683000"/>
          <p14:tracePt t="11849" x="6927850" y="3683000"/>
          <p14:tracePt t="11866" x="6908800" y="3683000"/>
          <p14:tracePt t="11882" x="6902450" y="3683000"/>
          <p14:tracePt t="12336" x="6750050" y="3638550"/>
          <p14:tracePt t="12344" x="6508750" y="3568700"/>
          <p14:tracePt t="12351" x="6248400" y="3498850"/>
          <p14:tracePt t="12367" x="5886450" y="3397250"/>
          <p14:tracePt t="12382" x="5784850" y="3365500"/>
          <p14:tracePt t="12399" x="5689600" y="3321050"/>
          <p14:tracePt t="12416" x="5670550" y="3314700"/>
          <p14:tracePt t="12432" x="5670550" y="3302000"/>
          <p14:tracePt t="12449" x="5670550" y="3295650"/>
          <p14:tracePt t="12466" x="5670550" y="3282950"/>
          <p14:tracePt t="12483" x="5695950" y="3257550"/>
          <p14:tracePt t="12499" x="5727700" y="3225800"/>
          <p14:tracePt t="12516" x="5759450" y="3194050"/>
          <p14:tracePt t="12534" x="5797550" y="3155950"/>
          <p14:tracePt t="12549" x="5822950" y="3124200"/>
          <p14:tracePt t="12566" x="5848350" y="3079750"/>
          <p14:tracePt t="12582" x="5854700" y="3060700"/>
          <p14:tracePt t="12599" x="5867400" y="3041650"/>
          <p14:tracePt t="12616" x="5867400" y="3028950"/>
          <p14:tracePt t="12632" x="5867400" y="3022600"/>
          <p14:tracePt t="12649" x="5867400" y="3009900"/>
          <p14:tracePt t="12666" x="5867400" y="2997200"/>
          <p14:tracePt t="12683" x="5867400" y="2978150"/>
          <p14:tracePt t="12699" x="5854700" y="2946400"/>
          <p14:tracePt t="12715" x="5835650" y="2927350"/>
          <p14:tracePt t="12732" x="5810250" y="2895600"/>
          <p14:tracePt t="12749" x="5797550" y="2882900"/>
          <p14:tracePt t="12765" x="5784850" y="2870200"/>
          <p14:tracePt t="12782" x="5784850" y="2863850"/>
          <p14:tracePt t="12799" x="5784850" y="2857500"/>
          <p14:tracePt t="12849" x="5784850" y="2851150"/>
          <p14:tracePt t="12855" x="5784850" y="2832100"/>
          <p14:tracePt t="12866" x="5784850" y="2819400"/>
          <p14:tracePt t="12882" x="5784850" y="2768600"/>
          <p14:tracePt t="12899" x="5784850" y="2717800"/>
          <p14:tracePt t="12916" x="5784850" y="2660650"/>
          <p14:tracePt t="12932" x="5784850" y="2609850"/>
          <p14:tracePt t="12949" x="5803900" y="2565400"/>
          <p14:tracePt t="12966" x="5810250" y="2533650"/>
          <p14:tracePt t="12982" x="5810250" y="2514600"/>
          <p14:tracePt t="12999" x="5810250" y="2495550"/>
          <p14:tracePt t="18911" x="5822950" y="2489200"/>
          <p14:tracePt t="18927" x="5829300" y="2565400"/>
          <p14:tracePt t="18936" x="5778500" y="2730500"/>
          <p14:tracePt t="18943" x="5759450" y="2889250"/>
          <p14:tracePt t="18951" x="5759450" y="3098800"/>
          <p14:tracePt t="18968" x="5759450" y="3498850"/>
          <p14:tracePt t="18984" x="5835650" y="3867150"/>
          <p14:tracePt t="19001" x="5969000" y="4318000"/>
          <p14:tracePt t="19018" x="5969000" y="4781550"/>
          <p14:tracePt t="19034" x="5969000" y="5283200"/>
          <p14:tracePt t="19051" x="5969000" y="5784850"/>
          <p14:tracePt t="19068" x="5969000" y="6216650"/>
          <p14:tracePt t="19084" x="6007100" y="6508750"/>
          <p14:tracePt t="19101" x="6038850" y="6692900"/>
          <p14:tracePt t="19118" x="6051550" y="6775450"/>
          <p14:tracePt t="19134" x="6051550" y="6794500"/>
          <p14:tracePt t="19175" x="6019800" y="6800850"/>
          <p14:tracePt t="19183" x="5949950" y="6800850"/>
          <p14:tracePt t="19191" x="5867400" y="6800850"/>
          <p14:tracePt t="19201" x="5778500" y="6781800"/>
          <p14:tracePt t="19218" x="5454650" y="6635750"/>
          <p14:tracePt t="19234" x="5162550" y="6521450"/>
          <p14:tracePt t="19251" x="4978400" y="6438900"/>
          <p14:tracePt t="19268" x="4933950" y="6413500"/>
          <p14:tracePt t="19319" x="4933950" y="6394450"/>
          <p14:tracePt t="19327" x="4933950" y="6375400"/>
          <p14:tracePt t="19336" x="4933950" y="6369050"/>
          <p14:tracePt t="19351" x="4933950" y="6324600"/>
          <p14:tracePt t="19368" x="4933950" y="6286500"/>
          <p14:tracePt t="19385" x="4933950" y="6235700"/>
          <p14:tracePt t="19401" x="4933950" y="6197600"/>
          <p14:tracePt t="19418" x="4921250" y="6140450"/>
          <p14:tracePt t="19435" x="4908550" y="6102350"/>
          <p14:tracePt t="19451" x="4908550" y="6045200"/>
          <p14:tracePt t="19468" x="4908550" y="6000750"/>
          <p14:tracePt t="19485" x="4908550" y="5981700"/>
          <p14:tracePt t="19502" x="4908550" y="5956300"/>
          <p14:tracePt t="19519" x="4908550" y="5949950"/>
          <p14:tracePt t="19535" x="4908550" y="5943600"/>
          <p14:tracePt t="19575" x="4908550" y="5937250"/>
          <p14:tracePt t="19655" x="4908550" y="5924550"/>
          <p14:tracePt t="19703" x="4908550" y="5918200"/>
          <p14:tracePt t="19711" x="4908550" y="5911850"/>
          <p14:tracePt t="19727" x="4908550" y="5905500"/>
          <p14:tracePt t="19735" x="4914900" y="5899150"/>
          <p14:tracePt t="19751" x="4933950" y="5899150"/>
          <p14:tracePt t="19768" x="4946650" y="5899150"/>
          <p14:tracePt t="19784" x="4965700" y="5899150"/>
          <p14:tracePt t="19801" x="4972050" y="5886450"/>
          <p14:tracePt t="19818" x="4978400" y="5886450"/>
          <p14:tracePt t="19835" x="4991100" y="5886450"/>
          <p14:tracePt t="19851" x="5016500" y="5886450"/>
          <p14:tracePt t="19868" x="5067300" y="5880100"/>
          <p14:tracePt t="19885" x="5105400" y="5880100"/>
          <p14:tracePt t="19889" x="5130800" y="5873750"/>
          <p14:tracePt t="19901" x="5137150" y="5867400"/>
          <p14:tracePt t="19918" x="5187950" y="5861050"/>
          <p14:tracePt t="19935" x="5245100" y="5822950"/>
          <p14:tracePt t="19951" x="5289550" y="5772150"/>
          <p14:tracePt t="19968" x="5353050" y="5727700"/>
          <p14:tracePt t="19985" x="5403850" y="5683250"/>
          <p14:tracePt t="20002" x="5461000" y="5651500"/>
          <p14:tracePt t="20018" x="5543550" y="5594350"/>
          <p14:tracePt t="20035" x="5594350" y="5562600"/>
          <p14:tracePt t="20051" x="5632450" y="5530850"/>
          <p14:tracePt t="20068" x="5664200" y="5524500"/>
          <p14:tracePt t="20085" x="5683250" y="5518150"/>
          <p14:tracePt t="20102" x="5715000" y="5505450"/>
          <p14:tracePt t="20119" x="5759450" y="5499100"/>
          <p14:tracePt t="20135" x="5803900" y="5473700"/>
          <p14:tracePt t="20152" x="5873750" y="5448300"/>
          <p14:tracePt t="20168" x="5911850" y="5441950"/>
          <p14:tracePt t="20185" x="5937250" y="5429250"/>
          <p14:tracePt t="20201" x="5943600" y="5422900"/>
          <p14:tracePt t="20218" x="5962650" y="5410200"/>
          <p14:tracePt t="20235" x="5975350" y="5397500"/>
          <p14:tracePt t="20251" x="6000750" y="5378450"/>
          <p14:tracePt t="20268" x="6007100" y="5378450"/>
          <p14:tracePt t="20285" x="6019800" y="5365750"/>
          <p14:tracePt t="20302" x="6051550" y="5353050"/>
          <p14:tracePt t="20319" x="6127750" y="5353050"/>
          <p14:tracePt t="20335" x="6178550" y="5353050"/>
          <p14:tracePt t="20352" x="6229350" y="5353050"/>
          <p14:tracePt t="20369" x="6267450" y="5353050"/>
          <p14:tracePt t="20385" x="6299200" y="5353050"/>
          <p14:tracePt t="20402" x="6311900" y="5353050"/>
          <p14:tracePt t="20418" x="6350000" y="5365750"/>
          <p14:tracePt t="20435" x="6407150" y="5378450"/>
          <p14:tracePt t="20452" x="6477000" y="5391150"/>
          <p14:tracePt t="20468" x="6515100" y="5403850"/>
          <p14:tracePt t="20485" x="6534150" y="5403850"/>
          <p14:tracePt t="20502" x="6546850" y="5403850"/>
          <p14:tracePt t="20527" x="6546850" y="5397500"/>
          <p14:tracePt t="20536" x="6546850" y="5384800"/>
          <p14:tracePt t="20552" x="6546850" y="5359400"/>
          <p14:tracePt t="20568" x="6534150" y="5334000"/>
          <p14:tracePt t="20585" x="6502400" y="5270500"/>
          <p14:tracePt t="20602" x="6457950" y="5226050"/>
          <p14:tracePt t="20618" x="6438900" y="5200650"/>
          <p14:tracePt t="20635" x="6413500" y="5162550"/>
          <p14:tracePt t="20652" x="6388100" y="5149850"/>
          <p14:tracePt t="20668" x="6350000" y="5124450"/>
          <p14:tracePt t="20685" x="6324600" y="5118100"/>
          <p14:tracePt t="20702" x="6286500" y="5105400"/>
          <p14:tracePt t="20718" x="6254750" y="5099050"/>
          <p14:tracePt t="20735" x="6197600" y="5086350"/>
          <p14:tracePt t="20752" x="6127750" y="5073650"/>
          <p14:tracePt t="20768" x="6057900" y="5073650"/>
          <p14:tracePt t="20785" x="5988050" y="5073650"/>
          <p14:tracePt t="20802" x="5937250" y="5073650"/>
          <p14:tracePt t="20818" x="5861050" y="5073650"/>
          <p14:tracePt t="20835" x="5784850" y="5073650"/>
          <p14:tracePt t="20852" x="5715000" y="5073650"/>
          <p14:tracePt t="20869" x="5664200" y="5073650"/>
          <p14:tracePt t="20885" x="5638800" y="5073650"/>
          <p14:tracePt t="20902" x="5607050" y="5073650"/>
          <p14:tracePt t="20943" x="5600700" y="5073650"/>
          <p14:tracePt t="20983" x="5594350" y="5073650"/>
          <p14:tracePt t="20991" x="5575300" y="5080000"/>
          <p14:tracePt t="21002" x="5575300" y="5099050"/>
          <p14:tracePt t="21019" x="5568950" y="5143500"/>
          <p14:tracePt t="21035" x="5556250" y="5194300"/>
          <p14:tracePt t="21052" x="5556250" y="5245100"/>
          <p14:tracePt t="21069" x="5556250" y="5283200"/>
          <p14:tracePt t="21085" x="5556250" y="5321300"/>
          <p14:tracePt t="21103" x="5562600" y="5365750"/>
          <p14:tracePt t="21118" x="5568950" y="5365750"/>
          <p14:tracePt t="21135" x="5626100" y="5435600"/>
          <p14:tracePt t="21152" x="5702300" y="5486400"/>
          <p14:tracePt t="21169" x="5803900" y="5543550"/>
          <p14:tracePt t="21185" x="5892800" y="5568950"/>
          <p14:tracePt t="21202" x="5975350" y="5581650"/>
          <p14:tracePt t="21219" x="6064250" y="5594350"/>
          <p14:tracePt t="21235" x="6153150" y="5594350"/>
          <p14:tracePt t="21252" x="6242050" y="5594350"/>
          <p14:tracePt t="21268" x="6343650" y="5575300"/>
          <p14:tracePt t="21285" x="6432550" y="5543550"/>
          <p14:tracePt t="21302" x="6483350" y="5518150"/>
          <p14:tracePt t="21319" x="6508750" y="5505450"/>
          <p14:tracePt t="21335" x="6521450" y="5499100"/>
          <p14:tracePt t="21376" x="6527800" y="5499100"/>
          <p14:tracePt t="21391" x="6534150" y="5499100"/>
          <p14:tracePt t="21402" x="6540500" y="5492750"/>
          <p14:tracePt t="21419" x="6546850" y="5486400"/>
          <p14:tracePt t="21435" x="6559550" y="5461000"/>
          <p14:tracePt t="21452" x="6559550" y="5422900"/>
          <p14:tracePt t="21469" x="6559550" y="5378450"/>
          <p14:tracePt t="21485" x="6559550" y="5334000"/>
          <p14:tracePt t="21502" x="6515100" y="5251450"/>
          <p14:tracePt t="21519" x="6470650" y="5200650"/>
          <p14:tracePt t="21535" x="6451600" y="5156200"/>
          <p14:tracePt t="21552" x="6400800" y="5099050"/>
          <p14:tracePt t="21569" x="6369050" y="5060950"/>
          <p14:tracePt t="21585" x="6343650" y="5041900"/>
          <p14:tracePt t="21602" x="6318250" y="5022850"/>
          <p14:tracePt t="21619" x="6299200" y="5022850"/>
          <p14:tracePt t="21635" x="6273800" y="5010150"/>
          <p14:tracePt t="21652" x="6216650" y="4991100"/>
          <p14:tracePt t="21669" x="6134100" y="4978400"/>
          <p14:tracePt t="21685" x="6038850" y="4953000"/>
          <p14:tracePt t="21702" x="5886450" y="4953000"/>
          <p14:tracePt t="21719" x="5829300" y="4953000"/>
          <p14:tracePt t="21735" x="5803900" y="4953000"/>
          <p14:tracePt t="21752" x="5784850" y="4959350"/>
          <p14:tracePt t="21770" x="5746750" y="4972050"/>
          <p14:tracePt t="21785" x="5721350" y="4984750"/>
          <p14:tracePt t="21802" x="5715000" y="4991100"/>
          <p14:tracePt t="21818" x="5702300" y="4991100"/>
          <p14:tracePt t="21852" x="5695950" y="4997450"/>
          <p14:tracePt t="21868" x="5676900" y="5022850"/>
          <p14:tracePt t="21885" x="5632450" y="5067300"/>
          <p14:tracePt t="21902" x="5581650" y="5124450"/>
          <p14:tracePt t="21903" x="5568950" y="5143500"/>
          <p14:tracePt t="21918" x="5549900" y="5207000"/>
          <p14:tracePt t="21935" x="5524500" y="5283200"/>
          <p14:tracePt t="21952" x="5524500" y="5359400"/>
          <p14:tracePt t="21969" x="5524500" y="5429250"/>
          <p14:tracePt t="21985" x="5524500" y="5467350"/>
          <p14:tracePt t="22002" x="5543550" y="5505450"/>
          <p14:tracePt t="22019" x="5575300" y="5537200"/>
          <p14:tracePt t="22035" x="5594350" y="5556250"/>
          <p14:tracePt t="22052" x="5607050" y="5562600"/>
          <p14:tracePt t="22069" x="5626100" y="5562600"/>
          <p14:tracePt t="22085" x="5651500" y="5562600"/>
          <p14:tracePt t="22102" x="5689600" y="5562600"/>
          <p14:tracePt t="22119" x="5759450" y="5562600"/>
          <p14:tracePt t="22136" x="5810250" y="5562600"/>
          <p14:tracePt t="22152" x="5873750" y="5562600"/>
          <p14:tracePt t="22169" x="5892800" y="5549900"/>
          <p14:tracePt t="22186" x="5924550" y="5543550"/>
          <p14:tracePt t="22202" x="5937250" y="5543550"/>
          <p14:tracePt t="22219" x="5956300" y="5530850"/>
          <p14:tracePt t="22236" x="5994400" y="5511800"/>
          <p14:tracePt t="22252" x="6032500" y="5505450"/>
          <p14:tracePt t="22269" x="6070600" y="5499100"/>
          <p14:tracePt t="22286" x="6102350" y="5492750"/>
          <p14:tracePt t="22302" x="6140450" y="5486400"/>
          <p14:tracePt t="22319" x="6178550" y="5473700"/>
          <p14:tracePt t="22335" x="6203950" y="5467350"/>
          <p14:tracePt t="22369" x="6229350" y="5454650"/>
          <p14:tracePt t="22386" x="6242050" y="5435600"/>
          <p14:tracePt t="22402" x="6261100" y="5410200"/>
          <p14:tracePt t="22419" x="6286500" y="5384800"/>
          <p14:tracePt t="22436" x="6305550" y="5353050"/>
          <p14:tracePt t="22452" x="6318250" y="5327650"/>
          <p14:tracePt t="22469" x="6324600" y="5308600"/>
          <p14:tracePt t="22486" x="6330950" y="5302250"/>
          <p14:tracePt t="22502" x="6330950" y="5289550"/>
          <p14:tracePt t="22519" x="6330950" y="5264150"/>
          <p14:tracePt t="22536" x="6330950" y="5251450"/>
          <p14:tracePt t="22552" x="6318250" y="5219700"/>
          <p14:tracePt t="22569" x="6305550" y="5207000"/>
          <p14:tracePt t="22586" x="6286500" y="5187950"/>
          <p14:tracePt t="22602" x="6242050" y="5168900"/>
          <p14:tracePt t="22619" x="6216650" y="5149850"/>
          <p14:tracePt t="22636" x="6178550" y="5124450"/>
          <p14:tracePt t="22652" x="6153150" y="5099050"/>
          <p14:tracePt t="22669" x="6134100" y="5092700"/>
          <p14:tracePt t="22686" x="6121400" y="5086350"/>
          <p14:tracePt t="23231" x="6108700" y="5080000"/>
          <p14:tracePt t="23247" x="6102350" y="5080000"/>
          <p14:tracePt t="23262" x="6096000" y="5080000"/>
          <p14:tracePt t="23270" x="6089650" y="5080000"/>
          <p14:tracePt t="23286" x="6070600" y="5080000"/>
          <p14:tracePt t="23294" x="6064250" y="5080000"/>
          <p14:tracePt t="23318" x="6057900" y="5080000"/>
          <p14:tracePt t="23334" x="6045200" y="5080000"/>
          <p14:tracePt t="23342" x="6038850" y="5080000"/>
          <p14:tracePt t="23358" x="6032500" y="5080000"/>
          <p14:tracePt t="23369" x="6013450" y="5080000"/>
          <p14:tracePt t="23386" x="5988050" y="5080000"/>
          <p14:tracePt t="23402" x="5943600" y="5092700"/>
          <p14:tracePt t="23419" x="5930900" y="5130800"/>
          <p14:tracePt t="23435" x="5911850" y="5156200"/>
          <p14:tracePt t="23452" x="5905500" y="5175250"/>
          <p14:tracePt t="23469" x="5899150" y="5175250"/>
          <p14:tracePt t="23485" x="5899150" y="5181600"/>
          <p14:tracePt t="23502" x="5899150" y="5232400"/>
          <p14:tracePt t="23519" x="5905500" y="5270500"/>
          <p14:tracePt t="23535" x="5943600" y="5327650"/>
          <p14:tracePt t="23552" x="5962650" y="5359400"/>
          <p14:tracePt t="23569" x="5981700" y="5384800"/>
          <p14:tracePt t="23585" x="6007100" y="5403850"/>
          <p14:tracePt t="23602" x="6026150" y="5422900"/>
          <p14:tracePt t="23619" x="6032500" y="5429250"/>
          <p14:tracePt t="23635" x="6038850" y="5429250"/>
          <p14:tracePt t="23652" x="6045200" y="5435600"/>
          <p14:tracePt t="23669" x="6064250" y="5435600"/>
          <p14:tracePt t="23686" x="6134100" y="5448300"/>
          <p14:tracePt t="23702" x="6172200" y="5454650"/>
          <p14:tracePt t="23719" x="6203950" y="5454650"/>
          <p14:tracePt t="23736" x="6235700" y="5454650"/>
          <p14:tracePt t="23752" x="6248400" y="5454650"/>
          <p14:tracePt t="23769" x="6280150" y="5454650"/>
          <p14:tracePt t="23786" x="6305550" y="5410200"/>
          <p14:tracePt t="23802" x="6324600" y="5378450"/>
          <p14:tracePt t="23819" x="6343650" y="5346700"/>
          <p14:tracePt t="23836" x="6343650" y="5321300"/>
          <p14:tracePt t="23852" x="6343650" y="5295900"/>
          <p14:tracePt t="23869" x="6343650" y="5264150"/>
          <p14:tracePt t="23886" x="6343650" y="5245100"/>
          <p14:tracePt t="23902" x="6311900" y="5219700"/>
          <p14:tracePt t="23919" x="6299200" y="5207000"/>
          <p14:tracePt t="23936" x="6280150" y="5207000"/>
          <p14:tracePt t="23953" x="6267450" y="5194300"/>
          <p14:tracePt t="23969" x="6261100" y="5187950"/>
          <p14:tracePt t="23986" x="6248400" y="5187950"/>
          <p14:tracePt t="24003" x="6223000" y="5187950"/>
          <p14:tracePt t="24019" x="6203950" y="5181600"/>
          <p14:tracePt t="24036" x="6178550" y="5181600"/>
          <p14:tracePt t="24053" x="6153150" y="5168900"/>
          <p14:tracePt t="24069" x="6121400" y="5162550"/>
          <p14:tracePt t="24086" x="6096000" y="5162550"/>
          <p14:tracePt t="24103" x="6070600" y="5162550"/>
          <p14:tracePt t="24119" x="6064250" y="5162550"/>
          <p14:tracePt t="24136" x="6051550" y="5162550"/>
          <p14:tracePt t="24153" x="6032500" y="5162550"/>
          <p14:tracePt t="24170" x="6013450" y="5175250"/>
          <p14:tracePt t="24186" x="5994400" y="5181600"/>
          <p14:tracePt t="24203" x="5962650" y="5200650"/>
          <p14:tracePt t="24219" x="5956300" y="5200650"/>
          <p14:tracePt t="24253" x="5956300" y="5207000"/>
          <p14:tracePt t="29136" x="5994400" y="5213350"/>
          <p14:tracePt t="29144" x="6064250" y="5213350"/>
          <p14:tracePt t="29154" x="6083300" y="5213350"/>
          <p14:tracePt t="29171" x="6165850" y="5219700"/>
          <p14:tracePt t="29188" x="6203950" y="5219700"/>
          <p14:tracePt t="29204" x="6210300" y="5219700"/>
          <p14:tracePt t="29295" x="6197600" y="5219700"/>
          <p14:tracePt t="29303" x="6165850" y="5219700"/>
          <p14:tracePt t="29311" x="6121400" y="5219700"/>
          <p14:tracePt t="29321" x="6083300" y="5219700"/>
          <p14:tracePt t="29338" x="6007100" y="5232400"/>
          <p14:tracePt t="29355" x="5975350" y="5245100"/>
          <p14:tracePt t="29371" x="5956300" y="5257800"/>
          <p14:tracePt t="29404" x="5956300" y="5264150"/>
          <p14:tracePt t="29421" x="5956300" y="5276850"/>
          <p14:tracePt t="29438" x="6032500" y="5289550"/>
          <p14:tracePt t="29455" x="6165850" y="5308600"/>
          <p14:tracePt t="29471" x="6292850" y="5327650"/>
          <p14:tracePt t="29488" x="6400800" y="5365750"/>
          <p14:tracePt t="29504" x="6419850" y="5378450"/>
          <p14:tracePt t="29521" x="6426200" y="5384800"/>
          <p14:tracePt t="29538" x="6292850" y="5429250"/>
          <p14:tracePt t="29554" x="5969000" y="5467350"/>
          <p14:tracePt t="29571" x="5581650" y="5486400"/>
          <p14:tracePt t="29588" x="5397500" y="5518150"/>
          <p14:tracePt t="29604" x="5391150" y="5524500"/>
          <p14:tracePt t="29621" x="5562600" y="5524500"/>
          <p14:tracePt t="29639" x="6572250" y="5454650"/>
          <p14:tracePt t="29654" x="6959600" y="5403850"/>
          <p14:tracePt t="29671" x="7321550" y="5314950"/>
          <p14:tracePt t="29688" x="7315200" y="5295900"/>
          <p14:tracePt t="29704" x="7004050" y="5200650"/>
          <p14:tracePt t="29721" x="6464300" y="5105400"/>
          <p14:tracePt t="29738" x="5981700" y="5035550"/>
          <p14:tracePt t="29755" x="5810250" y="5035550"/>
          <p14:tracePt t="29788" x="5943600" y="5035550"/>
          <p14:tracePt t="29805" x="6394450" y="5099050"/>
          <p14:tracePt t="29821" x="6743700" y="5156200"/>
          <p14:tracePt t="29838" x="6794500" y="5168900"/>
          <p14:tracePt t="29854" x="6781800" y="5168900"/>
          <p14:tracePt t="29871" x="6407150" y="5168900"/>
          <p14:tracePt t="29888" x="6064250" y="5168900"/>
          <p14:tracePt t="29905" x="5905500" y="5200650"/>
          <p14:tracePt t="29922" x="5880100" y="5200650"/>
          <p14:tracePt t="29938" x="5911850" y="5226050"/>
          <p14:tracePt t="29954" x="6089650" y="5283200"/>
          <p14:tracePt t="29971" x="6267450" y="5327650"/>
          <p14:tracePt t="29988" x="6311900" y="5340350"/>
          <p14:tracePt t="30004" x="6311900" y="5346700"/>
          <p14:tracePt t="30038" x="6273800" y="5346700"/>
          <p14:tracePt t="30054" x="6216650" y="5346700"/>
          <p14:tracePt t="30095" x="6210300" y="5353050"/>
          <p14:tracePt t="30105" x="6216650" y="5378450"/>
          <p14:tracePt t="30121" x="6324600" y="5416550"/>
          <p14:tracePt t="30138" x="6477000" y="5461000"/>
          <p14:tracePt t="30155" x="6591300" y="5492750"/>
          <p14:tracePt t="30171" x="6610350" y="5499100"/>
          <p14:tracePt t="30205" x="6553200" y="5505450"/>
          <p14:tracePt t="30221" x="6407150" y="5505450"/>
          <p14:tracePt t="30239" x="6216650" y="5505450"/>
          <p14:tracePt t="30255" x="6172200" y="5505450"/>
          <p14:tracePt t="30919" x="6165850" y="5505450"/>
          <p14:tracePt t="30927" x="6153150" y="5505450"/>
          <p14:tracePt t="30938" x="6134100" y="5505450"/>
          <p14:tracePt t="30956" x="6096000" y="5505450"/>
          <p14:tracePt t="30961" x="6076950" y="5505450"/>
          <p14:tracePt t="30972" x="6057900" y="5505450"/>
          <p14:tracePt t="30988" x="6032500" y="5505450"/>
          <p14:tracePt t="31005" x="6026150" y="5505450"/>
          <p14:tracePt t="31022" x="6013450" y="5505450"/>
          <p14:tracePt t="31038" x="6007100" y="5505450"/>
          <p14:tracePt t="45807" x="6000750" y="5486400"/>
          <p14:tracePt t="45815" x="6026150" y="5410200"/>
          <p14:tracePt t="45826" x="6051550" y="5346700"/>
          <p14:tracePt t="45843" x="6083300" y="5276850"/>
          <p14:tracePt t="45859" x="6083300" y="5270500"/>
          <p14:tracePt t="45876" x="6083300" y="5251450"/>
          <p14:tracePt t="45893" x="6083300" y="5232400"/>
          <p14:tracePt t="45910" x="6083300" y="5226050"/>
          <p14:tracePt t="46551" x="6115050" y="5219700"/>
          <p14:tracePt t="46559" x="6134100" y="5213350"/>
          <p14:tracePt t="46567" x="6140450" y="5213350"/>
          <p14:tracePt t="46577" x="6146800" y="5213350"/>
          <p14:tracePt t="46599" x="6153150" y="5200650"/>
          <p14:tracePt t="46610" x="6165850" y="5149850"/>
          <p14:tracePt t="46627" x="6197600" y="4946650"/>
          <p14:tracePt t="46643" x="6311900" y="4654550"/>
          <p14:tracePt t="46660" x="6426200" y="4381500"/>
          <p14:tracePt t="46677" x="6470650" y="4222750"/>
          <p14:tracePt t="46693" x="6515100" y="4095750"/>
          <p14:tracePt t="46710" x="6559550" y="3994150"/>
          <p14:tracePt t="46726" x="6565900" y="3987800"/>
          <p14:tracePt t="46743" x="6610350" y="3943350"/>
          <p14:tracePt t="46760" x="6667500" y="3930650"/>
          <p14:tracePt t="46777" x="6692900" y="3924300"/>
        </p14:tracePtLst>
      </p14:laserTraceLst>
    </p:ext>
  </p:extLs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1"/>
          <p:cNvPicPr>
            <a:picLocks noChangeAspect="1" noChangeArrowheads="1"/>
          </p:cNvPicPr>
          <p:nvPr/>
        </p:nvPicPr>
        <p:blipFill>
          <a:blip r:embed="rId3">
            <a:extLst>
              <a:ext uri="{28A0092B-C50C-407E-A947-70E740481C1C}">
                <a14:useLocalDpi xmlns:a14="http://schemas.microsoft.com/office/drawing/2010/main" val="0"/>
              </a:ext>
            </a:extLst>
          </a:blip>
          <a:srcRect b="5334"/>
          <a:stretch>
            <a:fillRect/>
          </a:stretch>
        </p:blipFill>
        <p:spPr bwMode="auto">
          <a:xfrm>
            <a:off x="1919289" y="692150"/>
            <a:ext cx="8137525"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4200130"/>
      </p:ext>
    </p:extLst>
  </p:cSld>
  <p:clrMapOvr>
    <a:masterClrMapping/>
  </p:clrMapOvr>
  <mc:AlternateContent xmlns:mc="http://schemas.openxmlformats.org/markup-compatibility/2006" xmlns:p14="http://schemas.microsoft.com/office/powerpoint/2010/main">
    <mc:Choice Requires="p14">
      <p:transition spd="slow" p14:dur="2000" advTm="9309"/>
    </mc:Choice>
    <mc:Fallback xmlns="">
      <p:transition spd="slow" advTm="9309"/>
    </mc:Fallback>
  </mc:AlternateContent>
  <p:timing>
    <p:tnLst>
      <p:par>
        <p:cTn id="1" dur="indefinite" restart="never" nodeType="tmRoot"/>
      </p:par>
    </p:tnLst>
  </p:timing>
  <p:extLst mod="1">
    <p:ext uri="{3A86A75C-4F4B-4683-9AE1-C65F6400EC91}">
      <p14:laserTraceLst xmlns:p14="http://schemas.microsoft.com/office/powerpoint/2010/main">
        <p14:tracePtLst>
          <p14:tracePt t="1764" x="6680200" y="3924300"/>
          <p14:tracePt t="1772" x="6623050" y="3886200"/>
          <p14:tracePt t="1780" x="6584950" y="3835400"/>
          <p14:tracePt t="1788" x="6540500" y="3778250"/>
          <p14:tracePt t="1804" x="6457950" y="3651250"/>
          <p14:tracePt t="1821" x="6400800" y="3543300"/>
          <p14:tracePt t="1837" x="6330950" y="3378200"/>
          <p14:tracePt t="1854" x="6261100" y="3257550"/>
          <p14:tracePt t="1871" x="6165850" y="3073400"/>
          <p14:tracePt t="1888" x="6076950" y="2882900"/>
          <p14:tracePt t="1905" x="5911850" y="2578100"/>
          <p14:tracePt t="1921" x="5778500" y="2286000"/>
          <p14:tracePt t="1938" x="5632450" y="2063750"/>
          <p14:tracePt t="1955" x="5524500" y="1905000"/>
          <p14:tracePt t="1971" x="5403850" y="1765300"/>
          <p14:tracePt t="1988" x="5283200" y="1644650"/>
          <p14:tracePt t="2005" x="5086350" y="1460500"/>
          <p14:tracePt t="2022" x="4984750" y="1390650"/>
          <p14:tracePt t="2038" x="4914900" y="1333500"/>
          <p14:tracePt t="2055" x="4851400" y="1270000"/>
          <p14:tracePt t="2072" x="4806950" y="1238250"/>
          <p14:tracePt t="2088" x="4768850" y="1206500"/>
          <p14:tracePt t="2105" x="4743450" y="1181100"/>
          <p14:tracePt t="2121" x="4718050" y="1155700"/>
          <p14:tracePt t="2138" x="4679950" y="1130300"/>
          <p14:tracePt t="2155" x="4635500" y="1085850"/>
          <p14:tracePt t="2172" x="4603750" y="1060450"/>
          <p14:tracePt t="2188" x="4572000" y="1028700"/>
          <p14:tracePt t="2205" x="4552950" y="996950"/>
          <p14:tracePt t="2222" x="4540250" y="990600"/>
          <p14:tracePt t="2397" x="4533900" y="996950"/>
          <p14:tracePt t="2405" x="4533900" y="1003300"/>
          <p14:tracePt t="2413" x="4527550" y="1003300"/>
          <p14:tracePt t="2422" x="4527550" y="1009650"/>
          <p14:tracePt t="2438" x="4527550" y="1022350"/>
          <p14:tracePt t="2455" x="4527550" y="1028700"/>
          <p14:tracePt t="2488" x="4527550" y="1035050"/>
          <p14:tracePt t="2797" x="4527550" y="1041400"/>
          <p14:tracePt t="2837" x="4521200" y="1041400"/>
          <p14:tracePt t="2853" x="4521200" y="1035050"/>
          <p14:tracePt t="2910" x="4521200" y="1028700"/>
          <p14:tracePt t="2933" x="4508500" y="1028700"/>
          <p14:tracePt t="2957" x="4489450" y="1022350"/>
          <p14:tracePt t="2981" x="4483100" y="1022350"/>
          <p14:tracePt t="3022" x="4476750" y="1022350"/>
          <p14:tracePt t="3261" x="4470400" y="1009650"/>
          <p14:tracePt t="3301" x="4470400" y="1003300"/>
          <p14:tracePt t="3317" x="4470400" y="996950"/>
          <p14:tracePt t="3349" x="4470400" y="990600"/>
          <p14:tracePt t="3797" x="4476750" y="996950"/>
          <p14:tracePt t="3805" x="4476750" y="1003300"/>
          <p14:tracePt t="3813" x="4476750" y="1022350"/>
          <p14:tracePt t="3822" x="4476750" y="1041400"/>
          <p14:tracePt t="3839" x="4489450" y="1079500"/>
          <p14:tracePt t="3855" x="4489450" y="1104900"/>
          <p14:tracePt t="3872" x="4502150" y="1143000"/>
          <p14:tracePt t="3889" x="4502150" y="1193800"/>
          <p14:tracePt t="3905" x="4521200" y="1250950"/>
          <p14:tracePt t="3922" x="4533900" y="1308100"/>
          <p14:tracePt t="3939" x="4546600" y="1339850"/>
          <p14:tracePt t="3955" x="4552950" y="1377950"/>
          <p14:tracePt t="3972" x="4552950" y="1416050"/>
          <p14:tracePt t="3989" x="4565650" y="1460500"/>
          <p14:tracePt t="4006" x="4572000" y="1479550"/>
          <p14:tracePt t="4022" x="4572000" y="1485900"/>
          <p14:tracePt t="4070" x="4572000" y="1492250"/>
          <p14:tracePt t="4157" x="4572000" y="1504950"/>
          <p14:tracePt t="4165" x="4572000" y="1511300"/>
          <p14:tracePt t="4174" x="4572000" y="1517650"/>
          <p14:tracePt t="4189" x="4572000" y="1524000"/>
          <p14:tracePt t="4206" x="4578350" y="1536700"/>
          <p14:tracePt t="4223" x="4584700" y="1555750"/>
          <p14:tracePt t="4239" x="4584700" y="1562100"/>
          <p14:tracePt t="4256" x="4591050" y="1562100"/>
          <p14:tracePt t="4589" x="4597400" y="1562100"/>
          <p14:tracePt t="4597" x="4603750" y="1562100"/>
          <p14:tracePt t="4606" x="4622800" y="1562100"/>
          <p14:tracePt t="4623" x="4654550" y="1562100"/>
          <p14:tracePt t="4639" x="4692650" y="1562100"/>
          <p14:tracePt t="4656" x="4756150" y="1562100"/>
          <p14:tracePt t="4672" x="4845050" y="1562100"/>
          <p14:tracePt t="4689" x="4914900" y="1562100"/>
          <p14:tracePt t="4706" x="4984750" y="1555750"/>
          <p14:tracePt t="4722" x="5054600" y="1555750"/>
          <p14:tracePt t="4739" x="5105400" y="1549400"/>
          <p14:tracePt t="4756" x="5194300" y="1536700"/>
          <p14:tracePt t="4773" x="5283200" y="1536700"/>
          <p14:tracePt t="4789" x="5365750" y="1536700"/>
          <p14:tracePt t="4806" x="5467350" y="1536700"/>
          <p14:tracePt t="4822" x="5549900" y="1536700"/>
          <p14:tracePt t="4839" x="5607050" y="1536700"/>
          <p14:tracePt t="4856" x="5632450" y="1536700"/>
          <p14:tracePt t="4872" x="5657850" y="1536700"/>
          <p14:tracePt t="4889" x="5676900" y="1536700"/>
          <p14:tracePt t="4906" x="5702300" y="1536700"/>
          <p14:tracePt t="4922" x="5727700" y="1536700"/>
          <p14:tracePt t="4939" x="5753100" y="1536700"/>
          <p14:tracePt t="4956" x="5803900" y="1536700"/>
          <p14:tracePt t="4972" x="5822950" y="1549400"/>
          <p14:tracePt t="4989" x="5905500" y="1581150"/>
          <p14:tracePt t="5006" x="5943600" y="1625600"/>
          <p14:tracePt t="5022" x="5988050" y="1682750"/>
          <p14:tracePt t="5039" x="6032500" y="1771650"/>
          <p14:tracePt t="5056" x="6051550" y="1828800"/>
          <p14:tracePt t="5073" x="6076950" y="1905000"/>
          <p14:tracePt t="5089" x="6076950" y="1955800"/>
          <p14:tracePt t="5106" x="6089650" y="1993900"/>
          <p14:tracePt t="5123" x="6096000" y="2057400"/>
          <p14:tracePt t="5139" x="6096000" y="2082800"/>
          <p14:tracePt t="5143" x="6096000" y="2101850"/>
          <p14:tracePt t="5157" x="6108700" y="2127250"/>
          <p14:tracePt t="5172" x="6108700" y="2133600"/>
          <p14:tracePt t="5189" x="6121400" y="2184400"/>
          <p14:tracePt t="5206" x="6127750" y="2222500"/>
          <p14:tracePt t="5223" x="6153150" y="2279650"/>
          <p14:tracePt t="5240" x="6172200" y="2324100"/>
          <p14:tracePt t="5256" x="6184900" y="2349500"/>
          <p14:tracePt t="5273" x="6191250" y="2368550"/>
          <p14:tracePt t="5477" x="6191250" y="2355850"/>
          <p14:tracePt t="5493" x="6191250" y="2349500"/>
          <p14:tracePt t="5501" x="6203950" y="2343150"/>
          <p14:tracePt t="5517" x="6203950" y="2336800"/>
          <p14:tracePt t="5533" x="6203950" y="2324100"/>
          <p14:tracePt t="5541" x="6203950" y="2311400"/>
          <p14:tracePt t="5565" x="6210300" y="2305050"/>
          <p14:tracePt t="5621" x="6216650" y="2298700"/>
          <p14:tracePt t="5789" x="6216650" y="2286000"/>
          <p14:tracePt t="5805" x="6197600" y="2330450"/>
          <p14:tracePt t="5813" x="6146800" y="2457450"/>
          <p14:tracePt t="5823" x="6083300" y="2654300"/>
          <p14:tracePt t="5839" x="5918200" y="3073400"/>
          <p14:tracePt t="5856" x="5759450" y="3530600"/>
          <p14:tracePt t="5873" x="5588000" y="3879850"/>
          <p14:tracePt t="5889" x="5543550" y="4006850"/>
          <p14:tracePt t="5906" x="5511800" y="4076700"/>
          <p14:tracePt t="5923" x="5505450" y="4095750"/>
          <p14:tracePt t="5939" x="5499100" y="4108450"/>
        </p14:tracePtLst>
      </p14:laserTraceLst>
    </p:ext>
  </p:extLs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1"/>
          <p:cNvPicPr>
            <a:picLocks noChangeAspect="1" noChangeArrowheads="1"/>
          </p:cNvPicPr>
          <p:nvPr/>
        </p:nvPicPr>
        <p:blipFill>
          <a:blip r:embed="rId3">
            <a:extLst>
              <a:ext uri="{28A0092B-C50C-407E-A947-70E740481C1C}">
                <a14:useLocalDpi xmlns:a14="http://schemas.microsoft.com/office/drawing/2010/main" val="0"/>
              </a:ext>
            </a:extLst>
          </a:blip>
          <a:srcRect b="5405"/>
          <a:stretch>
            <a:fillRect/>
          </a:stretch>
        </p:blipFill>
        <p:spPr bwMode="auto">
          <a:xfrm>
            <a:off x="2063750" y="620713"/>
            <a:ext cx="7848600"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277600"/>
      </p:ext>
    </p:extLst>
  </p:cSld>
  <p:clrMapOvr>
    <a:masterClrMapping/>
  </p:clrMapOvr>
  <mc:AlternateContent xmlns:mc="http://schemas.openxmlformats.org/markup-compatibility/2006" xmlns:p14="http://schemas.microsoft.com/office/powerpoint/2010/main">
    <mc:Choice Requires="p14">
      <p:transition spd="slow" p14:dur="2000" advTm="7104"/>
    </mc:Choice>
    <mc:Fallback xmlns="">
      <p:transition spd="slow" advTm="7104"/>
    </mc:Fallback>
  </mc:AlternateContent>
  <p:timing>
    <p:tnLst>
      <p:par>
        <p:cTn id="1" dur="indefinite" restart="never" nodeType="tmRoot"/>
      </p:par>
    </p:tnLst>
  </p:timing>
  <p:extLst mod="1">
    <p:ext uri="{3A86A75C-4F4B-4683-9AE1-C65F6400EC91}">
      <p14:laserTraceLst xmlns:p14="http://schemas.microsoft.com/office/powerpoint/2010/main">
        <p14:tracePtLst>
          <p14:tracePt t="760" x="5499100" y="4102100"/>
          <p14:tracePt t="767" x="5499100" y="4038600"/>
          <p14:tracePt t="775" x="5499100" y="3962400"/>
          <p14:tracePt t="784" x="5499100" y="3892550"/>
          <p14:tracePt t="798" x="5499100" y="3829050"/>
          <p14:tracePt t="815" x="5486400" y="3676650"/>
          <p14:tracePt t="831" x="5486400" y="3454400"/>
          <p14:tracePt t="848" x="5486400" y="3340100"/>
          <p14:tracePt t="865" x="5467350" y="3232150"/>
          <p14:tracePt t="881" x="5454650" y="3130550"/>
          <p14:tracePt t="898" x="5454650" y="3048000"/>
          <p14:tracePt t="915" x="5454650" y="2978150"/>
          <p14:tracePt t="932" x="5454650" y="2940050"/>
          <p14:tracePt t="948" x="5454650" y="2901950"/>
          <p14:tracePt t="965" x="5454650" y="2882900"/>
          <p14:tracePt t="982" x="5454650" y="2876550"/>
          <p14:tracePt t="998" x="5454650" y="2857500"/>
          <p14:tracePt t="1015" x="5454650" y="2851150"/>
          <p14:tracePt t="1031" x="5454650" y="2825750"/>
          <p14:tracePt t="1048" x="5467350" y="2800350"/>
          <p14:tracePt t="1065" x="5480050" y="2768600"/>
          <p14:tracePt t="1081" x="5480050" y="2749550"/>
          <p14:tracePt t="1098" x="5486400" y="2736850"/>
          <p14:tracePt t="1115" x="5492750" y="2724150"/>
          <p14:tracePt t="1131" x="5492750" y="2711450"/>
          <p14:tracePt t="1148" x="5511800" y="2692400"/>
          <p14:tracePt t="1165" x="5524500" y="2673350"/>
          <p14:tracePt t="1181" x="5524500" y="2660650"/>
          <p14:tracePt t="1198" x="5537200" y="2660650"/>
          <p14:tracePt t="1215" x="5556250" y="2660650"/>
          <p14:tracePt t="1231" x="5588000" y="2660650"/>
          <p14:tracePt t="1248" x="5600700" y="2660650"/>
          <p14:tracePt t="1265" x="5638800" y="2660650"/>
          <p14:tracePt t="1281" x="5664200" y="2660650"/>
          <p14:tracePt t="1298" x="5683250" y="2660650"/>
          <p14:tracePt t="1315" x="5721350" y="2660650"/>
          <p14:tracePt t="1332" x="5746750" y="2660650"/>
          <p14:tracePt t="1348" x="5784850" y="2660650"/>
          <p14:tracePt t="1365" x="5797550" y="2660650"/>
          <p14:tracePt t="1382" x="5803900" y="2660650"/>
          <p14:tracePt t="1417" x="5810250" y="2660650"/>
          <p14:tracePt t="1433" x="5816600" y="2660650"/>
          <p14:tracePt t="1440" x="5829300" y="2660650"/>
          <p14:tracePt t="1449" x="5835650" y="2660650"/>
          <p14:tracePt t="1465" x="5861050" y="2660650"/>
          <p14:tracePt t="1482" x="5880100" y="2660650"/>
          <p14:tracePt t="1499" x="5892800" y="2660650"/>
          <p14:tracePt t="1552" x="5899150" y="2679700"/>
          <p14:tracePt t="1560" x="5899150" y="2717800"/>
          <p14:tracePt t="1568" x="5892800" y="2768600"/>
          <p14:tracePt t="1582" x="5892800" y="2838450"/>
          <p14:tracePt t="1599" x="5867400" y="2959100"/>
          <p14:tracePt t="1615" x="5822950" y="3079750"/>
          <p14:tracePt t="1632" x="5791200" y="3162300"/>
          <p14:tracePt t="1648" x="5784850" y="3194050"/>
          <p14:tracePt t="1665" x="5772150" y="3206750"/>
          <p14:tracePt t="1682" x="5765800" y="3206750"/>
          <p14:tracePt t="1698" x="5765800" y="3213100"/>
          <p14:tracePt t="1715" x="5753100" y="3213100"/>
          <p14:tracePt t="1732" x="5746750" y="3219450"/>
          <p14:tracePt t="1749" x="5727700" y="3225800"/>
          <p14:tracePt t="1765" x="5715000" y="3232150"/>
          <p14:tracePt t="1782" x="5695950" y="3251200"/>
          <p14:tracePt t="1799" x="5664200" y="3270250"/>
          <p14:tracePt t="1815" x="5651500" y="3289300"/>
          <p14:tracePt t="1832" x="5626100" y="3308350"/>
          <p14:tracePt t="1849" x="5626100" y="3327400"/>
          <p14:tracePt t="1865" x="5619750" y="3333750"/>
          <p14:tracePt t="1882" x="5619750" y="3346450"/>
          <p14:tracePt t="1899" x="5619750" y="3359150"/>
          <p14:tracePt t="1915" x="5619750" y="3409950"/>
          <p14:tracePt t="1932" x="5619750" y="3479800"/>
          <p14:tracePt t="1948" x="5619750" y="3556000"/>
          <p14:tracePt t="1965" x="5619750" y="3600450"/>
          <p14:tracePt t="1982" x="5619750" y="3613150"/>
          <p14:tracePt t="2136" x="5619750" y="3619500"/>
          <p14:tracePt t="2144" x="5619750" y="3625850"/>
          <p14:tracePt t="2152" x="5619750" y="3632200"/>
          <p14:tracePt t="2166" x="5619750" y="3651250"/>
          <p14:tracePt t="2182" x="5619750" y="3670300"/>
          <p14:tracePt t="2199" x="5626100" y="3689350"/>
          <p14:tracePt t="2553" x="5626100" y="3670300"/>
          <p14:tracePt t="2560" x="5619750" y="3638550"/>
          <p14:tracePt t="2568" x="5619750" y="3600450"/>
          <p14:tracePt t="2583" x="5619750" y="3568700"/>
          <p14:tracePt t="2599" x="5607050" y="3429000"/>
          <p14:tracePt t="2616" x="5607050" y="3346450"/>
          <p14:tracePt t="2632" x="5607050" y="3289300"/>
          <p14:tracePt t="2649" x="5607050" y="3263900"/>
          <p14:tracePt t="2666" x="5607050" y="3244850"/>
          <p14:tracePt t="2699" x="5607050" y="3238500"/>
          <p14:tracePt t="2760" x="5607050" y="3232150"/>
          <p14:tracePt t="2768" x="5607050" y="3219450"/>
          <p14:tracePt t="2776" x="5607050" y="3213100"/>
          <p14:tracePt t="2784" x="5607050" y="3206750"/>
          <p14:tracePt t="2799" x="5607050" y="3200400"/>
          <p14:tracePt t="2816" x="5594350" y="3175000"/>
          <p14:tracePt t="2832" x="5594350" y="3162300"/>
          <p14:tracePt t="2849" x="5594350" y="3143250"/>
          <p14:tracePt t="2866" x="5588000" y="3124200"/>
          <p14:tracePt t="2882" x="5568950" y="3098800"/>
          <p14:tracePt t="2899" x="5562600" y="3098800"/>
          <p14:tracePt t="2915" x="5549900" y="3098800"/>
          <p14:tracePt t="2932" x="5537200" y="3098800"/>
          <p14:tracePt t="2949" x="5530850" y="3098800"/>
          <p14:tracePt t="2966" x="5524500" y="3098800"/>
          <p14:tracePt t="2999" x="5518150" y="3098800"/>
          <p14:tracePt t="3072" x="5505450" y="3098800"/>
          <p14:tracePt t="3128" x="5492750" y="3092450"/>
          <p14:tracePt t="4729" x="5492750" y="3086100"/>
          <p14:tracePt t="4736" x="5499100" y="3086100"/>
          <p14:tracePt t="4752" x="5505450" y="3086100"/>
          <p14:tracePt t="4768" x="5518150" y="3086100"/>
          <p14:tracePt t="4777" x="5524500" y="3086100"/>
          <p14:tracePt t="4785" x="5530850" y="3086100"/>
          <p14:tracePt t="4800" x="5556250" y="3086100"/>
          <p14:tracePt t="4816" x="5575300" y="3086100"/>
          <p14:tracePt t="4833" x="5613400" y="3086100"/>
          <p14:tracePt t="4850" x="5638800" y="3086100"/>
          <p14:tracePt t="4866" x="5708650" y="3086100"/>
          <p14:tracePt t="4883" x="5778500" y="3086100"/>
          <p14:tracePt t="4900" x="5848350" y="3086100"/>
          <p14:tracePt t="4916" x="5899150" y="3086100"/>
          <p14:tracePt t="4933" x="5969000" y="3086100"/>
          <p14:tracePt t="4950" x="6007100" y="3086100"/>
          <p14:tracePt t="4966" x="6013450" y="3086100"/>
          <p14:tracePt t="5023" x="6019800" y="3086100"/>
          <p14:tracePt t="5080" x="6026150" y="3086100"/>
          <p14:tracePt t="5088" x="6032500" y="3092450"/>
          <p14:tracePt t="5100" x="6032500" y="3098800"/>
          <p14:tracePt t="5116" x="6032500" y="3117850"/>
          <p14:tracePt t="5133" x="6032500" y="3143250"/>
          <p14:tracePt t="5150" x="6026150" y="3187700"/>
          <p14:tracePt t="5166" x="5975350" y="3238500"/>
          <p14:tracePt t="5184" x="5835650" y="3333750"/>
          <p14:tracePt t="5200" x="5772150" y="3416300"/>
          <p14:tracePt t="5216" x="5721350" y="3473450"/>
          <p14:tracePt t="5233" x="5695950" y="3530600"/>
          <p14:tracePt t="5250" x="5689600" y="3549650"/>
          <p14:tracePt t="5266" x="5683250" y="3575050"/>
          <p14:tracePt t="5300" x="5683250" y="3581400"/>
          <p14:tracePt t="5316" x="5683250" y="3594100"/>
          <p14:tracePt t="5333" x="5683250" y="3600450"/>
          <p14:tracePt t="5350" x="5683250" y="3613150"/>
          <p14:tracePt t="5367" x="5670550" y="3632200"/>
          <p14:tracePt t="5384" x="5657850" y="3663950"/>
          <p14:tracePt t="5400" x="5657850" y="3676650"/>
          <p14:tracePt t="5417" x="5657850" y="3683000"/>
          <p14:tracePt t="5865" x="5638800" y="3689350"/>
          <p14:tracePt t="5881" x="5619750" y="3695700"/>
          <p14:tracePt t="5888" x="5588000" y="3746500"/>
          <p14:tracePt t="5900" x="5562600" y="3784600"/>
          <p14:tracePt t="5917" x="5524500" y="3873500"/>
          <p14:tracePt t="5933" x="5486400" y="3930650"/>
          <p14:tracePt t="5950" x="5480050" y="3962400"/>
          <p14:tracePt t="5967" x="5467350" y="3981450"/>
          <p14:tracePt t="5984" x="5467350" y="3987800"/>
          <p14:tracePt t="6017" x="5461000" y="3994150"/>
          <p14:tracePt t="6049" x="5461000" y="4000500"/>
          <p14:tracePt t="6056" x="5461000" y="4013200"/>
          <p14:tracePt t="6067" x="5461000" y="4019550"/>
          <p14:tracePt t="6083" x="5461000" y="4057650"/>
          <p14:tracePt t="6100" x="5461000" y="4095750"/>
          <p14:tracePt t="6117" x="5454650" y="4114800"/>
          <p14:tracePt t="6133" x="5454650" y="4165600"/>
          <p14:tracePt t="6150" x="5454650" y="4216400"/>
          <p14:tracePt t="6168" x="5441950" y="4260850"/>
          <p14:tracePt t="6183" x="5441950" y="4279900"/>
          <p14:tracePt t="6200" x="5441950" y="4286250"/>
        </p14:tracePtLst>
      </p14:laserTraceLst>
    </p:ext>
  </p:extLs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1"/>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2135189"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0190282"/>
      </p:ext>
    </p:extLst>
  </p:cSld>
  <p:clrMapOvr>
    <a:masterClrMapping/>
  </p:clrMapOvr>
  <mc:AlternateContent xmlns:mc="http://schemas.openxmlformats.org/markup-compatibility/2006" xmlns:p14="http://schemas.microsoft.com/office/powerpoint/2010/main">
    <mc:Choice Requires="p14">
      <p:transition spd="slow" p14:dur="2000" advTm="8079"/>
    </mc:Choice>
    <mc:Fallback xmlns="">
      <p:transition spd="slow" advTm="8079"/>
    </mc:Fallback>
  </mc:AlternateContent>
  <p:timing>
    <p:tnLst>
      <p:par>
        <p:cTn id="1" dur="indefinite" restart="never" nodeType="tmRoot"/>
      </p:par>
    </p:tnLst>
  </p:timing>
  <p:extLst mod="1">
    <p:ext uri="{3A86A75C-4F4B-4683-9AE1-C65F6400EC91}">
      <p14:laserTraceLst xmlns:p14="http://schemas.microsoft.com/office/powerpoint/2010/main">
        <p14:tracePtLst>
          <p14:tracePt t="552" x="5441950" y="4203700"/>
          <p14:tracePt t="560" x="5422900" y="4057650"/>
          <p14:tracePt t="568" x="5422900" y="3917950"/>
          <p14:tracePt t="580" x="5422900" y="3784600"/>
          <p14:tracePt t="596" x="5391150" y="3524250"/>
          <p14:tracePt t="613" x="5353050" y="3213100"/>
          <p14:tracePt t="630" x="5295900" y="2895600"/>
          <p14:tracePt t="647" x="5207000" y="2489200"/>
          <p14:tracePt t="663" x="5168900" y="2178050"/>
          <p14:tracePt t="680" x="5111750" y="1892300"/>
          <p14:tracePt t="697" x="5086350" y="1752600"/>
          <p14:tracePt t="713" x="5060950" y="1682750"/>
          <p14:tracePt t="730" x="5048250" y="1651000"/>
          <p14:tracePt t="747" x="5029200" y="1651000"/>
          <p14:tracePt t="763" x="4991100" y="1651000"/>
          <p14:tracePt t="780" x="4895850" y="1663700"/>
          <p14:tracePt t="797" x="4705350" y="2044700"/>
          <p14:tracePt t="799" x="4610100" y="2355850"/>
          <p14:tracePt t="814" x="4508500" y="2667000"/>
          <p14:tracePt t="830" x="4432300" y="3270250"/>
          <p14:tracePt t="847" x="4451350" y="3505200"/>
          <p14:tracePt t="864" x="4540250" y="3505200"/>
          <p14:tracePt t="880" x="4819650" y="3371850"/>
          <p14:tracePt t="897" x="5448300" y="2819400"/>
          <p14:tracePt t="913" x="5899150" y="2241550"/>
          <p14:tracePt t="930" x="6178550" y="1593850"/>
          <p14:tracePt t="947" x="6248400" y="1079500"/>
          <p14:tracePt t="963" x="6229350" y="838200"/>
          <p14:tracePt t="980" x="6102350" y="730250"/>
          <p14:tracePt t="997" x="5746750" y="666750"/>
          <p14:tracePt t="1013" x="5219700" y="711200"/>
          <p14:tracePt t="1030" x="4660900" y="1035050"/>
          <p14:tracePt t="1047" x="4235450" y="1733550"/>
          <p14:tracePt t="1064" x="4171950" y="2165350"/>
          <p14:tracePt t="1080" x="4197350" y="2349500"/>
          <p14:tracePt t="1097" x="4318000" y="2432050"/>
          <p14:tracePt t="1113" x="4425950" y="2444750"/>
          <p14:tracePt t="1130" x="4527550" y="2444750"/>
          <p14:tracePt t="1147" x="4591050" y="2444750"/>
          <p14:tracePt t="1163" x="4610100" y="2432050"/>
          <p14:tracePt t="1180" x="4616450" y="2425700"/>
          <p14:tracePt t="1265" x="4622800" y="2425700"/>
          <p14:tracePt t="1272" x="4622800" y="2463800"/>
          <p14:tracePt t="1281" x="4622800" y="2520950"/>
          <p14:tracePt t="1297" x="4641850" y="2628900"/>
          <p14:tracePt t="1313" x="4692650" y="2705100"/>
          <p14:tracePt t="1330" x="4800600" y="2743200"/>
          <p14:tracePt t="1347" x="4953000" y="2755900"/>
          <p14:tracePt t="1363" x="5194300" y="2755900"/>
          <p14:tracePt t="1381" x="5486400" y="2724150"/>
          <p14:tracePt t="1397" x="5645150" y="2647950"/>
          <p14:tracePt t="1413" x="5715000" y="2597150"/>
          <p14:tracePt t="1430" x="5721350" y="2590800"/>
          <p14:tracePt t="1496" x="5727700" y="2609850"/>
          <p14:tracePt t="1504" x="5740400" y="2647950"/>
          <p14:tracePt t="1513" x="5765800" y="2686050"/>
          <p14:tracePt t="1530" x="5784850" y="2730500"/>
          <p14:tracePt t="1547" x="5797550" y="2743200"/>
          <p14:tracePt t="1563" x="5797550" y="2749550"/>
          <p14:tracePt t="1608" x="5810250" y="2743200"/>
          <p14:tracePt t="1616" x="5810250" y="2724150"/>
          <p14:tracePt t="1630" x="5810250" y="2705100"/>
          <p14:tracePt t="1647" x="5810250" y="2654300"/>
          <p14:tracePt t="1663" x="5803900" y="2609850"/>
          <p14:tracePt t="1680" x="5740400" y="2559050"/>
          <p14:tracePt t="1697" x="5708650" y="2540000"/>
          <p14:tracePt t="1714" x="5702300" y="2540000"/>
          <p14:tracePt t="1730" x="5695950" y="2533650"/>
          <p14:tracePt t="2576" x="5664200" y="2533650"/>
          <p14:tracePt t="2584" x="5632450" y="2533650"/>
          <p14:tracePt t="2592" x="5575300" y="2489200"/>
          <p14:tracePt t="2600" x="5505450" y="2463800"/>
          <p14:tracePt t="2614" x="5384800" y="2393950"/>
          <p14:tracePt t="2631" x="5060950" y="2247900"/>
          <p14:tracePt t="2648" x="4794250" y="2076450"/>
          <p14:tracePt t="2664" x="4756150" y="2019300"/>
          <p14:tracePt t="2681" x="4743450" y="1974850"/>
          <p14:tracePt t="2697" x="4737100" y="1911350"/>
          <p14:tracePt t="2714" x="4724400" y="1841500"/>
          <p14:tracePt t="2731" x="4699000" y="1758950"/>
          <p14:tracePt t="2747" x="4673600" y="1689100"/>
          <p14:tracePt t="2764" x="4654550" y="1631950"/>
          <p14:tracePt t="2781" x="4629150" y="1568450"/>
          <p14:tracePt t="2797" x="4616450" y="1543050"/>
          <p14:tracePt t="2814" x="4616450" y="1511300"/>
          <p14:tracePt t="2831" x="4597400" y="1466850"/>
          <p14:tracePt t="2848" x="4591050" y="1447800"/>
          <p14:tracePt t="2920" x="4578350" y="1447800"/>
          <p14:tracePt t="2929" x="4546600" y="1517650"/>
          <p14:tracePt t="2936" x="4533900" y="1593850"/>
          <p14:tracePt t="2947" x="4514850" y="1739900"/>
          <p14:tracePt t="2964" x="4514850" y="2152650"/>
          <p14:tracePt t="2981" x="4514850" y="2622550"/>
          <p14:tracePt t="2997" x="4514850" y="2933700"/>
          <p14:tracePt t="3014" x="4540250" y="3098800"/>
          <p14:tracePt t="3031" x="4565650" y="3143250"/>
          <p14:tracePt t="3048" x="4565650" y="3149600"/>
          <p14:tracePt t="3064" x="4629150" y="3022600"/>
          <p14:tracePt t="3081" x="4737100" y="2565400"/>
          <p14:tracePt t="3097" x="4781550" y="2032000"/>
          <p14:tracePt t="3114" x="4857750" y="1454150"/>
          <p14:tracePt t="3131" x="4876800" y="1130300"/>
          <p14:tracePt t="3147" x="4876800" y="1003300"/>
          <p14:tracePt t="3164" x="4876800" y="996950"/>
          <p14:tracePt t="3200" x="4876800" y="1079500"/>
          <p14:tracePt t="3214" x="4876800" y="1187450"/>
          <p14:tracePt t="3231" x="4876800" y="1600200"/>
          <p14:tracePt t="3247" x="4876800" y="1689100"/>
          <p14:tracePt t="3264" x="4876800" y="1727200"/>
          <p14:tracePt t="3320" x="4876800" y="1695450"/>
          <p14:tracePt t="3328" x="4876800" y="1676400"/>
          <p14:tracePt t="3336" x="4876800" y="1663700"/>
          <p14:tracePt t="3347" x="4876800" y="1657350"/>
          <p14:tracePt t="3400" x="4902200" y="1714500"/>
          <p14:tracePt t="3408" x="4959350" y="1847850"/>
          <p14:tracePt t="3417" x="5029200" y="1962150"/>
          <p14:tracePt t="3431" x="5238750" y="2292350"/>
          <p14:tracePt t="3447" x="5353050" y="2406650"/>
          <p14:tracePt t="3464" x="5842000" y="2667000"/>
          <p14:tracePt t="3481" x="6165850" y="2705100"/>
          <p14:tracePt t="3497" x="6407150" y="2705100"/>
          <p14:tracePt t="3514" x="6546850" y="2686050"/>
          <p14:tracePt t="3531" x="6604000" y="2660650"/>
          <p14:tracePt t="3547" x="6616700" y="2660650"/>
          <p14:tracePt t="3564" x="6623050" y="2654300"/>
          <p14:tracePt t="3600" x="6635750" y="2654300"/>
          <p14:tracePt t="3614" x="6648450" y="2654300"/>
          <p14:tracePt t="3631" x="6692900" y="2654300"/>
          <p14:tracePt t="3647" x="6718300" y="2679700"/>
          <p14:tracePt t="3664" x="6756400" y="2698750"/>
          <p14:tracePt t="3681" x="6769100" y="2711450"/>
          <p14:tracePt t="3698" x="6775450" y="2724150"/>
          <p14:tracePt t="3761" x="6750050" y="2724150"/>
          <p14:tracePt t="3768" x="6711950" y="2705100"/>
          <p14:tracePt t="3781" x="6661150" y="2673350"/>
          <p14:tracePt t="3797" x="6546850" y="2628900"/>
          <p14:tracePt t="3814" x="6464300" y="2597150"/>
          <p14:tracePt t="3831" x="6407150" y="2571750"/>
          <p14:tracePt t="3937" x="6394450" y="2571750"/>
          <p14:tracePt t="3945" x="6388100" y="2571750"/>
          <p14:tracePt t="3985" x="6381750" y="2571750"/>
          <p14:tracePt t="4000" x="6375400" y="2571750"/>
          <p14:tracePt t="4008" x="6362700" y="2571750"/>
          <p14:tracePt t="4016" x="6356350" y="2571750"/>
          <p14:tracePt t="4033" x="6350000" y="2571750"/>
          <p14:tracePt t="4049" x="6343650" y="2571750"/>
          <p14:tracePt t="4064" x="6330950" y="2571750"/>
          <p14:tracePt t="4096" x="6324600" y="2571750"/>
          <p14:tracePt t="4129" x="6318250" y="2571750"/>
          <p14:tracePt t="4136" x="6305550" y="2571750"/>
          <p14:tracePt t="4152" x="6299200" y="2571750"/>
          <p14:tracePt t="4164" x="6292850" y="2571750"/>
          <p14:tracePt t="4181" x="6273800" y="2578100"/>
          <p14:tracePt t="4198" x="6267450" y="2578100"/>
          <p14:tracePt t="4214" x="6261100" y="2578100"/>
          <p14:tracePt t="4231" x="6248400" y="2578100"/>
          <p14:tracePt t="4272" x="6242050" y="2578100"/>
          <p14:tracePt t="4296" x="6235700" y="2578100"/>
          <p14:tracePt t="4344" x="6223000" y="2578100"/>
          <p14:tracePt t="4488" x="6235700" y="2578100"/>
          <p14:tracePt t="4496" x="6248400" y="2584450"/>
          <p14:tracePt t="4505" x="6280150" y="2597150"/>
          <p14:tracePt t="4514" x="6318250" y="2597150"/>
          <p14:tracePt t="4531" x="6381750" y="2609850"/>
          <p14:tracePt t="4548" x="6457950" y="2622550"/>
          <p14:tracePt t="4564" x="6496050" y="2622550"/>
          <p14:tracePt t="4581" x="6521450" y="2628900"/>
          <p14:tracePt t="4728" x="6515100" y="2628900"/>
          <p14:tracePt t="4760" x="6502400" y="2628900"/>
          <p14:tracePt t="4768" x="6496050" y="2628900"/>
          <p14:tracePt t="4776" x="6489700" y="2628900"/>
          <p14:tracePt t="4786" x="6483350" y="2628900"/>
          <p14:tracePt t="4798" x="6470650" y="2628900"/>
          <p14:tracePt t="4815" x="6457950" y="2628900"/>
          <p14:tracePt t="4831" x="6445250" y="2628900"/>
          <p14:tracePt t="4848" x="6438900" y="2628900"/>
          <p14:tracePt t="4865" x="6426200" y="2628900"/>
          <p14:tracePt t="4881" x="6413500" y="2628900"/>
          <p14:tracePt t="4898" x="6407150" y="2628900"/>
          <p14:tracePt t="6056" x="6407150" y="2641600"/>
          <p14:tracePt t="6065" x="6407150" y="2673350"/>
          <p14:tracePt t="6072" x="6394450" y="2749550"/>
          <p14:tracePt t="6082" x="6375400" y="2838450"/>
          <p14:tracePt t="6098" x="6280150" y="3117850"/>
          <p14:tracePt t="6115" x="6242050" y="3498850"/>
          <p14:tracePt t="6132" x="6178550" y="3911600"/>
          <p14:tracePt t="6148" x="6115050" y="4311650"/>
          <p14:tracePt t="6165" x="6076950" y="4603750"/>
          <p14:tracePt t="6182" x="6045200" y="4864100"/>
          <p14:tracePt t="6198" x="6013450" y="5035550"/>
          <p14:tracePt t="6216" x="5988050" y="5245100"/>
          <p14:tracePt t="6232" x="5975350" y="5321300"/>
          <p14:tracePt t="6248" x="5956300" y="5353050"/>
          <p14:tracePt t="6265" x="5956300" y="5359400"/>
          <p14:tracePt t="6298" x="5949950" y="5359400"/>
          <p14:tracePt t="6315" x="5924550" y="5359400"/>
          <p14:tracePt t="6332" x="5899150" y="5372100"/>
          <p14:tracePt t="6348" x="5867400" y="5384800"/>
          <p14:tracePt t="6365" x="5816600" y="5410200"/>
          <p14:tracePt t="6382" x="5753100" y="5422900"/>
          <p14:tracePt t="6398" x="5702300" y="5435600"/>
          <p14:tracePt t="6416" x="5645150" y="5454650"/>
          <p14:tracePt t="6432" x="5607050" y="5454650"/>
          <p14:tracePt t="6448" x="5588000" y="5454650"/>
          <p14:tracePt t="6465" x="5575300" y="5467350"/>
          <p14:tracePt t="6482" x="5556250" y="5467350"/>
          <p14:tracePt t="6498" x="5549900" y="5467350"/>
          <p14:tracePt t="6532" x="5543550" y="5467350"/>
          <p14:tracePt t="6548" x="5537200" y="5473700"/>
          <p14:tracePt t="6592" x="5530850" y="5480050"/>
          <p14:tracePt t="6600" x="5524500" y="5480050"/>
          <p14:tracePt t="6608" x="5518150" y="5486400"/>
          <p14:tracePt t="6616" x="5511800" y="5492750"/>
          <p14:tracePt t="6632" x="5499100" y="5505450"/>
          <p14:tracePt t="6648" x="5480050" y="5524500"/>
          <p14:tracePt t="6665" x="5454650" y="5543550"/>
          <p14:tracePt t="6698" x="5448300" y="5543550"/>
          <p14:tracePt t="6785" x="5448300" y="5549900"/>
        </p14:tracePtLst>
      </p14:laserTraceLst>
    </p:ext>
  </p:extLs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p:cNvPicPr>
            <a:picLocks noChangeAspect="1" noChangeArrowheads="1"/>
          </p:cNvPicPr>
          <p:nvPr/>
        </p:nvPicPr>
        <p:blipFill>
          <a:blip r:embed="rId3">
            <a:extLst>
              <a:ext uri="{28A0092B-C50C-407E-A947-70E740481C1C}">
                <a14:useLocalDpi xmlns:a14="http://schemas.microsoft.com/office/drawing/2010/main" val="0"/>
              </a:ext>
            </a:extLst>
          </a:blip>
          <a:srcRect b="5634"/>
          <a:stretch>
            <a:fillRect/>
          </a:stretch>
        </p:blipFill>
        <p:spPr bwMode="auto">
          <a:xfrm>
            <a:off x="1919289" y="620713"/>
            <a:ext cx="8353425"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1383878"/>
      </p:ext>
    </p:extLst>
  </p:cSld>
  <p:clrMapOvr>
    <a:masterClrMapping/>
  </p:clrMapOvr>
  <mc:AlternateContent xmlns:mc="http://schemas.openxmlformats.org/markup-compatibility/2006" xmlns:p14="http://schemas.microsoft.com/office/powerpoint/2010/main">
    <mc:Choice Requires="p14">
      <p:transition spd="slow" p14:dur="2000" advTm="4384"/>
    </mc:Choice>
    <mc:Fallback xmlns="">
      <p:transition spd="slow" advTm="4384"/>
    </mc:Fallback>
  </mc:AlternateContent>
  <p:timing>
    <p:tnLst>
      <p:par>
        <p:cTn id="1" dur="indefinite" restart="never" nodeType="tmRoot"/>
      </p:par>
    </p:tnLst>
  </p:timing>
  <p:extLst mod="1">
    <p:ext uri="{3A86A75C-4F4B-4683-9AE1-C65F6400EC91}">
      <p14:laserTraceLst xmlns:p14="http://schemas.microsoft.com/office/powerpoint/2010/main">
        <p14:tracePtLst>
          <p14:tracePt t="408" x="5486400" y="5549900"/>
          <p14:tracePt t="416" x="5562600" y="5480050"/>
          <p14:tracePt t="424" x="5607050" y="5397500"/>
          <p14:tracePt t="435" x="5619750" y="5314950"/>
          <p14:tracePt t="452" x="5619750" y="5086350"/>
          <p14:tracePt t="469" x="5619750" y="4724400"/>
          <p14:tracePt t="485" x="5619750" y="4483100"/>
          <p14:tracePt t="502" x="5619750" y="4305300"/>
          <p14:tracePt t="520" x="5619750" y="4064000"/>
          <p14:tracePt t="536" x="5619750" y="3924300"/>
          <p14:tracePt t="552" x="5619750" y="3810000"/>
          <p14:tracePt t="569" x="5619750" y="3727450"/>
          <p14:tracePt t="586" x="5619750" y="3670300"/>
          <p14:tracePt t="602" x="5632450" y="3619500"/>
          <p14:tracePt t="619" x="5632450" y="3587750"/>
          <p14:tracePt t="636" x="5638800" y="3568700"/>
          <p14:tracePt t="652" x="5638800" y="3524250"/>
          <p14:tracePt t="669" x="5651500" y="3454400"/>
          <p14:tracePt t="686" x="5683250" y="3302000"/>
          <p14:tracePt t="703" x="5708650" y="3105150"/>
          <p14:tracePt t="705" x="5721350" y="3022600"/>
          <p14:tracePt t="720" x="5765800" y="2863850"/>
          <p14:tracePt t="736" x="5791200" y="2743200"/>
          <p14:tracePt t="753" x="5816600" y="2654300"/>
          <p14:tracePt t="769" x="5829300" y="2565400"/>
          <p14:tracePt t="786" x="5854700" y="2508250"/>
          <p14:tracePt t="803" x="5873750" y="2444750"/>
          <p14:tracePt t="819" x="5886450" y="2419350"/>
          <p14:tracePt t="836" x="5886450" y="2406650"/>
          <p14:tracePt t="888" x="5886450" y="2400300"/>
          <p14:tracePt t="912" x="5905500" y="2400300"/>
          <p14:tracePt t="944" x="5911850" y="2400300"/>
          <p14:tracePt t="952" x="5924550" y="2400300"/>
          <p14:tracePt t="968" x="5930900" y="2400300"/>
          <p14:tracePt t="976" x="5949950" y="2400300"/>
          <p14:tracePt t="992" x="5956300" y="2400300"/>
          <p14:tracePt t="1002" x="5962650" y="2400300"/>
          <p14:tracePt t="1019" x="5975350" y="2400300"/>
          <p14:tracePt t="1036" x="5981700" y="2400300"/>
          <p14:tracePt t="1208" x="5981700" y="2419350"/>
          <p14:tracePt t="1216" x="5981700" y="2451100"/>
          <p14:tracePt t="1224" x="5962650" y="2501900"/>
          <p14:tracePt t="1236" x="5956300" y="2533650"/>
          <p14:tracePt t="1253" x="5956300" y="2597150"/>
          <p14:tracePt t="1270" x="5956300" y="2635250"/>
          <p14:tracePt t="1286" x="5956300" y="2654300"/>
          <p14:tracePt t="1303" x="5956300" y="2660650"/>
          <p14:tracePt t="1385" x="5956300" y="2647950"/>
          <p14:tracePt t="1392" x="5956300" y="2628900"/>
          <p14:tracePt t="1403" x="5956300" y="2609850"/>
          <p14:tracePt t="1420" x="5969000" y="2552700"/>
          <p14:tracePt t="1436" x="5981700" y="2501900"/>
          <p14:tracePt t="1452" x="5994400" y="2463800"/>
          <p14:tracePt t="1469" x="6000750" y="2444750"/>
          <p14:tracePt t="1568" x="5994400" y="2438400"/>
          <p14:tracePt t="1576" x="5975350" y="2463800"/>
          <p14:tracePt t="1586" x="5969000" y="2482850"/>
          <p14:tracePt t="1603" x="5911850" y="2603500"/>
          <p14:tracePt t="1619" x="5829300" y="2819400"/>
          <p14:tracePt t="1636" x="5734050" y="3136900"/>
          <p14:tracePt t="1653" x="5613400" y="3454400"/>
          <p14:tracePt t="1669" x="5511800" y="3797300"/>
          <p14:tracePt t="1686" x="5403850" y="4159250"/>
          <p14:tracePt t="1704" x="5264150" y="4679950"/>
          <p14:tracePt t="1719" x="5200650" y="4870450"/>
          <p14:tracePt t="1736" x="5118100" y="5162550"/>
          <p14:tracePt t="1753" x="5092700" y="5314950"/>
          <p14:tracePt t="1769" x="5060950" y="5448300"/>
          <p14:tracePt t="1787" x="5029200" y="5537200"/>
          <p14:tracePt t="1803" x="5003800" y="5600700"/>
          <p14:tracePt t="1820" x="4991100" y="5638800"/>
          <p14:tracePt t="1836" x="4978400" y="5645150"/>
          <p14:tracePt t="1853" x="4959350" y="5651500"/>
          <p14:tracePt t="1870" x="4946650" y="5664200"/>
          <p14:tracePt t="1886" x="4921250" y="5664200"/>
          <p14:tracePt t="1903" x="4876800" y="5670550"/>
          <p14:tracePt t="1919" x="4838700" y="5670550"/>
          <p14:tracePt t="1936" x="4787900" y="5683250"/>
          <p14:tracePt t="2048" x="4781550" y="5683250"/>
          <p14:tracePt t="2073" x="4775200" y="5683250"/>
          <p14:tracePt t="2089" x="4775200" y="5676900"/>
          <p14:tracePt t="2112" x="4775200" y="5670550"/>
        </p14:tracePtLst>
      </p14:laserTraceLst>
    </p:ext>
  </p:extLs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1"/>
          <p:cNvPicPr>
            <a:picLocks noChangeAspect="1"/>
          </p:cNvPicPr>
          <p:nvPr/>
        </p:nvPicPr>
        <p:blipFill>
          <a:blip r:embed="rId3">
            <a:extLst>
              <a:ext uri="{28A0092B-C50C-407E-A947-70E740481C1C}">
                <a14:useLocalDpi xmlns:a14="http://schemas.microsoft.com/office/drawing/2010/main" val="0"/>
              </a:ext>
            </a:extLst>
          </a:blip>
          <a:srcRect l="6326" t="10802" r="37350" b="8482"/>
          <a:stretch>
            <a:fillRect/>
          </a:stretch>
        </p:blipFill>
        <p:spPr bwMode="auto">
          <a:xfrm>
            <a:off x="3065463" y="901700"/>
            <a:ext cx="6273800" cy="50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404274"/>
      </p:ext>
    </p:extLst>
  </p:cSld>
  <p:clrMapOvr>
    <a:masterClrMapping/>
  </p:clrMapOvr>
  <mc:AlternateContent xmlns:mc="http://schemas.openxmlformats.org/markup-compatibility/2006" xmlns:p14="http://schemas.microsoft.com/office/powerpoint/2010/main">
    <mc:Choice Requires="p14">
      <p:transition spd="slow" p14:dur="2000" advTm="21889"/>
    </mc:Choice>
    <mc:Fallback xmlns="">
      <p:transition spd="slow" advTm="21889"/>
    </mc:Fallback>
  </mc:AlternateContent>
  <p:timing>
    <p:tnLst>
      <p:par>
        <p:cTn id="1" dur="indefinite" restart="never" nodeType="tmRoot"/>
      </p:par>
    </p:tnLst>
  </p:timing>
  <p:extLst mod="1">
    <p:ext uri="{3A86A75C-4F4B-4683-9AE1-C65F6400EC91}">
      <p14:laserTraceLst xmlns:p14="http://schemas.microsoft.com/office/powerpoint/2010/main">
        <p14:tracePtLst>
          <p14:tracePt t="671" x="4775200" y="5664200"/>
          <p14:tracePt t="679" x="4959350" y="5632450"/>
          <p14:tracePt t="687" x="5365750" y="5581650"/>
          <p14:tracePt t="702" x="5753100" y="5530850"/>
          <p14:tracePt t="719" x="6718300" y="5334000"/>
          <p14:tracePt t="736" x="7321550" y="5137150"/>
          <p14:tracePt t="752" x="7886700" y="4889500"/>
          <p14:tracePt t="769" x="8267700" y="4622800"/>
          <p14:tracePt t="786" x="8509000" y="4318000"/>
          <p14:tracePt t="802" x="8623300" y="3873500"/>
          <p14:tracePt t="819" x="8642350" y="3403600"/>
          <p14:tracePt t="836" x="8578850" y="2921000"/>
          <p14:tracePt t="852" x="8337550" y="2406650"/>
          <p14:tracePt t="869" x="8083550" y="2025650"/>
          <p14:tracePt t="886" x="7899400" y="1803400"/>
          <p14:tracePt t="902" x="7689850" y="1670050"/>
          <p14:tracePt t="919" x="7486650" y="1619250"/>
          <p14:tracePt t="936" x="7391400" y="1612900"/>
          <p14:tracePt t="952" x="7289800" y="1612900"/>
          <p14:tracePt t="968" x="7143750" y="1708150"/>
          <p14:tracePt t="985" x="6965950" y="1943100"/>
          <p14:tracePt t="1002" x="6794500" y="2305050"/>
          <p14:tracePt t="1019" x="6756400" y="2597150"/>
          <p14:tracePt t="1036" x="6788150" y="2781300"/>
          <p14:tracePt t="1052" x="6915150" y="2882900"/>
          <p14:tracePt t="1069" x="7067550" y="2895600"/>
          <p14:tracePt t="1087" x="7639050" y="2711450"/>
          <p14:tracePt t="1104" x="8229600" y="2266950"/>
          <p14:tracePt t="1119" x="8515350" y="1790700"/>
          <p14:tracePt t="1136" x="8642350" y="1435100"/>
          <p14:tracePt t="1152" x="8661400" y="1206500"/>
          <p14:tracePt t="1169" x="8426450" y="990600"/>
          <p14:tracePt t="1186" x="7956550" y="857250"/>
          <p14:tracePt t="1202" x="7359650" y="812800"/>
          <p14:tracePt t="1219" x="6572250" y="812800"/>
          <p14:tracePt t="1236" x="5778500" y="1098550"/>
          <p14:tracePt t="1252" x="5022850" y="1549400"/>
          <p14:tracePt t="1269" x="4514850" y="2044700"/>
          <p14:tracePt t="1286" x="4254500" y="2514600"/>
          <p14:tracePt t="1302" x="4254500" y="2933700"/>
          <p14:tracePt t="1319" x="4775200" y="3390900"/>
          <p14:tracePt t="1336" x="5340350" y="3467100"/>
          <p14:tracePt t="1352" x="5981700" y="3467100"/>
          <p14:tracePt t="1369" x="6737350" y="3206750"/>
          <p14:tracePt t="1386" x="7181850" y="2940050"/>
          <p14:tracePt t="1402" x="7264400" y="2781300"/>
          <p14:tracePt t="1419" x="7264400" y="2673350"/>
          <p14:tracePt t="1436" x="7092950" y="2590800"/>
          <p14:tracePt t="1452" x="6731000" y="2527300"/>
          <p14:tracePt t="1469" x="6280150" y="2527300"/>
          <p14:tracePt t="1485" x="5797550" y="2686050"/>
          <p14:tracePt t="1502" x="5353050" y="3028950"/>
          <p14:tracePt t="1519" x="5105400" y="3765550"/>
          <p14:tracePt t="1536" x="5105400" y="4267200"/>
          <p14:tracePt t="1552" x="5384800" y="4692650"/>
          <p14:tracePt t="1569" x="5822950" y="4927600"/>
          <p14:tracePt t="1586" x="6419850" y="4972050"/>
          <p14:tracePt t="1603" x="7137400" y="4876800"/>
          <p14:tracePt t="1619" x="7956550" y="4400550"/>
          <p14:tracePt t="1636" x="8509000" y="3797300"/>
          <p14:tracePt t="1653" x="8655050" y="3251200"/>
          <p14:tracePt t="1669" x="8616950" y="2889250"/>
          <p14:tracePt t="1686" x="8007350" y="2368550"/>
          <p14:tracePt t="1702" x="7696200" y="2266950"/>
          <p14:tracePt t="1719" x="6781800" y="2171700"/>
          <p14:tracePt t="1736" x="6292850" y="2286000"/>
          <p14:tracePt t="1753" x="5867400" y="2679700"/>
          <p14:tracePt t="1769" x="5702300" y="3213100"/>
          <p14:tracePt t="1786" x="5765800" y="3746500"/>
          <p14:tracePt t="1803" x="6083300" y="4165600"/>
          <p14:tracePt t="1819" x="6508750" y="4343400"/>
          <p14:tracePt t="1823" x="6699250" y="4343400"/>
          <p14:tracePt t="1836" x="6921500" y="4343400"/>
          <p14:tracePt t="1853" x="7346950" y="4260850"/>
          <p14:tracePt t="1869" x="7823200" y="3962400"/>
          <p14:tracePt t="1886" x="8089900" y="3409950"/>
          <p14:tracePt t="1903" x="8089900" y="3232150"/>
          <p14:tracePt t="1919" x="7613650" y="2705100"/>
          <p14:tracePt t="1936" x="6991350" y="2508250"/>
          <p14:tracePt t="1953" x="6305550" y="2432050"/>
          <p14:tracePt t="1969" x="5664200" y="2451100"/>
          <p14:tracePt t="1986" x="5187950" y="2749550"/>
          <p14:tracePt t="2002" x="4965700" y="3149600"/>
          <p14:tracePt t="2019" x="4940300" y="3625850"/>
          <p14:tracePt t="2036" x="5283200" y="4171950"/>
          <p14:tracePt t="2052" x="5772150" y="4432300"/>
          <p14:tracePt t="2069" x="6419850" y="4483100"/>
          <p14:tracePt t="2086" x="7715250" y="4102100"/>
          <p14:tracePt t="2103" x="8426450" y="3568700"/>
          <p14:tracePt t="2119" x="8718550" y="3060700"/>
          <p14:tracePt t="2136" x="8737600" y="2686050"/>
          <p14:tracePt t="2153" x="8655050" y="2463800"/>
          <p14:tracePt t="2169" x="8223250" y="2101850"/>
          <p14:tracePt t="2186" x="7581900" y="1866900"/>
          <p14:tracePt t="2203" x="6972300" y="1739900"/>
          <p14:tracePt t="2219" x="6686550" y="1720850"/>
          <p14:tracePt t="2236" x="6381750" y="1981200"/>
          <p14:tracePt t="2253" x="6254750" y="2349500"/>
          <p14:tracePt t="2269" x="6305550" y="2876550"/>
          <p14:tracePt t="2287" x="6686550" y="3568700"/>
          <p14:tracePt t="2303" x="7029450" y="3803650"/>
          <p14:tracePt t="2319" x="7391400" y="3841750"/>
          <p14:tracePt t="2336" x="7753350" y="3784600"/>
          <p14:tracePt t="2353" x="8121650" y="3454400"/>
          <p14:tracePt t="2369" x="8305800" y="2965450"/>
          <p14:tracePt t="2386" x="8305800" y="2546350"/>
          <p14:tracePt t="2403" x="8039100" y="2133600"/>
          <p14:tracePt t="2419" x="7613650" y="1898650"/>
          <p14:tracePt t="2436" x="7194550" y="1809750"/>
          <p14:tracePt t="2453" x="6883400" y="1809750"/>
          <p14:tracePt t="2469" x="6597650" y="2038350"/>
          <p14:tracePt t="2486" x="6438900" y="2444750"/>
          <p14:tracePt t="2503" x="6477000" y="3263900"/>
          <p14:tracePt t="2519" x="6718300" y="3625850"/>
          <p14:tracePt t="2536" x="6940550" y="3676650"/>
          <p14:tracePt t="2553" x="7150100" y="3676650"/>
          <p14:tracePt t="2569" x="7518400" y="3403600"/>
          <p14:tracePt t="2586" x="7772400" y="2965450"/>
          <p14:tracePt t="2603" x="7797800" y="2578100"/>
          <p14:tracePt t="2619" x="7581900" y="2127250"/>
          <p14:tracePt t="2636" x="7194550" y="1835150"/>
          <p14:tracePt t="2653" x="6750050" y="1720850"/>
          <p14:tracePt t="2669" x="6350000" y="1701800"/>
          <p14:tracePt t="2687" x="5772150" y="2038350"/>
          <p14:tracePt t="2703" x="5657850" y="2362200"/>
          <p14:tracePt t="2720" x="5657850" y="2743200"/>
          <p14:tracePt t="2736" x="5810250" y="3105150"/>
          <p14:tracePt t="2753" x="6076950" y="3270250"/>
          <p14:tracePt t="2770" x="6407150" y="3308350"/>
          <p14:tracePt t="2786" x="6800850" y="3257550"/>
          <p14:tracePt t="2803" x="7366000" y="2908300"/>
          <p14:tracePt t="2820" x="7772400" y="2501900"/>
          <p14:tracePt t="2823" x="7835900" y="2324100"/>
          <p14:tracePt t="2836" x="7835900" y="2203450"/>
          <p14:tracePt t="2853" x="7797800" y="1955800"/>
          <p14:tracePt t="2870" x="7620000" y="1733550"/>
          <p14:tracePt t="2886" x="7251700" y="1606550"/>
          <p14:tracePt t="2903" x="6591300" y="1543050"/>
          <p14:tracePt t="2920" x="6000750" y="1689100"/>
          <p14:tracePt t="2936" x="5530850" y="2025650"/>
          <p14:tracePt t="2953" x="5264150" y="2438400"/>
          <p14:tracePt t="2970" x="5245100" y="2908300"/>
          <p14:tracePt t="2986" x="5378450" y="3409950"/>
          <p14:tracePt t="3003" x="5708650" y="3746500"/>
          <p14:tracePt t="3020" x="6159500" y="3886200"/>
          <p14:tracePt t="3036" x="6705600" y="3886200"/>
          <p14:tracePt t="3053" x="7454900" y="3733800"/>
          <p14:tracePt t="3070" x="8121650" y="3314700"/>
          <p14:tracePt t="3086" x="8451850" y="2908300"/>
          <p14:tracePt t="3103" x="8509000" y="2520950"/>
          <p14:tracePt t="3120" x="8096250" y="2311400"/>
          <p14:tracePt t="3136" x="7315200" y="2159000"/>
          <p14:tracePt t="3153" x="6267450" y="2127250"/>
          <p14:tracePt t="3170" x="5321300" y="2260600"/>
          <p14:tracePt t="3187" x="4679950" y="2616200"/>
          <p14:tracePt t="3203" x="4432300" y="2978150"/>
          <p14:tracePt t="3220" x="4432300" y="3238500"/>
          <p14:tracePt t="3236" x="4768850" y="3454400"/>
          <p14:tracePt t="3253" x="5340350" y="3524250"/>
          <p14:tracePt t="3270" x="6102350" y="3473450"/>
          <p14:tracePt t="3287" x="7334250" y="2965450"/>
          <p14:tracePt t="3303" x="7721600" y="2686050"/>
          <p14:tracePt t="3320" x="7740650" y="2578100"/>
          <p14:tracePt t="3336" x="7569200" y="2482850"/>
          <p14:tracePt t="3353" x="6896100" y="2387600"/>
          <p14:tracePt t="3370" x="5918200" y="2387600"/>
          <p14:tracePt t="3386" x="4953000" y="2432050"/>
          <p14:tracePt t="3403" x="4375150" y="2730500"/>
          <p14:tracePt t="3420" x="4222750" y="2984500"/>
          <p14:tracePt t="3436" x="4267200" y="3200400"/>
          <p14:tracePt t="3453" x="4578350" y="3340100"/>
          <p14:tracePt t="3470" x="5480050" y="3359150"/>
          <p14:tracePt t="3486" x="5842000" y="3340100"/>
          <p14:tracePt t="3503" x="7004050" y="2946400"/>
          <p14:tracePt t="3520" x="7239000" y="2806700"/>
          <p14:tracePt t="3536" x="7245350" y="2787650"/>
          <p14:tracePt t="3553" x="7162800" y="2717800"/>
          <p14:tracePt t="3570" x="6705600" y="2603500"/>
          <p14:tracePt t="3586" x="6013450" y="2501900"/>
          <p14:tracePt t="3603" x="5295900" y="2501900"/>
          <p14:tracePt t="3619" x="4737100" y="2527300"/>
          <p14:tracePt t="3636" x="4495800" y="2622550"/>
          <p14:tracePt t="3653" x="4438650" y="2679700"/>
          <p14:tracePt t="3669" x="4438650" y="2705100"/>
          <p14:tracePt t="3687" x="4597400" y="2768600"/>
          <p14:tracePt t="3703" x="4946650" y="2787650"/>
          <p14:tracePt t="3720" x="5365750" y="2774950"/>
          <p14:tracePt t="3737" x="5721350" y="2597150"/>
          <p14:tracePt t="3753" x="5867400" y="2419350"/>
          <p14:tracePt t="3770" x="5886450" y="2292350"/>
          <p14:tracePt t="3787" x="5835650" y="2171700"/>
          <p14:tracePt t="3803" x="5530850" y="2063750"/>
          <p14:tracePt t="3820" x="5048250" y="1993900"/>
          <p14:tracePt t="3823" x="4794250" y="1993900"/>
          <p14:tracePt t="3837" x="4546600" y="2012950"/>
          <p14:tracePt t="3853" x="4108450" y="2343150"/>
          <p14:tracePt t="3870" x="3797300" y="3098800"/>
          <p14:tracePt t="3887" x="3797300" y="3409950"/>
          <p14:tracePt t="3903" x="4102100" y="4070350"/>
          <p14:tracePt t="3920" x="4552950" y="4203700"/>
          <p14:tracePt t="3937" x="5092700" y="4229100"/>
          <p14:tracePt t="3953" x="5816600" y="3981450"/>
          <p14:tracePt t="3970" x="6629400" y="3397250"/>
          <p14:tracePt t="3987" x="7010400" y="2889250"/>
          <p14:tracePt t="4003" x="7124700" y="2413000"/>
          <p14:tracePt t="4020" x="6972300" y="2038350"/>
          <p14:tracePt t="4037" x="6489700" y="1701800"/>
          <p14:tracePt t="4053" x="5899150" y="1606550"/>
          <p14:tracePt t="4070" x="5340350" y="1695450"/>
          <p14:tracePt t="4087" x="5238750" y="1835150"/>
          <p14:tracePt t="4103" x="5041900" y="2495550"/>
          <p14:tracePt t="4120" x="5086350" y="3155950"/>
          <p14:tracePt t="4136" x="5283200" y="3575050"/>
          <p14:tracePt t="4153" x="5600700" y="3810000"/>
          <p14:tracePt t="4170" x="5784850" y="3848100"/>
          <p14:tracePt t="4186" x="5886450" y="3841750"/>
          <p14:tracePt t="4203" x="6019800" y="3587750"/>
          <p14:tracePt t="4219" x="6134100" y="3111500"/>
          <p14:tracePt t="4236" x="6089650" y="2552700"/>
          <p14:tracePt t="4253" x="5873750" y="1974850"/>
          <p14:tracePt t="4270" x="5740400" y="1727200"/>
          <p14:tracePt t="4286" x="5721350" y="1676400"/>
          <p14:tracePt t="4303" x="5727700" y="1676400"/>
          <p14:tracePt t="4320" x="5829300" y="1695450"/>
          <p14:tracePt t="4336" x="6134100" y="1962150"/>
          <p14:tracePt t="4353" x="6604000" y="2400300"/>
          <p14:tracePt t="4370" x="7099300" y="2743200"/>
          <p14:tracePt t="4386" x="7543800" y="2927350"/>
          <p14:tracePt t="4403" x="7727950" y="2946400"/>
          <p14:tracePt t="4420" x="7778750" y="2946400"/>
          <p14:tracePt t="4436" x="7797800" y="2876550"/>
          <p14:tracePt t="4453" x="7753350" y="2673350"/>
          <p14:tracePt t="4471" x="7372350" y="2089150"/>
          <p14:tracePt t="4487" x="7143750" y="1803400"/>
          <p14:tracePt t="4503" x="7105650" y="1714500"/>
          <p14:tracePt t="4520" x="7105650" y="1708150"/>
          <p14:tracePt t="4537" x="7105650" y="1695450"/>
          <p14:tracePt t="4570" x="7175500" y="1695450"/>
          <p14:tracePt t="4587" x="7346950" y="1695450"/>
          <p14:tracePt t="4603" x="7556500" y="1714500"/>
          <p14:tracePt t="4620" x="7766050" y="1746250"/>
          <p14:tracePt t="4637" x="7918450" y="1746250"/>
          <p14:tracePt t="4653" x="7975600" y="1746250"/>
          <p14:tracePt t="4670" x="7981950" y="1746250"/>
          <p14:tracePt t="4687" x="7988300" y="1714500"/>
          <p14:tracePt t="4703" x="7988300" y="1676400"/>
          <p14:tracePt t="4720" x="7988300" y="1670050"/>
          <p14:tracePt t="4824" x="7988300" y="1663700"/>
          <p14:tracePt t="4831" x="8013700" y="1676400"/>
          <p14:tracePt t="4839" x="8051800" y="1708150"/>
          <p14:tracePt t="4853" x="8070850" y="1720850"/>
          <p14:tracePt t="4870" x="8115300" y="1778000"/>
          <p14:tracePt t="4887" x="8140700" y="1828800"/>
          <p14:tracePt t="4904" x="8147050" y="1860550"/>
          <p14:tracePt t="4920" x="8147050" y="1873250"/>
          <p14:tracePt t="5175" x="8134350" y="1873250"/>
          <p14:tracePt t="5186" x="8121650" y="1879600"/>
          <p14:tracePt t="5192" x="8108950" y="1930400"/>
          <p14:tracePt t="5203" x="8089900" y="2000250"/>
          <p14:tracePt t="5220" x="8039100" y="2165350"/>
          <p14:tracePt t="5237" x="8007350" y="2330450"/>
          <p14:tracePt t="5253" x="7950200" y="2470150"/>
          <p14:tracePt t="5270" x="7912100" y="2578100"/>
          <p14:tracePt t="5287" x="7893050" y="2622550"/>
          <p14:tracePt t="5303" x="7893050" y="2628900"/>
          <p14:tracePt t="5320" x="7893050" y="2635250"/>
          <p14:tracePt t="5337" x="7854950" y="2641600"/>
          <p14:tracePt t="5354" x="7804150" y="2641600"/>
          <p14:tracePt t="5370" x="7753350" y="2641600"/>
          <p14:tracePt t="5387" x="7645400" y="2603500"/>
          <p14:tracePt t="5404" x="7505700" y="2552700"/>
          <p14:tracePt t="5420" x="7327900" y="2489200"/>
          <p14:tracePt t="5437" x="7207250" y="2463800"/>
          <p14:tracePt t="5454" x="7112000" y="2451100"/>
          <p14:tracePt t="5471" x="6908800" y="2457450"/>
          <p14:tracePt t="5487" x="6756400" y="2546350"/>
          <p14:tracePt t="5504" x="6565900" y="2654300"/>
          <p14:tracePt t="5520" x="6356350" y="2794000"/>
          <p14:tracePt t="5537" x="6242050" y="2908300"/>
          <p14:tracePt t="5554" x="6172200" y="3009900"/>
          <p14:tracePt t="5570" x="6127750" y="3098800"/>
          <p14:tracePt t="5587" x="6121400" y="3136900"/>
          <p14:tracePt t="5672" x="6121400" y="3124200"/>
          <p14:tracePt t="5680" x="6089650" y="3016250"/>
          <p14:tracePt t="5688" x="6076950" y="2889250"/>
          <p14:tracePt t="5704" x="5930900" y="2482850"/>
          <p14:tracePt t="5720" x="5797550" y="2190750"/>
          <p14:tracePt t="5737" x="5734050" y="2089150"/>
          <p14:tracePt t="5754" x="5708650" y="2051050"/>
          <p14:tracePt t="5770" x="5689600" y="2032000"/>
          <p14:tracePt t="5787" x="5676900" y="2025650"/>
          <p14:tracePt t="5804" x="5664200" y="2025650"/>
          <p14:tracePt t="5821" x="5632450" y="2025650"/>
          <p14:tracePt t="5824" x="5588000" y="2038350"/>
          <p14:tracePt t="5837" x="5505450" y="2133600"/>
          <p14:tracePt t="5854" x="5124450" y="2717800"/>
          <p14:tracePt t="5870" x="5048250" y="2946400"/>
          <p14:tracePt t="5887" x="4895850" y="3689350"/>
          <p14:tracePt t="5904" x="4940300" y="4267200"/>
          <p14:tracePt t="5921" x="5168900" y="4705350"/>
          <p14:tracePt t="5937" x="5505450" y="4908550"/>
          <p14:tracePt t="5954" x="5892800" y="4927600"/>
          <p14:tracePt t="5971" x="6261100" y="4914900"/>
          <p14:tracePt t="5987" x="6699250" y="4654550"/>
          <p14:tracePt t="6004" x="7080250" y="4152900"/>
          <p14:tracePt t="6021" x="7258050" y="3587750"/>
          <p14:tracePt t="6037" x="7213600" y="3041650"/>
          <p14:tracePt t="6055" x="6635750" y="2311400"/>
          <p14:tracePt t="6070" x="5994400" y="2057400"/>
          <p14:tracePt t="6087" x="5314950" y="1930400"/>
          <p14:tracePt t="6104" x="4699000" y="1930400"/>
          <p14:tracePt t="6121" x="4210050" y="2114550"/>
          <p14:tracePt t="6137" x="3898900" y="2419350"/>
          <p14:tracePt t="6154" x="3765550" y="2901950"/>
          <p14:tracePt t="6171" x="3810000" y="3562350"/>
          <p14:tracePt t="6187" x="4114800" y="4248150"/>
          <p14:tracePt t="6204" x="4603750" y="4711700"/>
          <p14:tracePt t="6221" x="5118100" y="4851400"/>
          <p14:tracePt t="6237" x="5670550" y="4851400"/>
          <p14:tracePt t="6254" x="6540500" y="4635500"/>
          <p14:tracePt t="6271" x="6731000" y="4489450"/>
          <p14:tracePt t="6287" x="7023100" y="3879850"/>
          <p14:tracePt t="6304" x="6985000" y="3416300"/>
          <p14:tracePt t="6321" x="6686550" y="3016250"/>
          <p14:tracePt t="6337" x="6229350" y="2743200"/>
          <p14:tracePt t="6354" x="5784850" y="2635250"/>
          <p14:tracePt t="6371" x="5518150" y="2635250"/>
          <p14:tracePt t="6387" x="5353050" y="2743200"/>
          <p14:tracePt t="6404" x="5238750" y="3048000"/>
          <p14:tracePt t="6421" x="5238750" y="3479800"/>
          <p14:tracePt t="6437" x="5340350" y="3803650"/>
          <p14:tracePt t="6454" x="5607050" y="4000500"/>
          <p14:tracePt t="6471" x="5994400" y="4019550"/>
          <p14:tracePt t="6487" x="6337300" y="3879850"/>
          <p14:tracePt t="6504" x="6642100" y="3562350"/>
          <p14:tracePt t="6521" x="6858000" y="3048000"/>
          <p14:tracePt t="6537" x="6858000" y="2635250"/>
          <p14:tracePt t="6554" x="6788150" y="2298700"/>
          <p14:tracePt t="6571" x="6623050" y="2159000"/>
          <p14:tracePt t="6587" x="6451600" y="2082800"/>
          <p14:tracePt t="6604" x="6184900" y="2063750"/>
          <p14:tracePt t="6621" x="5905500" y="2190750"/>
          <p14:tracePt t="6637" x="5549900" y="2679700"/>
          <p14:tracePt t="6654" x="5378450" y="3346450"/>
          <p14:tracePt t="6671" x="5353050" y="4292600"/>
          <p14:tracePt t="6687" x="5454650" y="4641850"/>
          <p14:tracePt t="6704" x="5594350" y="4730750"/>
          <p14:tracePt t="6721" x="5886450" y="4730750"/>
          <p14:tracePt t="6737" x="6394450" y="4546600"/>
          <p14:tracePt t="6754" x="6953250" y="4114800"/>
          <p14:tracePt t="6771" x="7251700" y="3606800"/>
          <p14:tracePt t="6787" x="7321550" y="3257550"/>
          <p14:tracePt t="6804" x="7289800" y="3111500"/>
          <p14:tracePt t="6821" x="7073900" y="2997200"/>
          <p14:tracePt t="6825" x="6991350" y="2978150"/>
          <p14:tracePt t="6837" x="6864350" y="2978150"/>
          <p14:tracePt t="6854" x="6572250" y="3016250"/>
          <p14:tracePt t="6871" x="6007100" y="3562350"/>
          <p14:tracePt t="6887" x="5734050" y="4051300"/>
          <p14:tracePt t="6904" x="5651500" y="4375150"/>
          <p14:tracePt t="6921" x="5651500" y="4514850"/>
          <p14:tracePt t="6938" x="5715000" y="4552950"/>
          <p14:tracePt t="6954" x="5867400" y="4572000"/>
          <p14:tracePt t="6971" x="6280150" y="4483100"/>
          <p14:tracePt t="6988" x="6845300" y="4089400"/>
          <p14:tracePt t="7004" x="7175500" y="3670300"/>
          <p14:tracePt t="7021" x="7334250" y="3384550"/>
          <p14:tracePt t="7039" x="7321550" y="3276600"/>
          <p14:tracePt t="7054" x="7245350" y="3263900"/>
          <p14:tracePt t="7071" x="6572250" y="3181350"/>
          <p14:tracePt t="7087" x="5937250" y="3181350"/>
          <p14:tracePt t="7104" x="5397500" y="3346450"/>
          <p14:tracePt t="7121" x="5156200" y="3543300"/>
          <p14:tracePt t="7138" x="5130800" y="3644900"/>
          <p14:tracePt t="7154" x="5187950" y="3765550"/>
          <p14:tracePt t="7171" x="5327650" y="3848100"/>
          <p14:tracePt t="7188" x="5657850" y="3905250"/>
          <p14:tracePt t="7204" x="6102350" y="3968750"/>
          <p14:tracePt t="7221" x="6388100" y="3987800"/>
          <p14:tracePt t="7239" x="6502400" y="3987800"/>
          <p14:tracePt t="7272" x="6496050" y="3987800"/>
          <p14:tracePt t="7288" x="6318250" y="3886200"/>
          <p14:tracePt t="7304" x="6000750" y="3651250"/>
          <p14:tracePt t="7321" x="5810250" y="3543300"/>
          <p14:tracePt t="7338" x="5759450" y="3511550"/>
          <p14:tracePt t="7735" x="5746750" y="3511550"/>
          <p14:tracePt t="7743" x="5791200" y="3505200"/>
          <p14:tracePt t="7754" x="5867400" y="3486150"/>
          <p14:tracePt t="7771" x="6013450" y="3473450"/>
          <p14:tracePt t="7788" x="6159500" y="3454400"/>
          <p14:tracePt t="7804" x="6229350" y="3435350"/>
          <p14:tracePt t="7821" x="6242050" y="3435350"/>
          <p14:tracePt t="7903" x="6223000" y="3435350"/>
          <p14:tracePt t="7910" x="6197600" y="3435350"/>
          <p14:tracePt t="7921" x="6178550" y="3435350"/>
          <p14:tracePt t="7937" x="6146800" y="3435350"/>
          <p14:tracePt t="7971" x="6140450" y="3435350"/>
          <p14:tracePt t="8249" x="6203950" y="3409950"/>
          <p14:tracePt t="8255" x="6242050" y="3384550"/>
          <p14:tracePt t="8263" x="6261100" y="3378200"/>
          <p14:tracePt t="8271" x="6273800" y="3365500"/>
          <p14:tracePt t="8288" x="6273800" y="3352800"/>
          <p14:tracePt t="8304" x="6273800" y="3251200"/>
          <p14:tracePt t="8321" x="6273800" y="3117850"/>
          <p14:tracePt t="8338" x="6273800" y="2984500"/>
          <p14:tracePt t="8354" x="6273800" y="2882900"/>
          <p14:tracePt t="8371" x="6254750" y="2774950"/>
          <p14:tracePt t="8388" x="6216650" y="2686050"/>
          <p14:tracePt t="8404" x="6165850" y="2590800"/>
          <p14:tracePt t="8421" x="6102350" y="2514600"/>
          <p14:tracePt t="8438" x="6007100" y="2438400"/>
          <p14:tracePt t="8454" x="5949950" y="2400300"/>
          <p14:tracePt t="8471" x="5918200" y="2387600"/>
          <p14:tracePt t="8488" x="5892800" y="2387600"/>
          <p14:tracePt t="8504" x="5854700" y="2387600"/>
          <p14:tracePt t="8521" x="5734050" y="2425700"/>
          <p14:tracePt t="8538" x="5486400" y="2711450"/>
          <p14:tracePt t="8554" x="5257800" y="3149600"/>
          <p14:tracePt t="8571" x="5124450" y="3632200"/>
          <p14:tracePt t="8588" x="5105400" y="3886200"/>
          <p14:tracePt t="8604" x="5143500" y="3968750"/>
          <p14:tracePt t="8621" x="5232400" y="4013200"/>
          <p14:tracePt t="8638" x="5486400" y="4013200"/>
          <p14:tracePt t="8654" x="5880100" y="3841750"/>
          <p14:tracePt t="8671" x="6197600" y="3587750"/>
          <p14:tracePt t="8688" x="6305550" y="3314700"/>
          <p14:tracePt t="8704" x="6305550" y="3098800"/>
          <p14:tracePt t="8721" x="6261100" y="2971800"/>
          <p14:tracePt t="8738" x="6121400" y="2863850"/>
          <p14:tracePt t="8755" x="5943600" y="2774950"/>
          <p14:tracePt t="8771" x="5778500" y="2730500"/>
          <p14:tracePt t="8788" x="5638800" y="2730500"/>
          <p14:tracePt t="8805" x="5524500" y="2774950"/>
          <p14:tracePt t="8821" x="5422900" y="2882900"/>
          <p14:tracePt t="8839" x="5397500" y="3054350"/>
          <p14:tracePt t="8855" x="5461000" y="3168650"/>
          <p14:tracePt t="8871" x="5594350" y="3232150"/>
          <p14:tracePt t="8888" x="5727700" y="3244850"/>
          <p14:tracePt t="8905" x="5873750" y="3244850"/>
          <p14:tracePt t="8921" x="5988050" y="3206750"/>
          <p14:tracePt t="8938" x="6038850" y="3155950"/>
          <p14:tracePt t="8954" x="6051550" y="3111500"/>
          <p14:tracePt t="8971" x="6051550" y="3086100"/>
          <p14:tracePt t="8988" x="6032500" y="3048000"/>
          <p14:tracePt t="9004" x="5949950" y="3028950"/>
          <p14:tracePt t="9021" x="5886450" y="3022600"/>
          <p14:tracePt t="9038" x="5842000" y="3041650"/>
          <p14:tracePt t="9054" x="5797550" y="3105150"/>
          <p14:tracePt t="9071" x="5778500" y="3136900"/>
          <p14:tracePt t="9088" x="5765800" y="3187700"/>
          <p14:tracePt t="9105" x="5765800" y="3244850"/>
          <p14:tracePt t="9122" x="5778500" y="3276600"/>
          <p14:tracePt t="9138" x="5797550" y="3295650"/>
          <p14:tracePt t="9155" x="5816600" y="3314700"/>
          <p14:tracePt t="9172" x="5829300" y="3333750"/>
          <p14:tracePt t="9188" x="5842000" y="3340100"/>
          <p14:tracePt t="9205" x="5842000" y="3346450"/>
          <p14:tracePt t="9223" x="5861050" y="3365500"/>
          <p14:tracePt t="9239" x="5886450" y="3403600"/>
          <p14:tracePt t="9255" x="5905500" y="3460750"/>
          <p14:tracePt t="9271" x="5924550" y="3498850"/>
          <p14:tracePt t="9288" x="5937250" y="3517900"/>
          <p14:tracePt t="9305" x="5943600" y="3536950"/>
          <p14:tracePt t="9400" x="5956300" y="3517900"/>
          <p14:tracePt t="9407" x="5975350" y="3435350"/>
          <p14:tracePt t="9415" x="5994400" y="3359150"/>
          <p14:tracePt t="9423" x="6026150" y="3270250"/>
          <p14:tracePt t="9438" x="6038850" y="3181350"/>
          <p14:tracePt t="9455" x="6096000" y="2927350"/>
          <p14:tracePt t="9471" x="6108700" y="2787650"/>
          <p14:tracePt t="9488" x="6108700" y="2686050"/>
          <p14:tracePt t="9505" x="6108700" y="2635250"/>
          <p14:tracePt t="9521" x="6064250" y="2565400"/>
          <p14:tracePt t="9538" x="6019800" y="2520950"/>
          <p14:tracePt t="9555" x="5956300" y="2482850"/>
          <p14:tracePt t="9571" x="5918200" y="2476500"/>
          <p14:tracePt t="9588" x="5905500" y="2476500"/>
          <p14:tracePt t="9605" x="5892800" y="2476500"/>
          <p14:tracePt t="9639" x="5892800" y="2501900"/>
          <p14:tracePt t="9655" x="5969000" y="2597150"/>
          <p14:tracePt t="9671" x="6102350" y="2673350"/>
          <p14:tracePt t="9688" x="6311900" y="2736850"/>
          <p14:tracePt t="9705" x="6527800" y="2755900"/>
          <p14:tracePt t="9721" x="6807200" y="2755900"/>
          <p14:tracePt t="9738" x="7023100" y="2755900"/>
          <p14:tracePt t="9755" x="7086600" y="2743200"/>
          <p14:tracePt t="9771" x="7092950" y="2736850"/>
          <p14:tracePt t="9805" x="7105650" y="2717800"/>
          <p14:tracePt t="9821" x="7010400" y="2641600"/>
          <p14:tracePt t="9838" x="6826250" y="2552700"/>
          <p14:tracePt t="9855" x="6324600" y="2343150"/>
          <p14:tracePt t="9871" x="5962650" y="2241550"/>
          <p14:tracePt t="9888" x="5664200" y="2184400"/>
          <p14:tracePt t="9905" x="5524500" y="2171700"/>
          <p14:tracePt t="9922" x="5511800" y="2171700"/>
          <p14:tracePt t="9959" x="5543550" y="2171700"/>
          <p14:tracePt t="9971" x="5594350" y="2190750"/>
          <p14:tracePt t="9988" x="5715000" y="2279650"/>
          <p14:tracePt t="10005" x="5816600" y="2381250"/>
          <p14:tracePt t="10022" x="5880100" y="2552700"/>
          <p14:tracePt t="10039" x="5905500" y="2603500"/>
          <p14:tracePt t="10055" x="5930900" y="2698750"/>
          <p14:tracePt t="10072" x="5930900" y="2705100"/>
          <p14:tracePt t="10160" x="5918200" y="2686050"/>
          <p14:tracePt t="10167" x="5867400" y="2641600"/>
          <p14:tracePt t="10175" x="5829300" y="2616200"/>
          <p14:tracePt t="10188" x="5797550" y="2603500"/>
          <p14:tracePt t="10205" x="5784850" y="2597150"/>
          <p14:tracePt t="10240" x="5784850" y="2603500"/>
          <p14:tracePt t="10255" x="5784850" y="2749550"/>
          <p14:tracePt t="10272" x="5873750" y="3060700"/>
          <p14:tracePt t="10288" x="6057900" y="3517900"/>
          <p14:tracePt t="10305" x="6311900" y="3943350"/>
          <p14:tracePt t="10322" x="6489700" y="4210050"/>
          <p14:tracePt t="10338" x="6737350" y="4375150"/>
          <p14:tracePt t="10355" x="6858000" y="4406900"/>
          <p14:tracePt t="10372" x="6902450" y="4406900"/>
          <p14:tracePt t="10388" x="6921500" y="4400550"/>
          <p14:tracePt t="10405" x="6953250" y="4241800"/>
          <p14:tracePt t="10422" x="6915150" y="3708400"/>
          <p14:tracePt t="10438" x="6743700" y="3238500"/>
          <p14:tracePt t="10455" x="6623050" y="2990850"/>
          <p14:tracePt t="10472" x="6597650" y="2940050"/>
          <p14:tracePt t="10519" x="6597650" y="2946400"/>
          <p14:tracePt t="10527" x="6648450" y="3035300"/>
          <p14:tracePt t="10538" x="6705600" y="3194050"/>
          <p14:tracePt t="10555" x="6921500" y="3695700"/>
          <p14:tracePt t="10572" x="7150100" y="4146550"/>
          <p14:tracePt t="10588" x="7327900" y="4438650"/>
          <p14:tracePt t="10605" x="7410450" y="4533900"/>
          <p14:tracePt t="10622" x="7416800" y="4540250"/>
          <p14:tracePt t="10663" x="7366000" y="4533900"/>
          <p14:tracePt t="10671" x="7302500" y="4483100"/>
          <p14:tracePt t="10680" x="7258050" y="4451350"/>
          <p14:tracePt t="10689" x="7213600" y="4419600"/>
          <p14:tracePt t="10705" x="7175500" y="4387850"/>
          <p14:tracePt t="10936" x="7162800" y="4387850"/>
          <p14:tracePt t="10944" x="7143750" y="4387850"/>
          <p14:tracePt t="10955" x="7112000" y="4387850"/>
          <p14:tracePt t="10972" x="6953250" y="4387850"/>
          <p14:tracePt t="10989" x="6578600" y="4432300"/>
          <p14:tracePt t="11005" x="5937250" y="4527550"/>
          <p14:tracePt t="11022" x="4972050" y="4648200"/>
          <p14:tracePt t="11038" x="4692650" y="4686300"/>
          <p14:tracePt t="11055" x="4635500" y="4699000"/>
          <p14:tracePt t="11072" x="4629150" y="4699000"/>
          <p14:tracePt t="11135" x="4641850" y="4699000"/>
          <p14:tracePt t="11160" x="4648200" y="4699000"/>
          <p14:tracePt t="11175" x="4654550" y="4699000"/>
          <p14:tracePt t="11199" x="4660900" y="4699000"/>
          <p14:tracePt t="11215" x="4673600" y="4699000"/>
          <p14:tracePt t="11224" x="4679950" y="4699000"/>
          <p14:tracePt t="11231" x="4686300" y="4699000"/>
          <p14:tracePt t="11240" x="4699000" y="4699000"/>
          <p14:tracePt t="11256" x="4743450" y="4692650"/>
          <p14:tracePt t="11272" x="4806950" y="4686300"/>
          <p14:tracePt t="11289" x="4902200" y="4648200"/>
          <p14:tracePt t="11306" x="5016500" y="4616450"/>
          <p14:tracePt t="11323" x="5175250" y="4546600"/>
          <p14:tracePt t="11339" x="5295900" y="4451350"/>
          <p14:tracePt t="11356" x="5365750" y="4400550"/>
          <p14:tracePt t="11372" x="5384800" y="4375150"/>
          <p14:tracePt t="11406" x="5384800" y="4368800"/>
          <p14:tracePt t="11423" x="5384800" y="4343400"/>
          <p14:tracePt t="11439" x="5384800" y="4305300"/>
          <p14:tracePt t="11456" x="5372100" y="4248150"/>
          <p14:tracePt t="11472" x="5346700" y="4159250"/>
          <p14:tracePt t="11489" x="5346700" y="4000500"/>
          <p14:tracePt t="11506" x="5346700" y="3829050"/>
          <p14:tracePt t="11522" x="5397500" y="3644900"/>
          <p14:tracePt t="11539" x="5537200" y="3435350"/>
          <p14:tracePt t="11555" x="5676900" y="3225800"/>
          <p14:tracePt t="11572" x="5816600" y="3067050"/>
          <p14:tracePt t="11589" x="5899150" y="2959100"/>
          <p14:tracePt t="11606" x="5943600" y="2851150"/>
          <p14:tracePt t="11623" x="5969000" y="2698750"/>
          <p14:tracePt t="11639" x="5962650" y="2584450"/>
          <p14:tracePt t="11656" x="5842000" y="2470150"/>
          <p14:tracePt t="11672" x="5568950" y="2317750"/>
          <p14:tracePt t="11689" x="5226050" y="2216150"/>
          <p14:tracePt t="11706" x="4895850" y="2178050"/>
          <p14:tracePt t="11722" x="4584700" y="2178050"/>
          <p14:tracePt t="11739" x="4203700" y="2286000"/>
          <p14:tracePt t="11756" x="3911600" y="2495550"/>
          <p14:tracePt t="11772" x="3625850" y="2889250"/>
          <p14:tracePt t="11789" x="3517900" y="3416300"/>
          <p14:tracePt t="11806" x="3587750" y="4000500"/>
          <p14:tracePt t="11822" x="3917950" y="4451350"/>
          <p14:tracePt t="11839" x="4940300" y="4883150"/>
          <p14:tracePt t="11856" x="5918200" y="4908550"/>
          <p14:tracePt t="11873" x="6927850" y="4781550"/>
          <p14:tracePt t="11889" x="7689850" y="4546600"/>
          <p14:tracePt t="11906" x="8064500" y="4318000"/>
          <p14:tracePt t="11922" x="8140700" y="4159250"/>
          <p14:tracePt t="11939" x="8108950" y="4013200"/>
          <p14:tracePt t="11956" x="7823200" y="3816350"/>
          <p14:tracePt t="11972" x="7188200" y="3619500"/>
          <p14:tracePt t="11989" x="6413500" y="3492500"/>
          <p14:tracePt t="12006" x="5607050" y="3524250"/>
          <p14:tracePt t="12022" x="5537200" y="3549650"/>
          <p14:tracePt t="12039" x="5391150" y="3752850"/>
          <p14:tracePt t="12056" x="5384800" y="3892550"/>
          <p14:tracePt t="12072" x="5384800" y="4006850"/>
          <p14:tracePt t="12089" x="5416550" y="4070350"/>
          <p14:tracePt t="12106" x="5435600" y="4095750"/>
          <p14:tracePt t="12122" x="5441950" y="4108450"/>
          <p14:tracePt t="12156" x="5441950" y="4114800"/>
          <p14:tracePt t="12172" x="5397500" y="4159250"/>
          <p14:tracePt t="12189" x="5308600" y="4248150"/>
          <p14:tracePt t="12207" x="4864100" y="4495800"/>
          <p14:tracePt t="12223" x="4667250" y="4584700"/>
          <p14:tracePt t="12239" x="3975100" y="4800600"/>
          <p14:tracePt t="12256" x="3600450" y="4838700"/>
          <p14:tracePt t="12272" x="3352800" y="4838700"/>
          <p14:tracePt t="12289" x="3206750" y="4832350"/>
          <p14:tracePt t="12306" x="3130550" y="4794250"/>
          <p14:tracePt t="12323" x="3105150" y="4768850"/>
          <p14:tracePt t="12339" x="3105150" y="4743450"/>
          <p14:tracePt t="12356" x="3130550" y="4699000"/>
          <p14:tracePt t="12359" x="3181350" y="4654550"/>
          <p14:tracePt t="12373" x="3244850" y="4629150"/>
          <p14:tracePt t="12389" x="3359150" y="4591050"/>
          <p14:tracePt t="12406" x="3409950" y="4552950"/>
          <p14:tracePt t="12463" x="3403600" y="4552950"/>
          <p14:tracePt t="12472" x="3390900" y="4546600"/>
          <p14:tracePt t="21327" x="0" y="0"/>
        </p14:tracePtLst>
      </p14:laserTraceLst>
    </p:ext>
  </p:extLs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1"/>
          <p:cNvPicPr>
            <a:picLocks noChangeAspect="1"/>
          </p:cNvPicPr>
          <p:nvPr/>
        </p:nvPicPr>
        <p:blipFill>
          <a:blip r:embed="rId3">
            <a:extLst>
              <a:ext uri="{28A0092B-C50C-407E-A947-70E740481C1C}">
                <a14:useLocalDpi xmlns:a14="http://schemas.microsoft.com/office/drawing/2010/main" val="0"/>
              </a:ext>
            </a:extLst>
          </a:blip>
          <a:srcRect l="28682" t="14172" r="36475" b="46497"/>
          <a:stretch>
            <a:fillRect/>
          </a:stretch>
        </p:blipFill>
        <p:spPr bwMode="auto">
          <a:xfrm>
            <a:off x="2495550" y="1196976"/>
            <a:ext cx="7658100" cy="48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461491"/>
      </p:ext>
    </p:extLst>
  </p:cSld>
  <p:clrMapOvr>
    <a:masterClrMapping/>
  </p:clrMapOvr>
  <mc:AlternateContent xmlns:mc="http://schemas.openxmlformats.org/markup-compatibility/2006" xmlns:p14="http://schemas.microsoft.com/office/powerpoint/2010/main">
    <mc:Choice Requires="p14">
      <p:transition spd="slow" p14:dur="2000" advTm="32814"/>
    </mc:Choice>
    <mc:Fallback xmlns="">
      <p:transition spd="slow" advTm="32814"/>
    </mc:Fallback>
  </mc:AlternateContent>
  <p:timing>
    <p:tnLst>
      <p:par>
        <p:cTn id="1" dur="indefinite" restart="never" nodeType="tmRoot"/>
      </p:par>
    </p:tnLst>
  </p:timing>
  <p:extLst mod="1">
    <p:ext uri="{3A86A75C-4F4B-4683-9AE1-C65F6400EC91}">
      <p14:laserTraceLst xmlns:p14="http://schemas.microsoft.com/office/powerpoint/2010/main">
        <p14:tracePtLst>
          <p14:tracePt t="2949" x="260350" y="5524500"/>
          <p14:tracePt t="3006" x="266700" y="5524500"/>
          <p14:tracePt t="3022" x="273050" y="5524500"/>
          <p14:tracePt t="3029" x="279400" y="5524500"/>
          <p14:tracePt t="3037" x="292100" y="5518150"/>
          <p14:tracePt t="3046" x="298450" y="5518150"/>
          <p14:tracePt t="3060" x="330200" y="5518150"/>
          <p14:tracePt t="3076" x="628650" y="5448300"/>
          <p14:tracePt t="3078" x="806450" y="5429250"/>
          <p14:tracePt t="3093" x="1035050" y="5359400"/>
          <p14:tracePt t="3110" x="1701800" y="5181600"/>
          <p14:tracePt t="3126" x="2171700" y="5022850"/>
          <p14:tracePt t="3143" x="2647950" y="4806950"/>
          <p14:tracePt t="3160" x="3060700" y="4629150"/>
          <p14:tracePt t="3177" x="3403600" y="4489450"/>
          <p14:tracePt t="3193" x="3644900" y="4368800"/>
          <p14:tracePt t="3210" x="3784600" y="4260850"/>
          <p14:tracePt t="3227" x="3886200" y="4171950"/>
          <p14:tracePt t="3243" x="3975100" y="4083050"/>
          <p14:tracePt t="3260" x="4076700" y="3994150"/>
          <p14:tracePt t="3278" x="4216400" y="3867150"/>
          <p14:tracePt t="3293" x="4254500" y="3841750"/>
          <p14:tracePt t="3310" x="4368800" y="3746500"/>
          <p14:tracePt t="3327" x="4419600" y="3689350"/>
          <p14:tracePt t="3343" x="4457700" y="3663950"/>
          <p14:tracePt t="3360" x="4464050" y="3657600"/>
          <p14:tracePt t="3662" x="4476750" y="3657600"/>
          <p14:tracePt t="3671" x="4495800" y="3657600"/>
          <p14:tracePt t="3678" x="4508500" y="3651250"/>
          <p14:tracePt t="3694" x="4527550" y="3651250"/>
          <p14:tracePt t="3710" x="4718050" y="3752850"/>
          <p14:tracePt t="3727" x="4991100" y="3867150"/>
          <p14:tracePt t="3743" x="5353050" y="4032250"/>
          <p14:tracePt t="3760" x="5765800" y="4210050"/>
          <p14:tracePt t="3777" x="6083300" y="4375150"/>
          <p14:tracePt t="3794" x="6400800" y="4508500"/>
          <p14:tracePt t="3810" x="6705600" y="4610100"/>
          <p14:tracePt t="3827" x="6877050" y="4679950"/>
          <p14:tracePt t="3844" x="6997700" y="4730750"/>
          <p14:tracePt t="3861" x="7023100" y="4743450"/>
          <p14:tracePt t="3877" x="7029450" y="4743450"/>
          <p14:tracePt t="3998" x="7042150" y="4743450"/>
          <p14:tracePt t="4005" x="7048500" y="4743450"/>
          <p14:tracePt t="4014" x="7067550" y="4743450"/>
          <p14:tracePt t="4027" x="7086600" y="4743450"/>
          <p14:tracePt t="4043" x="7137400" y="4743450"/>
          <p14:tracePt t="4060" x="7188200" y="4743450"/>
          <p14:tracePt t="4077" x="7239000" y="4743450"/>
          <p14:tracePt t="4093" x="7251700" y="4743450"/>
          <p14:tracePt t="4110" x="7264400" y="4743450"/>
          <p14:tracePt t="5272" x="7302500" y="4743450"/>
          <p14:tracePt t="5280" x="7359650" y="4743450"/>
          <p14:tracePt t="5288" x="7429500" y="4743450"/>
          <p14:tracePt t="5296" x="7512050" y="4743450"/>
          <p14:tracePt t="5311" x="7696200" y="4743450"/>
          <p14:tracePt t="5327" x="7893050" y="4743450"/>
          <p14:tracePt t="5344" x="8210550" y="4724400"/>
          <p14:tracePt t="5361" x="8489950" y="4692650"/>
          <p14:tracePt t="5377" x="8718550" y="4616450"/>
          <p14:tracePt t="5394" x="8851900" y="4546600"/>
          <p14:tracePt t="5410" x="8928100" y="4476750"/>
          <p14:tracePt t="5427" x="8972550" y="4362450"/>
          <p14:tracePt t="5444" x="8997950" y="4241800"/>
          <p14:tracePt t="5461" x="8997950" y="3962400"/>
          <p14:tracePt t="5478" x="8997950" y="3841750"/>
          <p14:tracePt t="5494" x="8870950" y="3327400"/>
          <p14:tracePt t="5511" x="8699500" y="2940050"/>
          <p14:tracePt t="5527" x="8477250" y="2533650"/>
          <p14:tracePt t="5544" x="8121650" y="2108200"/>
          <p14:tracePt t="5561" x="7785100" y="1701800"/>
          <p14:tracePt t="5577" x="7410450" y="1371600"/>
          <p14:tracePt t="5594" x="7067550" y="1073150"/>
          <p14:tracePt t="5611" x="6750050" y="838200"/>
          <p14:tracePt t="5627" x="6457950" y="660400"/>
          <p14:tracePt t="5644" x="6254750" y="577850"/>
          <p14:tracePt t="5661" x="6007100" y="501650"/>
          <p14:tracePt t="5677" x="5943600" y="488950"/>
          <p14:tracePt t="5694" x="5765800" y="463550"/>
          <p14:tracePt t="5710" x="5664200" y="463550"/>
          <p14:tracePt t="5727" x="5581650" y="463550"/>
          <p14:tracePt t="5744" x="5492750" y="463550"/>
          <p14:tracePt t="5761" x="5391150" y="463550"/>
          <p14:tracePt t="5778" x="5276850" y="463550"/>
          <p14:tracePt t="5794" x="5118100" y="482600"/>
          <p14:tracePt t="5811" x="4953000" y="501650"/>
          <p14:tracePt t="5828" x="4756150" y="527050"/>
          <p14:tracePt t="5844" x="4565650" y="558800"/>
          <p14:tracePt t="5862" x="4343400" y="615950"/>
          <p14:tracePt t="5877" x="4286250" y="641350"/>
          <p14:tracePt t="5894" x="4127500" y="711200"/>
          <p14:tracePt t="5911" x="4051300" y="742950"/>
          <p14:tracePt t="5928" x="3981450" y="812800"/>
          <p14:tracePt t="5944" x="3879850" y="958850"/>
          <p14:tracePt t="5961" x="3778250" y="1155700"/>
          <p14:tracePt t="5978" x="3676650" y="1384300"/>
          <p14:tracePt t="5994" x="3606800" y="1625600"/>
          <p14:tracePt t="6011" x="3606800" y="1790700"/>
          <p14:tracePt t="6028" x="3606800" y="1962150"/>
          <p14:tracePt t="6044" x="3683000" y="2152650"/>
          <p14:tracePt t="6062" x="3905250" y="2520950"/>
          <p14:tracePt t="6078" x="4083050" y="2705100"/>
          <p14:tracePt t="6094" x="4260850" y="2813050"/>
          <p14:tracePt t="6111" x="4457700" y="2857500"/>
          <p14:tracePt t="6128" x="4737100" y="2895600"/>
          <p14:tracePt t="6144" x="5168900" y="2895600"/>
          <p14:tracePt t="6161" x="5613400" y="2857500"/>
          <p14:tracePt t="6178" x="6108700" y="2717800"/>
          <p14:tracePt t="6194" x="6559550" y="2584450"/>
          <p14:tracePt t="6211" x="7010400" y="2444750"/>
          <p14:tracePt t="6227" x="7397750" y="2298700"/>
          <p14:tracePt t="6244" x="7677150" y="2159000"/>
          <p14:tracePt t="6261" x="7893050" y="2038350"/>
          <p14:tracePt t="6277" x="7924800" y="2012950"/>
          <p14:tracePt t="6294" x="7931150" y="2000250"/>
          <p14:tracePt t="6311" x="7937500" y="1981200"/>
          <p14:tracePt t="6328" x="7937500" y="1943100"/>
          <p14:tracePt t="6344" x="7937500" y="1905000"/>
          <p14:tracePt t="6361" x="7937500" y="1816100"/>
          <p14:tracePt t="6378" x="7886700" y="1733550"/>
          <p14:tracePt t="6394" x="7778750" y="1612900"/>
          <p14:tracePt t="6411" x="7651750" y="1498600"/>
          <p14:tracePt t="6428" x="7512050" y="1377950"/>
          <p14:tracePt t="6444" x="7385050" y="1276350"/>
          <p14:tracePt t="6461" x="7169150" y="1187450"/>
          <p14:tracePt t="6478" x="7054850" y="1149350"/>
          <p14:tracePt t="6495" x="6902450" y="1136650"/>
          <p14:tracePt t="6511" x="6731000" y="1104900"/>
          <p14:tracePt t="6528" x="6483350" y="1104900"/>
          <p14:tracePt t="6544" x="6172200" y="1104900"/>
          <p14:tracePt t="6561" x="5810250" y="1104900"/>
          <p14:tracePt t="6578" x="5378450" y="1104900"/>
          <p14:tracePt t="6595" x="4997450" y="1104900"/>
          <p14:tracePt t="6611" x="4686300" y="1104900"/>
          <p14:tracePt t="6628" x="4495800" y="1104900"/>
          <p14:tracePt t="6644" x="4362450" y="1130300"/>
          <p14:tracePt t="6662" x="4229100" y="1174750"/>
          <p14:tracePt t="6678" x="4133850" y="1225550"/>
          <p14:tracePt t="6695" x="4051300" y="1282700"/>
          <p14:tracePt t="6711" x="3937000" y="1365250"/>
          <p14:tracePt t="6728" x="3822700" y="1454150"/>
          <p14:tracePt t="6744" x="3708400" y="1549400"/>
          <p14:tracePt t="6761" x="3644900" y="1631950"/>
          <p14:tracePt t="6778" x="3606800" y="1695450"/>
          <p14:tracePt t="6795" x="3594100" y="1746250"/>
          <p14:tracePt t="6811" x="3594100" y="1797050"/>
          <p14:tracePt t="6828" x="3594100" y="1866900"/>
          <p14:tracePt t="6845" x="3619500" y="1962150"/>
          <p14:tracePt t="6861" x="3683000" y="2051050"/>
          <p14:tracePt t="6878" x="3784600" y="2139950"/>
          <p14:tracePt t="6895" x="3867150" y="2184400"/>
          <p14:tracePt t="6911" x="4006850" y="2228850"/>
          <p14:tracePt t="6928" x="4171950" y="2254250"/>
          <p14:tracePt t="6945" x="4413250" y="2286000"/>
          <p14:tracePt t="6961" x="4737100" y="2311400"/>
          <p14:tracePt t="6978" x="5149850" y="2311400"/>
          <p14:tracePt t="6995" x="5651500" y="2311400"/>
          <p14:tracePt t="7011" x="6197600" y="2247900"/>
          <p14:tracePt t="7028" x="6718300" y="2152650"/>
          <p14:tracePt t="7045" x="7213600" y="2038350"/>
          <p14:tracePt t="7061" x="7683500" y="1949450"/>
          <p14:tracePt t="7078" x="8286750" y="1797050"/>
          <p14:tracePt t="7095" x="8528050" y="1727200"/>
          <p14:tracePt t="7111" x="8636000" y="1689100"/>
          <p14:tracePt t="7128" x="8699500" y="1657350"/>
          <p14:tracePt t="7145" x="8712200" y="1638300"/>
          <p14:tracePt t="7161" x="8724900" y="1625600"/>
          <p14:tracePt t="7178" x="8724900" y="1600200"/>
          <p14:tracePt t="7195" x="8737600" y="1555750"/>
          <p14:tracePt t="7211" x="8737600" y="1492250"/>
          <p14:tracePt t="7228" x="8737600" y="1409700"/>
          <p14:tracePt t="7245" x="8693150" y="1308100"/>
          <p14:tracePt t="7261" x="8540750" y="1206500"/>
          <p14:tracePt t="7278" x="8166100" y="984250"/>
          <p14:tracePt t="7295" x="7797800" y="857250"/>
          <p14:tracePt t="7311" x="7359650" y="768350"/>
          <p14:tracePt t="7328" x="6889750" y="698500"/>
          <p14:tracePt t="7345" x="6445250" y="635000"/>
          <p14:tracePt t="7361" x="6026150" y="635000"/>
          <p14:tracePt t="7378" x="5664200" y="635000"/>
          <p14:tracePt t="7394" x="5454650" y="635000"/>
          <p14:tracePt t="7411" x="5289550" y="635000"/>
          <p14:tracePt t="7428" x="5118100" y="635000"/>
          <p14:tracePt t="7444" x="4959350" y="647700"/>
          <p14:tracePt t="7461" x="4775200" y="673100"/>
          <p14:tracePt t="7478" x="4419600" y="774700"/>
          <p14:tracePt t="7494" x="4152900" y="876300"/>
          <p14:tracePt t="7511" x="3860800" y="1003300"/>
          <p14:tracePt t="7528" x="3613150" y="1130300"/>
          <p14:tracePt t="7544" x="3409950" y="1250950"/>
          <p14:tracePt t="7561" x="3263900" y="1352550"/>
          <p14:tracePt t="7578" x="3155950" y="1485900"/>
          <p14:tracePt t="7594" x="3060700" y="1644650"/>
          <p14:tracePt t="7611" x="2997200" y="1809750"/>
          <p14:tracePt t="7628" x="2946400" y="2019300"/>
          <p14:tracePt t="7644" x="2901950" y="2235200"/>
          <p14:tracePt t="7661" x="2901950" y="2406650"/>
          <p14:tracePt t="7678" x="2901950" y="2590800"/>
          <p14:tracePt t="7694" x="2921000" y="2692400"/>
          <p14:tracePt t="7711" x="2965450" y="2832100"/>
          <p14:tracePt t="7728" x="3035300" y="2990850"/>
          <p14:tracePt t="7744" x="3117850" y="3117850"/>
          <p14:tracePt t="7761" x="3194050" y="3238500"/>
          <p14:tracePt t="7778" x="3270250" y="3321050"/>
          <p14:tracePt t="7795" x="3333750" y="3397250"/>
          <p14:tracePt t="7811" x="3422650" y="3505200"/>
          <p14:tracePt t="7828" x="3530600" y="3587750"/>
          <p14:tracePt t="7844" x="3644900" y="3670300"/>
          <p14:tracePt t="7861" x="3740150" y="3714750"/>
          <p14:tracePt t="7878" x="3778250" y="3740150"/>
          <p14:tracePt t="7894" x="3797300" y="3759200"/>
          <p14:tracePt t="7911" x="3816350" y="3784600"/>
          <p14:tracePt t="7928" x="3848100" y="3854450"/>
          <p14:tracePt t="7945" x="3886200" y="3943350"/>
          <p14:tracePt t="7961" x="3924300" y="4032250"/>
          <p14:tracePt t="7978" x="3949700" y="4140200"/>
          <p14:tracePt t="7995" x="3975100" y="4260850"/>
          <p14:tracePt t="8012" x="4019550" y="4381500"/>
          <p14:tracePt t="8028" x="4057650" y="4521200"/>
          <p14:tracePt t="8046" x="4210050" y="4813300"/>
          <p14:tracePt t="8061" x="4267200" y="4902200"/>
          <p14:tracePt t="8079" x="4387850" y="5029200"/>
          <p14:tracePt t="8095" x="4400550" y="5041900"/>
          <p14:tracePt t="8112" x="4406900" y="5041900"/>
          <p14:tracePt t="8145" x="4413250" y="5041900"/>
          <p14:tracePt t="8162" x="4419600" y="4991100"/>
          <p14:tracePt t="8178" x="4419600" y="4876800"/>
          <p14:tracePt t="8195" x="4413250" y="4762500"/>
          <p14:tracePt t="8212" x="4400550" y="4660900"/>
          <p14:tracePt t="8228" x="4387850" y="4597400"/>
          <p14:tracePt t="8245" x="4387850" y="4559300"/>
          <p14:tracePt t="8262" x="4387850" y="4552950"/>
          <p14:tracePt t="8278" x="4394200" y="4552950"/>
          <p14:tracePt t="8295" x="4406900" y="4540250"/>
          <p14:tracePt t="8312" x="4425950" y="4540250"/>
          <p14:tracePt t="8328" x="4445000" y="4540250"/>
          <p14:tracePt t="8345" x="4451350" y="4540250"/>
          <p14:tracePt t="8362" x="4483100" y="4540250"/>
          <p14:tracePt t="8378" x="4521200" y="4565650"/>
          <p14:tracePt t="8395" x="4559300" y="4641850"/>
          <p14:tracePt t="8412" x="4597400" y="4730750"/>
          <p14:tracePt t="8428" x="4629150" y="4794250"/>
          <p14:tracePt t="8445" x="4648200" y="4845050"/>
          <p14:tracePt t="8462" x="4648200" y="4857750"/>
          <p14:tracePt t="8558" x="4648200" y="4845050"/>
          <p14:tracePt t="8566" x="4648200" y="4826000"/>
          <p14:tracePt t="8578" x="4648200" y="4806950"/>
          <p14:tracePt t="8595" x="4648200" y="4768850"/>
          <p14:tracePt t="8598" x="4648200" y="4749800"/>
          <p14:tracePt t="8614" x="4648200" y="4737100"/>
          <p14:tracePt t="8628" x="4648200" y="4730750"/>
          <p14:tracePt t="8646" x="4648200" y="4699000"/>
          <p14:tracePt t="8662" x="4648200" y="4686300"/>
          <p14:tracePt t="8695" x="4648200" y="4679950"/>
          <p14:tracePt t="8783" x="4648200" y="4673600"/>
          <p14:tracePt t="8790" x="4648200" y="4660900"/>
          <p14:tracePt t="8806" x="4641850" y="4654550"/>
          <p14:tracePt t="8814" x="4641850" y="4648200"/>
          <p14:tracePt t="8829" x="4641850" y="4641850"/>
          <p14:tracePt t="8845" x="4641850" y="4597400"/>
          <p14:tracePt t="8862" x="4635500" y="4540250"/>
          <p14:tracePt t="8878" x="4635500" y="4502150"/>
          <p14:tracePt t="8895" x="4635500" y="4438650"/>
          <p14:tracePt t="8912" x="4635500" y="4400550"/>
          <p14:tracePt t="8929" x="4635500" y="4368800"/>
          <p14:tracePt t="8945" x="4635500" y="4343400"/>
          <p14:tracePt t="8962" x="4635500" y="4324350"/>
          <p14:tracePt t="8979" x="4635500" y="4305300"/>
          <p14:tracePt t="8995" x="4622800" y="4279900"/>
          <p14:tracePt t="9012" x="4622800" y="4254500"/>
          <p14:tracePt t="9029" x="4616450" y="4235450"/>
          <p14:tracePt t="9046" x="4610100" y="4216400"/>
          <p14:tracePt t="9151" x="4610100" y="4235450"/>
          <p14:tracePt t="9158" x="4610100" y="4254500"/>
          <p14:tracePt t="9166" x="4610100" y="4273550"/>
          <p14:tracePt t="9179" x="4610100" y="4286250"/>
          <p14:tracePt t="9195" x="4616450" y="4305300"/>
          <p14:tracePt t="9212" x="4629150" y="4318000"/>
          <p14:tracePt t="9229" x="4635500" y="4349750"/>
          <p14:tracePt t="9245" x="4654550" y="4368800"/>
          <p14:tracePt t="9262" x="4686300" y="4387850"/>
          <p14:tracePt t="9279" x="4705350" y="4394200"/>
          <p14:tracePt t="9295" x="4724400" y="4406900"/>
          <p14:tracePt t="9312" x="4737100" y="4406900"/>
          <p14:tracePt t="9329" x="4756150" y="4406900"/>
          <p14:tracePt t="9345" x="4794250" y="4406900"/>
          <p14:tracePt t="9362" x="4857750" y="4406900"/>
          <p14:tracePt t="9378" x="4959350" y="4406900"/>
          <p14:tracePt t="9395" x="5080000" y="4368800"/>
          <p14:tracePt t="9411" x="5232400" y="4337050"/>
          <p14:tracePt t="9429" x="5378450" y="4286250"/>
          <p14:tracePt t="9446" x="5505450" y="4235450"/>
          <p14:tracePt t="9462" x="5562600" y="4222750"/>
          <p14:tracePt t="9479" x="5575300" y="4222750"/>
          <p14:tracePt t="9495" x="5594350" y="4216400"/>
          <p14:tracePt t="9512" x="5607050" y="4216400"/>
          <p14:tracePt t="9529" x="5626100" y="4216400"/>
          <p14:tracePt t="9545" x="5664200" y="4216400"/>
          <p14:tracePt t="9562" x="5702300" y="4216400"/>
          <p14:tracePt t="9579" x="5778500" y="4229100"/>
          <p14:tracePt t="9595" x="5867400" y="4273550"/>
          <p14:tracePt t="9612" x="5956300" y="4324350"/>
          <p14:tracePt t="9615" x="6032500" y="4387850"/>
          <p14:tracePt t="9629" x="6070600" y="4413250"/>
          <p14:tracePt t="9646" x="6165850" y="4470400"/>
          <p14:tracePt t="9662" x="6191250" y="4483100"/>
          <p14:tracePt t="9679" x="6197600" y="4495800"/>
          <p14:tracePt t="9765" x="6197600" y="4502150"/>
          <p14:tracePt t="9773" x="6197600" y="4508500"/>
          <p14:tracePt t="9781" x="6203950" y="4514850"/>
          <p14:tracePt t="9795" x="6203950" y="4521200"/>
          <p14:tracePt t="9812" x="6216650" y="4533900"/>
          <p14:tracePt t="9828" x="6216650" y="4559300"/>
          <p14:tracePt t="9845" x="6229350" y="4572000"/>
          <p14:tracePt t="9862" x="6229350" y="4584700"/>
          <p14:tracePt t="9878" x="6229350" y="4597400"/>
          <p14:tracePt t="9912" x="6229350" y="4603750"/>
          <p14:tracePt t="9929" x="6216650" y="4610100"/>
          <p14:tracePt t="9945" x="6191250" y="4610100"/>
          <p14:tracePt t="9962" x="6165850" y="4610100"/>
          <p14:tracePt t="9979" x="6134100" y="4610100"/>
          <p14:tracePt t="9995" x="6108700" y="4610100"/>
          <p14:tracePt t="10012" x="6102350" y="4610100"/>
          <p14:tracePt t="10029" x="6083300" y="4610100"/>
          <p14:tracePt t="10078" x="6076950" y="4610100"/>
          <p14:tracePt t="10126" x="6070600" y="4610100"/>
          <p14:tracePt t="10158" x="6057900" y="4610100"/>
          <p14:tracePt t="10166" x="6051550" y="4610100"/>
          <p14:tracePt t="10182" x="6045200" y="4610100"/>
          <p14:tracePt t="10191" x="6032500" y="4610100"/>
          <p14:tracePt t="10198" x="6026150" y="4610100"/>
          <p14:tracePt t="10212" x="6019800" y="4610100"/>
          <p14:tracePt t="10229" x="5981700" y="4610100"/>
          <p14:tracePt t="10246" x="5930900" y="4610100"/>
          <p14:tracePt t="10262" x="5842000" y="4610100"/>
          <p14:tracePt t="10279" x="5791200" y="4610100"/>
          <p14:tracePt t="10296" x="5759450" y="4610100"/>
          <p14:tracePt t="10312" x="5727700" y="4622800"/>
          <p14:tracePt t="10329" x="5695950" y="4622800"/>
          <p14:tracePt t="10346" x="5683250" y="4629150"/>
          <p14:tracePt t="10362" x="5651500" y="4629150"/>
          <p14:tracePt t="10379" x="5626100" y="4629150"/>
          <p14:tracePt t="10396" x="5626100" y="4635500"/>
          <p14:tracePt t="10412" x="5619750" y="4635500"/>
          <p14:tracePt t="10429" x="5613400" y="4635500"/>
          <p14:tracePt t="10622" x="5607050" y="4629150"/>
          <p14:tracePt t="10630" x="5607050" y="4591050"/>
          <p14:tracePt t="10638" x="5607050" y="4540250"/>
          <p14:tracePt t="10647" x="5607050" y="4470400"/>
          <p14:tracePt t="10662" x="5607050" y="4330700"/>
          <p14:tracePt t="10679" x="5607050" y="4159250"/>
          <p14:tracePt t="10696" x="5607050" y="4013200"/>
          <p14:tracePt t="10712" x="5607050" y="3873500"/>
          <p14:tracePt t="10729" x="5607050" y="3771900"/>
          <p14:tracePt t="10746" x="5607050" y="3689350"/>
          <p14:tracePt t="10762" x="5607050" y="3600450"/>
          <p14:tracePt t="10779" x="5607050" y="3492500"/>
          <p14:tracePt t="10796" x="5607050" y="3352800"/>
          <p14:tracePt t="10812" x="5613400" y="3206750"/>
          <p14:tracePt t="10829" x="5638800" y="3054350"/>
          <p14:tracePt t="10846" x="5657850" y="2870200"/>
          <p14:tracePt t="10863" x="5670550" y="2749550"/>
          <p14:tracePt t="10879" x="5695950" y="2647950"/>
          <p14:tracePt t="10896" x="5695950" y="2552700"/>
          <p14:tracePt t="10912" x="5695950" y="2457450"/>
          <p14:tracePt t="10929" x="5695950" y="2406650"/>
          <p14:tracePt t="10946" x="5695950" y="2368550"/>
          <p14:tracePt t="10963" x="5695950" y="2298700"/>
          <p14:tracePt t="10979" x="5695950" y="2260600"/>
          <p14:tracePt t="10996" x="5695950" y="2222500"/>
          <p14:tracePt t="11012" x="5695950" y="2190750"/>
          <p14:tracePt t="11029" x="5695950" y="2178050"/>
          <p14:tracePt t="11046" x="5695950" y="2165350"/>
          <p14:tracePt t="11198" x="5695950" y="2184400"/>
          <p14:tracePt t="11206" x="5708650" y="2241550"/>
          <p14:tracePt t="11214" x="5721350" y="2298700"/>
          <p14:tracePt t="11230" x="5721350" y="2355850"/>
          <p14:tracePt t="11246" x="5746750" y="2533650"/>
          <p14:tracePt t="11263" x="5778500" y="2679700"/>
          <p14:tracePt t="11279" x="5810250" y="2889250"/>
          <p14:tracePt t="11296" x="5842000" y="3181350"/>
          <p14:tracePt t="11313" x="5880100" y="3441700"/>
          <p14:tracePt t="11329" x="5930900" y="3663950"/>
          <p14:tracePt t="11346" x="5943600" y="3790950"/>
          <p14:tracePt t="11362" x="5956300" y="3848100"/>
          <p14:tracePt t="11379" x="5956300" y="3867150"/>
          <p14:tracePt t="11396" x="5956300" y="3879850"/>
          <p14:tracePt t="11429" x="5956300" y="3892550"/>
          <p14:tracePt t="11485" x="5943600" y="3873500"/>
          <p14:tracePt t="11494" x="5943600" y="3822700"/>
          <p14:tracePt t="11501" x="5930900" y="3759200"/>
          <p14:tracePt t="11512" x="5918200" y="3670300"/>
          <p14:tracePt t="11529" x="5867400" y="3435350"/>
          <p14:tracePt t="11546" x="5810250" y="3105150"/>
          <p14:tracePt t="11563" x="5746750" y="2736850"/>
          <p14:tracePt t="11579" x="5727700" y="2533650"/>
          <p14:tracePt t="11596" x="5702300" y="2368550"/>
          <p14:tracePt t="11613" x="5676900" y="2247900"/>
          <p14:tracePt t="11630" x="5664200" y="2171700"/>
          <p14:tracePt t="11646" x="5664200" y="2159000"/>
          <p14:tracePt t="11751" x="5657850" y="2159000"/>
          <p14:tracePt t="11758" x="5645150" y="2159000"/>
          <p14:tracePt t="11782" x="5638800" y="2159000"/>
          <p14:tracePt t="11854" x="5632450" y="2146300"/>
          <p14:tracePt t="11862" x="5632450" y="2133600"/>
          <p14:tracePt t="11871" x="5632450" y="2127250"/>
          <p14:tracePt t="11879" x="5638800" y="2108200"/>
          <p14:tracePt t="11896" x="5676900" y="2070100"/>
          <p14:tracePt t="11913" x="5746750" y="2044700"/>
          <p14:tracePt t="11929" x="5848350" y="2019300"/>
          <p14:tracePt t="11946" x="5937250" y="2019300"/>
          <p14:tracePt t="11963" x="6026150" y="2019300"/>
          <p14:tracePt t="11979" x="6064250" y="2019300"/>
          <p14:tracePt t="11996" x="6076950" y="2019300"/>
          <p14:tracePt t="12013" x="6096000" y="2019300"/>
          <p14:tracePt t="12029" x="6102350" y="2032000"/>
          <p14:tracePt t="12046" x="6115050" y="2038350"/>
          <p14:tracePt t="12079" x="6127750" y="2051050"/>
          <p14:tracePt t="12096" x="6134100" y="2070100"/>
          <p14:tracePt t="12112" x="6140450" y="2089150"/>
          <p14:tracePt t="12129" x="6146800" y="2101850"/>
          <p14:tracePt t="12146" x="6153150" y="2108200"/>
          <p14:tracePt t="12162" x="6159500" y="2127250"/>
          <p14:tracePt t="12179" x="6159500" y="2139950"/>
          <p14:tracePt t="12196" x="6159500" y="2152650"/>
          <p14:tracePt t="12214" x="6159500" y="2171700"/>
          <p14:tracePt t="12230" x="6159500" y="2184400"/>
          <p14:tracePt t="12246" x="6140450" y="2209800"/>
          <p14:tracePt t="12263" x="6083300" y="2216150"/>
          <p14:tracePt t="12280" x="6007100" y="2241550"/>
          <p14:tracePt t="12296" x="5956300" y="2254250"/>
          <p14:tracePt t="12313" x="5886450" y="2266950"/>
          <p14:tracePt t="12330" x="5822950" y="2266950"/>
          <p14:tracePt t="12346" x="5772150" y="2273300"/>
          <p14:tracePt t="12363" x="5721350" y="2286000"/>
          <p14:tracePt t="12380" x="5695950" y="2286000"/>
          <p14:tracePt t="12396" x="5676900" y="2292350"/>
          <p14:tracePt t="12413" x="5664200" y="2298700"/>
          <p14:tracePt t="12429" x="5657850" y="2305050"/>
          <p14:tracePt t="12446" x="5626100" y="2330450"/>
          <p14:tracePt t="12463" x="5613400" y="2349500"/>
          <p14:tracePt t="12480" x="5594350" y="2393950"/>
          <p14:tracePt t="12496" x="5581650" y="2451100"/>
          <p14:tracePt t="12513" x="5556250" y="2520950"/>
          <p14:tracePt t="12530" x="5543550" y="2578100"/>
          <p14:tracePt t="12546" x="5543550" y="2628900"/>
          <p14:tracePt t="12563" x="5543550" y="2641600"/>
          <p14:tracePt t="12579" x="5543550" y="2654300"/>
          <p14:tracePt t="12597" x="5543550" y="2660650"/>
          <p14:tracePt t="12614" x="5549900" y="2673350"/>
          <p14:tracePt t="12630" x="5568950" y="2679700"/>
          <p14:tracePt t="12632" x="5581650" y="2679700"/>
          <p14:tracePt t="12646" x="5632450" y="2717800"/>
          <p14:tracePt t="12663" x="5689600" y="2749550"/>
          <p14:tracePt t="12680" x="5778500" y="2794000"/>
          <p14:tracePt t="12696" x="5854700" y="2889250"/>
          <p14:tracePt t="12713" x="5975350" y="3028950"/>
          <p14:tracePt t="12730" x="6229350" y="3333750"/>
          <p14:tracePt t="12747" x="6464300" y="3683000"/>
          <p14:tracePt t="12763" x="6743700" y="4006850"/>
          <p14:tracePt t="12780" x="6953250" y="4273550"/>
          <p14:tracePt t="12796" x="7143750" y="4445000"/>
          <p14:tracePt t="12814" x="7346950" y="4546600"/>
          <p14:tracePt t="12830" x="7423150" y="4559300"/>
          <p14:tracePt t="12846" x="7588250" y="4597400"/>
          <p14:tracePt t="12863" x="7696200" y="4597400"/>
          <p14:tracePt t="12880" x="7823200" y="4521200"/>
          <p14:tracePt t="12896" x="7994650" y="4375150"/>
          <p14:tracePt t="12913" x="8185150" y="4114800"/>
          <p14:tracePt t="12930" x="8407400" y="3797300"/>
          <p14:tracePt t="12947" x="8540750" y="3562350"/>
          <p14:tracePt t="12963" x="8585200" y="3441700"/>
          <p14:tracePt t="12980" x="8597900" y="3321050"/>
          <p14:tracePt t="12996" x="8597900" y="3194050"/>
          <p14:tracePt t="13014" x="8318500" y="2882900"/>
          <p14:tracePt t="13030" x="7956550" y="2654300"/>
          <p14:tracePt t="13047" x="7556500" y="2457450"/>
          <p14:tracePt t="13063" x="7156450" y="2324100"/>
          <p14:tracePt t="13080" x="6699250" y="2279650"/>
          <p14:tracePt t="13097" x="6267450" y="2279650"/>
          <p14:tracePt t="13113" x="5740400" y="2324100"/>
          <p14:tracePt t="13130" x="5054600" y="2527300"/>
          <p14:tracePt t="13146" x="4381500" y="2851150"/>
          <p14:tracePt t="13163" x="3740150" y="3321050"/>
          <p14:tracePt t="13180" x="3308350" y="3905250"/>
          <p14:tracePt t="13197" x="3079750" y="4552950"/>
          <p14:tracePt t="13214" x="3130550" y="5365750"/>
          <p14:tracePt t="13230" x="3486150" y="5867400"/>
          <p14:tracePt t="13247" x="4032250" y="6172200"/>
          <p14:tracePt t="13263" x="4737100" y="6267450"/>
          <p14:tracePt t="13280" x="5492750" y="6267450"/>
          <p14:tracePt t="13297" x="6191250" y="6127750"/>
          <p14:tracePt t="13313" x="6692900" y="5861050"/>
          <p14:tracePt t="13330" x="6934200" y="5568950"/>
          <p14:tracePt t="13347" x="7004050" y="5035550"/>
          <p14:tracePt t="13363" x="6877050" y="4324350"/>
          <p14:tracePt t="13380" x="6419850" y="3562350"/>
          <p14:tracePt t="13397" x="5835650" y="2997200"/>
          <p14:tracePt t="13413" x="5283200" y="2724150"/>
          <p14:tracePt t="13429" x="4622800" y="2571750"/>
          <p14:tracePt t="13446" x="4203700" y="2571750"/>
          <p14:tracePt t="13463" x="3848100" y="2641600"/>
          <p14:tracePt t="13480" x="3613150" y="2787650"/>
          <p14:tracePt t="13497" x="3454400" y="3016250"/>
          <p14:tracePt t="13513" x="3302000" y="3244850"/>
          <p14:tracePt t="13530" x="3206750" y="3378200"/>
          <p14:tracePt t="13547" x="3168650" y="3467100"/>
          <p14:tracePt t="13563" x="3162300" y="3486150"/>
          <p14:tracePt t="13580" x="3155950" y="3498850"/>
          <p14:tracePt t="13958" x="3149600" y="3498850"/>
          <p14:tracePt t="13966" x="3111500" y="3511550"/>
          <p14:tracePt t="13974" x="3086100" y="3530600"/>
          <p14:tracePt t="13982" x="3067050" y="3543300"/>
          <p14:tracePt t="13997" x="3060700" y="3556000"/>
          <p14:tracePt t="14013" x="3054350" y="3556000"/>
          <p14:tracePt t="14030" x="3048000" y="3594100"/>
          <p14:tracePt t="14047" x="3035300" y="3644900"/>
          <p14:tracePt t="14063" x="3035300" y="3695700"/>
          <p14:tracePt t="14080" x="3028950" y="3727450"/>
          <p14:tracePt t="14097" x="3009900" y="3752850"/>
          <p14:tracePt t="14114" x="2997200" y="3765550"/>
          <p14:tracePt t="14130" x="2984500" y="3765550"/>
          <p14:tracePt t="14134" x="2971800" y="3771900"/>
          <p14:tracePt t="14158" x="2952750" y="3771900"/>
          <p14:tracePt t="14174" x="2940050" y="3778250"/>
          <p14:tracePt t="14190" x="2933700" y="3784600"/>
          <p14:tracePt t="16118" x="2901950" y="3784600"/>
          <p14:tracePt t="16126" x="2806700" y="3784600"/>
          <p14:tracePt t="16134" x="2667000" y="3784600"/>
          <p14:tracePt t="16147" x="2444750" y="3784600"/>
          <p14:tracePt t="16164" x="1993900" y="3784600"/>
          <p14:tracePt t="16181" x="1809750" y="3759200"/>
          <p14:tracePt t="16198" x="1809750" y="3752850"/>
          <p14:tracePt t="16214" x="1803400" y="3752850"/>
          <p14:tracePt t="16231" x="1803400" y="3740150"/>
          <p14:tracePt t="16247" x="1803400" y="3689350"/>
          <p14:tracePt t="16264" x="1803400" y="3638550"/>
          <p14:tracePt t="16281" x="1828800" y="3606800"/>
          <p14:tracePt t="16298" x="1854200" y="3568700"/>
          <p14:tracePt t="16314" x="1885950" y="3543300"/>
          <p14:tracePt t="16331" x="1949450" y="3511550"/>
          <p14:tracePt t="16347" x="2051050" y="3473450"/>
          <p14:tracePt t="16364" x="2216150" y="3448050"/>
          <p14:tracePt t="16381" x="2584450" y="3378200"/>
          <p14:tracePt t="16398" x="2889250" y="3321050"/>
          <p14:tracePt t="16414" x="3073400" y="3308350"/>
          <p14:tracePt t="16432" x="3270250" y="3276600"/>
          <p14:tracePt t="16448" x="3454400" y="3276600"/>
          <p14:tracePt t="16464" x="3663950" y="3276600"/>
          <p14:tracePt t="16481" x="3873500" y="3276600"/>
          <p14:tracePt t="16498" x="4070350" y="3276600"/>
          <p14:tracePt t="16514" x="4248150" y="3276600"/>
          <p14:tracePt t="16531" x="4400550" y="3302000"/>
          <p14:tracePt t="16548" x="4508500" y="3314700"/>
          <p14:tracePt t="16564" x="4565650" y="3327400"/>
          <p14:tracePt t="16582" x="4591050" y="3333750"/>
          <p14:tracePt t="16598" x="4610100" y="3352800"/>
          <p14:tracePt t="16614" x="4667250" y="3422650"/>
          <p14:tracePt t="16631" x="4679950" y="3441700"/>
          <p14:tracePt t="16654" x="4679950" y="3460750"/>
          <p14:tracePt t="16664" x="4692650" y="3492500"/>
          <p14:tracePt t="16681" x="4692650" y="3613150"/>
          <p14:tracePt t="16698" x="4692650" y="3727450"/>
          <p14:tracePt t="16715" x="4660900" y="3816350"/>
          <p14:tracePt t="16731" x="4559300" y="3892550"/>
          <p14:tracePt t="16748" x="4483100" y="3917950"/>
          <p14:tracePt t="16764" x="4432300" y="3937000"/>
          <p14:tracePt t="16781" x="4413250" y="3937000"/>
          <p14:tracePt t="22711" x="4425950" y="3937000"/>
          <p14:tracePt t="22718" x="4483100" y="3917950"/>
          <p14:tracePt t="22726" x="4527550" y="3892550"/>
          <p14:tracePt t="22734" x="4559300" y="3873500"/>
          <p14:tracePt t="22749" x="4578350" y="3854450"/>
          <p14:tracePt t="22766" x="4641850" y="3790950"/>
          <p14:tracePt t="22782" x="4737100" y="3721100"/>
          <p14:tracePt t="22799" x="4806950" y="3683000"/>
          <p14:tracePt t="22816" x="4826000" y="3657600"/>
          <p14:tracePt t="22833" x="4845050" y="3651250"/>
          <p14:tracePt t="23718" x="4845050" y="3657600"/>
          <p14:tracePt t="23727" x="4845050" y="3663950"/>
          <p14:tracePt t="23735" x="4838700" y="3670300"/>
          <p14:tracePt t="23846" x="4819650" y="3670300"/>
          <p14:tracePt t="23854" x="4775200" y="3670300"/>
          <p14:tracePt t="23862" x="4724400" y="3670300"/>
          <p14:tracePt t="23870" x="4686300" y="3670300"/>
          <p14:tracePt t="23883" x="4667250" y="3670300"/>
          <p14:tracePt t="23900" x="4660900" y="3670300"/>
          <p14:tracePt t="23918" x="4641850" y="3670300"/>
          <p14:tracePt t="23934" x="4584700" y="3670300"/>
          <p14:tracePt t="23950" x="4476750" y="3670300"/>
          <p14:tracePt t="23967" x="4362450" y="3670300"/>
          <p14:tracePt t="23983" x="4330700" y="3670300"/>
          <p14:tracePt t="24016" x="4324350" y="3670300"/>
          <p14:tracePt t="24033" x="4318000" y="3670300"/>
          <p14:tracePt t="24126" x="4343400" y="3670300"/>
          <p14:tracePt t="24135" x="4394200" y="3663950"/>
          <p14:tracePt t="24144" x="4464050" y="3638550"/>
          <p14:tracePt t="24151" x="4533900" y="3625850"/>
          <p14:tracePt t="24167" x="4679950" y="3568700"/>
          <p14:tracePt t="24183" x="4876800" y="3486150"/>
          <p14:tracePt t="24200" x="5022850" y="3403600"/>
          <p14:tracePt t="24217" x="5118100" y="3321050"/>
          <p14:tracePt t="24233" x="5143500" y="3270250"/>
          <p14:tracePt t="24250" x="5143500" y="3213100"/>
          <p14:tracePt t="24267" x="5143500" y="3117850"/>
          <p14:tracePt t="24283" x="5111750" y="3028950"/>
          <p14:tracePt t="24300" x="5041900" y="2901950"/>
          <p14:tracePt t="24317" x="4972050" y="2794000"/>
          <p14:tracePt t="24334" x="4921250" y="2698750"/>
          <p14:tracePt t="24350" x="4876800" y="2622550"/>
          <p14:tracePt t="24367" x="4864100" y="2609850"/>
          <p14:tracePt t="24454" x="4864100" y="2654300"/>
          <p14:tracePt t="24462" x="4876800" y="2730500"/>
          <p14:tracePt t="24470" x="4933950" y="2813050"/>
          <p14:tracePt t="24483" x="5022850" y="2965450"/>
          <p14:tracePt t="24500" x="5238750" y="3263900"/>
          <p14:tracePt t="24517" x="5505450" y="3467100"/>
          <p14:tracePt t="24533" x="5918200" y="3644900"/>
          <p14:tracePt t="24550" x="6267450" y="3644900"/>
          <p14:tracePt t="24567" x="6667500" y="3587750"/>
          <p14:tracePt t="24583" x="7169150" y="3200400"/>
          <p14:tracePt t="24600" x="7588250" y="2616200"/>
          <p14:tracePt t="24617" x="7804150" y="1962150"/>
          <p14:tracePt t="24633" x="7835900" y="1377950"/>
          <p14:tracePt t="24650" x="7569200" y="838200"/>
          <p14:tracePt t="24667" x="7181850" y="361950"/>
          <p14:tracePt t="24683" x="6692900" y="12700"/>
          <p14:tracePt t="24700" x="6038850" y="0"/>
          <p14:tracePt t="24717" x="5238750" y="19050"/>
          <p14:tracePt t="24734" x="4413250" y="292100"/>
          <p14:tracePt t="24750" x="3035300" y="1301750"/>
          <p14:tracePt t="24767" x="2324100" y="2139950"/>
          <p14:tracePt t="24784" x="1905000" y="3009900"/>
          <p14:tracePt t="24800" x="1822450" y="3829050"/>
          <p14:tracePt t="24817" x="1911350" y="4470400"/>
          <p14:tracePt t="24834" x="2190750" y="4838700"/>
          <p14:tracePt t="24850" x="2730500" y="5003800"/>
          <p14:tracePt t="24867" x="3505200" y="5029200"/>
          <p14:tracePt t="24883" x="4470400" y="4870450"/>
          <p14:tracePt t="24900" x="5156200" y="4533900"/>
          <p14:tracePt t="24916" x="5613400" y="4171950"/>
          <p14:tracePt t="24933" x="5765800" y="3892550"/>
          <p14:tracePt t="24950" x="5765800" y="3676650"/>
          <p14:tracePt t="24967" x="5619750" y="3505200"/>
          <p14:tracePt t="24984" x="5378450" y="3409950"/>
          <p14:tracePt t="25000" x="5156200" y="3384550"/>
          <p14:tracePt t="25017" x="5041900" y="3384550"/>
          <p14:tracePt t="25034" x="5003800" y="3384550"/>
          <p14:tracePt t="25050" x="4978400" y="3390900"/>
          <p14:tracePt t="25067" x="4978400" y="3422650"/>
          <p14:tracePt t="25084" x="4978400" y="3429000"/>
          <p14:tracePt t="25100" x="4978400" y="3435350"/>
          <p14:tracePt t="25495" x="4984750" y="3441700"/>
          <p14:tracePt t="25502" x="5022850" y="3441700"/>
          <p14:tracePt t="25510" x="5086350" y="3441700"/>
          <p14:tracePt t="25519" x="5149850" y="3409950"/>
          <p14:tracePt t="25534" x="5302250" y="3321050"/>
          <p14:tracePt t="25550" x="5518150" y="3200400"/>
          <p14:tracePt t="25567" x="5803900" y="3054350"/>
          <p14:tracePt t="25584" x="6064250" y="2927350"/>
          <p14:tracePt t="25600" x="6235700" y="2870200"/>
          <p14:tracePt t="25617" x="6369050" y="2813050"/>
          <p14:tracePt t="25634" x="6438900" y="2800350"/>
          <p14:tracePt t="25638" x="6445250" y="2794000"/>
          <p14:tracePt t="25650" x="6464300" y="2794000"/>
          <p14:tracePt t="25667" x="6496050" y="2781300"/>
          <p14:tracePt t="25684" x="6565900" y="2768600"/>
          <p14:tracePt t="25700" x="6667500" y="2743200"/>
          <p14:tracePt t="25718" x="6794500" y="2692400"/>
          <p14:tracePt t="25734" x="6826250" y="2686050"/>
          <p14:tracePt t="25750" x="6832600" y="2686050"/>
          <p14:tracePt t="25767" x="6838950" y="2686050"/>
          <p14:tracePt t="28101" x="6858000" y="2686050"/>
          <p14:tracePt t="28109" x="6991350" y="2673350"/>
          <p14:tracePt t="28117" x="7226300" y="2622550"/>
          <p14:tracePt t="28134" x="7473950" y="2578100"/>
          <p14:tracePt t="28151" x="7480300" y="2571750"/>
          <p14:tracePt t="28184" x="7461250" y="2571750"/>
          <p14:tracePt t="28201" x="7105650" y="2628900"/>
          <p14:tracePt t="28218" x="6457950" y="2705100"/>
          <p14:tracePt t="28235" x="5613400" y="2832100"/>
          <p14:tracePt t="28251" x="4584700" y="2971800"/>
          <p14:tracePt t="28268" x="3473450" y="3136900"/>
          <p14:tracePt t="28285" x="2565400" y="3244850"/>
          <p14:tracePt t="28301" x="1924050" y="3346450"/>
          <p14:tracePt t="28318" x="1384300" y="3365500"/>
          <p14:tracePt t="28335" x="1231900" y="3365500"/>
          <p14:tracePt t="28351" x="1187450" y="3365500"/>
          <p14:tracePt t="32430" x="0" y="0"/>
        </p14:tracePtLst>
      </p14:laserTraceLst>
    </p:ext>
  </p:extLs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5123"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5F78DB5-4FA5-4752-BA0B-A5D368BA149B}" type="slidenum">
              <a:rPr lang="en-US" altLang="en-US" sz="1000" b="0">
                <a:solidFill>
                  <a:srgbClr val="FFFF00"/>
                </a:solidFill>
                <a:latin typeface="Arial" panose="020B0604020202020204" pitchFamily="34" charset="0"/>
              </a:rPr>
              <a:pPr/>
              <a:t>95</a:t>
            </a:fld>
            <a:endParaRPr lang="en-US" altLang="en-US" sz="1000" b="0">
              <a:solidFill>
                <a:srgbClr val="FFFF00"/>
              </a:solidFill>
              <a:latin typeface="Arial" panose="020B0604020202020204" pitchFamily="34" charset="0"/>
            </a:endParaRPr>
          </a:p>
        </p:txBody>
      </p:sp>
      <p:pic>
        <p:nvPicPr>
          <p:cNvPr id="5124" name="Picture 6"/>
          <p:cNvPicPr>
            <a:picLocks noChangeAspect="1"/>
          </p:cNvPicPr>
          <p:nvPr/>
        </p:nvPicPr>
        <p:blipFill>
          <a:blip r:embed="rId3">
            <a:extLst>
              <a:ext uri="{28A0092B-C50C-407E-A947-70E740481C1C}">
                <a14:useLocalDpi xmlns:a14="http://schemas.microsoft.com/office/drawing/2010/main" val="0"/>
              </a:ext>
            </a:extLst>
          </a:blip>
          <a:srcRect l="16693" t="20747" r="31964" b="11287"/>
          <a:stretch>
            <a:fillRect/>
          </a:stretch>
        </p:blipFill>
        <p:spPr bwMode="auto">
          <a:xfrm>
            <a:off x="2466976" y="809626"/>
            <a:ext cx="7210425"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2649033"/>
      </p:ext>
    </p:extLst>
  </p:cSld>
  <p:clrMapOvr>
    <a:masterClrMapping/>
  </p:clrMapOvr>
  <p:transition advTm="82209"/>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7171"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3BFE350-82DD-4529-AA03-19AB109E10ED}" type="slidenum">
              <a:rPr lang="en-US" altLang="en-US" sz="1000" b="0">
                <a:solidFill>
                  <a:srgbClr val="FFFF00"/>
                </a:solidFill>
                <a:latin typeface="Arial" panose="020B0604020202020204" pitchFamily="34" charset="0"/>
              </a:rPr>
              <a:pPr/>
              <a:t>96</a:t>
            </a:fld>
            <a:endParaRPr lang="en-US" altLang="en-US" sz="1000" b="0">
              <a:solidFill>
                <a:srgbClr val="FFFF00"/>
              </a:solidFill>
              <a:latin typeface="Arial" panose="020B0604020202020204" pitchFamily="34" charset="0"/>
            </a:endParaRPr>
          </a:p>
        </p:txBody>
      </p:sp>
      <p:pic>
        <p:nvPicPr>
          <p:cNvPr id="7172" name="Picture 1"/>
          <p:cNvPicPr>
            <a:picLocks noChangeAspect="1"/>
          </p:cNvPicPr>
          <p:nvPr/>
        </p:nvPicPr>
        <p:blipFill>
          <a:blip r:embed="rId3">
            <a:extLst>
              <a:ext uri="{28A0092B-C50C-407E-A947-70E740481C1C}">
                <a14:useLocalDpi xmlns:a14="http://schemas.microsoft.com/office/drawing/2010/main" val="0"/>
              </a:ext>
            </a:extLst>
          </a:blip>
          <a:srcRect l="16602" t="20857" r="31854" b="11401"/>
          <a:stretch>
            <a:fillRect/>
          </a:stretch>
        </p:blipFill>
        <p:spPr bwMode="auto">
          <a:xfrm>
            <a:off x="2670176" y="935038"/>
            <a:ext cx="7007225" cy="518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796413"/>
      </p:ext>
    </p:extLst>
  </p:cSld>
  <p:clrMapOvr>
    <a:masterClrMapping/>
  </p:clrMapOvr>
  <p:transition advTm="22255"/>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9219"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D1CEFD2-88FB-4A42-9796-5A5C572A3486}" type="slidenum">
              <a:rPr lang="en-US" altLang="en-US" sz="1000" b="0">
                <a:solidFill>
                  <a:srgbClr val="FFFF00"/>
                </a:solidFill>
                <a:latin typeface="Arial" panose="020B0604020202020204" pitchFamily="34" charset="0"/>
              </a:rPr>
              <a:pPr/>
              <a:t>97</a:t>
            </a:fld>
            <a:endParaRPr lang="en-US" altLang="en-US" sz="1000" b="0">
              <a:solidFill>
                <a:srgbClr val="FFFF00"/>
              </a:solidFill>
              <a:latin typeface="Arial" panose="020B0604020202020204" pitchFamily="34" charset="0"/>
            </a:endParaRP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l="17010" t="20712" r="32114" b="11948"/>
          <a:stretch>
            <a:fillRect/>
          </a:stretch>
        </p:blipFill>
        <p:spPr bwMode="auto">
          <a:xfrm>
            <a:off x="2722564" y="1039813"/>
            <a:ext cx="6778625"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302716"/>
      </p:ext>
    </p:extLst>
  </p:cSld>
  <p:clrMapOvr>
    <a:masterClrMapping/>
  </p:clrMapOvr>
  <p:transition advTm="54799"/>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2" name="Rectangle 4"/>
          <p:cNvSpPr>
            <a:spLocks noGrp="1" noChangeArrowheads="1"/>
          </p:cNvSpPr>
          <p:nvPr>
            <p:ph type="body" idx="1"/>
          </p:nvPr>
        </p:nvSpPr>
        <p:spPr>
          <a:xfrm>
            <a:off x="4259264" y="3357563"/>
            <a:ext cx="4130675" cy="3046412"/>
          </a:xfrm>
        </p:spPr>
        <p:txBody>
          <a:bodyPr/>
          <a:lstStyle/>
          <a:p>
            <a:pPr marL="0" indent="0">
              <a:buNone/>
              <a:defRPr/>
            </a:pPr>
            <a:endParaRPr lang="ar-AE" altLang="en-US" dirty="0"/>
          </a:p>
          <a:p>
            <a:pPr marL="0" indent="0">
              <a:buNone/>
              <a:defRPr/>
            </a:pPr>
            <a:endParaRPr lang="ar-AE" altLang="en-US" dirty="0"/>
          </a:p>
        </p:txBody>
      </p:sp>
      <p:sp>
        <p:nvSpPr>
          <p:cNvPr id="11267" name="Slide Number Placeholder 5"/>
          <p:cNvSpPr>
            <a:spLocks noGrp="1"/>
          </p:cNvSpPr>
          <p:nvPr>
            <p:ph type="sldNum" sz="quarter" idx="12"/>
          </p:nvPr>
        </p:nvSpPr>
        <p:spPr>
          <a:xfrm>
            <a:off x="9677400" y="6421439"/>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26695A-B79C-4E36-AC6B-30D94CE88DDD}" type="slidenum">
              <a:rPr lang="en-US" altLang="en-US" sz="1000" b="0">
                <a:solidFill>
                  <a:srgbClr val="FFFF00"/>
                </a:solidFill>
                <a:latin typeface="Arial" panose="020B0604020202020204" pitchFamily="34" charset="0"/>
              </a:rPr>
              <a:pPr/>
              <a:t>98</a:t>
            </a:fld>
            <a:endParaRPr lang="en-US" altLang="en-US" sz="1000" b="0">
              <a:solidFill>
                <a:srgbClr val="FFFF00"/>
              </a:solidFill>
              <a:latin typeface="Arial" panose="020B0604020202020204" pitchFamily="34" charset="0"/>
            </a:endParaRPr>
          </a:p>
        </p:txBody>
      </p:sp>
      <p:pic>
        <p:nvPicPr>
          <p:cNvPr id="11268" name="Picture 1"/>
          <p:cNvPicPr>
            <a:picLocks noChangeAspect="1"/>
          </p:cNvPicPr>
          <p:nvPr/>
        </p:nvPicPr>
        <p:blipFill>
          <a:blip r:embed="rId3">
            <a:extLst>
              <a:ext uri="{28A0092B-C50C-407E-A947-70E740481C1C}">
                <a14:useLocalDpi xmlns:a14="http://schemas.microsoft.com/office/drawing/2010/main" val="0"/>
              </a:ext>
            </a:extLst>
          </a:blip>
          <a:srcRect l="16531" t="21458" r="31883" b="11372"/>
          <a:stretch>
            <a:fillRect/>
          </a:stretch>
        </p:blipFill>
        <p:spPr bwMode="auto">
          <a:xfrm>
            <a:off x="2679701" y="946151"/>
            <a:ext cx="7115175"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3864961"/>
      </p:ext>
    </p:extLst>
  </p:cSld>
  <p:clrMapOvr>
    <a:masterClrMapping/>
  </p:clrMapOvr>
  <p:transition advTm="65842"/>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309814" y="1770063"/>
            <a:ext cx="7500937" cy="4241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grades of 10 students in the Applied Statistics course, and it is required to determine whether the students' average grades are equal to 17 or not?</a:t>
            </a:r>
          </a:p>
          <a:p>
            <a:pPr algn="ctr">
              <a:lnSpc>
                <a:spcPct val="150000"/>
              </a:lnSpc>
              <a:defRPr/>
            </a:pPr>
            <a:r>
              <a:rPr lang="ar-AE" sz="2800" dirty="0">
                <a:solidFill>
                  <a:schemeClr val="tx1"/>
                </a:solidFill>
                <a:cs typeface="Times New Roman" pitchFamily="18" charset="0"/>
              </a:rPr>
              <a:t>12 – 18 – 14 – 14 – 13 – 20 – 11 – 15 – 16 - 10</a:t>
            </a:r>
            <a:endParaRPr lang="ar-EG" sz="2800" dirty="0">
              <a:solidFill>
                <a:schemeClr val="tx1"/>
              </a:solidFill>
              <a:cs typeface="Times New Roman" pitchFamily="18" charset="0"/>
            </a:endParaRPr>
          </a:p>
        </p:txBody>
      </p:sp>
      <p:sp>
        <p:nvSpPr>
          <p:cNvPr id="1741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529B312-0268-4993-8BC8-931B5DEACCE7}" type="slidenum">
              <a:rPr lang="en-US" altLang="en-US" sz="1000" b="0">
                <a:solidFill>
                  <a:srgbClr val="9B9A98"/>
                </a:solidFill>
                <a:latin typeface="Arial" panose="020B0604020202020204" pitchFamily="34" charset="0"/>
              </a:rPr>
              <a:pPr/>
              <a:t>99</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904549350"/>
      </p:ext>
    </p:extLst>
  </p:cSld>
  <p:clrMapOvr>
    <a:masterClrMapping/>
  </p:clrMapOvr>
  <mc:AlternateContent xmlns:mc="http://schemas.openxmlformats.org/markup-compatibility/2006" xmlns:p14="http://schemas.microsoft.com/office/powerpoint/2010/main">
    <mc:Choice Requires="p14">
      <p:transition spd="slow" p14:dur="2000" advTm="60031"/>
    </mc:Choice>
    <mc:Fallback xmlns="">
      <p:transition spd="slow" advTm="6003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17</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17</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6194069"/>
      </p:ext>
    </p:extLst>
  </p:cSld>
  <p:clrMapOvr>
    <a:masterClrMapping/>
  </p:clrMapOvr>
  <mc:AlternateContent xmlns:mc="http://schemas.openxmlformats.org/markup-compatibility/2006" xmlns:p14="http://schemas.microsoft.com/office/powerpoint/2010/main">
    <mc:Choice Requires="p14">
      <p:transition spd="slow" p14:dur="2000" advTm="129341"/>
    </mc:Choice>
    <mc:Fallback xmlns="">
      <p:transition spd="slow" advTm="12934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35260" x="393700" y="5588000"/>
          <p14:tracePt t="35725" x="495300" y="5568950"/>
          <p14:tracePt t="35733" x="793750" y="5518150"/>
          <p14:tracePt t="35741" x="1231900" y="5435600"/>
          <p14:tracePt t="35749" x="1860550" y="5353050"/>
          <p14:tracePt t="35765" x="3175000" y="5207000"/>
          <p14:tracePt t="35781" x="4330700" y="4984750"/>
          <p14:tracePt t="35797" x="5073650" y="4724400"/>
          <p14:tracePt t="35814" x="5429250" y="4438650"/>
          <p14:tracePt t="35831" x="5607050" y="4203700"/>
          <p14:tracePt t="35848" x="5816600" y="3981450"/>
          <p14:tracePt t="35864" x="5994400" y="3759200"/>
          <p14:tracePt t="35881" x="6108700" y="3613150"/>
          <p14:tracePt t="35897" x="6216650" y="3492500"/>
          <p14:tracePt t="35914" x="6292850" y="3390900"/>
          <p14:tracePt t="35931" x="6350000" y="3333750"/>
          <p14:tracePt t="35947" x="6356350" y="3308350"/>
          <p14:tracePt t="35964" x="6400800" y="3244850"/>
          <p14:tracePt t="35980" x="6445250" y="3175000"/>
          <p14:tracePt t="35997" x="6521450" y="3073400"/>
          <p14:tracePt t="36014" x="6654800" y="2927350"/>
          <p14:tracePt t="36030" x="6807200" y="2724150"/>
          <p14:tracePt t="36047" x="6889750" y="2597150"/>
          <p14:tracePt t="36064" x="6927850" y="2520950"/>
          <p14:tracePt t="36080" x="6927850" y="2489200"/>
          <p14:tracePt t="36097" x="6832600" y="2425700"/>
          <p14:tracePt t="36114" x="6623050" y="2362200"/>
          <p14:tracePt t="36130" x="6254750" y="2260600"/>
          <p14:tracePt t="36147" x="5842000" y="2190750"/>
          <p14:tracePt t="36164" x="5454650" y="2120900"/>
          <p14:tracePt t="36180" x="5397500" y="2101850"/>
          <p14:tracePt t="36214" x="5391150" y="2089150"/>
          <p14:tracePt t="36230" x="5391150" y="2038350"/>
          <p14:tracePt t="36247" x="5435600" y="2019300"/>
          <p14:tracePt t="36264" x="5480050" y="2006600"/>
          <p14:tracePt t="36280" x="5486400" y="2000250"/>
          <p14:tracePt t="37006" x="5499100" y="2006600"/>
          <p14:tracePt t="37013" x="5511800" y="2012950"/>
          <p14:tracePt t="37021" x="5562600" y="2012950"/>
          <p14:tracePt t="37031" x="5638800" y="2012950"/>
          <p14:tracePt t="37048" x="5810250" y="1987550"/>
          <p14:tracePt t="37064" x="5918200" y="1841500"/>
          <p14:tracePt t="37081" x="5969000" y="1714500"/>
          <p14:tracePt t="37396" x="5981700" y="1758950"/>
          <p14:tracePt t="37404" x="5981700" y="1765300"/>
          <p14:tracePt t="37412" x="5994400" y="1771650"/>
          <p14:tracePt t="37420" x="6013450" y="1784350"/>
          <p14:tracePt t="37589" x="6013450" y="1790700"/>
          <p14:tracePt t="37597" x="6019800" y="1816100"/>
          <p14:tracePt t="37605" x="6019800" y="1847850"/>
          <p14:tracePt t="37615" x="6019800" y="1885950"/>
          <p14:tracePt t="37631" x="6019800" y="1924050"/>
          <p14:tracePt t="37648" x="6019800" y="1943100"/>
          <p14:tracePt t="37664" x="6019800" y="1955800"/>
          <p14:tracePt t="37698" x="6019800" y="1962150"/>
          <p14:tracePt t="37733" x="6019800" y="1968500"/>
          <p14:tracePt t="37766" x="6019800" y="1974850"/>
          <p14:tracePt t="37773" x="6019800" y="1987550"/>
          <p14:tracePt t="37781" x="6019800" y="2006600"/>
          <p14:tracePt t="37798" x="6013450" y="2051050"/>
          <p14:tracePt t="37815" x="6000750" y="2082800"/>
          <p14:tracePt t="37925" x="5988050" y="2089150"/>
          <p14:tracePt t="37933" x="5956300" y="2089150"/>
          <p14:tracePt t="37941" x="5905500" y="2089150"/>
          <p14:tracePt t="37950" x="5854700" y="2089150"/>
          <p14:tracePt t="37965" x="5689600" y="2114550"/>
          <p14:tracePt t="37982" x="5530850" y="2146300"/>
          <p14:tracePt t="37998" x="5378450" y="2171700"/>
          <p14:tracePt t="38015" x="5270500" y="2184400"/>
          <p14:tracePt t="38031" x="5200650" y="2209800"/>
          <p14:tracePt t="38048" x="5181600" y="2209800"/>
          <p14:tracePt t="38084" x="5175250" y="2209800"/>
          <p14:tracePt t="38100" x="5168900" y="2209800"/>
          <p14:tracePt t="38114" x="5156200" y="2209800"/>
          <p14:tracePt t="38131" x="5143500" y="2209800"/>
          <p14:tracePt t="38148" x="5086350" y="2197100"/>
          <p14:tracePt t="38164" x="4927600" y="2184400"/>
          <p14:tracePt t="38181" x="4800600" y="2184400"/>
          <p14:tracePt t="38198" x="4667250" y="2184400"/>
          <p14:tracePt t="38214" x="4565650" y="2184400"/>
          <p14:tracePt t="38231" x="4527550" y="2184400"/>
          <p14:tracePt t="38444" x="4540250" y="2184400"/>
          <p14:tracePt t="38452" x="4559300" y="2184400"/>
          <p14:tracePt t="38460" x="4578350" y="2184400"/>
          <p14:tracePt t="38468" x="4597400" y="2184400"/>
          <p14:tracePt t="38481" x="4629150" y="2184400"/>
          <p14:tracePt t="38498" x="4641850" y="2184400"/>
          <p14:tracePt t="38515" x="4648200" y="2184400"/>
          <p14:tracePt t="38548" x="4660900" y="2184400"/>
          <p14:tracePt t="38564" x="4705350" y="2184400"/>
          <p14:tracePt t="38581" x="4832350" y="2184400"/>
          <p14:tracePt t="38598" x="5010150" y="2184400"/>
          <p14:tracePt t="38615" x="5181600" y="2184400"/>
          <p14:tracePt t="38631" x="5314950" y="2184400"/>
          <p14:tracePt t="38648" x="5365750" y="2184400"/>
          <p14:tracePt t="38665" x="5372100" y="2178050"/>
          <p14:tracePt t="38797" x="5359400" y="2197100"/>
          <p14:tracePt t="38805" x="5334000" y="2216150"/>
          <p14:tracePt t="38815" x="5283200" y="2247900"/>
          <p14:tracePt t="38832" x="5207000" y="2298700"/>
          <p14:tracePt t="38848" x="5149850" y="2330450"/>
          <p14:tracePt t="38865" x="5124450" y="2343150"/>
          <p14:tracePt t="39292" x="5105400" y="2343150"/>
          <p14:tracePt t="39300" x="5086350" y="2336800"/>
          <p14:tracePt t="39308" x="5073650" y="2317750"/>
          <p14:tracePt t="39316" x="5067300" y="2311400"/>
          <p14:tracePt t="39331" x="5041900" y="2298700"/>
          <p14:tracePt t="39348" x="4997450" y="2292350"/>
          <p14:tracePt t="39365" x="4991100" y="2279650"/>
          <p14:tracePt t="124102" x="5010150" y="2260600"/>
          <p14:tracePt t="124110" x="5054600" y="2235200"/>
          <p14:tracePt t="124117" x="5086350" y="2222500"/>
          <p14:tracePt t="124126" x="5111750" y="2222500"/>
          <p14:tracePt t="124143" x="5118100" y="2209800"/>
          <p14:tracePt t="124158" x="5118100" y="2190750"/>
          <p14:tracePt t="124175" x="5118100" y="2120900"/>
          <p14:tracePt t="124192" x="5118100" y="2095500"/>
          <p14:tracePt t="124348" x="5130800" y="2095500"/>
          <p14:tracePt t="124359" x="5162550" y="2095500"/>
          <p14:tracePt t="124365" x="5200650" y="2095500"/>
          <p14:tracePt t="124375" x="5213350" y="2095500"/>
          <p14:tracePt t="124392" x="5245100" y="2095500"/>
          <p14:tracePt t="124409" x="5276850" y="2089150"/>
          <p14:tracePt t="124425" x="5289550" y="2082800"/>
          <p14:tracePt t="124442" x="5302250" y="2082800"/>
        </p14:tracePtLst>
      </p14:laserTraceLst>
    </p:ext>
  </p:extLs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BDDF892-CF3C-413E-94F1-977B9A288615}" type="slidenum">
              <a:rPr lang="en-US" altLang="en-US" sz="1000" b="0">
                <a:solidFill>
                  <a:srgbClr val="9B9A98"/>
                </a:solidFill>
                <a:latin typeface="Arial" panose="020B0604020202020204" pitchFamily="34" charset="0"/>
              </a:rPr>
              <a:pPr/>
              <a:t>101</a:t>
            </a:fld>
            <a:endParaRPr lang="en-US" altLang="en-US" sz="1000" b="0">
              <a:solidFill>
                <a:srgbClr val="9B9A98"/>
              </a:solidFill>
              <a:latin typeface="Arial" panose="020B0604020202020204" pitchFamily="34" charset="0"/>
            </a:endParaRPr>
          </a:p>
        </p:txBody>
      </p:sp>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b="5344"/>
          <a:stretch>
            <a:fillRect/>
          </a:stretch>
        </p:blipFill>
        <p:spPr bwMode="auto">
          <a:xfrm>
            <a:off x="2047876" y="582613"/>
            <a:ext cx="8162925" cy="494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a:spLocks noChangeArrowheads="1"/>
          </p:cNvSpPr>
          <p:nvPr/>
        </p:nvSpPr>
        <p:spPr bwMode="auto">
          <a:xfrm>
            <a:off x="2405063" y="1246189"/>
            <a:ext cx="615950" cy="325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62788" y="1249363"/>
            <a:ext cx="615950" cy="323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2411414" y="5037139"/>
            <a:ext cx="700087" cy="3889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0504402"/>
      </p:ext>
    </p:extLst>
  </p:cSld>
  <p:clrMapOvr>
    <a:masterClrMapping/>
  </p:clrMapOvr>
  <mc:AlternateContent xmlns:mc="http://schemas.openxmlformats.org/markup-compatibility/2006" xmlns:p14="http://schemas.microsoft.com/office/powerpoint/2010/main">
    <mc:Choice Requires="p14">
      <p:transition spd="slow" p14:dur="2000" advTm="36417"/>
    </mc:Choice>
    <mc:Fallback xmlns="">
      <p:transition spd="slow" advTm="3641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extLst mod="1">
    <p:ext uri="{3A86A75C-4F4B-4683-9AE1-C65F6400EC91}">
      <p14:laserTraceLst xmlns:p14="http://schemas.microsoft.com/office/powerpoint/2010/main">
        <p14:tracePtLst>
          <p14:tracePt t="4360" x="5162550" y="2190750"/>
          <p14:tracePt t="4368" x="4730750" y="2692400"/>
          <p14:tracePt t="4376" x="4330700" y="3206750"/>
          <p14:tracePt t="4387" x="3994150" y="3657600"/>
          <p14:tracePt t="4404" x="3492500" y="4349750"/>
          <p14:tracePt t="4420" x="3092450" y="4857750"/>
          <p14:tracePt t="4437" x="2743200" y="5276850"/>
          <p14:tracePt t="4454" x="2495550" y="5613400"/>
          <p14:tracePt t="4470" x="2400300" y="5797550"/>
          <p14:tracePt t="4488" x="2381250" y="5905500"/>
          <p14:tracePt t="4504" x="2381250" y="5924550"/>
          <p14:tracePt t="4688" x="2381250" y="5943600"/>
          <p14:tracePt t="4696" x="2374900" y="5956300"/>
          <p14:tracePt t="4704" x="2368550" y="5962650"/>
          <p14:tracePt t="4768" x="2406650" y="5930900"/>
          <p14:tracePt t="4776" x="2457450" y="5861050"/>
          <p14:tracePt t="4787" x="2489200" y="5797550"/>
          <p14:tracePt t="4804" x="2603500" y="5588000"/>
          <p14:tracePt t="4821" x="2667000" y="5480050"/>
          <p14:tracePt t="4837" x="2711450" y="5422900"/>
          <p14:tracePt t="4854" x="2730500" y="5397500"/>
          <p14:tracePt t="4858" x="2730500" y="5384800"/>
          <p14:tracePt t="5648" x="2730500" y="5372100"/>
          <p14:tracePt t="5656" x="2635250" y="5219700"/>
          <p14:tracePt t="5664" x="2489200" y="4953000"/>
          <p14:tracePt t="5673" x="2355850" y="4603750"/>
          <p14:tracePt t="5688" x="2120900" y="3797300"/>
          <p14:tracePt t="5704" x="1968500" y="3168650"/>
          <p14:tracePt t="5721" x="1930400" y="2819400"/>
          <p14:tracePt t="5738" x="1911350" y="2470150"/>
          <p14:tracePt t="5755" x="1911350" y="2120900"/>
          <p14:tracePt t="5771" x="1911350" y="1809750"/>
          <p14:tracePt t="5787" x="1911350" y="1612900"/>
          <p14:tracePt t="5804" x="1911350" y="1460500"/>
          <p14:tracePt t="5821" x="1917700" y="1352550"/>
          <p14:tracePt t="5838" x="1930400" y="1308100"/>
          <p14:tracePt t="5854" x="1930400" y="1295400"/>
          <p14:tracePt t="5944" x="1936750" y="1282700"/>
          <p14:tracePt t="5952" x="1955800" y="1270000"/>
          <p14:tracePt t="5960" x="2006600" y="1257300"/>
          <p14:tracePt t="5971" x="2076450" y="1244600"/>
          <p14:tracePt t="5987" x="2273300" y="1244600"/>
          <p14:tracePt t="6004" x="2444750" y="1244600"/>
          <p14:tracePt t="6021" x="2565400" y="1244600"/>
          <p14:tracePt t="6038" x="2609850" y="1244600"/>
          <p14:tracePt t="6054" x="2622550" y="1244600"/>
          <p14:tracePt t="6168" x="2622550" y="1250950"/>
          <p14:tracePt t="6184" x="2622550" y="1263650"/>
          <p14:tracePt t="6192" x="2628900" y="1295400"/>
          <p14:tracePt t="6204" x="2647950" y="1327150"/>
          <p14:tracePt t="6221" x="2647950" y="1371600"/>
          <p14:tracePt t="6238" x="2673350" y="1447800"/>
          <p14:tracePt t="6254" x="2673350" y="1473200"/>
          <p14:tracePt t="6271" x="2679700" y="1473200"/>
          <p14:tracePt t="8912" x="2692400" y="1479550"/>
          <p14:tracePt t="8920" x="2711450" y="1479550"/>
          <p14:tracePt t="8928" x="2743200" y="1479550"/>
          <p14:tracePt t="8938" x="2762250" y="1479550"/>
          <p14:tracePt t="8955" x="2825750" y="1479550"/>
          <p14:tracePt t="8972" x="2895600" y="1479550"/>
          <p14:tracePt t="8988" x="2984500" y="1479550"/>
          <p14:tracePt t="9005" x="3054350" y="1479550"/>
          <p14:tracePt t="9022" x="3117850" y="1479550"/>
          <p14:tracePt t="9038" x="3175000" y="1479550"/>
          <p14:tracePt t="9056" x="3232150" y="1479550"/>
          <p14:tracePt t="9072" x="3302000" y="1485900"/>
          <p14:tracePt t="9089" x="3422650" y="1504950"/>
          <p14:tracePt t="9105" x="3619500" y="1517650"/>
          <p14:tracePt t="9122" x="3937000" y="1536700"/>
          <p14:tracePt t="9139" x="4248150" y="1536700"/>
          <p14:tracePt t="9155" x="4540250" y="1536700"/>
          <p14:tracePt t="9172" x="4768850" y="1536700"/>
          <p14:tracePt t="9189" x="4940300" y="1536700"/>
          <p14:tracePt t="9205" x="5073650" y="1536700"/>
          <p14:tracePt t="9222" x="5143500" y="1536700"/>
          <p14:tracePt t="9239" x="5162550" y="1536700"/>
          <p14:tracePt t="9328" x="5175250" y="1536700"/>
          <p14:tracePt t="9344" x="5181600" y="1536700"/>
          <p14:tracePt t="9456" x="5143500" y="1530350"/>
          <p14:tracePt t="9464" x="5118100" y="1530350"/>
          <p14:tracePt t="9472" x="5086350" y="1530350"/>
          <p14:tracePt t="9488" x="5003800" y="1517650"/>
          <p14:tracePt t="9505" x="4933950" y="1504950"/>
          <p14:tracePt t="9522" x="4914900" y="1498600"/>
          <p14:tracePt t="9539" x="4908550" y="1498600"/>
          <p14:tracePt t="9555" x="4902200" y="1498600"/>
          <p14:tracePt t="9640" x="4889500" y="1492250"/>
          <p14:tracePt t="9704" x="4883150" y="1492250"/>
          <p14:tracePt t="9720" x="4883150" y="1485900"/>
          <p14:tracePt t="9736" x="4876800" y="1485900"/>
          <p14:tracePt t="9905" x="4870450" y="1479550"/>
          <p14:tracePt t="9912" x="4876800" y="1473200"/>
          <p14:tracePt t="9922" x="4889500" y="1466850"/>
          <p14:tracePt t="9939" x="4927600" y="1466850"/>
          <p14:tracePt t="9956" x="4997450" y="1454150"/>
          <p14:tracePt t="9972" x="5111750" y="1441450"/>
          <p14:tracePt t="9989" x="5238750" y="1428750"/>
          <p14:tracePt t="10005" x="5378450" y="1397000"/>
          <p14:tracePt t="10022" x="5505450" y="1384300"/>
          <p14:tracePt t="10038" x="5607050" y="1365250"/>
          <p14:tracePt t="10055" x="5657850" y="1358900"/>
          <p14:tracePt t="10072" x="5670550" y="1358900"/>
          <p14:tracePt t="10312" x="5651500" y="1358900"/>
          <p14:tracePt t="10320" x="5632450" y="1358900"/>
          <p14:tracePt t="10328" x="5600700" y="1371600"/>
          <p14:tracePt t="10339" x="5581650" y="1377950"/>
          <p14:tracePt t="10356" x="5505450" y="1390650"/>
          <p14:tracePt t="10372" x="5454650" y="1390650"/>
          <p14:tracePt t="10389" x="5429250" y="1390650"/>
          <p14:tracePt t="10406" x="5410200" y="1390650"/>
          <p14:tracePt t="10422" x="5403850" y="1390650"/>
          <p14:tracePt t="10439" x="5397500" y="1390650"/>
          <p14:tracePt t="10784" x="5416550" y="1390650"/>
          <p14:tracePt t="10792" x="5435600" y="1390650"/>
          <p14:tracePt t="10800" x="5473700" y="1390650"/>
          <p14:tracePt t="10808" x="5530850" y="1390650"/>
          <p14:tracePt t="10822" x="5600700" y="1390650"/>
          <p14:tracePt t="10840" x="5892800" y="1390650"/>
          <p14:tracePt t="10856" x="6134100" y="1390650"/>
          <p14:tracePt t="10872" x="6394450" y="1390650"/>
          <p14:tracePt t="10889" x="6673850" y="1358900"/>
          <p14:tracePt t="10906" x="6851650" y="1358900"/>
          <p14:tracePt t="10922" x="6997700" y="1358900"/>
          <p14:tracePt t="10939" x="7048500" y="1358900"/>
          <p14:tracePt t="10956" x="7061200" y="1358900"/>
          <p14:tracePt t="11016" x="7067550" y="1358900"/>
          <p14:tracePt t="11024" x="7073900" y="1358900"/>
          <p14:tracePt t="11032" x="7092950" y="1358900"/>
          <p14:tracePt t="11040" x="7131050" y="1377950"/>
          <p14:tracePt t="11056" x="7188200" y="1422400"/>
          <p14:tracePt t="11073" x="7289800" y="1473200"/>
          <p14:tracePt t="11090" x="7372350" y="1517650"/>
          <p14:tracePt t="11106" x="7448550" y="1536700"/>
          <p14:tracePt t="11123" x="7518400" y="1562100"/>
          <p14:tracePt t="11139" x="7537450" y="1562100"/>
          <p14:tracePt t="11248" x="7543800" y="1562100"/>
          <p14:tracePt t="11256" x="7556500" y="1562100"/>
          <p14:tracePt t="11297" x="7562850" y="1562100"/>
          <p14:tracePt t="11304" x="7569200" y="1562100"/>
          <p14:tracePt t="11352" x="7569200" y="1549400"/>
          <p14:tracePt t="11360" x="7569200" y="1543050"/>
          <p14:tracePt t="11384" x="7569200" y="1536700"/>
          <p14:tracePt t="11392" x="7569200" y="1524000"/>
          <p14:tracePt t="11408" x="7569200" y="1517650"/>
          <p14:tracePt t="11423" x="7562850" y="1511300"/>
          <p14:tracePt t="11440" x="7531100" y="1498600"/>
          <p14:tracePt t="11456" x="7518400" y="1485900"/>
          <p14:tracePt t="11473" x="7499350" y="1479550"/>
          <p14:tracePt t="11489" x="7493000" y="1479550"/>
          <p14:tracePt t="11523" x="7480300" y="1479550"/>
          <p14:tracePt t="12408" x="7461250" y="1479550"/>
          <p14:tracePt t="12416" x="7454900" y="1479550"/>
          <p14:tracePt t="12434" x="7442200" y="1485900"/>
          <p14:tracePt t="12441" x="7435850" y="1511300"/>
          <p14:tracePt t="12456" x="7423150" y="1555750"/>
          <p14:tracePt t="12473" x="7410450" y="1593850"/>
          <p14:tracePt t="12491" x="7372350" y="1676400"/>
          <p14:tracePt t="12506" x="7346950" y="1778000"/>
          <p14:tracePt t="12523" x="7315200" y="1911350"/>
          <p14:tracePt t="12540" x="7289800" y="2057400"/>
          <p14:tracePt t="12556" x="7283450" y="2146300"/>
          <p14:tracePt t="12573" x="7283450" y="2184400"/>
          <p14:tracePt t="12590" x="7277100" y="2197100"/>
          <p14:tracePt t="19160" x="7226300" y="2197100"/>
          <p14:tracePt t="19168" x="7156450" y="2197100"/>
          <p14:tracePt t="19176" x="7124700" y="2197100"/>
          <p14:tracePt t="19192" x="7048500" y="2222500"/>
          <p14:tracePt t="19208" x="7023100" y="2222500"/>
          <p14:tracePt t="19226" x="6985000" y="2241550"/>
          <p14:tracePt t="19242" x="6946900" y="2260600"/>
          <p14:tracePt t="19258" x="6940550" y="2266950"/>
          <p14:tracePt t="26529" x="6921500" y="2279650"/>
          <p14:tracePt t="26537" x="6794500" y="2317750"/>
          <p14:tracePt t="26545" x="6572250" y="2381250"/>
          <p14:tracePt t="26561" x="6057900" y="2520950"/>
          <p14:tracePt t="26577" x="5537200" y="2590800"/>
          <p14:tracePt t="26594" x="5099050" y="2679700"/>
          <p14:tracePt t="26610" x="4705350" y="2787650"/>
          <p14:tracePt t="26627" x="4425950" y="2908300"/>
          <p14:tracePt t="26644" x="4229100" y="3098800"/>
          <p14:tracePt t="26660" x="4076700" y="3295650"/>
          <p14:tracePt t="26677" x="3949700" y="3486150"/>
          <p14:tracePt t="26694" x="3867150" y="3594100"/>
          <p14:tracePt t="26710" x="3810000" y="3689350"/>
          <p14:tracePt t="26727" x="3740150" y="3784600"/>
          <p14:tracePt t="26744" x="3644900" y="3968750"/>
          <p14:tracePt t="26760" x="3600450" y="4051300"/>
          <p14:tracePt t="26777" x="3562350" y="4108450"/>
          <p14:tracePt t="26794" x="3505200" y="4178300"/>
          <p14:tracePt t="26810" x="3416300" y="4318000"/>
          <p14:tracePt t="26827" x="3327400" y="4476750"/>
          <p14:tracePt t="26844" x="3232150" y="4667250"/>
          <p14:tracePt t="26860" x="3168650" y="4768850"/>
          <p14:tracePt t="26877" x="3136900" y="4845050"/>
          <p14:tracePt t="26894" x="3130550" y="4864100"/>
          <p14:tracePt t="26912" x="3117850" y="4883150"/>
          <p14:tracePt t="26927" x="3117850" y="4908550"/>
          <p14:tracePt t="26944" x="3086100" y="4978400"/>
          <p14:tracePt t="26961" x="3073400" y="5048250"/>
          <p14:tracePt t="26977" x="3048000" y="5111750"/>
          <p14:tracePt t="26994" x="3016250" y="5156200"/>
          <p14:tracePt t="27011" x="2984500" y="5194300"/>
          <p14:tracePt t="27027" x="2959100" y="5219700"/>
          <p14:tracePt t="27044" x="2870200" y="5283200"/>
          <p14:tracePt t="27060" x="2774950" y="5346700"/>
          <p14:tracePt t="27077" x="2692400" y="5403850"/>
          <p14:tracePt t="27094" x="2654300" y="5429250"/>
          <p14:tracePt t="27480" x="2654300" y="5422900"/>
          <p14:tracePt t="27496" x="2654300" y="5416550"/>
          <p14:tracePt t="27513" x="2660650" y="5416550"/>
          <p14:tracePt t="27529" x="2660650" y="5410200"/>
          <p14:tracePt t="27552" x="2667000" y="5410200"/>
          <p14:tracePt t="27800" x="2667000" y="5397500"/>
          <p14:tracePt t="27808" x="2667000" y="5353050"/>
          <p14:tracePt t="27816" x="2679700" y="5295900"/>
          <p14:tracePt t="27828" x="2711450" y="5207000"/>
          <p14:tracePt t="27845" x="2781300" y="4965700"/>
          <p14:tracePt t="27861" x="2838450" y="4616450"/>
          <p14:tracePt t="27878" x="2940050" y="4286250"/>
          <p14:tracePt t="27894" x="2965450" y="4076700"/>
          <p14:tracePt t="27912" x="3016250" y="3829050"/>
          <p14:tracePt t="27928" x="3035300" y="3651250"/>
          <p14:tracePt t="27945" x="3060700" y="3429000"/>
          <p14:tracePt t="27961" x="3098800" y="3213100"/>
          <p14:tracePt t="27978" x="3124200" y="3048000"/>
          <p14:tracePt t="27994" x="3124200" y="2889250"/>
          <p14:tracePt t="28011" x="3124200" y="2717800"/>
          <p14:tracePt t="28027" x="3124200" y="2552700"/>
          <p14:tracePt t="28044" x="3124200" y="2413000"/>
          <p14:tracePt t="28061" x="3124200" y="2286000"/>
          <p14:tracePt t="28077" x="3124200" y="2178050"/>
          <p14:tracePt t="28094" x="3124200" y="2057400"/>
          <p14:tracePt t="28111" x="3124200" y="1968500"/>
          <p14:tracePt t="28127" x="3124200" y="1873250"/>
          <p14:tracePt t="28144" x="3111500" y="1816100"/>
          <p14:tracePt t="28161" x="3098800" y="1778000"/>
          <p14:tracePt t="28178" x="3073400" y="1739900"/>
          <p14:tracePt t="28194" x="3060700" y="1720850"/>
          <p14:tracePt t="28211" x="3048000" y="1701800"/>
          <p14:tracePt t="28228" x="3016250" y="1657350"/>
          <p14:tracePt t="28244" x="2978150" y="1612900"/>
          <p14:tracePt t="28261" x="2908300" y="1543050"/>
          <p14:tracePt t="28278" x="2832100" y="1479550"/>
          <p14:tracePt t="28294" x="2743200" y="1403350"/>
          <p14:tracePt t="28311" x="2660650" y="1333500"/>
          <p14:tracePt t="28328" x="2647950" y="1320800"/>
          <p14:tracePt t="28344" x="2647950" y="1314450"/>
          <p14:tracePt t="28480" x="2647950" y="1320800"/>
          <p14:tracePt t="28496" x="2647950" y="1333500"/>
          <p14:tracePt t="28513" x="2660650" y="1339850"/>
          <p14:tracePt t="28520" x="2667000" y="1358900"/>
          <p14:tracePt t="28529" x="2679700" y="1371600"/>
          <p14:tracePt t="28545" x="2724150" y="1441450"/>
          <p14:tracePt t="28561" x="2762250" y="1498600"/>
          <p14:tracePt t="28578" x="2781300" y="1536700"/>
          <p14:tracePt t="28595" x="2794000" y="1568450"/>
          <p14:tracePt t="28728" x="2794000" y="1574800"/>
          <p14:tracePt t="28736" x="2781300" y="1574800"/>
          <p14:tracePt t="28745" x="2781300" y="1562100"/>
          <p14:tracePt t="28761" x="2768600" y="1555750"/>
          <p14:tracePt t="28865" x="2762250" y="1543050"/>
          <p14:tracePt t="28888" x="2755900" y="1536700"/>
          <p14:tracePt t="28928" x="2749550" y="1530350"/>
          <p14:tracePt t="28968" x="2749550" y="1524000"/>
          <p14:tracePt t="29891" x="2749550" y="1517650"/>
          <p14:tracePt t="29898" x="2755900" y="1517650"/>
          <p14:tracePt t="29905" x="2762250" y="1517650"/>
          <p14:tracePt t="29913" x="2781300" y="1517650"/>
          <p14:tracePt t="29928" x="2838450" y="1511300"/>
          <p14:tracePt t="29945" x="2927350" y="1485900"/>
          <p14:tracePt t="29962" x="3060700" y="1473200"/>
          <p14:tracePt t="29978" x="3232150" y="1441450"/>
          <p14:tracePt t="29995" x="3429000" y="1422400"/>
          <p14:tracePt t="30012" x="3619500" y="1397000"/>
          <p14:tracePt t="30028" x="3790950" y="1371600"/>
          <p14:tracePt t="30045" x="3956050" y="1339850"/>
          <p14:tracePt t="30062" x="4114800" y="1314450"/>
          <p14:tracePt t="30078" x="4235450" y="1301750"/>
          <p14:tracePt t="30096" x="4406900" y="1276350"/>
          <p14:tracePt t="30112" x="4540250" y="1257300"/>
          <p14:tracePt t="30128" x="4673600" y="1244600"/>
          <p14:tracePt t="30145" x="4787900" y="1231900"/>
          <p14:tracePt t="30162" x="4883150" y="1231900"/>
          <p14:tracePt t="30179" x="4940300" y="1231900"/>
          <p14:tracePt t="30195" x="4953000" y="1225550"/>
          <p14:tracePt t="30229" x="4965700" y="1225550"/>
          <p14:tracePt t="30321" x="4978400" y="1238250"/>
          <p14:tracePt t="30329" x="4978400" y="1250950"/>
          <p14:tracePt t="30336" x="4984750" y="1276350"/>
          <p14:tracePt t="30345" x="4991100" y="1308100"/>
          <p14:tracePt t="30362" x="4991100" y="1333500"/>
          <p14:tracePt t="30378" x="4991100" y="1358900"/>
          <p14:tracePt t="30395" x="4991100" y="1377950"/>
          <p14:tracePt t="30412" x="4991100" y="1390650"/>
          <p14:tracePt t="30429" x="4984750" y="1390650"/>
          <p14:tracePt t="30445" x="4972050" y="1403350"/>
          <p14:tracePt t="30462" x="4946650" y="1409700"/>
          <p14:tracePt t="30479" x="4908550" y="1422400"/>
          <p14:tracePt t="30496" x="4845050" y="1428750"/>
          <p14:tracePt t="30512" x="4832350" y="1441450"/>
          <p14:tracePt t="30545" x="4819650" y="1441450"/>
          <p14:tracePt t="30672" x="4813300" y="1441450"/>
          <p14:tracePt t="31304" x="4819650" y="1441450"/>
          <p14:tracePt t="31312" x="4838700" y="1441450"/>
          <p14:tracePt t="31320" x="4857750" y="1441450"/>
          <p14:tracePt t="31329" x="4876800" y="1441450"/>
          <p14:tracePt t="31346" x="4959350" y="1435100"/>
          <p14:tracePt t="31362" x="5060950" y="1422400"/>
          <p14:tracePt t="31379" x="5149850" y="1409700"/>
          <p14:tracePt t="31396" x="5219700" y="1409700"/>
          <p14:tracePt t="31412" x="5245100" y="1409700"/>
          <p14:tracePt t="31429" x="5251450" y="1409700"/>
          <p14:tracePt t="31464" x="5257800" y="1409700"/>
          <p14:tracePt t="31481" x="5270500" y="1409700"/>
          <p14:tracePt t="31495" x="5276850" y="1409700"/>
          <p14:tracePt t="31512" x="5295900" y="1409700"/>
          <p14:tracePt t="31529" x="5302250" y="1409700"/>
          <p14:tracePt t="31546" x="5308600" y="1409700"/>
          <p14:tracePt t="31562" x="5314950" y="1409700"/>
          <p14:tracePt t="31608" x="5321300" y="1416050"/>
          <p14:tracePt t="31640" x="5327650" y="1422400"/>
          <p14:tracePt t="31664" x="5327650" y="1428750"/>
          <p14:tracePt t="31673" x="5334000" y="1435100"/>
          <p14:tracePt t="31704" x="5334000" y="1441450"/>
          <p14:tracePt t="32544" x="5340350" y="1447800"/>
          <p14:tracePt t="32553" x="5346700" y="1447800"/>
          <p14:tracePt t="32563" x="5365750" y="1447800"/>
          <p14:tracePt t="32579" x="5403850" y="1447800"/>
          <p14:tracePt t="32596" x="5486400" y="1447800"/>
          <p14:tracePt t="32613" x="5632450" y="1441450"/>
          <p14:tracePt t="32629" x="5810250" y="1409700"/>
          <p14:tracePt t="32646" x="5981700" y="1397000"/>
          <p14:tracePt t="32663" x="6146800" y="1397000"/>
          <p14:tracePt t="32680" x="6350000" y="1397000"/>
          <p14:tracePt t="32696" x="6502400" y="1397000"/>
          <p14:tracePt t="32713" x="6667500" y="1397000"/>
          <p14:tracePt t="32729" x="6819900" y="1397000"/>
          <p14:tracePt t="32746" x="6953250" y="1397000"/>
          <p14:tracePt t="32763" x="7073900" y="1397000"/>
          <p14:tracePt t="32779" x="7143750" y="1397000"/>
          <p14:tracePt t="32796" x="7188200" y="1403350"/>
          <p14:tracePt t="32813" x="7219950" y="1409700"/>
          <p14:tracePt t="32829" x="7239000" y="1409700"/>
          <p14:tracePt t="32846" x="7258050" y="1422400"/>
          <p14:tracePt t="32864" x="7283450" y="1422400"/>
          <p14:tracePt t="32880" x="7346950" y="1428750"/>
          <p14:tracePt t="32896" x="7385050" y="1441450"/>
          <p14:tracePt t="32913" x="7423150" y="1441450"/>
          <p14:tracePt t="32929" x="7448550" y="1441450"/>
          <p14:tracePt t="32946" x="7467600" y="1447800"/>
          <p14:tracePt t="32963" x="7473950" y="1447800"/>
          <p14:tracePt t="33225" x="7480300" y="1454150"/>
          <p14:tracePt t="33264" x="7480300" y="1466850"/>
          <p14:tracePt t="33448" x="7480300" y="1473200"/>
          <p14:tracePt t="33481" x="7467600" y="1479550"/>
          <p14:tracePt t="33496" x="7461250" y="1479550"/>
          <p14:tracePt t="33504" x="7461250" y="1485900"/>
          <p14:tracePt t="33513" x="7448550" y="1485900"/>
          <p14:tracePt t="33529" x="7435850" y="1504950"/>
          <p14:tracePt t="33546" x="7410450" y="1536700"/>
          <p14:tracePt t="33563" x="7391400" y="1562100"/>
          <p14:tracePt t="33580" x="7391400" y="1612900"/>
          <p14:tracePt t="33596" x="7372350" y="1644650"/>
          <p14:tracePt t="33613" x="7359650" y="1695450"/>
          <p14:tracePt t="33630" x="7334250" y="1778000"/>
          <p14:tracePt t="33646" x="7302500" y="1860550"/>
          <p14:tracePt t="33664" x="7232650" y="2070100"/>
          <p14:tracePt t="33680" x="7200900" y="2184400"/>
          <p14:tracePt t="33696" x="7092950" y="2597150"/>
          <p14:tracePt t="33713" x="7023100" y="2838450"/>
          <p14:tracePt t="33730" x="6965950" y="3016250"/>
          <p14:tracePt t="33746" x="6934200" y="3130550"/>
          <p14:tracePt t="33763" x="6921500" y="3200400"/>
          <p14:tracePt t="33780" x="6915150" y="3219450"/>
          <p14:tracePt t="33796" x="6915150" y="3225800"/>
          <p14:tracePt t="33840" x="6908800" y="3232150"/>
          <p14:tracePt t="33857" x="6902450" y="3238500"/>
        </p14:tracePtLst>
      </p14:laserTraceLst>
    </p:ext>
  </p:extLs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1DDFEE-B605-477E-A373-8A352177938C}" type="slidenum">
              <a:rPr lang="en-US" altLang="en-US" sz="1000" b="0">
                <a:solidFill>
                  <a:srgbClr val="9B9A98"/>
                </a:solidFill>
                <a:latin typeface="Arial" panose="020B0604020202020204" pitchFamily="34" charset="0"/>
              </a:rPr>
              <a:pPr/>
              <a:t>102</a:t>
            </a:fld>
            <a:endParaRPr lang="en-US" altLang="en-US" sz="1000" b="0">
              <a:solidFill>
                <a:srgbClr val="9B9A98"/>
              </a:solidFill>
              <a:latin typeface="Arial" panose="020B0604020202020204" pitchFamily="34" charset="0"/>
            </a:endParaRP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b="6090"/>
          <a:stretch>
            <a:fillRect/>
          </a:stretch>
        </p:blipFill>
        <p:spPr bwMode="auto">
          <a:xfrm>
            <a:off x="2030414" y="706438"/>
            <a:ext cx="8080375"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1928814" y="5129213"/>
            <a:ext cx="700087" cy="3873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446339" y="1423989"/>
            <a:ext cx="657225" cy="1144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256483122"/>
      </p:ext>
    </p:extLst>
  </p:cSld>
  <p:clrMapOvr>
    <a:masterClrMapping/>
  </p:clrMapOvr>
  <mc:AlternateContent xmlns:mc="http://schemas.openxmlformats.org/markup-compatibility/2006" xmlns:p14="http://schemas.microsoft.com/office/powerpoint/2010/main">
    <mc:Choice Requires="p14">
      <p:transition spd="slow" p14:dur="2000" advTm="14543"/>
    </mc:Choice>
    <mc:Fallback xmlns="">
      <p:transition spd="slow" advTm="1454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888" x="6864350" y="3238500"/>
          <p14:tracePt t="1895" x="6781800" y="3238500"/>
          <p14:tracePt t="1903" x="6686550" y="3238500"/>
          <p14:tracePt t="1914" x="6559550" y="3238500"/>
          <p14:tracePt t="1931" x="6102350" y="3155950"/>
          <p14:tracePt t="1947" x="5543550" y="3009900"/>
          <p14:tracePt t="1964" x="4889500" y="2832100"/>
          <p14:tracePt t="1981" x="4273550" y="2660650"/>
          <p14:tracePt t="1997" x="3867150" y="2508250"/>
          <p14:tracePt t="2014" x="3505200" y="2324100"/>
          <p14:tracePt t="2031" x="3403600" y="2254250"/>
          <p14:tracePt t="2047" x="3340100" y="2190750"/>
          <p14:tracePt t="2064" x="3302000" y="2120900"/>
          <p14:tracePt t="2081" x="3251200" y="2019300"/>
          <p14:tracePt t="2098" x="3200400" y="1898650"/>
          <p14:tracePt t="2114" x="3155950" y="1790700"/>
          <p14:tracePt t="2131" x="3130550" y="1720850"/>
          <p14:tracePt t="2147" x="3098800" y="1644650"/>
          <p14:tracePt t="2164" x="3022600" y="1574800"/>
          <p14:tracePt t="2181" x="2984500" y="1536700"/>
          <p14:tracePt t="2197" x="2940050" y="1530350"/>
          <p14:tracePt t="2214" x="2914650" y="1511300"/>
          <p14:tracePt t="2432" x="2908300" y="1511300"/>
          <p14:tracePt t="2439" x="2901950" y="1524000"/>
          <p14:tracePt t="2447" x="2901950" y="1536700"/>
          <p14:tracePt t="2464" x="2889250" y="1574800"/>
          <p14:tracePt t="2481" x="2876550" y="1625600"/>
          <p14:tracePt t="2498" x="2857500" y="1695450"/>
          <p14:tracePt t="2514" x="2825750" y="1797050"/>
          <p14:tracePt t="2531" x="2787650" y="1924050"/>
          <p14:tracePt t="2548" x="2762250" y="2012950"/>
          <p14:tracePt t="2564" x="2724150" y="2089150"/>
          <p14:tracePt t="2581" x="2705100" y="2108200"/>
          <p14:tracePt t="2614" x="2692400" y="2108200"/>
          <p14:tracePt t="2631" x="2667000" y="2038350"/>
          <p14:tracePt t="2647" x="2641600" y="1866900"/>
          <p14:tracePt t="2664" x="2603500" y="1574800"/>
          <p14:tracePt t="2681" x="2571750" y="1327150"/>
          <p14:tracePt t="2697" x="2571750" y="1212850"/>
          <p14:tracePt t="2714" x="2571750" y="1174750"/>
          <p14:tracePt t="2775" x="2571750" y="1193800"/>
          <p14:tracePt t="2783" x="2584450" y="1257300"/>
          <p14:tracePt t="2791" x="2616200" y="1339850"/>
          <p14:tracePt t="2799" x="2641600" y="1441450"/>
          <p14:tracePt t="2814" x="2667000" y="1612900"/>
          <p14:tracePt t="2831" x="2717800" y="1987550"/>
          <p14:tracePt t="2848" x="2762250" y="2114550"/>
          <p14:tracePt t="2864" x="2768600" y="2127250"/>
          <p14:tracePt t="2911" x="2768600" y="2114550"/>
          <p14:tracePt t="2919" x="2768600" y="2057400"/>
          <p14:tracePt t="2931" x="2768600" y="2006600"/>
          <p14:tracePt t="2948" x="2768600" y="1905000"/>
          <p14:tracePt t="2964" x="2768600" y="1854200"/>
          <p14:tracePt t="2981" x="2781300" y="1835150"/>
          <p14:tracePt t="3039" x="2781300" y="1847850"/>
          <p14:tracePt t="3047" x="2774950" y="1892300"/>
          <p14:tracePt t="3055" x="2774950" y="1943100"/>
          <p14:tracePt t="3064" x="2774950" y="1981200"/>
          <p14:tracePt t="3081" x="2749550" y="2019300"/>
          <p14:tracePt t="3098" x="2749550" y="2032000"/>
          <p14:tracePt t="3131" x="2736850" y="1962150"/>
          <p14:tracePt t="3148" x="2724150" y="1746250"/>
          <p14:tracePt t="3164" x="2705100" y="1460500"/>
          <p14:tracePt t="3181" x="2705100" y="1250950"/>
          <p14:tracePt t="3198" x="2705100" y="1149350"/>
          <p14:tracePt t="3214" x="2705100" y="1130300"/>
          <p14:tracePt t="3255" x="2705100" y="1143000"/>
          <p14:tracePt t="3263" x="2705100" y="1193800"/>
          <p14:tracePt t="3271" x="2705100" y="1270000"/>
          <p14:tracePt t="3281" x="2705100" y="1352550"/>
          <p14:tracePt t="3298" x="2705100" y="1504950"/>
          <p14:tracePt t="3315" x="2711450" y="1562100"/>
          <p14:tracePt t="3331" x="2711450" y="1574800"/>
          <p14:tracePt t="3447" x="2711450" y="1593850"/>
          <p14:tracePt t="3455" x="2711450" y="1638300"/>
          <p14:tracePt t="3465" x="2711450" y="1676400"/>
          <p14:tracePt t="3481" x="2711450" y="1758950"/>
          <p14:tracePt t="3498" x="2711450" y="1784350"/>
          <p14:tracePt t="3515" x="2711450" y="1803400"/>
          <p14:tracePt t="3531" x="2711450" y="1809750"/>
          <p14:tracePt t="3548" x="2711450" y="1822450"/>
          <p14:tracePt t="3616" x="2711450" y="1841500"/>
          <p14:tracePt t="3623" x="2711450" y="1873250"/>
          <p14:tracePt t="3632" x="2711450" y="1905000"/>
          <p14:tracePt t="3648" x="2711450" y="2032000"/>
          <p14:tracePt t="3664" x="2711450" y="2209800"/>
          <p14:tracePt t="3681" x="2711450" y="2362200"/>
          <p14:tracePt t="3698" x="2692400" y="2451100"/>
          <p14:tracePt t="3715" x="2692400" y="2457450"/>
          <p14:tracePt t="3800" x="2692400" y="2444750"/>
          <p14:tracePt t="3807" x="2692400" y="2393950"/>
          <p14:tracePt t="3816" x="2692400" y="2317750"/>
          <p14:tracePt t="3831" x="2692400" y="2146300"/>
          <p14:tracePt t="3848" x="2692400" y="1993900"/>
          <p14:tracePt t="3865" x="2692400" y="1911350"/>
          <p14:tracePt t="3881" x="2692400" y="1885950"/>
          <p14:tracePt t="3952" x="2692400" y="1962150"/>
          <p14:tracePt t="3959" x="2692400" y="2051050"/>
          <p14:tracePt t="3967" x="2692400" y="2178050"/>
          <p14:tracePt t="3981" x="2692400" y="2387600"/>
          <p14:tracePt t="3999" x="2692400" y="2889250"/>
          <p14:tracePt t="4015" x="2692400" y="2965450"/>
          <p14:tracePt t="4031" x="2692400" y="3009900"/>
          <p14:tracePt t="4079" x="2692400" y="2978150"/>
          <p14:tracePt t="4087" x="2692400" y="2876550"/>
          <p14:tracePt t="4098" x="2692400" y="2781300"/>
          <p14:tracePt t="4115" x="2711450" y="2603500"/>
          <p14:tracePt t="4131" x="2736850" y="2501900"/>
          <p14:tracePt t="4148" x="2736850" y="2495550"/>
          <p14:tracePt t="4184" x="2736850" y="2508250"/>
          <p14:tracePt t="4191" x="2736850" y="2584450"/>
          <p14:tracePt t="4200" x="2736850" y="2692400"/>
          <p14:tracePt t="4215" x="2736850" y="3003550"/>
          <p14:tracePt t="4232" x="2736850" y="3295650"/>
          <p14:tracePt t="4248" x="2736850" y="3486150"/>
          <p14:tracePt t="4265" x="2736850" y="3536950"/>
          <p14:tracePt t="4407" x="2736850" y="3549650"/>
          <p14:tracePt t="4415" x="2736850" y="3587750"/>
          <p14:tracePt t="4423" x="2730500" y="3638550"/>
          <p14:tracePt t="4432" x="2730500" y="3714750"/>
          <p14:tracePt t="4448" x="2705100" y="3854450"/>
          <p14:tracePt t="4465" x="2692400" y="3892550"/>
          <p14:tracePt t="4482" x="2692400" y="3917950"/>
          <p14:tracePt t="4499" x="2692400" y="3924300"/>
          <p14:tracePt t="4515" x="2692400" y="3937000"/>
          <p14:tracePt t="4532" x="2692400" y="3949700"/>
          <p14:tracePt t="4548" x="2692400" y="3956050"/>
          <p14:tracePt t="4775" x="2705100" y="3962400"/>
          <p14:tracePt t="4783" x="2730500" y="3962400"/>
          <p14:tracePt t="4792" x="2800350" y="3962400"/>
          <p14:tracePt t="4800" x="2882900" y="3962400"/>
          <p14:tracePt t="4815" x="3308350" y="3829050"/>
          <p14:tracePt t="4832" x="3962400" y="3644900"/>
          <p14:tracePt t="4848" x="4578350" y="3473450"/>
          <p14:tracePt t="4865" x="5099050" y="3308350"/>
          <p14:tracePt t="4882" x="5403850" y="3232150"/>
          <p14:tracePt t="4898" x="5473700" y="3200400"/>
          <p14:tracePt t="4959" x="5448300" y="3200400"/>
          <p14:tracePt t="4967" x="5422900" y="3200400"/>
          <p14:tracePt t="4975" x="5378450" y="3200400"/>
          <p14:tracePt t="4983" x="5346700" y="3200400"/>
          <p14:tracePt t="4999" x="5289550" y="3200400"/>
          <p14:tracePt t="5015" x="5245100" y="3200400"/>
          <p14:tracePt t="5048" x="5245100" y="3206750"/>
          <p14:tracePt t="5065" x="5245100" y="3219450"/>
          <p14:tracePt t="5082" x="5245100" y="3232150"/>
          <p14:tracePt t="5098" x="5276850" y="3251200"/>
          <p14:tracePt t="5115" x="5314950" y="3257550"/>
          <p14:tracePt t="5132" x="5334000" y="3257550"/>
          <p14:tracePt t="5599" x="5365750" y="3257550"/>
          <p14:tracePt t="5607" x="5467350" y="3257550"/>
          <p14:tracePt t="5615" x="5588000" y="3257550"/>
          <p14:tracePt t="5632" x="5822950" y="3257550"/>
          <p14:tracePt t="5649" x="5962650" y="3257550"/>
          <p14:tracePt t="5665" x="6089650" y="3257550"/>
          <p14:tracePt t="5682" x="6242050" y="3257550"/>
          <p14:tracePt t="5699" x="6388100" y="3257550"/>
          <p14:tracePt t="5716" x="6464300" y="3257550"/>
          <p14:tracePt t="5732" x="6477000" y="3257550"/>
        </p14:tracePtLst>
      </p14:laserTraceLst>
    </p:ext>
  </p:extLs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54F51F9-6F5F-478E-AB7A-36C9CD7AB321}" type="slidenum">
              <a:rPr lang="en-US" altLang="en-US" sz="1000" b="0">
                <a:solidFill>
                  <a:srgbClr val="9B9A98"/>
                </a:solidFill>
                <a:latin typeface="Arial" panose="020B0604020202020204" pitchFamily="34" charset="0"/>
              </a:rPr>
              <a:pPr/>
              <a:t>103</a:t>
            </a:fld>
            <a:endParaRPr lang="en-US" altLang="en-US" sz="1000" b="0">
              <a:solidFill>
                <a:srgbClr val="9B9A98"/>
              </a:solidFill>
              <a:latin typeface="Arial" panose="020B0604020202020204" pitchFamily="34" charset="0"/>
            </a:endParaRPr>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b="5592"/>
          <a:stretch>
            <a:fillRect/>
          </a:stretch>
        </p:blipFill>
        <p:spPr bwMode="auto">
          <a:xfrm>
            <a:off x="1965325" y="698500"/>
            <a:ext cx="809625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46339" y="1423989"/>
            <a:ext cx="657225" cy="1760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636727835"/>
      </p:ext>
    </p:extLst>
  </p:cSld>
  <p:clrMapOvr>
    <a:masterClrMapping/>
  </p:clrMapOvr>
  <mc:AlternateContent xmlns:mc="http://schemas.openxmlformats.org/markup-compatibility/2006" xmlns:p14="http://schemas.microsoft.com/office/powerpoint/2010/main">
    <mc:Choice Requires="p14">
      <p:transition spd="slow" p14:dur="2000" advTm="8928"/>
    </mc:Choice>
    <mc:Fallback xmlns="">
      <p:transition spd="slow" advTm="89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45F651-27C2-49DB-A680-84031E7BF60C}" type="slidenum">
              <a:rPr lang="en-US" altLang="en-US" sz="1000" b="0">
                <a:solidFill>
                  <a:srgbClr val="9B9A98"/>
                </a:solidFill>
                <a:latin typeface="Arial" panose="020B0604020202020204" pitchFamily="34" charset="0"/>
              </a:rPr>
              <a:pPr/>
              <a:t>104</a:t>
            </a:fld>
            <a:endParaRPr lang="en-US" altLang="en-US" sz="1000" b="0">
              <a:solidFill>
                <a:srgbClr val="9B9A98"/>
              </a:solidFill>
              <a:latin typeface="Arial" panose="020B0604020202020204" pitchFamily="34" charset="0"/>
            </a:endParaRPr>
          </a:p>
        </p:txBody>
      </p:sp>
      <p:pic>
        <p:nvPicPr>
          <p:cNvPr id="22531"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14526" y="757238"/>
            <a:ext cx="829627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3" y="858838"/>
            <a:ext cx="514350"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55964" y="1501776"/>
            <a:ext cx="13858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538664" y="1720851"/>
            <a:ext cx="1565275"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139280609"/>
      </p:ext>
    </p:extLst>
  </p:cSld>
  <p:clrMapOvr>
    <a:masterClrMapping/>
  </p:clrMapOvr>
  <mc:AlternateContent xmlns:mc="http://schemas.openxmlformats.org/markup-compatibility/2006" xmlns:p14="http://schemas.microsoft.com/office/powerpoint/2010/main">
    <mc:Choice Requires="p14">
      <p:transition spd="slow" p14:dur="2000" advTm="42432"/>
    </mc:Choice>
    <mc:Fallback xmlns="">
      <p:transition spd="slow" advTm="424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2047" x="6426200" y="3257550"/>
          <p14:tracePt t="2056" x="6197600" y="3257550"/>
          <p14:tracePt t="2066" x="6013450" y="3225800"/>
          <p14:tracePt t="2083" x="5772150" y="2978150"/>
          <p14:tracePt t="2100" x="5524500" y="2641600"/>
          <p14:tracePt t="2116" x="5226050" y="2298700"/>
          <p14:tracePt t="2133" x="4819650" y="1854200"/>
          <p14:tracePt t="2150" x="4552950" y="1562100"/>
          <p14:tracePt t="2166" x="4432300" y="1390650"/>
          <p14:tracePt t="2183" x="4349750" y="1270000"/>
          <p14:tracePt t="2200" x="4324350" y="1225550"/>
          <p14:tracePt t="2216" x="4311650" y="1206500"/>
          <p14:tracePt t="2233" x="4305300" y="1187450"/>
          <p14:tracePt t="2250" x="4292600" y="1168400"/>
          <p14:tracePt t="2266" x="4260850" y="1104900"/>
          <p14:tracePt t="2283" x="4216400" y="1028700"/>
          <p14:tracePt t="2300" x="4146550" y="946150"/>
          <p14:tracePt t="2316" x="4083050" y="850900"/>
          <p14:tracePt t="2333" x="3994150" y="768350"/>
          <p14:tracePt t="2350" x="3937000" y="711200"/>
          <p14:tracePt t="2367" x="3886200" y="685800"/>
          <p14:tracePt t="2383" x="3879850" y="685800"/>
          <p14:tracePt t="2400" x="3867150" y="685800"/>
          <p14:tracePt t="2416" x="3822700" y="685800"/>
          <p14:tracePt t="2433" x="3733800" y="781050"/>
          <p14:tracePt t="2449" x="3663950" y="901700"/>
          <p14:tracePt t="2466" x="3600450" y="1003300"/>
          <p14:tracePt t="2483" x="3581400" y="1035050"/>
          <p14:tracePt t="2592" x="3575050" y="1035050"/>
          <p14:tracePt t="2616" x="3562350" y="1028700"/>
          <p14:tracePt t="2623" x="3549650" y="1016000"/>
          <p14:tracePt t="2633" x="3549650" y="1009650"/>
          <p14:tracePt t="2650" x="3549650" y="1003300"/>
          <p14:tracePt t="2679" x="3543300" y="1003300"/>
          <p14:tracePt t="3207" x="3543300" y="1028700"/>
          <p14:tracePt t="3215" x="3543300" y="1073150"/>
          <p14:tracePt t="3223" x="3568700" y="1123950"/>
          <p14:tracePt t="3233" x="3581400" y="1181100"/>
          <p14:tracePt t="3250" x="3651250" y="1320800"/>
          <p14:tracePt t="3266" x="3746500" y="1473200"/>
          <p14:tracePt t="3283" x="3867150" y="1663700"/>
          <p14:tracePt t="3300" x="3943350" y="1797050"/>
          <p14:tracePt t="3316" x="3994150" y="1879600"/>
          <p14:tracePt t="3333" x="4006850" y="1905000"/>
          <p14:tracePt t="3448" x="4013200" y="1892300"/>
          <p14:tracePt t="3456" x="4013200" y="1885950"/>
          <p14:tracePt t="3467" x="4013200" y="1879600"/>
          <p14:tracePt t="3544" x="4013200" y="1873250"/>
          <p14:tracePt t="3551" x="4000500" y="1854200"/>
          <p14:tracePt t="3559" x="3981450" y="1847850"/>
          <p14:tracePt t="3568" x="3949700" y="1828800"/>
          <p14:tracePt t="3583" x="3892550" y="1790700"/>
          <p14:tracePt t="3600" x="3860800" y="1758950"/>
          <p14:tracePt t="3617" x="3835400" y="1739900"/>
          <p14:tracePt t="3634" x="3822700" y="1733550"/>
          <p14:tracePt t="3751" x="3822700" y="1727200"/>
          <p14:tracePt t="3759" x="3810000" y="1727200"/>
          <p14:tracePt t="3776" x="3803650" y="1720850"/>
          <p14:tracePt t="3784" x="3784600" y="1708150"/>
          <p14:tracePt t="3800" x="3771900" y="1708150"/>
          <p14:tracePt t="3817" x="3765550" y="1701800"/>
          <p14:tracePt t="3863" x="3759200" y="1695450"/>
          <p14:tracePt t="3903" x="3778250" y="1695450"/>
          <p14:tracePt t="3911" x="3816350" y="1682750"/>
          <p14:tracePt t="3920" x="3879850" y="1682750"/>
          <p14:tracePt t="3933" x="3949700" y="1682750"/>
          <p14:tracePt t="3951" x="4184650" y="1682750"/>
          <p14:tracePt t="3967" x="4254500" y="1682750"/>
          <p14:tracePt t="3983" x="4432300" y="1682750"/>
          <p14:tracePt t="4000" x="4445000" y="1682750"/>
          <p14:tracePt t="4047" x="4438650" y="1682750"/>
          <p14:tracePt t="4055" x="4375150" y="1682750"/>
          <p14:tracePt t="4067" x="4292600" y="1682750"/>
          <p14:tracePt t="4083" x="4070350" y="1682750"/>
          <p14:tracePt t="4100" x="3790950" y="1682750"/>
          <p14:tracePt t="4117" x="3600450" y="1682750"/>
          <p14:tracePt t="4133" x="3562350" y="1682750"/>
          <p14:tracePt t="4175" x="3606800" y="1682750"/>
          <p14:tracePt t="4184" x="3676650" y="1689100"/>
          <p14:tracePt t="4200" x="3829050" y="1714500"/>
          <p14:tracePt t="4217" x="3937000" y="1727200"/>
          <p14:tracePt t="4234" x="3943350" y="1727200"/>
          <p14:tracePt t="4272" x="3924300" y="1727200"/>
          <p14:tracePt t="4279" x="3867150" y="1727200"/>
          <p14:tracePt t="4287" x="3822700" y="1727200"/>
          <p14:tracePt t="4300" x="3778250" y="1727200"/>
          <p14:tracePt t="4317" x="3759200" y="1727200"/>
          <p14:tracePt t="4368" x="3771900" y="1727200"/>
          <p14:tracePt t="4376" x="3810000" y="1727200"/>
          <p14:tracePt t="4384" x="3873500" y="1727200"/>
          <p14:tracePt t="4400" x="3975100" y="1727200"/>
          <p14:tracePt t="4417" x="4006850" y="1727200"/>
          <p14:tracePt t="4434" x="4013200" y="1727200"/>
          <p14:tracePt t="4467" x="3981450" y="1727200"/>
          <p14:tracePt t="4484" x="3873500" y="1727200"/>
          <p14:tracePt t="4500" x="3752850" y="1727200"/>
          <p14:tracePt t="4517" x="3721100" y="1727200"/>
          <p14:tracePt t="4559" x="3746500" y="1727200"/>
          <p14:tracePt t="4568" x="3816350" y="1720850"/>
          <p14:tracePt t="4584" x="3949700" y="1695450"/>
          <p14:tracePt t="4600" x="4038600" y="1682750"/>
          <p14:tracePt t="4617" x="4044950" y="1682750"/>
          <p14:tracePt t="4807" x="4089400" y="1682750"/>
          <p14:tracePt t="4816" x="4159250" y="1682750"/>
          <p14:tracePt t="4824" x="4229100" y="1682750"/>
          <p14:tracePt t="4834" x="4337050" y="1689100"/>
          <p14:tracePt t="4850" x="4597400" y="1727200"/>
          <p14:tracePt t="4867" x="4959350" y="1784350"/>
          <p14:tracePt t="4884" x="5321300" y="1828800"/>
          <p14:tracePt t="4900" x="5511800" y="1828800"/>
          <p14:tracePt t="4917" x="5581650" y="1828800"/>
          <p14:tracePt t="4934" x="5588000" y="1828800"/>
          <p14:tracePt t="4976" x="5568950" y="1828800"/>
          <p14:tracePt t="4983" x="5549900" y="1828800"/>
          <p14:tracePt t="4991" x="5530850" y="1828800"/>
          <p14:tracePt t="5000" x="5511800" y="1828800"/>
          <p14:tracePt t="5017" x="5461000" y="1828800"/>
          <p14:tracePt t="5034" x="5435600" y="1828800"/>
          <p14:tracePt t="5050" x="5416550" y="1828800"/>
          <p14:tracePt t="5067" x="5384800" y="1828800"/>
          <p14:tracePt t="5100" x="5378450" y="1835150"/>
          <p14:tracePt t="5167" x="5372100" y="1835150"/>
          <p14:tracePt t="5175" x="5353050" y="1835150"/>
          <p14:tracePt t="5184" x="5346700" y="1835150"/>
          <p14:tracePt t="5200" x="5314950" y="1835150"/>
          <p14:tracePt t="5217" x="5264150" y="1828800"/>
          <p14:tracePt t="5233" x="5187950" y="1790700"/>
          <p14:tracePt t="5250" x="5111750" y="1727200"/>
          <p14:tracePt t="5267" x="4997450" y="1631950"/>
          <p14:tracePt t="5283" x="4927600" y="1543050"/>
          <p14:tracePt t="5300" x="4876800" y="1479550"/>
          <p14:tracePt t="5317" x="4864100" y="1428750"/>
          <p14:tracePt t="5334" x="4857750" y="1397000"/>
          <p14:tracePt t="5351" x="4857750" y="1384300"/>
          <p14:tracePt t="5399" x="4857750" y="1397000"/>
          <p14:tracePt t="5408" x="4857750" y="1441450"/>
          <p14:tracePt t="5417" x="4864100" y="1492250"/>
          <p14:tracePt t="5434" x="4908550" y="1663700"/>
          <p14:tracePt t="5451" x="4921250" y="1917700"/>
          <p14:tracePt t="5467" x="4940300" y="2273300"/>
          <p14:tracePt t="5484" x="4959350" y="2559050"/>
          <p14:tracePt t="5501" x="4959350" y="2730500"/>
          <p14:tracePt t="5517" x="4959350" y="2813050"/>
          <p14:tracePt t="5534" x="4959350" y="2844800"/>
          <p14:tracePt t="5583" x="4959350" y="2800350"/>
          <p14:tracePt t="5591" x="4959350" y="2622550"/>
          <p14:tracePt t="5601" x="4959350" y="2451100"/>
          <p14:tracePt t="5617" x="4959350" y="2139950"/>
          <p14:tracePt t="5634" x="4959350" y="1981200"/>
          <p14:tracePt t="5651" x="4965700" y="1892300"/>
          <p14:tracePt t="5667" x="4965700" y="1879600"/>
          <p14:tracePt t="5730" x="4965700" y="1892300"/>
          <p14:tracePt t="5737" x="4965700" y="1936750"/>
          <p14:tracePt t="5751" x="4965700" y="2051050"/>
          <p14:tracePt t="5767" x="4965700" y="2152650"/>
          <p14:tracePt t="5784" x="4965700" y="2216150"/>
          <p14:tracePt t="5800" x="4953000" y="2228850"/>
          <p14:tracePt t="5855" x="4953000" y="2209800"/>
          <p14:tracePt t="5863" x="4953000" y="2120900"/>
          <p14:tracePt t="5871" x="4965700" y="2044700"/>
          <p14:tracePt t="5884" x="4978400" y="1962150"/>
          <p14:tracePt t="5900" x="4991100" y="1860550"/>
          <p14:tracePt t="5917" x="5003800" y="1816100"/>
          <p14:tracePt t="5983" x="5003800" y="1841500"/>
          <p14:tracePt t="5991" x="5003800" y="1898650"/>
          <p14:tracePt t="6000" x="4991100" y="1974850"/>
          <p14:tracePt t="6017" x="4921250" y="2120900"/>
          <p14:tracePt t="6034" x="4883150" y="2209800"/>
          <p14:tracePt t="6051" x="4870450" y="2235200"/>
          <p14:tracePt t="6087" x="4870450" y="2228850"/>
          <p14:tracePt t="6101" x="4870450" y="2127250"/>
          <p14:tracePt t="6117" x="4902200" y="1885950"/>
          <p14:tracePt t="6134" x="4921250" y="1638300"/>
          <p14:tracePt t="6150" x="4927600" y="1574800"/>
          <p14:tracePt t="6223" x="4940300" y="1625600"/>
          <p14:tracePt t="6231" x="4946650" y="1701800"/>
          <p14:tracePt t="6239" x="4953000" y="1790700"/>
          <p14:tracePt t="6251" x="4953000" y="1873250"/>
          <p14:tracePt t="6267" x="4953000" y="1993900"/>
          <p14:tracePt t="6284" x="4953000" y="2012950"/>
          <p14:tracePt t="6327" x="4965700" y="1987550"/>
          <p14:tracePt t="6335" x="4965700" y="1917700"/>
          <p14:tracePt t="6351" x="4965700" y="1816100"/>
          <p14:tracePt t="6368" x="4965700" y="1765300"/>
          <p14:tracePt t="6431" x="4965700" y="1809750"/>
          <p14:tracePt t="6439" x="4965700" y="1866900"/>
          <p14:tracePt t="6451" x="4978400" y="1936750"/>
          <p14:tracePt t="6468" x="4991100" y="2063750"/>
          <p14:tracePt t="6484" x="4991100" y="2108200"/>
          <p14:tracePt t="6501" x="4997450" y="2114550"/>
          <p14:tracePt t="6535" x="5003800" y="2063750"/>
          <p14:tracePt t="6543" x="5003800" y="1962150"/>
          <p14:tracePt t="6551" x="5003800" y="1866900"/>
          <p14:tracePt t="6568" x="5016500" y="1720850"/>
          <p14:tracePt t="6584" x="5016500" y="1638300"/>
          <p14:tracePt t="6601" x="5022850" y="1631950"/>
          <p14:tracePt t="6655" x="5022850" y="1682750"/>
          <p14:tracePt t="6663" x="5022850" y="1752600"/>
          <p14:tracePt t="6671" x="5022850" y="1835150"/>
          <p14:tracePt t="6684" x="5022850" y="1917700"/>
          <p14:tracePt t="6701" x="5022850" y="2051050"/>
          <p14:tracePt t="6718" x="5022850" y="2101850"/>
          <p14:tracePt t="6769" x="5010150" y="2038350"/>
          <p14:tracePt t="6777" x="4997450" y="1962150"/>
          <p14:tracePt t="6784" x="4972050" y="1892300"/>
          <p14:tracePt t="6801" x="4959350" y="1771650"/>
          <p14:tracePt t="6818" x="4959350" y="1714500"/>
          <p14:tracePt t="6834" x="4959350" y="1708150"/>
          <p14:tracePt t="6880" x="4959350" y="1746250"/>
          <p14:tracePt t="6887" x="4959350" y="1809750"/>
          <p14:tracePt t="6901" x="4978400" y="1885950"/>
          <p14:tracePt t="6918" x="5016500" y="2006600"/>
          <p14:tracePt t="6935" x="5016500" y="2076450"/>
          <p14:tracePt t="6951" x="5022850" y="2082800"/>
          <p14:tracePt t="6999" x="5029200" y="2076450"/>
          <p14:tracePt t="7007" x="5029200" y="2057400"/>
          <p14:tracePt t="7018" x="5029200" y="2044700"/>
          <p14:tracePt t="7095" x="5029200" y="2089150"/>
          <p14:tracePt t="7103" x="5029200" y="2139950"/>
          <p14:tracePt t="7111" x="5029200" y="2190750"/>
          <p14:tracePt t="7119" x="5029200" y="2241550"/>
          <p14:tracePt t="7135" x="5010150" y="2330450"/>
          <p14:tracePt t="7151" x="5010150" y="2368550"/>
          <p14:tracePt t="7168" x="5010150" y="2393950"/>
          <p14:tracePt t="7336" x="5010150" y="2400300"/>
          <p14:tracePt t="7343" x="5010150" y="2413000"/>
          <p14:tracePt t="7352" x="5010150" y="2419350"/>
          <p14:tracePt t="7368" x="5003800" y="2438400"/>
          <p14:tracePt t="7384" x="4997450" y="2444750"/>
          <p14:tracePt t="7401" x="4997450" y="2457450"/>
          <p14:tracePt t="7418" x="4997450" y="2476500"/>
          <p14:tracePt t="7434" x="4997450" y="2495550"/>
          <p14:tracePt t="7451" x="4997450" y="2520950"/>
          <p14:tracePt t="7468" x="4997450" y="2527300"/>
          <p14:tracePt t="7967" x="4997450" y="2520950"/>
          <p14:tracePt t="7976" x="4978400" y="2495550"/>
          <p14:tracePt t="7985" x="4978400" y="2425700"/>
          <p14:tracePt t="8001" x="4965700" y="2336800"/>
          <p14:tracePt t="8018" x="4940300" y="2266950"/>
          <p14:tracePt t="8035" x="4940300" y="2178050"/>
          <p14:tracePt t="8051" x="4933950" y="2127250"/>
          <p14:tracePt t="8068" x="4921250" y="2070100"/>
          <p14:tracePt t="8085" x="4921250" y="2032000"/>
          <p14:tracePt t="8101" x="4908550" y="1993900"/>
          <p14:tracePt t="8119" x="4902200" y="1943100"/>
          <p14:tracePt t="8135" x="4902200" y="1930400"/>
          <p14:tracePt t="8151" x="4883150" y="1898650"/>
          <p14:tracePt t="8168" x="4876800" y="1866900"/>
          <p14:tracePt t="8201" x="4876800" y="1860550"/>
          <p14:tracePt t="8479" x="4883150" y="1873250"/>
          <p14:tracePt t="8487" x="4889500" y="1873250"/>
          <p14:tracePt t="8496" x="4895850" y="1879600"/>
          <p14:tracePt t="8503" x="4908550" y="1879600"/>
          <p14:tracePt t="8518" x="4914900" y="1879600"/>
          <p14:tracePt t="8535" x="4933950" y="1892300"/>
          <p14:tracePt t="8551" x="4940300" y="1892300"/>
          <p14:tracePt t="8568" x="4946650" y="1898650"/>
          <p14:tracePt t="8602" x="4953000" y="1898650"/>
          <p14:tracePt t="8618" x="4978400" y="1898650"/>
          <p14:tracePt t="8635" x="5010150" y="1892300"/>
          <p14:tracePt t="8652" x="5048250" y="1892300"/>
          <p14:tracePt t="8668" x="5099050" y="1892300"/>
          <p14:tracePt t="8685" x="5124450" y="1892300"/>
          <p14:tracePt t="8702" x="5143500" y="1892300"/>
          <p14:tracePt t="8735" x="5149850" y="1892300"/>
          <p14:tracePt t="8752" x="5175250" y="1892300"/>
          <p14:tracePt t="8768" x="5194300" y="1892300"/>
          <p14:tracePt t="8785" x="5219700" y="1892300"/>
          <p14:tracePt t="8802" x="5238750" y="1892300"/>
          <p14:tracePt t="8818" x="5264150" y="1892300"/>
          <p14:tracePt t="8835" x="5289550" y="1892300"/>
          <p14:tracePt t="8852" x="5327650" y="1892300"/>
          <p14:tracePt t="8868" x="5365750" y="1892300"/>
          <p14:tracePt t="8885" x="5416550" y="1892300"/>
          <p14:tracePt t="8901" x="5454650" y="1892300"/>
          <p14:tracePt t="8918" x="5505450" y="1892300"/>
          <p14:tracePt t="8934" x="5568950" y="1885950"/>
          <p14:tracePt t="8951" x="5619750" y="1885950"/>
          <p14:tracePt t="8968" x="5702300" y="1885950"/>
          <p14:tracePt t="8984" x="5803900" y="1885950"/>
          <p14:tracePt t="9001" x="5924550" y="1885950"/>
          <p14:tracePt t="9018" x="6038850" y="1885950"/>
          <p14:tracePt t="9034" x="6159500" y="1885950"/>
          <p14:tracePt t="9051" x="6280150" y="1885950"/>
          <p14:tracePt t="9068" x="6426200" y="1898650"/>
          <p14:tracePt t="9084" x="6578600" y="1917700"/>
          <p14:tracePt t="9101" x="6756400" y="1949450"/>
          <p14:tracePt t="9118" x="6946900" y="1981200"/>
          <p14:tracePt t="9134" x="7207250" y="2006600"/>
          <p14:tracePt t="9151" x="7340600" y="2006600"/>
          <p14:tracePt t="9168" x="7410450" y="2019300"/>
          <p14:tracePt t="9184" x="7454900" y="2032000"/>
          <p14:tracePt t="9201" x="7480300" y="2032000"/>
          <p14:tracePt t="9218" x="7531100" y="2038350"/>
          <p14:tracePt t="9234" x="7664450" y="2063750"/>
          <p14:tracePt t="9251" x="7791450" y="2095500"/>
          <p14:tracePt t="9268" x="7956550" y="2114550"/>
          <p14:tracePt t="9284" x="8070850" y="2152650"/>
          <p14:tracePt t="9301" x="8140700" y="2159000"/>
          <p14:tracePt t="9318" x="8178800" y="2171700"/>
          <p14:tracePt t="9335" x="8204200" y="2190750"/>
          <p14:tracePt t="9351" x="8223250" y="2197100"/>
          <p14:tracePt t="9368" x="8242300" y="2209800"/>
          <p14:tracePt t="9384" x="8248650" y="2216150"/>
          <p14:tracePt t="9430" x="8261350" y="2222500"/>
          <p14:tracePt t="9494" x="8261350" y="2247900"/>
          <p14:tracePt t="9502" x="8274050" y="2260600"/>
          <p14:tracePt t="9518" x="8274050" y="2279650"/>
          <p14:tracePt t="9526" x="8286750" y="2286000"/>
          <p14:tracePt t="9535" x="8286750" y="2298700"/>
          <p14:tracePt t="9551" x="8293100" y="2311400"/>
          <p14:tracePt t="9568" x="8305800" y="2324100"/>
          <p14:tracePt t="9585" x="8305800" y="2336800"/>
          <p14:tracePt t="10919" x="8305800" y="2343150"/>
          <p14:tracePt t="10928" x="8305800" y="2355850"/>
          <p14:tracePt t="10936" x="8305800" y="2362200"/>
          <p14:tracePt t="10952" x="8305800" y="2368550"/>
          <p14:tracePt t="10983" x="8305800" y="2374900"/>
          <p14:tracePt t="22024" x="8299450" y="2374900"/>
          <p14:tracePt t="22031" x="8248650" y="2374900"/>
          <p14:tracePt t="22040" x="8185150" y="2374900"/>
          <p14:tracePt t="22056" x="7943850" y="2362200"/>
          <p14:tracePt t="22072" x="7372350" y="2266950"/>
          <p14:tracePt t="22089" x="6794500" y="2120900"/>
          <p14:tracePt t="22106" x="6470650" y="2082800"/>
          <p14:tracePt t="22122" x="6324600" y="2057400"/>
          <p14:tracePt t="22139" x="6203950" y="2000250"/>
          <p14:tracePt t="22156" x="6032500" y="1847850"/>
          <p14:tracePt t="22172" x="5632450" y="1441450"/>
          <p14:tracePt t="22190" x="5099050" y="742950"/>
          <p14:tracePt t="22205" x="4737100" y="177800"/>
          <p14:tracePt t="22222" x="4616450" y="0"/>
          <p14:tracePt t="22287" x="4610100" y="0"/>
          <p14:tracePt t="22296" x="4591050" y="0"/>
          <p14:tracePt t="22306" x="4546600" y="0"/>
          <p14:tracePt t="22322" x="4362450" y="44450"/>
          <p14:tracePt t="22339" x="4070350" y="114300"/>
          <p14:tracePt t="22356" x="3810000" y="209550"/>
          <p14:tracePt t="22373" x="3657600" y="260350"/>
          <p14:tracePt t="22389" x="3562350" y="292100"/>
          <p14:tracePt t="22406" x="3422650" y="317500"/>
          <p14:tracePt t="22423" x="3162300" y="361950"/>
          <p14:tracePt t="22439" x="2914650" y="393700"/>
          <p14:tracePt t="22456" x="2724150" y="393700"/>
          <p14:tracePt t="22473" x="2514600" y="393700"/>
          <p14:tracePt t="22489" x="2317750" y="393700"/>
          <p14:tracePt t="22506" x="2171700" y="387350"/>
          <p14:tracePt t="22523" x="2089150" y="361950"/>
          <p14:tracePt t="22539" x="2070100" y="342900"/>
          <p14:tracePt t="22556" x="2025650" y="292100"/>
          <p14:tracePt t="22573" x="1962150" y="196850"/>
          <p14:tracePt t="22589" x="1924050" y="88900"/>
          <p14:tracePt t="22606" x="1822450" y="0"/>
          <p14:tracePt t="22623" x="1739900" y="0"/>
          <p14:tracePt t="22639" x="1657350" y="0"/>
          <p14:tracePt t="22656" x="1644650" y="0"/>
          <p14:tracePt t="22673" x="1631950" y="0"/>
          <p14:tracePt t="22689" x="1612900" y="0"/>
          <p14:tracePt t="22759" x="1625600" y="0"/>
          <p14:tracePt t="22768" x="1689100" y="0"/>
          <p14:tracePt t="22775" x="1803400" y="0"/>
          <p14:tracePt t="22789" x="2006600" y="101600"/>
          <p14:tracePt t="22807" x="2749550" y="850900"/>
          <p14:tracePt t="22823" x="3244850" y="1479550"/>
          <p14:tracePt t="22839" x="3594100" y="2025650"/>
          <p14:tracePt t="22856" x="3790950" y="2393950"/>
          <p14:tracePt t="22873" x="3873500" y="2489200"/>
          <p14:tracePt t="22943" x="3879850" y="2438400"/>
          <p14:tracePt t="22951" x="3854450" y="2311400"/>
          <p14:tracePt t="22959" x="3784600" y="2152650"/>
          <p14:tracePt t="22972" x="3708400" y="1974850"/>
          <p14:tracePt t="22989" x="3632200" y="1784350"/>
          <p14:tracePt t="23005" x="3613150" y="1631950"/>
          <p14:tracePt t="23022" x="3600450" y="1555750"/>
          <p14:tracePt t="23039" x="3606800" y="1543050"/>
          <p14:tracePt t="23056" x="3606800" y="1530350"/>
          <p14:tracePt t="23095" x="3613150" y="1511300"/>
          <p14:tracePt t="23106" x="3625850" y="1504950"/>
          <p14:tracePt t="23122" x="3632200" y="1485900"/>
          <p14:tracePt t="23139" x="3657600" y="1428750"/>
          <p14:tracePt t="23156" x="3695700" y="1320800"/>
          <p14:tracePt t="23172" x="3733800" y="1206500"/>
          <p14:tracePt t="23189" x="3765550" y="1098550"/>
          <p14:tracePt t="23206" x="3790950" y="920750"/>
          <p14:tracePt t="23222" x="3790950" y="850900"/>
          <p14:tracePt t="23239" x="3790950" y="806450"/>
          <p14:tracePt t="23273" x="3790950" y="800100"/>
          <p14:tracePt t="23352" x="3790950" y="793750"/>
          <p14:tracePt t="23359" x="3784600" y="793750"/>
          <p14:tracePt t="23375" x="3778250" y="793750"/>
          <p14:tracePt t="23391" x="3765550" y="793750"/>
          <p14:tracePt t="23408" x="3759200" y="806450"/>
          <p14:tracePt t="23424" x="3752850" y="819150"/>
          <p14:tracePt t="23431" x="3746500" y="819150"/>
          <p14:tracePt t="23440" x="3746500" y="831850"/>
          <p14:tracePt t="23456" x="3727450" y="844550"/>
          <p14:tracePt t="23473" x="3727450" y="869950"/>
          <p14:tracePt t="23490" x="3721100" y="882650"/>
          <p14:tracePt t="23506" x="3714750" y="895350"/>
          <p14:tracePt t="23543" x="3708400" y="895350"/>
          <p14:tracePt t="23559" x="3702050" y="895350"/>
          <p14:tracePt t="23573" x="3689350" y="895350"/>
          <p14:tracePt t="23590" x="3683000" y="895350"/>
          <p14:tracePt t="23606" x="3676650" y="895350"/>
          <p14:tracePt t="23624" x="3670300" y="895350"/>
          <p14:tracePt t="24207" x="3663950" y="895350"/>
          <p14:tracePt t="24216" x="3663950" y="914400"/>
          <p14:tracePt t="24224" x="3663950" y="933450"/>
          <p14:tracePt t="24240" x="3663950" y="984250"/>
          <p14:tracePt t="24256" x="3663950" y="1035050"/>
          <p14:tracePt t="24273" x="3683000" y="1079500"/>
          <p14:tracePt t="24290" x="3721100" y="1162050"/>
          <p14:tracePt t="24306" x="3765550" y="1225550"/>
          <p14:tracePt t="24323" x="3803650" y="1289050"/>
          <p14:tracePt t="24340" x="3810000" y="1295400"/>
          <p14:tracePt t="24373" x="3816350" y="1301750"/>
          <p14:tracePt t="24584" x="3816350" y="1314450"/>
          <p14:tracePt t="24591" x="3816350" y="1320800"/>
          <p14:tracePt t="24599" x="3816350" y="1333500"/>
          <p14:tracePt t="24616" x="3810000" y="1352550"/>
          <p14:tracePt t="25952" x="3822700" y="1352550"/>
          <p14:tracePt t="25959" x="3854450" y="1358900"/>
          <p14:tracePt t="25968" x="3879850" y="1358900"/>
          <p14:tracePt t="25975" x="3917950" y="1371600"/>
          <p14:tracePt t="25991" x="3981450" y="1371600"/>
          <p14:tracePt t="26007" x="4089400" y="1384300"/>
          <p14:tracePt t="26024" x="4254500" y="1384300"/>
          <p14:tracePt t="26040" x="4425950" y="1384300"/>
          <p14:tracePt t="26057" x="4559300" y="1384300"/>
          <p14:tracePt t="26074" x="4667250" y="1384300"/>
          <p14:tracePt t="26090" x="4730750" y="1384300"/>
          <p14:tracePt t="26107" x="4800600" y="1384300"/>
          <p14:tracePt t="26124" x="4826000" y="1384300"/>
          <p14:tracePt t="26140" x="4845050" y="1384300"/>
          <p14:tracePt t="26157" x="4883150" y="1384300"/>
          <p14:tracePt t="26174" x="4946650" y="1384300"/>
          <p14:tracePt t="26190" x="5086350" y="1384300"/>
          <p14:tracePt t="26207" x="5219700" y="1384300"/>
          <p14:tracePt t="26223" x="5365750" y="1397000"/>
          <p14:tracePt t="26240" x="5499100" y="1416050"/>
          <p14:tracePt t="26257" x="5594350" y="1416050"/>
          <p14:tracePt t="26273" x="5651500" y="1428750"/>
          <p14:tracePt t="26290" x="5670550" y="1428750"/>
          <p14:tracePt t="26307" x="5676900" y="1428750"/>
          <p14:tracePt t="29256" x="5651500" y="1435100"/>
          <p14:tracePt t="29263" x="5549900" y="1466850"/>
          <p14:tracePt t="29274" x="5473700" y="1498600"/>
          <p14:tracePt t="29291" x="5283200" y="1543050"/>
          <p14:tracePt t="29308" x="5060950" y="1606550"/>
          <p14:tracePt t="29324" x="4819650" y="1676400"/>
          <p14:tracePt t="29341" x="4559300" y="1784350"/>
          <p14:tracePt t="29343" x="4464050" y="1835150"/>
          <p14:tracePt t="29358" x="4394200" y="1860550"/>
          <p14:tracePt t="29374" x="4279900" y="1911350"/>
          <p14:tracePt t="29391" x="4191000" y="1962150"/>
          <p14:tracePt t="29408" x="4165600" y="1974850"/>
          <p14:tracePt t="29424" x="4152900" y="1987550"/>
          <p14:tracePt t="29441" x="4152900" y="2012950"/>
          <p14:tracePt t="29458" x="4152900" y="2038350"/>
          <p14:tracePt t="29474" x="4146550" y="2044700"/>
          <p14:tracePt t="29491" x="4140200" y="2076450"/>
          <p14:tracePt t="29508" x="4114800" y="2101850"/>
          <p14:tracePt t="29524" x="4070350" y="2139950"/>
          <p14:tracePt t="29541" x="3968750" y="2209800"/>
          <p14:tracePt t="29558" x="3829050" y="2324100"/>
          <p14:tracePt t="29574" x="3746500" y="2419350"/>
          <p14:tracePt t="29591" x="3708400" y="2482850"/>
          <p14:tracePt t="29608" x="3695700" y="2495550"/>
          <p14:tracePt t="29727" x="3695700" y="2489200"/>
          <p14:tracePt t="29808" x="3695700" y="2476500"/>
          <p14:tracePt t="29816" x="3702050" y="2476500"/>
          <p14:tracePt t="29825" x="3708400" y="2470150"/>
          <p14:tracePt t="29842" x="3740150" y="2451100"/>
          <p14:tracePt t="29858" x="3797300" y="2400300"/>
          <p14:tracePt t="29875" x="3860800" y="2362200"/>
          <p14:tracePt t="29892" x="3898900" y="2324100"/>
          <p14:tracePt t="29908" x="3924300" y="2273300"/>
          <p14:tracePt t="29925" x="3956050" y="2254250"/>
          <p14:tracePt t="30056" x="3962400" y="2254250"/>
          <p14:tracePt t="30063" x="3981450" y="2254250"/>
          <p14:tracePt t="30075" x="4000500" y="2254250"/>
          <p14:tracePt t="30092" x="4051300" y="2279650"/>
          <p14:tracePt t="30108" x="4146550" y="2349500"/>
          <p14:tracePt t="30125" x="4267200" y="2387600"/>
          <p14:tracePt t="30142" x="4400550" y="2400300"/>
          <p14:tracePt t="30159" x="4591050" y="2419350"/>
          <p14:tracePt t="30175" x="4699000" y="2419350"/>
          <p14:tracePt t="30192" x="4749800" y="2419350"/>
          <p14:tracePt t="30208" x="4756150" y="2419350"/>
          <p14:tracePt t="30242" x="4775200" y="2406650"/>
          <p14:tracePt t="30258" x="4787900" y="2393950"/>
          <p14:tracePt t="30275" x="4794250" y="2381250"/>
          <p14:tracePt t="30292" x="4806950" y="2368550"/>
          <p14:tracePt t="30309" x="4826000" y="2355850"/>
          <p14:tracePt t="30325" x="4851400" y="2343150"/>
          <p14:tracePt t="30342" x="4921250" y="2343150"/>
          <p14:tracePt t="30344" x="4972050" y="2330450"/>
          <p14:tracePt t="30359" x="5092700" y="2330450"/>
          <p14:tracePt t="30375" x="5257800" y="2330450"/>
          <p14:tracePt t="30392" x="5448300" y="2330450"/>
          <p14:tracePt t="30408" x="5600700" y="2330450"/>
          <p14:tracePt t="30425" x="5702300" y="2330450"/>
          <p14:tracePt t="30442" x="5784850" y="2330450"/>
          <p14:tracePt t="30458" x="5822950" y="2330450"/>
          <p14:tracePt t="30475" x="5842000" y="2330450"/>
          <p14:tracePt t="33066" x="5835650" y="2330450"/>
          <p14:tracePt t="33071" x="5803900" y="2349500"/>
          <p14:tracePt t="33079" x="5765800" y="2374900"/>
          <p14:tracePt t="33093" x="5708650" y="2413000"/>
          <p14:tracePt t="33109" x="5632450" y="2476500"/>
          <p14:tracePt t="33127" x="5524500" y="2559050"/>
          <p14:tracePt t="33143" x="5492750" y="2590800"/>
          <p14:tracePt t="33159" x="5435600" y="2628900"/>
          <p14:tracePt t="33176" x="5397500" y="2667000"/>
          <p14:tracePt t="33193" x="5365750" y="2686050"/>
          <p14:tracePt t="33209" x="5346700" y="2705100"/>
          <p14:tracePt t="33226" x="5321300" y="2711450"/>
          <p14:tracePt t="33243" x="5295900" y="2724150"/>
          <p14:tracePt t="33259" x="5276850" y="2743200"/>
          <p14:tracePt t="33276" x="5257800" y="2743200"/>
          <p14:tracePt t="33293" x="5207000" y="2762250"/>
          <p14:tracePt t="33309" x="5124450" y="2762250"/>
          <p14:tracePt t="33327" x="4946650" y="2762250"/>
          <p14:tracePt t="33342" x="4864100" y="2762250"/>
          <p14:tracePt t="33359" x="4572000" y="2686050"/>
          <p14:tracePt t="33376" x="4394200" y="2628900"/>
          <p14:tracePt t="33393" x="4248150" y="2559050"/>
          <p14:tracePt t="33410" x="4121150" y="2501900"/>
          <p14:tracePt t="33426" x="4057650" y="2476500"/>
          <p14:tracePt t="33443" x="4019550" y="2470150"/>
          <p14:tracePt t="33459" x="4000500" y="2470150"/>
          <p14:tracePt t="33476" x="3981450" y="2470150"/>
          <p14:tracePt t="33493" x="3962400" y="2470150"/>
          <p14:tracePt t="33510" x="3949700" y="2470150"/>
          <p14:tracePt t="33527" x="3924300" y="2470150"/>
          <p14:tracePt t="33543" x="3905250" y="2470150"/>
          <p14:tracePt t="33559" x="3873500" y="2470150"/>
          <p14:tracePt t="33576" x="3860800" y="2470150"/>
          <p14:tracePt t="33593" x="3854450" y="2470150"/>
          <p14:tracePt t="33609" x="3848100" y="2470150"/>
          <p14:tracePt t="33643" x="3835400" y="2470150"/>
          <p14:tracePt t="33659" x="3829050" y="2470150"/>
          <p14:tracePt t="33676" x="3816350" y="2470150"/>
          <p14:tracePt t="33693" x="3810000" y="2470150"/>
          <p14:tracePt t="33709" x="3803650" y="2470150"/>
          <p14:tracePt t="34216" x="3835400" y="2482850"/>
          <p14:tracePt t="34223" x="3873500" y="2482850"/>
          <p14:tracePt t="34231" x="3930650" y="2495550"/>
          <p14:tracePt t="34243" x="3981450" y="2495550"/>
          <p14:tracePt t="34260" x="4133850" y="2495550"/>
          <p14:tracePt t="34276" x="4318000" y="2495550"/>
          <p14:tracePt t="34293" x="4483100" y="2495550"/>
          <p14:tracePt t="34310" x="4635500" y="2495550"/>
          <p14:tracePt t="34327" x="4787900" y="2495550"/>
          <p14:tracePt t="34343" x="4826000" y="2489200"/>
          <p14:tracePt t="34376" x="4838700" y="2489200"/>
          <p14:tracePt t="34584" x="4845050" y="2489200"/>
          <p14:tracePt t="34600" x="4851400" y="2489200"/>
          <p14:tracePt t="34616" x="4864100" y="2489200"/>
          <p14:tracePt t="34631" x="4883150" y="2489200"/>
          <p14:tracePt t="34656" x="4902200" y="2489200"/>
          <p14:tracePt t="34663" x="4908550" y="2489200"/>
          <p14:tracePt t="34671" x="4914900" y="2489200"/>
          <p14:tracePt t="34679" x="4921250" y="2489200"/>
          <p14:tracePt t="34693" x="4933950" y="2489200"/>
          <p14:tracePt t="34710" x="4940300" y="2489200"/>
          <p14:tracePt t="34727" x="4953000" y="2489200"/>
          <p14:tracePt t="35728" x="4959350" y="2482850"/>
          <p14:tracePt t="35736" x="4959350" y="2470150"/>
          <p14:tracePt t="35744" x="4959350" y="2463800"/>
          <p14:tracePt t="35760" x="4940300" y="2425700"/>
          <p14:tracePt t="35777" x="4933950" y="2413000"/>
          <p14:tracePt t="37879" x="4902200" y="2413000"/>
          <p14:tracePt t="37887" x="4813300" y="2413000"/>
          <p14:tracePt t="37896" x="4699000" y="2406650"/>
          <p14:tracePt t="37911" x="4514850" y="2247900"/>
          <p14:tracePt t="37927" x="4102100" y="1733550"/>
          <p14:tracePt t="37944" x="3930650" y="1403350"/>
          <p14:tracePt t="37961" x="3759200" y="1022350"/>
          <p14:tracePt t="37977" x="3606800" y="615950"/>
          <p14:tracePt t="37994" x="3460750" y="279400"/>
          <p14:tracePt t="38011" x="3365500" y="0"/>
          <p14:tracePt t="38027" x="3327400" y="0"/>
          <p14:tracePt t="38044" x="3289300" y="0"/>
          <p14:tracePt t="38061" x="3270250" y="0"/>
          <p14:tracePt t="38207" x="3257550" y="44450"/>
          <p14:tracePt t="38216" x="3257550" y="76200"/>
          <p14:tracePt t="38223" x="3257550" y="127000"/>
          <p14:tracePt t="38231" x="3257550" y="196850"/>
          <p14:tracePt t="38244" x="3257550" y="260350"/>
          <p14:tracePt t="38261" x="3276600" y="419100"/>
          <p14:tracePt t="38278" x="3302000" y="508000"/>
          <p14:tracePt t="38294" x="3327400" y="565150"/>
          <p14:tracePt t="38311" x="3333750" y="584200"/>
          <p14:tracePt t="38536" x="3333750" y="635000"/>
          <p14:tracePt t="38543" x="3333750" y="704850"/>
          <p14:tracePt t="38552" x="3333750" y="787400"/>
          <p14:tracePt t="38561" x="3333750" y="869950"/>
          <p14:tracePt t="38578" x="3378200" y="1009650"/>
          <p14:tracePt t="38594" x="3403600" y="1098550"/>
          <p14:tracePt t="38611" x="3409950" y="1155700"/>
          <p14:tracePt t="38628" x="3422650" y="1181100"/>
          <p14:tracePt t="38644" x="3435350" y="1219200"/>
          <p14:tracePt t="38661" x="3479800" y="1270000"/>
          <p14:tracePt t="38678" x="3511550" y="1327150"/>
          <p14:tracePt t="38695" x="3549650" y="1384300"/>
          <p14:tracePt t="38711" x="3575050" y="1409700"/>
          <p14:tracePt t="38728" x="3581400" y="1428750"/>
          <p14:tracePt t="38744" x="3587750" y="1435100"/>
          <p14:tracePt t="38761" x="3600450" y="1447800"/>
          <p14:tracePt t="38778" x="3619500" y="1466850"/>
          <p14:tracePt t="38794" x="3657600" y="1498600"/>
          <p14:tracePt t="38811" x="3695700" y="1536700"/>
          <p14:tracePt t="38828" x="3746500" y="1581150"/>
          <p14:tracePt t="38845" x="3810000" y="1625600"/>
          <p14:tracePt t="38861" x="3822700" y="1644650"/>
          <p14:tracePt t="38878" x="3835400" y="1644650"/>
          <p14:tracePt t="39040" x="3867150" y="1670050"/>
          <p14:tracePt t="39047" x="3937000" y="1682750"/>
          <p14:tracePt t="39056" x="4025900" y="1714500"/>
          <p14:tracePt t="39063" x="4127500" y="1733550"/>
          <p14:tracePt t="39078" x="4203700" y="1758950"/>
          <p14:tracePt t="39095" x="4489450" y="1784350"/>
          <p14:tracePt t="39111" x="4711700" y="1784350"/>
          <p14:tracePt t="39128" x="4851400" y="1784350"/>
          <p14:tracePt t="39144" x="4914900" y="1784350"/>
          <p14:tracePt t="39161" x="4933950" y="1784350"/>
          <p14:tracePt t="39178" x="4946650" y="1784350"/>
          <p14:tracePt t="39256" x="4946650" y="1790700"/>
          <p14:tracePt t="39263" x="4959350" y="1809750"/>
          <p14:tracePt t="39271" x="4965700" y="1828800"/>
          <p14:tracePt t="39279" x="4978400" y="1847850"/>
          <p14:tracePt t="39295" x="4991100" y="1873250"/>
          <p14:tracePt t="39311" x="5022850" y="1955800"/>
          <p14:tracePt t="39328" x="5029200" y="1981200"/>
          <p14:tracePt t="39344" x="5029200" y="1987550"/>
          <p14:tracePt t="39432" x="5048250" y="1993900"/>
          <p14:tracePt t="39439" x="5054600" y="1987550"/>
          <p14:tracePt t="39447" x="5060950" y="1987550"/>
          <p14:tracePt t="39464" x="5060950" y="1974850"/>
          <p14:tracePt t="39711" x="5016500" y="1962150"/>
          <p14:tracePt t="39719" x="4946650" y="1949450"/>
          <p14:tracePt t="39728" x="4857750" y="1917700"/>
          <p14:tracePt t="39745" x="4686300" y="1885950"/>
          <p14:tracePt t="39761" x="4629150" y="1879600"/>
          <p14:tracePt t="39807" x="4673600" y="1879600"/>
          <p14:tracePt t="39815" x="4749800" y="1879600"/>
          <p14:tracePt t="39828" x="4870450" y="1879600"/>
          <p14:tracePt t="39845" x="5086350" y="1917700"/>
          <p14:tracePt t="39861" x="5295900" y="1917700"/>
          <p14:tracePt t="39879" x="5435600" y="1917700"/>
          <p14:tracePt t="39944" x="5422900" y="1917700"/>
          <p14:tracePt t="39952" x="5346700" y="1917700"/>
          <p14:tracePt t="39961" x="5219700" y="1917700"/>
          <p14:tracePt t="39978" x="4889500" y="1866900"/>
          <p14:tracePt t="39995" x="4591050" y="1828800"/>
          <p14:tracePt t="40011" x="4521200" y="1816100"/>
          <p14:tracePt t="40028" x="4514850" y="1816100"/>
          <p14:tracePt t="40045" x="4540250" y="1816100"/>
          <p14:tracePt t="40061" x="4692650" y="1816100"/>
          <p14:tracePt t="40079" x="5156200" y="1847850"/>
          <p14:tracePt t="40095" x="5403850" y="1879600"/>
          <p14:tracePt t="40111" x="5499100" y="1885950"/>
          <p14:tracePt t="40128" x="5499100" y="1892300"/>
          <p14:tracePt t="40161" x="5480050" y="1892300"/>
          <p14:tracePt t="40178" x="5359400" y="1892300"/>
          <p14:tracePt t="40194" x="5302250" y="1892300"/>
          <p14:tracePt t="40536" x="5308600" y="1892300"/>
          <p14:tracePt t="40544" x="5327650" y="1892300"/>
          <p14:tracePt t="40551" x="5353050" y="1905000"/>
          <p14:tracePt t="40561" x="5372100" y="1905000"/>
          <p14:tracePt t="40578" x="5435600" y="1911350"/>
          <p14:tracePt t="40595" x="5543550" y="1924050"/>
          <p14:tracePt t="40611" x="5613400" y="1924050"/>
          <p14:tracePt t="40628" x="5664200" y="1924050"/>
          <p14:tracePt t="40645" x="5683250" y="1924050"/>
          <p14:tracePt t="40944" x="5708650" y="1930400"/>
          <p14:tracePt t="40951" x="5727700" y="1949450"/>
          <p14:tracePt t="40962" x="5740400" y="1949450"/>
          <p14:tracePt t="40978" x="5753100" y="1962150"/>
          <p14:tracePt t="40995" x="5778500" y="1974850"/>
          <p14:tracePt t="41012" x="5784850" y="1974850"/>
          <p14:tracePt t="41028" x="5797550" y="1974850"/>
          <p14:tracePt t="41912" x="5803900" y="1974850"/>
          <p14:tracePt t="41919" x="5810250" y="1974850"/>
          <p14:tracePt t="41929" x="5822950" y="1974850"/>
          <p14:tracePt t="41945" x="5886450" y="1987550"/>
          <p14:tracePt t="41962" x="5930900" y="2006600"/>
          <p14:tracePt t="41979" x="5981700" y="2019300"/>
          <p14:tracePt t="41995" x="6045200" y="2032000"/>
          <p14:tracePt t="42012" x="6057900" y="2038350"/>
          <p14:tracePt t="42029" x="6083300" y="2038350"/>
          <p14:tracePt t="42045" x="6102350" y="2044700"/>
          <p14:tracePt t="42062" x="6108700" y="2044700"/>
          <p14:tracePt t="42079" x="6115050" y="2044700"/>
        </p14:tracePtLst>
      </p14:laserTraceLst>
    </p:ext>
  </p:extLs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3F858E-FA5D-453B-A3D5-A1B4A739F35C}" type="slidenum">
              <a:rPr lang="en-US" altLang="en-US" sz="1000" b="0">
                <a:solidFill>
                  <a:srgbClr val="9B9A98"/>
                </a:solidFill>
                <a:latin typeface="Arial" panose="020B0604020202020204" pitchFamily="34" charset="0"/>
              </a:rPr>
              <a:pPr/>
              <a:t>105</a:t>
            </a:fld>
            <a:endParaRPr lang="en-US" altLang="en-US" sz="1000" b="0">
              <a:solidFill>
                <a:srgbClr val="9B9A98"/>
              </a:solidFill>
              <a:latin typeface="Arial" panose="020B0604020202020204" pitchFamily="34" charset="0"/>
            </a:endParaRPr>
          </a:p>
        </p:txBody>
      </p:sp>
      <p:pic>
        <p:nvPicPr>
          <p:cNvPr id="23555" name="Picture 2"/>
          <p:cNvPicPr>
            <a:picLocks noChangeAspect="1" noChangeArrowheads="1"/>
          </p:cNvPicPr>
          <p:nvPr/>
        </p:nvPicPr>
        <p:blipFill>
          <a:blip r:embed="rId3">
            <a:extLst>
              <a:ext uri="{28A0092B-C50C-407E-A947-70E740481C1C}">
                <a14:useLocalDpi xmlns:a14="http://schemas.microsoft.com/office/drawing/2010/main" val="0"/>
              </a:ext>
            </a:extLst>
          </a:blip>
          <a:srcRect b="4846"/>
          <a:stretch>
            <a:fillRect/>
          </a:stretch>
        </p:blipFill>
        <p:spPr bwMode="auto">
          <a:xfrm>
            <a:off x="1898651" y="922339"/>
            <a:ext cx="8245475" cy="476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16451" y="2728913"/>
            <a:ext cx="1071563"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64189" y="3106738"/>
            <a:ext cx="390525"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039867505"/>
      </p:ext>
    </p:extLst>
  </p:cSld>
  <p:clrMapOvr>
    <a:masterClrMapping/>
  </p:clrMapOvr>
  <mc:AlternateContent xmlns:mc="http://schemas.openxmlformats.org/markup-compatibility/2006" xmlns:p14="http://schemas.microsoft.com/office/powerpoint/2010/main">
    <mc:Choice Requires="p14">
      <p:transition spd="slow" p14:dur="2000" advTm="16783"/>
    </mc:Choice>
    <mc:Fallback xmlns="">
      <p:transition spd="slow" advTm="167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511" x="6121400" y="2063750"/>
          <p14:tracePt t="519" x="6134100" y="2133600"/>
          <p14:tracePt t="530" x="6134100" y="2209800"/>
          <p14:tracePt t="547" x="6134100" y="2432050"/>
          <p14:tracePt t="564" x="6134100" y="2641600"/>
          <p14:tracePt t="580" x="6089650" y="2914650"/>
          <p14:tracePt t="597" x="5994400" y="3194050"/>
          <p14:tracePt t="614" x="5867400" y="3441700"/>
          <p14:tracePt t="630" x="5645150" y="3714750"/>
          <p14:tracePt t="647" x="5410200" y="3892550"/>
          <p14:tracePt t="663" x="5238750" y="3905250"/>
          <p14:tracePt t="680" x="5111750" y="3898900"/>
          <p14:tracePt t="697" x="4991100" y="3829050"/>
          <p14:tracePt t="713" x="4902200" y="3740150"/>
          <p14:tracePt t="730" x="4870450" y="3587750"/>
          <p14:tracePt t="747" x="4857750" y="3429000"/>
          <p14:tracePt t="763" x="4927600" y="3270250"/>
          <p14:tracePt t="780" x="5060950" y="3149600"/>
          <p14:tracePt t="797" x="5238750" y="3086100"/>
          <p14:tracePt t="814" x="5429250" y="3048000"/>
          <p14:tracePt t="831" x="5556250" y="3035300"/>
          <p14:tracePt t="847" x="5588000" y="3060700"/>
          <p14:tracePt t="864" x="5594350" y="3175000"/>
          <p14:tracePt t="880" x="5562600" y="3448050"/>
          <p14:tracePt t="897" x="5353050" y="3816350"/>
          <p14:tracePt t="914" x="5086350" y="4051300"/>
          <p14:tracePt t="930" x="4895850" y="4127500"/>
          <p14:tracePt t="947" x="4813300" y="4127500"/>
          <p14:tracePt t="964" x="4762500" y="4108450"/>
          <p14:tracePt t="980" x="4724400" y="3962400"/>
          <p14:tracePt t="997" x="4724400" y="3810000"/>
          <p14:tracePt t="1015" x="4794250" y="3549650"/>
          <p14:tracePt t="1031" x="5010150" y="3397250"/>
          <p14:tracePt t="1047" x="5340350" y="3340100"/>
          <p14:tracePt t="1064" x="5708650" y="3340100"/>
          <p14:tracePt t="1080" x="6019800" y="3441700"/>
          <p14:tracePt t="1097" x="6280150" y="3625850"/>
          <p14:tracePt t="1114" x="6457950" y="3911600"/>
          <p14:tracePt t="1131" x="6508750" y="4165600"/>
          <p14:tracePt t="1147" x="6470650" y="4330700"/>
          <p14:tracePt t="1164" x="6375400" y="4425950"/>
          <p14:tracePt t="1181" x="6178550" y="4457700"/>
          <p14:tracePt t="1197" x="5905500" y="4425950"/>
          <p14:tracePt t="1214" x="5537200" y="4241800"/>
          <p14:tracePt t="1231" x="5334000" y="3968750"/>
          <p14:tracePt t="1247" x="5321300" y="3860800"/>
          <p14:tracePt t="1264" x="5321300" y="3759200"/>
          <p14:tracePt t="1281" x="5365750" y="3689350"/>
          <p14:tracePt t="1297" x="5499100" y="3663950"/>
          <p14:tracePt t="1314" x="5638800" y="3663950"/>
          <p14:tracePt t="1331" x="5740400" y="3663950"/>
          <p14:tracePt t="1347" x="5784850" y="3670300"/>
          <p14:tracePt t="1364" x="5822950" y="3708400"/>
          <p14:tracePt t="1381" x="5835650" y="3721100"/>
          <p14:tracePt t="1397" x="5835650" y="3740150"/>
          <p14:tracePt t="1414" x="5835650" y="3771900"/>
          <p14:tracePt t="1431" x="5816600" y="3778250"/>
          <p14:tracePt t="1447" x="5670550" y="3790950"/>
          <p14:tracePt t="1464" x="5562600" y="3790950"/>
          <p14:tracePt t="1481" x="5499100" y="3790950"/>
          <p14:tracePt t="1497" x="5480050" y="3790950"/>
          <p14:tracePt t="4936" x="5473700" y="3790950"/>
          <p14:tracePt t="4943" x="5416550" y="3733800"/>
          <p14:tracePt t="4952" x="5365750" y="3683000"/>
          <p14:tracePt t="4965" x="5327650" y="3657600"/>
          <p14:tracePt t="4983" x="5245100" y="3600450"/>
          <p14:tracePt t="4999" x="5187950" y="3549650"/>
          <p14:tracePt t="5015" x="5149850" y="3524250"/>
          <p14:tracePt t="5032" x="5118100" y="3505200"/>
          <p14:tracePt t="5048" x="5092700" y="3473450"/>
          <p14:tracePt t="5065" x="5073650" y="3454400"/>
          <p14:tracePt t="5082" x="5054600" y="3441700"/>
          <p14:tracePt t="5098" x="5048250" y="3422650"/>
          <p14:tracePt t="5115" x="5029200" y="3397250"/>
          <p14:tracePt t="5132" x="5010150" y="3378200"/>
          <p14:tracePt t="5148" x="4997450" y="3365500"/>
          <p14:tracePt t="5165" x="4984750" y="3352800"/>
          <p14:tracePt t="5199" x="4984750" y="3321050"/>
          <p14:tracePt t="5215" x="4984750" y="3282950"/>
          <p14:tracePt t="5232" x="4991100" y="3225800"/>
          <p14:tracePt t="5248" x="5003800" y="3168650"/>
          <p14:tracePt t="5265" x="5003800" y="3130550"/>
          <p14:tracePt t="5282" x="5010150" y="3073400"/>
          <p14:tracePt t="5299" x="5022850" y="3035300"/>
          <p14:tracePt t="5315" x="5022850" y="3009900"/>
          <p14:tracePt t="5332" x="5022850" y="2984500"/>
          <p14:tracePt t="5348" x="5022850" y="2965450"/>
          <p14:tracePt t="5415" x="5022850" y="2959100"/>
          <p14:tracePt t="5431" x="5022850" y="2952750"/>
          <p14:tracePt t="8303" x="5022850" y="2946400"/>
          <p14:tracePt t="8312" x="5054600" y="2946400"/>
          <p14:tracePt t="8319" x="5111750" y="2946400"/>
          <p14:tracePt t="8333" x="5168900" y="2946400"/>
          <p14:tracePt t="8349" x="5321300" y="2946400"/>
          <p14:tracePt t="8367" x="5702300" y="2978150"/>
          <p14:tracePt t="8383" x="5797550" y="2997200"/>
          <p14:tracePt t="8399" x="6096000" y="3041650"/>
          <p14:tracePt t="8416" x="6229350" y="3067050"/>
          <p14:tracePt t="8433" x="6261100" y="3067050"/>
          <p14:tracePt t="8450" x="6267450" y="3067050"/>
          <p14:tracePt t="8483" x="6292850" y="3067050"/>
          <p14:tracePt t="8499" x="6324600" y="3067050"/>
          <p14:tracePt t="8503" x="6356350" y="3067050"/>
          <p14:tracePt t="8516" x="6375400" y="3067050"/>
          <p14:tracePt t="8533" x="6426200" y="3067050"/>
          <p14:tracePt t="8550" x="6445250" y="3067050"/>
          <p14:tracePt t="8567" x="6483350" y="3067050"/>
          <p14:tracePt t="8583" x="6515100" y="3067050"/>
          <p14:tracePt t="8599" x="6578600" y="3067050"/>
          <p14:tracePt t="8616" x="6629400" y="3067050"/>
          <p14:tracePt t="8633" x="6635750" y="3067050"/>
          <p14:tracePt t="8799" x="6629400" y="3067050"/>
          <p14:tracePt t="8807" x="6616700" y="3079750"/>
          <p14:tracePt t="8823" x="6610350" y="3079750"/>
          <p14:tracePt t="8832" x="6604000" y="3079750"/>
          <p14:tracePt t="8849" x="6584950" y="3079750"/>
          <p14:tracePt t="8866" x="6565900" y="3079750"/>
          <p14:tracePt t="8882" x="6559550" y="3086100"/>
          <p14:tracePt t="8899" x="6546850" y="3086100"/>
          <p14:tracePt t="8916" x="6515100" y="3086100"/>
          <p14:tracePt t="8933" x="6508750" y="3086100"/>
          <p14:tracePt t="8949" x="6502400" y="3086100"/>
          <p14:tracePt t="8966" x="6496050" y="3086100"/>
          <p14:tracePt t="8983" x="6483350" y="3092450"/>
          <p14:tracePt t="9183" x="6477000" y="3092450"/>
          <p14:tracePt t="9191" x="6464300" y="3092450"/>
          <p14:tracePt t="9200" x="6451600" y="3086100"/>
          <p14:tracePt t="9217" x="6438900" y="3073400"/>
          <p14:tracePt t="9255" x="6432550" y="3073400"/>
          <p14:tracePt t="10040" x="6426200" y="3073400"/>
        </p14:tracePtLst>
      </p14:laserTraceLst>
    </p:ext>
  </p:extLs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78015CC-E4C8-4A46-926E-D325B5043C95}" type="slidenum">
              <a:rPr lang="en-US" altLang="en-US" sz="1000" b="0">
                <a:solidFill>
                  <a:srgbClr val="9B9A98"/>
                </a:solidFill>
                <a:latin typeface="Arial" panose="020B0604020202020204" pitchFamily="34" charset="0"/>
              </a:rPr>
              <a:pPr/>
              <a:t>106</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831976" y="723901"/>
            <a:ext cx="8545513" cy="485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21375" y="2587625"/>
            <a:ext cx="1073150"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061714523"/>
      </p:ext>
    </p:extLst>
  </p:cSld>
  <p:clrMapOvr>
    <a:masterClrMapping/>
  </p:clrMapOvr>
  <mc:AlternateContent xmlns:mc="http://schemas.openxmlformats.org/markup-compatibility/2006" xmlns:p14="http://schemas.microsoft.com/office/powerpoint/2010/main">
    <mc:Choice Requires="p14">
      <p:transition spd="slow" p14:dur="2000" advTm="10687"/>
    </mc:Choice>
    <mc:Fallback xmlns="">
      <p:transition spd="slow" advTm="1068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776" x="6419850" y="3092450"/>
          <p14:tracePt t="1783" x="6419850" y="3162300"/>
          <p14:tracePt t="1791" x="6438900" y="3213100"/>
          <p14:tracePt t="1802" x="6457950" y="3263900"/>
          <p14:tracePt t="1819" x="6483350" y="3321050"/>
          <p14:tracePt t="1835" x="6521450" y="3390900"/>
          <p14:tracePt t="1852" x="6534150" y="3441700"/>
          <p14:tracePt t="1869" x="6553200" y="3473450"/>
          <p14:tracePt t="1885" x="6565900" y="3498850"/>
          <p14:tracePt t="1902" x="6572250" y="3517900"/>
          <p14:tracePt t="1919" x="6584950" y="3536950"/>
          <p14:tracePt t="1952" x="6597650" y="3556000"/>
          <p14:tracePt t="1969" x="6623050" y="3568700"/>
          <p14:tracePt t="1985" x="6654800" y="3587750"/>
          <p14:tracePt t="2002" x="6667500" y="3594100"/>
          <p14:tracePt t="2018" x="6673850" y="3594100"/>
          <p14:tracePt t="2151" x="6661150" y="3594100"/>
          <p14:tracePt t="2159" x="6629400" y="3594100"/>
          <p14:tracePt t="2169" x="6565900" y="3600450"/>
          <p14:tracePt t="2185" x="6470650" y="3657600"/>
          <p14:tracePt t="2202" x="6362700" y="3765550"/>
          <p14:tracePt t="2219" x="6311900" y="3873500"/>
          <p14:tracePt t="2235" x="6299200" y="3930650"/>
          <p14:tracePt t="2252" x="6286500" y="3943350"/>
          <p14:tracePt t="2255" x="6286500" y="3949700"/>
          <p14:tracePt t="2269" x="6292850" y="3956050"/>
          <p14:tracePt t="2285" x="6311900" y="3962400"/>
          <p14:tracePt t="2303" x="6381750" y="3962400"/>
          <p14:tracePt t="2319" x="6407150" y="3962400"/>
          <p14:tracePt t="2336" x="6489700" y="3924300"/>
          <p14:tracePt t="2352" x="6496050" y="3886200"/>
          <p14:tracePt t="2369" x="6496050" y="3860800"/>
          <p14:tracePt t="2385" x="6496050" y="3829050"/>
          <p14:tracePt t="2402" x="6470650" y="3816350"/>
          <p14:tracePt t="2419" x="6419850" y="3816350"/>
          <p14:tracePt t="2436" x="6400800" y="3816350"/>
          <p14:tracePt t="2452" x="6394450" y="3816350"/>
          <p14:tracePt t="2487" x="6388100" y="3816350"/>
          <p14:tracePt t="2504" x="6407150" y="3816350"/>
          <p14:tracePt t="2519" x="6477000" y="3816350"/>
          <p14:tracePt t="2536" x="6521450" y="3803650"/>
          <p14:tracePt t="2552" x="6584950" y="3733800"/>
          <p14:tracePt t="2569" x="6597650" y="3689350"/>
          <p14:tracePt t="2586" x="6597650" y="3670300"/>
          <p14:tracePt t="2602" x="6597650" y="3651250"/>
          <p14:tracePt t="2619" x="6565900" y="3651250"/>
          <p14:tracePt t="2636" x="6546850" y="3651250"/>
          <p14:tracePt t="2652" x="6540500" y="3657600"/>
          <p14:tracePt t="2669" x="6534150" y="3695700"/>
          <p14:tracePt t="2685" x="6534150" y="3740150"/>
          <p14:tracePt t="2703" x="6635750" y="3765550"/>
          <p14:tracePt t="2719" x="6705600" y="3765550"/>
          <p14:tracePt t="2736" x="6762750" y="3759200"/>
          <p14:tracePt t="2752" x="6800850" y="3714750"/>
          <p14:tracePt t="2769" x="6800850" y="3663950"/>
          <p14:tracePt t="2786" x="6775450" y="3587750"/>
          <p14:tracePt t="2802" x="6680200" y="3562350"/>
          <p14:tracePt t="2819" x="6584950" y="3549650"/>
          <p14:tracePt t="2836" x="6546850" y="3549650"/>
          <p14:tracePt t="2852" x="6508750" y="3562350"/>
          <p14:tracePt t="2869" x="6489700" y="3632200"/>
          <p14:tracePt t="2886" x="6489700" y="3663950"/>
          <p14:tracePt t="2903" x="6521450" y="3695700"/>
          <p14:tracePt t="2919" x="6584950" y="3695700"/>
          <p14:tracePt t="2936" x="6654800" y="3695700"/>
          <p14:tracePt t="2953" x="6711950" y="3632200"/>
          <p14:tracePt t="2969" x="6724650" y="3587750"/>
          <p14:tracePt t="2986" x="6724650" y="3562350"/>
          <p14:tracePt t="3002" x="6724650" y="3549650"/>
          <p14:tracePt t="3019" x="6680200" y="3543300"/>
          <p14:tracePt t="3036" x="6654800" y="3562350"/>
          <p14:tracePt t="3052" x="6642100" y="3644900"/>
          <p14:tracePt t="3069" x="6642100" y="3740150"/>
          <p14:tracePt t="3086" x="6724650" y="3816350"/>
          <p14:tracePt t="3103" x="6819900" y="3829050"/>
          <p14:tracePt t="3119" x="6908800" y="3829050"/>
          <p14:tracePt t="3136" x="6940550" y="3829050"/>
          <p14:tracePt t="3152" x="6965950" y="3771900"/>
          <p14:tracePt t="3169" x="6959600" y="3689350"/>
          <p14:tracePt t="3186" x="6877050" y="3594100"/>
          <p14:tracePt t="3202" x="6724650" y="3530600"/>
          <p14:tracePt t="3219" x="6553200" y="3498850"/>
          <p14:tracePt t="3236" x="6451600" y="3498850"/>
          <p14:tracePt t="3252" x="6426200" y="3517900"/>
          <p14:tracePt t="3269" x="6413500" y="3575050"/>
          <p14:tracePt t="3272" x="6413500" y="3581400"/>
          <p14:tracePt t="3286" x="6413500" y="3594100"/>
          <p14:tracePt t="3303" x="6419850" y="3600450"/>
          <p14:tracePt t="3319" x="6489700" y="3613150"/>
          <p14:tracePt t="3336" x="6591300" y="3594100"/>
          <p14:tracePt t="3352" x="6661150" y="3575050"/>
          <p14:tracePt t="3369" x="6673850" y="3556000"/>
          <p14:tracePt t="3386" x="6673850" y="3524250"/>
          <p14:tracePt t="3402" x="6673850" y="3492500"/>
          <p14:tracePt t="3419" x="6654800" y="3467100"/>
          <p14:tracePt t="3436" x="6584950" y="3467100"/>
          <p14:tracePt t="3453" x="6546850" y="3467100"/>
          <p14:tracePt t="3469" x="6521450" y="3511550"/>
          <p14:tracePt t="3486" x="6496050" y="3587750"/>
          <p14:tracePt t="3503" x="6496050" y="3625850"/>
          <p14:tracePt t="3519" x="6534150" y="3638550"/>
          <p14:tracePt t="3536" x="6591300" y="3651250"/>
          <p14:tracePt t="3553" x="6629400" y="3651250"/>
          <p14:tracePt t="3608" x="6629400" y="3644900"/>
          <p14:tracePt t="3616" x="6629400" y="3632200"/>
          <p14:tracePt t="3623" x="6610350" y="3619500"/>
          <p14:tracePt t="3636" x="6591300" y="3619500"/>
          <p14:tracePt t="3653" x="6578600" y="3619500"/>
          <p14:tracePt t="3686" x="6565900" y="3619500"/>
          <p14:tracePt t="3704" x="6565900" y="3625850"/>
          <p14:tracePt t="3720" x="6565900" y="3638550"/>
          <p14:tracePt t="3984" x="6565900" y="3644900"/>
          <p14:tracePt t="3991" x="6565900" y="3657600"/>
          <p14:tracePt t="4003" x="6578600" y="3670300"/>
          <p14:tracePt t="4019" x="6578600" y="3683000"/>
          <p14:tracePt t="4036" x="6584950" y="3714750"/>
          <p14:tracePt t="4052" x="6591300" y="3721100"/>
          <p14:tracePt t="4069" x="6591300" y="3727450"/>
          <p14:tracePt t="4086" x="6597650" y="3740150"/>
          <p14:tracePt t="4102" x="6604000" y="3746500"/>
          <p14:tracePt t="4136" x="6604000" y="3752850"/>
        </p14:tracePtLst>
      </p14:laserTraceLst>
    </p:ext>
  </p:extLs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F9ADA2E-A29F-448D-A000-AA219A616920}" type="slidenum">
              <a:rPr lang="en-US" altLang="en-US" sz="1000" b="0">
                <a:solidFill>
                  <a:srgbClr val="9B9A98"/>
                </a:solidFill>
                <a:latin typeface="Arial" panose="020B0604020202020204" pitchFamily="34" charset="0"/>
              </a:rPr>
              <a:pPr/>
              <a:t>107</a:t>
            </a:fld>
            <a:endParaRPr lang="en-US" altLang="en-US" sz="1000" b="0">
              <a:solidFill>
                <a:srgbClr val="9B9A98"/>
              </a:solidFill>
              <a:latin typeface="Arial" panose="020B0604020202020204" pitchFamily="34" charset="0"/>
            </a:endParaRPr>
          </a:p>
        </p:txBody>
      </p:sp>
      <p:pic>
        <p:nvPicPr>
          <p:cNvPr id="25603"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31989" y="681038"/>
            <a:ext cx="8345487"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21375" y="2595563"/>
            <a:ext cx="1073150"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78576" y="3554413"/>
            <a:ext cx="390525"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165725" y="3790951"/>
            <a:ext cx="488950"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0504700"/>
      </p:ext>
    </p:extLst>
  </p:cSld>
  <p:clrMapOvr>
    <a:masterClrMapping/>
  </p:clrMapOvr>
  <mc:AlternateContent xmlns:mc="http://schemas.openxmlformats.org/markup-compatibility/2006" xmlns:p14="http://schemas.microsoft.com/office/powerpoint/2010/main">
    <mc:Choice Requires="p14">
      <p:transition spd="slow" p14:dur="2000" advTm="23680"/>
    </mc:Choice>
    <mc:Fallback xmlns="">
      <p:transition spd="slow" advTm="236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4536" x="6604000" y="3740150"/>
          <p14:tracePt t="4544" x="6584950" y="3721100"/>
          <p14:tracePt t="4561" x="6578600" y="3714750"/>
          <p14:tracePt t="4568" x="6565900" y="3714750"/>
          <p14:tracePt t="4585" x="6565900" y="3708400"/>
          <p14:tracePt t="4602" x="6553200" y="3695700"/>
          <p14:tracePt t="4635" x="6546850" y="3695700"/>
          <p14:tracePt t="4752" x="6546850" y="3689350"/>
          <p14:tracePt t="4775" x="6540500" y="3695700"/>
          <p14:tracePt t="4783" x="6540500" y="3702050"/>
          <p14:tracePt t="4792" x="6540500" y="3721100"/>
          <p14:tracePt t="4802" x="6540500" y="3733800"/>
          <p14:tracePt t="4818" x="6540500" y="3759200"/>
          <p14:tracePt t="4835" x="6540500" y="3778250"/>
          <p14:tracePt t="4852" x="6540500" y="3784600"/>
          <p14:tracePt t="4868" x="6546850" y="3803650"/>
          <p14:tracePt t="4885" x="6578600" y="3816350"/>
          <p14:tracePt t="4902" x="6591300" y="3816350"/>
          <p14:tracePt t="4919" x="6610350" y="3816350"/>
          <p14:tracePt t="4960" x="6616700" y="3816350"/>
          <p14:tracePt t="4968" x="6623050" y="3810000"/>
          <p14:tracePt t="4985" x="6629400" y="3790950"/>
          <p14:tracePt t="5024" x="6629400" y="3784600"/>
          <p14:tracePt t="5039" x="6629400" y="3778250"/>
          <p14:tracePt t="5055" x="6623050" y="3778250"/>
          <p14:tracePt t="5064" x="6616700" y="3778250"/>
          <p14:tracePt t="5071" x="6610350" y="3778250"/>
          <p14:tracePt t="5087" x="6604000" y="3778250"/>
          <p14:tracePt t="5101" x="6604000" y="3784600"/>
          <p14:tracePt t="5175" x="6604000" y="3778250"/>
          <p14:tracePt t="5183" x="6610350" y="3759200"/>
          <p14:tracePt t="5191" x="6610350" y="3740150"/>
          <p14:tracePt t="5202" x="6616700" y="3721100"/>
          <p14:tracePt t="5218" x="6616700" y="3702050"/>
          <p14:tracePt t="8704" x="6546850" y="3702050"/>
          <p14:tracePt t="8712" x="6426200" y="3721100"/>
          <p14:tracePt t="8720" x="6254750" y="3721100"/>
          <p14:tracePt t="8736" x="5797550" y="3740150"/>
          <p14:tracePt t="8753" x="5753100" y="3740150"/>
          <p14:tracePt t="8984" x="5803900" y="3733800"/>
          <p14:tracePt t="8992" x="5867400" y="3733800"/>
          <p14:tracePt t="9003" x="5924550" y="3752850"/>
          <p14:tracePt t="9020" x="6019800" y="3790950"/>
          <p14:tracePt t="9036" x="6089650" y="3829050"/>
          <p14:tracePt t="9053" x="6153150" y="3879850"/>
          <p14:tracePt t="9070" x="6178550" y="3905250"/>
          <p14:tracePt t="9073" x="6184900" y="3917950"/>
          <p14:tracePt t="9086" x="6191250" y="3924300"/>
          <p14:tracePt t="9343" x="6210300" y="3924300"/>
        </p14:tracePtLst>
      </p14:laserTraceLst>
    </p:ext>
  </p:extLs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9D9304D-24D2-41EC-8E7C-5A51988FC020}" type="slidenum">
              <a:rPr lang="en-US" altLang="en-US" sz="1000" b="0">
                <a:solidFill>
                  <a:srgbClr val="9B9A98"/>
                </a:solidFill>
                <a:latin typeface="Arial" panose="020B0604020202020204" pitchFamily="34" charset="0"/>
              </a:rPr>
              <a:pPr/>
              <a:t>108</a:t>
            </a:fld>
            <a:endParaRPr lang="en-US" altLang="en-US" sz="1000" b="0">
              <a:solidFill>
                <a:srgbClr val="9B9A98"/>
              </a:solidFill>
              <a:latin typeface="Arial" panose="020B0604020202020204" pitchFamily="34" charset="0"/>
            </a:endParaRPr>
          </a:p>
        </p:txBody>
      </p:sp>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b="5095"/>
          <a:stretch>
            <a:fillRect/>
          </a:stretch>
        </p:blipFill>
        <p:spPr bwMode="auto">
          <a:xfrm>
            <a:off x="1955801" y="623889"/>
            <a:ext cx="8347075" cy="527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987676" y="3698876"/>
            <a:ext cx="44799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35686453"/>
      </p:ext>
    </p:extLst>
  </p:cSld>
  <p:clrMapOvr>
    <a:masterClrMapping/>
  </p:clrMapOvr>
  <mc:AlternateContent xmlns:mc="http://schemas.openxmlformats.org/markup-compatibility/2006" xmlns:p14="http://schemas.microsoft.com/office/powerpoint/2010/main">
    <mc:Choice Requires="p14">
      <p:transition spd="slow" p14:dur="2000" advTm="9440"/>
    </mc:Choice>
    <mc:Fallback xmlns="">
      <p:transition spd="slow" advTm="944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336" x="6134100" y="3924300"/>
          <p14:tracePt t="2344" x="6000750" y="3943350"/>
          <p14:tracePt t="2352" x="5918200" y="3956050"/>
          <p14:tracePt t="2362" x="5829300" y="3981450"/>
          <p14:tracePt t="2378" x="5613400" y="4000500"/>
          <p14:tracePt t="2395" x="5441950" y="4032250"/>
          <p14:tracePt t="2412" x="5353050" y="4044950"/>
          <p14:tracePt t="2428" x="5340350" y="4044950"/>
          <p14:tracePt t="2655" x="5321300" y="4044950"/>
          <p14:tracePt t="2663" x="5302250" y="4044950"/>
          <p14:tracePt t="2671" x="5283200" y="4044950"/>
          <p14:tracePt t="2679" x="5270500" y="4044950"/>
          <p14:tracePt t="2695" x="5226050" y="4044950"/>
          <p14:tracePt t="2712" x="5187950" y="4044950"/>
          <p14:tracePt t="2728" x="5156200" y="4044950"/>
          <p14:tracePt t="2745" x="5149850" y="4044950"/>
          <p14:tracePt t="2762" x="5143500" y="4044950"/>
          <p14:tracePt t="2778" x="5137150" y="4044950"/>
          <p14:tracePt t="3416" x="5143500" y="4044950"/>
          <p14:tracePt t="3424" x="5162550" y="4044950"/>
          <p14:tracePt t="3431" x="5181600" y="4032250"/>
          <p14:tracePt t="3445" x="5213350" y="4032250"/>
          <p14:tracePt t="3463" x="5289550" y="3962400"/>
          <p14:tracePt t="3479" x="5321300" y="3930650"/>
          <p14:tracePt t="3495" x="5353050" y="3835400"/>
          <p14:tracePt t="3512" x="5365750" y="3797300"/>
          <p14:tracePt t="3529" x="5372100" y="3759200"/>
          <p14:tracePt t="3545" x="5346700" y="3695700"/>
          <p14:tracePt t="3562" x="5295900" y="3670300"/>
          <p14:tracePt t="3579" x="5219700" y="3644900"/>
          <p14:tracePt t="3596" x="5149850" y="3632200"/>
          <p14:tracePt t="3612" x="5060950" y="3619500"/>
          <p14:tracePt t="3629" x="4959350" y="3619500"/>
          <p14:tracePt t="3645" x="4851400" y="3683000"/>
          <p14:tracePt t="3663" x="4718050" y="3873500"/>
          <p14:tracePt t="3679" x="4686300" y="3962400"/>
          <p14:tracePt t="3695" x="4673600" y="4178300"/>
          <p14:tracePt t="3712" x="4737100" y="4318000"/>
          <p14:tracePt t="3729" x="4813300" y="4406900"/>
          <p14:tracePt t="3745" x="4870450" y="4445000"/>
          <p14:tracePt t="3762" x="4927600" y="4464050"/>
          <p14:tracePt t="3779" x="4972050" y="4464050"/>
          <p14:tracePt t="3795" x="5035550" y="4464050"/>
          <p14:tracePt t="3812" x="5092700" y="4464050"/>
          <p14:tracePt t="3829" x="5130800" y="4438650"/>
          <p14:tracePt t="3845" x="5143500" y="4425950"/>
          <p14:tracePt t="3863" x="5143500" y="4394200"/>
          <p14:tracePt t="3879" x="5143500" y="4381500"/>
          <p14:tracePt t="3895" x="5086350" y="4324350"/>
          <p14:tracePt t="3912" x="5029200" y="4311650"/>
          <p14:tracePt t="3929" x="4991100" y="4298950"/>
          <p14:tracePt t="3945" x="4984750" y="4298950"/>
          <p14:tracePt t="3962" x="4972050" y="4298950"/>
          <p14:tracePt t="4008" x="4972050" y="4305300"/>
          <p14:tracePt t="4015" x="4972050" y="4311650"/>
          <p14:tracePt t="4024" x="4972050" y="4343400"/>
          <p14:tracePt t="4031" x="4972050" y="4356100"/>
          <p14:tracePt t="4045" x="4984750" y="4375150"/>
          <p14:tracePt t="4063" x="5054600" y="4413250"/>
          <p14:tracePt t="4079" x="5073650" y="4413250"/>
          <p14:tracePt t="4095" x="5111750" y="4419600"/>
          <p14:tracePt t="4112" x="5118100" y="4419600"/>
        </p14:tracePtLst>
      </p14:laserTraceLst>
    </p:ext>
  </p:extLs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ACCB11F-5B6D-42AA-9CC6-292CB3CF3A0E}" type="slidenum">
              <a:rPr lang="en-US" altLang="en-US" sz="1000" b="0">
                <a:solidFill>
                  <a:srgbClr val="9B9A98"/>
                </a:solidFill>
                <a:latin typeface="Arial" panose="020B0604020202020204" pitchFamily="34" charset="0"/>
              </a:rPr>
              <a:pPr/>
              <a:t>109</a:t>
            </a:fld>
            <a:endParaRPr lang="en-US" altLang="en-US" sz="1000" b="0">
              <a:solidFill>
                <a:srgbClr val="9B9A98"/>
              </a:solidFill>
              <a:latin typeface="Arial" panose="020B0604020202020204" pitchFamily="34" charset="0"/>
            </a:endParaRPr>
          </a:p>
        </p:txBody>
      </p:sp>
      <p:pic>
        <p:nvPicPr>
          <p:cNvPr id="27651" name="Picture 2"/>
          <p:cNvPicPr>
            <a:picLocks noChangeAspect="1" noChangeArrowheads="1"/>
          </p:cNvPicPr>
          <p:nvPr/>
        </p:nvPicPr>
        <p:blipFill>
          <a:blip r:embed="rId3">
            <a:extLst>
              <a:ext uri="{28A0092B-C50C-407E-A947-70E740481C1C}">
                <a14:useLocalDpi xmlns:a14="http://schemas.microsoft.com/office/drawing/2010/main" val="0"/>
              </a:ext>
            </a:extLst>
          </a:blip>
          <a:srcRect l="16550" t="54520" r="39920" b="27252"/>
          <a:stretch>
            <a:fillRect/>
          </a:stretch>
        </p:blipFill>
        <p:spPr bwMode="auto">
          <a:xfrm>
            <a:off x="2197101" y="1936751"/>
            <a:ext cx="7864475"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99001" y="3865564"/>
            <a:ext cx="1471613"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24520292"/>
      </p:ext>
    </p:extLst>
  </p:cSld>
  <p:clrMapOvr>
    <a:masterClrMapping/>
  </p:clrMapOvr>
  <mc:AlternateContent xmlns:mc="http://schemas.openxmlformats.org/markup-compatibility/2006" xmlns:p14="http://schemas.microsoft.com/office/powerpoint/2010/main">
    <mc:Choice Requires="p14">
      <p:transition spd="slow" p14:dur="2000" advTm="50418"/>
    </mc:Choice>
    <mc:Fallback xmlns="">
      <p:transition spd="slow" advTm="5041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648" x="5124450" y="4419600"/>
          <p14:tracePt t="655" x="5251450" y="4419600"/>
          <p14:tracePt t="663" x="5473700" y="4419600"/>
          <p14:tracePt t="674" x="5676900" y="4375150"/>
          <p14:tracePt t="692" x="6248400" y="4191000"/>
          <p14:tracePt t="707" x="6750050" y="3956050"/>
          <p14:tracePt t="724" x="7245350" y="3638550"/>
          <p14:tracePt t="741" x="7727950" y="3314700"/>
          <p14:tracePt t="757" x="8007350" y="2990850"/>
          <p14:tracePt t="775" x="8147050" y="2698750"/>
          <p14:tracePt t="791" x="8147050" y="2616200"/>
          <p14:tracePt t="807" x="8108950" y="2393950"/>
          <p14:tracePt t="824" x="8013700" y="2254250"/>
          <p14:tracePt t="841" x="7943850" y="2190750"/>
          <p14:tracePt t="857" x="7880350" y="2159000"/>
          <p14:tracePt t="874" x="7804150" y="2120900"/>
          <p14:tracePt t="891" x="7727950" y="2114550"/>
          <p14:tracePt t="907" x="7702550" y="2108200"/>
          <p14:tracePt t="1000" x="7696200" y="2108200"/>
          <p14:tracePt t="1008" x="7677150" y="2108200"/>
          <p14:tracePt t="1016" x="7658100" y="2108200"/>
          <p14:tracePt t="1024" x="7639050" y="2108200"/>
          <p14:tracePt t="1041" x="7569200" y="2108200"/>
          <p14:tracePt t="1058" x="7467600" y="2139950"/>
          <p14:tracePt t="1074" x="7308850" y="2184400"/>
          <p14:tracePt t="1091" x="7150100" y="2228850"/>
          <p14:tracePt t="1107" x="6946900" y="2292350"/>
          <p14:tracePt t="1124" x="6775450" y="2317750"/>
          <p14:tracePt t="1141" x="6635750" y="2349500"/>
          <p14:tracePt t="1158" x="6565900" y="2349500"/>
          <p14:tracePt t="1174" x="6521450" y="2349500"/>
          <p14:tracePt t="1503" x="6483350" y="2317750"/>
          <p14:tracePt t="1511" x="6400800" y="2273300"/>
          <p14:tracePt t="1520" x="6330950" y="2228850"/>
          <p14:tracePt t="1527" x="6280150" y="2203450"/>
          <p14:tracePt t="1541" x="6223000" y="2190750"/>
          <p14:tracePt t="1558" x="6184900" y="2171700"/>
          <p14:tracePt t="1575" x="6108700" y="2146300"/>
          <p14:tracePt t="1591" x="6038850" y="2146300"/>
          <p14:tracePt t="1608" x="5937250" y="2133600"/>
          <p14:tracePt t="1624" x="5784850" y="2133600"/>
          <p14:tracePt t="1641" x="5613400" y="2171700"/>
          <p14:tracePt t="1658" x="5397500" y="2235200"/>
          <p14:tracePt t="1674" x="5276850" y="2305050"/>
          <p14:tracePt t="1691" x="5213350" y="2355850"/>
          <p14:tracePt t="1708" x="5194300" y="2381250"/>
          <p14:tracePt t="1724" x="5181600" y="2406650"/>
          <p14:tracePt t="1741" x="5181600" y="2432050"/>
          <p14:tracePt t="1758" x="5187950" y="2501900"/>
          <p14:tracePt t="1775" x="5283200" y="2597150"/>
          <p14:tracePt t="1791" x="5499100" y="2743200"/>
          <p14:tracePt t="1808" x="5651500" y="2806700"/>
          <p14:tracePt t="1824" x="5803900" y="2819400"/>
          <p14:tracePt t="1841" x="5969000" y="2819400"/>
          <p14:tracePt t="1858" x="6197600" y="2806700"/>
          <p14:tracePt t="1874" x="6438900" y="2705100"/>
          <p14:tracePt t="1891" x="6610350" y="2590800"/>
          <p14:tracePt t="1908" x="6724650" y="2501900"/>
          <p14:tracePt t="1924" x="6762750" y="2432050"/>
          <p14:tracePt t="1941" x="6794500" y="2368550"/>
          <p14:tracePt t="1958" x="6807200" y="2298700"/>
          <p14:tracePt t="1975" x="6819900" y="2260600"/>
          <p14:tracePt t="1991" x="6819900" y="2241550"/>
          <p14:tracePt t="2007" x="6800850" y="2209800"/>
          <p14:tracePt t="2024" x="6711950" y="2184400"/>
          <p14:tracePt t="2041" x="6623050" y="2159000"/>
          <p14:tracePt t="2057" x="6527800" y="2159000"/>
          <p14:tracePt t="2074" x="6400800" y="2159000"/>
          <p14:tracePt t="2091" x="6261100" y="2159000"/>
          <p14:tracePt t="2108" x="6108700" y="2209800"/>
          <p14:tracePt t="2124" x="5981700" y="2292350"/>
          <p14:tracePt t="2141" x="5886450" y="2374900"/>
          <p14:tracePt t="2158" x="5854700" y="2470150"/>
          <p14:tracePt t="2175" x="5854700" y="2527300"/>
          <p14:tracePt t="2191" x="5911850" y="2641600"/>
          <p14:tracePt t="2208" x="5969000" y="2692400"/>
          <p14:tracePt t="2224" x="6057900" y="2717800"/>
          <p14:tracePt t="2241" x="6165850" y="2743200"/>
          <p14:tracePt t="2258" x="6273800" y="2743200"/>
          <p14:tracePt t="2274" x="6369050" y="2743200"/>
          <p14:tracePt t="2291" x="6432550" y="2698750"/>
          <p14:tracePt t="2308" x="6451600" y="2679700"/>
          <p14:tracePt t="2324" x="6451600" y="2641600"/>
          <p14:tracePt t="2341" x="6426200" y="2546350"/>
          <p14:tracePt t="2358" x="6203950" y="2444750"/>
          <p14:tracePt t="2374" x="5759450" y="2336800"/>
          <p14:tracePt t="2391" x="4826000" y="2203450"/>
          <p14:tracePt t="2408" x="4286250" y="2190750"/>
          <p14:tracePt t="2424" x="3943350" y="2190750"/>
          <p14:tracePt t="2441" x="3790950" y="2235200"/>
          <p14:tracePt t="2458" x="3765550" y="2279650"/>
          <p14:tracePt t="2491" x="3810000" y="2336800"/>
          <p14:tracePt t="2508" x="3987800" y="2413000"/>
          <p14:tracePt t="2524" x="4260850" y="2489200"/>
          <p14:tracePt t="2541" x="4648200" y="2508250"/>
          <p14:tracePt t="2558" x="5080000" y="2508250"/>
          <p14:tracePt t="2574" x="5454650" y="2470150"/>
          <p14:tracePt t="2591" x="5848350" y="2324100"/>
          <p14:tracePt t="2608" x="5911850" y="2292350"/>
          <p14:tracePt t="2641" x="5918200" y="2273300"/>
          <p14:tracePt t="2658" x="5759450" y="2216150"/>
          <p14:tracePt t="2674" x="5429250" y="2178050"/>
          <p14:tracePt t="2691" x="5226050" y="2178050"/>
          <p14:tracePt t="2708" x="5156200" y="2178050"/>
          <p14:tracePt t="2725" x="5137150" y="2178050"/>
          <p14:tracePt t="2741" x="5137150" y="2197100"/>
          <p14:tracePt t="2758" x="5175250" y="2235200"/>
          <p14:tracePt t="2774" x="5340350" y="2266950"/>
          <p14:tracePt t="2791" x="5676900" y="2298700"/>
          <p14:tracePt t="2808" x="5816600" y="2298700"/>
          <p14:tracePt t="2824" x="5886450" y="2298700"/>
          <p14:tracePt t="2841" x="5899150" y="2298700"/>
          <p14:tracePt t="2887" x="5899150" y="2292350"/>
          <p14:tracePt t="2895" x="5899150" y="2286000"/>
          <p14:tracePt t="2908" x="5880100" y="2266950"/>
          <p14:tracePt t="2924" x="5848350" y="2260600"/>
          <p14:tracePt t="2941" x="5842000" y="2247900"/>
          <p14:tracePt t="3103" x="5835650" y="2247900"/>
          <p14:tracePt t="3113" x="5842000" y="2343150"/>
          <p14:tracePt t="3119" x="5949950" y="2508250"/>
          <p14:tracePt t="3127" x="6057900" y="2698750"/>
          <p14:tracePt t="3142" x="6229350" y="2984500"/>
          <p14:tracePt t="3159" x="6350000" y="3162300"/>
          <p14:tracePt t="3175" x="6388100" y="3213100"/>
          <p14:tracePt t="3191" x="6470650" y="3295650"/>
          <p14:tracePt t="3208" x="6477000" y="3308350"/>
          <p14:tracePt t="3225" x="6483350" y="3314700"/>
          <p14:tracePt t="3336" x="6483350" y="3289300"/>
          <p14:tracePt t="3344" x="6477000" y="3257550"/>
          <p14:tracePt t="3352" x="6464300" y="3232150"/>
          <p14:tracePt t="3360" x="6457950" y="3213100"/>
          <p14:tracePt t="3375" x="6445250" y="3194050"/>
          <p14:tracePt t="3391" x="6445250" y="3175000"/>
          <p14:tracePt t="3408" x="6445250" y="3168650"/>
          <p14:tracePt t="3442" x="6445250" y="3149600"/>
          <p14:tracePt t="3458" x="6565900" y="3117850"/>
          <p14:tracePt t="3475" x="6775450" y="3054350"/>
          <p14:tracePt t="3492" x="7073900" y="2997200"/>
          <p14:tracePt t="3508" x="7334250" y="2965450"/>
          <p14:tracePt t="3525" x="7505700" y="2946400"/>
          <p14:tracePt t="3528" x="7537450" y="2933700"/>
          <p14:tracePt t="3542" x="7556500" y="2933700"/>
          <p14:tracePt t="3558" x="7575550" y="2933700"/>
          <p14:tracePt t="3584" x="7575550" y="2921000"/>
          <p14:tracePt t="3592" x="7543800" y="2889250"/>
          <p14:tracePt t="3608" x="7404100" y="2806700"/>
          <p14:tracePt t="3625" x="7181850" y="2692400"/>
          <p14:tracePt t="3642" x="6883400" y="2597150"/>
          <p14:tracePt t="3658" x="6546850" y="2520950"/>
          <p14:tracePt t="3675" x="6286500" y="2482850"/>
          <p14:tracePt t="3692" x="6038850" y="2482850"/>
          <p14:tracePt t="3708" x="5829300" y="2482850"/>
          <p14:tracePt t="3725" x="5543550" y="2590800"/>
          <p14:tracePt t="3742" x="5340350" y="2755900"/>
          <p14:tracePt t="3759" x="5213350" y="2882900"/>
          <p14:tracePt t="3775" x="5143500" y="3022600"/>
          <p14:tracePt t="3792" x="5143500" y="3124200"/>
          <p14:tracePt t="3808" x="5295900" y="3308350"/>
          <p14:tracePt t="3825" x="5607050" y="3448050"/>
          <p14:tracePt t="3842" x="6076950" y="3536950"/>
          <p14:tracePt t="3858" x="6667500" y="3536950"/>
          <p14:tracePt t="3875" x="7194550" y="3498850"/>
          <p14:tracePt t="3892" x="7569200" y="3346450"/>
          <p14:tracePt t="3908" x="7740650" y="3225800"/>
          <p14:tracePt t="3925" x="7753350" y="3136900"/>
          <p14:tracePt t="3942" x="7721600" y="3041650"/>
          <p14:tracePt t="3958" x="7454900" y="2882900"/>
          <p14:tracePt t="3975" x="6667500" y="2686050"/>
          <p14:tracePt t="3992" x="6108700" y="2635250"/>
          <p14:tracePt t="4009" x="5829300" y="2635250"/>
          <p14:tracePt t="4025" x="5695950" y="2686050"/>
          <p14:tracePt t="4042" x="5670550" y="2724150"/>
          <p14:tracePt t="4058" x="5715000" y="2774950"/>
          <p14:tracePt t="4075" x="5981700" y="2857500"/>
          <p14:tracePt t="4092" x="6489700" y="2978150"/>
          <p14:tracePt t="4108" x="7080250" y="2997200"/>
          <p14:tracePt t="4125" x="7543800" y="2997200"/>
          <p14:tracePt t="4142" x="7683500" y="3009900"/>
          <p14:tracePt t="4158" x="7696200" y="3009900"/>
          <p14:tracePt t="4176" x="7670800" y="3009900"/>
          <p14:tracePt t="4192" x="7353300" y="2965450"/>
          <p14:tracePt t="4209" x="6978650" y="2946400"/>
          <p14:tracePt t="4225" x="6845300" y="2946400"/>
          <p14:tracePt t="4241" x="6832600" y="2946400"/>
          <p14:tracePt t="4258" x="6826250" y="2952750"/>
          <p14:tracePt t="4275" x="7004050" y="3016250"/>
          <p14:tracePt t="4292" x="7435850" y="3079750"/>
          <p14:tracePt t="4308" x="7931150" y="3124200"/>
          <p14:tracePt t="4325" x="8280400" y="3143250"/>
          <p14:tracePt t="4342" x="8356600" y="3155950"/>
          <p14:tracePt t="4375" x="8235950" y="3155950"/>
          <p14:tracePt t="4392" x="7835900" y="3155950"/>
          <p14:tracePt t="4409" x="7524750" y="3124200"/>
          <p14:tracePt t="4425" x="7473950" y="3124200"/>
          <p14:tracePt t="4463" x="7518400" y="3124200"/>
          <p14:tracePt t="4475" x="7588250" y="3124200"/>
          <p14:tracePt t="4492" x="7677150" y="3130550"/>
          <p14:tracePt t="4509" x="7689850" y="3136900"/>
          <p14:tracePt t="4542" x="7689850" y="3143250"/>
          <p14:tracePt t="4559" x="7569200" y="3143250"/>
          <p14:tracePt t="4575" x="7499350" y="3143250"/>
          <p14:tracePt t="4592" x="7493000" y="3143250"/>
          <p14:tracePt t="4656" x="7480300" y="3143250"/>
          <p14:tracePt t="4664" x="7461250" y="3143250"/>
          <p14:tracePt t="4675" x="7404100" y="3136900"/>
          <p14:tracePt t="4692" x="7264400" y="3105150"/>
          <p14:tracePt t="4709" x="7099300" y="3092450"/>
          <p14:tracePt t="4725" x="7010400" y="3079750"/>
          <p14:tracePt t="4742" x="7004050" y="3079750"/>
          <p14:tracePt t="4792" x="7048500" y="3079750"/>
          <p14:tracePt t="4800" x="7092950" y="3086100"/>
          <p14:tracePt t="4809" x="7150100" y="3086100"/>
          <p14:tracePt t="4825" x="7239000" y="3098800"/>
          <p14:tracePt t="4842" x="7277100" y="3098800"/>
          <p14:tracePt t="4859" x="7283450" y="3098800"/>
          <p14:tracePt t="4896" x="7277100" y="3098800"/>
          <p14:tracePt t="4909" x="7245350" y="3098800"/>
          <p14:tracePt t="4925" x="7162800" y="3098800"/>
          <p14:tracePt t="4943" x="7029450" y="3098800"/>
          <p14:tracePt t="4959" x="6997700" y="3098800"/>
          <p14:tracePt t="4975" x="6978650" y="3098800"/>
          <p14:tracePt t="6632" x="6953250" y="3117850"/>
          <p14:tracePt t="6639" x="6940550" y="3136900"/>
          <p14:tracePt t="6647" x="6940550" y="3143250"/>
          <p14:tracePt t="6663" x="6940550" y="3155950"/>
          <p14:tracePt t="6676" x="6940550" y="3175000"/>
          <p14:tracePt t="6693" x="6934200" y="3200400"/>
          <p14:tracePt t="6709" x="6934200" y="3219450"/>
          <p14:tracePt t="6726" x="6921500" y="3225800"/>
          <p14:tracePt t="6743" x="6915150" y="3251200"/>
          <p14:tracePt t="6759" x="6915150" y="3270250"/>
          <p14:tracePt t="6776" x="6902450" y="3295650"/>
          <p14:tracePt t="6793" x="6896100" y="3340100"/>
          <p14:tracePt t="6810" x="6883400" y="3365500"/>
          <p14:tracePt t="6826" x="6877050" y="3403600"/>
          <p14:tracePt t="6843" x="6864350" y="3460750"/>
          <p14:tracePt t="6859" x="6851650" y="3492500"/>
          <p14:tracePt t="6876" x="6832600" y="3543300"/>
          <p14:tracePt t="6893" x="6826250" y="3581400"/>
          <p14:tracePt t="6909" x="6813550" y="3638550"/>
          <p14:tracePt t="6927" x="6775450" y="3714750"/>
          <p14:tracePt t="6943" x="6769100" y="3740150"/>
          <p14:tracePt t="6959" x="6743700" y="3816350"/>
          <p14:tracePt t="6976" x="6724650" y="3886200"/>
          <p14:tracePt t="6993" x="6692900" y="3968750"/>
          <p14:tracePt t="7009" x="6661150" y="4051300"/>
          <p14:tracePt t="7026" x="6610350" y="4152900"/>
          <p14:tracePt t="7043" x="6572250" y="4241800"/>
          <p14:tracePt t="7059" x="6534150" y="4330700"/>
          <p14:tracePt t="7063" x="6527800" y="4356100"/>
          <p14:tracePt t="7076" x="6502400" y="4394200"/>
          <p14:tracePt t="7093" x="6464300" y="4438650"/>
          <p14:tracePt t="7109" x="6426200" y="4489450"/>
          <p14:tracePt t="7127" x="6388100" y="4527550"/>
          <p14:tracePt t="7143" x="6369050" y="4540250"/>
          <p14:tracePt t="7159" x="6318250" y="4584700"/>
          <p14:tracePt t="7176" x="6280150" y="4603750"/>
          <p14:tracePt t="7193" x="6242050" y="4629150"/>
          <p14:tracePt t="7209" x="6203950" y="4654550"/>
          <p14:tracePt t="7225" x="6178550" y="4705350"/>
          <p14:tracePt t="7242" x="6153150" y="4737100"/>
          <p14:tracePt t="7259" x="6134100" y="4781550"/>
          <p14:tracePt t="7276" x="6121400" y="4832350"/>
          <p14:tracePt t="7292" x="6121400" y="4883150"/>
          <p14:tracePt t="7309" x="6121400" y="4953000"/>
          <p14:tracePt t="7326" x="6127750" y="4991100"/>
          <p14:tracePt t="7342" x="6159500" y="5016500"/>
          <p14:tracePt t="7359" x="6165850" y="5016500"/>
          <p14:tracePt t="7376" x="6184900" y="5016500"/>
          <p14:tracePt t="7393" x="6223000" y="5010150"/>
          <p14:tracePt t="7409" x="6223000" y="4889500"/>
          <p14:tracePt t="7426" x="6235700" y="4718050"/>
          <p14:tracePt t="7443" x="6235700" y="4559300"/>
          <p14:tracePt t="7460" x="6216650" y="4413250"/>
          <p14:tracePt t="7476" x="6165850" y="4286250"/>
          <p14:tracePt t="7493" x="6121400" y="4184650"/>
          <p14:tracePt t="7509" x="6070600" y="4121150"/>
          <p14:tracePt t="7527" x="6007100" y="4032250"/>
          <p14:tracePt t="7543" x="5981700" y="4006850"/>
          <p14:tracePt t="7559" x="5943600" y="3968750"/>
          <p14:tracePt t="7576" x="5911850" y="3962400"/>
          <p14:tracePt t="7593" x="5886450" y="3949700"/>
          <p14:tracePt t="7609" x="5861050" y="3943350"/>
          <p14:tracePt t="7626" x="5816600" y="3930650"/>
          <p14:tracePt t="7643" x="5759450" y="3917950"/>
          <p14:tracePt t="7659" x="5708650" y="3911600"/>
          <p14:tracePt t="7676" x="5638800" y="3898900"/>
          <p14:tracePt t="7693" x="5537200" y="3886200"/>
          <p14:tracePt t="7710" x="5435600" y="3873500"/>
          <p14:tracePt t="7727" x="5289550" y="3867150"/>
          <p14:tracePt t="7743" x="5245100" y="3860800"/>
          <p14:tracePt t="7759" x="5137150" y="3848100"/>
          <p14:tracePt t="7776" x="5092700" y="3848100"/>
          <p14:tracePt t="7793" x="5054600" y="3848100"/>
          <p14:tracePt t="7810" x="5022850" y="3848100"/>
          <p14:tracePt t="7826" x="4946650" y="3867150"/>
          <p14:tracePt t="7844" x="4851400" y="3905250"/>
          <p14:tracePt t="7859" x="4768850" y="3943350"/>
          <p14:tracePt t="7876" x="4673600" y="3981450"/>
          <p14:tracePt t="7893" x="4603750" y="4019550"/>
          <p14:tracePt t="7910" x="4540250" y="4051300"/>
          <p14:tracePt t="7927" x="4476750" y="4114800"/>
          <p14:tracePt t="7943" x="4451350" y="4146550"/>
          <p14:tracePt t="7960" x="4400550" y="4203700"/>
          <p14:tracePt t="7976" x="4368800" y="4273550"/>
          <p14:tracePt t="7993" x="4356100" y="4337050"/>
          <p14:tracePt t="8010" x="4343400" y="4387850"/>
          <p14:tracePt t="8026" x="4343400" y="4425950"/>
          <p14:tracePt t="8043" x="4343400" y="4457700"/>
          <p14:tracePt t="8060" x="4343400" y="4483100"/>
          <p14:tracePt t="8063" x="4343400" y="4489450"/>
          <p14:tracePt t="8076" x="4343400" y="4508500"/>
          <p14:tracePt t="8093" x="4343400" y="4546600"/>
          <p14:tracePt t="8110" x="4343400" y="4597400"/>
          <p14:tracePt t="8127" x="4362450" y="4654550"/>
          <p14:tracePt t="8143" x="4419600" y="4756150"/>
          <p14:tracePt t="8160" x="4457700" y="4800600"/>
          <p14:tracePt t="8176" x="4489450" y="4838700"/>
          <p14:tracePt t="8193" x="4508500" y="4864100"/>
          <p14:tracePt t="8210" x="4527550" y="4895850"/>
          <p14:tracePt t="8227" x="4565650" y="4908550"/>
          <p14:tracePt t="8243" x="4603750" y="4946650"/>
          <p14:tracePt t="8260" x="4667250" y="4978400"/>
          <p14:tracePt t="8276" x="4711700" y="4997450"/>
          <p14:tracePt t="8293" x="4749800" y="5022850"/>
          <p14:tracePt t="8310" x="4775200" y="5035550"/>
          <p14:tracePt t="8327" x="4851400" y="5054600"/>
          <p14:tracePt t="8343" x="4908550" y="5080000"/>
          <p14:tracePt t="8360" x="4959350" y="5080000"/>
          <p14:tracePt t="8376" x="5029200" y="5092700"/>
          <p14:tracePt t="8393" x="5111750" y="5105400"/>
          <p14:tracePt t="8410" x="5187950" y="5105400"/>
          <p14:tracePt t="8426" x="5270500" y="5105400"/>
          <p14:tracePt t="8443" x="5327650" y="5105400"/>
          <p14:tracePt t="8460" x="5353050" y="5105400"/>
          <p14:tracePt t="8476" x="5378450" y="5105400"/>
          <p14:tracePt t="8493" x="5403850" y="5105400"/>
          <p14:tracePt t="8510" x="5448300" y="5092700"/>
          <p14:tracePt t="8527" x="5556250" y="5054600"/>
          <p14:tracePt t="8543" x="5638800" y="5035550"/>
          <p14:tracePt t="8560" x="5727700" y="4997450"/>
          <p14:tracePt t="8577" x="5822950" y="4940300"/>
          <p14:tracePt t="8593" x="5873750" y="4902200"/>
          <p14:tracePt t="8610" x="5924550" y="4857750"/>
          <p14:tracePt t="8626" x="5981700" y="4794250"/>
          <p14:tracePt t="8643" x="6026150" y="4724400"/>
          <p14:tracePt t="8660" x="6064250" y="4654550"/>
          <p14:tracePt t="8677" x="6115050" y="4591050"/>
          <p14:tracePt t="8693" x="6146800" y="4489450"/>
          <p14:tracePt t="8710" x="6165850" y="4394200"/>
          <p14:tracePt t="8727" x="6165850" y="4254500"/>
          <p14:tracePt t="8743" x="6165850" y="4191000"/>
          <p14:tracePt t="8760" x="6165850" y="4102100"/>
          <p14:tracePt t="8777" x="6153150" y="4038600"/>
          <p14:tracePt t="8793" x="6121400" y="3956050"/>
          <p14:tracePt t="8810" x="6083300" y="3867150"/>
          <p14:tracePt t="8827" x="6032500" y="3803650"/>
          <p14:tracePt t="8843" x="5988050" y="3759200"/>
          <p14:tracePt t="8860" x="5949950" y="3721100"/>
          <p14:tracePt t="8876" x="5924550" y="3695700"/>
          <p14:tracePt t="8894" x="5905500" y="3676650"/>
          <p14:tracePt t="8910" x="5861050" y="3651250"/>
          <p14:tracePt t="8927" x="5822950" y="3644900"/>
          <p14:tracePt t="8943" x="5797550" y="3638550"/>
          <p14:tracePt t="8960" x="5772150" y="3625850"/>
          <p14:tracePt t="8977" x="5734050" y="3619500"/>
          <p14:tracePt t="8993" x="5702300" y="3619500"/>
          <p14:tracePt t="9010" x="5638800" y="3613150"/>
          <p14:tracePt t="9027" x="5594350" y="3606800"/>
          <p14:tracePt t="9043" x="5511800" y="3606800"/>
          <p14:tracePt t="9060" x="5422900" y="3606800"/>
          <p14:tracePt t="9077" x="5340350" y="3606800"/>
          <p14:tracePt t="9081" x="5302250" y="3606800"/>
          <p14:tracePt t="9093" x="5283200" y="3606800"/>
          <p14:tracePt t="9111" x="5245100" y="3606800"/>
          <p14:tracePt t="9127" x="5219700" y="3606800"/>
          <p14:tracePt t="9143" x="5187950" y="3619500"/>
          <p14:tracePt t="9160" x="5168900" y="3619500"/>
          <p14:tracePt t="9177" x="5130800" y="3632200"/>
          <p14:tracePt t="9193" x="5073650" y="3651250"/>
          <p14:tracePt t="9210" x="5016500" y="3663950"/>
          <p14:tracePt t="9227" x="4978400" y="3676650"/>
          <p14:tracePt t="9243" x="4933950" y="3683000"/>
          <p14:tracePt t="9260" x="4921250" y="3689350"/>
          <p14:tracePt t="9276" x="4921250" y="3695700"/>
          <p14:tracePt t="9293" x="4902200" y="3708400"/>
          <p14:tracePt t="9310" x="4876800" y="3721100"/>
          <p14:tracePt t="9326" x="4826000" y="3778250"/>
          <p14:tracePt t="9343" x="4787900" y="3829050"/>
          <p14:tracePt t="9360" x="4756150" y="3892550"/>
          <p14:tracePt t="9376" x="4737100" y="3930650"/>
          <p14:tracePt t="9393" x="4718050" y="3975100"/>
          <p14:tracePt t="9410" x="4705350" y="4000500"/>
          <p14:tracePt t="9426" x="4705350" y="4032250"/>
          <p14:tracePt t="9443" x="4699000" y="4070350"/>
          <p14:tracePt t="9460" x="4692650" y="4102100"/>
          <p14:tracePt t="9476" x="4686300" y="4121150"/>
          <p14:tracePt t="9493" x="4686300" y="4159250"/>
          <p14:tracePt t="9510" x="4686300" y="4178300"/>
          <p14:tracePt t="9526" x="4686300" y="4210050"/>
          <p14:tracePt t="9543" x="4686300" y="4248150"/>
          <p14:tracePt t="9560" x="4699000" y="4298950"/>
          <p14:tracePt t="9576" x="4724400" y="4349750"/>
          <p14:tracePt t="9593" x="4743450" y="4387850"/>
          <p14:tracePt t="9610" x="4756150" y="4425950"/>
          <p14:tracePt t="9626" x="4781550" y="4464050"/>
          <p14:tracePt t="9643" x="4813300" y="4514850"/>
          <p14:tracePt t="9660" x="4857750" y="4572000"/>
          <p14:tracePt t="9676" x="4895850" y="4616450"/>
          <p14:tracePt t="9693" x="4927600" y="4660900"/>
          <p14:tracePt t="9711" x="4940300" y="4686300"/>
          <p14:tracePt t="9727" x="4946650" y="4705350"/>
          <p14:tracePt t="9744" x="4965700" y="4737100"/>
          <p14:tracePt t="9760" x="4984750" y="4756150"/>
          <p14:tracePt t="9777" x="5010150" y="4775200"/>
          <p14:tracePt t="9794" x="5048250" y="4794250"/>
          <p14:tracePt t="9810" x="5067300" y="4800600"/>
          <p14:tracePt t="9827" x="5099050" y="4800600"/>
          <p14:tracePt t="9844" x="5124450" y="4813300"/>
          <p14:tracePt t="9860" x="5149850" y="4813300"/>
          <p14:tracePt t="9877" x="5194300" y="4813300"/>
          <p14:tracePt t="9894" x="5270500" y="4813300"/>
          <p14:tracePt t="9911" x="5410200" y="4813300"/>
          <p14:tracePt t="9927" x="5480050" y="4806950"/>
          <p14:tracePt t="9944" x="5600700" y="4768850"/>
          <p14:tracePt t="9960" x="5734050" y="4730750"/>
          <p14:tracePt t="9977" x="5861050" y="4711700"/>
          <p14:tracePt t="9994" x="5969000" y="4699000"/>
          <p14:tracePt t="10010" x="6051550" y="4686300"/>
          <p14:tracePt t="10027" x="6140450" y="4686300"/>
          <p14:tracePt t="10044" x="6191250" y="4686300"/>
          <p14:tracePt t="10060" x="6203950" y="4679950"/>
          <p14:tracePt t="10077" x="6210300" y="4679950"/>
          <p14:tracePt t="10160" x="6229350" y="4679950"/>
          <p14:tracePt t="10175" x="6229350" y="4673600"/>
          <p14:tracePt t="10183" x="6235700" y="4667250"/>
          <p14:tracePt t="10194" x="6242050" y="4667250"/>
          <p14:tracePt t="10210" x="6248400" y="4667250"/>
          <p14:tracePt t="10232" x="6261100" y="4660900"/>
          <p14:tracePt t="10544" x="6248400" y="4660900"/>
          <p14:tracePt t="10552" x="6235700" y="4660900"/>
          <p14:tracePt t="10560" x="6229350" y="4660900"/>
          <p14:tracePt t="10577" x="6197600" y="4660900"/>
          <p14:tracePt t="10594" x="6172200" y="4660900"/>
          <p14:tracePt t="10611" x="6134100" y="4673600"/>
          <p14:tracePt t="10627" x="6121400" y="4673600"/>
          <p14:tracePt t="10644" x="6102350" y="4673600"/>
          <p14:tracePt t="10661" x="6089650" y="4679950"/>
          <p14:tracePt t="10677" x="6083300" y="4679950"/>
          <p14:tracePt t="10694" x="6076950" y="4679950"/>
          <p14:tracePt t="10719" x="6064250" y="4686300"/>
          <p14:tracePt t="10728" x="6064250" y="4692650"/>
          <p14:tracePt t="10744" x="6051550" y="4724400"/>
          <p14:tracePt t="10761" x="6045200" y="4737100"/>
          <p14:tracePt t="10777" x="6038850" y="4756150"/>
          <p14:tracePt t="10794" x="6038850" y="4775200"/>
          <p14:tracePt t="10811" x="6038850" y="4781550"/>
          <p14:tracePt t="10827" x="6038850" y="4787900"/>
          <p14:tracePt t="11216" x="6038850" y="4806950"/>
          <p14:tracePt t="11223" x="6038850" y="4813300"/>
          <p14:tracePt t="11247" x="6038850" y="4832350"/>
          <p14:tracePt t="11743" x="5994400" y="4883150"/>
          <p14:tracePt t="11752" x="5835650" y="5022850"/>
          <p14:tracePt t="11761" x="5683250" y="5219700"/>
          <p14:tracePt t="11778" x="5645150" y="5384800"/>
          <p14:tracePt t="11794" x="5645150" y="5499100"/>
          <p14:tracePt t="11811" x="5664200" y="5588000"/>
          <p14:tracePt t="11827" x="5715000" y="5695950"/>
          <p14:tracePt t="11844" x="5854700" y="5822950"/>
          <p14:tracePt t="11861" x="6032500" y="5867400"/>
          <p14:tracePt t="11878" x="6184900" y="5867400"/>
          <p14:tracePt t="11895" x="6413500" y="5854700"/>
          <p14:tracePt t="11911" x="6489700" y="5816600"/>
          <p14:tracePt t="11928" x="6635750" y="5702300"/>
          <p14:tracePt t="11944" x="6654800" y="5670550"/>
          <p14:tracePt t="17848" x="6610350" y="5651500"/>
          <p14:tracePt t="17856" x="6470650" y="5600700"/>
          <p14:tracePt t="17865" x="6191250" y="5467350"/>
          <p14:tracePt t="17879" x="5137150" y="4883150"/>
          <p14:tracePt t="17896" x="4006850" y="4127500"/>
          <p14:tracePt t="17913" x="3054350" y="3568700"/>
          <p14:tracePt t="17929" x="2273300" y="3136900"/>
          <p14:tracePt t="17946" x="1657350" y="2857500"/>
          <p14:tracePt t="17963" x="1428750" y="2787650"/>
          <p14:tracePt t="17979" x="1333500" y="2749550"/>
          <p14:tracePt t="17996" x="1270000" y="2736850"/>
          <p14:tracePt t="18013" x="1193800" y="2698750"/>
          <p14:tracePt t="18029" x="1130300" y="2647950"/>
          <p14:tracePt t="18047" x="1035050" y="2552700"/>
          <p14:tracePt t="18063" x="1003300" y="2476500"/>
          <p14:tracePt t="18079" x="723900" y="2159000"/>
          <p14:tracePt t="18096" x="533400" y="1911350"/>
          <p14:tracePt t="18113" x="393700" y="1701800"/>
          <p14:tracePt t="18129" x="190500" y="1390650"/>
          <p14:tracePt t="18146" x="0" y="1092200"/>
          <p14:tracePt t="18163" x="0" y="914400"/>
          <p14:tracePt t="18180" x="0" y="869950"/>
          <p14:tracePt t="18196" x="0" y="850900"/>
          <p14:tracePt t="18213" x="0" y="825500"/>
          <p14:tracePt t="18230" x="0" y="768350"/>
          <p14:tracePt t="18247" x="0" y="622300"/>
          <p14:tracePt t="18262" x="0" y="539750"/>
          <p14:tracePt t="18279" x="0" y="482600"/>
          <p14:tracePt t="18296" x="0" y="457200"/>
          <p14:tracePt t="18312" x="0" y="419100"/>
          <p14:tracePt t="18329" x="0" y="349250"/>
          <p14:tracePt t="18346" x="0" y="292100"/>
          <p14:tracePt t="18362" x="38100" y="203200"/>
          <p14:tracePt t="19338" x="6242050" y="3746500"/>
          <p14:tracePt t="19346" x="6191250" y="3746500"/>
          <p14:tracePt t="19353" x="6146800" y="3746500"/>
          <p14:tracePt t="19369" x="6089650" y="3784600"/>
          <p14:tracePt t="19385" x="5861050" y="3937000"/>
          <p14:tracePt t="19402" x="5695950" y="4051300"/>
          <p14:tracePt t="19419" x="5562600" y="4159250"/>
          <p14:tracePt t="19435" x="5480050" y="4273550"/>
          <p14:tracePt t="19452" x="5410200" y="4349750"/>
          <p14:tracePt t="19469" x="5403850" y="4375150"/>
          <p14:tracePt t="19486" x="5397500" y="4381500"/>
          <p14:tracePt t="19594" x="5397500" y="4394200"/>
          <p14:tracePt t="19602" x="5397500" y="4400550"/>
          <p14:tracePt t="19618" x="5397500" y="4406900"/>
          <p14:tracePt t="19626" x="5397500" y="4419600"/>
          <p14:tracePt t="19635" x="5397500" y="4425950"/>
          <p14:tracePt t="19652" x="5397500" y="4445000"/>
          <p14:tracePt t="19669" x="5397500" y="4457700"/>
          <p14:tracePt t="19685" x="5397500" y="4540250"/>
          <p14:tracePt t="19702" x="5372100" y="4629150"/>
          <p14:tracePt t="19719" x="5353050" y="4711700"/>
          <p14:tracePt t="19735" x="5340350" y="4762500"/>
          <p14:tracePt t="19752" x="5340350" y="4800600"/>
          <p14:tracePt t="19769" x="5340350" y="4813300"/>
          <p14:tracePt t="19785" x="5327650" y="4838700"/>
          <p14:tracePt t="19802" x="5327650" y="4845050"/>
          <p14:tracePt t="19882" x="5340350" y="4851400"/>
          <p14:tracePt t="19889" x="5359400" y="4851400"/>
          <p14:tracePt t="19897" x="5378450" y="4851400"/>
          <p14:tracePt t="19905" x="5403850" y="4851400"/>
          <p14:tracePt t="19919" x="5416550" y="4851400"/>
          <p14:tracePt t="19936" x="5454650" y="4851400"/>
          <p14:tracePt t="19953" x="5486400" y="4851400"/>
          <p14:tracePt t="19969" x="5505450" y="4851400"/>
          <p14:tracePt t="19985" x="5524500" y="4851400"/>
          <p14:tracePt t="20002" x="5530850" y="4851400"/>
          <p14:tracePt t="20746" x="5537200" y="4857750"/>
          <p14:tracePt t="20754" x="5537200" y="4864100"/>
          <p14:tracePt t="20810" x="5537200" y="4870450"/>
          <p14:tracePt t="20818" x="5537200" y="4876800"/>
          <p14:tracePt t="20826" x="5537200" y="4889500"/>
          <p14:tracePt t="20836" x="5537200" y="4895850"/>
          <p14:tracePt t="20873" x="5499100" y="4902200"/>
          <p14:tracePt t="20881" x="5435600" y="4902200"/>
          <p14:tracePt t="20889" x="5391150" y="4902200"/>
          <p14:tracePt t="21354" x="5397500" y="4902200"/>
          <p14:tracePt t="21362" x="5403850" y="4902200"/>
          <p14:tracePt t="21370" x="5410200" y="4902200"/>
          <p14:tracePt t="21386" x="5410200" y="4940300"/>
          <p14:tracePt t="21403" x="5410200" y="4946650"/>
          <p14:tracePt t="21441" x="5410200" y="4953000"/>
          <p14:tracePt t="21458" x="5416550" y="4953000"/>
          <p14:tracePt t="21482" x="5429250" y="4953000"/>
          <p14:tracePt t="21539" x="5435600" y="4953000"/>
          <p14:tracePt t="21545" x="5441950" y="4953000"/>
          <p14:tracePt t="21554" x="5454650" y="4953000"/>
          <p14:tracePt t="21570" x="5454650" y="4946650"/>
          <p14:tracePt t="21585" x="5467350" y="4940300"/>
          <p14:tracePt t="21602" x="5492750" y="4927600"/>
          <p14:tracePt t="21619" x="5524500" y="4914900"/>
          <p14:tracePt t="21635" x="5562600" y="4889500"/>
          <p14:tracePt t="21652" x="5607050" y="4857750"/>
          <p14:tracePt t="21669" x="5645150" y="4819650"/>
          <p14:tracePt t="21685" x="5676900" y="4806950"/>
          <p14:tracePt t="21702" x="5689600" y="4794250"/>
          <p14:tracePt t="21719" x="5695950" y="4781550"/>
          <p14:tracePt t="21752" x="5702300" y="4781550"/>
          <p14:tracePt t="21865" x="5702300" y="4775200"/>
          <p14:tracePt t="21873" x="5715000" y="4775200"/>
          <p14:tracePt t="21882" x="5721350" y="4775200"/>
          <p14:tracePt t="21889" x="5740400" y="4775200"/>
          <p14:tracePt t="21903" x="5753100" y="4756150"/>
          <p14:tracePt t="21919" x="5772150" y="4730750"/>
          <p14:tracePt t="21935" x="5797550" y="4692650"/>
          <p14:tracePt t="21952" x="5810250" y="4673600"/>
          <p14:tracePt t="21969" x="5816600" y="4660900"/>
        </p14:tracePtLst>
      </p14:laserTraceLst>
    </p:ext>
  </p:extLs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7FE517-7A11-49D1-8E19-4524AD7B9721}" type="slidenum">
              <a:rPr lang="en-US" altLang="en-US" sz="1000" b="0">
                <a:solidFill>
                  <a:srgbClr val="9B9A98"/>
                </a:solidFill>
                <a:latin typeface="Arial" panose="020B0604020202020204" pitchFamily="34" charset="0"/>
              </a:rPr>
              <a:pPr/>
              <a:t>110</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263526"/>
            <a:ext cx="6951662" cy="5800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0.022, which is less than 0.05 (the level of significance), so we reject the null hypothesis that the average score is equal to 17 and accept the alternative hypothesis that the average score is not equal to 17</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037877623"/>
      </p:ext>
    </p:extLst>
  </p:cSld>
  <p:clrMapOvr>
    <a:masterClrMapping/>
  </p:clrMapOvr>
  <mc:AlternateContent xmlns:mc="http://schemas.openxmlformats.org/markup-compatibility/2006" xmlns:p14="http://schemas.microsoft.com/office/powerpoint/2010/main">
    <mc:Choice Requires="p14">
      <p:transition spd="slow" p14:dur="2000" advTm="87712"/>
    </mc:Choice>
    <mc:Fallback xmlns="">
      <p:transition spd="slow" advTm="87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320" x="5835650" y="4660900"/>
          <p14:tracePt t="1328" x="5842000" y="4660900"/>
          <p14:tracePt t="1336" x="5854700" y="4673600"/>
          <p14:tracePt t="1344" x="5867400" y="4692650"/>
          <p14:tracePt t="1361" x="5867400" y="4699000"/>
          <p14:tracePt t="1464" x="5886450" y="4705350"/>
          <p14:tracePt t="1472" x="5956300" y="4718050"/>
          <p14:tracePt t="1479" x="5962650" y="4718050"/>
          <p14:tracePt t="1495" x="6007100" y="4673600"/>
          <p14:tracePt t="1511" x="6134100" y="4591050"/>
          <p14:tracePt t="1527" x="6248400" y="4495800"/>
          <p14:tracePt t="1544" x="6286500" y="4368800"/>
          <p14:tracePt t="1561" x="6318250" y="4152900"/>
          <p14:tracePt t="1577" x="6343650" y="3746500"/>
          <p14:tracePt t="1594" x="6400800" y="3200400"/>
          <p14:tracePt t="1611" x="6413500" y="2609850"/>
          <p14:tracePt t="1628" x="6413500" y="2146300"/>
          <p14:tracePt t="1644" x="6413500" y="1816100"/>
          <p14:tracePt t="1661" x="6413500" y="1651000"/>
          <p14:tracePt t="1678" x="6413500" y="1549400"/>
          <p14:tracePt t="1695" x="6394450" y="1441450"/>
          <p14:tracePt t="1711" x="6394450" y="1435100"/>
          <p14:tracePt t="2240" x="6394450" y="1473200"/>
          <p14:tracePt t="2247" x="6400800" y="1504950"/>
          <p14:tracePt t="2256" x="6407150" y="1524000"/>
          <p14:tracePt t="2263" x="6407150" y="1543050"/>
          <p14:tracePt t="2278" x="6419850" y="1562100"/>
          <p14:tracePt t="2295" x="6432550" y="1619250"/>
          <p14:tracePt t="2311" x="6464300" y="1676400"/>
          <p14:tracePt t="2328" x="6515100" y="1784350"/>
          <p14:tracePt t="2344" x="6546850" y="1828800"/>
          <p14:tracePt t="2361" x="6572250" y="1873250"/>
          <p14:tracePt t="2377" x="6584950" y="1892300"/>
          <p14:tracePt t="3040" x="6584950" y="1905000"/>
          <p14:tracePt t="3048" x="6521450" y="1943100"/>
          <p14:tracePt t="3056" x="6432550" y="1968500"/>
          <p14:tracePt t="3064" x="6356350" y="1981200"/>
          <p14:tracePt t="3079" x="6178550" y="2012950"/>
          <p14:tracePt t="3095" x="5924550" y="2063750"/>
          <p14:tracePt t="3111" x="5480050" y="2108200"/>
          <p14:tracePt t="3128" x="5041900" y="2171700"/>
          <p14:tracePt t="3145" x="4660900" y="2235200"/>
          <p14:tracePt t="3161" x="4451350" y="2235200"/>
          <p14:tracePt t="3178" x="4324350" y="2247900"/>
          <p14:tracePt t="3195" x="4292600" y="2247900"/>
          <p14:tracePt t="3211" x="4279900" y="2247900"/>
          <p14:tracePt t="3264" x="4267200" y="2247900"/>
          <p14:tracePt t="3272" x="4260850" y="2247900"/>
          <p14:tracePt t="3280" x="4241800" y="2247900"/>
          <p14:tracePt t="3295" x="4210050" y="2247900"/>
          <p14:tracePt t="3311" x="4159250" y="2260600"/>
          <p14:tracePt t="3328" x="4076700" y="2279650"/>
          <p14:tracePt t="3345" x="4013200" y="2298700"/>
          <p14:tracePt t="3361" x="3968750" y="2324100"/>
          <p14:tracePt t="3378" x="3930650" y="2355850"/>
          <p14:tracePt t="3394" x="3911600" y="2368550"/>
          <p14:tracePt t="3411" x="3898900" y="2381250"/>
          <p14:tracePt t="3445" x="3892550" y="2387600"/>
          <p14:tracePt t="3896" x="3905250" y="2387600"/>
          <p14:tracePt t="3904" x="3911600" y="2387600"/>
          <p14:tracePt t="3912" x="3930650" y="2387600"/>
          <p14:tracePt t="3928" x="3962400" y="2381250"/>
          <p14:tracePt t="3945" x="3975100" y="2374900"/>
          <p14:tracePt t="3962" x="3987800" y="2374900"/>
          <p14:tracePt t="3978" x="3987800" y="2368550"/>
          <p14:tracePt t="4096" x="3994150" y="2368550"/>
          <p14:tracePt t="4104" x="4000500" y="2368550"/>
          <p14:tracePt t="4120" x="4006850" y="2368550"/>
          <p14:tracePt t="4143" x="4019550" y="2368550"/>
          <p14:tracePt t="4152" x="4025900" y="2368550"/>
          <p14:tracePt t="4162" x="4032250" y="2368550"/>
          <p14:tracePt t="4178" x="4064000" y="2368550"/>
          <p14:tracePt t="4195" x="4089400" y="2381250"/>
          <p14:tracePt t="4212" x="4114800" y="2381250"/>
          <p14:tracePt t="4228" x="4152900" y="2381250"/>
          <p14:tracePt t="4245" x="4191000" y="2381250"/>
          <p14:tracePt t="4262" x="4229100" y="2381250"/>
          <p14:tracePt t="4279" x="4298950" y="2381250"/>
          <p14:tracePt t="4295" x="4318000" y="2381250"/>
          <p14:tracePt t="4312" x="4387850" y="2381250"/>
          <p14:tracePt t="4328" x="4438650" y="2381250"/>
          <p14:tracePt t="4345" x="4540250" y="2381250"/>
          <p14:tracePt t="4361" x="4654550" y="2381250"/>
          <p14:tracePt t="4378" x="4806950" y="2381250"/>
          <p14:tracePt t="4395" x="4946650" y="2406650"/>
          <p14:tracePt t="4411" x="5080000" y="2419350"/>
          <p14:tracePt t="4428" x="5187950" y="2432050"/>
          <p14:tracePt t="4445" x="5226050" y="2444750"/>
          <p14:tracePt t="4461" x="5232400" y="2444750"/>
          <p14:tracePt t="4504" x="5238750" y="2444750"/>
          <p14:tracePt t="4512" x="5251450" y="2451100"/>
          <p14:tracePt t="4528" x="5270500" y="2463800"/>
          <p14:tracePt t="4936" x="5270500" y="2451100"/>
          <p14:tracePt t="4944" x="5270500" y="2432050"/>
          <p14:tracePt t="4960" x="5276850" y="2432050"/>
          <p14:tracePt t="4968" x="5295900" y="2419350"/>
          <p14:tracePt t="4979" x="5334000" y="2419350"/>
          <p14:tracePt t="4995" x="5372100" y="2419350"/>
          <p14:tracePt t="5012" x="5391150" y="2419350"/>
          <p14:tracePt t="5029" x="5429250" y="2419350"/>
          <p14:tracePt t="5045" x="5530850" y="2406650"/>
          <p14:tracePt t="5062" x="5664200" y="2406650"/>
          <p14:tracePt t="5079" x="5873750" y="2406650"/>
          <p14:tracePt t="5095" x="6019800" y="2406650"/>
          <p14:tracePt t="5112" x="6153150" y="2406650"/>
          <p14:tracePt t="5129" x="6235700" y="2406650"/>
          <p14:tracePt t="5145" x="6273800" y="2406650"/>
          <p14:tracePt t="5162" x="6292850" y="2406650"/>
          <p14:tracePt t="5256" x="6299200" y="2419350"/>
          <p14:tracePt t="5264" x="6299200" y="2444750"/>
          <p14:tracePt t="5272" x="6273800" y="2463800"/>
          <p14:tracePt t="5280" x="6248400" y="2482850"/>
          <p14:tracePt t="5295" x="6178550" y="2514600"/>
          <p14:tracePt t="5312" x="6089650" y="2540000"/>
          <p14:tracePt t="5329" x="6019800" y="2552700"/>
          <p14:tracePt t="5345" x="6000750" y="2552700"/>
          <p14:tracePt t="5362" x="5988050" y="2552700"/>
          <p14:tracePt t="5378" x="5988050" y="2546350"/>
          <p14:tracePt t="5395" x="5988050" y="2527300"/>
          <p14:tracePt t="5412" x="5988050" y="2520950"/>
          <p14:tracePt t="5428" x="5988050" y="2501900"/>
          <p14:tracePt t="5445" x="5988050" y="2495550"/>
          <p14:tracePt t="5462" x="5988050" y="2489200"/>
          <p14:tracePt t="5479" x="5981700" y="2470150"/>
          <p14:tracePt t="5495" x="5969000" y="2463800"/>
          <p14:tracePt t="5512" x="5956300" y="2451100"/>
          <p14:tracePt t="5529" x="5943600" y="2451100"/>
          <p14:tracePt t="5545" x="5930900" y="2444750"/>
          <p14:tracePt t="5562" x="5924550" y="2444750"/>
          <p14:tracePt t="5579" x="5911850" y="2432050"/>
          <p14:tracePt t="5595" x="5905500" y="2432050"/>
          <p14:tracePt t="5688" x="5899150" y="2432050"/>
          <p14:tracePt t="5712" x="5899150" y="2425700"/>
          <p14:tracePt t="5840" x="5905500" y="2419350"/>
          <p14:tracePt t="5848" x="5924550" y="2419350"/>
          <p14:tracePt t="5856" x="5943600" y="2419350"/>
          <p14:tracePt t="5864" x="5981700" y="2432050"/>
          <p14:tracePt t="5879" x="6019800" y="2444750"/>
          <p14:tracePt t="5895" x="6210300" y="2489200"/>
          <p14:tracePt t="5912" x="6343650" y="2501900"/>
          <p14:tracePt t="5929" x="6496050" y="2501900"/>
          <p14:tracePt t="5946" x="6654800" y="2501900"/>
          <p14:tracePt t="5962" x="6832600" y="2501900"/>
          <p14:tracePt t="5979" x="7004050" y="2501900"/>
          <p14:tracePt t="5996" x="7169150" y="2501900"/>
          <p14:tracePt t="6012" x="7302500" y="2495550"/>
          <p14:tracePt t="6029" x="7435850" y="2476500"/>
          <p14:tracePt t="6046" x="7531100" y="2463800"/>
          <p14:tracePt t="6063" x="7600950" y="2457450"/>
          <p14:tracePt t="6079" x="7613650" y="2444750"/>
          <p14:tracePt t="6096" x="7620000" y="2444750"/>
          <p14:tracePt t="6129" x="7632700" y="2438400"/>
          <p14:tracePt t="6160" x="7639050" y="2438400"/>
          <p14:tracePt t="6176" x="7651750" y="2432050"/>
          <p14:tracePt t="6183" x="7658100" y="2419350"/>
          <p14:tracePt t="6196" x="7670800" y="2413000"/>
          <p14:tracePt t="6212" x="7689850" y="2393950"/>
          <p14:tracePt t="6229" x="7708900" y="2368550"/>
          <p14:tracePt t="6246" x="7715250" y="2311400"/>
          <p14:tracePt t="6263" x="7727950" y="2254250"/>
          <p14:tracePt t="6279" x="7727950" y="2235200"/>
          <p14:tracePt t="6282" x="7727950" y="2209800"/>
          <p14:tracePt t="6296" x="7715250" y="2171700"/>
          <p14:tracePt t="6312" x="7664450" y="2114550"/>
          <p14:tracePt t="6329" x="7639050" y="2089150"/>
          <p14:tracePt t="6345" x="7620000" y="2076450"/>
          <p14:tracePt t="6362" x="7600950" y="2070100"/>
          <p14:tracePt t="6379" x="7594600" y="2063750"/>
          <p14:tracePt t="6396" x="7569200" y="2063750"/>
          <p14:tracePt t="6412" x="7543800" y="2063750"/>
          <p14:tracePt t="6429" x="7505700" y="2063750"/>
          <p14:tracePt t="6446" x="7454900" y="2063750"/>
          <p14:tracePt t="6463" x="7340600" y="2114550"/>
          <p14:tracePt t="6479" x="7302500" y="2152650"/>
          <p14:tracePt t="6496" x="7258050" y="2190750"/>
          <p14:tracePt t="6512" x="7258050" y="2228850"/>
          <p14:tracePt t="6529" x="7251700" y="2266950"/>
          <p14:tracePt t="6546" x="7251700" y="2298700"/>
          <p14:tracePt t="6562" x="7251700" y="2317750"/>
          <p14:tracePt t="6579" x="7251700" y="2330450"/>
          <p14:tracePt t="6596" x="7277100" y="2355850"/>
          <p14:tracePt t="6612" x="7334250" y="2374900"/>
          <p14:tracePt t="6629" x="7410450" y="2387600"/>
          <p14:tracePt t="6647" x="7594600" y="2387600"/>
          <p14:tracePt t="6663" x="7797800" y="2387600"/>
          <p14:tracePt t="6679" x="7988300" y="2381250"/>
          <p14:tracePt t="6696" x="8159750" y="2355850"/>
          <p14:tracePt t="6712" x="8299450" y="2324100"/>
          <p14:tracePt t="6729" x="8394700" y="2324100"/>
          <p14:tracePt t="6746" x="8470900" y="2324100"/>
          <p14:tracePt t="6762" x="8553450" y="2324100"/>
          <p14:tracePt t="6779" x="8623300" y="2330450"/>
          <p14:tracePt t="6796" x="8712200" y="2355850"/>
          <p14:tracePt t="6812" x="8832850" y="2400300"/>
          <p14:tracePt t="6829" x="8978900" y="2438400"/>
          <p14:tracePt t="6846" x="9118600" y="2495550"/>
          <p14:tracePt t="6863" x="9321800" y="2565400"/>
          <p14:tracePt t="6879" x="9410700" y="2590800"/>
          <p14:tracePt t="6896" x="9442450" y="2597150"/>
          <p14:tracePt t="6912" x="9448800" y="2597150"/>
          <p14:tracePt t="6976" x="9410700" y="2597150"/>
          <p14:tracePt t="6984" x="9328150" y="2597150"/>
          <p14:tracePt t="6992" x="9169400" y="2616200"/>
          <p14:tracePt t="6999" x="8940800" y="2616200"/>
          <p14:tracePt t="7012" x="8636000" y="2616200"/>
          <p14:tracePt t="7029" x="7931150" y="2616200"/>
          <p14:tracePt t="7046" x="7200900" y="2667000"/>
          <p14:tracePt t="7063" x="5975350" y="2692400"/>
          <p14:tracePt t="7079" x="5378450" y="2692400"/>
          <p14:tracePt t="7096" x="5016500" y="2736850"/>
          <p14:tracePt t="7113" x="4819650" y="2768600"/>
          <p14:tracePt t="7129" x="4667250" y="2794000"/>
          <p14:tracePt t="7146" x="4521200" y="2806700"/>
          <p14:tracePt t="7163" x="4394200" y="2851150"/>
          <p14:tracePt t="7179" x="4286250" y="2876550"/>
          <p14:tracePt t="7196" x="4178300" y="2889250"/>
          <p14:tracePt t="7213" x="4095750" y="2889250"/>
          <p14:tracePt t="7229" x="4057650" y="2889250"/>
          <p14:tracePt t="7246" x="4032250" y="2889250"/>
          <p14:tracePt t="7263" x="4006850" y="2882900"/>
          <p14:tracePt t="7279" x="3987800" y="2882900"/>
          <p14:tracePt t="7296" x="3956050" y="2870200"/>
          <p14:tracePt t="7313" x="3943350" y="2870200"/>
          <p14:tracePt t="7329" x="3937000" y="2863850"/>
          <p14:tracePt t="7362" x="3924300" y="2863850"/>
          <p14:tracePt t="7379" x="3917950" y="2863850"/>
          <p14:tracePt t="7396" x="3911600" y="2863850"/>
          <p14:tracePt t="7413" x="3892550" y="2863850"/>
          <p14:tracePt t="7429" x="3892550" y="2889250"/>
          <p14:tracePt t="7446" x="3892550" y="2927350"/>
          <p14:tracePt t="7463" x="3892550" y="2971800"/>
          <p14:tracePt t="7479" x="3905250" y="2978150"/>
          <p14:tracePt t="7496" x="3937000" y="2984500"/>
          <p14:tracePt t="7513" x="3987800" y="2997200"/>
          <p14:tracePt t="7529" x="4051300" y="3009900"/>
          <p14:tracePt t="7546" x="4102100" y="3009900"/>
          <p14:tracePt t="7563" x="4159250" y="3009900"/>
          <p14:tracePt t="7579" x="4197350" y="3009900"/>
          <p14:tracePt t="7613" x="4203700" y="3009900"/>
          <p14:tracePt t="8296" x="4235450" y="3009900"/>
          <p14:tracePt t="8304" x="4305300" y="3009900"/>
          <p14:tracePt t="8313" x="4381500" y="3009900"/>
          <p14:tracePt t="8330" x="4584700" y="3022600"/>
          <p14:tracePt t="8346" x="4953000" y="3048000"/>
          <p14:tracePt t="8363" x="5416550" y="3086100"/>
          <p14:tracePt t="8379" x="5778500" y="3086100"/>
          <p14:tracePt t="8396" x="6026150" y="3086100"/>
          <p14:tracePt t="8412" x="6153150" y="3086100"/>
          <p14:tracePt t="8429" x="6197600" y="3086100"/>
          <p14:tracePt t="9856" x="6210300" y="3086100"/>
          <p14:tracePt t="24920" x="6216650" y="3086100"/>
          <p14:tracePt t="24928" x="6235700" y="3086100"/>
          <p14:tracePt t="24936" x="6254750" y="3086100"/>
          <p14:tracePt t="24951" x="6337300" y="3086100"/>
          <p14:tracePt t="24968" x="6350000" y="3086100"/>
          <p14:tracePt t="25015" x="6343650" y="3098800"/>
          <p14:tracePt t="25024" x="6305550" y="3124200"/>
          <p14:tracePt t="25035" x="6280150" y="3162300"/>
          <p14:tracePt t="25051" x="6223000" y="3175000"/>
          <p14:tracePt t="25068" x="6216650" y="3175000"/>
          <p14:tracePt t="25688" x="6210300" y="3175000"/>
          <p14:tracePt t="25695" x="6203950" y="3175000"/>
          <p14:tracePt t="25704" x="6197600" y="3175000"/>
          <p14:tracePt t="25728" x="6184900" y="3175000"/>
          <p14:tracePt t="25736" x="6184900" y="3194050"/>
          <p14:tracePt t="25752" x="6184900" y="3232150"/>
          <p14:tracePt t="25768" x="6184900" y="3340100"/>
          <p14:tracePt t="25785" x="6172200" y="3448050"/>
          <p14:tracePt t="25802" x="6172200" y="3536950"/>
          <p14:tracePt t="25819" x="6172200" y="3587750"/>
          <p14:tracePt t="25835" x="6216650" y="3613150"/>
          <p14:tracePt t="25852" x="6229350" y="3613150"/>
          <p14:tracePt t="25872" x="6261100" y="3581400"/>
          <p14:tracePt t="25885" x="6280150" y="3568700"/>
          <p14:tracePt t="25902" x="6432550" y="3403600"/>
          <p14:tracePt t="25918" x="6521450" y="3346450"/>
          <p14:tracePt t="26480" x="6565900" y="3321050"/>
          <p14:tracePt t="26488" x="6642100" y="3263900"/>
          <p14:tracePt t="26496" x="6680200" y="3219450"/>
          <p14:tracePt t="26504" x="6737350" y="3181350"/>
          <p14:tracePt t="26519" x="6756400" y="3105150"/>
          <p14:tracePt t="26535" x="6756400" y="3060700"/>
          <p14:tracePt t="26552" x="6724650" y="3028950"/>
          <p14:tracePt t="26569" x="6629400" y="2978150"/>
          <p14:tracePt t="26585" x="6508750" y="2965450"/>
          <p14:tracePt t="26602" x="6369050" y="2927350"/>
          <p14:tracePt t="26619" x="6229350" y="2889250"/>
          <p14:tracePt t="26635" x="6096000" y="2870200"/>
          <p14:tracePt t="26652" x="5924550" y="2844800"/>
          <p14:tracePt t="26669" x="5746750" y="2825750"/>
          <p14:tracePt t="26685" x="5581650" y="2825750"/>
          <p14:tracePt t="26703" x="5384800" y="2825750"/>
          <p14:tracePt t="26719" x="5194300" y="2825750"/>
          <p14:tracePt t="26735" x="4921250" y="2851150"/>
          <p14:tracePt t="26752" x="4546600" y="2901950"/>
          <p14:tracePt t="26769" x="4152900" y="2940050"/>
          <p14:tracePt t="26785" x="3892550" y="2940050"/>
          <p14:tracePt t="26802" x="3746500" y="2940050"/>
          <p14:tracePt t="26819" x="3702050" y="2940050"/>
          <p14:tracePt t="27818" x="3702050" y="2946400"/>
          <p14:tracePt t="27855" x="3702050" y="2952750"/>
          <p14:tracePt t="27871" x="3702050" y="2965450"/>
          <p14:tracePt t="27879" x="3702050" y="2984500"/>
          <p14:tracePt t="27887" x="3702050" y="2997200"/>
          <p14:tracePt t="27903" x="3702050" y="3016250"/>
          <p14:tracePt t="27919" x="3702050" y="3028950"/>
          <p14:tracePt t="28048" x="3702050" y="3048000"/>
          <p14:tracePt t="28055" x="3683000" y="3048000"/>
          <p14:tracePt t="28064" x="3676650" y="3048000"/>
          <p14:tracePt t="28072" x="3663950" y="3048000"/>
          <p14:tracePt t="28087" x="3651250" y="3048000"/>
          <p14:tracePt t="28103" x="3632200" y="3022600"/>
          <p14:tracePt t="28119" x="3632200" y="2997200"/>
          <p14:tracePt t="28159" x="3632200" y="2984500"/>
          <p14:tracePt t="28169" x="3632200" y="2978150"/>
          <p14:tracePt t="28186" x="3632200" y="2971800"/>
          <p14:tracePt t="28202" x="3644900" y="2921000"/>
          <p14:tracePt t="28219" x="3689350" y="2838450"/>
          <p14:tracePt t="28236" x="3740150" y="2774950"/>
          <p14:tracePt t="28253" x="3790950" y="2692400"/>
          <p14:tracePt t="28269" x="3841750" y="2609850"/>
          <p14:tracePt t="28286" x="3886200" y="2540000"/>
          <p14:tracePt t="28303" x="3930650" y="2476500"/>
          <p14:tracePt t="28319" x="3943350" y="2451100"/>
          <p14:tracePt t="28336" x="3943350" y="2444750"/>
          <p14:tracePt t="28353" x="3956050" y="2432050"/>
          <p14:tracePt t="28944" x="3994150" y="2432050"/>
          <p14:tracePt t="28952" x="4095750" y="2432050"/>
          <p14:tracePt t="28960" x="4203700" y="2432050"/>
          <p14:tracePt t="28969" x="4425950" y="2432050"/>
          <p14:tracePt t="28986" x="5010150" y="2432050"/>
          <p14:tracePt t="29003" x="5715000" y="2432050"/>
          <p14:tracePt t="29019" x="6381750" y="2432050"/>
          <p14:tracePt t="29036" x="7004050" y="2355850"/>
          <p14:tracePt t="29053" x="7435850" y="2292350"/>
          <p14:tracePt t="29069" x="7689850" y="2235200"/>
          <p14:tracePt t="29087" x="7753350" y="2216150"/>
          <p14:tracePt t="29103" x="7766050" y="2216150"/>
          <p14:tracePt t="29120" x="7772400" y="2216150"/>
          <p14:tracePt t="29153" x="7797800" y="2203450"/>
          <p14:tracePt t="29169" x="7835900" y="2203450"/>
          <p14:tracePt t="29186" x="7874000" y="2203450"/>
          <p14:tracePt t="29203" x="7905750" y="2203450"/>
          <p14:tracePt t="29219" x="7931150" y="2241550"/>
          <p14:tracePt t="29236" x="7937500" y="2298700"/>
          <p14:tracePt t="29253" x="7937500" y="2324100"/>
          <p14:tracePt t="29269" x="7829550" y="2393950"/>
          <p14:tracePt t="29528" x="7823200" y="2381250"/>
          <p14:tracePt t="29576" x="7810500" y="2381250"/>
          <p14:tracePt t="29584" x="7791450" y="2381250"/>
          <p14:tracePt t="29591" x="7740650" y="2381250"/>
          <p14:tracePt t="29603" x="7721600" y="2381250"/>
          <p14:tracePt t="29619" x="7670800" y="2381250"/>
          <p14:tracePt t="29636" x="7645400" y="2381250"/>
          <p14:tracePt t="29653" x="7607300" y="2381250"/>
          <p14:tracePt t="29669" x="7581900" y="2381250"/>
          <p14:tracePt t="29686" x="7569200" y="2381250"/>
          <p14:tracePt t="30760" x="7562850" y="2381250"/>
          <p14:tracePt t="30767" x="7556500" y="2381250"/>
          <p14:tracePt t="30776" x="7537450" y="2425700"/>
          <p14:tracePt t="30787" x="7537450" y="2463800"/>
          <p14:tracePt t="30803" x="7524750" y="2533650"/>
          <p14:tracePt t="30820" x="7524750" y="2584450"/>
          <p14:tracePt t="30837" x="7518400" y="2616200"/>
          <p14:tracePt t="30853" x="7518400" y="2628900"/>
          <p14:tracePt t="30870" x="7512050" y="2654300"/>
          <p14:tracePt t="30887" x="7505700" y="2654300"/>
          <p14:tracePt t="30920" x="7505700" y="2667000"/>
          <p14:tracePt t="30937" x="7505700" y="2679700"/>
          <p14:tracePt t="30953" x="7512050" y="2711450"/>
          <p14:tracePt t="30970" x="7524750" y="2749550"/>
          <p14:tracePt t="30987" x="7531100" y="2800350"/>
          <p14:tracePt t="31003" x="7556500" y="2876550"/>
          <p14:tracePt t="31020" x="7581900" y="2933700"/>
          <p14:tracePt t="31037" x="7588250" y="2990850"/>
          <p14:tracePt t="31053" x="7600950" y="3016250"/>
          <p14:tracePt t="31070" x="7607300" y="3028950"/>
          <p14:tracePt t="31103" x="7607300" y="3035300"/>
          <p14:tracePt t="31136" x="7613650" y="3041650"/>
          <p14:tracePt t="31168" x="7620000" y="3041650"/>
          <p14:tracePt t="31214" x="7632700" y="3041650"/>
          <p14:tracePt t="31222" x="7639050" y="3041650"/>
          <p14:tracePt t="31230" x="7645400" y="3041650"/>
          <p14:tracePt t="31238" x="7677150" y="3041650"/>
          <p14:tracePt t="31253" x="7715250" y="3041650"/>
          <p14:tracePt t="31269" x="7816850" y="3041650"/>
          <p14:tracePt t="31286" x="8001000" y="3041650"/>
          <p14:tracePt t="31303" x="8083550" y="3041650"/>
          <p14:tracePt t="31320" x="8128000" y="3048000"/>
          <p14:tracePt t="31600" x="8128000" y="3054350"/>
          <p14:tracePt t="31607" x="8108950" y="3067050"/>
          <p14:tracePt t="31616" x="8026400" y="3098800"/>
          <p14:tracePt t="31623" x="7886700" y="3175000"/>
          <p14:tracePt t="31637" x="7696200" y="3238500"/>
          <p14:tracePt t="31654" x="7219950" y="3352800"/>
          <p14:tracePt t="31671" x="6286500" y="3575050"/>
          <p14:tracePt t="31687" x="5949950" y="3625850"/>
          <p14:tracePt t="31704" x="5175250" y="3765550"/>
          <p14:tracePt t="31720" x="4914900" y="3797300"/>
          <p14:tracePt t="31737" x="4826000" y="3810000"/>
          <p14:tracePt t="31754" x="4819650" y="3810000"/>
          <p14:tracePt t="31832" x="4806950" y="3816350"/>
          <p14:tracePt t="31840" x="4794250" y="3822700"/>
          <p14:tracePt t="31848" x="4781550" y="3829050"/>
          <p14:tracePt t="31855" x="4762500" y="3841750"/>
          <p14:tracePt t="31871" x="4711700" y="3854450"/>
          <p14:tracePt t="31887" x="4635500" y="3886200"/>
          <p14:tracePt t="31904" x="4508500" y="3924300"/>
          <p14:tracePt t="31920" x="4343400" y="3968750"/>
          <p14:tracePt t="31937" x="4210050" y="4013200"/>
          <p14:tracePt t="31954" x="4165600" y="4025900"/>
          <p14:tracePt t="31970" x="4152900" y="4025900"/>
          <p14:tracePt t="32008" x="4159250" y="4025900"/>
          <p14:tracePt t="32020" x="4165600" y="4025900"/>
          <p14:tracePt t="32037" x="4254500" y="4025900"/>
          <p14:tracePt t="32054" x="4400550" y="3987800"/>
          <p14:tracePt t="32071" x="4572000" y="3962400"/>
          <p14:tracePt t="32087" x="4794250" y="3905250"/>
          <p14:tracePt t="32104" x="4927600" y="3873500"/>
          <p14:tracePt t="32121" x="5003800" y="3848100"/>
          <p14:tracePt t="32137" x="5035550" y="3829050"/>
          <p14:tracePt t="32154" x="5041900" y="3829050"/>
          <p14:tracePt t="32216" x="5048250" y="3829050"/>
          <p14:tracePt t="32352" x="5048250" y="3841750"/>
          <p14:tracePt t="32736" x="5041900" y="3822700"/>
          <p14:tracePt t="32744" x="5054600" y="3714750"/>
          <p14:tracePt t="32754" x="5067300" y="3663950"/>
          <p14:tracePt t="32771" x="5067300" y="3575050"/>
          <p14:tracePt t="32787" x="5054600" y="3511550"/>
          <p14:tracePt t="32804" x="5041900" y="3486150"/>
          <p14:tracePt t="32821" x="5035550" y="3473450"/>
          <p14:tracePt t="32837" x="5029200" y="3467100"/>
          <p14:tracePt t="32888" x="5022850" y="3467100"/>
          <p14:tracePt t="32896" x="5022850" y="3479800"/>
          <p14:tracePt t="32904" x="5016500" y="3479800"/>
          <p14:tracePt t="32921" x="5010150" y="3505200"/>
          <p14:tracePt t="32937" x="5010150" y="3543300"/>
          <p14:tracePt t="32954" x="5010150" y="3600450"/>
          <p14:tracePt t="32971" x="5035550" y="3657600"/>
          <p14:tracePt t="32987" x="5086350" y="3702050"/>
          <p14:tracePt t="33004" x="5099050" y="3714750"/>
          <p14:tracePt t="34280" x="5105400" y="3714750"/>
          <p14:tracePt t="34288" x="5124450" y="3714750"/>
          <p14:tracePt t="34296" x="5137150" y="3714750"/>
          <p14:tracePt t="34304" x="5149850" y="3714750"/>
          <p14:tracePt t="34321" x="5156200" y="3708400"/>
          <p14:tracePt t="34338" x="5168900" y="3708400"/>
          <p14:tracePt t="34648" x="5168900" y="3702050"/>
          <p14:tracePt t="34656" x="5168900" y="3663950"/>
          <p14:tracePt t="34664" x="5143500" y="3644900"/>
          <p14:tracePt t="34672" x="5130800" y="3632200"/>
          <p14:tracePt t="34688" x="5124450" y="3625850"/>
          <p14:tracePt t="34800" x="5130800" y="3625850"/>
          <p14:tracePt t="34808" x="5162550" y="3625850"/>
          <p14:tracePt t="34816" x="5232400" y="3625850"/>
          <p14:tracePt t="34824" x="5264150" y="3625850"/>
          <p14:tracePt t="34838" x="5302250" y="3625850"/>
          <p14:tracePt t="34855" x="5359400" y="3625850"/>
          <p14:tracePt t="34871" x="5372100" y="3625850"/>
          <p14:tracePt t="34888" x="5378450" y="3625850"/>
          <p14:tracePt t="34905" x="5416550" y="3625850"/>
          <p14:tracePt t="34921" x="5480050" y="3625850"/>
          <p14:tracePt t="34938" x="5581650" y="3625850"/>
          <p14:tracePt t="34955" x="5689600" y="3625850"/>
          <p14:tracePt t="34971" x="5791200" y="3625850"/>
          <p14:tracePt t="34988" x="5816600" y="3619500"/>
          <p14:tracePt t="35005" x="5835650" y="3619500"/>
          <p14:tracePt t="35021" x="5842000" y="3619500"/>
          <p14:tracePt t="35038" x="5867400" y="3619500"/>
          <p14:tracePt t="35055" x="5937250" y="3619500"/>
          <p14:tracePt t="35071" x="5988050" y="3619500"/>
          <p14:tracePt t="35088" x="6076950" y="3619500"/>
          <p14:tracePt t="35105" x="6178550" y="3638550"/>
          <p14:tracePt t="35121" x="6261100" y="3651250"/>
          <p14:tracePt t="35138" x="6305550" y="3651250"/>
          <p14:tracePt t="35155" x="6343650" y="3651250"/>
          <p14:tracePt t="35171" x="6362700" y="3651250"/>
          <p14:tracePt t="35352" x="6369050" y="3651250"/>
          <p14:tracePt t="35360" x="6381750" y="3651250"/>
          <p14:tracePt t="35368" x="6388100" y="3657600"/>
          <p14:tracePt t="35376" x="6394450" y="3657600"/>
          <p14:tracePt t="35388" x="6407150" y="3663950"/>
          <p14:tracePt t="35405" x="6432550" y="3663950"/>
          <p14:tracePt t="35408" x="6445250" y="3670300"/>
          <p14:tracePt t="35421" x="6457950" y="3683000"/>
          <p14:tracePt t="35438" x="6477000" y="3683000"/>
          <p14:tracePt t="35454" x="6502400" y="3695700"/>
          <p14:tracePt t="35471" x="6540500" y="3702050"/>
          <p14:tracePt t="35488" x="6578600" y="3702050"/>
          <p14:tracePt t="35505" x="6597650" y="3702050"/>
          <p14:tracePt t="35538" x="6604000" y="3702050"/>
          <p14:tracePt t="71321" x="6572250" y="3733800"/>
          <p14:tracePt t="71328" x="6438900" y="3873500"/>
          <p14:tracePt t="71335" x="6299200" y="4127500"/>
          <p14:tracePt t="71349" x="6184900" y="4406900"/>
          <p14:tracePt t="71367" x="5943600" y="5118100"/>
          <p14:tracePt t="71383" x="5791200" y="5359400"/>
          <p14:tracePt t="71399" x="4756150" y="6070600"/>
          <p14:tracePt t="71416" x="4318000" y="6153150"/>
          <p14:tracePt t="71704" x="4305300" y="6140450"/>
          <p14:tracePt t="71712" x="4305300" y="6127750"/>
          <p14:tracePt t="71727" x="4318000" y="6115050"/>
          <p14:tracePt t="71736" x="4356100" y="6057900"/>
          <p14:tracePt t="71750" x="4387850" y="5988050"/>
          <p14:tracePt t="71767" x="4464050" y="5803900"/>
          <p14:tracePt t="71783" x="4502150" y="5702300"/>
          <p14:tracePt t="71799" x="4559300" y="5435600"/>
          <p14:tracePt t="71816" x="4572000" y="5289550"/>
          <p14:tracePt t="71833" x="4572000" y="5194300"/>
          <p14:tracePt t="71849" x="4572000" y="5156200"/>
          <p14:tracePt t="71866" x="4572000" y="5137150"/>
          <p14:tracePt t="72456" x="4584700" y="5105400"/>
          <p14:tracePt t="72464" x="4648200" y="5086350"/>
          <p14:tracePt t="72471" x="4718050" y="5041900"/>
          <p14:tracePt t="72483" x="4756150" y="5016500"/>
          <p14:tracePt t="72500" x="4762500" y="5016500"/>
          <p14:tracePt t="72592" x="4768850" y="5016500"/>
          <p14:tracePt t="72600" x="4781550" y="5016500"/>
          <p14:tracePt t="72608" x="4794250" y="5016500"/>
          <p14:tracePt t="72616" x="4800600" y="5022850"/>
          <p14:tracePt t="72633" x="4806950" y="5029200"/>
          <p14:tracePt t="75088" x="4813300" y="5029200"/>
          <p14:tracePt t="75096" x="4838700" y="5029200"/>
          <p14:tracePt t="75103" x="4883150" y="5003800"/>
          <p14:tracePt t="75117" x="4940300" y="4978400"/>
          <p14:tracePt t="75134" x="5003800" y="4953000"/>
          <p14:tracePt t="75151" x="5060950" y="4940300"/>
          <p14:tracePt t="75167" x="5124450" y="4933950"/>
          <p14:tracePt t="75184" x="5156200" y="4933950"/>
          <p14:tracePt t="75201" x="5194300" y="4933950"/>
          <p14:tracePt t="75217" x="5207000" y="4933950"/>
          <p14:tracePt t="75304" x="5213350" y="4933950"/>
          <p14:tracePt t="75312" x="5219700" y="4927600"/>
          <p14:tracePt t="75319" x="5232400" y="4914900"/>
          <p14:tracePt t="75336" x="5238750" y="4914900"/>
          <p14:tracePt t="75351" x="5238750" y="4908550"/>
          <p14:tracePt t="75367" x="5245100" y="4908550"/>
          <p14:tracePt t="75384" x="5251450" y="4902200"/>
          <p14:tracePt t="75401" x="5251450" y="4883150"/>
          <p14:tracePt t="75417" x="5251450" y="4864100"/>
          <p14:tracePt t="75434" x="5257800" y="4838700"/>
          <p14:tracePt t="75451" x="5257800" y="4832350"/>
          <p14:tracePt t="75467" x="5257800" y="4826000"/>
          <p14:tracePt t="75484" x="5257800" y="4819650"/>
          <p14:tracePt t="75501" x="5257800" y="4806950"/>
          <p14:tracePt t="86008" x="5264150" y="4806950"/>
          <p14:tracePt t="86015" x="5448300" y="4787900"/>
          <p14:tracePt t="86023" x="5835650" y="4737100"/>
          <p14:tracePt t="86037" x="6280150" y="4737100"/>
          <p14:tracePt t="86053" x="6654800" y="4737100"/>
          <p14:tracePt t="86070" x="6661150" y="4737100"/>
          <p14:tracePt t="86094" x="6661150" y="4762500"/>
          <p14:tracePt t="86103" x="6623050" y="4819650"/>
          <p14:tracePt t="86120" x="6388100" y="5035550"/>
          <p14:tracePt t="86137" x="5962650" y="5276850"/>
          <p14:tracePt t="86153" x="5473700" y="5549900"/>
          <p14:tracePt t="86170" x="5175250" y="5734050"/>
          <p14:tracePt t="86187" x="5162550" y="5759450"/>
          <p14:tracePt t="86456" x="5143500" y="5759450"/>
          <p14:tracePt t="86464" x="4959350" y="5734050"/>
          <p14:tracePt t="86472" x="4705350" y="5689600"/>
          <p14:tracePt t="86487" x="4451350" y="5588000"/>
          <p14:tracePt t="86504" x="4318000" y="5492750"/>
          <p14:tracePt t="86521" x="4273550" y="5441950"/>
          <p14:tracePt t="86537" x="4254500" y="5410200"/>
          <p14:tracePt t="86554" x="4254500" y="5391150"/>
          <p14:tracePt t="86571" x="4254500" y="5245100"/>
          <p14:tracePt t="86588" x="4254500" y="5137150"/>
          <p14:tracePt t="86604" x="4254500" y="5118100"/>
          <p14:tracePt t="86621" x="4254500" y="5111750"/>
          <p14:tracePt t="86637" x="4248150" y="5092700"/>
          <p14:tracePt t="87352" x="4260850" y="5092700"/>
          <p14:tracePt t="87400" x="4267200" y="5092700"/>
          <p14:tracePt t="87416" x="4273550" y="5092700"/>
        </p14:tracePtLst>
      </p14:laserTraceLst>
    </p:ext>
  </p:extLs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4414" y="1154114"/>
            <a:ext cx="7500937" cy="4681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table shows the number of traffic accidents recorded in Aswan Governorate for the month of May </a:t>
            </a:r>
            <a:r>
              <a:rPr lang="en-US" sz="2800" dirty="0" smtClean="0">
                <a:solidFill>
                  <a:schemeClr val="tx1"/>
                </a:solidFill>
                <a:cs typeface="Times New Roman" pitchFamily="18" charset="0"/>
              </a:rPr>
              <a:t>2025, </a:t>
            </a:r>
            <a:r>
              <a:rPr lang="en-US" sz="2800" dirty="0">
                <a:solidFill>
                  <a:schemeClr val="tx1"/>
                </a:solidFill>
                <a:cs typeface="Times New Roman" pitchFamily="18" charset="0"/>
              </a:rPr>
              <a:t>It is required to verify that the average recorded traffic accidents are 32 or not?</a:t>
            </a:r>
            <a:endParaRPr lang="ar-EG" sz="2800" dirty="0">
              <a:solidFill>
                <a:schemeClr val="tx1"/>
              </a:solidFill>
              <a:cs typeface="Times New Roman" pitchFamily="18" charset="0"/>
            </a:endParaRPr>
          </a:p>
        </p:txBody>
      </p:sp>
      <p:sp>
        <p:nvSpPr>
          <p:cNvPr id="2969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A2CF5A4-5B26-44E2-8F89-D9E2B04D23AC}" type="slidenum">
              <a:rPr lang="en-US" altLang="en-US" sz="1000" b="0">
                <a:solidFill>
                  <a:srgbClr val="9B9A98"/>
                </a:solidFill>
                <a:latin typeface="Arial" panose="020B0604020202020204" pitchFamily="34" charset="0"/>
              </a:rPr>
              <a:pPr/>
              <a:t>111</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935918223"/>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56801" x="4286250" y="5092700"/>
          <p14:tracePt t="56872" x="4279900" y="5086350"/>
          <p14:tracePt t="56879" x="4254500" y="5086350"/>
          <p14:tracePt t="56887" x="4248150" y="5092700"/>
          <p14:tracePt t="56895" x="4222750" y="5092700"/>
          <p14:tracePt t="56911" x="4184650" y="5092700"/>
          <p14:tracePt t="56927" x="4171950" y="5092700"/>
          <p14:tracePt t="56944" x="4140200" y="5092700"/>
          <p14:tracePt t="56960" x="4133850" y="5092700"/>
          <p14:tracePt t="57048" x="4127500" y="5092700"/>
          <p14:tracePt t="57056" x="4127500" y="5086350"/>
          <p14:tracePt t="57065" x="4146550" y="5060950"/>
          <p14:tracePt t="57077" x="4171950" y="5035550"/>
          <p14:tracePt t="57094" x="4229100" y="4972050"/>
          <p14:tracePt t="57111" x="4337050" y="4902200"/>
          <p14:tracePt t="57127" x="4381500" y="4883150"/>
          <p14:tracePt t="57144" x="4616450" y="4800600"/>
          <p14:tracePt t="57161" x="4819650" y="4749800"/>
          <p14:tracePt t="57177" x="5048250" y="4686300"/>
          <p14:tracePt t="57194" x="5302250" y="4635500"/>
          <p14:tracePt t="57210" x="5454650" y="4603750"/>
          <p14:tracePt t="57227" x="5562600" y="4565650"/>
          <p14:tracePt t="57244" x="5575300" y="4565650"/>
          <p14:tracePt t="57320" x="5588000" y="4565650"/>
          <p14:tracePt t="57352" x="5594350" y="4565650"/>
        </p14:tracePtLst>
      </p14:laserTraceLst>
    </p:ext>
  </p:extLs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0FDBC12-BE36-4FBE-92BC-3B023B7D3206}" type="slidenum">
              <a:rPr lang="en-US" altLang="en-US" sz="1000" b="0">
                <a:solidFill>
                  <a:srgbClr val="9B9A98"/>
                </a:solidFill>
                <a:latin typeface="Arial" panose="020B0604020202020204" pitchFamily="34" charset="0"/>
              </a:rPr>
              <a:pPr/>
              <a:t>112</a:t>
            </a:fld>
            <a:endParaRPr lang="en-US" altLang="en-US" sz="1000" b="0">
              <a:solidFill>
                <a:srgbClr val="9B9A98"/>
              </a:solidFill>
              <a:latin typeface="Arial" panose="020B0604020202020204" pitchFamily="34" charset="0"/>
            </a:endParaRPr>
          </a:p>
        </p:txBody>
      </p:sp>
      <p:pic>
        <p:nvPicPr>
          <p:cNvPr id="30723" name="Picture 1"/>
          <p:cNvPicPr>
            <a:picLocks noChangeAspect="1"/>
          </p:cNvPicPr>
          <p:nvPr/>
        </p:nvPicPr>
        <p:blipFill>
          <a:blip r:embed="rId2">
            <a:extLst>
              <a:ext uri="{28A0092B-C50C-407E-A947-70E740481C1C}">
                <a14:useLocalDpi xmlns:a14="http://schemas.microsoft.com/office/drawing/2010/main" val="0"/>
              </a:ext>
            </a:extLst>
          </a:blip>
          <a:srcRect l="34566" t="48196" r="56396" b="11157"/>
          <a:stretch>
            <a:fillRect/>
          </a:stretch>
        </p:blipFill>
        <p:spPr bwMode="auto">
          <a:xfrm>
            <a:off x="4541839" y="141288"/>
            <a:ext cx="2187575"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p:cNvPicPr>
            <a:picLocks noChangeAspect="1"/>
          </p:cNvPicPr>
          <p:nvPr/>
        </p:nvPicPr>
        <p:blipFill>
          <a:blip r:embed="rId3">
            <a:extLst>
              <a:ext uri="{28A0092B-C50C-407E-A947-70E740481C1C}">
                <a14:useLocalDpi xmlns:a14="http://schemas.microsoft.com/office/drawing/2010/main" val="0"/>
              </a:ext>
            </a:extLst>
          </a:blip>
          <a:srcRect l="40208" t="24989" r="39667" b="60762"/>
          <a:stretch>
            <a:fillRect/>
          </a:stretch>
        </p:blipFill>
        <p:spPr bwMode="auto">
          <a:xfrm>
            <a:off x="4541839" y="5683250"/>
            <a:ext cx="21875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9924963"/>
      </p:ext>
    </p:extLst>
  </p:cSld>
  <p:clrMapOvr>
    <a:masterClrMapping/>
  </p:clrMapOvr>
  <mc:AlternateContent xmlns:mc="http://schemas.openxmlformats.org/markup-compatibility/2006" xmlns:p14="http://schemas.microsoft.com/office/powerpoint/2010/main">
    <mc:Choice Requires="p14">
      <p:transition spd="slow" p14:dur="2000" advTm="12527"/>
    </mc:Choice>
    <mc:Fallback xmlns="">
      <p:transition spd="slow" advTm="12527"/>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5600700" y="4565650"/>
          <p14:tracePt t="832" x="5753100" y="4489450"/>
          <p14:tracePt t="845" x="6134100" y="4330700"/>
          <p14:tracePt t="861" x="6953250" y="3797300"/>
          <p14:tracePt t="879" x="7880350" y="2533650"/>
          <p14:tracePt t="895" x="8077200" y="2032000"/>
          <p14:tracePt t="912" x="8451850" y="812800"/>
          <p14:tracePt t="928" x="8477250" y="374650"/>
          <p14:tracePt t="945" x="8477250" y="0"/>
          <p14:tracePt t="962" x="8356600" y="0"/>
          <p14:tracePt t="978" x="8108950" y="0"/>
          <p14:tracePt t="995" x="7867650" y="0"/>
          <p14:tracePt t="1012" x="7613650" y="0"/>
          <p14:tracePt t="1028" x="7366000" y="0"/>
          <p14:tracePt t="1045" x="7054850" y="0"/>
          <p14:tracePt t="1062" x="6610350" y="279400"/>
          <p14:tracePt t="1079" x="5772150" y="1066800"/>
          <p14:tracePt t="1095" x="5530850" y="1428750"/>
          <p14:tracePt t="1112" x="4889500" y="2470150"/>
          <p14:tracePt t="1128" x="4718050" y="3232150"/>
          <p14:tracePt t="1145" x="4667250" y="3759200"/>
          <p14:tracePt t="1162" x="4762500" y="3937000"/>
          <p14:tracePt t="1178" x="5060950" y="3968750"/>
          <p14:tracePt t="1195" x="5651500" y="3924300"/>
          <p14:tracePt t="1212" x="6432550" y="3511550"/>
          <p14:tracePt t="1228" x="7124700" y="2876550"/>
          <p14:tracePt t="1245" x="7378700" y="2197100"/>
          <p14:tracePt t="1262" x="7378700" y="1631950"/>
          <p14:tracePt t="1279" x="6845300" y="952500"/>
          <p14:tracePt t="1295" x="6591300" y="831850"/>
          <p14:tracePt t="1312" x="5734050" y="666750"/>
          <p14:tracePt t="1328" x="5276850" y="692150"/>
          <p14:tracePt t="1345" x="4965700" y="895350"/>
          <p14:tracePt t="1362" x="4826000" y="1206500"/>
          <p14:tracePt t="1378" x="4781550" y="1517650"/>
          <p14:tracePt t="1395" x="4864100" y="1778000"/>
          <p14:tracePt t="1412" x="5067300" y="1892300"/>
          <p14:tracePt t="1428" x="5302250" y="1943100"/>
          <p14:tracePt t="1445" x="5454650" y="1943100"/>
          <p14:tracePt t="1462" x="5556250" y="1898650"/>
          <p14:tracePt t="1479" x="5613400" y="1657350"/>
          <p14:tracePt t="1497" x="5626100" y="1485900"/>
          <p14:tracePt t="1512" x="5594350" y="1384300"/>
          <p14:tracePt t="1528" x="5568950" y="1333500"/>
          <p14:tracePt t="1545" x="5562600" y="1308100"/>
          <p14:tracePt t="1562" x="5556250" y="1301750"/>
          <p14:tracePt t="1578" x="5549900" y="1289050"/>
          <p14:tracePt t="1595" x="5518150" y="1276350"/>
          <p14:tracePt t="1612" x="5461000" y="1250950"/>
          <p14:tracePt t="1628" x="5410200" y="1238250"/>
          <p14:tracePt t="1645" x="5359400" y="1225550"/>
          <p14:tracePt t="1662" x="5302250" y="1200150"/>
          <p14:tracePt t="1679" x="5200650" y="1162050"/>
          <p14:tracePt t="1695" x="5118100" y="1123950"/>
          <p14:tracePt t="1712" x="5080000" y="1098550"/>
          <p14:tracePt t="1728" x="5073650" y="1092200"/>
          <p14:tracePt t="1745" x="5073650" y="1060450"/>
          <p14:tracePt t="1762" x="5105400" y="977900"/>
          <p14:tracePt t="1778" x="5143500" y="869950"/>
          <p14:tracePt t="1795" x="5181600" y="762000"/>
          <p14:tracePt t="1812" x="5194300" y="660400"/>
          <p14:tracePt t="1828" x="5207000" y="571500"/>
          <p14:tracePt t="1845" x="5207000" y="501650"/>
          <p14:tracePt t="1862" x="5207000" y="450850"/>
          <p14:tracePt t="1879" x="5207000" y="431800"/>
          <p14:tracePt t="1895" x="5207000" y="425450"/>
          <p14:tracePt t="2360" x="5207000" y="438150"/>
          <p14:tracePt t="2448" x="5207000" y="444500"/>
          <p14:tracePt t="2456" x="5207000" y="450850"/>
          <p14:tracePt t="2464" x="5207000" y="463550"/>
          <p14:tracePt t="2479" x="5207000" y="476250"/>
          <p14:tracePt t="2495" x="5207000" y="495300"/>
          <p14:tracePt t="2512" x="5219700" y="533400"/>
          <p14:tracePt t="2529" x="5219700" y="571500"/>
          <p14:tracePt t="2545" x="5232400" y="660400"/>
          <p14:tracePt t="2562" x="5245100" y="781050"/>
          <p14:tracePt t="2578" x="5257800" y="914400"/>
          <p14:tracePt t="2595" x="5276850" y="1066800"/>
          <p14:tracePt t="2612" x="5302250" y="1238250"/>
          <p14:tracePt t="2628" x="5334000" y="1460500"/>
          <p14:tracePt t="2646" x="5372100" y="1739900"/>
          <p14:tracePt t="2663" x="5372100" y="2171700"/>
          <p14:tracePt t="2679" x="5372100" y="2311400"/>
          <p14:tracePt t="2695" x="5372100" y="2578100"/>
          <p14:tracePt t="2712" x="5372100" y="2730500"/>
          <p14:tracePt t="2729" x="5372100" y="2870200"/>
          <p14:tracePt t="2745" x="5372100" y="3035300"/>
          <p14:tracePt t="2762" x="5372100" y="3232150"/>
          <p14:tracePt t="2779" x="5372100" y="3460750"/>
          <p14:tracePt t="2795" x="5372100" y="3644900"/>
          <p14:tracePt t="2812" x="5372100" y="3797300"/>
          <p14:tracePt t="2829" x="5372100" y="3917950"/>
          <p14:tracePt t="2845" x="5372100" y="4038600"/>
          <p14:tracePt t="2863" x="5372100" y="4171950"/>
          <p14:tracePt t="2878" x="5372100" y="4203700"/>
          <p14:tracePt t="2895" x="5372100" y="4311650"/>
          <p14:tracePt t="2912" x="5372100" y="4375150"/>
          <p14:tracePt t="2929" x="5372100" y="4464050"/>
          <p14:tracePt t="2946" x="5372100" y="4533900"/>
          <p14:tracePt t="2962" x="5372100" y="4597400"/>
          <p14:tracePt t="2979" x="5372100" y="4667250"/>
          <p14:tracePt t="2996" x="5372100" y="4756150"/>
          <p14:tracePt t="3012" x="5372100" y="4826000"/>
          <p14:tracePt t="3029" x="5372100" y="4908550"/>
          <p14:tracePt t="3046" x="5372100" y="4991100"/>
          <p14:tracePt t="3063" x="5372100" y="5149850"/>
          <p14:tracePt t="3079" x="5372100" y="5200650"/>
          <p14:tracePt t="3096" x="5372100" y="5384800"/>
          <p14:tracePt t="3112" x="5365750" y="5511800"/>
          <p14:tracePt t="3129" x="5334000" y="5638800"/>
          <p14:tracePt t="3146" x="5321300" y="5759450"/>
          <p14:tracePt t="3162" x="5308600" y="5848350"/>
          <p14:tracePt t="3179" x="5295900" y="5969000"/>
          <p14:tracePt t="3196" x="5283200" y="6038850"/>
          <p14:tracePt t="3212" x="5270500" y="6096000"/>
          <p14:tracePt t="3229" x="5270500" y="6121400"/>
          <p14:tracePt t="3246" x="5270500" y="6140450"/>
          <p14:tracePt t="3263" x="5270500" y="6210300"/>
          <p14:tracePt t="3279" x="5270500" y="6273800"/>
          <p14:tracePt t="3296" x="5270500" y="6330950"/>
          <p14:tracePt t="3312" x="5270500" y="6356350"/>
          <p14:tracePt t="3329" x="5270500" y="6369050"/>
          <p14:tracePt t="3346" x="5270500" y="6400800"/>
          <p14:tracePt t="3362" x="5270500" y="6432550"/>
          <p14:tracePt t="3379" x="5257800" y="6489700"/>
          <p14:tracePt t="3396" x="5251450" y="6534150"/>
          <p14:tracePt t="3412" x="5251450" y="6578600"/>
          <p14:tracePt t="3429" x="5251450" y="6623050"/>
          <p14:tracePt t="3446" x="5251450" y="6661150"/>
          <p14:tracePt t="3462" x="5251450" y="6667500"/>
          <p14:tracePt t="3558" x="5251450" y="6616700"/>
          <p14:tracePt t="3566" x="5251450" y="6477000"/>
          <p14:tracePt t="3574" x="5251450" y="6305550"/>
          <p14:tracePt t="3582" x="5251450" y="6076950"/>
          <p14:tracePt t="3595" x="5251450" y="5835650"/>
          <p14:tracePt t="3612" x="5251450" y="5422900"/>
          <p14:tracePt t="3628" x="5251450" y="4959350"/>
          <p14:tracePt t="3645" x="5251450" y="4457700"/>
          <p14:tracePt t="3662" x="5251450" y="3975100"/>
          <p14:tracePt t="3678" x="5251450" y="3117850"/>
          <p14:tracePt t="3695" x="5251450" y="2514600"/>
          <p14:tracePt t="3712" x="5302250" y="1898650"/>
          <p14:tracePt t="3729" x="5359400" y="1435100"/>
          <p14:tracePt t="3745" x="5403850" y="1111250"/>
          <p14:tracePt t="3762" x="5435600" y="952500"/>
          <p14:tracePt t="3779" x="5435600" y="869950"/>
          <p14:tracePt t="3795" x="5448300" y="800100"/>
          <p14:tracePt t="3812" x="5448300" y="711200"/>
          <p14:tracePt t="3829" x="5448300" y="641350"/>
          <p14:tracePt t="3846" x="5448300" y="615950"/>
          <p14:tracePt t="3862" x="5448300" y="596900"/>
          <p14:tracePt t="3879" x="5448300" y="590550"/>
          <p14:tracePt t="3896" x="5448300" y="577850"/>
          <p14:tracePt t="3912" x="5448300" y="527050"/>
          <p14:tracePt t="3929" x="5448300" y="457200"/>
          <p14:tracePt t="3946" x="5448300" y="400050"/>
          <p14:tracePt t="3962" x="5448300" y="374650"/>
          <p14:tracePt t="4424" x="5448300" y="368300"/>
          <p14:tracePt t="4432" x="5435600" y="368300"/>
          <p14:tracePt t="4440" x="5435600" y="374650"/>
          <p14:tracePt t="4447" x="5422900" y="406400"/>
          <p14:tracePt t="4464" x="5416550" y="412750"/>
          <p14:tracePt t="4479" x="5416550" y="431800"/>
          <p14:tracePt t="4496" x="5403850" y="457200"/>
          <p14:tracePt t="4513" x="5397500" y="469900"/>
          <p14:tracePt t="4529" x="5391150" y="488950"/>
          <p14:tracePt t="4546" x="5391150" y="495300"/>
          <p14:tracePt t="4563" x="5384800" y="501650"/>
          <p14:tracePt t="4640" x="5378450" y="508000"/>
          <p14:tracePt t="4656" x="5372100" y="508000"/>
          <p14:tracePt t="4680" x="5365750" y="508000"/>
          <p14:tracePt t="4720" x="5353050" y="508000"/>
          <p14:tracePt t="4736" x="5346700" y="514350"/>
          <p14:tracePt t="4744" x="5346700" y="520700"/>
          <p14:tracePt t="4752" x="5346700" y="527050"/>
          <p14:tracePt t="4768" x="5340350" y="527050"/>
          <p14:tracePt t="4960" x="5327650" y="533400"/>
          <p14:tracePt t="4968" x="5327650" y="565150"/>
          <p14:tracePt t="4979" x="5327650" y="615950"/>
          <p14:tracePt t="4996" x="5314950" y="736600"/>
          <p14:tracePt t="5013" x="5308600" y="882650"/>
          <p14:tracePt t="5030" x="5302250" y="1073150"/>
          <p14:tracePt t="5046" x="5302250" y="1301750"/>
          <p14:tracePt t="5063" x="5251450" y="1638300"/>
          <p14:tracePt t="5079" x="5238750" y="1841500"/>
          <p14:tracePt t="5096" x="5219700" y="2057400"/>
          <p14:tracePt t="5113" x="5219700" y="2286000"/>
          <p14:tracePt t="5130" x="5219700" y="2495550"/>
          <p14:tracePt t="5146" x="5187950" y="2711450"/>
          <p14:tracePt t="5163" x="5162550" y="2901950"/>
          <p14:tracePt t="5180" x="5156200" y="3086100"/>
          <p14:tracePt t="5196" x="5130800" y="3263900"/>
          <p14:tracePt t="5213" x="5105400" y="3435350"/>
          <p14:tracePt t="5230" x="5086350" y="3651250"/>
          <p14:tracePt t="5246" x="5073650" y="3905250"/>
          <p14:tracePt t="5263" x="5022850" y="4241800"/>
          <p14:tracePt t="5279" x="4991100" y="4502150"/>
          <p14:tracePt t="5296" x="4959350" y="4749800"/>
          <p14:tracePt t="5312" x="4927600" y="4927600"/>
          <p14:tracePt t="5329" x="4895850" y="5111750"/>
          <p14:tracePt t="5346" x="4864100" y="5327650"/>
          <p14:tracePt t="5362" x="4851400" y="5473700"/>
          <p14:tracePt t="5379" x="4826000" y="5619750"/>
          <p14:tracePt t="5396" x="4813300" y="5759450"/>
          <p14:tracePt t="5413" x="4781550" y="5924550"/>
          <p14:tracePt t="5430" x="4781550" y="6089650"/>
          <p14:tracePt t="5447" x="4781550" y="6362700"/>
          <p14:tracePt t="5463" x="4794250" y="6445250"/>
          <p14:tracePt t="5480" x="4845050" y="6635750"/>
          <p14:tracePt t="5496" x="4870450" y="6711950"/>
          <p14:tracePt t="5513" x="4883150" y="6750050"/>
          <p14:tracePt t="5529" x="4883150" y="6775450"/>
          <p14:tracePt t="5546" x="4883150" y="6788150"/>
          <p14:tracePt t="5608" x="4883150" y="6775450"/>
          <p14:tracePt t="5615" x="4883150" y="6737350"/>
          <p14:tracePt t="5623" x="4883150" y="6642100"/>
          <p14:tracePt t="5631" x="4883150" y="6527800"/>
          <p14:tracePt t="5647" x="4883150" y="6127750"/>
          <p14:tracePt t="5663" x="4883150" y="5854700"/>
          <p14:tracePt t="5680" x="4883150" y="4927600"/>
          <p14:tracePt t="5696" x="4883150" y="4254500"/>
          <p14:tracePt t="5713" x="4883150" y="3790950"/>
          <p14:tracePt t="5729" x="4883150" y="3409950"/>
          <p14:tracePt t="5746" x="4883150" y="3130550"/>
          <p14:tracePt t="5763" x="4940300" y="2768600"/>
          <p14:tracePt t="5780" x="4984750" y="2374900"/>
          <p14:tracePt t="5796" x="5003800" y="2000250"/>
          <p14:tracePt t="5813" x="5003800" y="1587500"/>
          <p14:tracePt t="5830" x="5003800" y="1174750"/>
          <p14:tracePt t="5846" x="5003800" y="939800"/>
          <p14:tracePt t="5863" x="5003800" y="723900"/>
          <p14:tracePt t="5880" x="5003800" y="603250"/>
          <p14:tracePt t="5896" x="5003800" y="520700"/>
          <p14:tracePt t="5913" x="5003800" y="482600"/>
          <p14:tracePt t="6008" x="5016500" y="520700"/>
          <p14:tracePt t="6016" x="5016500" y="590550"/>
          <p14:tracePt t="6024" x="5041900" y="711200"/>
          <p14:tracePt t="6032" x="5048250" y="869950"/>
          <p14:tracePt t="6047" x="5143500" y="1390650"/>
          <p14:tracePt t="6063" x="5168900" y="2019300"/>
          <p14:tracePt t="6080" x="5194300" y="2743200"/>
          <p14:tracePt t="6096" x="5194300" y="3467100"/>
          <p14:tracePt t="6113" x="5194300" y="3981450"/>
          <p14:tracePt t="6130" x="5213350" y="4318000"/>
          <p14:tracePt t="6147" x="5213350" y="4419600"/>
          <p14:tracePt t="6200" x="5213350" y="4343400"/>
          <p14:tracePt t="6208" x="5213350" y="4064000"/>
          <p14:tracePt t="6216" x="5213350" y="3632200"/>
          <p14:tracePt t="6230" x="5213350" y="3117850"/>
          <p14:tracePt t="6247" x="5213350" y="1778000"/>
          <p14:tracePt t="6263" x="5321300" y="908050"/>
          <p14:tracePt t="6280" x="5384800" y="438150"/>
          <p14:tracePt t="6297" x="5416550" y="247650"/>
          <p14:tracePt t="6313" x="5416550" y="177800"/>
          <p14:tracePt t="6330" x="5416550" y="171450"/>
          <p14:tracePt t="6400" x="5416550" y="177800"/>
          <p14:tracePt t="6408" x="5391150" y="323850"/>
          <p14:tracePt t="6416" x="5340350" y="641350"/>
          <p14:tracePt t="6432" x="5200650" y="1651000"/>
          <p14:tracePt t="6447" x="5118100" y="2241550"/>
          <p14:tracePt t="6463" x="4953000" y="3771900"/>
          <p14:tracePt t="6480" x="4927600" y="4495800"/>
          <p14:tracePt t="6497" x="4927600" y="4927600"/>
          <p14:tracePt t="6513" x="4927600" y="5156200"/>
          <p14:tracePt t="6530" x="4927600" y="5219700"/>
          <p14:tracePt t="6584" x="4908550" y="5099050"/>
          <p14:tracePt t="6592" x="4908550" y="4724400"/>
          <p14:tracePt t="6600" x="4908550" y="4171950"/>
          <p14:tracePt t="6613" x="4908550" y="3657600"/>
          <p14:tracePt t="6630" x="4908550" y="2597150"/>
          <p14:tracePt t="6646" x="4908550" y="1536700"/>
          <p14:tracePt t="6663" x="4908550" y="622300"/>
          <p14:tracePt t="6680" x="4908550" y="488950"/>
          <p14:tracePt t="6696" x="4908550" y="469900"/>
          <p14:tracePt t="6768" x="4927600" y="527050"/>
          <p14:tracePt t="6777" x="4965700" y="654050"/>
          <p14:tracePt t="6783" x="5029200" y="876300"/>
          <p14:tracePt t="6797" x="5099050" y="1085850"/>
          <p14:tracePt t="6814" x="5238750" y="1384300"/>
          <p14:tracePt t="6830" x="5378450" y="1428750"/>
          <p14:tracePt t="6847" x="5581650" y="1333500"/>
          <p14:tracePt t="6863" x="5854700" y="844550"/>
          <p14:tracePt t="6880" x="6076950" y="254000"/>
          <p14:tracePt t="6896" x="6146800" y="0"/>
          <p14:tracePt t="6913" x="6159500" y="0"/>
          <p14:tracePt t="6983" x="6178550" y="0"/>
          <p14:tracePt t="6991" x="6197600" y="0"/>
          <p14:tracePt t="6999" x="6235700" y="25400"/>
          <p14:tracePt t="7013" x="6267450" y="57150"/>
          <p14:tracePt t="7030" x="6337300" y="127000"/>
          <p14:tracePt t="7046" x="6413500" y="196850"/>
          <p14:tracePt t="7063" x="6540500" y="304800"/>
          <p14:tracePt t="7080" x="6553200" y="317500"/>
          <p14:tracePt t="7144" x="6540500" y="292100"/>
          <p14:tracePt t="7152" x="6527800" y="285750"/>
          <p14:tracePt t="7163" x="6521450" y="273050"/>
          <p14:tracePt t="7180" x="6515100" y="266700"/>
          <p14:tracePt t="7256" x="6508750" y="285750"/>
          <p14:tracePt t="7264" x="6508750" y="355600"/>
          <p14:tracePt t="7272" x="6508750" y="406400"/>
          <p14:tracePt t="7280" x="6508750" y="488950"/>
          <p14:tracePt t="7297" x="6508750" y="647700"/>
          <p14:tracePt t="7314" x="6508750" y="825500"/>
          <p14:tracePt t="7331" x="6508750" y="1073150"/>
          <p14:tracePt t="7347" x="6508750" y="1454150"/>
          <p14:tracePt t="7364" x="6508750" y="1968500"/>
          <p14:tracePt t="7380" x="6508750" y="2520950"/>
          <p14:tracePt t="7397" x="6508750" y="3105150"/>
          <p14:tracePt t="7414" x="6508750" y="3657600"/>
          <p14:tracePt t="7432" x="6508750" y="4451350"/>
          <p14:tracePt t="7447" x="6508750" y="4622800"/>
          <p14:tracePt t="7464" x="6508750" y="5124450"/>
          <p14:tracePt t="7480" x="6508750" y="5384800"/>
          <p14:tracePt t="7497" x="6508750" y="5676900"/>
          <p14:tracePt t="7514" x="6508750" y="5975350"/>
          <p14:tracePt t="7530" x="6508750" y="6267450"/>
          <p14:tracePt t="7547" x="6508750" y="6426200"/>
          <p14:tracePt t="7564" x="6508750" y="6540500"/>
          <p14:tracePt t="7580" x="6496050" y="6610350"/>
          <p14:tracePt t="7597" x="6470650" y="6680200"/>
          <p14:tracePt t="7614" x="6464300" y="6724650"/>
          <p14:tracePt t="7631" x="6438900" y="6756400"/>
          <p14:tracePt t="7635" x="6432550" y="6788150"/>
          <p14:tracePt t="7647" x="6419850" y="6807200"/>
          <p14:tracePt t="7664" x="6388100" y="6851650"/>
          <p14:tracePt t="7680" x="6381750" y="6851650"/>
          <p14:tracePt t="7760" x="6381750" y="6813550"/>
          <p14:tracePt t="7768" x="6381750" y="6731000"/>
          <p14:tracePt t="7776" x="6381750" y="6648450"/>
          <p14:tracePt t="7784" x="6381750" y="6515100"/>
          <p14:tracePt t="7797" x="6381750" y="6413500"/>
          <p14:tracePt t="7814" x="6381750" y="6051550"/>
          <p14:tracePt t="7831" x="6381750" y="5448300"/>
          <p14:tracePt t="7847" x="6381750" y="5219700"/>
          <p14:tracePt t="7864" x="6381750" y="4464050"/>
          <p14:tracePt t="7880" x="6381750" y="4032250"/>
          <p14:tracePt t="7897" x="6381750" y="3619500"/>
          <p14:tracePt t="7913" x="6381750" y="3168650"/>
          <p14:tracePt t="7930" x="6381750" y="2724150"/>
          <p14:tracePt t="7947" x="6362700" y="2432050"/>
          <p14:tracePt t="7963" x="6362700" y="2247900"/>
          <p14:tracePt t="7980" x="6324600" y="1987550"/>
          <p14:tracePt t="7997" x="6286500" y="1746250"/>
          <p14:tracePt t="8013" x="6261100" y="1549400"/>
          <p14:tracePt t="8030" x="6216650" y="1358900"/>
          <p14:tracePt t="8047" x="6165850" y="1219200"/>
          <p14:tracePt t="8063" x="6076950" y="1111250"/>
          <p14:tracePt t="8080" x="5981700" y="1022350"/>
          <p14:tracePt t="8097" x="5854700" y="939800"/>
          <p14:tracePt t="8114" x="5708650" y="876300"/>
          <p14:tracePt t="8131" x="5511800" y="787400"/>
          <p14:tracePt t="8147" x="5397500" y="755650"/>
          <p14:tracePt t="8164" x="5327650" y="730250"/>
          <p14:tracePt t="8181" x="5302250" y="711200"/>
          <p14:tracePt t="8197" x="5283200" y="654050"/>
          <p14:tracePt t="8214" x="5226050" y="527050"/>
          <p14:tracePt t="8231" x="5200650" y="304800"/>
          <p14:tracePt t="8247" x="5200650" y="234950"/>
          <p14:tracePt t="8264" x="5200650" y="196850"/>
          <p14:tracePt t="8281" x="5200650" y="190500"/>
          <p14:tracePt t="8297" x="5200650" y="184150"/>
          <p14:tracePt t="8331" x="5200650" y="177800"/>
          <p14:tracePt t="8352" x="5219700" y="177800"/>
          <p14:tracePt t="8364" x="5232400" y="177800"/>
          <p14:tracePt t="8381" x="5289550" y="209550"/>
          <p14:tracePt t="8397" x="5384800" y="292100"/>
          <p14:tracePt t="8414" x="5448300" y="336550"/>
          <p14:tracePt t="8431" x="5480050" y="355600"/>
          <p14:tracePt t="8447" x="5518150" y="374650"/>
          <p14:tracePt t="8464" x="5530850" y="387350"/>
          <p14:tracePt t="8560" x="5499100" y="381000"/>
          <p14:tracePt t="8567" x="5448300" y="355600"/>
          <p14:tracePt t="8576" x="5403850" y="317500"/>
          <p14:tracePt t="8584" x="5346700" y="304800"/>
          <p14:tracePt t="8597" x="5295900" y="285750"/>
          <p14:tracePt t="8614" x="5226050" y="247650"/>
          <p14:tracePt t="8631" x="5200650" y="241300"/>
          <p14:tracePt t="8647" x="5194300" y="241300"/>
          <p14:tracePt t="8672" x="5181600" y="241300"/>
          <p14:tracePt t="8688" x="5175250" y="241300"/>
          <p14:tracePt t="8697" x="5168900" y="241300"/>
          <p14:tracePt t="8714" x="5149850" y="241300"/>
          <p14:tracePt t="8731" x="5137150" y="241300"/>
          <p14:tracePt t="8747" x="5118100" y="241300"/>
          <p14:tracePt t="8764" x="5092700" y="247650"/>
          <p14:tracePt t="8780" x="5073650" y="304800"/>
          <p14:tracePt t="8797" x="5054600" y="393700"/>
          <p14:tracePt t="8813" x="5054600" y="533400"/>
          <p14:tracePt t="8830" x="5041900" y="698500"/>
          <p14:tracePt t="8847" x="5041900" y="1035050"/>
          <p14:tracePt t="8863" x="5041900" y="1365250"/>
          <p14:tracePt t="8880" x="5041900" y="1708150"/>
          <p14:tracePt t="8897" x="5041900" y="2000250"/>
          <p14:tracePt t="8913" x="5029200" y="2222500"/>
          <p14:tracePt t="8930" x="5029200" y="2463800"/>
          <p14:tracePt t="8947" x="5029200" y="2711450"/>
          <p14:tracePt t="8963" x="5010150" y="2959100"/>
          <p14:tracePt t="8980" x="4965700" y="3270250"/>
          <p14:tracePt t="8997" x="4965700" y="3498850"/>
          <p14:tracePt t="9013" x="4965700" y="3683000"/>
          <p14:tracePt t="9030" x="4965700" y="3854450"/>
          <p14:tracePt t="9047" x="4965700" y="4121150"/>
          <p14:tracePt t="9064" x="4940300" y="4305300"/>
          <p14:tracePt t="9080" x="4908550" y="4514850"/>
          <p14:tracePt t="9097" x="4876800" y="4762500"/>
          <p14:tracePt t="9114" x="4876800" y="4984750"/>
          <p14:tracePt t="9130" x="4876800" y="5175250"/>
          <p14:tracePt t="9147" x="4876800" y="5314950"/>
          <p14:tracePt t="9164" x="4876800" y="5441950"/>
          <p14:tracePt t="9180" x="4876800" y="5530850"/>
          <p14:tracePt t="9197" x="4876800" y="5600700"/>
          <p14:tracePt t="9214" x="4876800" y="5651500"/>
          <p14:tracePt t="9230" x="4851400" y="5727700"/>
          <p14:tracePt t="9247" x="4838700" y="5816600"/>
          <p14:tracePt t="9264" x="4826000" y="5905500"/>
          <p14:tracePt t="9280" x="4826000" y="5988050"/>
          <p14:tracePt t="9297" x="4806950" y="6045200"/>
          <p14:tracePt t="9314" x="4806950" y="6096000"/>
          <p14:tracePt t="9330" x="4794250" y="6153150"/>
          <p14:tracePt t="9347" x="4794250" y="6203950"/>
          <p14:tracePt t="9364" x="4794250" y="6267450"/>
          <p14:tracePt t="9380" x="4794250" y="6337300"/>
          <p14:tracePt t="9397" x="4794250" y="6407150"/>
          <p14:tracePt t="9414" x="4794250" y="6445250"/>
          <p14:tracePt t="9430" x="4794250" y="6534150"/>
          <p14:tracePt t="9447" x="4794250" y="6572250"/>
          <p14:tracePt t="9464" x="4794250" y="6610350"/>
          <p14:tracePt t="9480" x="4800600" y="6648450"/>
          <p14:tracePt t="9497" x="4806950" y="6686550"/>
          <p14:tracePt t="9514" x="4819650" y="6718300"/>
          <p14:tracePt t="9530" x="4845050" y="6743700"/>
          <p14:tracePt t="9547" x="4864100" y="6750050"/>
          <p14:tracePt t="9564" x="4902200" y="6750050"/>
          <p14:tracePt t="9581" x="4959350" y="6750050"/>
          <p14:tracePt t="9597" x="5022850" y="6750050"/>
          <p14:tracePt t="9615" x="5143500" y="6750050"/>
          <p14:tracePt t="9630" x="5226050" y="6750050"/>
          <p14:tracePt t="9647" x="5283200" y="6750050"/>
          <p14:tracePt t="9664" x="5321300" y="6750050"/>
          <p14:tracePt t="9680" x="5365750" y="6737350"/>
          <p14:tracePt t="9698" x="5378450" y="6731000"/>
          <p14:tracePt t="9714" x="5384800" y="6718300"/>
          <p14:tracePt t="9731" x="5403850" y="6705600"/>
          <p14:tracePt t="9747" x="5403850" y="6692900"/>
          <p14:tracePt t="9764" x="5416550" y="6654800"/>
          <p14:tracePt t="9780" x="5416550" y="6597650"/>
          <p14:tracePt t="9797" x="5416550" y="6527800"/>
          <p14:tracePt t="9814" x="5416550" y="6457950"/>
          <p14:tracePt t="9830" x="5391150" y="6324600"/>
          <p14:tracePt t="9847" x="5353050" y="6197600"/>
          <p14:tracePt t="9864" x="5340350" y="6083300"/>
          <p14:tracePt t="9881" x="5295900" y="5949950"/>
          <p14:tracePt t="9897" x="5270500" y="5835650"/>
          <p14:tracePt t="9914" x="5245100" y="5689600"/>
          <p14:tracePt t="9931" x="5245100" y="5518150"/>
          <p14:tracePt t="9947" x="5245100" y="5365750"/>
          <p14:tracePt t="9964" x="5245100" y="5226050"/>
          <p14:tracePt t="9980" x="5245100" y="5092700"/>
          <p14:tracePt t="9997" x="5245100" y="4991100"/>
          <p14:tracePt t="10014" x="5245100" y="4895850"/>
          <p14:tracePt t="10030" x="5245100" y="4711700"/>
          <p14:tracePt t="10047" x="5245100" y="4546600"/>
          <p14:tracePt t="10064" x="5245100" y="4375150"/>
          <p14:tracePt t="10081" x="5245100" y="4216400"/>
          <p14:tracePt t="10098" x="5245100" y="3981450"/>
          <p14:tracePt t="10114" x="5245100" y="3752850"/>
          <p14:tracePt t="10131" x="5245100" y="3587750"/>
          <p14:tracePt t="10148" x="5245100" y="3397250"/>
          <p14:tracePt t="10164" x="5245100" y="3232150"/>
          <p14:tracePt t="10181" x="5245100" y="3054350"/>
          <p14:tracePt t="10198" x="5245100" y="2908300"/>
          <p14:tracePt t="10215" x="5245100" y="2660650"/>
          <p14:tracePt t="10231" x="5245100" y="2463800"/>
          <p14:tracePt t="10248" x="5226050" y="2127250"/>
          <p14:tracePt t="10264" x="5226050" y="1885950"/>
          <p14:tracePt t="10281" x="5226050" y="1714500"/>
          <p14:tracePt t="10298" x="5226050" y="1549400"/>
          <p14:tracePt t="10314" x="5226050" y="1377950"/>
          <p14:tracePt t="10331" x="5226050" y="1212850"/>
          <p14:tracePt t="10348" x="5232400" y="1041400"/>
          <p14:tracePt t="10364" x="5257800" y="889000"/>
          <p14:tracePt t="10381" x="5289550" y="730250"/>
          <p14:tracePt t="10398" x="5302250" y="590550"/>
          <p14:tracePt t="10414" x="5314950" y="444500"/>
          <p14:tracePt t="10431" x="5314950" y="387350"/>
          <p14:tracePt t="10447" x="5314950" y="355600"/>
          <p14:tracePt t="10464" x="5314950" y="342900"/>
          <p14:tracePt t="10481" x="5314950" y="336550"/>
          <p14:tracePt t="10514" x="5314950" y="323850"/>
          <p14:tracePt t="10531" x="5314950" y="317500"/>
          <p14:tracePt t="10547" x="5314950" y="292100"/>
          <p14:tracePt t="10564" x="5314950" y="260350"/>
          <p14:tracePt t="10581" x="5302250" y="234950"/>
          <p14:tracePt t="10597" x="5283200" y="203200"/>
          <p14:tracePt t="10614" x="5238750" y="184150"/>
          <p14:tracePt t="10631" x="5200650" y="171450"/>
          <p14:tracePt t="10647" x="5149850" y="171450"/>
          <p14:tracePt t="10664" x="5099050" y="171450"/>
          <p14:tracePt t="10681" x="5010150" y="177800"/>
          <p14:tracePt t="10697" x="4921250" y="203200"/>
          <p14:tracePt t="10714" x="4851400" y="215900"/>
          <p14:tracePt t="10731" x="4813300" y="228600"/>
          <p14:tracePt t="10747" x="4762500" y="228600"/>
          <p14:tracePt t="10764" x="4730750" y="234950"/>
          <p14:tracePt t="10781" x="4711700" y="234950"/>
          <p14:tracePt t="10797" x="4705350" y="234950"/>
          <p14:tracePt t="10814" x="4699000" y="241300"/>
          <p14:tracePt t="10871" x="4699000" y="247650"/>
          <p14:tracePt t="10878" x="4692650" y="273050"/>
          <p14:tracePt t="10886" x="4692650" y="317500"/>
          <p14:tracePt t="10897" x="4692650" y="374650"/>
          <p14:tracePt t="10914" x="4692650" y="571500"/>
          <p14:tracePt t="10931" x="4667250" y="908050"/>
          <p14:tracePt t="10947" x="4667250" y="1250950"/>
          <p14:tracePt t="10964" x="4648200" y="1638300"/>
          <p14:tracePt t="10981" x="4629150" y="2025650"/>
          <p14:tracePt t="10997" x="4584700" y="2400300"/>
          <p14:tracePt t="11014" x="4572000" y="2635250"/>
          <p14:tracePt t="11031" x="4572000" y="2946400"/>
          <p14:tracePt t="11047" x="4572000" y="3130550"/>
          <p14:tracePt t="11064" x="4572000" y="3302000"/>
          <p14:tracePt t="11081" x="4572000" y="3486150"/>
          <p14:tracePt t="11098" x="4572000" y="3651250"/>
          <p14:tracePt t="11114" x="4572000" y="3740150"/>
          <p14:tracePt t="11131" x="4578350" y="3822700"/>
          <p14:tracePt t="11148" x="4591050" y="3905250"/>
          <p14:tracePt t="11164" x="4603750" y="4000500"/>
          <p14:tracePt t="11181" x="4616450" y="4044950"/>
          <p14:tracePt t="11198" x="4616450" y="4102100"/>
          <p14:tracePt t="11214" x="4629150" y="4159250"/>
          <p14:tracePt t="11231" x="4635500" y="4222750"/>
          <p14:tracePt t="11248" x="4641850" y="4254500"/>
          <p14:tracePt t="11264" x="4641850" y="4279900"/>
          <p14:tracePt t="11281" x="4648200" y="4292600"/>
          <p14:tracePt t="11350" x="4654550" y="4292600"/>
          <p14:tracePt t="11358" x="4648200" y="4311650"/>
          <p14:tracePt t="11367" x="4629150" y="4337050"/>
          <p14:tracePt t="11381" x="4629150" y="4343400"/>
          <p14:tracePt t="11398" x="4629150" y="4349750"/>
          <p14:tracePt t="11414" x="4603750" y="4368800"/>
          <p14:tracePt t="11431" x="4591050" y="4368800"/>
          <p14:tracePt t="11774" x="4572000" y="4349750"/>
          <p14:tracePt t="11782" x="4572000" y="4343400"/>
        </p14:tracePtLst>
      </p14:laserTraceLst>
    </p:ext>
  </p:extLs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32</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32</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429809494"/>
      </p:ext>
    </p:extLst>
  </p:cSld>
  <p:clrMapOvr>
    <a:masterClrMapping/>
  </p:clrMapOvr>
  <mc:AlternateContent xmlns:mc="http://schemas.openxmlformats.org/markup-compatibility/2006" xmlns:p14="http://schemas.microsoft.com/office/powerpoint/2010/main">
    <mc:Choice Requires="p14">
      <p:transition spd="slow" p14:dur="2000" advTm="24433"/>
    </mc:Choice>
    <mc:Fallback xmlns="">
      <p:transition spd="slow" advTm="2443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22345" x="4572000" y="4330700"/>
          <p14:tracePt t="22353" x="4572000" y="4267200"/>
          <p14:tracePt t="22362" x="4572000" y="4235450"/>
          <p14:tracePt t="22379" x="4572000" y="4216400"/>
          <p14:tracePt t="22417" x="4578350" y="4210050"/>
          <p14:tracePt t="22433" x="4584700" y="4210050"/>
          <p14:tracePt t="22445" x="4591050" y="4210050"/>
          <p14:tracePt t="22462" x="4603750" y="4197350"/>
          <p14:tracePt t="22479" x="4622800" y="4184650"/>
          <p14:tracePt t="22496" x="4641850" y="4184650"/>
          <p14:tracePt t="22512" x="4648200" y="4184650"/>
          <p14:tracePt t="22529" x="4654550" y="4184650"/>
          <p14:tracePt t="22545" x="4667250" y="4191000"/>
          <p14:tracePt t="22561" x="4667250" y="4203700"/>
          <p14:tracePt t="22578" x="4667250" y="4216400"/>
          <p14:tracePt t="22595" x="4667250" y="4254500"/>
          <p14:tracePt t="22612" x="4679950" y="4286250"/>
          <p14:tracePt t="22629" x="4686300" y="4311650"/>
          <p14:tracePt t="22645" x="4699000" y="4356100"/>
          <p14:tracePt t="22662" x="4711700" y="4387850"/>
          <p14:tracePt t="22679" x="4711700" y="4438650"/>
          <p14:tracePt t="22696" x="4673600" y="4445000"/>
          <p14:tracePt t="22712" x="4660900" y="4445000"/>
        </p14:tracePtLst>
      </p14:laserTraceLst>
    </p:ext>
  </p:extLs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897A1C2-1FF2-46E7-962E-5330D891AD5E}" type="slidenum">
              <a:rPr lang="en-US" altLang="en-US" sz="1000" b="0">
                <a:solidFill>
                  <a:srgbClr val="9B9A98"/>
                </a:solidFill>
                <a:latin typeface="Arial" panose="020B0604020202020204" pitchFamily="34" charset="0"/>
              </a:rPr>
              <a:pPr/>
              <a:t>114</a:t>
            </a:fld>
            <a:endParaRPr lang="en-US" altLang="en-US" sz="1000" b="0">
              <a:solidFill>
                <a:srgbClr val="9B9A98"/>
              </a:solidFill>
              <a:latin typeface="Arial" panose="020B0604020202020204" pitchFamily="34" charset="0"/>
            </a:endParaRPr>
          </a:p>
        </p:txBody>
      </p:sp>
      <p:pic>
        <p:nvPicPr>
          <p:cNvPr id="32771" name="Picture 2"/>
          <p:cNvPicPr>
            <a:picLocks noChangeAspect="1" noChangeArrowheads="1"/>
          </p:cNvPicPr>
          <p:nvPr/>
        </p:nvPicPr>
        <p:blipFill>
          <a:blip r:embed="rId2">
            <a:extLst>
              <a:ext uri="{28A0092B-C50C-407E-A947-70E740481C1C}">
                <a14:useLocalDpi xmlns:a14="http://schemas.microsoft.com/office/drawing/2010/main" val="0"/>
              </a:ext>
            </a:extLst>
          </a:blip>
          <a:srcRect b="5328"/>
          <a:stretch>
            <a:fillRect/>
          </a:stretch>
        </p:blipFill>
        <p:spPr bwMode="auto">
          <a:xfrm>
            <a:off x="2346326" y="665163"/>
            <a:ext cx="7997825" cy="443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4644014"/>
      </p:ext>
    </p:extLst>
  </p:cSld>
  <p:clrMapOvr>
    <a:masterClrMapping/>
  </p:clrMapOvr>
  <mc:AlternateContent xmlns:mc="http://schemas.openxmlformats.org/markup-compatibility/2006" xmlns:p14="http://schemas.microsoft.com/office/powerpoint/2010/main">
    <mc:Choice Requires="p14">
      <p:transition spd="slow" p14:dur="2000" advTm="12882"/>
    </mc:Choice>
    <mc:Fallback xmlns="">
      <p:transition spd="slow" advTm="12882"/>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381FCF0-D430-4EF2-8B0D-7CF3546E7EE0}" type="slidenum">
              <a:rPr lang="en-US" altLang="en-US" sz="1000" b="0">
                <a:solidFill>
                  <a:srgbClr val="9B9A98"/>
                </a:solidFill>
                <a:latin typeface="Arial" panose="020B0604020202020204" pitchFamily="34" charset="0"/>
              </a:rPr>
              <a:pPr/>
              <a:t>115</a:t>
            </a:fld>
            <a:endParaRPr lang="en-US" altLang="en-US" sz="1000" b="0">
              <a:solidFill>
                <a:srgbClr val="9B9A98"/>
              </a:solidFill>
              <a:latin typeface="Arial" panose="020B0604020202020204" pitchFamily="34" charset="0"/>
            </a:endParaRPr>
          </a:p>
        </p:txBody>
      </p:sp>
      <p:pic>
        <p:nvPicPr>
          <p:cNvPr id="33795" name="Picture 2"/>
          <p:cNvPicPr>
            <a:picLocks noChangeAspect="1" noChangeArrowheads="1"/>
          </p:cNvPicPr>
          <p:nvPr/>
        </p:nvPicPr>
        <p:blipFill>
          <a:blip r:embed="rId3">
            <a:extLst>
              <a:ext uri="{28A0092B-C50C-407E-A947-70E740481C1C}">
                <a14:useLocalDpi xmlns:a14="http://schemas.microsoft.com/office/drawing/2010/main" val="0"/>
              </a:ext>
            </a:extLst>
          </a:blip>
          <a:srcRect b="5226"/>
          <a:stretch>
            <a:fillRect/>
          </a:stretch>
        </p:blipFill>
        <p:spPr bwMode="auto">
          <a:xfrm>
            <a:off x="2255838" y="788989"/>
            <a:ext cx="8088312"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788026" y="2768600"/>
            <a:ext cx="498475" cy="4064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06793068"/>
      </p:ext>
    </p:extLst>
  </p:cSld>
  <p:clrMapOvr>
    <a:masterClrMapping/>
  </p:clrMapOvr>
  <mc:AlternateContent xmlns:mc="http://schemas.openxmlformats.org/markup-compatibility/2006" xmlns:p14="http://schemas.microsoft.com/office/powerpoint/2010/main">
    <mc:Choice Requires="p14">
      <p:transition spd="slow" p14:dur="2000" advTm="10446"/>
    </mc:Choice>
    <mc:Fallback xmlns="">
      <p:transition spd="slow" advTm="104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573" x="4692650" y="4419600"/>
          <p14:tracePt t="1581" x="4794250" y="4260850"/>
          <p14:tracePt t="1589" x="5029200" y="3930650"/>
          <p14:tracePt t="1602" x="5264150" y="3606800"/>
          <p14:tracePt t="1618" x="5524500" y="3270250"/>
          <p14:tracePt t="1635" x="5657850" y="3022600"/>
          <p14:tracePt t="1652" x="5734050" y="2832100"/>
          <p14:tracePt t="1668" x="5772150" y="2730500"/>
          <p14:tracePt t="1685" x="5803900" y="2647950"/>
          <p14:tracePt t="1702" x="5816600" y="2622550"/>
          <p14:tracePt t="1718" x="5829300" y="2584450"/>
          <p14:tracePt t="1735" x="5861050" y="2559050"/>
          <p14:tracePt t="1752" x="5969000" y="2546350"/>
          <p14:tracePt t="1768" x="6089650" y="2514600"/>
          <p14:tracePt t="1786" x="6223000" y="2489200"/>
          <p14:tracePt t="1802" x="6362700" y="2476500"/>
          <p14:tracePt t="1818" x="6483350" y="2463800"/>
          <p14:tracePt t="1835" x="6553200" y="2451100"/>
          <p14:tracePt t="1852" x="6578600" y="2438400"/>
          <p14:tracePt t="1869" x="6591300" y="2438400"/>
          <p14:tracePt t="1902" x="6616700" y="2438400"/>
          <p14:tracePt t="1918" x="6661150" y="2463800"/>
          <p14:tracePt t="1935" x="6718300" y="2514600"/>
          <p14:tracePt t="1952" x="6781800" y="2578100"/>
          <p14:tracePt t="1969" x="6851650" y="2647950"/>
          <p14:tracePt t="1985" x="6902450" y="2749550"/>
          <p14:tracePt t="2002" x="6934200" y="2806700"/>
          <p14:tracePt t="2019" x="6934200" y="2838450"/>
          <p14:tracePt t="2035" x="6934200" y="2857500"/>
          <p14:tracePt t="2052" x="6934200" y="2870200"/>
          <p14:tracePt t="2085" x="6896100" y="2889250"/>
          <p14:tracePt t="2102" x="6826250" y="2889250"/>
          <p14:tracePt t="2119" x="6756400" y="2882900"/>
          <p14:tracePt t="2135" x="6718300" y="2882900"/>
          <p14:tracePt t="2152" x="6699250" y="2870200"/>
          <p14:tracePt t="2169" x="6680200" y="2870200"/>
          <p14:tracePt t="2185" x="6667500" y="2863850"/>
          <p14:tracePt t="2846" x="6667500" y="2857500"/>
          <p14:tracePt t="2958" x="6667500" y="2851150"/>
          <p14:tracePt t="2974" x="6667500" y="2844800"/>
          <p14:tracePt t="2982" x="6667500" y="2832100"/>
          <p14:tracePt t="3934" x="6667500" y="2825750"/>
          <p14:tracePt t="3950" x="6686550" y="2863850"/>
          <p14:tracePt t="3958" x="6699250" y="2921000"/>
          <p14:tracePt t="3969" x="6711950" y="2990850"/>
          <p14:tracePt t="3986" x="6769100" y="3130550"/>
          <p14:tracePt t="4003" x="6807200" y="3251200"/>
          <p14:tracePt t="4020" x="6845300" y="3359150"/>
          <p14:tracePt t="4037" x="6883400" y="3416300"/>
          <p14:tracePt t="4053" x="6889750" y="3429000"/>
          <p14:tracePt t="4070" x="6889750" y="3448050"/>
          <p14:tracePt t="4086" x="6889750" y="3454400"/>
          <p14:tracePt t="4120" x="6889750" y="3467100"/>
          <p14:tracePt t="4136" x="6889750" y="3498850"/>
          <p14:tracePt t="4153" x="6889750" y="3536950"/>
          <p14:tracePt t="4170" x="6883400" y="3575050"/>
          <p14:tracePt t="4186" x="6877050" y="3594100"/>
          <p14:tracePt t="4203" x="6877050" y="3600450"/>
          <p14:tracePt t="4220" x="6877050" y="3606800"/>
          <p14:tracePt t="4236" x="6870700" y="3619500"/>
          <p14:tracePt t="4366" x="6864350" y="3619500"/>
          <p14:tracePt t="4374" x="6858000" y="3619500"/>
          <p14:tracePt t="4386" x="6851650" y="3613150"/>
          <p14:tracePt t="4403" x="6838950" y="3594100"/>
          <p14:tracePt t="4420" x="6826250" y="3568700"/>
          <p14:tracePt t="4437" x="6813550" y="3549650"/>
          <p14:tracePt t="4453" x="6807200" y="3549650"/>
          <p14:tracePt t="4470" x="6800850" y="3530600"/>
          <p14:tracePt t="5006" x="6794500" y="3524250"/>
          <p14:tracePt t="5014" x="6781800" y="3473450"/>
          <p14:tracePt t="5022" x="6762750" y="3429000"/>
          <p14:tracePt t="5037" x="6705600" y="3346450"/>
          <p14:tracePt t="5053" x="6648450" y="3194050"/>
          <p14:tracePt t="5070" x="6565900" y="2978150"/>
          <p14:tracePt t="5087" x="6457950" y="2736850"/>
          <p14:tracePt t="5103" x="6419850" y="2641600"/>
          <p14:tracePt t="5120" x="6400800" y="2597150"/>
          <p14:tracePt t="5137" x="6400800" y="2578100"/>
          <p14:tracePt t="5153" x="6394450" y="2578100"/>
          <p14:tracePt t="5285" x="6400800" y="2584450"/>
          <p14:tracePt t="5318" x="6400800" y="2590800"/>
          <p14:tracePt t="5350" x="6407150" y="2597150"/>
          <p14:tracePt t="5366" x="6413500" y="2603500"/>
          <p14:tracePt t="5373" x="6413500" y="2616200"/>
          <p14:tracePt t="5387" x="6426200" y="2622550"/>
          <p14:tracePt t="5403" x="6438900" y="2647950"/>
          <p14:tracePt t="5420" x="6457950" y="2673350"/>
          <p14:tracePt t="5437" x="6483350" y="2717800"/>
          <p14:tracePt t="5453" x="6508750" y="2743200"/>
          <p14:tracePt t="5470" x="6521450" y="2743200"/>
          <p14:tracePt t="5487" x="6527800" y="2743200"/>
          <p14:tracePt t="5503" x="6534150" y="2743200"/>
          <p14:tracePt t="5798" x="6534150" y="2794000"/>
          <p14:tracePt t="5806" x="6565900" y="2901950"/>
          <p14:tracePt t="5814" x="6604000" y="3073400"/>
          <p14:tracePt t="5822" x="6648450" y="3276600"/>
          <p14:tracePt t="5837" x="6724650" y="3568700"/>
          <p14:tracePt t="5853" x="6731000" y="3676650"/>
          <p14:tracePt t="5870" x="6737350" y="3714750"/>
          <p14:tracePt t="5887" x="6737350" y="3727450"/>
          <p14:tracePt t="6118" x="6743700" y="3721100"/>
          <p14:tracePt t="6126" x="6743700" y="3702050"/>
          <p14:tracePt t="6137" x="6756400" y="3676650"/>
          <p14:tracePt t="6154" x="6775450" y="3606800"/>
          <p14:tracePt t="6170" x="6813550" y="3543300"/>
          <p14:tracePt t="6187" x="6819900" y="3498850"/>
          <p14:tracePt t="6204" x="6819900" y="3486150"/>
          <p14:tracePt t="6220" x="6819900" y="3479800"/>
          <p14:tracePt t="8142" x="6819900" y="3505200"/>
          <p14:tracePt t="8150" x="6819900" y="3511550"/>
          <p14:tracePt t="8158" x="6813550" y="3524250"/>
          <p14:tracePt t="8171" x="6807200" y="3530600"/>
          <p14:tracePt t="8188" x="6807200" y="3549650"/>
          <p14:tracePt t="8204" x="6788150" y="3581400"/>
          <p14:tracePt t="8222" x="6756400" y="3657600"/>
          <p14:tracePt t="8237" x="6743700" y="3746500"/>
          <p14:tracePt t="8254" x="6699250" y="3854450"/>
          <p14:tracePt t="8271" x="6686550" y="3943350"/>
          <p14:tracePt t="8287" x="6686550" y="4044950"/>
          <p14:tracePt t="8304" x="6673850" y="4127500"/>
          <p14:tracePt t="8321" x="6673850" y="4171950"/>
          <p14:tracePt t="8338" x="6673850" y="4178300"/>
        </p14:tracePtLst>
      </p14:laserTraceLst>
    </p:ext>
  </p:extLs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5B289E4-9AD5-42AF-B44E-F300DDB39AEB}" type="slidenum">
              <a:rPr lang="en-US" altLang="en-US" sz="1000" b="0">
                <a:solidFill>
                  <a:srgbClr val="9B9A98"/>
                </a:solidFill>
                <a:latin typeface="Arial" panose="020B0604020202020204" pitchFamily="34" charset="0"/>
              </a:rPr>
              <a:pPr/>
              <a:t>116</a:t>
            </a:fld>
            <a:endParaRPr lang="en-US" altLang="en-US" sz="1000" b="0">
              <a:solidFill>
                <a:srgbClr val="9B9A98"/>
              </a:solidFill>
              <a:latin typeface="Arial" panose="020B0604020202020204" pitchFamily="34" charset="0"/>
            </a:endParaRPr>
          </a:p>
        </p:txBody>
      </p:sp>
      <p:pic>
        <p:nvPicPr>
          <p:cNvPr id="34819" name="Picture 2"/>
          <p:cNvPicPr>
            <a:picLocks noChangeAspect="1" noChangeArrowheads="1"/>
          </p:cNvPicPr>
          <p:nvPr/>
        </p:nvPicPr>
        <p:blipFill>
          <a:blip r:embed="rId2">
            <a:extLst>
              <a:ext uri="{28A0092B-C50C-407E-A947-70E740481C1C}">
                <a14:useLocalDpi xmlns:a14="http://schemas.microsoft.com/office/drawing/2010/main" val="0"/>
              </a:ext>
            </a:extLst>
          </a:blip>
          <a:srcRect b="5574"/>
          <a:stretch>
            <a:fillRect/>
          </a:stretch>
        </p:blipFill>
        <p:spPr bwMode="auto">
          <a:xfrm>
            <a:off x="2055814" y="698501"/>
            <a:ext cx="8237537" cy="464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105992"/>
      </p:ext>
    </p:extLst>
  </p:cSld>
  <p:clrMapOvr>
    <a:masterClrMapping/>
  </p:clrMapOvr>
  <mc:AlternateContent xmlns:mc="http://schemas.openxmlformats.org/markup-compatibility/2006" xmlns:p14="http://schemas.microsoft.com/office/powerpoint/2010/main">
    <mc:Choice Requires="p14">
      <p:transition spd="slow" p14:dur="2000" advTm="5855"/>
    </mc:Choice>
    <mc:Fallback xmlns="">
      <p:transition spd="slow" advTm="5855"/>
    </mc:Fallback>
  </mc:AlternateContent>
  <p:timing>
    <p:tnLst>
      <p:par>
        <p:cTn id="1" dur="indefinite" restart="never" nodeType="tmRoot"/>
      </p:par>
    </p:tnLst>
  </p:timing>
  <p:extLst mod="1">
    <p:ext uri="{3A86A75C-4F4B-4683-9AE1-C65F6400EC91}">
      <p14:laserTraceLst xmlns:p14="http://schemas.microsoft.com/office/powerpoint/2010/main">
        <p14:tracePtLst>
          <p14:tracePt t="4560" x="6673850" y="4165600"/>
          <p14:tracePt t="4568" x="6686550" y="3949700"/>
          <p14:tracePt t="4577" x="6686550" y="3689350"/>
          <p14:tracePt t="4594" x="6686550" y="3409950"/>
          <p14:tracePt t="4610" x="6680200" y="3282950"/>
          <p14:tracePt t="4627" x="6667500" y="3149600"/>
          <p14:tracePt t="4644" x="6654800" y="3067050"/>
          <p14:tracePt t="4660" x="6642100" y="3009900"/>
          <p14:tracePt t="4677" x="6635750" y="2965450"/>
          <p14:tracePt t="4694" x="6629400" y="2952750"/>
          <p14:tracePt t="4710" x="6629400" y="2933700"/>
          <p14:tracePt t="4936" x="6629400" y="2984500"/>
          <p14:tracePt t="4944" x="6629400" y="3098800"/>
          <p14:tracePt t="4952" x="6642100" y="3276600"/>
          <p14:tracePt t="4960" x="6711950" y="3505200"/>
          <p14:tracePt t="4977" x="6807200" y="3784600"/>
          <p14:tracePt t="4994" x="6845300" y="3860800"/>
          <p14:tracePt t="5010" x="6845300" y="3867150"/>
          <p14:tracePt t="5027" x="6845300" y="3873500"/>
          <p14:tracePt t="5200" x="6851650" y="3886200"/>
          <p14:tracePt t="5208" x="6870700" y="3924300"/>
          <p14:tracePt t="5216" x="6902450" y="3968750"/>
          <p14:tracePt t="5227" x="6940550" y="4025900"/>
          <p14:tracePt t="5244" x="7042150" y="4159250"/>
          <p14:tracePt t="5260" x="7118350" y="4273550"/>
          <p14:tracePt t="5277" x="7143750" y="4318000"/>
          <p14:tracePt t="5294" x="7150100" y="4324350"/>
        </p14:tracePtLst>
      </p14:laserTraceLst>
    </p:ext>
  </p:extLs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D46FAD9-FDBE-48F4-867B-A90DFB1B878F}" type="slidenum">
              <a:rPr lang="en-US" altLang="en-US" sz="1000" b="0">
                <a:solidFill>
                  <a:srgbClr val="9B9A98"/>
                </a:solidFill>
                <a:latin typeface="Arial" panose="020B0604020202020204" pitchFamily="34" charset="0"/>
              </a:rPr>
              <a:pPr/>
              <a:t>117</a:t>
            </a:fld>
            <a:endParaRPr lang="en-US" altLang="en-US" sz="1000" b="0">
              <a:solidFill>
                <a:srgbClr val="9B9A98"/>
              </a:solidFill>
              <a:latin typeface="Arial" panose="020B0604020202020204" pitchFamily="34" charset="0"/>
            </a:endParaRPr>
          </a:p>
        </p:txBody>
      </p:sp>
      <p:pic>
        <p:nvPicPr>
          <p:cNvPr id="35843" name="Picture 2"/>
          <p:cNvPicPr>
            <a:picLocks noChangeAspect="1" noChangeArrowheads="1"/>
          </p:cNvPicPr>
          <p:nvPr/>
        </p:nvPicPr>
        <p:blipFill>
          <a:blip r:embed="rId3">
            <a:extLst>
              <a:ext uri="{28A0092B-C50C-407E-A947-70E740481C1C}">
                <a14:useLocalDpi xmlns:a14="http://schemas.microsoft.com/office/drawing/2010/main" val="0"/>
              </a:ext>
            </a:extLst>
          </a:blip>
          <a:srcRect b="4984"/>
          <a:stretch>
            <a:fillRect/>
          </a:stretch>
        </p:blipFill>
        <p:spPr bwMode="auto">
          <a:xfrm>
            <a:off x="2039939" y="690563"/>
            <a:ext cx="8345487" cy="475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427789" y="3408364"/>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33989" y="3590926"/>
            <a:ext cx="549275" cy="3333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27764014"/>
      </p:ext>
    </p:extLst>
  </p:cSld>
  <p:clrMapOvr>
    <a:masterClrMapping/>
  </p:clrMapOvr>
  <mc:AlternateContent xmlns:mc="http://schemas.openxmlformats.org/markup-compatibility/2006" xmlns:p14="http://schemas.microsoft.com/office/powerpoint/2010/main">
    <mc:Choice Requires="p14">
      <p:transition spd="slow" p14:dur="2000" advTm="8995"/>
    </mc:Choice>
    <mc:Fallback xmlns="">
      <p:transition spd="slow" advTm="899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040A2BA-682C-4556-A2E4-7AF0F9FF7616}" type="slidenum">
              <a:rPr lang="en-US" altLang="en-US" sz="1000" b="0">
                <a:solidFill>
                  <a:srgbClr val="9B9A98"/>
                </a:solidFill>
                <a:latin typeface="Arial" panose="020B0604020202020204" pitchFamily="34" charset="0"/>
              </a:rPr>
              <a:pPr/>
              <a:t>118</a:t>
            </a:fld>
            <a:endParaRPr lang="en-US" altLang="en-US" sz="1000" b="0">
              <a:solidFill>
                <a:srgbClr val="9B9A98"/>
              </a:solidFill>
              <a:latin typeface="Arial" panose="020B0604020202020204" pitchFamily="34" charset="0"/>
            </a:endParaRPr>
          </a:p>
        </p:txBody>
      </p:sp>
      <p:pic>
        <p:nvPicPr>
          <p:cNvPr id="36867" name="Picture 2"/>
          <p:cNvPicPr>
            <a:picLocks noChangeAspect="1" noChangeArrowheads="1"/>
          </p:cNvPicPr>
          <p:nvPr/>
        </p:nvPicPr>
        <p:blipFill>
          <a:blip r:embed="rId3">
            <a:extLst>
              <a:ext uri="{28A0092B-C50C-407E-A947-70E740481C1C}">
                <a14:useLocalDpi xmlns:a14="http://schemas.microsoft.com/office/drawing/2010/main" val="0"/>
              </a:ext>
            </a:extLst>
          </a:blip>
          <a:srcRect b="8191"/>
          <a:stretch>
            <a:fillRect/>
          </a:stretch>
        </p:blipFill>
        <p:spPr bwMode="auto">
          <a:xfrm>
            <a:off x="2238376" y="798514"/>
            <a:ext cx="8054975"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4" y="4764089"/>
            <a:ext cx="40735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85890573"/>
      </p:ext>
    </p:extLst>
  </p:cSld>
  <p:clrMapOvr>
    <a:masterClrMapping/>
  </p:clrMapOvr>
  <mc:AlternateContent xmlns:mc="http://schemas.openxmlformats.org/markup-compatibility/2006" xmlns:p14="http://schemas.microsoft.com/office/powerpoint/2010/main">
    <mc:Choice Requires="p14">
      <p:transition spd="slow" p14:dur="2000" advTm="1583"/>
    </mc:Choice>
    <mc:Fallback xmlns="">
      <p:transition spd="slow" advTm="15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EE6AC20-AFA2-496C-8A43-0D1EB922DC31}" type="slidenum">
              <a:rPr lang="en-US" altLang="en-US" sz="1000" b="0">
                <a:solidFill>
                  <a:srgbClr val="9B9A98"/>
                </a:solidFill>
                <a:latin typeface="Arial" panose="020B0604020202020204" pitchFamily="34" charset="0"/>
              </a:rPr>
              <a:pPr/>
              <a:t>119</a:t>
            </a:fld>
            <a:endParaRPr lang="en-US" altLang="en-US" sz="1000" b="0">
              <a:solidFill>
                <a:srgbClr val="9B9A98"/>
              </a:solidFill>
              <a:latin typeface="Arial" panose="020B0604020202020204" pitchFamily="34" charset="0"/>
            </a:endParaRPr>
          </a:p>
        </p:txBody>
      </p:sp>
      <p:pic>
        <p:nvPicPr>
          <p:cNvPr id="37891" name="Picture 2"/>
          <p:cNvPicPr>
            <a:picLocks noChangeAspect="1" noChangeArrowheads="1"/>
          </p:cNvPicPr>
          <p:nvPr/>
        </p:nvPicPr>
        <p:blipFill>
          <a:blip r:embed="rId3">
            <a:extLst>
              <a:ext uri="{28A0092B-C50C-407E-A947-70E740481C1C}">
                <a14:useLocalDpi xmlns:a14="http://schemas.microsoft.com/office/drawing/2010/main" val="0"/>
              </a:ext>
            </a:extLst>
          </a:blip>
          <a:srcRect l="16290" t="73891" r="39549" b="8191"/>
          <a:stretch>
            <a:fillRect/>
          </a:stretch>
        </p:blipFill>
        <p:spPr bwMode="auto">
          <a:xfrm>
            <a:off x="2430464" y="1430338"/>
            <a:ext cx="7107237"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4675189" y="2727325"/>
            <a:ext cx="1404937" cy="755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97839801"/>
      </p:ext>
    </p:extLst>
  </p:cSld>
  <p:clrMapOvr>
    <a:masterClrMapping/>
  </p:clrMapOvr>
  <mc:AlternateContent xmlns:mc="http://schemas.openxmlformats.org/markup-compatibility/2006" xmlns:p14="http://schemas.microsoft.com/office/powerpoint/2010/main">
    <mc:Choice Requires="p14">
      <p:transition spd="slow" p14:dur="2000" advTm="16528"/>
    </mc:Choice>
    <mc:Fallback xmlns="">
      <p:transition spd="slow" advTm="165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590" x="7175500" y="4324350"/>
          <p14:tracePt t="598" x="7461250" y="4273550"/>
          <p14:tracePt t="613" x="8261350" y="3968750"/>
          <p14:tracePt t="630" x="8458200" y="3803650"/>
          <p14:tracePt t="647" x="8566150" y="3581400"/>
          <p14:tracePt t="664" x="8693150" y="3200400"/>
          <p14:tracePt t="680" x="8693150" y="2889250"/>
          <p14:tracePt t="697" x="8572500" y="2501900"/>
          <p14:tracePt t="714" x="8413750" y="2203450"/>
          <p14:tracePt t="731" x="8229600" y="1981200"/>
          <p14:tracePt t="736" x="8089900" y="1879600"/>
          <p14:tracePt t="747" x="7943850" y="1816100"/>
          <p14:tracePt t="764" x="7613650" y="1644650"/>
          <p14:tracePt t="781" x="7181850" y="1574800"/>
          <p14:tracePt t="797" x="7035800" y="1555750"/>
          <p14:tracePt t="814" x="6635750" y="1555750"/>
          <p14:tracePt t="830" x="6375400" y="1587500"/>
          <p14:tracePt t="846" x="6203950" y="1657350"/>
          <p14:tracePt t="863" x="6070600" y="1765300"/>
          <p14:tracePt t="880" x="6007100" y="1885950"/>
          <p14:tracePt t="896" x="5975350" y="1968500"/>
          <p14:tracePt t="913" x="5975350" y="2076450"/>
          <p14:tracePt t="930" x="5975350" y="2152650"/>
          <p14:tracePt t="946" x="5994400" y="2197100"/>
          <p14:tracePt t="963" x="6013450" y="2235200"/>
          <p14:tracePt t="1014" x="6013450" y="2247900"/>
          <p14:tracePt t="1029" x="6013450" y="2254250"/>
          <p14:tracePt t="1037" x="6013450" y="2260600"/>
          <p14:tracePt t="1047" x="6013450" y="2266950"/>
          <p14:tracePt t="1064" x="6013450" y="2286000"/>
          <p14:tracePt t="1080" x="6013450" y="2311400"/>
          <p14:tracePt t="1097" x="6007100" y="2343150"/>
          <p14:tracePt t="1114" x="5994400" y="2362200"/>
          <p14:tracePt t="1130" x="5969000" y="2400300"/>
          <p14:tracePt t="1147" x="5962650" y="2425700"/>
          <p14:tracePt t="1164" x="5956300" y="2444750"/>
          <p14:tracePt t="1181" x="5924550" y="2508250"/>
          <p14:tracePt t="1197" x="5924550" y="2533650"/>
          <p14:tracePt t="1214" x="5911850" y="2597150"/>
          <p14:tracePt t="1230" x="5899150" y="2641600"/>
          <p14:tracePt t="1247" x="5899150" y="2679700"/>
          <p14:tracePt t="1264" x="5899150" y="2717800"/>
          <p14:tracePt t="1280" x="5899150" y="2755900"/>
          <p14:tracePt t="1297" x="5899150" y="2774950"/>
          <p14:tracePt t="1366" x="5899150" y="2781300"/>
          <p14:tracePt t="1373" x="5899150" y="2800350"/>
          <p14:tracePt t="1381" x="5892800" y="2819400"/>
          <p14:tracePt t="1397" x="5867400" y="2844800"/>
          <p14:tracePt t="1413" x="5822950" y="2921000"/>
          <p14:tracePt t="1431" x="5759450" y="2978150"/>
          <p14:tracePt t="1447" x="5695950" y="3028950"/>
          <p14:tracePt t="1464" x="5676900" y="3048000"/>
          <p14:tracePt t="1480" x="5670550" y="3054350"/>
          <p14:tracePt t="1497" x="5670550" y="3060700"/>
          <p14:tracePt t="1514" x="5664200" y="3073400"/>
          <p14:tracePt t="1530" x="5664200" y="3092450"/>
          <p14:tracePt t="1547" x="5664200" y="3098800"/>
          <p14:tracePt t="1564" x="5664200" y="3105150"/>
          <p14:tracePt t="1581" x="5664200" y="3124200"/>
          <p14:tracePt t="1614" x="5664200" y="3130550"/>
          <p14:tracePt t="1631" x="5670550" y="3136900"/>
          <p14:tracePt t="1647" x="5683250" y="3136900"/>
          <p14:tracePt t="1664" x="5708650" y="3136900"/>
          <p14:tracePt t="1681" x="5753100" y="3136900"/>
          <p14:tracePt t="1697" x="5778500" y="3136900"/>
          <p14:tracePt t="1714" x="5791200" y="3124200"/>
          <p14:tracePt t="1731" x="5797550" y="3105150"/>
          <p14:tracePt t="1747" x="5797550" y="3067050"/>
          <p14:tracePt t="1750" x="5797550" y="3035300"/>
          <p14:tracePt t="1764" x="5797550" y="2997200"/>
          <p14:tracePt t="1781" x="5778500" y="2895600"/>
          <p14:tracePt t="1797" x="5708650" y="2857500"/>
          <p14:tracePt t="1814" x="5657850" y="2825750"/>
          <p14:tracePt t="1831" x="5600700" y="2819400"/>
          <p14:tracePt t="1847" x="5562600" y="2819400"/>
          <p14:tracePt t="1864" x="5537200" y="2819400"/>
          <p14:tracePt t="1881" x="5467350" y="2857500"/>
          <p14:tracePt t="1897" x="5391150" y="2959100"/>
          <p14:tracePt t="1914" x="5314950" y="3098800"/>
          <p14:tracePt t="1931" x="5289550" y="3232150"/>
          <p14:tracePt t="1947" x="5289550" y="3314700"/>
          <p14:tracePt t="1964" x="5308600" y="3403600"/>
          <p14:tracePt t="1981" x="5391150" y="3511550"/>
          <p14:tracePt t="1997" x="5480050" y="3549650"/>
          <p14:tracePt t="2014" x="5619750" y="3581400"/>
          <p14:tracePt t="2031" x="5753100" y="3594100"/>
          <p14:tracePt t="2047" x="5924550" y="3594100"/>
          <p14:tracePt t="2064" x="6057900" y="3587750"/>
          <p14:tracePt t="2081" x="6159500" y="3524250"/>
          <p14:tracePt t="2097" x="6223000" y="3479800"/>
          <p14:tracePt t="2114" x="6229350" y="3435350"/>
          <p14:tracePt t="2131" x="6229350" y="3371850"/>
          <p14:tracePt t="2147" x="6172200" y="3308350"/>
          <p14:tracePt t="2164" x="6089650" y="3257550"/>
          <p14:tracePt t="2181" x="6019800" y="3238500"/>
          <p14:tracePt t="2197" x="5816600" y="3238500"/>
          <p14:tracePt t="2214" x="5607050" y="3270250"/>
          <p14:tracePt t="2231" x="5372100" y="3416300"/>
          <p14:tracePt t="2247" x="5200650" y="3587750"/>
          <p14:tracePt t="2264" x="5111750" y="3727450"/>
          <p14:tracePt t="2281" x="5111750" y="3829050"/>
          <p14:tracePt t="2297" x="5149850" y="3898900"/>
          <p14:tracePt t="2314" x="5314950" y="3943350"/>
          <p14:tracePt t="2331" x="5524500" y="3975100"/>
          <p14:tracePt t="2348" x="5740400" y="3975100"/>
          <p14:tracePt t="2365" x="5918200" y="3911600"/>
          <p14:tracePt t="2381" x="5949950" y="3879850"/>
          <p14:tracePt t="2397" x="5949950" y="3854450"/>
          <p14:tracePt t="2414" x="5949950" y="3784600"/>
          <p14:tracePt t="2431" x="5937250" y="3765550"/>
          <p14:tracePt t="2447" x="5911850" y="3752850"/>
          <p14:tracePt t="2464" x="5905500" y="3746500"/>
          <p14:tracePt t="2481" x="5880100" y="3746500"/>
          <p14:tracePt t="2497" x="5829300" y="3746500"/>
          <p14:tracePt t="2514" x="5772150" y="3746500"/>
          <p14:tracePt t="2531" x="5721350" y="3771900"/>
          <p14:tracePt t="2547" x="5683250" y="3797300"/>
          <p14:tracePt t="2564" x="5664200" y="3829050"/>
          <p14:tracePt t="2581" x="5651500" y="3962400"/>
          <p14:tracePt t="2597" x="5651500" y="4019550"/>
          <p14:tracePt t="2614" x="5664200" y="4076700"/>
          <p14:tracePt t="2631" x="5695950" y="4102100"/>
          <p14:tracePt t="2647" x="5721350" y="4114800"/>
          <p14:tracePt t="2664" x="5727700" y="4114800"/>
        </p14:tracePtLst>
      </p14:laserTraceLst>
    </p:ext>
  </p:extLs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A3B986B-5982-4A4F-BFFE-04F531F537AA}" type="slidenum">
              <a:rPr lang="en-US" altLang="en-US" sz="1000" b="0">
                <a:solidFill>
                  <a:srgbClr val="9B9A98"/>
                </a:solidFill>
                <a:latin typeface="Arial" panose="020B0604020202020204" pitchFamily="34" charset="0"/>
              </a:rPr>
              <a:pPr/>
              <a:t>120</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89188" y="452438"/>
            <a:ext cx="7224712" cy="56753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0.025, which is a value less than 0.05 (the level of significance), so we reject the null hypothesis that the average recorded traffic accidents equal 32 and accept the alternative hypothesis that the average recorded traffic accidents is not equal to 32</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410872058"/>
      </p:ext>
    </p:extLst>
  </p:cSld>
  <p:clrMapOvr>
    <a:masterClrMapping/>
  </p:clrMapOvr>
  <mc:AlternateContent xmlns:mc="http://schemas.openxmlformats.org/markup-compatibility/2006" xmlns:p14="http://schemas.microsoft.com/office/powerpoint/2010/main">
    <mc:Choice Requires="p14">
      <p:transition spd="slow" p14:dur="2000" advTm="17086"/>
    </mc:Choice>
    <mc:Fallback xmlns="">
      <p:transition spd="slow" advTm="1708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814" x="5715000" y="4025900"/>
          <p14:tracePt t="2822" x="5581650" y="3898900"/>
          <p14:tracePt t="2830" x="5537200" y="3841750"/>
          <p14:tracePt t="2841" x="5524500" y="3810000"/>
          <p14:tracePt t="2858" x="5499100" y="3778250"/>
          <p14:tracePt t="2875" x="5492750" y="3714750"/>
          <p14:tracePt t="2891" x="5492750" y="3625850"/>
          <p14:tracePt t="2908" x="5467350" y="3549650"/>
          <p14:tracePt t="2925" x="5410200" y="3327400"/>
          <p14:tracePt t="2941" x="5365750" y="3175000"/>
          <p14:tracePt t="2958" x="5276850" y="2882900"/>
          <p14:tracePt t="2975" x="5168900" y="2660650"/>
          <p14:tracePt t="2992" x="5099050" y="2514600"/>
          <p14:tracePt t="3008" x="5048250" y="2406650"/>
          <p14:tracePt t="3025" x="5022850" y="2349500"/>
          <p14:tracePt t="3041" x="5003800" y="2311400"/>
          <p14:tracePt t="3058" x="4991100" y="2292350"/>
          <p14:tracePt t="3075" x="4972050" y="2254250"/>
          <p14:tracePt t="3091" x="4965700" y="2228850"/>
          <p14:tracePt t="3108" x="4953000" y="2209800"/>
          <p14:tracePt t="3125" x="4933950" y="2184400"/>
          <p14:tracePt t="3141" x="4933950" y="2178050"/>
          <p14:tracePt t="3175" x="4927600" y="2178050"/>
          <p14:tracePt t="3582" x="4927600" y="2171700"/>
          <p14:tracePt t="3590" x="4895850" y="2171700"/>
          <p14:tracePt t="3598" x="4845050" y="2171700"/>
          <p14:tracePt t="3608" x="4826000" y="2171700"/>
          <p14:tracePt t="3626" x="4800600" y="2171700"/>
          <p14:tracePt t="3642" x="4781550" y="2171700"/>
          <p14:tracePt t="3658" x="4775200" y="2165350"/>
          <p14:tracePt t="3675" x="4762500" y="2159000"/>
          <p14:tracePt t="3692" x="4756150" y="2139950"/>
          <p14:tracePt t="3708" x="4737100" y="2127250"/>
          <p14:tracePt t="3725" x="4737100" y="2101850"/>
          <p14:tracePt t="3758" x="4730750" y="2101850"/>
          <p14:tracePt t="3814" x="4749800" y="2095500"/>
          <p14:tracePt t="3822" x="4800600" y="2095500"/>
          <p14:tracePt t="3830" x="4851400" y="2095500"/>
          <p14:tracePt t="3842" x="4914900" y="2095500"/>
          <p14:tracePt t="3858" x="5035550" y="2095500"/>
          <p14:tracePt t="3875" x="5168900" y="2095500"/>
          <p14:tracePt t="3891" x="5289550" y="2095500"/>
          <p14:tracePt t="3908" x="5391150" y="2095500"/>
          <p14:tracePt t="3925" x="5467350" y="2095500"/>
          <p14:tracePt t="3942" x="5518150" y="2095500"/>
          <p14:tracePt t="3958" x="5537200" y="2095500"/>
          <p14:tracePt t="3975" x="5556250" y="2095500"/>
          <p14:tracePt t="3992" x="5562600" y="2101850"/>
          <p14:tracePt t="4025" x="5562600" y="2120900"/>
          <p14:tracePt t="4042" x="5562600" y="2146300"/>
          <p14:tracePt t="4058" x="5480050" y="2216150"/>
          <p14:tracePt t="4075" x="5194300" y="2343150"/>
          <p14:tracePt t="4092" x="4819650" y="2451100"/>
          <p14:tracePt t="4109" x="4298950" y="2552700"/>
          <p14:tracePt t="4125" x="4152900" y="2571750"/>
          <p14:tracePt t="4142" x="3771900" y="2679700"/>
          <p14:tracePt t="4158" x="3594100" y="2692400"/>
          <p14:tracePt t="4175" x="3454400" y="2724150"/>
          <p14:tracePt t="4192" x="3302000" y="2724150"/>
          <p14:tracePt t="4209" x="3155950" y="2724150"/>
          <p14:tracePt t="4225" x="3060700" y="2724150"/>
          <p14:tracePt t="4242" x="3022600" y="2717800"/>
          <p14:tracePt t="4318" x="3022600" y="2711450"/>
          <p14:tracePt t="4326" x="3022600" y="2705100"/>
          <p14:tracePt t="4334" x="3009900" y="2698750"/>
          <p14:tracePt t="4342" x="3003550" y="2686050"/>
          <p14:tracePt t="4358" x="3003550" y="2679700"/>
          <p14:tracePt t="4375" x="3003550" y="2673350"/>
          <p14:tracePt t="4392" x="2990850" y="2654300"/>
          <p14:tracePt t="4409" x="2990850" y="2647950"/>
          <p14:tracePt t="4442" x="2990850" y="2635250"/>
          <p14:tracePt t="4459" x="2990850" y="2628900"/>
          <p14:tracePt t="4478" x="2990850" y="2622550"/>
          <p14:tracePt t="4492" x="2990850" y="2609850"/>
          <p14:tracePt t="4509" x="3060700" y="2590800"/>
          <p14:tracePt t="4525" x="3143250" y="2578100"/>
          <p14:tracePt t="4542" x="3270250" y="2578100"/>
          <p14:tracePt t="4559" x="3441700" y="2578100"/>
          <p14:tracePt t="4575" x="3613150" y="2578100"/>
          <p14:tracePt t="4592" x="3835400" y="2578100"/>
          <p14:tracePt t="4609" x="4165600" y="2578100"/>
          <p14:tracePt t="4625" x="4527550" y="2578100"/>
          <p14:tracePt t="4642" x="4927600" y="2578100"/>
          <p14:tracePt t="4659" x="5308600" y="2578100"/>
          <p14:tracePt t="4675" x="5632450" y="2540000"/>
          <p14:tracePt t="4692" x="5886450" y="2520950"/>
          <p14:tracePt t="4709" x="6153150" y="2476500"/>
          <p14:tracePt t="4725" x="6305550" y="2463800"/>
          <p14:tracePt t="4742" x="6413500" y="2451100"/>
          <p14:tracePt t="4759" x="6521450" y="2438400"/>
          <p14:tracePt t="4775" x="6642100" y="2438400"/>
          <p14:tracePt t="4792" x="6769100" y="2438400"/>
          <p14:tracePt t="4809" x="6902450" y="2438400"/>
          <p14:tracePt t="4825" x="7054850" y="2438400"/>
          <p14:tracePt t="4842" x="7264400" y="2438400"/>
          <p14:tracePt t="4859" x="7486650" y="2438400"/>
          <p14:tracePt t="4875" x="7708900" y="2438400"/>
          <p14:tracePt t="4892" x="7924800" y="2438400"/>
          <p14:tracePt t="4909" x="8153400" y="2438400"/>
          <p14:tracePt t="4925" x="8204200" y="2438400"/>
          <p14:tracePt t="4942" x="8216900" y="2438400"/>
          <p14:tracePt t="5110" x="8235950" y="2438400"/>
          <p14:tracePt t="5118" x="8255000" y="2438400"/>
          <p14:tracePt t="5126" x="8293100" y="2438400"/>
          <p14:tracePt t="5142" x="8375650" y="2438400"/>
          <p14:tracePt t="5159" x="8477250" y="2438400"/>
          <p14:tracePt t="5176" x="8578850" y="2438400"/>
          <p14:tracePt t="5192" x="8648700" y="2438400"/>
          <p14:tracePt t="5209" x="8674100" y="2438400"/>
          <p14:tracePt t="5502" x="8655050" y="2438400"/>
          <p14:tracePt t="5510" x="8648700" y="2438400"/>
          <p14:tracePt t="5518" x="8636000" y="2438400"/>
          <p14:tracePt t="5527" x="8616950" y="2438400"/>
          <p14:tracePt t="5558" x="8604250" y="2432050"/>
          <p14:tracePt t="5702" x="8591550" y="2425700"/>
          <p14:tracePt t="5711" x="8585200" y="2425700"/>
          <p14:tracePt t="5718" x="8572500" y="2425700"/>
          <p14:tracePt t="5726" x="8566150" y="2432050"/>
          <p14:tracePt t="5742" x="8528050" y="2432050"/>
          <p14:tracePt t="5759" x="8458200" y="2438400"/>
          <p14:tracePt t="5776" x="8369300" y="2463800"/>
          <p14:tracePt t="5792" x="8248650" y="2508250"/>
          <p14:tracePt t="5809" x="8128000" y="2533650"/>
          <p14:tracePt t="5826" x="7988300" y="2578100"/>
          <p14:tracePt t="5842" x="7759700" y="2641600"/>
          <p14:tracePt t="5859" x="7499350" y="2711450"/>
          <p14:tracePt t="5876" x="7258050" y="2781300"/>
          <p14:tracePt t="5893" x="6953250" y="2825750"/>
          <p14:tracePt t="5909" x="6807200" y="2844800"/>
          <p14:tracePt t="5926" x="6337300" y="2882900"/>
          <p14:tracePt t="5942" x="6096000" y="2882900"/>
          <p14:tracePt t="5959" x="5873750" y="2901950"/>
          <p14:tracePt t="5976" x="5689600" y="2933700"/>
          <p14:tracePt t="5992" x="5505450" y="2959100"/>
          <p14:tracePt t="6009" x="5327650" y="3016250"/>
          <p14:tracePt t="6026" x="5143500" y="3098800"/>
          <p14:tracePt t="6042" x="5016500" y="3168650"/>
          <p14:tracePt t="6059" x="4927600" y="3232150"/>
          <p14:tracePt t="6076" x="4864100" y="3302000"/>
          <p14:tracePt t="6093" x="4806950" y="3422650"/>
          <p14:tracePt t="6109" x="4794250" y="3473450"/>
          <p14:tracePt t="6126" x="4787900" y="3619500"/>
          <p14:tracePt t="6143" x="4800600" y="3714750"/>
          <p14:tracePt t="6159" x="4838700" y="3752850"/>
          <p14:tracePt t="6176" x="4895850" y="3797300"/>
          <p14:tracePt t="6192" x="4933950" y="3803650"/>
          <p14:tracePt t="6209" x="4984750" y="3803650"/>
          <p14:tracePt t="6226" x="5099050" y="3803650"/>
          <p14:tracePt t="6242" x="5226050" y="3784600"/>
          <p14:tracePt t="6260" x="5422900" y="3670300"/>
          <p14:tracePt t="6262" x="5524500" y="3600450"/>
          <p14:tracePt t="6276" x="5600700" y="3536950"/>
          <p14:tracePt t="6293" x="5778500" y="3390900"/>
          <p14:tracePt t="6309" x="5816600" y="3352800"/>
          <p14:tracePt t="6326" x="5880100" y="3308350"/>
          <p14:tracePt t="6342" x="5892800" y="3295650"/>
          <p14:tracePt t="6376" x="5905500" y="3289300"/>
          <p14:tracePt t="6392" x="5911850" y="3289300"/>
          <p14:tracePt t="6409" x="5949950" y="3289300"/>
          <p14:tracePt t="6426" x="6013450" y="3289300"/>
          <p14:tracePt t="6443" x="6134100" y="3289300"/>
          <p14:tracePt t="6459" x="6286500" y="3289300"/>
          <p14:tracePt t="6476" x="6451600" y="3289300"/>
          <p14:tracePt t="6493" x="6743700" y="3289300"/>
          <p14:tracePt t="6509" x="6896100" y="3289300"/>
          <p14:tracePt t="6526" x="7016750" y="3289300"/>
          <p14:tracePt t="6542" x="7099300" y="3289300"/>
          <p14:tracePt t="6559" x="7143750" y="3289300"/>
          <p14:tracePt t="6576" x="7156450" y="3289300"/>
          <p14:tracePt t="6638" x="7175500" y="3289300"/>
          <p14:tracePt t="6646" x="7194550" y="3289300"/>
          <p14:tracePt t="6654" x="7213600" y="3289300"/>
          <p14:tracePt t="6662" x="7245350" y="3289300"/>
          <p14:tracePt t="6677" x="7346950" y="3289300"/>
          <p14:tracePt t="6693" x="7473950" y="3321050"/>
          <p14:tracePt t="6709" x="7620000" y="3359150"/>
          <p14:tracePt t="6726" x="7785100" y="3409950"/>
          <p14:tracePt t="6743" x="7943850" y="3454400"/>
          <p14:tracePt t="6759" x="8045450" y="3467100"/>
          <p14:tracePt t="6776" x="8102600" y="3479800"/>
          <p14:tracePt t="6793" x="8115300" y="3479800"/>
          <p14:tracePt t="6809" x="8121650" y="3479800"/>
          <p14:tracePt t="6826" x="8134350" y="3479800"/>
          <p14:tracePt t="6843" x="8147050" y="3479800"/>
          <p14:tracePt t="6859" x="8197850" y="3454400"/>
          <p14:tracePt t="6876" x="8235950" y="3416300"/>
          <p14:tracePt t="6893" x="8324850" y="3282950"/>
          <p14:tracePt t="6909" x="8350250" y="3263900"/>
          <p14:tracePt t="6926" x="8356600" y="3257550"/>
          <p14:tracePt t="6943" x="8362950" y="3244850"/>
          <p14:tracePt t="7022" x="8369300" y="3244850"/>
          <p14:tracePt t="7030" x="8388350" y="3244850"/>
          <p14:tracePt t="7038" x="8407400" y="3244850"/>
          <p14:tracePt t="7046" x="8439150" y="3244850"/>
          <p14:tracePt t="7060" x="8477250" y="3244850"/>
          <p14:tracePt t="7076" x="8578850" y="3244850"/>
          <p14:tracePt t="7093" x="8737600" y="3276600"/>
          <p14:tracePt t="7109" x="8839200" y="3302000"/>
          <p14:tracePt t="7126" x="8896350" y="3327400"/>
          <p14:tracePt t="7143" x="8915400" y="3327400"/>
          <p14:tracePt t="7160" x="8921750" y="3327400"/>
          <p14:tracePt t="7366" x="8928100" y="3327400"/>
          <p14:tracePt t="7382" x="8890000" y="3333750"/>
          <p14:tracePt t="7390" x="8794750" y="3333750"/>
          <p14:tracePt t="7398" x="8693150" y="3333750"/>
          <p14:tracePt t="7409" x="8521700" y="3371850"/>
          <p14:tracePt t="7426" x="8140700" y="3435350"/>
          <p14:tracePt t="7443" x="7727950" y="3479800"/>
          <p14:tracePt t="7460" x="7308850" y="3562350"/>
          <p14:tracePt t="7477" x="6680200" y="3651250"/>
          <p14:tracePt t="7493" x="6229350" y="3714750"/>
          <p14:tracePt t="7509" x="5816600" y="3759200"/>
          <p14:tracePt t="7526" x="5499100" y="3778250"/>
          <p14:tracePt t="7543" x="5187950" y="3822700"/>
          <p14:tracePt t="7560" x="4940300" y="3867150"/>
          <p14:tracePt t="7576" x="4743450" y="3898900"/>
          <p14:tracePt t="7593" x="4578350" y="3924300"/>
          <p14:tracePt t="7610" x="4394200" y="3956050"/>
          <p14:tracePt t="7626" x="4248150" y="4000500"/>
          <p14:tracePt t="7643" x="4076700" y="4070350"/>
          <p14:tracePt t="7660" x="3937000" y="4127500"/>
          <p14:tracePt t="7677" x="3778250" y="4197350"/>
          <p14:tracePt t="7693" x="3740150" y="4222750"/>
          <p14:tracePt t="7710" x="3676650" y="4254500"/>
          <p14:tracePt t="7726" x="3657600" y="4254500"/>
          <p14:tracePt t="7782" x="3657600" y="4267200"/>
          <p14:tracePt t="7790" x="3657600" y="4286250"/>
          <p14:tracePt t="7806" x="3676650" y="4298950"/>
          <p14:tracePt t="7814" x="3695700" y="4305300"/>
          <p14:tracePt t="7826" x="3727450" y="4305300"/>
          <p14:tracePt t="7843" x="3816350" y="4318000"/>
          <p14:tracePt t="7860" x="3937000" y="4318000"/>
          <p14:tracePt t="7877" x="4159250" y="4298950"/>
          <p14:tracePt t="7893" x="4337050" y="4241800"/>
          <p14:tracePt t="7910" x="4546600" y="4178300"/>
          <p14:tracePt t="7926" x="4711700" y="4070350"/>
          <p14:tracePt t="7943" x="4826000" y="4000500"/>
          <p14:tracePt t="7960" x="4883150" y="3968750"/>
          <p14:tracePt t="7976" x="4902200" y="3949700"/>
          <p14:tracePt t="8350" x="4946650" y="3924300"/>
          <p14:tracePt t="8358" x="5080000" y="3905250"/>
          <p14:tracePt t="8366" x="5213350" y="3892550"/>
          <p14:tracePt t="8376" x="5308600" y="3873500"/>
          <p14:tracePt t="8393" x="5429250" y="3848100"/>
          <p14:tracePt t="8410" x="5499100" y="3835400"/>
          <p14:tracePt t="8427" x="5588000" y="3822700"/>
          <p14:tracePt t="8443" x="5670550" y="3822700"/>
          <p14:tracePt t="8460" x="5708650" y="3822700"/>
          <p14:tracePt t="8477" x="5727700" y="3822700"/>
          <p14:tracePt t="8551" x="5727700" y="3860800"/>
          <p14:tracePt t="8558" x="5727700" y="3911600"/>
          <p14:tracePt t="8566" x="5727700" y="3968750"/>
          <p14:tracePt t="8577" x="5727700" y="4038600"/>
          <p14:tracePt t="8593" x="5708650" y="4133850"/>
          <p14:tracePt t="8610" x="5632450" y="4305300"/>
          <p14:tracePt t="8626" x="5518150" y="4476750"/>
          <p14:tracePt t="8643" x="5422900" y="4635500"/>
          <p14:tracePt t="8660" x="5308600" y="4794250"/>
          <p14:tracePt t="8677" x="5194300" y="4991100"/>
          <p14:tracePt t="8693" x="5149850" y="5060950"/>
          <p14:tracePt t="8710" x="5118100" y="5105400"/>
          <p14:tracePt t="8727" x="5105400" y="5130800"/>
          <p14:tracePt t="8743" x="5073650" y="5137150"/>
          <p14:tracePt t="8760" x="5022850" y="5168900"/>
          <p14:tracePt t="8777" x="4927600" y="5213350"/>
          <p14:tracePt t="8793" x="4806950" y="5264150"/>
          <p14:tracePt t="8810" x="4679950" y="5308600"/>
          <p14:tracePt t="8827" x="4521200" y="5353050"/>
          <p14:tracePt t="8844" x="4292600" y="5416550"/>
          <p14:tracePt t="8860" x="4032250" y="5486400"/>
          <p14:tracePt t="8877" x="3797300" y="5543550"/>
          <p14:tracePt t="8893" x="3721100" y="5568950"/>
          <p14:tracePt t="8909" x="3676650" y="5581650"/>
          <p14:tracePt t="15558" x="3683000" y="5581650"/>
          <p14:tracePt t="15566" x="3714750" y="5581650"/>
          <p14:tracePt t="15574" x="3746500" y="5581650"/>
          <p14:tracePt t="15582" x="3797300" y="5575300"/>
          <p14:tracePt t="15595" x="3835400" y="5575300"/>
          <p14:tracePt t="15612" x="3860800" y="5562600"/>
          <p14:tracePt t="15629" x="3975100" y="5511800"/>
          <p14:tracePt t="15645" x="4064000" y="5473700"/>
          <p14:tracePt t="15662" x="4108450" y="5461000"/>
          <p14:tracePt t="15679" x="4127500" y="5448300"/>
          <p14:tracePt t="15695" x="4133850" y="5448300"/>
          <p14:tracePt t="15765" x="4146550" y="5435600"/>
          <p14:tracePt t="15773" x="4146550" y="5429250"/>
          <p14:tracePt t="15781" x="4152900" y="5403850"/>
          <p14:tracePt t="15795" x="4165600" y="5372100"/>
          <p14:tracePt t="15813" x="4184650" y="5334000"/>
          <p14:tracePt t="15829" x="4184650" y="5314950"/>
          <p14:tracePt t="15845" x="4222750" y="5219700"/>
          <p14:tracePt t="15862" x="4248150" y="5149850"/>
          <p14:tracePt t="15879" x="4260850" y="5092700"/>
          <p14:tracePt t="15895" x="4273550" y="5048250"/>
          <p14:tracePt t="15912" x="4279900" y="5041900"/>
          <p14:tracePt t="15957" x="4279900" y="5035550"/>
        </p14:tracePtLst>
      </p14:laserTraceLst>
    </p:ext>
  </p:extLs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4414" y="1154114"/>
            <a:ext cx="7500937" cy="4681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table shows the number of traffic accidents recorded in Aswan Governorate for the month of May </a:t>
            </a:r>
            <a:r>
              <a:rPr lang="en-US" sz="2800" dirty="0" smtClean="0">
                <a:solidFill>
                  <a:schemeClr val="tx1"/>
                </a:solidFill>
                <a:cs typeface="Times New Roman" pitchFamily="18" charset="0"/>
              </a:rPr>
              <a:t>2025, </a:t>
            </a:r>
            <a:r>
              <a:rPr lang="en-US" sz="2800" dirty="0">
                <a:solidFill>
                  <a:schemeClr val="tx1"/>
                </a:solidFill>
                <a:cs typeface="Times New Roman" pitchFamily="18" charset="0"/>
              </a:rPr>
              <a:t>It is required to verify that the average recorded traffic accidents are 29 or not?</a:t>
            </a:r>
            <a:endParaRPr lang="ar-EG" sz="2800" dirty="0">
              <a:solidFill>
                <a:schemeClr val="tx1"/>
              </a:solidFill>
              <a:cs typeface="Times New Roman" pitchFamily="18" charset="0"/>
            </a:endParaRPr>
          </a:p>
        </p:txBody>
      </p:sp>
      <p:sp>
        <p:nvSpPr>
          <p:cNvPr id="3993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5EE92E3-84C9-49BF-A6A7-A86327016B2A}" type="slidenum">
              <a:rPr lang="en-US" altLang="en-US" sz="1000" b="0">
                <a:solidFill>
                  <a:srgbClr val="9B9A98"/>
                </a:solidFill>
                <a:latin typeface="Arial" panose="020B0604020202020204" pitchFamily="34" charset="0"/>
              </a:rPr>
              <a:pPr/>
              <a:t>121</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4102502692"/>
      </p:ext>
    </p:extLst>
  </p:cSld>
  <p:clrMapOvr>
    <a:masterClrMapping/>
  </p:clrMapOvr>
  <mc:AlternateContent xmlns:mc="http://schemas.openxmlformats.org/markup-compatibility/2006" xmlns:p14="http://schemas.microsoft.com/office/powerpoint/2010/main">
    <mc:Choice Requires="p14">
      <p:transition spd="slow" p14:dur="2000" advTm="12288"/>
    </mc:Choice>
    <mc:Fallback xmlns="">
      <p:transition spd="slow" advTm="122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0FC4FD-7DC7-4F8C-92D6-9BAC46470C1A}" type="slidenum">
              <a:rPr lang="en-US" altLang="en-US" sz="1000" b="0">
                <a:solidFill>
                  <a:srgbClr val="9B9A98"/>
                </a:solidFill>
                <a:latin typeface="Arial" panose="020B0604020202020204" pitchFamily="34" charset="0"/>
              </a:rPr>
              <a:pPr/>
              <a:t>122</a:t>
            </a:fld>
            <a:endParaRPr lang="en-US" altLang="en-US" sz="1000" b="0">
              <a:solidFill>
                <a:srgbClr val="9B9A98"/>
              </a:solidFill>
              <a:latin typeface="Arial" panose="020B0604020202020204" pitchFamily="34" charset="0"/>
            </a:endParaRPr>
          </a:p>
        </p:txBody>
      </p:sp>
      <p:pic>
        <p:nvPicPr>
          <p:cNvPr id="40963" name="Picture 1"/>
          <p:cNvPicPr>
            <a:picLocks noChangeAspect="1"/>
          </p:cNvPicPr>
          <p:nvPr/>
        </p:nvPicPr>
        <p:blipFill>
          <a:blip r:embed="rId2">
            <a:extLst>
              <a:ext uri="{28A0092B-C50C-407E-A947-70E740481C1C}">
                <a14:useLocalDpi xmlns:a14="http://schemas.microsoft.com/office/drawing/2010/main" val="0"/>
              </a:ext>
            </a:extLst>
          </a:blip>
          <a:srcRect l="34566" t="48196" r="56396" b="11157"/>
          <a:stretch>
            <a:fillRect/>
          </a:stretch>
        </p:blipFill>
        <p:spPr bwMode="auto">
          <a:xfrm>
            <a:off x="4541839" y="141288"/>
            <a:ext cx="2187575"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4"/>
          <p:cNvPicPr>
            <a:picLocks noChangeAspect="1"/>
          </p:cNvPicPr>
          <p:nvPr/>
        </p:nvPicPr>
        <p:blipFill>
          <a:blip r:embed="rId3">
            <a:extLst>
              <a:ext uri="{28A0092B-C50C-407E-A947-70E740481C1C}">
                <a14:useLocalDpi xmlns:a14="http://schemas.microsoft.com/office/drawing/2010/main" val="0"/>
              </a:ext>
            </a:extLst>
          </a:blip>
          <a:srcRect l="40208" t="24989" r="39667" b="60762"/>
          <a:stretch>
            <a:fillRect/>
          </a:stretch>
        </p:blipFill>
        <p:spPr bwMode="auto">
          <a:xfrm>
            <a:off x="4541839" y="5683250"/>
            <a:ext cx="21875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7992156"/>
      </p:ext>
    </p:extLst>
  </p:cSld>
  <p:clrMapOvr>
    <a:masterClrMapping/>
  </p:clrMapOvr>
  <mc:AlternateContent xmlns:mc="http://schemas.openxmlformats.org/markup-compatibility/2006" xmlns:p14="http://schemas.microsoft.com/office/powerpoint/2010/main">
    <mc:Choice Requires="p14">
      <p:transition spd="slow" p14:dur="2000" advTm="8527"/>
    </mc:Choice>
    <mc:Fallback xmlns="">
      <p:transition spd="slow" advTm="8527"/>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is 29</a:t>
            </a:r>
          </a:p>
          <a:p>
            <a:pPr algn="ctr">
              <a:lnSpc>
                <a:spcPct val="150000"/>
              </a:lnSpc>
              <a:defRPr/>
            </a:pPr>
            <a:r>
              <a:rPr lang="en-US" sz="2800" dirty="0">
                <a:solidFill>
                  <a:schemeClr val="tx1"/>
                </a:solidFill>
                <a:cs typeface="Times New Roman" pitchFamily="18" charset="0"/>
              </a:rPr>
              <a:t>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given data mean not equal 29</a:t>
            </a:r>
          </a:p>
          <a:p>
            <a:pPr algn="ctr">
              <a:lnSpc>
                <a:spcPct val="150000"/>
              </a:lnSpc>
              <a:defRPr/>
            </a:pPr>
            <a:r>
              <a:rPr lang="en-US" sz="2800" dirty="0">
                <a:solidFill>
                  <a:schemeClr val="tx1"/>
                </a:solidFill>
                <a:cs typeface="Times New Roman" pitchFamily="18" charset="0"/>
              </a:rPr>
              <a:t>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620839875"/>
      </p:ext>
    </p:extLst>
  </p:cSld>
  <p:clrMapOvr>
    <a:masterClrMapping/>
  </p:clrMapOvr>
  <mc:AlternateContent xmlns:mc="http://schemas.openxmlformats.org/markup-compatibility/2006" xmlns:p14="http://schemas.microsoft.com/office/powerpoint/2010/main">
    <mc:Choice Requires="p14">
      <p:transition spd="slow" p14:dur="2000" advTm="43889"/>
    </mc:Choice>
    <mc:Fallback xmlns="">
      <p:transition spd="slow" advTm="4388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mod="1">
    <p:ext uri="{3A86A75C-4F4B-4683-9AE1-C65F6400EC91}">
      <p14:laserTraceLst xmlns:p14="http://schemas.microsoft.com/office/powerpoint/2010/main">
        <p14:tracePtLst>
          <p14:tracePt t="41242" x="4267200" y="5029200"/>
          <p14:tracePt t="41250" x="4210050" y="5029200"/>
          <p14:tracePt t="41257" x="4140200" y="5016500"/>
          <p14:tracePt t="41265" x="4121150" y="5016500"/>
          <p14:tracePt t="41281" x="4095750" y="5016500"/>
          <p14:tracePt t="41298" x="4070350" y="5035550"/>
          <p14:tracePt t="41314" x="4051300" y="5060950"/>
          <p14:tracePt t="41331" x="4032250" y="5149850"/>
          <p14:tracePt t="41348" x="4019550" y="5283200"/>
          <p14:tracePt t="41364" x="4019550" y="5353050"/>
          <p14:tracePt t="41381" x="4000500" y="5403850"/>
          <p14:tracePt t="41398" x="3981450" y="5416550"/>
          <p14:tracePt t="41414" x="3968750" y="5429250"/>
          <p14:tracePt t="41431" x="3949700" y="5435600"/>
          <p14:tracePt t="41448" x="3943350" y="5435600"/>
          <p14:tracePt t="41945" x="3937000" y="5429250"/>
          <p14:tracePt t="41953" x="3937000" y="5384800"/>
          <p14:tracePt t="41965" x="3937000" y="5334000"/>
          <p14:tracePt t="41981" x="3937000" y="5213350"/>
          <p14:tracePt t="41998" x="3937000" y="5118100"/>
          <p14:tracePt t="42014" x="3937000" y="5060950"/>
          <p14:tracePt t="42031" x="3930650" y="5016500"/>
          <p14:tracePt t="42048" x="3930650" y="4984750"/>
          <p14:tracePt t="42537" x="3930650" y="4978400"/>
          <p14:tracePt t="42545" x="3930650" y="4927600"/>
          <p14:tracePt t="42553" x="3930650" y="4845050"/>
          <p14:tracePt t="42565" x="3930650" y="4762500"/>
          <p14:tracePt t="42581" x="3937000" y="4610100"/>
          <p14:tracePt t="42598" x="3937000" y="4502150"/>
          <p14:tracePt t="42615" x="3937000" y="4394200"/>
          <p14:tracePt t="42632" x="3937000" y="4298950"/>
          <p14:tracePt t="42648" x="3937000" y="4292600"/>
          <p14:tracePt t="42665" x="3937000" y="4254500"/>
          <p14:tracePt t="42681" x="3937000" y="4241800"/>
          <p14:tracePt t="42698" x="3930650" y="4241800"/>
        </p14:tracePtLst>
      </p14:laserTraceLst>
    </p:ext>
  </p:extLs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30501C-7ABF-411C-8844-AACBC83D55AB}" type="slidenum">
              <a:rPr lang="en-US" altLang="en-US" sz="1000" b="0">
                <a:solidFill>
                  <a:srgbClr val="9B9A98"/>
                </a:solidFill>
                <a:latin typeface="Arial" panose="020B0604020202020204" pitchFamily="34" charset="0"/>
              </a:rPr>
              <a:pPr/>
              <a:t>124</a:t>
            </a:fld>
            <a:endParaRPr lang="en-US" altLang="en-US" sz="1000" b="0">
              <a:solidFill>
                <a:srgbClr val="9B9A98"/>
              </a:solidFill>
              <a:latin typeface="Arial" panose="020B0604020202020204" pitchFamily="34" charset="0"/>
            </a:endParaRPr>
          </a:p>
        </p:txBody>
      </p:sp>
      <p:pic>
        <p:nvPicPr>
          <p:cNvPr id="43011" name="Picture 2"/>
          <p:cNvPicPr>
            <a:picLocks noChangeAspect="1" noChangeArrowheads="1"/>
          </p:cNvPicPr>
          <p:nvPr/>
        </p:nvPicPr>
        <p:blipFill>
          <a:blip r:embed="rId2">
            <a:extLst>
              <a:ext uri="{28A0092B-C50C-407E-A947-70E740481C1C}">
                <a14:useLocalDpi xmlns:a14="http://schemas.microsoft.com/office/drawing/2010/main" val="0"/>
              </a:ext>
            </a:extLst>
          </a:blip>
          <a:srcRect b="5328"/>
          <a:stretch>
            <a:fillRect/>
          </a:stretch>
        </p:blipFill>
        <p:spPr bwMode="auto">
          <a:xfrm>
            <a:off x="2346326" y="665163"/>
            <a:ext cx="7997825" cy="443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8816053"/>
      </p:ext>
    </p:extLst>
  </p:cSld>
  <p:clrMapOvr>
    <a:masterClrMapping/>
  </p:clrMapOvr>
  <mc:AlternateContent xmlns:mc="http://schemas.openxmlformats.org/markup-compatibility/2006" xmlns:p14="http://schemas.microsoft.com/office/powerpoint/2010/main">
    <mc:Choice Requires="p14">
      <p:transition spd="slow" p14:dur="2000" advTm="6304"/>
    </mc:Choice>
    <mc:Fallback xmlns="">
      <p:transition spd="slow" advTm="6304"/>
    </mc:Fallback>
  </mc:AlternateContent>
  <p:timing>
    <p:tnLst>
      <p:par>
        <p:cTn id="1" dur="indefinite" restart="never" nodeType="tmRoot"/>
      </p:par>
    </p:tnLst>
  </p:timing>
  <p:extLst mod="1">
    <p:ext uri="{3A86A75C-4F4B-4683-9AE1-C65F6400EC91}">
      <p14:laserTraceLst xmlns:p14="http://schemas.microsoft.com/office/powerpoint/2010/main">
        <p14:tracePtLst>
          <p14:tracePt t="2544" x="3943350" y="4235450"/>
          <p14:tracePt t="2552" x="4064000" y="4222750"/>
          <p14:tracePt t="2560" x="4159250" y="4203700"/>
          <p14:tracePt t="2577" x="4356100" y="4171950"/>
          <p14:tracePt t="2594" x="4451350" y="4159250"/>
          <p14:tracePt t="2610" x="4514850" y="4146550"/>
          <p14:tracePt t="2627" x="4572000" y="4133850"/>
          <p14:tracePt t="2644" x="4584700" y="4133850"/>
          <p14:tracePt t="2660" x="4597400" y="4127500"/>
        </p14:tracePtLst>
      </p14:laserTraceLst>
    </p:ext>
  </p:extLs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DFA5D38-FC16-4AEA-906B-1CE5AA9DF602}" type="slidenum">
              <a:rPr lang="en-US" altLang="en-US" sz="1000" b="0">
                <a:solidFill>
                  <a:srgbClr val="9B9A98"/>
                </a:solidFill>
                <a:latin typeface="Arial" panose="020B0604020202020204" pitchFamily="34" charset="0"/>
              </a:rPr>
              <a:pPr/>
              <a:t>125</a:t>
            </a:fld>
            <a:endParaRPr lang="en-US" altLang="en-US" sz="1000" b="0">
              <a:solidFill>
                <a:srgbClr val="9B9A98"/>
              </a:solidFill>
              <a:latin typeface="Arial" panose="020B0604020202020204" pitchFamily="34" charset="0"/>
            </a:endParaRPr>
          </a:p>
        </p:txBody>
      </p:sp>
      <p:pic>
        <p:nvPicPr>
          <p:cNvPr id="44035" name="Picture 2"/>
          <p:cNvPicPr>
            <a:picLocks noChangeAspect="1" noChangeArrowheads="1"/>
          </p:cNvPicPr>
          <p:nvPr/>
        </p:nvPicPr>
        <p:blipFill>
          <a:blip r:embed="rId3">
            <a:extLst>
              <a:ext uri="{28A0092B-C50C-407E-A947-70E740481C1C}">
                <a14:useLocalDpi xmlns:a14="http://schemas.microsoft.com/office/drawing/2010/main" val="0"/>
              </a:ext>
            </a:extLst>
          </a:blip>
          <a:srcRect b="5226"/>
          <a:stretch>
            <a:fillRect/>
          </a:stretch>
        </p:blipFill>
        <p:spPr bwMode="auto">
          <a:xfrm>
            <a:off x="2255838" y="788989"/>
            <a:ext cx="8088312"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788026" y="2768600"/>
            <a:ext cx="498475" cy="4064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15021449"/>
      </p:ext>
    </p:extLst>
  </p:cSld>
  <p:clrMapOvr>
    <a:masterClrMapping/>
  </p:clrMapOvr>
  <mc:AlternateContent xmlns:mc="http://schemas.openxmlformats.org/markup-compatibility/2006" xmlns:p14="http://schemas.microsoft.com/office/powerpoint/2010/main">
    <mc:Choice Requires="p14">
      <p:transition spd="slow" p14:dur="2000" advTm="8656"/>
    </mc:Choice>
    <mc:Fallback xmlns="">
      <p:transition spd="slow" advTm="86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248" x="4629150" y="4064000"/>
          <p14:tracePt t="1256" x="4718050" y="3962400"/>
          <p14:tracePt t="1264" x="4813300" y="3822700"/>
          <p14:tracePt t="1275" x="4889500" y="3733800"/>
          <p14:tracePt t="1291" x="4972050" y="3606800"/>
          <p14:tracePt t="1308" x="5073650" y="3460750"/>
          <p14:tracePt t="1325" x="5168900" y="3327400"/>
          <p14:tracePt t="1341" x="5283200" y="3213100"/>
          <p14:tracePt t="1358" x="5365750" y="3098800"/>
          <p14:tracePt t="1375" x="5492750" y="2971800"/>
          <p14:tracePt t="1391" x="5537200" y="2940050"/>
          <p14:tracePt t="1394" x="5568950" y="2921000"/>
          <p14:tracePt t="1408" x="5619750" y="2882900"/>
          <p14:tracePt t="1425" x="5664200" y="2863850"/>
          <p14:tracePt t="1441" x="5702300" y="2838450"/>
          <p14:tracePt t="1458" x="5772150" y="2838450"/>
          <p14:tracePt t="1475" x="5880100" y="2832100"/>
          <p14:tracePt t="1491" x="6007100" y="2832100"/>
          <p14:tracePt t="1508" x="6146800" y="2832100"/>
          <p14:tracePt t="1525" x="6267450" y="2832100"/>
          <p14:tracePt t="1541" x="6350000" y="2832100"/>
          <p14:tracePt t="1558" x="6407150" y="2832100"/>
          <p14:tracePt t="1575" x="6419850" y="2819400"/>
          <p14:tracePt t="1608" x="6432550" y="2813050"/>
          <p14:tracePt t="1625" x="6438900" y="2806700"/>
          <p14:tracePt t="1672" x="6445250" y="2806700"/>
          <p14:tracePt t="1680" x="6457950" y="2806700"/>
          <p14:tracePt t="1691" x="6464300" y="2806700"/>
          <p14:tracePt t="1708" x="6483350" y="2806700"/>
          <p14:tracePt t="1725" x="6489700" y="2806700"/>
          <p14:tracePt t="1741" x="6496050" y="2806700"/>
          <p14:tracePt t="1880" x="6502400" y="2787650"/>
          <p14:tracePt t="1888" x="6502400" y="2768600"/>
          <p14:tracePt t="1896" x="6508750" y="2755900"/>
          <p14:tracePt t="1908" x="6508750" y="2749550"/>
          <p14:tracePt t="1925" x="6521450" y="2724150"/>
          <p14:tracePt t="1941" x="6521450" y="2717800"/>
          <p14:tracePt t="1958" x="6521450" y="2711450"/>
          <p14:tracePt t="2239" x="6521450" y="2717800"/>
          <p14:tracePt t="2246" x="6521450" y="2730500"/>
          <p14:tracePt t="2254" x="6521450" y="2736850"/>
          <p14:tracePt t="2262" x="6521450" y="2743200"/>
          <p14:tracePt t="2274" x="6521450" y="2762250"/>
          <p14:tracePt t="2291" x="6521450" y="2800350"/>
          <p14:tracePt t="2308" x="6521450" y="2838450"/>
          <p14:tracePt t="2325" x="6515100" y="2876550"/>
          <p14:tracePt t="2341" x="6502400" y="2914650"/>
          <p14:tracePt t="2358" x="6496050" y="2933700"/>
          <p14:tracePt t="2375" x="6489700" y="2984500"/>
          <p14:tracePt t="2391" x="6477000" y="2997200"/>
          <p14:tracePt t="2408" x="6470650" y="3016250"/>
          <p14:tracePt t="2424" x="6470650" y="3041650"/>
          <p14:tracePt t="2441" x="6457950" y="3060700"/>
          <p14:tracePt t="2458" x="6457950" y="3067050"/>
          <p14:tracePt t="2474" x="6457950" y="3086100"/>
          <p14:tracePt t="2491" x="6457950" y="3105150"/>
          <p14:tracePt t="2525" x="6457950" y="3117850"/>
          <p14:tracePt t="2541" x="6451600" y="3117850"/>
          <p14:tracePt t="2712" x="6451600" y="3098800"/>
          <p14:tracePt t="2720" x="6451600" y="3079750"/>
          <p14:tracePt t="2728" x="6451600" y="3060700"/>
          <p14:tracePt t="2742" x="6451600" y="3028950"/>
          <p14:tracePt t="2759" x="6451600" y="2984500"/>
          <p14:tracePt t="2776" x="6451600" y="2952750"/>
          <p14:tracePt t="2792" x="6451600" y="2940050"/>
          <p14:tracePt t="3072" x="6451600" y="2959100"/>
          <p14:tracePt t="3080" x="6445250" y="2978150"/>
          <p14:tracePt t="3092" x="6445250" y="3016250"/>
          <p14:tracePt t="3109" x="6432550" y="3067050"/>
          <p14:tracePt t="3125" x="6419850" y="3124200"/>
          <p14:tracePt t="3142" x="6413500" y="3162300"/>
          <p14:tracePt t="3159" x="6388100" y="3232150"/>
          <p14:tracePt t="3175" x="6388100" y="3244850"/>
          <p14:tracePt t="3192" x="6381750" y="3282950"/>
          <p14:tracePt t="3209" x="6381750" y="3289300"/>
          <p14:tracePt t="3225" x="6369050" y="3308350"/>
          <p14:tracePt t="3242" x="6362700" y="3346450"/>
          <p14:tracePt t="3259" x="6324600" y="3409950"/>
          <p14:tracePt t="3275" x="6267450" y="3492500"/>
          <p14:tracePt t="3292" x="6210300" y="3575050"/>
          <p14:tracePt t="3309" x="6172200" y="3632200"/>
          <p14:tracePt t="3326" x="6146800" y="3663950"/>
          <p14:tracePt t="3342" x="6134100" y="3663950"/>
          <p14:tracePt t="3359" x="6127750" y="3670300"/>
          <p14:tracePt t="3432" x="6127750" y="3663950"/>
          <p14:tracePt t="3440" x="6127750" y="3613150"/>
          <p14:tracePt t="3448" x="6146800" y="3556000"/>
          <p14:tracePt t="3459" x="6159500" y="3498850"/>
          <p14:tracePt t="3475" x="6216650" y="3390900"/>
          <p14:tracePt t="3492" x="6267450" y="3270250"/>
          <p14:tracePt t="3509" x="6330950" y="3187700"/>
          <p14:tracePt t="3525" x="6362700" y="3117850"/>
          <p14:tracePt t="3542" x="6388100" y="3086100"/>
          <p14:tracePt t="3559" x="6407150" y="3054350"/>
          <p14:tracePt t="3656" x="6413500" y="3048000"/>
          <p14:tracePt t="3688" x="6413500" y="3041650"/>
          <p14:tracePt t="3696" x="6413500" y="3035300"/>
          <p14:tracePt t="3704" x="6426200" y="3016250"/>
          <p14:tracePt t="3720" x="6426200" y="3009900"/>
          <p14:tracePt t="3728" x="6426200" y="2997200"/>
          <p14:tracePt t="3742" x="6432550" y="2990850"/>
          <p14:tracePt t="3759" x="6432550" y="2971800"/>
          <p14:tracePt t="3775" x="6438900" y="2971800"/>
          <p14:tracePt t="3809" x="6438900" y="2965450"/>
          <p14:tracePt t="3847" x="6438900" y="2990850"/>
          <p14:tracePt t="3855" x="6438900" y="3054350"/>
          <p14:tracePt t="3863" x="6438900" y="3124200"/>
          <p14:tracePt t="3875" x="6432550" y="3206750"/>
          <p14:tracePt t="3892" x="6369050" y="3403600"/>
          <p14:tracePt t="3908" x="6324600" y="3556000"/>
          <p14:tracePt t="3925" x="6299200" y="3625850"/>
          <p14:tracePt t="3942" x="6299200" y="3663950"/>
          <p14:tracePt t="3959" x="6292850" y="3683000"/>
          <p14:tracePt t="3975" x="6292850" y="3714750"/>
          <p14:tracePt t="3992" x="6280150" y="3765550"/>
          <p14:tracePt t="4009" x="6280150" y="3917950"/>
          <p14:tracePt t="4026" x="6267450" y="4095750"/>
          <p14:tracePt t="4042" x="6267450" y="4324350"/>
          <p14:tracePt t="4059" x="6267450" y="4508500"/>
          <p14:tracePt t="4075" x="6267450" y="4660900"/>
          <p14:tracePt t="4092" x="6254750" y="4781550"/>
          <p14:tracePt t="4109" x="6242050" y="4895850"/>
          <p14:tracePt t="4125" x="6229350" y="4965700"/>
          <p14:tracePt t="4142" x="6229350" y="4991100"/>
          <p14:tracePt t="4159" x="6216650" y="5003800"/>
        </p14:tracePtLst>
      </p14:laserTraceLst>
    </p:ext>
  </p:extLs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DA665C5C-01B4-4967-A360-12838AE44365}" type="slidenum">
              <a:rPr lang="en-US" altLang="en-US" sz="1000" b="0">
                <a:solidFill>
                  <a:srgbClr val="9B9A98"/>
                </a:solidFill>
                <a:latin typeface="Arial" panose="020B0604020202020204" pitchFamily="34" charset="0"/>
              </a:rPr>
              <a:pPr/>
              <a:t>126</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2">
            <a:extLst>
              <a:ext uri="{28A0092B-C50C-407E-A947-70E740481C1C}">
                <a14:useLocalDpi xmlns:a14="http://schemas.microsoft.com/office/drawing/2010/main" val="0"/>
              </a:ext>
            </a:extLst>
          </a:blip>
          <a:srcRect b="5574"/>
          <a:stretch>
            <a:fillRect/>
          </a:stretch>
        </p:blipFill>
        <p:spPr bwMode="auto">
          <a:xfrm>
            <a:off x="2055814" y="698501"/>
            <a:ext cx="8237537" cy="464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684497"/>
      </p:ext>
    </p:extLst>
  </p:cSld>
  <p:clrMapOvr>
    <a:masterClrMapping/>
  </p:clrMapOvr>
  <mc:AlternateContent xmlns:mc="http://schemas.openxmlformats.org/markup-compatibility/2006" xmlns:p14="http://schemas.microsoft.com/office/powerpoint/2010/main">
    <mc:Choice Requires="p14">
      <p:transition spd="slow" p14:dur="2000" advTm="5536"/>
    </mc:Choice>
    <mc:Fallback xmlns="">
      <p:transition spd="slow" advTm="5536"/>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44BCB7E-2843-4C76-B320-D06C1B59B4DF}" type="slidenum">
              <a:rPr lang="en-US" altLang="en-US" sz="1000" b="0">
                <a:solidFill>
                  <a:srgbClr val="9B9A98"/>
                </a:solidFill>
                <a:latin typeface="Arial" panose="020B0604020202020204" pitchFamily="34" charset="0"/>
              </a:rPr>
              <a:pPr/>
              <a:t>127</a:t>
            </a:fld>
            <a:endParaRPr lang="en-US" altLang="en-US" sz="1000" b="0">
              <a:solidFill>
                <a:srgbClr val="9B9A98"/>
              </a:solidFill>
              <a:latin typeface="Arial" panose="020B0604020202020204" pitchFamily="34" charset="0"/>
            </a:endParaRPr>
          </a:p>
        </p:txBody>
      </p:sp>
      <p:pic>
        <p:nvPicPr>
          <p:cNvPr id="46083" name="Picture 2"/>
          <p:cNvPicPr>
            <a:picLocks noChangeAspect="1" noChangeArrowheads="1"/>
          </p:cNvPicPr>
          <p:nvPr/>
        </p:nvPicPr>
        <p:blipFill>
          <a:blip r:embed="rId3">
            <a:extLst>
              <a:ext uri="{28A0092B-C50C-407E-A947-70E740481C1C}">
                <a14:useLocalDpi xmlns:a14="http://schemas.microsoft.com/office/drawing/2010/main" val="0"/>
              </a:ext>
            </a:extLst>
          </a:blip>
          <a:srcRect b="5128"/>
          <a:stretch>
            <a:fillRect/>
          </a:stretch>
        </p:blipFill>
        <p:spPr bwMode="auto">
          <a:xfrm>
            <a:off x="2163764" y="631825"/>
            <a:ext cx="8162925" cy="492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427789" y="3433764"/>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75264" y="3652839"/>
            <a:ext cx="549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507354453"/>
      </p:ext>
    </p:extLst>
  </p:cSld>
  <p:clrMapOvr>
    <a:masterClrMapping/>
  </p:clrMapOvr>
  <mc:AlternateContent xmlns:mc="http://schemas.openxmlformats.org/markup-compatibility/2006" xmlns:p14="http://schemas.microsoft.com/office/powerpoint/2010/main">
    <mc:Choice Requires="p14">
      <p:transition spd="slow" p14:dur="2000" advTm="7248"/>
    </mc:Choice>
    <mc:Fallback xmlns="">
      <p:transition spd="slow" advTm="72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03C5E5D-81EF-4A57-AF45-B6429F502D3E}" type="slidenum">
              <a:rPr lang="en-US" altLang="en-US" sz="1000" b="0">
                <a:solidFill>
                  <a:srgbClr val="9B9A98"/>
                </a:solidFill>
                <a:latin typeface="Arial" panose="020B0604020202020204" pitchFamily="34" charset="0"/>
              </a:rPr>
              <a:pPr/>
              <a:t>128</a:t>
            </a:fld>
            <a:endParaRPr lang="en-US" altLang="en-US" sz="1000" b="0">
              <a:solidFill>
                <a:srgbClr val="9B9A98"/>
              </a:solidFill>
              <a:latin typeface="Arial" panose="020B0604020202020204" pitchFamily="34" charset="0"/>
            </a:endParaRPr>
          </a:p>
        </p:txBody>
      </p:sp>
      <p:pic>
        <p:nvPicPr>
          <p:cNvPr id="47107" name="Picture 2"/>
          <p:cNvPicPr>
            <a:picLocks noChangeAspect="1" noChangeArrowheads="1"/>
          </p:cNvPicPr>
          <p:nvPr/>
        </p:nvPicPr>
        <p:blipFill>
          <a:blip r:embed="rId3">
            <a:extLst>
              <a:ext uri="{28A0092B-C50C-407E-A947-70E740481C1C}">
                <a14:useLocalDpi xmlns:a14="http://schemas.microsoft.com/office/drawing/2010/main" val="0"/>
              </a:ext>
            </a:extLst>
          </a:blip>
          <a:srcRect b="5566"/>
          <a:stretch>
            <a:fillRect/>
          </a:stretch>
        </p:blipFill>
        <p:spPr bwMode="auto">
          <a:xfrm>
            <a:off x="2022475" y="1063626"/>
            <a:ext cx="7913688"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236914" y="4389439"/>
            <a:ext cx="4073525" cy="1063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85823765"/>
      </p:ext>
    </p:extLst>
  </p:cSld>
  <p:clrMapOvr>
    <a:masterClrMapping/>
  </p:clrMapOvr>
  <mc:AlternateContent xmlns:mc="http://schemas.openxmlformats.org/markup-compatibility/2006" xmlns:p14="http://schemas.microsoft.com/office/powerpoint/2010/main">
    <mc:Choice Requires="p14">
      <p:transition spd="slow" p14:dur="2000" advTm="22579"/>
    </mc:Choice>
    <mc:Fallback xmlns="">
      <p:transition spd="slow" advTm="2257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0793" x="381000" y="5511800"/>
          <p14:tracePt t="10841" x="387350" y="5505450"/>
          <p14:tracePt t="10849" x="406400" y="5505450"/>
          <p14:tracePt t="10857" x="425450" y="5511800"/>
          <p14:tracePt t="10865" x="444500" y="5511800"/>
          <p14:tracePt t="10880" x="488950" y="5511800"/>
          <p14:tracePt t="10896" x="609600" y="5511800"/>
          <p14:tracePt t="10913" x="977900" y="5511800"/>
          <p14:tracePt t="10930" x="1524000" y="5511800"/>
          <p14:tracePt t="10947" x="2165350" y="5511800"/>
          <p14:tracePt t="10963" x="2952750" y="5511800"/>
          <p14:tracePt t="10980" x="3689350" y="5511800"/>
          <p14:tracePt t="10997" x="4375150" y="5511800"/>
          <p14:tracePt t="11013" x="4927600" y="5511800"/>
          <p14:tracePt t="11030" x="5226050" y="5511800"/>
          <p14:tracePt t="11047" x="5359400" y="5505450"/>
          <p14:tracePt t="11049" x="5397500" y="5492750"/>
          <p14:tracePt t="11063" x="5435600" y="5480050"/>
          <p14:tracePt t="11080" x="5454650" y="5473700"/>
          <p14:tracePt t="11097" x="5461000" y="5473700"/>
          <p14:tracePt t="11113" x="5492750" y="5473700"/>
          <p14:tracePt t="11130" x="5556250" y="5473700"/>
          <p14:tracePt t="11147" x="5657850" y="5473700"/>
          <p14:tracePt t="11163" x="5797550" y="5473700"/>
          <p14:tracePt t="11180" x="5962650" y="5473700"/>
          <p14:tracePt t="11197" x="6083300" y="5473700"/>
          <p14:tracePt t="11213" x="6127750" y="5473700"/>
          <p14:tracePt t="11247" x="6127750" y="5467350"/>
          <p14:tracePt t="11263" x="6127750" y="5454650"/>
          <p14:tracePt t="11280" x="6057900" y="5416550"/>
          <p14:tracePt t="11297" x="5899150" y="5353050"/>
          <p14:tracePt t="11313" x="5778500" y="5327650"/>
          <p14:tracePt t="11330" x="5670550" y="5302250"/>
          <p14:tracePt t="11347" x="5588000" y="5276850"/>
          <p14:tracePt t="11363" x="5543550" y="5264150"/>
          <p14:tracePt t="11380" x="5492750" y="5264150"/>
          <p14:tracePt t="11397" x="5461000" y="5257800"/>
          <p14:tracePt t="11414" x="5435600" y="5257800"/>
          <p14:tracePt t="11430" x="5416550" y="5257800"/>
          <p14:tracePt t="11447" x="5391150" y="5257800"/>
          <p14:tracePt t="11464" x="5365750" y="5257800"/>
          <p14:tracePt t="11480" x="5314950" y="5257800"/>
          <p14:tracePt t="11497" x="5251450" y="5257800"/>
          <p14:tracePt t="11513" x="5111750" y="5257800"/>
          <p14:tracePt t="11530" x="5029200" y="5257800"/>
          <p14:tracePt t="11547" x="4933950" y="5257800"/>
          <p14:tracePt t="11564" x="4870450" y="5264150"/>
          <p14:tracePt t="11580" x="4851400" y="5264150"/>
          <p14:tracePt t="11614" x="4845050" y="5264150"/>
          <p14:tracePt t="11630" x="4832350" y="5264150"/>
          <p14:tracePt t="11647" x="4819650" y="5264150"/>
          <p14:tracePt t="11664" x="4781550" y="5264150"/>
          <p14:tracePt t="11680" x="4762500" y="5264150"/>
          <p14:tracePt t="11697" x="4737100" y="5257800"/>
          <p14:tracePt t="11714" x="4724400" y="5257800"/>
          <p14:tracePt t="11730" x="4718050" y="5251450"/>
          <p14:tracePt t="11794" x="4711700" y="5257800"/>
          <p14:tracePt t="11809" x="4711700" y="5264150"/>
          <p14:tracePt t="11817" x="4711700" y="5270500"/>
          <p14:tracePt t="11833" x="4711700" y="5276850"/>
          <p14:tracePt t="11851" x="4711700" y="5289550"/>
          <p14:tracePt t="11865" x="4711700" y="5295900"/>
          <p14:tracePt t="11881" x="4718050" y="5302250"/>
          <p14:tracePt t="11889" x="4718050" y="5308600"/>
          <p14:tracePt t="11898" x="4724400" y="5308600"/>
          <p14:tracePt t="11914" x="4737100" y="5314950"/>
          <p14:tracePt t="11930" x="4743450" y="5314950"/>
          <p14:tracePt t="11964" x="4749800" y="5314950"/>
          <p14:tracePt t="12234" x="4756150" y="5314950"/>
          <p14:tracePt t="12242" x="4768850" y="5314950"/>
          <p14:tracePt t="12258" x="4775200" y="5314950"/>
          <p14:tracePt t="12266" x="4781550" y="5314950"/>
          <p14:tracePt t="12282" x="4794250" y="5314950"/>
          <p14:tracePt t="12297" x="4800600" y="5314950"/>
          <p14:tracePt t="12314" x="4806950" y="5314950"/>
          <p14:tracePt t="12338" x="4813300" y="5314950"/>
          <p14:tracePt t="12394" x="4826000" y="5314950"/>
          <p14:tracePt t="12402" x="4832350" y="5314950"/>
          <p14:tracePt t="12419" x="4838700" y="5314950"/>
          <p14:tracePt t="12434" x="4851400" y="5314950"/>
          <p14:tracePt t="12450" x="4857750" y="5314950"/>
          <p14:tracePt t="12482" x="4864100" y="5314950"/>
          <p14:tracePt t="12538" x="4870450" y="5314950"/>
          <p14:tracePt t="12546" x="4883150" y="5314950"/>
          <p14:tracePt t="12562" x="4889500" y="5314950"/>
          <p14:tracePt t="12570" x="4895850" y="5314950"/>
          <p14:tracePt t="12581" x="4908550" y="5314950"/>
          <p14:tracePt t="12598" x="4914900" y="5314950"/>
          <p14:tracePt t="12614" x="4921250" y="5314950"/>
          <p14:tracePt t="12631" x="4927600" y="5314950"/>
          <p14:tracePt t="12825" x="4940300" y="5314950"/>
          <p14:tracePt t="12833" x="4946650" y="5314950"/>
          <p14:tracePt t="12852" x="4953000" y="5314950"/>
          <p14:tracePt t="12858" x="4959350" y="5314950"/>
          <p14:tracePt t="12874" x="4972050" y="5314950"/>
          <p14:tracePt t="12883" x="4978400" y="5302250"/>
          <p14:tracePt t="12897" x="4991100" y="5289550"/>
          <p14:tracePt t="12914" x="5010150" y="5264150"/>
          <p14:tracePt t="12931" x="5022850" y="5232400"/>
          <p14:tracePt t="12948" x="5022850" y="5200650"/>
          <p14:tracePt t="12964" x="5029200" y="5181600"/>
          <p14:tracePt t="12981" x="5029200" y="5143500"/>
          <p14:tracePt t="12998" x="5029200" y="5111750"/>
          <p14:tracePt t="13014" x="5022850" y="5080000"/>
          <p14:tracePt t="13031" x="5003800" y="5054600"/>
          <p14:tracePt t="13048" x="4972050" y="5022850"/>
          <p14:tracePt t="13051" x="4953000" y="5010150"/>
          <p14:tracePt t="13064" x="4927600" y="4991100"/>
          <p14:tracePt t="13081" x="4902200" y="4991100"/>
          <p14:tracePt t="13098" x="4870450" y="4978400"/>
          <p14:tracePt t="13114" x="4857750" y="4972050"/>
          <p14:tracePt t="13131" x="4845050" y="4972050"/>
          <p14:tracePt t="13148" x="4826000" y="4972050"/>
          <p14:tracePt t="13164" x="4819650" y="4972050"/>
          <p14:tracePt t="13181" x="4806950" y="4972050"/>
          <p14:tracePt t="13198" x="4800600" y="4972050"/>
          <p14:tracePt t="13214" x="4787900" y="4972050"/>
          <p14:tracePt t="13231" x="4775200" y="4972050"/>
          <p14:tracePt t="13247" x="4756150" y="4972050"/>
          <p14:tracePt t="13264" x="4743450" y="4997450"/>
          <p14:tracePt t="13281" x="4737100" y="5041900"/>
          <p14:tracePt t="13297" x="4718050" y="5067300"/>
          <p14:tracePt t="13314" x="4718050" y="5080000"/>
          <p14:tracePt t="13331" x="4718050" y="5111750"/>
          <p14:tracePt t="13348" x="4705350" y="5130800"/>
          <p14:tracePt t="13364" x="4705350" y="5162550"/>
          <p14:tracePt t="13381" x="4705350" y="5200650"/>
          <p14:tracePt t="13398" x="4705350" y="5238750"/>
          <p14:tracePt t="13414" x="4724400" y="5295900"/>
          <p14:tracePt t="13431" x="4743450" y="5321300"/>
          <p14:tracePt t="13448" x="4794250" y="5365750"/>
          <p14:tracePt t="13465" x="4826000" y="5391150"/>
          <p14:tracePt t="13481" x="4838700" y="5391150"/>
          <p14:tracePt t="13498" x="4864100" y="5410200"/>
          <p14:tracePt t="13514" x="4889500" y="5422900"/>
          <p14:tracePt t="13531" x="4933950" y="5429250"/>
          <p14:tracePt t="13548" x="4959350" y="5429250"/>
          <p14:tracePt t="13564" x="4972050" y="5429250"/>
          <p14:tracePt t="13581" x="4991100" y="5429250"/>
          <p14:tracePt t="13598" x="5003800" y="5429250"/>
          <p14:tracePt t="13614" x="5041900" y="5429250"/>
          <p14:tracePt t="13631" x="5080000" y="5397500"/>
          <p14:tracePt t="13648" x="5111750" y="5372100"/>
          <p14:tracePt t="13665" x="5124450" y="5346700"/>
          <p14:tracePt t="13681" x="5124450" y="5327650"/>
          <p14:tracePt t="13698" x="5124450" y="5270500"/>
          <p14:tracePt t="13714" x="5124450" y="5194300"/>
          <p14:tracePt t="13731" x="5073650" y="5130800"/>
          <p14:tracePt t="13748" x="5022850" y="5080000"/>
          <p14:tracePt t="13764" x="4984750" y="5041900"/>
          <p14:tracePt t="13781" x="4953000" y="5022850"/>
          <p14:tracePt t="13798" x="4908550" y="4991100"/>
          <p14:tracePt t="13814" x="4889500" y="4978400"/>
          <p14:tracePt t="13831" x="4864100" y="4959350"/>
          <p14:tracePt t="13848" x="4838700" y="4959350"/>
          <p14:tracePt t="13865" x="4800600" y="4940300"/>
          <p14:tracePt t="13881" x="4768850" y="4940300"/>
          <p14:tracePt t="13898" x="4730750" y="4933950"/>
          <p14:tracePt t="13914" x="4692650" y="4933950"/>
          <p14:tracePt t="13931" x="4654550" y="4933950"/>
          <p14:tracePt t="13948" x="4616450" y="4933950"/>
          <p14:tracePt t="13965" x="4559300" y="4946650"/>
          <p14:tracePt t="13981" x="4495800" y="4965700"/>
          <p14:tracePt t="13998" x="4470400" y="4978400"/>
          <p14:tracePt t="14015" x="4445000" y="4997450"/>
          <p14:tracePt t="14031" x="4413250" y="5029200"/>
          <p14:tracePt t="14048" x="4387850" y="5054600"/>
          <p14:tracePt t="14052" x="4381500" y="5073650"/>
          <p14:tracePt t="14065" x="4356100" y="5118100"/>
          <p14:tracePt t="14081" x="4349750" y="5143500"/>
          <p14:tracePt t="14098" x="4349750" y="5168900"/>
          <p14:tracePt t="14115" x="4349750" y="5207000"/>
          <p14:tracePt t="14131" x="4349750" y="5251450"/>
          <p14:tracePt t="14148" x="4356100" y="5283200"/>
          <p14:tracePt t="14165" x="4387850" y="5308600"/>
          <p14:tracePt t="14181" x="4432300" y="5340350"/>
          <p14:tracePt t="14198" x="4483100" y="5372100"/>
          <p14:tracePt t="14214" x="4540250" y="5397500"/>
          <p14:tracePt t="14231" x="4603750" y="5422900"/>
          <p14:tracePt t="14248" x="4673600" y="5435600"/>
          <p14:tracePt t="14265" x="4781550" y="5448300"/>
          <p14:tracePt t="14281" x="4800600" y="5448300"/>
          <p14:tracePt t="14298" x="4857750" y="5448300"/>
          <p14:tracePt t="14315" x="4895850" y="5410200"/>
          <p14:tracePt t="14331" x="4921250" y="5365750"/>
          <p14:tracePt t="14348" x="4940300" y="5334000"/>
          <p14:tracePt t="14365" x="4946650" y="5308600"/>
          <p14:tracePt t="14381" x="4965700" y="5276850"/>
          <p14:tracePt t="14398" x="4965700" y="5238750"/>
          <p14:tracePt t="14415" x="4965700" y="5194300"/>
          <p14:tracePt t="14431" x="4953000" y="5149850"/>
          <p14:tracePt t="14448" x="4933950" y="5073650"/>
          <p14:tracePt t="14465" x="4908550" y="4997450"/>
          <p14:tracePt t="14481" x="4876800" y="4953000"/>
          <p14:tracePt t="14498" x="4845050" y="4927600"/>
          <p14:tracePt t="14515" x="4819650" y="4902200"/>
          <p14:tracePt t="14531" x="4794250" y="4889500"/>
          <p14:tracePt t="14548" x="4787900" y="4889500"/>
          <p14:tracePt t="14565" x="4768850" y="4889500"/>
          <p14:tracePt t="14581" x="4762500" y="4889500"/>
          <p14:tracePt t="14598" x="4743450" y="4889500"/>
          <p14:tracePt t="14615" x="4730750" y="4889500"/>
          <p14:tracePt t="14631" x="4718050" y="4889500"/>
          <p14:tracePt t="14648" x="4699000" y="4889500"/>
          <p14:tracePt t="14665" x="4660900" y="4927600"/>
          <p14:tracePt t="14681" x="4648200" y="4946650"/>
          <p14:tracePt t="14698" x="4629150" y="4978400"/>
          <p14:tracePt t="14715" x="4622800" y="5029200"/>
          <p14:tracePt t="14731" x="4591050" y="5092700"/>
          <p14:tracePt t="14748" x="4578350" y="5111750"/>
          <p14:tracePt t="14765" x="4578350" y="5143500"/>
          <p14:tracePt t="14781" x="4578350" y="5149850"/>
          <p14:tracePt t="14798" x="4578350" y="5156200"/>
          <p14:tracePt t="14815" x="4578350" y="5175250"/>
          <p14:tracePt t="14831" x="4578350" y="5200650"/>
          <p14:tracePt t="14848" x="4578350" y="5245100"/>
          <p14:tracePt t="14865" x="4641850" y="5308600"/>
          <p14:tracePt t="14881" x="4756150" y="5397500"/>
          <p14:tracePt t="14898" x="4838700" y="5429250"/>
          <p14:tracePt t="14915" x="4927600" y="5461000"/>
          <p14:tracePt t="14931" x="5010150" y="5473700"/>
          <p14:tracePt t="14948" x="5086350" y="5486400"/>
          <p14:tracePt t="14965" x="5118100" y="5486400"/>
          <p14:tracePt t="14982" x="5124450" y="5486400"/>
          <p14:tracePt t="14998" x="5162550" y="5454650"/>
          <p14:tracePt t="15015" x="5187950" y="5391150"/>
          <p14:tracePt t="15032" x="5213350" y="5295900"/>
          <p14:tracePt t="15048" x="5238750" y="5207000"/>
          <p14:tracePt t="15051" x="5238750" y="5168900"/>
          <p14:tracePt t="15065" x="5238750" y="5118100"/>
          <p14:tracePt t="15081" x="5238750" y="5048250"/>
          <p14:tracePt t="15098" x="5238750" y="5016500"/>
          <p14:tracePt t="15115" x="5232400" y="4997450"/>
          <p14:tracePt t="15132" x="5226050" y="4991100"/>
          <p14:tracePt t="15148" x="5219700" y="4991100"/>
          <p14:tracePt t="15165" x="5200650" y="4984750"/>
          <p14:tracePt t="15182" x="5175250" y="4984750"/>
          <p14:tracePt t="15199" x="5149850" y="4972050"/>
          <p14:tracePt t="15215" x="5118100" y="4972050"/>
          <p14:tracePt t="15231" x="5067300" y="4965700"/>
          <p14:tracePt t="15248" x="5010150" y="4953000"/>
          <p14:tracePt t="15265" x="4953000" y="4953000"/>
          <p14:tracePt t="15282" x="4902200" y="4953000"/>
          <p14:tracePt t="15298" x="4876800" y="4953000"/>
          <p14:tracePt t="15315" x="4838700" y="4953000"/>
          <p14:tracePt t="15332" x="4800600" y="4953000"/>
          <p14:tracePt t="15348" x="4737100" y="4959350"/>
          <p14:tracePt t="15365" x="4692650" y="4978400"/>
          <p14:tracePt t="15382" x="4648200" y="5010150"/>
          <p14:tracePt t="15398" x="4610100" y="5035550"/>
          <p14:tracePt t="15415" x="4591050" y="5060950"/>
          <p14:tracePt t="15432" x="4578350" y="5105400"/>
          <p14:tracePt t="15448" x="4559300" y="5162550"/>
          <p14:tracePt t="15465" x="4546600" y="5213350"/>
          <p14:tracePt t="15482" x="4546600" y="5289550"/>
          <p14:tracePt t="15498" x="4546600" y="5321300"/>
          <p14:tracePt t="15515" x="4546600" y="5359400"/>
          <p14:tracePt t="15532" x="4591050" y="5403850"/>
          <p14:tracePt t="15548" x="4622800" y="5422900"/>
          <p14:tracePt t="15565" x="4648200" y="5422900"/>
          <p14:tracePt t="15582" x="4679950" y="5422900"/>
          <p14:tracePt t="15598" x="4711700" y="5422900"/>
          <p14:tracePt t="15615" x="4762500" y="5422900"/>
          <p14:tracePt t="15632" x="4838700" y="5365750"/>
          <p14:tracePt t="15648" x="4914900" y="5276850"/>
          <p14:tracePt t="15665" x="4965700" y="5194300"/>
          <p14:tracePt t="15682" x="5016500" y="5073650"/>
          <p14:tracePt t="15698" x="5029200" y="5016500"/>
          <p14:tracePt t="15715" x="5029200" y="4978400"/>
          <p14:tracePt t="15732" x="5022850" y="4953000"/>
          <p14:tracePt t="15748" x="5003800" y="4933950"/>
          <p14:tracePt t="15765" x="4984750" y="4908550"/>
          <p14:tracePt t="15782" x="4940300" y="4902200"/>
          <p14:tracePt t="15798" x="4914900" y="4889500"/>
          <p14:tracePt t="15815" x="4883150" y="4883150"/>
          <p14:tracePt t="15832" x="4857750" y="4883150"/>
          <p14:tracePt t="15848" x="4819650" y="4883150"/>
          <p14:tracePt t="15865" x="4794250" y="4883150"/>
          <p14:tracePt t="15882" x="4743450" y="4883150"/>
          <p14:tracePt t="15899" x="4711700" y="4908550"/>
          <p14:tracePt t="15915" x="4673600" y="4972050"/>
          <p14:tracePt t="15932" x="4660900" y="5022850"/>
          <p14:tracePt t="15948" x="4648200" y="5073650"/>
          <p14:tracePt t="15965" x="4648200" y="5105400"/>
          <p14:tracePt t="15982" x="4648200" y="5130800"/>
          <p14:tracePt t="15998" x="4667250" y="5175250"/>
          <p14:tracePt t="16015" x="4705350" y="5213350"/>
          <p14:tracePt t="16032" x="4768850" y="5257800"/>
          <p14:tracePt t="16048" x="4838700" y="5283200"/>
          <p14:tracePt t="16050" x="4870450" y="5295900"/>
          <p14:tracePt t="16065" x="4946650" y="5308600"/>
          <p14:tracePt t="16081" x="5010150" y="5308600"/>
          <p14:tracePt t="16098" x="5067300" y="5308600"/>
          <p14:tracePt t="16115" x="5111750" y="5283200"/>
          <p14:tracePt t="16132" x="5162550" y="5245100"/>
          <p14:tracePt t="16149" x="5181600" y="5200650"/>
          <p14:tracePt t="16165" x="5194300" y="5143500"/>
          <p14:tracePt t="16182" x="5194300" y="5118100"/>
          <p14:tracePt t="16199" x="5194300" y="5080000"/>
          <p14:tracePt t="16215" x="5194300" y="5048250"/>
          <p14:tracePt t="16232" x="5124450" y="4997450"/>
          <p14:tracePt t="16249" x="4946650" y="4927600"/>
          <p14:tracePt t="16265" x="4876800" y="4914900"/>
          <p14:tracePt t="16282" x="4597400" y="4870450"/>
          <p14:tracePt t="16299" x="4457700" y="4870450"/>
          <p14:tracePt t="16315" x="4356100" y="4870450"/>
          <p14:tracePt t="16332" x="4305300" y="4883150"/>
          <p14:tracePt t="16349" x="4286250" y="4914900"/>
          <p14:tracePt t="16365" x="4260850" y="4978400"/>
          <p14:tracePt t="16382" x="4254500" y="5067300"/>
          <p14:tracePt t="16399" x="4254500" y="5156200"/>
          <p14:tracePt t="16415" x="4254500" y="5257800"/>
          <p14:tracePt t="16432" x="4273550" y="5334000"/>
          <p14:tracePt t="16449" x="4305300" y="5378450"/>
          <p14:tracePt t="16465" x="4311650" y="5384800"/>
          <p14:tracePt t="16482" x="4324350" y="5384800"/>
          <p14:tracePt t="16499" x="4330700" y="5384800"/>
          <p14:tracePt t="16515" x="4381500" y="5353050"/>
          <p14:tracePt t="16532" x="4438650" y="5245100"/>
          <p14:tracePt t="16549" x="4464050" y="5143500"/>
          <p14:tracePt t="16565" x="4464050" y="5086350"/>
          <p14:tracePt t="16582" x="4464050" y="5054600"/>
          <p14:tracePt t="16599" x="4464050" y="5041900"/>
          <p14:tracePt t="16698" x="4451350" y="5035550"/>
          <p14:tracePt t="16706" x="4445000" y="5035550"/>
          <p14:tracePt t="16746" x="4432300" y="5035550"/>
          <p14:tracePt t="19850" x="4438650" y="5041900"/>
          <p14:tracePt t="19858" x="4470400" y="5048250"/>
          <p14:tracePt t="19866" x="4508500" y="5060950"/>
          <p14:tracePt t="19883" x="4521200" y="5060950"/>
          <p14:tracePt t="19930" x="4514850" y="5060950"/>
          <p14:tracePt t="19938" x="4445000" y="5060950"/>
          <p14:tracePt t="19950" x="4324350" y="5054600"/>
          <p14:tracePt t="19966" x="3898900" y="5010150"/>
          <p14:tracePt t="19983" x="3549650" y="5010150"/>
          <p14:tracePt t="20000" x="3371850" y="5010150"/>
          <p14:tracePt t="20016" x="3327400" y="5010150"/>
          <p14:tracePt t="20049" x="3397250" y="4991100"/>
          <p14:tracePt t="20066" x="3670300" y="4927600"/>
          <p14:tracePt t="20083" x="3987800" y="4908550"/>
          <p14:tracePt t="20099" x="4140200" y="4908550"/>
          <p14:tracePt t="20116" x="4292600" y="4959350"/>
          <p14:tracePt t="20133" x="4425950" y="5029200"/>
          <p14:tracePt t="20150" x="4508500" y="5099050"/>
          <p14:tracePt t="20166" x="4584700" y="5187950"/>
          <p14:tracePt t="20183" x="4629150" y="5207000"/>
          <p14:tracePt t="20200" x="4635500" y="5207000"/>
          <p14:tracePt t="20322" x="4635500" y="5219700"/>
          <p14:tracePt t="20330" x="4622800" y="5219700"/>
          <p14:tracePt t="20338" x="4616450" y="5219700"/>
          <p14:tracePt t="20350" x="4610100" y="5194300"/>
          <p14:tracePt t="20367" x="4610100" y="5156200"/>
          <p14:tracePt t="20383" x="4610100" y="5130800"/>
          <p14:tracePt t="20400" x="4622800" y="5099050"/>
        </p14:tracePtLst>
      </p14:laserTraceLst>
    </p:ext>
  </p:extLs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D4E10B4-80D0-4690-A508-28A28FB4E115}" type="slidenum">
              <a:rPr lang="en-US" altLang="en-US" sz="1000" b="0">
                <a:solidFill>
                  <a:srgbClr val="9B9A98"/>
                </a:solidFill>
                <a:latin typeface="Arial" panose="020B0604020202020204" pitchFamily="34" charset="0"/>
              </a:rPr>
              <a:pPr/>
              <a:t>129</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89188" y="798514"/>
            <a:ext cx="7224712" cy="47132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probability value of the test is 0.679, which is a value greater than 0.05 (the level of significance), so we accept the null hypothesis that the average recorded traffic accidents equal 29</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109469182"/>
      </p:ext>
    </p:extLst>
  </p:cSld>
  <p:clrMapOvr>
    <a:masterClrMapping/>
  </p:clrMapOvr>
  <mc:AlternateContent xmlns:mc="http://schemas.openxmlformats.org/markup-compatibility/2006" xmlns:p14="http://schemas.microsoft.com/office/powerpoint/2010/main">
    <mc:Choice Requires="p14">
      <p:transition spd="slow" p14:dur="2000" advTm="21615"/>
    </mc:Choice>
    <mc:Fallback xmlns="">
      <p:transition spd="slow" advTm="2161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1319" x="4692650" y="5099050"/>
          <p14:tracePt t="1327" x="4902200" y="5035550"/>
          <p14:tracePt t="1339" x="5149850" y="4933950"/>
          <p14:tracePt t="1355" x="5314950" y="4826000"/>
          <p14:tracePt t="1372" x="5384800" y="4711700"/>
          <p14:tracePt t="1389" x="5461000" y="4419600"/>
          <p14:tracePt t="1406" x="5537200" y="4095750"/>
          <p14:tracePt t="1422" x="5619750" y="3752850"/>
          <p14:tracePt t="1439" x="5715000" y="3302000"/>
          <p14:tracePt t="1455" x="5715000" y="3143250"/>
          <p14:tracePt t="1472" x="5715000" y="3041650"/>
          <p14:tracePt t="1489" x="5715000" y="2990850"/>
          <p14:tracePt t="1506" x="5715000" y="2984500"/>
          <p14:tracePt t="1583" x="5708650" y="2978150"/>
          <p14:tracePt t="1599" x="5702300" y="2971800"/>
          <p14:tracePt t="1623" x="5695950" y="2971800"/>
          <p14:tracePt t="1631" x="5689600" y="2971800"/>
          <p14:tracePt t="1639" x="5676900" y="2971800"/>
          <p14:tracePt t="1655" x="5651500" y="2978150"/>
          <p14:tracePt t="1672" x="5613400" y="2978150"/>
          <p14:tracePt t="1688" x="5556250" y="2984500"/>
          <p14:tracePt t="1705" x="5518150" y="2997200"/>
          <p14:tracePt t="1722" x="5448300" y="3009900"/>
          <p14:tracePt t="1738" x="5397500" y="3009900"/>
          <p14:tracePt t="1755" x="5308600" y="3035300"/>
          <p14:tracePt t="1772" x="5232400" y="3060700"/>
          <p14:tracePt t="1789" x="5194300" y="3067050"/>
          <p14:tracePt t="1806" x="5187950" y="3067050"/>
          <p14:tracePt t="1822" x="5181600" y="3067050"/>
          <p14:tracePt t="1871" x="5162550" y="3067050"/>
          <p14:tracePt t="1879" x="5143500" y="3067050"/>
          <p14:tracePt t="1889" x="5105400" y="3067050"/>
          <p14:tracePt t="1905" x="5003800" y="3035300"/>
          <p14:tracePt t="1922" x="4838700" y="3009900"/>
          <p14:tracePt t="1939" x="4502150" y="2990850"/>
          <p14:tracePt t="1955" x="4114800" y="2965450"/>
          <p14:tracePt t="1972" x="3752850" y="2965450"/>
          <p14:tracePt t="1975" x="3613150" y="2965450"/>
          <p14:tracePt t="1989" x="3517900" y="2965450"/>
          <p14:tracePt t="2006" x="3333750" y="2965450"/>
          <p14:tracePt t="2022" x="3282950" y="2965450"/>
          <p14:tracePt t="2039" x="3213100" y="2959100"/>
          <p14:tracePt t="2056" x="3181350" y="2946400"/>
          <p14:tracePt t="2072" x="3143250" y="2921000"/>
          <p14:tracePt t="2089" x="3124200" y="2895600"/>
          <p14:tracePt t="2106" x="3124200" y="2838450"/>
          <p14:tracePt t="2122" x="3124200" y="2768600"/>
          <p14:tracePt t="2139" x="3124200" y="2686050"/>
          <p14:tracePt t="2156" x="3168650" y="2603500"/>
          <p14:tracePt t="2172" x="3244850" y="2527300"/>
          <p14:tracePt t="2189" x="3403600" y="2451100"/>
          <p14:tracePt t="2206" x="4006850" y="2349500"/>
          <p14:tracePt t="2222" x="4330700" y="2298700"/>
          <p14:tracePt t="2239" x="5422900" y="2254250"/>
          <p14:tracePt t="2256" x="6178550" y="2254250"/>
          <p14:tracePt t="2272" x="6762750" y="2254250"/>
          <p14:tracePt t="2289" x="7016750" y="2254250"/>
          <p14:tracePt t="2306" x="7105650" y="2254250"/>
          <p14:tracePt t="2322" x="7118350" y="2254250"/>
          <p14:tracePt t="2367" x="7131050" y="2254250"/>
          <p14:tracePt t="2375" x="7143750" y="2254250"/>
          <p14:tracePt t="2389" x="7181850" y="2254250"/>
          <p14:tracePt t="2406" x="7289800" y="2254250"/>
          <p14:tracePt t="2422" x="7448550" y="2254250"/>
          <p14:tracePt t="2439" x="7823200" y="2254250"/>
          <p14:tracePt t="2456" x="8032750" y="2254250"/>
          <p14:tracePt t="2472" x="8178800" y="2254250"/>
          <p14:tracePt t="2489" x="8216900" y="2254250"/>
          <p14:tracePt t="2529" x="8204200" y="2254250"/>
          <p14:tracePt t="2537" x="8058150" y="2254250"/>
          <p14:tracePt t="2543" x="7772400" y="2292350"/>
          <p14:tracePt t="2556" x="7359650" y="2425700"/>
          <p14:tracePt t="2572" x="6223000" y="2622550"/>
          <p14:tracePt t="2589" x="5010150" y="2794000"/>
          <p14:tracePt t="2606" x="3930650" y="2901950"/>
          <p14:tracePt t="2622" x="3105150" y="2927350"/>
          <p14:tracePt t="2639" x="3009900" y="2927350"/>
          <p14:tracePt t="2735" x="3003550" y="2927350"/>
          <p14:tracePt t="2919" x="3009900" y="2940050"/>
          <p14:tracePt t="2927" x="3054350" y="2971800"/>
          <p14:tracePt t="2935" x="3111500" y="2997200"/>
          <p14:tracePt t="2943" x="3155950" y="3035300"/>
          <p14:tracePt t="2956" x="3194050" y="3060700"/>
          <p14:tracePt t="2972" x="3257550" y="3092450"/>
          <p14:tracePt t="2975" x="3263900" y="3111500"/>
          <p14:tracePt t="2989" x="3276600" y="3111500"/>
          <p14:tracePt t="3006" x="3276600" y="3117850"/>
          <p14:tracePt t="3143" x="3276600" y="3111500"/>
          <p14:tracePt t="3159" x="3276600" y="3086100"/>
          <p14:tracePt t="3167" x="3270250" y="3086100"/>
          <p14:tracePt t="3175" x="3263900" y="3067050"/>
          <p14:tracePt t="3189" x="3238500" y="3054350"/>
          <p14:tracePt t="3206" x="3168650" y="3035300"/>
          <p14:tracePt t="3222" x="3079750" y="2990850"/>
          <p14:tracePt t="3239" x="3054350" y="2984500"/>
          <p14:tracePt t="3256" x="3048000" y="2984500"/>
          <p14:tracePt t="3375" x="3041650" y="2984500"/>
          <p14:tracePt t="3423" x="3035300" y="2984500"/>
          <p14:tracePt t="3455" x="3035300" y="2990850"/>
          <p14:tracePt t="3487" x="3035300" y="2997200"/>
          <p14:tracePt t="3495" x="3041650" y="2997200"/>
          <p14:tracePt t="3506" x="3060700" y="2978150"/>
          <p14:tracePt t="3523" x="3079750" y="2914650"/>
          <p14:tracePt t="3539" x="3092450" y="2876550"/>
          <p14:tracePt t="3556" x="3105150" y="2844800"/>
          <p14:tracePt t="3573" x="3105150" y="2825750"/>
          <p14:tracePt t="3662" x="3111500" y="2825750"/>
          <p14:tracePt t="3670" x="3124200" y="2825750"/>
          <p14:tracePt t="3679" x="3149600" y="2844800"/>
          <p14:tracePt t="3689" x="3175000" y="2870200"/>
          <p14:tracePt t="3706" x="3219450" y="2940050"/>
          <p14:tracePt t="3722" x="3270250" y="2990850"/>
          <p14:tracePt t="3739" x="3295650" y="3016250"/>
          <p14:tracePt t="3756" x="3302000" y="3022600"/>
          <p14:tracePt t="3799" x="3314700" y="3009900"/>
          <p14:tracePt t="3808" x="3321050" y="2997200"/>
          <p14:tracePt t="3823" x="3321050" y="2946400"/>
          <p14:tracePt t="3839" x="3327400" y="2927350"/>
          <p14:tracePt t="3856" x="3327400" y="2921000"/>
          <p14:tracePt t="3873" x="3327400" y="2914650"/>
          <p14:tracePt t="3959" x="3333750" y="2940050"/>
          <p14:tracePt t="3967" x="3333750" y="2952750"/>
          <p14:tracePt t="3976" x="3346450" y="2965450"/>
          <p14:tracePt t="3991" x="3359150" y="2965450"/>
          <p14:tracePt t="4006" x="3359150" y="2971800"/>
          <p14:tracePt t="4039" x="3365500" y="2971800"/>
          <p14:tracePt t="4111" x="3371850" y="2971800"/>
          <p14:tracePt t="4127" x="3378200" y="2971800"/>
          <p14:tracePt t="4135" x="3390900" y="2971800"/>
          <p14:tracePt t="4143" x="3397250" y="2971800"/>
          <p14:tracePt t="4156" x="3403600" y="2971800"/>
          <p14:tracePt t="4173" x="3422650" y="2971800"/>
          <p14:tracePt t="4190" x="3467100" y="2971800"/>
          <p14:tracePt t="4206" x="3473450" y="2971800"/>
          <p14:tracePt t="4223" x="3517900" y="2971800"/>
          <p14:tracePt t="4240" x="3536950" y="2971800"/>
          <p14:tracePt t="4256" x="3556000" y="2965450"/>
          <p14:tracePt t="4327" x="3562350" y="2965450"/>
          <p14:tracePt t="4359" x="3568700" y="2965450"/>
          <p14:tracePt t="4367" x="3581400" y="2965450"/>
          <p14:tracePt t="4375" x="3587750" y="2965450"/>
          <p14:tracePt t="4390" x="3606800" y="2965450"/>
          <p14:tracePt t="4406" x="3651250" y="2984500"/>
          <p14:tracePt t="4423" x="3746500" y="3035300"/>
          <p14:tracePt t="4440" x="3803650" y="3048000"/>
          <p14:tracePt t="4456" x="3841750" y="3054350"/>
          <p14:tracePt t="4473" x="3867150" y="3067050"/>
          <p14:tracePt t="4490" x="3898900" y="3067050"/>
          <p14:tracePt t="4506" x="3911600" y="3067050"/>
          <p14:tracePt t="4523" x="3937000" y="3067050"/>
          <p14:tracePt t="4540" x="3975100" y="3067050"/>
          <p14:tracePt t="4556" x="4032250" y="3060700"/>
          <p14:tracePt t="4574" x="4121150" y="3054350"/>
          <p14:tracePt t="4590" x="4165600" y="3048000"/>
          <p14:tracePt t="4606" x="4197350" y="3041650"/>
          <p14:tracePt t="4623" x="4248150" y="3041650"/>
          <p14:tracePt t="4640" x="4330700" y="3041650"/>
          <p14:tracePt t="4656" x="4400550" y="3041650"/>
          <p14:tracePt t="4673" x="4502150" y="3041650"/>
          <p14:tracePt t="4690" x="4584700" y="3041650"/>
          <p14:tracePt t="4706" x="4686300" y="3041650"/>
          <p14:tracePt t="4723" x="4775200" y="3041650"/>
          <p14:tracePt t="4740" x="4857750" y="3041650"/>
          <p14:tracePt t="4756" x="4927600" y="3041650"/>
          <p14:tracePt t="4773" x="4953000" y="3041650"/>
          <p14:tracePt t="4790" x="5022850" y="3048000"/>
          <p14:tracePt t="4806" x="5099050" y="3060700"/>
          <p14:tracePt t="4823" x="5149850" y="3067050"/>
          <p14:tracePt t="4840" x="5219700" y="3079750"/>
          <p14:tracePt t="4856" x="5289550" y="3079750"/>
          <p14:tracePt t="4873" x="5346700" y="3092450"/>
          <p14:tracePt t="4890" x="5397500" y="3105150"/>
          <p14:tracePt t="4906" x="5441950" y="3105150"/>
          <p14:tracePt t="4923" x="5480050" y="3105150"/>
          <p14:tracePt t="4940" x="5499100" y="3105150"/>
          <p14:tracePt t="4956" x="5505450" y="3105150"/>
          <p14:tracePt t="4990" x="5511800" y="3105150"/>
          <p14:tracePt t="5071" x="5518150" y="3105150"/>
          <p14:tracePt t="5079" x="5530850" y="3105150"/>
          <p14:tracePt t="5090" x="5549900" y="3105150"/>
          <p14:tracePt t="5106" x="5588000" y="3105150"/>
          <p14:tracePt t="5123" x="5670550" y="3130550"/>
          <p14:tracePt t="5140" x="5772150" y="3155950"/>
          <p14:tracePt t="5157" x="5867400" y="3194050"/>
          <p14:tracePt t="5173" x="5949950" y="3263900"/>
          <p14:tracePt t="5190" x="5949950" y="3289300"/>
          <p14:tracePt t="5207" x="5962650" y="3295650"/>
          <p14:tracePt t="5591" x="5969000" y="3295650"/>
          <p14:tracePt t="5601" x="5988050" y="3295650"/>
          <p14:tracePt t="5609" x="6000750" y="3282950"/>
          <p14:tracePt t="5623" x="6076950" y="3270250"/>
          <p14:tracePt t="5640" x="6229350" y="3232150"/>
          <p14:tracePt t="5656" x="6534150" y="3155950"/>
          <p14:tracePt t="5673" x="6864350" y="3117850"/>
          <p14:tracePt t="5690" x="7296150" y="3054350"/>
          <p14:tracePt t="5707" x="7639050" y="3009900"/>
          <p14:tracePt t="5723" x="7861300" y="2978150"/>
          <p14:tracePt t="5740" x="7988300" y="2933700"/>
          <p14:tracePt t="5757" x="8051800" y="2933700"/>
          <p14:tracePt t="5774" x="8089900" y="2927350"/>
          <p14:tracePt t="5790" x="8128000" y="2927350"/>
          <p14:tracePt t="5807" x="8185150" y="2927350"/>
          <p14:tracePt t="5823" x="8191500" y="2927350"/>
          <p14:tracePt t="5863" x="8204200" y="2927350"/>
          <p14:tracePt t="5873" x="8242300" y="2927350"/>
          <p14:tracePt t="5890" x="8293100" y="2965450"/>
          <p14:tracePt t="5907" x="8356600" y="2984500"/>
          <p14:tracePt t="5923" x="8407400" y="3009900"/>
          <p14:tracePt t="5940" x="8420100" y="3009900"/>
          <p14:tracePt t="6063" x="8413750" y="3009900"/>
          <p14:tracePt t="6239" x="8420100" y="3009900"/>
          <p14:tracePt t="6255" x="8426450" y="3009900"/>
          <p14:tracePt t="6263" x="8432800" y="3003550"/>
          <p14:tracePt t="6279" x="8439150" y="3003550"/>
          <p14:tracePt t="6290" x="8451850" y="3003550"/>
          <p14:tracePt t="6307" x="8458200" y="2990850"/>
          <p14:tracePt t="6340" x="8464550" y="2984500"/>
          <p14:tracePt t="6357" x="8470900" y="2984500"/>
          <p14:tracePt t="6374" x="8477250" y="2984500"/>
          <p14:tracePt t="6447" x="8477250" y="2978150"/>
          <p14:tracePt t="6463" x="8489950" y="2978150"/>
          <p14:tracePt t="6471" x="8496300" y="2978150"/>
          <p14:tracePt t="6479" x="8509000" y="2971800"/>
          <p14:tracePt t="6490" x="8515350" y="2971800"/>
          <p14:tracePt t="6507" x="8547100" y="2959100"/>
          <p14:tracePt t="6524" x="8578850" y="2952750"/>
          <p14:tracePt t="6540" x="8616950" y="2940050"/>
          <p14:tracePt t="6557" x="8636000" y="2940050"/>
          <p14:tracePt t="6574" x="8705850" y="2940050"/>
          <p14:tracePt t="6590" x="8737600" y="2940050"/>
          <p14:tracePt t="6607" x="8890000" y="2940050"/>
          <p14:tracePt t="6624" x="9023350" y="2940050"/>
          <p14:tracePt t="6641" x="9124950" y="2940050"/>
          <p14:tracePt t="6657" x="9213850" y="2940050"/>
          <p14:tracePt t="6673" x="9245600" y="2940050"/>
          <p14:tracePt t="6690" x="9251950" y="2940050"/>
          <p14:tracePt t="6707" x="9264650" y="2946400"/>
          <p14:tracePt t="6723" x="9264650" y="2952750"/>
          <p14:tracePt t="6740" x="9264650" y="2984500"/>
          <p14:tracePt t="6757" x="9264650" y="3067050"/>
          <p14:tracePt t="6774" x="9093200" y="3270250"/>
          <p14:tracePt t="6790" x="8750300" y="3454400"/>
          <p14:tracePt t="6807" x="8286750" y="3600450"/>
          <p14:tracePt t="6824" x="7670800" y="3663950"/>
          <p14:tracePt t="6840" x="6896100" y="3663950"/>
          <p14:tracePt t="6857" x="5905500" y="3663950"/>
          <p14:tracePt t="6874" x="4978400" y="3663950"/>
          <p14:tracePt t="6890" x="4324350" y="3663950"/>
          <p14:tracePt t="6907" x="3854450" y="3600450"/>
          <p14:tracePt t="6924" x="3651250" y="3575050"/>
          <p14:tracePt t="6940" x="3556000" y="3556000"/>
          <p14:tracePt t="6957" x="3486150" y="3556000"/>
          <p14:tracePt t="6974" x="3435350" y="3556000"/>
          <p14:tracePt t="6976" x="3397250" y="3556000"/>
          <p14:tracePt t="6990" x="3365500" y="3556000"/>
          <p14:tracePt t="7007" x="3225800" y="3644900"/>
          <p14:tracePt t="7024" x="3130550" y="3733800"/>
          <p14:tracePt t="7040" x="3092450" y="3822700"/>
          <p14:tracePt t="7057" x="3079750" y="3854450"/>
          <p14:tracePt t="7074" x="3079750" y="3886200"/>
          <p14:tracePt t="7090" x="3086100" y="3905250"/>
          <p14:tracePt t="7107" x="3149600" y="3905250"/>
          <p14:tracePt t="7124" x="3232150" y="3905250"/>
          <p14:tracePt t="7140" x="3371850" y="3905250"/>
          <p14:tracePt t="7157" x="3581400" y="3879850"/>
          <p14:tracePt t="7174" x="3873500" y="3803650"/>
          <p14:tracePt t="7190" x="4273550" y="3676650"/>
          <p14:tracePt t="7207" x="4476750" y="3644900"/>
          <p14:tracePt t="7224" x="4641850" y="3613150"/>
          <p14:tracePt t="7240" x="4768850" y="3600450"/>
          <p14:tracePt t="7257" x="4889500" y="3600450"/>
          <p14:tracePt t="7274" x="4991100" y="3600450"/>
          <p14:tracePt t="7291" x="5105400" y="3600450"/>
          <p14:tracePt t="7307" x="5207000" y="3600450"/>
          <p14:tracePt t="7324" x="5276850" y="3600450"/>
          <p14:tracePt t="7340" x="5346700" y="3619500"/>
          <p14:tracePt t="7357" x="5422900" y="3638550"/>
          <p14:tracePt t="7374" x="5461000" y="3651250"/>
          <p14:tracePt t="7390" x="5537200" y="3670300"/>
          <p14:tracePt t="7409" x="5562600" y="3683000"/>
          <p14:tracePt t="7424" x="5594350" y="3683000"/>
          <p14:tracePt t="7441" x="5607050" y="3683000"/>
          <p14:tracePt t="7457" x="5657850" y="3683000"/>
          <p14:tracePt t="7474" x="5734050" y="3683000"/>
          <p14:tracePt t="7491" x="5861050" y="3683000"/>
          <p14:tracePt t="7507" x="5975350" y="3676650"/>
          <p14:tracePt t="7524" x="6108700" y="3632200"/>
          <p14:tracePt t="7541" x="6197600" y="3606800"/>
          <p14:tracePt t="7557" x="6242050" y="3568700"/>
          <p14:tracePt t="7574" x="6267450" y="3562350"/>
          <p14:tracePt t="7591" x="6286500" y="3562350"/>
          <p14:tracePt t="7607" x="6292850" y="3562350"/>
          <p14:tracePt t="7624" x="6311900" y="3562350"/>
          <p14:tracePt t="7641" x="6330950" y="3562350"/>
          <p14:tracePt t="7657" x="6369050" y="3562350"/>
          <p14:tracePt t="7674" x="6375400" y="3562350"/>
          <p14:tracePt t="7691" x="6381750" y="3562350"/>
          <p14:tracePt t="8127" x="6388100" y="3562350"/>
          <p14:tracePt t="8135" x="6388100" y="3568700"/>
          <p14:tracePt t="8143" x="6388100" y="3575050"/>
          <p14:tracePt t="8158" x="6394450" y="3594100"/>
          <p14:tracePt t="8174" x="6394450" y="3600450"/>
          <p14:tracePt t="8191" x="6400800" y="3632200"/>
          <p14:tracePt t="8207" x="6413500" y="3651250"/>
          <p14:tracePt t="8241" x="6419850" y="3657600"/>
          <p14:tracePt t="8367" x="6432550" y="3657600"/>
          <p14:tracePt t="8376" x="6445250" y="3657600"/>
          <p14:tracePt t="8391" x="6451600" y="3657600"/>
          <p14:tracePt t="8399" x="6457950" y="3657600"/>
          <p14:tracePt t="8407" x="6477000" y="3657600"/>
          <p14:tracePt t="8424" x="6527800" y="3644900"/>
          <p14:tracePt t="8441" x="6591300" y="3632200"/>
          <p14:tracePt t="8458" x="6661150" y="3632200"/>
          <p14:tracePt t="8474" x="6724650" y="3632200"/>
          <p14:tracePt t="8491" x="6813550" y="3632200"/>
          <p14:tracePt t="8508" x="6883400" y="3632200"/>
          <p14:tracePt t="8524" x="6934200" y="3632200"/>
          <p14:tracePt t="8541" x="6985000" y="3632200"/>
          <p14:tracePt t="8558" x="7086600" y="3632200"/>
          <p14:tracePt t="8574" x="7118350" y="3632200"/>
          <p14:tracePt t="8591" x="7239000" y="3638550"/>
          <p14:tracePt t="8608" x="7327900" y="3638550"/>
          <p14:tracePt t="8624" x="7397750" y="3638550"/>
          <p14:tracePt t="8641" x="7461250" y="3638550"/>
          <p14:tracePt t="8657" x="7550150" y="3638550"/>
          <p14:tracePt t="8674" x="7620000" y="3632200"/>
          <p14:tracePt t="8691" x="7721600" y="3619500"/>
          <p14:tracePt t="8707" x="7791450" y="3619500"/>
          <p14:tracePt t="8724" x="7867650" y="3594100"/>
          <p14:tracePt t="8740" x="7893050" y="3594100"/>
          <p14:tracePt t="8757" x="7924800" y="3594100"/>
          <p14:tracePt t="8774" x="7969250" y="3587750"/>
          <p14:tracePt t="8790" x="8007350" y="3587750"/>
          <p14:tracePt t="8807" x="8045450" y="3587750"/>
          <p14:tracePt t="8824" x="8128000" y="3587750"/>
          <p14:tracePt t="8840" x="8242300" y="3587750"/>
          <p14:tracePt t="8857" x="8394700" y="3587750"/>
          <p14:tracePt t="8874" x="8566150" y="3613150"/>
          <p14:tracePt t="8890" x="8737600" y="3625850"/>
          <p14:tracePt t="8907" x="8902700" y="3625850"/>
          <p14:tracePt t="8924" x="9004300" y="3638550"/>
          <p14:tracePt t="8940" x="9023350" y="3644900"/>
          <p14:tracePt t="8982" x="9029700" y="3651250"/>
          <p14:tracePt t="8990" x="9029700" y="3676650"/>
          <p14:tracePt t="9007" x="8890000" y="3771900"/>
          <p14:tracePt t="9024" x="8572500" y="4006850"/>
          <p14:tracePt t="9041" x="8108950" y="4311650"/>
          <p14:tracePt t="9057" x="7581900" y="4527550"/>
          <p14:tracePt t="9074" x="7048500" y="4597400"/>
          <p14:tracePt t="9090" x="6445250" y="4597400"/>
          <p14:tracePt t="9107" x="5854700" y="4578350"/>
          <p14:tracePt t="9124" x="5200650" y="4483100"/>
          <p14:tracePt t="9140" x="4654550" y="4413250"/>
          <p14:tracePt t="9157" x="4178300" y="4324350"/>
          <p14:tracePt t="9174" x="3619500" y="4241800"/>
          <p14:tracePt t="9190" x="3359150" y="4203700"/>
          <p14:tracePt t="9207" x="3206750" y="4191000"/>
          <p14:tracePt t="9224" x="3117850" y="4165600"/>
          <p14:tracePt t="9240" x="3105150" y="4165600"/>
          <p14:tracePt t="9257" x="3098800" y="4165600"/>
          <p14:tracePt t="9291" x="3092450" y="4165600"/>
          <p14:tracePt t="9307" x="3079750" y="4171950"/>
          <p14:tracePt t="9324" x="3079750" y="4184650"/>
          <p14:tracePt t="9340" x="3079750" y="4203700"/>
          <p14:tracePt t="9357" x="3086100" y="4222750"/>
          <p14:tracePt t="9374" x="3130550" y="4229100"/>
          <p14:tracePt t="9391" x="3149600" y="4235450"/>
          <p14:tracePt t="9407" x="3168650" y="4235450"/>
          <p14:tracePt t="9424" x="3206750" y="4235450"/>
          <p14:tracePt t="9441" x="3238500" y="4235450"/>
          <p14:tracePt t="9457" x="3289300" y="4235450"/>
          <p14:tracePt t="9474" x="3327400" y="4235450"/>
          <p14:tracePt t="9491" x="3359150" y="4235450"/>
          <p14:tracePt t="9507" x="3378200" y="4229100"/>
          <p14:tracePt t="16143" x="3371850" y="4229100"/>
          <p14:tracePt t="16151" x="3155950" y="4229100"/>
          <p14:tracePt t="16160" x="2686050" y="4279900"/>
          <p14:tracePt t="16177" x="1390650" y="4394200"/>
          <p14:tracePt t="16193" x="425450" y="4419600"/>
          <p14:tracePt t="16210" x="63500" y="4419600"/>
          <p14:tracePt t="16227" x="12700" y="4419600"/>
          <p14:tracePt t="16287" x="57150" y="4419600"/>
          <p14:tracePt t="16295" x="146050" y="4419600"/>
          <p14:tracePt t="16303" x="273050" y="4419600"/>
          <p14:tracePt t="16312" x="476250" y="4419600"/>
          <p14:tracePt t="16327" x="895350" y="4419600"/>
          <p14:tracePt t="16343" x="1187450" y="4387850"/>
          <p14:tracePt t="16360" x="1314450" y="4362450"/>
          <p14:tracePt t="16377" x="1339850" y="4356100"/>
          <p14:tracePt t="16393" x="1352550" y="4349750"/>
          <p14:tracePt t="16410" x="1384300" y="4318000"/>
          <p14:tracePt t="16427" x="1397000" y="4318000"/>
          <p14:tracePt t="16443" x="1403350" y="4305300"/>
          <p14:tracePt t="16460" x="1435100" y="4292600"/>
          <p14:tracePt t="16476" x="1543050" y="4254500"/>
          <p14:tracePt t="16478" x="1651000" y="4222750"/>
          <p14:tracePt t="16493" x="1803400" y="4203700"/>
          <p14:tracePt t="16510" x="2495550" y="4114800"/>
          <p14:tracePt t="16527" x="3060700" y="4070350"/>
          <p14:tracePt t="16543" x="3536950" y="4025900"/>
          <p14:tracePt t="16560" x="3810000" y="3987800"/>
          <p14:tracePt t="16577" x="3886200" y="3975100"/>
          <p14:tracePt t="16593" x="3898900" y="3975100"/>
          <p14:tracePt t="16610" x="3917950" y="3975100"/>
          <p14:tracePt t="16627" x="3981450" y="3975100"/>
          <p14:tracePt t="16643" x="4260850" y="4178300"/>
          <p14:tracePt t="16660" x="4578350" y="4438650"/>
          <p14:tracePt t="16677" x="4686300" y="4572000"/>
          <p14:tracePt t="16694" x="4692650" y="4597400"/>
          <p14:tracePt t="16710" x="4686300" y="4622800"/>
          <p14:tracePt t="16727" x="4622800" y="4622800"/>
          <p14:tracePt t="16743" x="4616450" y="4622800"/>
          <p14:tracePt t="17959" x="4610100" y="4616450"/>
          <p14:tracePt t="17967" x="4603750" y="4572000"/>
          <p14:tracePt t="17977" x="4572000" y="4521200"/>
          <p14:tracePt t="17994" x="4552950" y="4445000"/>
          <p14:tracePt t="18011" x="4540250" y="4400550"/>
          <p14:tracePt t="18027" x="4514850" y="4343400"/>
          <p14:tracePt t="18044" x="4495800" y="4305300"/>
          <p14:tracePt t="18079" x="4489450" y="4305300"/>
          <p14:tracePt t="18127" x="4502150" y="4305300"/>
          <p14:tracePt t="18135" x="4521200" y="4311650"/>
          <p14:tracePt t="18151" x="4527550" y="4311650"/>
          <p14:tracePt t="18161" x="4533900" y="4311650"/>
          <p14:tracePt t="18177" x="4546600" y="4311650"/>
          <p14:tracePt t="18194" x="4552950" y="4311650"/>
          <p14:tracePt t="18215" x="4559300" y="4311650"/>
          <p14:tracePt t="18327" x="4572000" y="4311650"/>
          <p14:tracePt t="18335" x="4578350" y="4311650"/>
          <p14:tracePt t="18344" x="4584700" y="4311650"/>
          <p14:tracePt t="18361" x="4635500" y="4286250"/>
          <p14:tracePt t="18377" x="4699000" y="4248150"/>
          <p14:tracePt t="18394" x="4819650" y="4184650"/>
          <p14:tracePt t="18411" x="4889500" y="4127500"/>
          <p14:tracePt t="18427" x="4927600" y="4102100"/>
          <p14:tracePt t="18444" x="4946650" y="4089400"/>
          <p14:tracePt t="18461" x="4953000" y="4083050"/>
          <p14:tracePt t="18478" x="4959350" y="4076700"/>
          <p14:tracePt t="18494" x="4959350" y="4070350"/>
          <p14:tracePt t="18511" x="4972050" y="4070350"/>
          <p14:tracePt t="18527" x="4984750" y="4064000"/>
          <p14:tracePt t="18544" x="4991100" y="4064000"/>
          <p14:tracePt t="18561" x="5003800" y="4064000"/>
          <p14:tracePt t="18743" x="5003800" y="4051300"/>
          <p14:tracePt t="18751" x="5003800" y="4044950"/>
          <p14:tracePt t="18761" x="4991100" y="4032250"/>
          <p14:tracePt t="18777" x="4953000" y="4013200"/>
          <p14:tracePt t="18794" x="4914900" y="3987800"/>
          <p14:tracePt t="18811" x="4857750" y="3968750"/>
          <p14:tracePt t="18827" x="4819650" y="3943350"/>
          <p14:tracePt t="18844" x="4781550" y="3937000"/>
          <p14:tracePt t="18861" x="4768850" y="3937000"/>
          <p14:tracePt t="19015" x="4749800" y="3924300"/>
          <p14:tracePt t="19023" x="4743450" y="3917950"/>
          <p14:tracePt t="19031" x="4730750" y="3905250"/>
          <p14:tracePt t="19044" x="4724400" y="3898900"/>
          <p14:tracePt t="19061" x="4679950" y="3867150"/>
          <p14:tracePt t="19078" x="4679950" y="3860800"/>
          <p14:tracePt t="19094" x="4667250" y="3854450"/>
          <p14:tracePt t="19344" x="4667250" y="3848100"/>
          <p14:tracePt t="19367" x="4679950" y="3848100"/>
          <p14:tracePt t="19623" x="4679950" y="3835400"/>
          <p14:tracePt t="19631" x="4679950" y="3829050"/>
          <p14:tracePt t="19639" x="4679950" y="3822700"/>
          <p14:tracePt t="19646" x="4679950" y="3816350"/>
          <p14:tracePt t="19661" x="4667250" y="3803650"/>
          <p14:tracePt t="19678" x="4667250" y="3790950"/>
          <p14:tracePt t="19871" x="4667250" y="3784600"/>
          <p14:tracePt t="19879" x="4673600" y="3784600"/>
          <p14:tracePt t="19887" x="4679950" y="3784600"/>
          <p14:tracePt t="20095" x="0" y="0"/>
        </p14:tracePtLst>
      </p14:laserTraceLst>
    </p:ext>
  </p:extLs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Dependent Sample T test</a:t>
            </a:r>
          </a:p>
        </p:txBody>
      </p:sp>
      <p:sp>
        <p:nvSpPr>
          <p:cNvPr id="10" name="Rounded Rectangle 9"/>
          <p:cNvSpPr/>
          <p:nvPr/>
        </p:nvSpPr>
        <p:spPr>
          <a:xfrm>
            <a:off x="2214563" y="2008188"/>
            <a:ext cx="7874000" cy="43815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 of a set of data (a population) equals a given value</a:t>
            </a:r>
          </a:p>
          <a:p>
            <a:pPr algn="ctr">
              <a:lnSpc>
                <a:spcPct val="150000"/>
              </a:lnSpc>
              <a:defRPr/>
            </a:pPr>
            <a:r>
              <a:rPr lang="en-US" sz="2800" dirty="0">
                <a:solidFill>
                  <a:schemeClr val="tx1"/>
                </a:solidFill>
                <a:cs typeface="Times New Roman" pitchFamily="18" charset="0"/>
              </a:rPr>
              <a:t>When conducting a pre and post test on the same group An example of a change in the average grades of students before and after academic advising</a:t>
            </a:r>
            <a:endParaRPr lang="ar-AE" sz="28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464766341"/>
      </p:ext>
    </p:extLst>
  </p:cSld>
  <p:clrMapOvr>
    <a:masterClrMapping/>
  </p:clrMapOvr>
  <mc:AlternateContent xmlns:mc="http://schemas.openxmlformats.org/markup-compatibility/2006" xmlns:p14="http://schemas.microsoft.com/office/powerpoint/2010/main">
    <mc:Choice Requires="p14">
      <p:transition spd="slow" p14:dur="2000" advTm="72934"/>
    </mc:Choice>
    <mc:Fallback xmlns="">
      <p:transition spd="slow" advTm="7293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31130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grades of a group of students before and after conducting the academic advising program, and it is required to know the extent of the program’s usefulness in student achievement..</a:t>
            </a:r>
            <a:endParaRPr lang="ar-AE" sz="2800" dirty="0">
              <a:solidFill>
                <a:schemeClr val="tx1"/>
              </a:solidFill>
              <a:cs typeface="Times New Roman" pitchFamily="18" charset="0"/>
            </a:endParaRPr>
          </a:p>
        </p:txBody>
      </p:sp>
      <p:sp>
        <p:nvSpPr>
          <p:cNvPr id="5017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D01B1DD-68C1-4B64-9751-F5CB75813593}" type="slidenum">
              <a:rPr lang="en-US" altLang="en-US" sz="1000" b="0">
                <a:solidFill>
                  <a:srgbClr val="9B9A98"/>
                </a:solidFill>
                <a:latin typeface="Arial" panose="020B0604020202020204" pitchFamily="34" charset="0"/>
              </a:rPr>
              <a:pPr/>
              <a:t>131</a:t>
            </a:fld>
            <a:endParaRPr lang="en-US" altLang="en-US" sz="1000" b="0">
              <a:solidFill>
                <a:srgbClr val="9B9A98"/>
              </a:solidFill>
              <a:latin typeface="Arial" panose="020B0604020202020204" pitchFamily="34" charset="0"/>
            </a:endParaRPr>
          </a:p>
        </p:txBody>
      </p:sp>
      <p:pic>
        <p:nvPicPr>
          <p:cNvPr id="50180" name="Picture 1"/>
          <p:cNvPicPr>
            <a:picLocks noChangeAspect="1"/>
          </p:cNvPicPr>
          <p:nvPr/>
        </p:nvPicPr>
        <p:blipFill>
          <a:blip r:embed="rId3">
            <a:extLst>
              <a:ext uri="{28A0092B-C50C-407E-A947-70E740481C1C}">
                <a14:useLocalDpi xmlns:a14="http://schemas.microsoft.com/office/drawing/2010/main" val="0"/>
              </a:ext>
            </a:extLst>
          </a:blip>
          <a:srcRect l="25201" t="26518" r="26907" b="40268"/>
          <a:stretch>
            <a:fillRect/>
          </a:stretch>
        </p:blipFill>
        <p:spPr bwMode="auto">
          <a:xfrm>
            <a:off x="1793876" y="3376613"/>
            <a:ext cx="8575675" cy="334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990571817"/>
      </p:ext>
    </p:extLst>
  </p:cSld>
  <p:clrMapOvr>
    <a:masterClrMapping/>
  </p:clrMapOvr>
  <mc:AlternateContent xmlns:mc="http://schemas.openxmlformats.org/markup-compatibility/2006" xmlns:p14="http://schemas.microsoft.com/office/powerpoint/2010/main">
    <mc:Choice Requires="p14">
      <p:transition spd="slow" p14:dur="2000" advTm="21058"/>
    </mc:Choice>
    <mc:Fallback xmlns="">
      <p:transition spd="slow" advTm="210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6589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average score of students before advising is equal to the average score of students after advising (meaning 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8"/>
            <a:ext cx="6951662" cy="1905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average score of students before advising is not equal to the average score of students after advising (meaning there is a difference)</a:t>
            </a:r>
          </a:p>
        </p:txBody>
      </p:sp>
      <p:sp>
        <p:nvSpPr>
          <p:cNvPr id="6"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427913560"/>
      </p:ext>
    </p:extLst>
  </p:cSld>
  <p:clrMapOvr>
    <a:masterClrMapping/>
  </p:clrMapOvr>
  <mc:AlternateContent xmlns:mc="http://schemas.openxmlformats.org/markup-compatibility/2006" xmlns:p14="http://schemas.microsoft.com/office/powerpoint/2010/main">
    <mc:Choice Requires="p14">
      <p:transition spd="slow" p14:dur="2000" advTm="21296"/>
    </mc:Choice>
    <mc:Fallback xmlns="">
      <p:transition spd="slow" advTm="212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9885A8-3F9F-4550-BABA-8ED23E8AA0FF}" type="slidenum">
              <a:rPr lang="en-US" altLang="en-US" sz="1000" b="0">
                <a:solidFill>
                  <a:srgbClr val="9B9A98"/>
                </a:solidFill>
                <a:latin typeface="Arial" panose="020B0604020202020204" pitchFamily="34" charset="0"/>
              </a:rPr>
              <a:pPr/>
              <a:t>133</a:t>
            </a:fld>
            <a:endParaRPr lang="en-US" altLang="en-US" sz="1000" b="0">
              <a:solidFill>
                <a:srgbClr val="9B9A98"/>
              </a:solidFill>
              <a:latin typeface="Arial" panose="020B0604020202020204" pitchFamily="34" charset="0"/>
            </a:endParaRPr>
          </a:p>
        </p:txBody>
      </p:sp>
      <p:pic>
        <p:nvPicPr>
          <p:cNvPr id="52227" name="Picture 2"/>
          <p:cNvPicPr>
            <a:picLocks noChangeAspect="1" noChangeArrowheads="1"/>
          </p:cNvPicPr>
          <p:nvPr/>
        </p:nvPicPr>
        <p:blipFill>
          <a:blip r:embed="rId3">
            <a:extLst>
              <a:ext uri="{28A0092B-C50C-407E-A947-70E740481C1C}">
                <a14:useLocalDpi xmlns:a14="http://schemas.microsoft.com/office/drawing/2010/main" val="0"/>
              </a:ext>
            </a:extLst>
          </a:blip>
          <a:srcRect b="5370"/>
          <a:stretch>
            <a:fillRect/>
          </a:stretch>
        </p:blipFill>
        <p:spPr bwMode="auto">
          <a:xfrm>
            <a:off x="2084388" y="666750"/>
            <a:ext cx="8007350" cy="513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08239" y="1320801"/>
            <a:ext cx="549275" cy="4746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000876" y="1350964"/>
            <a:ext cx="549275" cy="473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840456550"/>
      </p:ext>
    </p:extLst>
  </p:cSld>
  <p:clrMapOvr>
    <a:masterClrMapping/>
  </p:clrMapOvr>
  <mc:AlternateContent xmlns:mc="http://schemas.openxmlformats.org/markup-compatibility/2006" xmlns:p14="http://schemas.microsoft.com/office/powerpoint/2010/main">
    <mc:Choice Requires="p14">
      <p:transition spd="slow" p14:dur="2000" advTm="34621"/>
    </mc:Choice>
    <mc:Fallback xmlns="">
      <p:transition spd="slow" advTm="3462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7FCC0E-0CF7-44EC-AC1B-ED5ACC9FC9E5}" type="slidenum">
              <a:rPr lang="en-US" altLang="en-US" sz="1000" b="0">
                <a:solidFill>
                  <a:srgbClr val="9B9A98"/>
                </a:solidFill>
                <a:latin typeface="Arial" panose="020B0604020202020204" pitchFamily="34" charset="0"/>
              </a:rPr>
              <a:pPr/>
              <a:t>134</a:t>
            </a:fld>
            <a:endParaRPr lang="en-US" altLang="en-US" sz="1000" b="0">
              <a:solidFill>
                <a:srgbClr val="9B9A98"/>
              </a:solidFill>
              <a:latin typeface="Arial" panose="020B0604020202020204" pitchFamily="34" charset="0"/>
            </a:endParaRPr>
          </a:p>
        </p:txBody>
      </p:sp>
      <p:pic>
        <p:nvPicPr>
          <p:cNvPr id="5325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8326" y="908050"/>
            <a:ext cx="8607425" cy="484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1162215"/>
      </p:ext>
    </p:extLst>
  </p:cSld>
  <p:clrMapOvr>
    <a:masterClrMapping/>
  </p:clrMapOvr>
  <mc:AlternateContent xmlns:mc="http://schemas.openxmlformats.org/markup-compatibility/2006" xmlns:p14="http://schemas.microsoft.com/office/powerpoint/2010/main">
    <mc:Choice Requires="p14">
      <p:transition spd="slow" p14:dur="2000" advTm="17743"/>
    </mc:Choice>
    <mc:Fallback xmlns="">
      <p:transition spd="slow" advTm="17743"/>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A90DF32-DE3E-4ACE-AE74-EAE0C85D6837}" type="slidenum">
              <a:rPr lang="en-US" altLang="en-US" sz="1000" b="0">
                <a:solidFill>
                  <a:srgbClr val="9B9A98"/>
                </a:solidFill>
                <a:latin typeface="Arial" panose="020B0604020202020204" pitchFamily="34" charset="0"/>
              </a:rPr>
              <a:pPr/>
              <a:t>135</a:t>
            </a:fld>
            <a:endParaRPr lang="en-US" altLang="en-US" sz="1000" b="0">
              <a:solidFill>
                <a:srgbClr val="9B9A98"/>
              </a:solidFill>
              <a:latin typeface="Arial" panose="020B0604020202020204" pitchFamily="34" charset="0"/>
            </a:endParaRPr>
          </a:p>
        </p:txBody>
      </p:sp>
      <p:pic>
        <p:nvPicPr>
          <p:cNvPr id="54275" name="Picture 2"/>
          <p:cNvPicPr>
            <a:picLocks noChangeAspect="1" noChangeArrowheads="1"/>
          </p:cNvPicPr>
          <p:nvPr/>
        </p:nvPicPr>
        <p:blipFill>
          <a:blip r:embed="rId3">
            <a:extLst>
              <a:ext uri="{28A0092B-C50C-407E-A947-70E740481C1C}">
                <a14:useLocalDpi xmlns:a14="http://schemas.microsoft.com/office/drawing/2010/main" val="0"/>
              </a:ext>
            </a:extLst>
          </a:blip>
          <a:srcRect b="5528"/>
          <a:stretch>
            <a:fillRect/>
          </a:stretch>
        </p:blipFill>
        <p:spPr bwMode="auto">
          <a:xfrm>
            <a:off x="2239964" y="725488"/>
            <a:ext cx="7818437" cy="492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62339" y="842964"/>
            <a:ext cx="549275"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16314" y="1457325"/>
            <a:ext cx="1303337"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703764" y="2038350"/>
            <a:ext cx="1470025"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09777497"/>
      </p:ext>
    </p:extLst>
  </p:cSld>
  <p:clrMapOvr>
    <a:masterClrMapping/>
  </p:clrMapOvr>
  <mc:AlternateContent xmlns:mc="http://schemas.openxmlformats.org/markup-compatibility/2006" xmlns:p14="http://schemas.microsoft.com/office/powerpoint/2010/main">
    <mc:Choice Requires="p14">
      <p:transition spd="slow" p14:dur="2000" advTm="20847"/>
    </mc:Choice>
    <mc:Fallback xmlns="">
      <p:transition spd="slow" advTm="2084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mod="1">
    <p:ext uri="{3A86A75C-4F4B-4683-9AE1-C65F6400EC91}">
      <p14:laserTraceLst xmlns:p14="http://schemas.microsoft.com/office/powerpoint/2010/main">
        <p14:tracePtLst>
          <p14:tracePt t="5158" x="406400" y="5575300"/>
          <p14:tracePt t="5198" x="419100" y="5562600"/>
          <p14:tracePt t="5214" x="425450" y="5556250"/>
          <p14:tracePt t="5222" x="438150" y="5549900"/>
          <p14:tracePt t="5230" x="444500" y="5543550"/>
          <p14:tracePt t="5238" x="476250" y="5524500"/>
          <p14:tracePt t="5251" x="508000" y="5511800"/>
          <p14:tracePt t="5268" x="565150" y="5492750"/>
          <p14:tracePt t="5284" x="717550" y="5454650"/>
          <p14:tracePt t="5301" x="1066800" y="5327650"/>
          <p14:tracePt t="5318" x="1504950" y="5168900"/>
          <p14:tracePt t="5334" x="2349500" y="4578350"/>
          <p14:tracePt t="5351" x="2940050" y="4248150"/>
          <p14:tracePt t="5368" x="3536950" y="3911600"/>
          <p14:tracePt t="5384" x="4133850" y="3524250"/>
          <p14:tracePt t="5401" x="4679950" y="3175000"/>
          <p14:tracePt t="5418" x="5099050" y="2889250"/>
          <p14:tracePt t="5435" x="5448300" y="2628900"/>
          <p14:tracePt t="5452" x="5657850" y="2438400"/>
          <p14:tracePt t="5468" x="5797550" y="2311400"/>
          <p14:tracePt t="5484" x="5880100" y="2216150"/>
          <p14:tracePt t="5501" x="5918200" y="2152650"/>
          <p14:tracePt t="5518" x="5956300" y="2095500"/>
          <p14:tracePt t="5534" x="5969000" y="2076450"/>
          <p14:tracePt t="5551" x="5969000" y="2063750"/>
          <p14:tracePt t="5568" x="5975350" y="2057400"/>
          <p14:tracePt t="5687" x="5943600" y="2057400"/>
          <p14:tracePt t="5695" x="5905500" y="2051050"/>
          <p14:tracePt t="5703" x="5867400" y="2051050"/>
          <p14:tracePt t="5719" x="5829300" y="2038350"/>
          <p14:tracePt t="5735" x="5740400" y="2044700"/>
          <p14:tracePt t="5752" x="5651500" y="2082800"/>
          <p14:tracePt t="5768" x="5575300" y="2120900"/>
          <p14:tracePt t="5785" x="5556250" y="2120900"/>
          <p14:tracePt t="5802" x="5549900" y="2127250"/>
          <p14:tracePt t="5818" x="5543550" y="2127250"/>
          <p14:tracePt t="5871" x="5530850" y="2139950"/>
          <p14:tracePt t="5887" x="5524500" y="2139950"/>
          <p14:tracePt t="5895" x="5518150" y="2139950"/>
          <p14:tracePt t="5903" x="5511800" y="2139950"/>
          <p14:tracePt t="5920" x="5499100" y="2139950"/>
          <p14:tracePt t="5935" x="5492750" y="2146300"/>
          <p14:tracePt t="5952" x="5486400" y="2146300"/>
          <p14:tracePt t="5968" x="5473700" y="2146300"/>
          <p14:tracePt t="5985" x="5473700" y="2152650"/>
          <p14:tracePt t="6002" x="5467350" y="2152650"/>
          <p14:tracePt t="7855" x="5467350" y="2165350"/>
          <p14:tracePt t="7863" x="5467350" y="2197100"/>
          <p14:tracePt t="7871" x="5467350" y="2216150"/>
          <p14:tracePt t="7886" x="5467350" y="2247900"/>
          <p14:tracePt t="7903" x="5467350" y="2330450"/>
          <p14:tracePt t="7919" x="5467350" y="2413000"/>
          <p14:tracePt t="7936" x="5480050" y="2482850"/>
          <p14:tracePt t="7952" x="5530850" y="2571750"/>
          <p14:tracePt t="7969" x="5588000" y="2673350"/>
          <p14:tracePt t="7986" x="5664200" y="2762250"/>
          <p14:tracePt t="8002" x="5746750" y="2825750"/>
          <p14:tracePt t="8019" x="5797550" y="2844800"/>
          <p14:tracePt t="8036" x="5816600" y="2851150"/>
          <p14:tracePt t="11719" x="5848350" y="2857500"/>
          <p14:tracePt t="11727" x="5899150" y="2857500"/>
          <p14:tracePt t="11737" x="5981700" y="2857500"/>
          <p14:tracePt t="11754" x="5994400" y="2857500"/>
          <p14:tracePt t="12159" x="6026150" y="2882900"/>
          <p14:tracePt t="12168" x="6070600" y="2882900"/>
          <p14:tracePt t="12176" x="6121400" y="2882900"/>
          <p14:tracePt t="12187" x="6191250" y="2870200"/>
          <p14:tracePt t="12204" x="6337300" y="2832100"/>
          <p14:tracePt t="12220" x="6470650" y="2762250"/>
          <p14:tracePt t="12237" x="6521450" y="2711450"/>
          <p14:tracePt t="12254" x="6540500" y="2692400"/>
          <p14:tracePt t="16352" x="6546850" y="2686050"/>
          <p14:tracePt t="20135" x="6546850" y="2692400"/>
          <p14:tracePt t="20143" x="6553200" y="2717800"/>
          <p14:tracePt t="20151" x="6572250" y="2749550"/>
          <p14:tracePt t="20159" x="6597650" y="2768600"/>
          <p14:tracePt t="20173" x="6610350" y="2800350"/>
          <p14:tracePt t="20189" x="6635750" y="2838450"/>
          <p14:tracePt t="20207" x="6667500" y="2876550"/>
          <p14:tracePt t="20223" x="6673850" y="2882900"/>
        </p14:tracePtLst>
      </p14:laserTraceLst>
    </p:ext>
  </p:extLs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1460649-0D4B-4052-A5F1-70535188E1B4}" type="slidenum">
              <a:rPr lang="en-US" altLang="en-US" sz="1000" b="0">
                <a:solidFill>
                  <a:srgbClr val="9B9A98"/>
                </a:solidFill>
                <a:latin typeface="Arial" panose="020B0604020202020204" pitchFamily="34" charset="0"/>
              </a:rPr>
              <a:pPr/>
              <a:t>136</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b="5077"/>
          <a:stretch>
            <a:fillRect/>
          </a:stretch>
        </p:blipFill>
        <p:spPr bwMode="auto">
          <a:xfrm>
            <a:off x="2084388" y="766764"/>
            <a:ext cx="7924800" cy="477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159250" y="2413000"/>
            <a:ext cx="1301750"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56214" y="3059114"/>
            <a:ext cx="357187"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0497079"/>
      </p:ext>
    </p:extLst>
  </p:cSld>
  <p:clrMapOvr>
    <a:masterClrMapping/>
  </p:clrMapOvr>
  <mc:AlternateContent xmlns:mc="http://schemas.openxmlformats.org/markup-compatibility/2006" xmlns:p14="http://schemas.microsoft.com/office/powerpoint/2010/main">
    <mc:Choice Requires="p14">
      <p:transition spd="slow" p14:dur="2000" advTm="28863"/>
    </mc:Choice>
    <mc:Fallback xmlns="">
      <p:transition spd="slow" advTm="2886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791" x="6673850" y="2889250"/>
          <p14:tracePt t="799" x="6559550" y="2889250"/>
          <p14:tracePt t="809" x="6324600" y="2933700"/>
          <p14:tracePt t="825" x="5784850" y="3028950"/>
          <p14:tracePt t="842" x="5518150" y="3073400"/>
          <p14:tracePt t="858" x="5257800" y="3149600"/>
          <p14:tracePt t="875" x="4914900" y="3308350"/>
          <p14:tracePt t="892" x="4660900" y="3409950"/>
          <p14:tracePt t="909" x="4476750" y="3479800"/>
          <p14:tracePt t="925" x="4381500" y="3505200"/>
          <p14:tracePt t="942" x="4368800" y="3505200"/>
          <p14:tracePt t="1015" x="4362450" y="3505200"/>
          <p14:tracePt t="1023" x="4362450" y="3498850"/>
          <p14:tracePt t="1031" x="4362450" y="3479800"/>
          <p14:tracePt t="1042" x="4362450" y="3473450"/>
          <p14:tracePt t="1059" x="4362450" y="3441700"/>
          <p14:tracePt t="1075" x="4362450" y="3409950"/>
          <p14:tracePt t="1092" x="4362450" y="3378200"/>
          <p14:tracePt t="1109" x="4381500" y="3321050"/>
          <p14:tracePt t="1125" x="4406900" y="3257550"/>
          <p14:tracePt t="1143" x="4508500" y="3181350"/>
          <p14:tracePt t="1159" x="4572000" y="3149600"/>
          <p14:tracePt t="1175" x="4629150" y="3111500"/>
          <p14:tracePt t="1192" x="4667250" y="3092450"/>
          <p14:tracePt t="1209" x="4699000" y="3079750"/>
          <p14:tracePt t="1226" x="4724400" y="3073400"/>
          <p14:tracePt t="1242" x="4756150" y="3060700"/>
          <p14:tracePt t="1259" x="4813300" y="3060700"/>
          <p14:tracePt t="1276" x="4876800" y="3054350"/>
          <p14:tracePt t="1292" x="4972050" y="3041650"/>
          <p14:tracePt t="1309" x="5067300" y="3016250"/>
          <p14:tracePt t="1326" x="5194300" y="2971800"/>
          <p14:tracePt t="1342" x="5391150" y="2895600"/>
          <p14:tracePt t="1359" x="5524500" y="2832100"/>
          <p14:tracePt t="1376" x="5638800" y="2781300"/>
          <p14:tracePt t="1393" x="5664200" y="2762250"/>
          <p14:tracePt t="1409" x="5676900" y="2749550"/>
          <p14:tracePt t="1426" x="5683250" y="2736850"/>
          <p14:tracePt t="1479" x="5689600" y="2736850"/>
          <p14:tracePt t="1495" x="5708650" y="2724150"/>
          <p14:tracePt t="1504" x="5715000" y="2724150"/>
          <p14:tracePt t="1511" x="5727700" y="2724150"/>
          <p14:tracePt t="1526" x="5740400" y="2724150"/>
          <p14:tracePt t="1543" x="5784850" y="2724150"/>
          <p14:tracePt t="1559" x="5816600" y="2705100"/>
          <p14:tracePt t="1576" x="5848350" y="2698750"/>
          <p14:tracePt t="1592" x="5861050" y="2692400"/>
          <p14:tracePt t="1609" x="5880100" y="2686050"/>
          <p14:tracePt t="1626" x="5886450" y="2679700"/>
          <p14:tracePt t="1670" x="5886450" y="2667000"/>
          <p14:tracePt t="1678" x="5892800" y="2667000"/>
          <p14:tracePt t="1694" x="5892800" y="2660650"/>
          <p14:tracePt t="1709" x="5899150" y="2660650"/>
          <p14:tracePt t="1911" x="5899150" y="2654300"/>
          <p14:tracePt t="1959" x="5899150" y="2647950"/>
          <p14:tracePt t="1975" x="5892800" y="2647950"/>
          <p14:tracePt t="1984" x="5880100" y="2641600"/>
          <p14:tracePt t="1992" x="5867400" y="2641600"/>
          <p14:tracePt t="2009" x="5861050" y="2641600"/>
          <p14:tracePt t="2247" x="5835650" y="2628900"/>
          <p14:tracePt t="2255" x="5829300" y="2628900"/>
          <p14:tracePt t="2263" x="5822950" y="2628900"/>
          <p14:tracePt t="2276" x="5810250" y="2628900"/>
          <p14:tracePt t="2293" x="5797550" y="2622550"/>
          <p14:tracePt t="2309" x="5765800" y="2609850"/>
          <p14:tracePt t="2326" x="5753100" y="2609850"/>
          <p14:tracePt t="2343" x="5740400" y="2609850"/>
          <p14:tracePt t="2359" x="5734050" y="2603500"/>
          <p14:tracePt t="2376" x="5727700" y="2603500"/>
          <p14:tracePt t="2409" x="5715000" y="2597150"/>
          <p14:tracePt t="2431" x="5708650" y="2597150"/>
          <p14:tracePt t="2455" x="5702300" y="2590800"/>
          <p14:tracePt t="2487" x="5702300" y="2584450"/>
          <p14:tracePt t="2551" x="5695950" y="2584450"/>
          <p14:tracePt t="3063" x="5695950" y="2578100"/>
          <p14:tracePt t="3071" x="5702300" y="2578100"/>
          <p14:tracePt t="3079" x="5708650" y="2578100"/>
          <p14:tracePt t="3093" x="5727700" y="2578100"/>
          <p14:tracePt t="3109" x="5759450" y="2571750"/>
          <p14:tracePt t="3126" x="5784850" y="2571750"/>
          <p14:tracePt t="3143" x="5835650" y="2559050"/>
          <p14:tracePt t="3159" x="5861050" y="2559050"/>
          <p14:tracePt t="3176" x="5873750" y="2559050"/>
          <p14:tracePt t="3193" x="5892800" y="2559050"/>
          <p14:tracePt t="3210" x="5918200" y="2559050"/>
          <p14:tracePt t="3226" x="5956300" y="2559050"/>
          <p14:tracePt t="3243" x="6007100" y="2559050"/>
          <p14:tracePt t="3259" x="6064250" y="2559050"/>
          <p14:tracePt t="3276" x="6127750" y="2559050"/>
          <p14:tracePt t="3293" x="6210300" y="2559050"/>
          <p14:tracePt t="3311" x="6369050" y="2559050"/>
          <p14:tracePt t="3327" x="6451600" y="2559050"/>
          <p14:tracePt t="3343" x="6546850" y="2559050"/>
          <p14:tracePt t="3359" x="6604000" y="2559050"/>
          <p14:tracePt t="3376" x="6642100" y="2559050"/>
          <p14:tracePt t="3393" x="6661150" y="2559050"/>
          <p14:tracePt t="3567" x="6629400" y="2559050"/>
          <p14:tracePt t="3575" x="6565900" y="2559050"/>
          <p14:tracePt t="3583" x="6502400" y="2559050"/>
          <p14:tracePt t="3593" x="6432550" y="2559050"/>
          <p14:tracePt t="3610" x="6299200" y="2559050"/>
          <p14:tracePt t="3626" x="6172200" y="2565400"/>
          <p14:tracePt t="3643" x="6076950" y="2578100"/>
          <p14:tracePt t="3659" x="6019800" y="2578100"/>
          <p14:tracePt t="3676" x="5994400" y="2578100"/>
          <p14:tracePt t="3823" x="5994400" y="2584450"/>
          <p14:tracePt t="3831" x="6007100" y="2584450"/>
          <p14:tracePt t="3843" x="6026150" y="2584450"/>
          <p14:tracePt t="3860" x="6089650" y="2584450"/>
          <p14:tracePt t="3876" x="6153150" y="2584450"/>
          <p14:tracePt t="3893" x="6216650" y="2584450"/>
          <p14:tracePt t="3910" x="6280150" y="2584450"/>
          <p14:tracePt t="3927" x="6400800" y="2584450"/>
          <p14:tracePt t="3943" x="6432550" y="2584450"/>
          <p14:tracePt t="4008" x="6438900" y="2584450"/>
          <p14:tracePt t="4159" x="6426200" y="2584450"/>
          <p14:tracePt t="4167" x="6394450" y="2584450"/>
          <p14:tracePt t="4176" x="6375400" y="2584450"/>
          <p14:tracePt t="4193" x="6292850" y="2571750"/>
          <p14:tracePt t="4210" x="6197600" y="2559050"/>
          <p14:tracePt t="4226" x="6096000" y="2559050"/>
          <p14:tracePt t="4243" x="6013450" y="2559050"/>
          <p14:tracePt t="4260" x="5943600" y="2559050"/>
          <p14:tracePt t="4276" x="5930900" y="2559050"/>
          <p14:tracePt t="4293" x="5918200" y="2559050"/>
          <p14:tracePt t="4816" x="5924550" y="2559050"/>
          <p14:tracePt t="4823" x="5943600" y="2559050"/>
          <p14:tracePt t="4831" x="5962650" y="2559050"/>
          <p14:tracePt t="4843" x="5994400" y="2559050"/>
          <p14:tracePt t="4860" x="6032500" y="2559050"/>
          <p14:tracePt t="4877" x="6070600" y="2559050"/>
          <p14:tracePt t="4893" x="6134100" y="2559050"/>
          <p14:tracePt t="4911" x="6235700" y="2559050"/>
          <p14:tracePt t="4926" x="6254750" y="2559050"/>
          <p14:tracePt t="4943" x="6324600" y="2559050"/>
          <p14:tracePt t="4960" x="6356350" y="2559050"/>
          <p14:tracePt t="4977" x="6381750" y="2559050"/>
          <p14:tracePt t="4993" x="6407150" y="2559050"/>
          <p14:tracePt t="5010" x="6426200" y="2559050"/>
          <p14:tracePt t="5027" x="6438900" y="2559050"/>
          <p14:tracePt t="5043" x="6489700" y="2559050"/>
          <p14:tracePt t="5060" x="6521450" y="2559050"/>
          <p14:tracePt t="5077" x="6559550" y="2559050"/>
          <p14:tracePt t="5094" x="6572250" y="2559050"/>
          <p14:tracePt t="5110" x="6597650" y="2559050"/>
          <p14:tracePt t="5143" x="6610350" y="2559050"/>
          <p14:tracePt t="5199" x="6604000" y="2559050"/>
          <p14:tracePt t="5207" x="6559550" y="2559050"/>
          <p14:tracePt t="5216" x="6508750" y="2559050"/>
          <p14:tracePt t="5227" x="6426200" y="2559050"/>
          <p14:tracePt t="5243" x="6261100" y="2559050"/>
          <p14:tracePt t="5260" x="6064250" y="2559050"/>
          <p14:tracePt t="5276" x="5867400" y="2559050"/>
          <p14:tracePt t="5293" x="5626100" y="2559050"/>
          <p14:tracePt t="5310" x="5391150" y="2578100"/>
          <p14:tracePt t="5326" x="5251450" y="2590800"/>
          <p14:tracePt t="5343" x="5149850" y="2590800"/>
          <p14:tracePt t="5360" x="5099050" y="2590800"/>
          <p14:tracePt t="5376" x="5086350" y="2590800"/>
          <p14:tracePt t="5393" x="5073650" y="2590800"/>
          <p14:tracePt t="5410" x="5067300" y="2590800"/>
          <p14:tracePt t="5427" x="5060950" y="2590800"/>
          <p14:tracePt t="5443" x="5041900" y="2590800"/>
          <p14:tracePt t="5460" x="5035550" y="2590800"/>
          <p14:tracePt t="5477" x="5022850" y="2590800"/>
          <p14:tracePt t="5493" x="4991100" y="2590800"/>
          <p14:tracePt t="5497" x="4972050" y="2590800"/>
          <p14:tracePt t="5510" x="4953000" y="2590800"/>
          <p14:tracePt t="5527" x="4883150" y="2590800"/>
          <p14:tracePt t="5544" x="4857750" y="2590800"/>
          <p14:tracePt t="5560" x="4826000" y="2603500"/>
          <p14:tracePt t="5577" x="4819650" y="2603500"/>
          <p14:tracePt t="5593" x="4813300" y="2603500"/>
          <p14:tracePt t="5610" x="4806950" y="2603500"/>
          <p14:tracePt t="5626" x="4800600" y="2603500"/>
          <p14:tracePt t="5643" x="4781550" y="2603500"/>
          <p14:tracePt t="5660" x="4756150" y="2603500"/>
          <p14:tracePt t="5676" x="4724400" y="2590800"/>
          <p14:tracePt t="5693" x="4718050" y="2590800"/>
          <p14:tracePt t="5710" x="4705350" y="2590800"/>
          <p14:tracePt t="5727" x="4692650" y="2590800"/>
          <p14:tracePt t="6368" x="4705350" y="2590800"/>
          <p14:tracePt t="6375" x="4724400" y="2590800"/>
          <p14:tracePt t="6384" x="4756150" y="2590800"/>
          <p14:tracePt t="6394" x="4781550" y="2597150"/>
          <p14:tracePt t="6410" x="4832350" y="2603500"/>
          <p14:tracePt t="6427" x="4876800" y="2603500"/>
          <p14:tracePt t="6444" x="4972050" y="2616200"/>
          <p14:tracePt t="6460" x="5067300" y="2628900"/>
          <p14:tracePt t="6477" x="5162550" y="2641600"/>
          <p14:tracePt t="6495" x="5334000" y="2673350"/>
          <p14:tracePt t="6511" x="5403850" y="2686050"/>
          <p14:tracePt t="6527" x="5575300" y="2698750"/>
          <p14:tracePt t="6544" x="5689600" y="2698750"/>
          <p14:tracePt t="6561" x="5759450" y="2698750"/>
          <p14:tracePt t="6577" x="5797550" y="2698750"/>
          <p14:tracePt t="6594" x="5810250" y="2698750"/>
          <p14:tracePt t="6631" x="5816600" y="2698750"/>
          <p14:tracePt t="6644" x="5822950" y="2698750"/>
          <p14:tracePt t="6661" x="5848350" y="2698750"/>
          <p14:tracePt t="6677" x="5886450" y="2698750"/>
          <p14:tracePt t="6694" x="5994400" y="2698750"/>
          <p14:tracePt t="6710" x="6026150" y="2698750"/>
          <p14:tracePt t="6727" x="6121400" y="2698750"/>
          <p14:tracePt t="6744" x="6134100" y="2698750"/>
          <p14:tracePt t="6761" x="6140450" y="2698750"/>
          <p14:tracePt t="6951" x="6127750" y="2698750"/>
          <p14:tracePt t="6959" x="6108700" y="2711450"/>
          <p14:tracePt t="6967" x="6076950" y="2711450"/>
          <p14:tracePt t="6977" x="6051550" y="2717800"/>
          <p14:tracePt t="6994" x="5956300" y="2755900"/>
          <p14:tracePt t="7000" x="5886450" y="2787650"/>
          <p14:tracePt t="7010" x="5822950" y="2819400"/>
          <p14:tracePt t="7027" x="5651500" y="2908300"/>
          <p14:tracePt t="7044" x="5530850" y="2978150"/>
          <p14:tracePt t="7060" x="5435600" y="3028950"/>
          <p14:tracePt t="7077" x="5403850" y="3048000"/>
          <p14:tracePt t="7094" x="5397500" y="3054350"/>
          <p14:tracePt t="7110" x="5397500" y="3060700"/>
          <p14:tracePt t="7127" x="5397500" y="3079750"/>
          <p14:tracePt t="7144" x="5397500" y="3086100"/>
          <p14:tracePt t="7160" x="5397500" y="3092450"/>
          <p14:tracePt t="7177" x="5391150" y="3105150"/>
          <p14:tracePt t="7194" x="5384800" y="3111500"/>
          <p14:tracePt t="7210" x="5384800" y="3117850"/>
          <p14:tracePt t="7227" x="5384800" y="3143250"/>
          <p14:tracePt t="7244" x="5384800" y="3194050"/>
          <p14:tracePt t="7260" x="5384800" y="3232150"/>
          <p14:tracePt t="7277" x="5384800" y="3263900"/>
          <p14:tracePt t="7294" x="5384800" y="3270250"/>
          <p14:tracePt t="7519" x="5384800" y="3257550"/>
          <p14:tracePt t="7527" x="5384800" y="3251200"/>
          <p14:tracePt t="7535" x="5384800" y="3244850"/>
          <p14:tracePt t="7544" x="5378450" y="3232150"/>
          <p14:tracePt t="7561" x="5365750" y="3194050"/>
          <p14:tracePt t="7577" x="5346700" y="3155950"/>
          <p14:tracePt t="7594" x="5302250" y="3098800"/>
          <p14:tracePt t="7611" x="5226050" y="3009900"/>
          <p14:tracePt t="7628" x="5143500" y="2921000"/>
          <p14:tracePt t="7644" x="5060950" y="2876550"/>
          <p14:tracePt t="7661" x="4959350" y="2825750"/>
          <p14:tracePt t="7677" x="4857750" y="2800350"/>
          <p14:tracePt t="7694" x="4737100" y="2762250"/>
          <p14:tracePt t="7711" x="4660900" y="2736850"/>
          <p14:tracePt t="7728" x="4635500" y="2730500"/>
          <p14:tracePt t="7744" x="4622800" y="2730500"/>
          <p14:tracePt t="7761" x="4622800" y="2724150"/>
          <p14:tracePt t="7823" x="4629150" y="2717800"/>
          <p14:tracePt t="7831" x="4673600" y="2736850"/>
          <p14:tracePt t="7839" x="4730750" y="2749550"/>
          <p14:tracePt t="7847" x="4775200" y="2794000"/>
          <p14:tracePt t="7861" x="4838700" y="2832100"/>
          <p14:tracePt t="7878" x="4978400" y="2978150"/>
          <p14:tracePt t="7895" x="5073650" y="3067050"/>
          <p14:tracePt t="7911" x="5194300" y="3149600"/>
          <p14:tracePt t="7928" x="5270500" y="3175000"/>
          <p14:tracePt t="7944" x="5302250" y="3181350"/>
          <p14:tracePt t="7961" x="5314950" y="3181350"/>
          <p14:tracePt t="8070" x="5321300" y="3181350"/>
          <p14:tracePt t="8078" x="5340350" y="3194050"/>
          <p14:tracePt t="8086" x="5353050" y="3200400"/>
          <p14:tracePt t="8095" x="5365750" y="3206750"/>
          <p14:tracePt t="8110" x="5403850" y="3219450"/>
          <p14:tracePt t="8127" x="5429250" y="3232150"/>
          <p14:tracePt t="8144" x="5441950" y="3232150"/>
          <p14:tracePt t="9503" x="5435600" y="3232150"/>
          <p14:tracePt t="11015" x="5429250" y="3232150"/>
          <p14:tracePt t="11023" x="5410200" y="3213100"/>
          <p14:tracePt t="11031" x="5384800" y="3194050"/>
          <p14:tracePt t="11045" x="5346700" y="3155950"/>
          <p14:tracePt t="11062" x="5213350" y="3060700"/>
          <p14:tracePt t="11078" x="5156200" y="3022600"/>
          <p14:tracePt t="11095" x="5035550" y="2933700"/>
          <p14:tracePt t="11112" x="4965700" y="2895600"/>
          <p14:tracePt t="11128" x="4927600" y="2857500"/>
          <p14:tracePt t="11145" x="4895850" y="2825750"/>
          <p14:tracePt t="11162" x="4876800" y="2806700"/>
          <p14:tracePt t="11179" x="4857750" y="2794000"/>
          <p14:tracePt t="11195" x="4832350" y="2768600"/>
          <p14:tracePt t="11212" x="4813300" y="2762250"/>
          <p14:tracePt t="11229" x="4775200" y="2749550"/>
          <p14:tracePt t="11245" x="4737100" y="2736850"/>
          <p14:tracePt t="11263" x="4679950" y="2717800"/>
          <p14:tracePt t="11279" x="4635500" y="2711450"/>
          <p14:tracePt t="11295" x="4610100" y="2698750"/>
          <p14:tracePt t="11312" x="4597400" y="2692400"/>
          <p14:tracePt t="11687" x="4610100" y="2711450"/>
          <p14:tracePt t="11695" x="4629150" y="2755900"/>
          <p14:tracePt t="11703" x="4679950" y="2800350"/>
          <p14:tracePt t="11712" x="4743450" y="2901950"/>
          <p14:tracePt t="11729" x="4864100" y="3054350"/>
          <p14:tracePt t="11745" x="5010150" y="3244850"/>
          <p14:tracePt t="11762" x="5099050" y="3302000"/>
          <p14:tracePt t="11779" x="5187950" y="3346450"/>
          <p14:tracePt t="11795" x="5232400" y="3365500"/>
          <p14:tracePt t="11812" x="5251450" y="3365500"/>
          <p14:tracePt t="11845" x="5257800" y="3365500"/>
          <p14:tracePt t="11863" x="5295900" y="3365500"/>
          <p14:tracePt t="11879" x="5327650" y="3340100"/>
          <p14:tracePt t="11896" x="5365750" y="3308350"/>
          <p14:tracePt t="11912" x="5403850" y="3276600"/>
          <p14:tracePt t="11929" x="5429250" y="3257550"/>
          <p14:tracePt t="11945" x="5448300" y="3244850"/>
          <p14:tracePt t="12031" x="5454650" y="3244850"/>
          <p14:tracePt t="12039" x="5461000" y="3244850"/>
          <p14:tracePt t="12056" x="5480050" y="3251200"/>
          <p14:tracePt t="12064" x="5492750" y="3257550"/>
          <p14:tracePt t="12079" x="5524500" y="3276600"/>
          <p14:tracePt t="12096" x="5537200" y="3289300"/>
          <p14:tracePt t="12112" x="5543550" y="3295650"/>
          <p14:tracePt t="12129" x="5556250" y="3302000"/>
          <p14:tracePt t="12479" x="5543550" y="3308350"/>
          <p14:tracePt t="12487" x="5499100" y="3308350"/>
          <p14:tracePt t="12496" x="5461000" y="3289300"/>
          <p14:tracePt t="12512" x="5378450" y="3232150"/>
          <p14:tracePt t="12529" x="5302250" y="3206750"/>
          <p14:tracePt t="12546" x="5289550" y="3181350"/>
          <p14:tracePt t="12760" x="5295900" y="3181350"/>
          <p14:tracePt t="12767" x="5314950" y="3181350"/>
          <p14:tracePt t="12779" x="5359400" y="3181350"/>
          <p14:tracePt t="12796" x="5511800" y="3181350"/>
          <p14:tracePt t="12812" x="5778500" y="3143250"/>
          <p14:tracePt t="12829" x="6051550" y="3073400"/>
          <p14:tracePt t="12847" x="6235700" y="2990850"/>
          <p14:tracePt t="12862" x="6273800" y="2978150"/>
          <p14:tracePt t="12879" x="6280150" y="2971800"/>
          <p14:tracePt t="12951" x="6286500" y="2965450"/>
          <p14:tracePt t="12967" x="6299200" y="2952750"/>
          <p14:tracePt t="12975" x="6311900" y="2952750"/>
          <p14:tracePt t="12983" x="6337300" y="2933700"/>
          <p14:tracePt t="12996" x="6356350" y="2921000"/>
          <p14:tracePt t="13013" x="6413500" y="2889250"/>
          <p14:tracePt t="13029" x="6508750" y="2851150"/>
          <p14:tracePt t="13046" x="6642100" y="2787650"/>
          <p14:tracePt t="13062" x="6699250" y="2762250"/>
          <p14:tracePt t="13079" x="6807200" y="2692400"/>
          <p14:tracePt t="13177" x="6800850" y="2692400"/>
          <p14:tracePt t="13185" x="6743700" y="2679700"/>
          <p14:tracePt t="13196" x="6673850" y="2667000"/>
          <p14:tracePt t="13213" x="6502400" y="2667000"/>
          <p14:tracePt t="13230" x="6337300" y="2667000"/>
          <p14:tracePt t="13246" x="6191250" y="2667000"/>
          <p14:tracePt t="13263" x="6115050" y="2673350"/>
          <p14:tracePt t="13279" x="6057900" y="2686050"/>
          <p14:tracePt t="13335" x="6096000" y="2686050"/>
          <p14:tracePt t="13343" x="6165850" y="2698750"/>
          <p14:tracePt t="13351" x="6242050" y="2711450"/>
          <p14:tracePt t="13363" x="6324600" y="2730500"/>
          <p14:tracePt t="13379" x="6477000" y="2755900"/>
          <p14:tracePt t="13396" x="6553200" y="2762250"/>
          <p14:tracePt t="13413" x="6559550" y="2768600"/>
          <p14:tracePt t="13431" x="6540500" y="2768600"/>
          <p14:tracePt t="13446" x="6350000" y="2813050"/>
          <p14:tracePt t="13463" x="6267450" y="2813050"/>
          <p14:tracePt t="13479" x="6013450" y="2813050"/>
          <p14:tracePt t="13496" x="5949950" y="2813050"/>
          <p14:tracePt t="13513" x="5943600" y="2813050"/>
          <p14:tracePt t="13608" x="5969000" y="2819400"/>
          <p14:tracePt t="13615" x="5981700" y="2851150"/>
          <p14:tracePt t="13623" x="6007100" y="2889250"/>
          <p14:tracePt t="13631" x="6019800" y="2946400"/>
          <p14:tracePt t="13646" x="6038850" y="3009900"/>
          <p14:tracePt t="13662" x="6115050" y="3340100"/>
          <p14:tracePt t="13679" x="6172200" y="3619500"/>
          <p14:tracePt t="13695" x="6197600" y="3816350"/>
          <p14:tracePt t="13712" x="6210300" y="3911600"/>
          <p14:tracePt t="13729" x="6210300" y="3917950"/>
          <p14:tracePt t="15495" x="6229350" y="3924300"/>
          <p14:tracePt t="15503" x="6286500" y="3924300"/>
          <p14:tracePt t="15513" x="6426200" y="3924300"/>
          <p14:tracePt t="15530" x="6686550" y="3905250"/>
          <p14:tracePt t="15547" x="6769100" y="3848100"/>
          <p14:tracePt t="15563" x="6800850" y="3765550"/>
          <p14:tracePt t="15580" x="6826250" y="3594100"/>
          <p14:tracePt t="15597" x="6889750" y="3263900"/>
          <p14:tracePt t="15613" x="6908800" y="3054350"/>
          <p14:tracePt t="15631" x="6921500" y="2990850"/>
          <p14:tracePt t="15647" x="6921500" y="2984500"/>
          <p14:tracePt t="15663" x="6883400" y="2933700"/>
          <p14:tracePt t="15680" x="6775450" y="2838450"/>
          <p14:tracePt t="15697" x="6635750" y="2749550"/>
          <p14:tracePt t="15713" x="6496050" y="2667000"/>
          <p14:tracePt t="15730" x="6413500" y="2609850"/>
          <p14:tracePt t="15747" x="6350000" y="2578100"/>
          <p14:tracePt t="15763" x="6324600" y="2565400"/>
          <p14:tracePt t="15780" x="6292850" y="2559050"/>
          <p14:tracePt t="15797" x="6267450" y="2546350"/>
          <p14:tracePt t="15813" x="6203950" y="2533650"/>
          <p14:tracePt t="15830" x="6184900" y="2527300"/>
          <p14:tracePt t="15863" x="6178550" y="2527300"/>
          <p14:tracePt t="15880" x="6153150" y="2527300"/>
          <p14:tracePt t="15897" x="6115050" y="2527300"/>
          <p14:tracePt t="15913" x="6038850" y="2527300"/>
          <p14:tracePt t="15930" x="5956300" y="2527300"/>
          <p14:tracePt t="15947" x="5924550" y="2527300"/>
          <p14:tracePt t="15963" x="5911850" y="2533650"/>
          <p14:tracePt t="15980" x="5905500" y="2540000"/>
          <p14:tracePt t="15997" x="5886450" y="2571750"/>
          <p14:tracePt t="15999" x="5880100" y="2584450"/>
          <p14:tracePt t="16013" x="5873750" y="2603500"/>
          <p14:tracePt t="16030" x="5861050" y="2616200"/>
          <p14:tracePt t="16279" x="5861050" y="2622550"/>
          <p14:tracePt t="16287" x="5880100" y="2641600"/>
          <p14:tracePt t="16297" x="5899150" y="2641600"/>
          <p14:tracePt t="16313" x="5949950" y="2641600"/>
          <p14:tracePt t="16330" x="6000750" y="2641600"/>
          <p14:tracePt t="16347" x="6038850" y="2641600"/>
          <p14:tracePt t="16363" x="6089650" y="2641600"/>
          <p14:tracePt t="16380" x="6146800" y="2647950"/>
          <p14:tracePt t="16397" x="6184900" y="2647950"/>
          <p14:tracePt t="16413" x="6235700" y="2647950"/>
          <p14:tracePt t="16430" x="6318250" y="2647950"/>
          <p14:tracePt t="16447" x="6356350" y="2647950"/>
          <p14:tracePt t="16463" x="6381750" y="2647950"/>
          <p14:tracePt t="16480" x="6413500" y="2647950"/>
          <p14:tracePt t="16497" x="6438900" y="2647950"/>
          <p14:tracePt t="16513" x="6464300" y="2647950"/>
          <p14:tracePt t="16530" x="6508750" y="2647950"/>
          <p14:tracePt t="16547" x="6578600" y="2647950"/>
          <p14:tracePt t="16563" x="6686550" y="2647950"/>
          <p14:tracePt t="16580" x="6819900" y="2679700"/>
          <p14:tracePt t="16597" x="6953250" y="2705100"/>
          <p14:tracePt t="16613" x="7016750" y="2705100"/>
          <p14:tracePt t="16630" x="7035800" y="2705100"/>
          <p14:tracePt t="16687" x="7010400" y="2705100"/>
          <p14:tracePt t="16695" x="6940550" y="2705100"/>
          <p14:tracePt t="16703" x="6858000" y="2705100"/>
          <p14:tracePt t="16713" x="6788150" y="2705100"/>
          <p14:tracePt t="16730" x="6623050" y="2705100"/>
          <p14:tracePt t="16747" x="6457950" y="2705100"/>
          <p14:tracePt t="16763" x="6292850" y="2705100"/>
          <p14:tracePt t="16780" x="6165850" y="2705100"/>
          <p14:tracePt t="16797" x="6064250" y="2705100"/>
          <p14:tracePt t="16813" x="5981700" y="2705100"/>
          <p14:tracePt t="16830" x="5943600" y="2705100"/>
          <p14:tracePt t="16847" x="5930900" y="2705100"/>
          <p14:tracePt t="21727" x="5975350" y="2743200"/>
          <p14:tracePt t="21735" x="6019800" y="2774950"/>
          <p14:tracePt t="21743" x="6076950" y="2819400"/>
          <p14:tracePt t="21751" x="6121400" y="2838450"/>
          <p14:tracePt t="21765" x="6153150" y="2857500"/>
          <p14:tracePt t="21783" x="6184900" y="2889250"/>
          <p14:tracePt t="21799" x="6191250" y="2895600"/>
          <p14:tracePt t="21815" x="6197600" y="2901950"/>
          <p14:tracePt t="21871" x="6197600" y="2914650"/>
          <p14:tracePt t="21879" x="6191250" y="2914650"/>
          <p14:tracePt t="21887" x="6178550" y="2921000"/>
          <p14:tracePt t="21899" x="6172200" y="2921000"/>
          <p14:tracePt t="21915" x="6159500" y="2921000"/>
          <p14:tracePt t="21932" x="6146800" y="2927350"/>
          <p14:tracePt t="21949" x="6134100" y="2933700"/>
          <p14:tracePt t="21965" x="6127750" y="2946400"/>
          <p14:tracePt t="21982" x="6115050" y="2959100"/>
          <p14:tracePt t="21998" x="6102350" y="2971800"/>
          <p14:tracePt t="22015" x="6070600" y="3016250"/>
          <p14:tracePt t="22032" x="6064250" y="3016250"/>
          <p14:tracePt t="22049" x="6057900" y="3016250"/>
          <p14:tracePt t="28119" x="6026150" y="3016250"/>
          <p14:tracePt t="28127" x="5975350" y="3016250"/>
          <p14:tracePt t="28135" x="5886450" y="3016250"/>
          <p14:tracePt t="28151" x="5734050" y="2990850"/>
          <p14:tracePt t="28167" x="5594350" y="2952750"/>
          <p14:tracePt t="28184" x="5435600" y="2895600"/>
          <p14:tracePt t="28201" x="5219700" y="2794000"/>
          <p14:tracePt t="28217" x="5092700" y="2736850"/>
          <p14:tracePt t="28234" x="5016500" y="2686050"/>
          <p14:tracePt t="28251" x="4946650" y="2628900"/>
          <p14:tracePt t="28267" x="4895850" y="2559050"/>
          <p14:tracePt t="28284" x="4876800" y="2514600"/>
          <p14:tracePt t="28301" x="4864100" y="2482850"/>
          <p14:tracePt t="28317" x="4851400" y="2470150"/>
          <p14:tracePt t="28334" x="4838700" y="2451100"/>
          <p14:tracePt t="28351" x="4838700" y="2438400"/>
          <p14:tracePt t="28367" x="4832350" y="2438400"/>
          <p14:tracePt t="28384" x="4826000" y="2432050"/>
          <p14:tracePt t="28455" x="4832350" y="2432050"/>
          <p14:tracePt t="28464" x="4870450" y="2438400"/>
          <p14:tracePt t="28471" x="4908550" y="2476500"/>
          <p14:tracePt t="28484" x="4946650" y="2489200"/>
          <p14:tracePt t="28501" x="5022850" y="2540000"/>
          <p14:tracePt t="28517" x="5143500" y="2565400"/>
          <p14:tracePt t="28534" x="5365750" y="2609850"/>
          <p14:tracePt t="28551" x="5518150" y="2622550"/>
          <p14:tracePt t="28567" x="5657850" y="2647950"/>
          <p14:tracePt t="28584" x="5791200" y="2660650"/>
          <p14:tracePt t="28601" x="5905500" y="2673350"/>
          <p14:tracePt t="28617" x="6019800" y="2705100"/>
          <p14:tracePt t="28634" x="6146800" y="2743200"/>
          <p14:tracePt t="28651" x="6261100" y="2768600"/>
          <p14:tracePt t="28667" x="6330950" y="2794000"/>
          <p14:tracePt t="28684" x="6362700" y="2806700"/>
          <p14:tracePt t="28700" x="6381750" y="2813050"/>
          <p14:tracePt t="28734" x="6407150" y="2838450"/>
          <p14:tracePt t="28750" x="6419850" y="2851150"/>
          <p14:tracePt t="28767" x="6426200" y="2870200"/>
          <p14:tracePt t="28784" x="6432550" y="2876550"/>
        </p14:tracePtLst>
      </p14:laserTraceLst>
    </p:ext>
  </p:extLs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6EC897-C94B-4907-8571-D0B7610330BF}" type="slidenum">
              <a:rPr lang="en-US" altLang="en-US" sz="1000" b="0">
                <a:solidFill>
                  <a:srgbClr val="9B9A98"/>
                </a:solidFill>
                <a:latin typeface="Arial" panose="020B0604020202020204" pitchFamily="34" charset="0"/>
              </a:rPr>
              <a:pPr/>
              <a:t>137</a:t>
            </a:fld>
            <a:endParaRPr lang="en-US" altLang="en-US" sz="1000" b="0">
              <a:solidFill>
                <a:srgbClr val="9B9A98"/>
              </a:solidFill>
              <a:latin typeface="Arial" panose="020B0604020202020204" pitchFamily="34" charset="0"/>
            </a:endParaRPr>
          </a:p>
        </p:txBody>
      </p:sp>
      <p:pic>
        <p:nvPicPr>
          <p:cNvPr id="56323" name="Picture 2"/>
          <p:cNvPicPr>
            <a:picLocks noChangeAspect="1" noChangeArrowheads="1"/>
          </p:cNvPicPr>
          <p:nvPr/>
        </p:nvPicPr>
        <p:blipFill>
          <a:blip r:embed="rId3">
            <a:extLst>
              <a:ext uri="{28A0092B-C50C-407E-A947-70E740481C1C}">
                <a14:useLocalDpi xmlns:a14="http://schemas.microsoft.com/office/drawing/2010/main" val="0"/>
              </a:ext>
            </a:extLst>
          </a:blip>
          <a:srcRect b="5383"/>
          <a:stretch>
            <a:fillRect/>
          </a:stretch>
        </p:blipFill>
        <p:spPr bwMode="auto">
          <a:xfrm>
            <a:off x="2381250" y="617539"/>
            <a:ext cx="782955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5969001" y="2376488"/>
            <a:ext cx="798513" cy="2349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58742674"/>
      </p:ext>
    </p:extLst>
  </p:cSld>
  <p:clrMapOvr>
    <a:masterClrMapping/>
  </p:clrMapOvr>
  <mc:AlternateContent xmlns:mc="http://schemas.openxmlformats.org/markup-compatibility/2006" xmlns:p14="http://schemas.microsoft.com/office/powerpoint/2010/main">
    <mc:Choice Requires="p14">
      <p:transition spd="slow" p14:dur="2000" advTm="7711"/>
    </mc:Choice>
    <mc:Fallback xmlns="">
      <p:transition spd="slow" advTm="77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extLst mod="1">
    <p:ext uri="{3A86A75C-4F4B-4683-9AE1-C65F6400EC91}">
      <p14:laserTraceLst xmlns:p14="http://schemas.microsoft.com/office/powerpoint/2010/main">
        <p14:tracePtLst>
          <p14:tracePt t="240" x="6438900" y="2876550"/>
          <p14:tracePt t="535" x="6438900" y="2870200"/>
          <p14:tracePt t="543" x="6432550" y="2832100"/>
          <p14:tracePt t="554" x="6419850" y="2813050"/>
          <p14:tracePt t="570" x="6413500" y="2781300"/>
          <p14:tracePt t="587" x="6413500" y="2743200"/>
          <p14:tracePt t="604" x="6413500" y="2660650"/>
          <p14:tracePt t="620" x="6413500" y="2609850"/>
          <p14:tracePt t="637" x="6413500" y="2571750"/>
          <p14:tracePt t="653" x="6413500" y="2540000"/>
          <p14:tracePt t="671" x="6413500" y="2527300"/>
          <p14:tracePt t="1071" x="6407150" y="2546350"/>
          <p14:tracePt t="1079" x="6350000" y="2597150"/>
          <p14:tracePt t="1088" x="6286500" y="2641600"/>
          <p14:tracePt t="1104" x="6121400" y="2730500"/>
          <p14:tracePt t="1120" x="5937250" y="2806700"/>
          <p14:tracePt t="1137" x="5784850" y="2838450"/>
          <p14:tracePt t="1154" x="5645150" y="2838450"/>
          <p14:tracePt t="1170" x="5518150" y="2832100"/>
          <p14:tracePt t="1187" x="5429250" y="2781300"/>
          <p14:tracePt t="1204" x="5359400" y="2730500"/>
          <p14:tracePt t="1220" x="5327650" y="2705100"/>
          <p14:tracePt t="1237" x="5308600" y="2686050"/>
          <p14:tracePt t="1254" x="5283200" y="2667000"/>
          <p14:tracePt t="1271" x="5276850" y="2667000"/>
          <p14:tracePt t="1287" x="5270500" y="2667000"/>
          <p14:tracePt t="1304" x="5264150" y="2667000"/>
          <p14:tracePt t="1321" x="5245100" y="2667000"/>
          <p14:tracePt t="1337" x="5181600" y="2667000"/>
          <p14:tracePt t="1354" x="5054600" y="2686050"/>
          <p14:tracePt t="1371" x="4914900" y="2724150"/>
          <p14:tracePt t="1387" x="4813300" y="2755900"/>
          <p14:tracePt t="1404" x="4756150" y="2755900"/>
          <p14:tracePt t="1421" x="4749800" y="2755900"/>
          <p14:tracePt t="1455" x="4730750" y="2755900"/>
          <p14:tracePt t="1470" x="4718050" y="2749550"/>
          <p14:tracePt t="1487" x="4692650" y="2717800"/>
          <p14:tracePt t="1504" x="4673600" y="2679700"/>
          <p14:tracePt t="1521" x="4673600" y="2654300"/>
          <p14:tracePt t="1537" x="4667250" y="2628900"/>
          <p14:tracePt t="1554" x="4660900" y="2609850"/>
          <p14:tracePt t="1571" x="4660900" y="2597150"/>
          <p14:tracePt t="1631" x="4686300" y="2597150"/>
          <p14:tracePt t="1639" x="4762500" y="2597150"/>
          <p14:tracePt t="1647" x="4864100" y="2597150"/>
          <p14:tracePt t="1655" x="5003800" y="2597150"/>
          <p14:tracePt t="1671" x="5194300" y="2597150"/>
          <p14:tracePt t="1687" x="6089650" y="2597150"/>
          <p14:tracePt t="1704" x="6769100" y="2546350"/>
          <p14:tracePt t="1721" x="7296150" y="2476500"/>
          <p14:tracePt t="1737" x="7658100" y="2432050"/>
          <p14:tracePt t="1754" x="7778750" y="2406650"/>
          <p14:tracePt t="1919" x="7772400" y="2406650"/>
          <p14:tracePt t="1927" x="7766050" y="2406650"/>
          <p14:tracePt t="1937" x="7753350" y="2406650"/>
          <p14:tracePt t="1954" x="7677150" y="2406650"/>
          <p14:tracePt t="1971" x="7537450" y="2406650"/>
          <p14:tracePt t="1987" x="7277100" y="2470150"/>
          <p14:tracePt t="2004" x="6985000" y="2508250"/>
          <p14:tracePt t="2021" x="6724650" y="2540000"/>
          <p14:tracePt t="2037" x="6591300" y="2552700"/>
          <p14:tracePt t="2054" x="6546850" y="2552700"/>
          <p14:tracePt t="2215" x="6540500" y="2559050"/>
          <p14:tracePt t="2224" x="6540500" y="2565400"/>
          <p14:tracePt t="2231" x="6540500" y="2578100"/>
          <p14:tracePt t="2247" x="6534150" y="2584450"/>
          <p14:tracePt t="2256" x="6534150" y="2590800"/>
          <p14:tracePt t="2271" x="6534150" y="2597150"/>
          <p14:tracePt t="2287" x="6527800" y="2616200"/>
          <p14:tracePt t="2304" x="6527800" y="2635250"/>
          <p14:tracePt t="2321" x="6515100" y="2660650"/>
          <p14:tracePt t="2338" x="6515100" y="2667000"/>
          <p14:tracePt t="2407" x="6515100" y="2679700"/>
          <p14:tracePt t="2415" x="6515100" y="2698750"/>
          <p14:tracePt t="2423" x="6515100" y="2717800"/>
          <p14:tracePt t="2438" x="6515100" y="2724150"/>
          <p14:tracePt t="2455" x="6515100" y="2762250"/>
          <p14:tracePt t="2471" x="6515100" y="2768600"/>
          <p14:tracePt t="2488" x="6515100" y="2774950"/>
          <p14:tracePt t="2567" x="6515100" y="2794000"/>
          <p14:tracePt t="2575" x="6515100" y="2813050"/>
          <p14:tracePt t="2583" x="6521450" y="2825750"/>
          <p14:tracePt t="2591" x="6521450" y="2851150"/>
          <p14:tracePt t="2604" x="6521450" y="2870200"/>
          <p14:tracePt t="2621" x="6521450" y="2914650"/>
          <p14:tracePt t="2638" x="6521450" y="2933700"/>
          <p14:tracePt t="2654" x="6521450" y="2946400"/>
          <p14:tracePt t="2671" x="6515100" y="2952750"/>
          <p14:tracePt t="2703" x="6508750" y="2959100"/>
          <p14:tracePt t="2719" x="6508750" y="2965450"/>
          <p14:tracePt t="2729" x="6508750" y="2984500"/>
          <p14:tracePt t="2737" x="6508750" y="3003550"/>
          <p14:tracePt t="2754" x="6508750" y="3035300"/>
          <p14:tracePt t="2771" x="6508750" y="3060700"/>
          <p14:tracePt t="2788" x="6508750" y="3079750"/>
          <p14:tracePt t="2804" x="6508750" y="3086100"/>
          <p14:tracePt t="2821" x="6508750" y="3098800"/>
          <p14:tracePt t="2837" x="6496050" y="3105150"/>
          <p14:tracePt t="2854" x="6470650" y="3136900"/>
          <p14:tracePt t="2870" x="6426200" y="3162300"/>
          <p14:tracePt t="2888" x="6343650" y="3194050"/>
          <p14:tracePt t="2904" x="6229350" y="3232150"/>
          <p14:tracePt t="2921" x="6083300" y="3276600"/>
          <p14:tracePt t="2938" x="5905500" y="3321050"/>
          <p14:tracePt t="2954" x="5784850" y="3359150"/>
          <p14:tracePt t="2971" x="5670550" y="3397250"/>
          <p14:tracePt t="2988" x="5619750" y="3409950"/>
          <p14:tracePt t="3004" x="5613400" y="3409950"/>
          <p14:tracePt t="3021" x="5607050" y="3409950"/>
          <p14:tracePt t="3607" x="5600700" y="3403600"/>
          <p14:tracePt t="3615" x="5594350" y="3378200"/>
          <p14:tracePt t="3623" x="5556250" y="3340100"/>
          <p14:tracePt t="3639" x="5499100" y="3270250"/>
          <p14:tracePt t="3655" x="5461000" y="3225800"/>
          <p14:tracePt t="3671" x="5372100" y="3111500"/>
          <p14:tracePt t="3688" x="5302250" y="3009900"/>
          <p14:tracePt t="3705" x="5283200" y="2978150"/>
          <p14:tracePt t="3721" x="5270500" y="2946400"/>
          <p14:tracePt t="3738" x="5264150" y="2927350"/>
          <p14:tracePt t="3755" x="5251450" y="2901950"/>
          <p14:tracePt t="3771" x="5245100" y="2863850"/>
          <p14:tracePt t="3788" x="5219700" y="2825750"/>
          <p14:tracePt t="3805" x="5175250" y="2774950"/>
          <p14:tracePt t="3821" x="5124450" y="2717800"/>
          <p14:tracePt t="3838" x="5067300" y="2686050"/>
          <p14:tracePt t="3854" x="4984750" y="2647950"/>
          <p14:tracePt t="3871" x="4946650" y="2641600"/>
          <p14:tracePt t="3888" x="4933950" y="2628900"/>
          <p14:tracePt t="3905" x="4908550" y="2603500"/>
          <p14:tracePt t="3921" x="4902200" y="2597150"/>
          <p14:tracePt t="3938" x="4895850" y="2590800"/>
          <p14:tracePt t="3955" x="4895850" y="2584450"/>
          <p14:tracePt t="3988" x="4895850" y="2578100"/>
          <p14:tracePt t="4005" x="4895850" y="2565400"/>
          <p14:tracePt t="4021" x="4895850" y="2559050"/>
          <p14:tracePt t="4039" x="4895850" y="2540000"/>
          <p14:tracePt t="4055" x="4889500" y="2533650"/>
          <p14:tracePt t="4279" x="4889500" y="2540000"/>
          <p14:tracePt t="4311" x="4895850" y="2552700"/>
          <p14:tracePt t="4503" x="4902200" y="2578100"/>
          <p14:tracePt t="4511" x="4933950" y="2647950"/>
          <p14:tracePt t="4522" x="4953000" y="2711450"/>
          <p14:tracePt t="4539" x="5016500" y="2832100"/>
          <p14:tracePt t="4555" x="5080000" y="2933700"/>
          <p14:tracePt t="4572" x="5137150" y="3003550"/>
          <p14:tracePt t="4588" x="5219700" y="3067050"/>
          <p14:tracePt t="4605" x="5308600" y="3124200"/>
          <p14:tracePt t="4622" x="5365750" y="3149600"/>
          <p14:tracePt t="4638" x="5384800" y="3155950"/>
          <p14:tracePt t="4672" x="5403850" y="3143250"/>
          <p14:tracePt t="4688" x="5416550" y="3124200"/>
          <p14:tracePt t="4705" x="5429250" y="3086100"/>
          <p14:tracePt t="4722" x="5441950" y="3067050"/>
          <p14:tracePt t="4738" x="5473700" y="3035300"/>
          <p14:tracePt t="4755" x="5505450" y="3003550"/>
          <p14:tracePt t="4773" x="5530850" y="2984500"/>
          <p14:tracePt t="4788" x="5568950" y="2965450"/>
          <p14:tracePt t="4805" x="5619750" y="2965450"/>
          <p14:tracePt t="4821" x="5683250" y="2965450"/>
          <p14:tracePt t="4838" x="5734050" y="2965450"/>
          <p14:tracePt t="4855" x="5753100" y="2971800"/>
          <p14:tracePt t="4872" x="5759450" y="2971800"/>
          <p14:tracePt t="4888" x="5772150" y="2978150"/>
          <p14:tracePt t="4999" x="5778500" y="2978150"/>
          <p14:tracePt t="5007" x="5784850" y="2978150"/>
          <p14:tracePt t="5015" x="5803900" y="2978150"/>
          <p14:tracePt t="5023" x="5835650" y="2978150"/>
          <p14:tracePt t="5039" x="5924550" y="2971800"/>
          <p14:tracePt t="5055" x="6076950" y="2959100"/>
          <p14:tracePt t="5072" x="6267450" y="2908300"/>
          <p14:tracePt t="5088" x="6445250" y="2844800"/>
          <p14:tracePt t="5105" x="6553200" y="2819400"/>
          <p14:tracePt t="5122" x="6572250" y="2813050"/>
          <p14:tracePt t="5155" x="6578600" y="2813050"/>
          <p14:tracePt t="5263" x="6584950" y="2819400"/>
          <p14:tracePt t="5271" x="6597650" y="2889250"/>
          <p14:tracePt t="5279" x="6629400" y="2971800"/>
          <p14:tracePt t="5289" x="6642100" y="3079750"/>
          <p14:tracePt t="5305" x="6711950" y="3333750"/>
          <p14:tracePt t="5322" x="6756400" y="3492500"/>
          <p14:tracePt t="5339" x="6756400" y="3543300"/>
          <p14:tracePt t="5355" x="6762750" y="3556000"/>
          <p14:tracePt t="5463" x="6756400" y="3556000"/>
          <p14:tracePt t="5479" x="6750050" y="3556000"/>
          <p14:tracePt t="5487" x="6743700" y="3549650"/>
          <p14:tracePt t="5495" x="6743700" y="3543300"/>
          <p14:tracePt t="5505" x="6737350" y="3530600"/>
          <p14:tracePt t="5522" x="6737350" y="3524250"/>
          <p14:tracePt t="5539" x="6731000" y="3498850"/>
          <p14:tracePt t="5555" x="6711950" y="3460750"/>
          <p14:tracePt t="5572" x="6699250" y="3441700"/>
          <p14:tracePt t="5589" x="6686550" y="3409950"/>
          <p14:tracePt t="5605" x="6673850" y="3384550"/>
          <p14:tracePt t="5622" x="6648450" y="3365500"/>
          <p14:tracePt t="5638" x="6648450" y="3359150"/>
          <p14:tracePt t="5656" x="6642100" y="3352800"/>
        </p14:tracePtLst>
      </p14:laserTraceLst>
    </p:ext>
  </p:extLs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AAB2A07-6D8C-4DC5-9B3A-7841F8134409}" type="slidenum">
              <a:rPr lang="en-US" altLang="en-US" sz="1000" b="0">
                <a:solidFill>
                  <a:srgbClr val="9B9A98"/>
                </a:solidFill>
                <a:latin typeface="Arial" panose="020B0604020202020204" pitchFamily="34" charset="0"/>
              </a:rPr>
              <a:pPr/>
              <a:t>138</a:t>
            </a:fld>
            <a:endParaRPr lang="en-US" altLang="en-US" sz="1000" b="0">
              <a:solidFill>
                <a:srgbClr val="9B9A98"/>
              </a:solidFill>
              <a:latin typeface="Arial" panose="020B0604020202020204" pitchFamily="34" charset="0"/>
            </a:endParaRPr>
          </a:p>
        </p:txBody>
      </p:sp>
      <p:pic>
        <p:nvPicPr>
          <p:cNvPr id="57347" name="Picture 2"/>
          <p:cNvPicPr>
            <a:picLocks noChangeAspect="1" noChangeArrowheads="1"/>
          </p:cNvPicPr>
          <p:nvPr/>
        </p:nvPicPr>
        <p:blipFill>
          <a:blip r:embed="rId3">
            <a:extLst>
              <a:ext uri="{28A0092B-C50C-407E-A947-70E740481C1C}">
                <a14:useLocalDpi xmlns:a14="http://schemas.microsoft.com/office/drawing/2010/main" val="0"/>
              </a:ext>
            </a:extLst>
          </a:blip>
          <a:srcRect b="5107"/>
          <a:stretch>
            <a:fillRect/>
          </a:stretch>
        </p:blipFill>
        <p:spPr bwMode="auto">
          <a:xfrm>
            <a:off x="2066926" y="650875"/>
            <a:ext cx="8048625" cy="474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344988" y="2466975"/>
            <a:ext cx="800100" cy="1603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43016595"/>
      </p:ext>
    </p:extLst>
  </p:cSld>
  <p:clrMapOvr>
    <a:masterClrMapping/>
  </p:clrMapOvr>
  <mc:AlternateContent xmlns:mc="http://schemas.openxmlformats.org/markup-compatibility/2006" xmlns:p14="http://schemas.microsoft.com/office/powerpoint/2010/main">
    <mc:Choice Requires="p14">
      <p:transition spd="slow" p14:dur="2000" advTm="11183"/>
    </mc:Choice>
    <mc:Fallback xmlns="">
      <p:transition spd="slow" advTm="111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76425" y="849313"/>
            <a:ext cx="8561388"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060700" y="4141789"/>
            <a:ext cx="5499100" cy="8651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837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74316DD-5FAE-49A4-BA43-4AF78CA7981E}" type="slidenum">
              <a:rPr lang="en-US" altLang="en-US" sz="1000" b="0">
                <a:solidFill>
                  <a:srgbClr val="9B9A98"/>
                </a:solidFill>
                <a:latin typeface="Arial" panose="020B0604020202020204" pitchFamily="34" charset="0"/>
              </a:rPr>
              <a:pPr/>
              <a:t>139</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696095806"/>
      </p:ext>
    </p:extLst>
  </p:cSld>
  <p:clrMapOvr>
    <a:masterClrMapping/>
  </p:clrMapOvr>
  <mc:AlternateContent xmlns:mc="http://schemas.openxmlformats.org/markup-compatibility/2006" xmlns:p14="http://schemas.microsoft.com/office/powerpoint/2010/main">
    <mc:Choice Requires="p14">
      <p:transition spd="slow" p14:dur="2000" advTm="35583"/>
    </mc:Choice>
    <mc:Fallback xmlns="">
      <p:transition spd="slow" advTm="355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3543" x="6623050" y="3346450"/>
          <p14:tracePt t="3551" x="6616700" y="3346450"/>
          <p14:tracePt t="3565" x="6610350" y="3346450"/>
          <p14:tracePt t="3581" x="6591300" y="3346450"/>
          <p14:tracePt t="3598" x="6578600" y="3346450"/>
          <p14:tracePt t="3631" x="6565900" y="3346450"/>
          <p14:tracePt t="3975" x="6565900" y="3359150"/>
          <p14:tracePt t="3983" x="6565900" y="3378200"/>
          <p14:tracePt t="3992" x="6565900" y="3429000"/>
          <p14:tracePt t="4000" x="6559550" y="3467100"/>
          <p14:tracePt t="4015" x="6553200" y="3530600"/>
          <p14:tracePt t="4031" x="6527800" y="3702050"/>
          <p14:tracePt t="4048" x="6515100" y="3822700"/>
          <p14:tracePt t="4065" x="6489700" y="3917950"/>
          <p14:tracePt t="4081" x="6489700" y="3949700"/>
          <p14:tracePt t="4098" x="6470650" y="3981450"/>
          <p14:tracePt t="4115" x="6438900" y="4025900"/>
          <p14:tracePt t="4131" x="6381750" y="4076700"/>
          <p14:tracePt t="4148" x="6280150" y="4140200"/>
          <p14:tracePt t="4165" x="6197600" y="4184650"/>
          <p14:tracePt t="4181" x="6108700" y="4210050"/>
          <p14:tracePt t="4198" x="5981700" y="4235450"/>
          <p14:tracePt t="4215" x="5930900" y="4248150"/>
          <p14:tracePt t="4231" x="5899150" y="4254500"/>
          <p14:tracePt t="4248" x="5873750" y="4254500"/>
          <p14:tracePt t="4265" x="5854700" y="4254500"/>
          <p14:tracePt t="4281" x="5842000" y="4267200"/>
          <p14:tracePt t="4298" x="5829300" y="4267200"/>
          <p14:tracePt t="4315" x="5816600" y="4273550"/>
          <p14:tracePt t="4331" x="5784850" y="4292600"/>
          <p14:tracePt t="4348" x="5772150" y="4292600"/>
          <p14:tracePt t="4365" x="5759450" y="4298950"/>
          <p14:tracePt t="4382" x="5753100" y="4298950"/>
          <p14:tracePt t="4398" x="5740400" y="4305300"/>
          <p14:tracePt t="4415" x="5727700" y="4305300"/>
          <p14:tracePt t="4463" x="5721350" y="4305300"/>
          <p14:tracePt t="4952" x="5734050" y="4305300"/>
          <p14:tracePt t="4959" x="5753100" y="4318000"/>
          <p14:tracePt t="4967" x="5791200" y="4318000"/>
          <p14:tracePt t="4982" x="5810250" y="4330700"/>
          <p14:tracePt t="4999" x="5905500" y="4337050"/>
          <p14:tracePt t="5015" x="5981700" y="4343400"/>
          <p14:tracePt t="5032" x="6070600" y="4343400"/>
          <p14:tracePt t="5048" x="6153150" y="4343400"/>
          <p14:tracePt t="5065" x="6203950" y="4343400"/>
          <p14:tracePt t="5082" x="6216650" y="4343400"/>
          <p14:tracePt t="5099" x="6223000" y="4343400"/>
          <p14:tracePt t="5456" x="6216650" y="4343400"/>
          <p14:tracePt t="5463" x="6191250" y="4349750"/>
          <p14:tracePt t="5472" x="6134100" y="4349750"/>
          <p14:tracePt t="5482" x="6089650" y="4362450"/>
          <p14:tracePt t="5498" x="5962650" y="4375150"/>
          <p14:tracePt t="5515" x="5842000" y="4387850"/>
          <p14:tracePt t="5532" x="5695950" y="4419600"/>
          <p14:tracePt t="5548" x="5530850" y="4464050"/>
          <p14:tracePt t="5565" x="5372100" y="4508500"/>
          <p14:tracePt t="5582" x="5054600" y="4603750"/>
          <p14:tracePt t="5598" x="4927600" y="4635500"/>
          <p14:tracePt t="5615" x="4565650" y="4743450"/>
          <p14:tracePt t="5632" x="4324350" y="4845050"/>
          <p14:tracePt t="5649" x="4152900" y="4921250"/>
          <p14:tracePt t="5665" x="3994150" y="4978400"/>
          <p14:tracePt t="5682" x="3905250" y="5016500"/>
          <p14:tracePt t="5698" x="3860800" y="5041900"/>
          <p14:tracePt t="5715" x="3848100" y="5041900"/>
          <p14:tracePt t="5732" x="3841750" y="5041900"/>
          <p14:tracePt t="5765" x="3822700" y="5041900"/>
          <p14:tracePt t="5783" x="3797300" y="5048250"/>
          <p14:tracePt t="5799" x="3771900" y="5048250"/>
          <p14:tracePt t="5815" x="3759200" y="5048250"/>
          <p14:tracePt t="5832" x="3746500" y="5048250"/>
          <p14:tracePt t="5849" x="3733800" y="5048250"/>
          <p14:tracePt t="5865" x="3727450" y="5048250"/>
          <p14:tracePt t="6008" x="3727450" y="5041900"/>
          <p14:tracePt t="6015" x="3727450" y="5035550"/>
          <p14:tracePt t="6023" x="3727450" y="5029200"/>
          <p14:tracePt t="6039" x="3727450" y="5016500"/>
          <p14:tracePt t="6049" x="3727450" y="5010150"/>
          <p14:tracePt t="6065" x="3727450" y="4997450"/>
          <p14:tracePt t="6082" x="3727450" y="4991100"/>
          <p14:tracePt t="6099" x="3733800" y="4972050"/>
          <p14:tracePt t="6115" x="3733800" y="4965700"/>
          <p14:tracePt t="6132" x="3740150" y="4953000"/>
          <p14:tracePt t="6149" x="3746500" y="4940300"/>
          <p14:tracePt t="6165" x="3752850" y="4940300"/>
          <p14:tracePt t="6183" x="3778250" y="4933950"/>
          <p14:tracePt t="6199" x="3816350" y="4933950"/>
          <p14:tracePt t="6215" x="3898900" y="4933950"/>
          <p14:tracePt t="6232" x="3987800" y="4933950"/>
          <p14:tracePt t="6248" x="4102100" y="4933950"/>
          <p14:tracePt t="6265" x="4241800" y="4933950"/>
          <p14:tracePt t="6282" x="4356100" y="4933950"/>
          <p14:tracePt t="6299" x="4445000" y="4940300"/>
          <p14:tracePt t="6315" x="4495800" y="4946650"/>
          <p14:tracePt t="6332" x="4514850" y="4946650"/>
          <p14:tracePt t="6349" x="4527550" y="4946650"/>
          <p14:tracePt t="6495" x="4540250" y="4946650"/>
          <p14:tracePt t="6503" x="4559300" y="4946650"/>
          <p14:tracePt t="6519" x="4572000" y="4946650"/>
          <p14:tracePt t="6532" x="4591050" y="4946650"/>
          <p14:tracePt t="6549" x="4641850" y="4946650"/>
          <p14:tracePt t="6566" x="4692650" y="4946650"/>
          <p14:tracePt t="6582" x="4781550" y="4946650"/>
          <p14:tracePt t="6599" x="4851400" y="4940300"/>
          <p14:tracePt t="6616" x="4902200" y="4940300"/>
          <p14:tracePt t="6632" x="4972050" y="4940300"/>
          <p14:tracePt t="6649" x="5041900" y="4921250"/>
          <p14:tracePt t="6665" x="5111750" y="4921250"/>
          <p14:tracePt t="6682" x="5181600" y="4921250"/>
          <p14:tracePt t="6699" x="5245100" y="4921250"/>
          <p14:tracePt t="6716" x="5314950" y="4921250"/>
          <p14:tracePt t="6732" x="5384800" y="4921250"/>
          <p14:tracePt t="6749" x="5454650" y="4921250"/>
          <p14:tracePt t="6765" x="5524500" y="4921250"/>
          <p14:tracePt t="6783" x="5594350" y="4921250"/>
          <p14:tracePt t="6799" x="5632450" y="4921250"/>
          <p14:tracePt t="6816" x="5664200" y="4921250"/>
          <p14:tracePt t="6832" x="5702300" y="4908550"/>
          <p14:tracePt t="6849" x="5734050" y="4902200"/>
          <p14:tracePt t="6866" x="5765800" y="4902200"/>
          <p14:tracePt t="6882" x="5810250" y="4889500"/>
          <p14:tracePt t="6899" x="5861050" y="4889500"/>
          <p14:tracePt t="6916" x="5911850" y="4889500"/>
          <p14:tracePt t="6932" x="5969000" y="4889500"/>
          <p14:tracePt t="6949" x="6007100" y="4889500"/>
          <p14:tracePt t="6966" x="6032500" y="4876800"/>
          <p14:tracePt t="6983" x="6076950" y="4876800"/>
          <p14:tracePt t="6999" x="6108700" y="4870450"/>
          <p14:tracePt t="7016" x="6134100" y="4870450"/>
          <p14:tracePt t="7032" x="6159500" y="4870450"/>
          <p14:tracePt t="7049" x="6191250" y="4870450"/>
          <p14:tracePt t="7066" x="6210300" y="4870450"/>
          <p14:tracePt t="7082" x="6223000" y="4870450"/>
          <p14:tracePt t="7099" x="6242050" y="4870450"/>
          <p14:tracePt t="7116" x="6267450" y="4870450"/>
          <p14:tracePt t="7132" x="6280150" y="4870450"/>
          <p14:tracePt t="7149" x="6311900" y="4870450"/>
          <p14:tracePt t="7166" x="6343650" y="4870450"/>
          <p14:tracePt t="7183" x="6362700" y="4870450"/>
          <p14:tracePt t="7199" x="6413500" y="4870450"/>
          <p14:tracePt t="7216" x="6464300" y="4870450"/>
          <p14:tracePt t="7232" x="6515100" y="4870450"/>
          <p14:tracePt t="7249" x="6553200" y="4870450"/>
          <p14:tracePt t="7266" x="6591300" y="4870450"/>
          <p14:tracePt t="7282" x="6616700" y="4870450"/>
          <p14:tracePt t="7299" x="6642100" y="4870450"/>
          <p14:tracePt t="7316" x="6667500" y="4870450"/>
          <p14:tracePt t="7332" x="6686550" y="4870450"/>
          <p14:tracePt t="7349" x="6711950" y="4870450"/>
          <p14:tracePt t="7366" x="6731000" y="4870450"/>
          <p14:tracePt t="7383" x="6762750" y="4870450"/>
          <p14:tracePt t="7399" x="6794500" y="4870450"/>
          <p14:tracePt t="7416" x="6819900" y="4870450"/>
          <p14:tracePt t="7432" x="6845300" y="4870450"/>
          <p14:tracePt t="7449" x="6896100" y="4870450"/>
          <p14:tracePt t="7466" x="6946900" y="4870450"/>
          <p14:tracePt t="7482" x="7016750" y="4870450"/>
          <p14:tracePt t="7499" x="7086600" y="4870450"/>
          <p14:tracePt t="7516" x="7156450" y="4870450"/>
          <p14:tracePt t="7532" x="7226300" y="4876800"/>
          <p14:tracePt t="7549" x="7296150" y="4889500"/>
          <p14:tracePt t="7567" x="7385050" y="4902200"/>
          <p14:tracePt t="7582" x="7423150" y="4908550"/>
          <p14:tracePt t="7599" x="7454900" y="4908550"/>
          <p14:tracePt t="7616" x="7467600" y="4908550"/>
          <p14:tracePt t="7680" x="7473950" y="4914900"/>
          <p14:tracePt t="7687" x="7480300" y="4921250"/>
          <p14:tracePt t="7699" x="7486650" y="4921250"/>
          <p14:tracePt t="7716" x="7524750" y="4927600"/>
          <p14:tracePt t="7732" x="7556500" y="4927600"/>
          <p14:tracePt t="7749" x="7613650" y="4940300"/>
          <p14:tracePt t="7767" x="7696200" y="4940300"/>
          <p14:tracePt t="7783" x="7734300" y="4940300"/>
          <p14:tracePt t="7799" x="7810500" y="4953000"/>
          <p14:tracePt t="7816" x="7842250" y="4953000"/>
          <p14:tracePt t="7833" x="7861300" y="4953000"/>
          <p14:tracePt t="7849" x="7886700" y="4953000"/>
          <p14:tracePt t="7865" x="7899400" y="4953000"/>
          <p14:tracePt t="7882" x="7912100" y="4953000"/>
          <p14:tracePt t="7899" x="7918450" y="4953000"/>
          <p14:tracePt t="7915" x="7924800" y="4953000"/>
          <p14:tracePt t="7932" x="7931150" y="4953000"/>
          <p14:tracePt t="7949" x="7950200" y="4953000"/>
          <p14:tracePt t="7965" x="7975600" y="4953000"/>
          <p14:tracePt t="7983" x="8026400" y="4953000"/>
          <p14:tracePt t="7999" x="8108950" y="4953000"/>
          <p14:tracePt t="8016" x="8147050" y="4953000"/>
          <p14:tracePt t="8033" x="8178800" y="4953000"/>
          <p14:tracePt t="8049" x="8191500" y="4946650"/>
          <p14:tracePt t="8066" x="8216900" y="4946650"/>
          <p14:tracePt t="8083" x="8216900" y="4940300"/>
          <p14:tracePt t="8099" x="8235950" y="4933950"/>
          <p14:tracePt t="8116" x="8255000" y="4921250"/>
          <p14:tracePt t="8133" x="8261350" y="4908550"/>
          <p14:tracePt t="8149" x="8274050" y="4902200"/>
          <p14:tracePt t="8167" x="8305800" y="4876800"/>
          <p14:tracePt t="8183" x="8312150" y="4870450"/>
          <p14:tracePt t="8199" x="8324850" y="4851400"/>
          <p14:tracePt t="8216" x="8337550" y="4838700"/>
          <p14:tracePt t="8233" x="8350250" y="4806950"/>
          <p14:tracePt t="8249" x="8369300" y="4794250"/>
          <p14:tracePt t="8266" x="8375650" y="4775200"/>
          <p14:tracePt t="8270" x="8375650" y="4756150"/>
          <p14:tracePt t="8283" x="8382000" y="4743450"/>
          <p14:tracePt t="8299" x="8382000" y="4724400"/>
          <p14:tracePt t="8316" x="8382000" y="4711700"/>
          <p14:tracePt t="8333" x="8382000" y="4673600"/>
          <p14:tracePt t="8349" x="8382000" y="4635500"/>
          <p14:tracePt t="8366" x="8362950" y="4597400"/>
          <p14:tracePt t="8383" x="8331200" y="4565650"/>
          <p14:tracePt t="8399" x="8293100" y="4540250"/>
          <p14:tracePt t="8416" x="8274050" y="4514850"/>
          <p14:tracePt t="8433" x="8242300" y="4495800"/>
          <p14:tracePt t="8449" x="8216900" y="4476750"/>
          <p14:tracePt t="8467" x="8191500" y="4464050"/>
          <p14:tracePt t="8483" x="8185150" y="4451350"/>
          <p14:tracePt t="8499" x="8166100" y="4445000"/>
          <p14:tracePt t="8516" x="8159750" y="4445000"/>
          <p14:tracePt t="8533" x="8140700" y="4445000"/>
          <p14:tracePt t="8549" x="8128000" y="4445000"/>
          <p14:tracePt t="8567" x="8108950" y="4445000"/>
          <p14:tracePt t="8583" x="8102600" y="4445000"/>
          <p14:tracePt t="8599" x="8083550" y="4445000"/>
          <p14:tracePt t="8616" x="8070850" y="4445000"/>
          <p14:tracePt t="8633" x="8039100" y="4445000"/>
          <p14:tracePt t="8649" x="8013700" y="4451350"/>
          <p14:tracePt t="8666" x="7969250" y="4470400"/>
          <p14:tracePt t="8683" x="7950200" y="4489450"/>
          <p14:tracePt t="8699" x="7924800" y="4508500"/>
          <p14:tracePt t="8716" x="7893050" y="4527550"/>
          <p14:tracePt t="8733" x="7874000" y="4540250"/>
          <p14:tracePt t="8750" x="7854950" y="4565650"/>
          <p14:tracePt t="8767" x="7842250" y="4597400"/>
          <p14:tracePt t="8783" x="7835900" y="4603750"/>
          <p14:tracePt t="8799" x="7823200" y="4629150"/>
          <p14:tracePt t="8816" x="7823200" y="4635500"/>
          <p14:tracePt t="8833" x="7823200" y="4654550"/>
          <p14:tracePt t="8850" x="7823200" y="4667250"/>
          <p14:tracePt t="8866" x="7823200" y="4699000"/>
          <p14:tracePt t="8883" x="7823200" y="4711700"/>
          <p14:tracePt t="8899" x="7823200" y="4743450"/>
          <p14:tracePt t="8916" x="7823200" y="4756150"/>
          <p14:tracePt t="8933" x="7823200" y="4781550"/>
          <p14:tracePt t="8950" x="7829550" y="4806950"/>
          <p14:tracePt t="8966" x="7854950" y="4845050"/>
          <p14:tracePt t="8983" x="7874000" y="4870450"/>
          <p14:tracePt t="8999" x="7893050" y="4889500"/>
          <p14:tracePt t="9016" x="7918450" y="4914900"/>
          <p14:tracePt t="9033" x="7950200" y="4933950"/>
          <p14:tracePt t="9050" x="7988300" y="4953000"/>
          <p14:tracePt t="9066" x="8032750" y="4972050"/>
          <p14:tracePt t="9083" x="8089900" y="4997450"/>
          <p14:tracePt t="9100" x="8128000" y="5010150"/>
          <p14:tracePt t="9116" x="8166100" y="5016500"/>
          <p14:tracePt t="9133" x="8216900" y="5029200"/>
          <p14:tracePt t="9150" x="8255000" y="5041900"/>
          <p14:tracePt t="9167" x="8286750" y="5041900"/>
          <p14:tracePt t="9183" x="8293100" y="5041900"/>
          <p14:tracePt t="9200" x="8305800" y="5041900"/>
          <p14:tracePt t="9233" x="8312150" y="5041900"/>
          <p14:tracePt t="9250" x="8318500" y="5041900"/>
          <p14:tracePt t="9266" x="8343900" y="5041900"/>
          <p14:tracePt t="9283" x="8356600" y="5029200"/>
          <p14:tracePt t="9300" x="8362950" y="5029200"/>
          <p14:tracePt t="9316" x="8375650" y="5016500"/>
          <p14:tracePt t="9333" x="8388350" y="4997450"/>
          <p14:tracePt t="9350" x="8401050" y="4984750"/>
          <p14:tracePt t="9367" x="8407400" y="4927600"/>
          <p14:tracePt t="9383" x="8420100" y="4902200"/>
          <p14:tracePt t="9400" x="8420100" y="4851400"/>
          <p14:tracePt t="9417" x="8420100" y="4781550"/>
          <p14:tracePt t="9433" x="8413750" y="4743450"/>
          <p14:tracePt t="9450" x="8394700" y="4711700"/>
          <p14:tracePt t="9466" x="8375650" y="4673600"/>
          <p14:tracePt t="9483" x="8356600" y="4648200"/>
          <p14:tracePt t="9500" x="8350250" y="4641850"/>
          <p14:tracePt t="9516" x="8331200" y="4629150"/>
          <p14:tracePt t="9533" x="8324850" y="4616450"/>
          <p14:tracePt t="9550" x="8299450" y="4603750"/>
          <p14:tracePt t="9567" x="8267700" y="4584700"/>
          <p14:tracePt t="9583" x="8242300" y="4572000"/>
          <p14:tracePt t="9600" x="8216900" y="4565650"/>
          <p14:tracePt t="9616" x="8178800" y="4552950"/>
          <p14:tracePt t="9633" x="8153400" y="4546600"/>
          <p14:tracePt t="9650" x="8108950" y="4546600"/>
          <p14:tracePt t="9666" x="8083550" y="4546600"/>
          <p14:tracePt t="9683" x="8058150" y="4546600"/>
          <p14:tracePt t="9700" x="8020050" y="4546600"/>
          <p14:tracePt t="9716" x="7988300" y="4546600"/>
          <p14:tracePt t="9733" x="7943850" y="4552950"/>
          <p14:tracePt t="9750" x="7899400" y="4591050"/>
          <p14:tracePt t="9767" x="7880350" y="4603750"/>
          <p14:tracePt t="9783" x="7861300" y="4635500"/>
          <p14:tracePt t="9800" x="7842250" y="4641850"/>
          <p14:tracePt t="9816" x="7829550" y="4654550"/>
          <p14:tracePt t="9833" x="7816850" y="4679950"/>
          <p14:tracePt t="9866" x="7804150" y="4699000"/>
          <p14:tracePt t="9883" x="7797800" y="4724400"/>
          <p14:tracePt t="9900" x="7797800" y="4743450"/>
          <p14:tracePt t="9917" x="7797800" y="4756150"/>
          <p14:tracePt t="9950" x="7797800" y="4775200"/>
          <p14:tracePt t="9966" x="7797800" y="4794250"/>
          <p14:tracePt t="9983" x="7797800" y="4864100"/>
          <p14:tracePt t="10000" x="7804150" y="4895850"/>
          <p14:tracePt t="10017" x="7829550" y="4921250"/>
          <p14:tracePt t="10033" x="7854950" y="4953000"/>
          <p14:tracePt t="10050" x="7899400" y="4984750"/>
          <p14:tracePt t="10067" x="7937500" y="5010150"/>
          <p14:tracePt t="10083" x="7975600" y="5029200"/>
          <p14:tracePt t="10100" x="8051800" y="5054600"/>
          <p14:tracePt t="10117" x="8121650" y="5067300"/>
          <p14:tracePt t="10133" x="8210550" y="5080000"/>
          <p14:tracePt t="10151" x="8362950" y="5092700"/>
          <p14:tracePt t="10167" x="8413750" y="5092700"/>
          <p14:tracePt t="10183" x="8566150" y="5092700"/>
          <p14:tracePt t="10200" x="8636000" y="5092700"/>
          <p14:tracePt t="10217" x="8667750" y="5086350"/>
          <p14:tracePt t="10233" x="8699500" y="5073650"/>
          <p14:tracePt t="10250" x="8712200" y="5054600"/>
          <p14:tracePt t="10267" x="8712200" y="5022850"/>
          <p14:tracePt t="10283" x="8718550" y="4984750"/>
          <p14:tracePt t="10300" x="8718550" y="4933950"/>
          <p14:tracePt t="10317" x="8718550" y="4870450"/>
          <p14:tracePt t="10333" x="8718550" y="4781550"/>
          <p14:tracePt t="10351" x="8705850" y="4673600"/>
          <p14:tracePt t="10367" x="8674100" y="4629150"/>
          <p14:tracePt t="10383" x="8642350" y="4559300"/>
          <p14:tracePt t="10400" x="8616950" y="4527550"/>
          <p14:tracePt t="10417" x="8572500" y="4483100"/>
          <p14:tracePt t="10433" x="8528050" y="4451350"/>
          <p14:tracePt t="10450" x="8496300" y="4432300"/>
          <p14:tracePt t="10467" x="8445500" y="4419600"/>
          <p14:tracePt t="10483" x="8439150" y="4419600"/>
          <p14:tracePt t="10500" x="8426450" y="4419600"/>
          <p14:tracePt t="10517" x="8394700" y="4406900"/>
          <p14:tracePt t="10533" x="8356600" y="4400550"/>
          <p14:tracePt t="10550" x="8255000" y="4400550"/>
          <p14:tracePt t="10567" x="8223250" y="4400550"/>
          <p14:tracePt t="10583" x="8102600" y="4400550"/>
          <p14:tracePt t="10600" x="8032750" y="4400550"/>
          <p14:tracePt t="10617" x="7962900" y="4400550"/>
          <p14:tracePt t="10633" x="7893050" y="4406900"/>
          <p14:tracePt t="10650" x="7835900" y="4425950"/>
          <p14:tracePt t="10667" x="7797800" y="4438650"/>
          <p14:tracePt t="10683" x="7766050" y="4457700"/>
          <p14:tracePt t="10700" x="7727950" y="4483100"/>
          <p14:tracePt t="10717" x="7677150" y="4521200"/>
          <p14:tracePt t="10733" x="7626350" y="4559300"/>
          <p14:tracePt t="10751" x="7575550" y="4603750"/>
          <p14:tracePt t="10767" x="7556500" y="4629150"/>
          <p14:tracePt t="10783" x="7543800" y="4654550"/>
          <p14:tracePt t="10800" x="7537450" y="4673600"/>
          <p14:tracePt t="10817" x="7537450" y="4705350"/>
          <p14:tracePt t="10833" x="7537450" y="4737100"/>
          <p14:tracePt t="10850" x="7537450" y="4768850"/>
          <p14:tracePt t="10867" x="7537450" y="4794250"/>
          <p14:tracePt t="10884" x="7543800" y="4832350"/>
          <p14:tracePt t="10900" x="7569200" y="4851400"/>
          <p14:tracePt t="10917" x="7600950" y="4883150"/>
          <p14:tracePt t="10933" x="7626350" y="4902200"/>
          <p14:tracePt t="10951" x="7696200" y="4933950"/>
          <p14:tracePt t="10967" x="7766050" y="4940300"/>
          <p14:tracePt t="10984" x="7854950" y="4940300"/>
          <p14:tracePt t="11000" x="7962900" y="4940300"/>
          <p14:tracePt t="11017" x="8058150" y="4940300"/>
          <p14:tracePt t="11033" x="8159750" y="4921250"/>
          <p14:tracePt t="11050" x="8235950" y="4870450"/>
          <p14:tracePt t="11067" x="8286750" y="4845050"/>
          <p14:tracePt t="11084" x="8312150" y="4813300"/>
          <p14:tracePt t="11100" x="8331200" y="4787900"/>
          <p14:tracePt t="11117" x="8331200" y="4743450"/>
          <p14:tracePt t="11134" x="8331200" y="4692650"/>
          <p14:tracePt t="11151" x="8312150" y="4591050"/>
          <p14:tracePt t="11167" x="8255000" y="4508500"/>
          <p14:tracePt t="11184" x="8191500" y="4438650"/>
          <p14:tracePt t="11200" x="8159750" y="4394200"/>
          <p14:tracePt t="11217" x="8134350" y="4362450"/>
          <p14:tracePt t="11234" x="8115300" y="4343400"/>
          <p14:tracePt t="11250" x="8096250" y="4330700"/>
          <p14:tracePt t="11267" x="8083550" y="4330700"/>
          <p14:tracePt t="11284" x="8070850" y="4324350"/>
          <p14:tracePt t="11300" x="8051800" y="4324350"/>
          <p14:tracePt t="11317" x="8026400" y="4324350"/>
          <p14:tracePt t="11334" x="7994650" y="4324350"/>
          <p14:tracePt t="11351" x="7969250" y="4311650"/>
          <p14:tracePt t="11367" x="7943850" y="4311650"/>
          <p14:tracePt t="11384" x="7931150" y="4311650"/>
          <p14:tracePt t="11400" x="7912100" y="4311650"/>
          <p14:tracePt t="11417" x="7880350" y="4324350"/>
          <p14:tracePt t="11434" x="7854950" y="4343400"/>
          <p14:tracePt t="11450" x="7823200" y="4356100"/>
          <p14:tracePt t="11467" x="7797800" y="4387850"/>
          <p14:tracePt t="11484" x="7778750" y="4406900"/>
          <p14:tracePt t="11500" x="7759700" y="4438650"/>
          <p14:tracePt t="11517" x="7747000" y="4464050"/>
          <p14:tracePt t="11534" x="7747000" y="4470400"/>
          <p14:tracePt t="11551" x="7727950" y="4508500"/>
          <p14:tracePt t="11567" x="7727950" y="4533900"/>
          <p14:tracePt t="11584" x="7727950" y="4565650"/>
          <p14:tracePt t="11600" x="7727950" y="4616450"/>
          <p14:tracePt t="11617" x="7727950" y="4654550"/>
          <p14:tracePt t="11634" x="7727950" y="4686300"/>
          <p14:tracePt t="11650" x="7740650" y="4705350"/>
          <p14:tracePt t="11667" x="7759700" y="4737100"/>
          <p14:tracePt t="11684" x="7778750" y="4768850"/>
          <p14:tracePt t="11700" x="7816850" y="4794250"/>
          <p14:tracePt t="11717" x="7854950" y="4813300"/>
          <p14:tracePt t="11734" x="7893050" y="4819650"/>
          <p14:tracePt t="11751" x="7924800" y="4832350"/>
          <p14:tracePt t="11767" x="7981950" y="4832350"/>
          <p14:tracePt t="11784" x="8007350" y="4832350"/>
          <p14:tracePt t="11800" x="8045450" y="4819650"/>
          <p14:tracePt t="11817" x="8077200" y="4800600"/>
          <p14:tracePt t="11834" x="8115300" y="4775200"/>
          <p14:tracePt t="11850" x="8153400" y="4737100"/>
          <p14:tracePt t="11867" x="8191500" y="4705350"/>
          <p14:tracePt t="11884" x="8216900" y="4673600"/>
          <p14:tracePt t="11900" x="8229600" y="4648200"/>
          <p14:tracePt t="11917" x="8235950" y="4622800"/>
          <p14:tracePt t="11934" x="8235950" y="4603750"/>
          <p14:tracePt t="11950" x="8235950" y="4552950"/>
          <p14:tracePt t="11967" x="8223250" y="4514850"/>
          <p14:tracePt t="11984" x="8185150" y="4489450"/>
          <p14:tracePt t="12001" x="8140700" y="4457700"/>
          <p14:tracePt t="12017" x="8102600" y="4432300"/>
          <p14:tracePt t="12034" x="8058150" y="4413250"/>
          <p14:tracePt t="12051" x="8045450" y="4413250"/>
          <p14:tracePt t="12067" x="8013700" y="4406900"/>
          <p14:tracePt t="12084" x="8001000" y="4406900"/>
          <p14:tracePt t="12100" x="7981950" y="4406900"/>
          <p14:tracePt t="12117" x="7969250" y="4406900"/>
          <p14:tracePt t="12135" x="7943850" y="4406900"/>
          <p14:tracePt t="12167" x="7912100" y="4406900"/>
          <p14:tracePt t="12184" x="7886700" y="4406900"/>
          <p14:tracePt t="12201" x="7867650" y="4406900"/>
          <p14:tracePt t="12218" x="7842250" y="4419600"/>
          <p14:tracePt t="12234" x="7816850" y="4425950"/>
          <p14:tracePt t="12250" x="7804150" y="4438650"/>
          <p14:tracePt t="12267" x="7797800" y="4438650"/>
          <p14:tracePt t="12284" x="7785100" y="4445000"/>
          <p14:tracePt t="12301" x="7785100" y="4457700"/>
          <p14:tracePt t="12317" x="7772400" y="4464050"/>
          <p14:tracePt t="12334" x="7772400" y="4483100"/>
          <p14:tracePt t="12351" x="7759700" y="4495800"/>
          <p14:tracePt t="12367" x="7759700" y="4508500"/>
          <p14:tracePt t="12400" x="7759700" y="4521200"/>
          <p14:tracePt t="12417" x="7759700" y="4527550"/>
          <p14:tracePt t="12434" x="7759700" y="4533900"/>
          <p14:tracePt t="12450" x="7759700" y="4540250"/>
          <p14:tracePt t="12467" x="7759700" y="4552950"/>
          <p14:tracePt t="12484" x="7759700" y="4559300"/>
          <p14:tracePt t="12500" x="7759700" y="4565650"/>
          <p14:tracePt t="12517" x="7759700" y="4584700"/>
          <p14:tracePt t="12534" x="7772400" y="4591050"/>
          <p14:tracePt t="12550" x="7791450" y="4616450"/>
          <p14:tracePt t="12567" x="7791450" y="4635500"/>
          <p14:tracePt t="12584" x="7804150" y="4648200"/>
          <p14:tracePt t="12601" x="7823200" y="4673600"/>
          <p14:tracePt t="12617" x="7835900" y="4686300"/>
          <p14:tracePt t="12634" x="7867650" y="4692650"/>
          <p14:tracePt t="12651" x="7880350" y="4711700"/>
          <p14:tracePt t="12667" x="7924800" y="4737100"/>
          <p14:tracePt t="12684" x="7943850" y="4743450"/>
          <p14:tracePt t="12701" x="7969250" y="4749800"/>
          <p14:tracePt t="12717" x="7994650" y="4749800"/>
          <p14:tracePt t="12735" x="8013700" y="4749800"/>
          <p14:tracePt t="12767" x="8026400" y="4749800"/>
          <p14:tracePt t="12784" x="8039100" y="4749800"/>
          <p14:tracePt t="12847" x="8045450" y="4749800"/>
          <p14:tracePt t="13087" x="8039100" y="4743450"/>
          <p14:tracePt t="13095" x="8020050" y="4743450"/>
          <p14:tracePt t="13103" x="8001000" y="4743450"/>
          <p14:tracePt t="13118" x="7994650" y="4743450"/>
          <p14:tracePt t="13135" x="7962900" y="4743450"/>
          <p14:tracePt t="13151" x="7931150" y="4749800"/>
          <p14:tracePt t="13168" x="7829550" y="4775200"/>
          <p14:tracePt t="13184" x="7626350" y="4819650"/>
          <p14:tracePt t="13201" x="7296150" y="4857750"/>
          <p14:tracePt t="13217" x="6832600" y="4857750"/>
          <p14:tracePt t="13234" x="6330950" y="4857750"/>
          <p14:tracePt t="13251" x="5848350" y="4857750"/>
          <p14:tracePt t="13268" x="5384800" y="4857750"/>
          <p14:tracePt t="13284" x="4933950" y="4857750"/>
          <p14:tracePt t="13301" x="4514850" y="4775200"/>
          <p14:tracePt t="13318" x="4203700" y="4679950"/>
          <p14:tracePt t="13335" x="3956050" y="4584700"/>
          <p14:tracePt t="13351" x="3879850" y="4533900"/>
          <p14:tracePt t="13368" x="3841750" y="4495800"/>
          <p14:tracePt t="13384" x="3816350" y="4451350"/>
          <p14:tracePt t="13401" x="3803650" y="4413250"/>
          <p14:tracePt t="13418" x="3803650" y="4387850"/>
          <p14:tracePt t="13434" x="3803650" y="4349750"/>
          <p14:tracePt t="13451" x="3797300" y="4305300"/>
          <p14:tracePt t="13468" x="3797300" y="4267200"/>
          <p14:tracePt t="13484" x="3784600" y="4254500"/>
          <p14:tracePt t="13501" x="3784600" y="4235450"/>
          <p14:tracePt t="13518" x="3784600" y="4229100"/>
          <p14:tracePt t="13535" x="3784600" y="4222750"/>
          <p14:tracePt t="13551" x="3784600" y="4210050"/>
          <p14:tracePt t="13568" x="3784600" y="4203700"/>
          <p14:tracePt t="13712" x="3790950" y="4203700"/>
          <p14:tracePt t="13727" x="3797300" y="4203700"/>
          <p14:tracePt t="13736" x="3803650" y="4203700"/>
          <p14:tracePt t="13743" x="3810000" y="4210050"/>
          <p14:tracePt t="13752" x="3810000" y="4216400"/>
          <p14:tracePt t="13768" x="3829050" y="4235450"/>
          <p14:tracePt t="13784" x="3848100" y="4279900"/>
          <p14:tracePt t="13801" x="3873500" y="4311650"/>
          <p14:tracePt t="13818" x="3917950" y="4349750"/>
          <p14:tracePt t="13834" x="3968750" y="4400550"/>
          <p14:tracePt t="13851" x="4044950" y="4451350"/>
          <p14:tracePt t="13868" x="4146550" y="4508500"/>
          <p14:tracePt t="13885" x="4260850" y="4546600"/>
          <p14:tracePt t="13901" x="4375150" y="4578350"/>
          <p14:tracePt t="13919" x="4495800" y="4597400"/>
          <p14:tracePt t="13935" x="4552950" y="4603750"/>
          <p14:tracePt t="13951" x="4552950" y="4610100"/>
          <p14:tracePt t="14759" x="4565650" y="4610100"/>
          <p14:tracePt t="14767" x="4578350" y="4610100"/>
          <p14:tracePt t="14775" x="4603750" y="4603750"/>
          <p14:tracePt t="14792" x="4610100" y="4597400"/>
          <p14:tracePt t="14807" x="4616450" y="4572000"/>
          <p14:tracePt t="14818" x="4616450" y="4521200"/>
          <p14:tracePt t="14835" x="4629150" y="4419600"/>
          <p14:tracePt t="14851" x="4629150" y="4229100"/>
          <p14:tracePt t="14868" x="4629150" y="4025900"/>
          <p14:tracePt t="14885" x="4629150" y="3797300"/>
          <p14:tracePt t="14901" x="4603750" y="3581400"/>
          <p14:tracePt t="14918" x="4476750" y="3308350"/>
          <p14:tracePt t="14935" x="4381500" y="3181350"/>
          <p14:tracePt t="14951" x="4298950" y="3092450"/>
          <p14:tracePt t="14968" x="4203700" y="3041650"/>
          <p14:tracePt t="14985" x="4114800" y="3028950"/>
          <p14:tracePt t="15001" x="4051300" y="3016250"/>
          <p14:tracePt t="15018" x="4019550" y="3016250"/>
          <p14:tracePt t="15035" x="3981450" y="3022600"/>
          <p14:tracePt t="15051" x="3943350" y="3098800"/>
          <p14:tracePt t="15068" x="3943350" y="3219450"/>
          <p14:tracePt t="15085" x="3975100" y="3346450"/>
          <p14:tracePt t="15101" x="4070350" y="3473450"/>
          <p14:tracePt t="15119" x="4235450" y="3556000"/>
          <p14:tracePt t="15135" x="4368800" y="3568700"/>
          <p14:tracePt t="15152" x="4521200" y="3568700"/>
          <p14:tracePt t="15168" x="4705350" y="3498850"/>
          <p14:tracePt t="15185" x="4870450" y="3333750"/>
          <p14:tracePt t="15202" x="5035550" y="3086100"/>
          <p14:tracePt t="15218" x="5080000" y="2870200"/>
          <p14:tracePt t="15235" x="5086350" y="2705100"/>
          <p14:tracePt t="15252" x="5048250" y="2584450"/>
          <p14:tracePt t="15268" x="4959350" y="2482850"/>
          <p14:tracePt t="15285" x="4838700" y="2419350"/>
          <p14:tracePt t="15288" x="4800600" y="2400300"/>
          <p14:tracePt t="15302" x="4749800" y="2400300"/>
          <p14:tracePt t="15319" x="4648200" y="2400300"/>
          <p14:tracePt t="15335" x="4521200" y="2546350"/>
          <p14:tracePt t="15352" x="4349750" y="2838450"/>
          <p14:tracePt t="15368" x="4267200" y="3130550"/>
          <p14:tracePt t="15385" x="4267200" y="3346450"/>
          <p14:tracePt t="15402" x="4343400" y="3581400"/>
          <p14:tracePt t="15418" x="4457700" y="3670300"/>
          <p14:tracePt t="15435" x="4597400" y="3683000"/>
          <p14:tracePt t="15452" x="4724400" y="3683000"/>
          <p14:tracePt t="15468" x="4806950" y="3625850"/>
          <p14:tracePt t="15485" x="4845050" y="3536950"/>
          <p14:tracePt t="15501" x="4794250" y="3390900"/>
          <p14:tracePt t="15518" x="4425950" y="3130550"/>
          <p14:tracePt t="15535" x="3168650" y="2698750"/>
          <p14:tracePt t="15552" x="2120900" y="2533650"/>
          <p14:tracePt t="15568" x="1289050" y="2508250"/>
          <p14:tracePt t="15585" x="812800" y="2546350"/>
          <p14:tracePt t="15602" x="552450" y="2673350"/>
          <p14:tracePt t="15618" x="463550" y="2749550"/>
          <p14:tracePt t="15635" x="476250" y="2825750"/>
          <p14:tracePt t="15652" x="622300" y="2946400"/>
          <p14:tracePt t="15668" x="889000" y="3073400"/>
          <p14:tracePt t="15685" x="1289050" y="3206750"/>
          <p14:tracePt t="15702" x="1663700" y="3244850"/>
          <p14:tracePt t="15719" x="2025650" y="3244850"/>
          <p14:tracePt t="15735" x="2101850" y="3232150"/>
          <p14:tracePt t="15752" x="2114550" y="3225800"/>
          <p14:tracePt t="15785" x="2076450" y="3143250"/>
          <p14:tracePt t="15802" x="1860550" y="3048000"/>
          <p14:tracePt t="15818" x="1562100" y="2908300"/>
          <p14:tracePt t="15835" x="1257300" y="2794000"/>
          <p14:tracePt t="15852" x="1035050" y="2724150"/>
          <p14:tracePt t="15868" x="901700" y="2698750"/>
          <p14:tracePt t="15885" x="844550" y="2679700"/>
          <p14:tracePt t="15950" x="863600" y="2679700"/>
          <p14:tracePt t="15958" x="889000" y="2673350"/>
          <p14:tracePt t="15968" x="889000" y="2667000"/>
          <p14:tracePt t="15985" x="908050" y="2667000"/>
          <p14:tracePt t="16002" x="914400" y="2667000"/>
          <p14:tracePt t="19055" x="939800" y="2667000"/>
          <p14:tracePt t="19063" x="971550" y="2667000"/>
          <p14:tracePt t="19071" x="1016000" y="2667000"/>
          <p14:tracePt t="19087" x="1136650" y="2667000"/>
          <p14:tracePt t="19103" x="1193800" y="2654300"/>
          <p14:tracePt t="19119" x="1339850" y="2641600"/>
          <p14:tracePt t="19136" x="1454150" y="2616200"/>
          <p14:tracePt t="19153" x="1562100" y="2565400"/>
          <p14:tracePt t="19169" x="1638300" y="2514600"/>
          <p14:tracePt t="19186" x="1682750" y="2482850"/>
          <p14:tracePt t="19203" x="1695450" y="2470150"/>
          <p14:tracePt t="19219" x="1701800" y="2451100"/>
          <p14:tracePt t="19236" x="1708150" y="2438400"/>
          <p14:tracePt t="19253" x="1714500" y="2413000"/>
          <p14:tracePt t="19269" x="1720850" y="2406650"/>
          <p14:tracePt t="19286" x="1720850" y="2400300"/>
          <p14:tracePt t="19304" x="1720850" y="2393950"/>
          <p14:tracePt t="19320" x="1835150" y="2400300"/>
          <p14:tracePt t="19336" x="2082800" y="2597150"/>
          <p14:tracePt t="19353" x="2578100" y="3003550"/>
          <p14:tracePt t="19370" x="3060700" y="3359150"/>
          <p14:tracePt t="19386" x="3397250" y="3562350"/>
          <p14:tracePt t="19403" x="3714750" y="3676650"/>
          <p14:tracePt t="19420" x="3943350" y="3683000"/>
          <p14:tracePt t="19436" x="4044950" y="3683000"/>
          <p14:tracePt t="19453" x="4070350" y="3683000"/>
          <p14:tracePt t="19469" x="4089400" y="3657600"/>
          <p14:tracePt t="19487" x="4114800" y="3517900"/>
          <p14:tracePt t="19503" x="4140200" y="3429000"/>
          <p14:tracePt t="19520" x="4165600" y="3378200"/>
          <p14:tracePt t="19536" x="4203700" y="3340100"/>
          <p14:tracePt t="19553" x="4241800" y="3314700"/>
          <p14:tracePt t="19570" x="4298950" y="3302000"/>
          <p14:tracePt t="19586" x="4356100" y="3302000"/>
          <p14:tracePt t="19603" x="4394200" y="3302000"/>
          <p14:tracePt t="19620" x="4406900" y="3302000"/>
          <p14:tracePt t="19696" x="4375150" y="3282950"/>
          <p14:tracePt t="19703" x="4349750" y="3270250"/>
          <p14:tracePt t="19712" x="4318000" y="3257550"/>
          <p14:tracePt t="19719" x="4298950" y="3251200"/>
          <p14:tracePt t="19737" x="4248150" y="3225800"/>
          <p14:tracePt t="19753" x="4203700" y="3206750"/>
          <p14:tracePt t="19770" x="4178300" y="3194050"/>
          <p14:tracePt t="19786" x="4159250" y="3187700"/>
          <p14:tracePt t="19803" x="4146550" y="3168650"/>
          <p14:tracePt t="19836" x="4140200" y="3149600"/>
          <p14:tracePt t="19853" x="4140200" y="3117850"/>
          <p14:tracePt t="19870" x="4140200" y="3105150"/>
          <p14:tracePt t="19887" x="4152900" y="3073400"/>
          <p14:tracePt t="19903" x="4184650" y="3048000"/>
          <p14:tracePt t="19920" x="4210050" y="3016250"/>
          <p14:tracePt t="19936" x="4235450" y="3003550"/>
          <p14:tracePt t="19953" x="4260850" y="2990850"/>
          <p14:tracePt t="19969" x="4260850" y="2978150"/>
          <p14:tracePt t="19986" x="4267200" y="2971800"/>
          <p14:tracePt t="20279" x="4260850" y="2971800"/>
          <p14:tracePt t="20288" x="4254500" y="2971800"/>
          <p14:tracePt t="20295" x="4241800" y="2971800"/>
          <p14:tracePt t="20304" x="4229100" y="2971800"/>
          <p14:tracePt t="20320" x="4210050" y="2984500"/>
          <p14:tracePt t="20336" x="4203700" y="3022600"/>
          <p14:tracePt t="20353" x="4191000" y="3041650"/>
          <p14:tracePt t="20370" x="4191000" y="3073400"/>
          <p14:tracePt t="20387" x="4171950" y="3124200"/>
          <p14:tracePt t="20403" x="4171950" y="3175000"/>
          <p14:tracePt t="20420" x="4152900" y="3219450"/>
          <p14:tracePt t="20437" x="4146550" y="3251200"/>
          <p14:tracePt t="20453" x="4133850" y="3276600"/>
          <p14:tracePt t="20470" x="4121150" y="3302000"/>
          <p14:tracePt t="20486" x="4108450" y="3314700"/>
          <p14:tracePt t="20503" x="4095750" y="3327400"/>
          <p14:tracePt t="20520" x="4089400" y="3327400"/>
          <p14:tracePt t="20537" x="4076700" y="3327400"/>
          <p14:tracePt t="20554" x="4076700" y="3333750"/>
          <p14:tracePt t="20570" x="4070350" y="3333750"/>
          <p14:tracePt t="20586" x="4064000" y="3333750"/>
          <p14:tracePt t="20807" x="4057650" y="3327400"/>
          <p14:tracePt t="20815" x="4057650" y="3321050"/>
          <p14:tracePt t="20823" x="4057650" y="3314700"/>
          <p14:tracePt t="20837" x="4057650" y="3295650"/>
          <p14:tracePt t="20853" x="4057650" y="3263900"/>
          <p14:tracePt t="20870" x="4057650" y="3251200"/>
          <p14:tracePt t="20886" x="4057650" y="3238500"/>
          <p14:tracePt t="20903" x="4057650" y="3232150"/>
          <p14:tracePt t="20936" x="4064000" y="3219450"/>
          <p14:tracePt t="20953" x="4070350" y="3213100"/>
          <p14:tracePt t="20970" x="4076700" y="3206750"/>
          <p14:tracePt t="20986" x="4083050" y="3206750"/>
          <p14:tracePt t="21003" x="4095750" y="3200400"/>
          <p14:tracePt t="21020" x="4095750" y="3194050"/>
          <p14:tracePt t="21036" x="4095750" y="3187700"/>
          <p14:tracePt t="21053" x="4102100" y="3175000"/>
          <p14:tracePt t="21070" x="4108450" y="3168650"/>
          <p14:tracePt t="21103" x="4114800" y="3168650"/>
          <p14:tracePt t="21415" x="4114800" y="3175000"/>
          <p14:tracePt t="21423" x="4114800" y="3181350"/>
          <p14:tracePt t="21439" x="4114800" y="3194050"/>
          <p14:tracePt t="21447" x="4108450" y="3213100"/>
          <p14:tracePt t="21455" x="4108450" y="3219450"/>
          <p14:tracePt t="21470" x="4108450" y="3225800"/>
          <p14:tracePt t="21487" x="4102100" y="3270250"/>
          <p14:tracePt t="21503" x="4102100" y="3276600"/>
          <p14:tracePt t="21520" x="4102100" y="3295650"/>
          <p14:tracePt t="21537" x="4095750" y="3302000"/>
          <p14:tracePt t="21570" x="4095750" y="3308350"/>
          <p14:tracePt t="21587" x="4089400" y="3314700"/>
          <p14:tracePt t="21617" x="4083050" y="3314700"/>
          <p14:tracePt t="21624" x="4076700" y="3314700"/>
          <p14:tracePt t="21637" x="4064000" y="3321050"/>
          <p14:tracePt t="21653" x="4057650" y="3333750"/>
          <p14:tracePt t="21670" x="4044950" y="3346450"/>
          <p14:tracePt t="21687" x="4038600" y="3359150"/>
          <p14:tracePt t="21735" x="4038600" y="3365500"/>
          <p14:tracePt t="21744" x="4038600" y="3378200"/>
          <p14:tracePt t="21759" x="4038600" y="3384550"/>
          <p14:tracePt t="21775" x="4038600" y="3390900"/>
          <p14:tracePt t="21879" x="4019550" y="3390900"/>
          <p14:tracePt t="21887" x="3994150" y="3378200"/>
          <p14:tracePt t="21895" x="3949700" y="3371850"/>
          <p14:tracePt t="21903" x="3892550" y="3365500"/>
          <p14:tracePt t="21920" x="3765550" y="3346450"/>
          <p14:tracePt t="21937" x="3676650" y="3346450"/>
          <p14:tracePt t="21954" x="3625850" y="3346450"/>
          <p14:tracePt t="21970" x="3594100" y="3346450"/>
          <p14:tracePt t="21987" x="3581400" y="3346450"/>
          <p14:tracePt t="22072" x="3581400" y="3327400"/>
          <p14:tracePt t="22079" x="3581400" y="3321050"/>
          <p14:tracePt t="22095" x="3581400" y="3314700"/>
          <p14:tracePt t="22104" x="3581400" y="3295650"/>
          <p14:tracePt t="22120" x="3594100" y="3270250"/>
          <p14:tracePt t="22137" x="3594100" y="3263900"/>
          <p14:tracePt t="22154" x="3600450" y="3251200"/>
          <p14:tracePt t="22170" x="3606800" y="3232150"/>
          <p14:tracePt t="22187" x="3613150" y="3232150"/>
          <p14:tracePt t="22204" x="3619500" y="3225800"/>
          <p14:tracePt t="22237" x="3619500" y="3219450"/>
          <p14:tracePt t="22254" x="3625850" y="3219450"/>
          <p14:tracePt t="22271" x="3663950" y="3219450"/>
          <p14:tracePt t="22287" x="3702050" y="3219450"/>
          <p14:tracePt t="22304" x="3740150" y="3219450"/>
          <p14:tracePt t="22320" x="3765550" y="3219450"/>
          <p14:tracePt t="22337" x="3797300" y="3219450"/>
          <p14:tracePt t="22354" x="3803650" y="3219450"/>
          <p14:tracePt t="22370" x="3810000" y="3219450"/>
          <p14:tracePt t="22404" x="3816350" y="3219450"/>
          <p14:tracePt t="22420" x="3816350" y="3244850"/>
          <p14:tracePt t="22437" x="3816350" y="3282950"/>
          <p14:tracePt t="22454" x="3816350" y="3308350"/>
          <p14:tracePt t="22471" x="3816350" y="3340100"/>
          <p14:tracePt t="22487" x="3803650" y="3371850"/>
          <p14:tracePt t="22504" x="3803650" y="3384550"/>
          <p14:tracePt t="22520" x="3803650" y="3390900"/>
          <p14:tracePt t="22537" x="3790950" y="3397250"/>
          <p14:tracePt t="22554" x="3790950" y="3409950"/>
          <p14:tracePt t="22570" x="3790950" y="3422650"/>
          <p14:tracePt t="22587" x="3790950" y="3441700"/>
          <p14:tracePt t="22604" x="3797300" y="3454400"/>
          <p14:tracePt t="22620" x="3816350" y="3460750"/>
          <p14:tracePt t="22637" x="3835400" y="3473450"/>
          <p14:tracePt t="22653" x="3848100" y="3473450"/>
          <p14:tracePt t="22670" x="3867150" y="3473450"/>
          <p14:tracePt t="22687" x="3898900" y="3429000"/>
          <p14:tracePt t="22704" x="3924300" y="3359150"/>
          <p14:tracePt t="22720" x="3949700" y="3282950"/>
          <p14:tracePt t="22737" x="3962400" y="3219450"/>
          <p14:tracePt t="22754" x="3962400" y="3194050"/>
          <p14:tracePt t="22770" x="3962400" y="3162300"/>
          <p14:tracePt t="22856" x="3975100" y="3162300"/>
          <p14:tracePt t="22863" x="3981450" y="3162300"/>
          <p14:tracePt t="22872" x="4025900" y="3194050"/>
          <p14:tracePt t="22887" x="4121150" y="3302000"/>
          <p14:tracePt t="22904" x="4241800" y="3397250"/>
          <p14:tracePt t="22920" x="4362450" y="3454400"/>
          <p14:tracePt t="22937" x="4438650" y="3479800"/>
          <p14:tracePt t="22954" x="4464050" y="3479800"/>
          <p14:tracePt t="22971" x="4476750" y="3479800"/>
          <p14:tracePt t="22987" x="4476750" y="3467100"/>
          <p14:tracePt t="23004" x="4457700" y="3384550"/>
          <p14:tracePt t="23021" x="4375150" y="3276600"/>
          <p14:tracePt t="23037" x="4292600" y="3162300"/>
          <p14:tracePt t="23054" x="4203700" y="3073400"/>
          <p14:tracePt t="23071" x="4171950" y="3060700"/>
          <p14:tracePt t="23087" x="4165600" y="3054350"/>
          <p14:tracePt t="23104" x="4152900" y="3054350"/>
          <p14:tracePt t="23121" x="4152900" y="3067050"/>
          <p14:tracePt t="23137" x="4140200" y="3098800"/>
          <p14:tracePt t="23154" x="4140200" y="3136900"/>
          <p14:tracePt t="23171" x="4140200" y="3168650"/>
          <p14:tracePt t="23187" x="4178300" y="3194050"/>
          <p14:tracePt t="23204" x="4210050" y="3194050"/>
          <p14:tracePt t="23221" x="4235450" y="3206750"/>
          <p14:tracePt t="23237" x="4248150" y="3206750"/>
          <p14:tracePt t="23312" x="4248150" y="3200400"/>
          <p14:tracePt t="23319" x="4248150" y="3187700"/>
          <p14:tracePt t="23327" x="4241800" y="3181350"/>
          <p14:tracePt t="23337" x="4235450" y="3168650"/>
          <p14:tracePt t="23354" x="4216400" y="3149600"/>
          <p14:tracePt t="23371" x="4197350" y="3143250"/>
          <p14:tracePt t="23404" x="4191000" y="3143250"/>
          <p14:tracePt t="24151" x="4184650" y="3143250"/>
          <p14:tracePt t="24168" x="4184650" y="3149600"/>
          <p14:tracePt t="24183" x="4184650" y="3155950"/>
          <p14:tracePt t="24199" x="4184650" y="3162300"/>
          <p14:tracePt t="24215" x="4184650" y="3175000"/>
          <p14:tracePt t="24232" x="4184650" y="3181350"/>
          <p14:tracePt t="24239" x="4184650" y="3187700"/>
          <p14:tracePt t="24254" x="4184650" y="3194050"/>
          <p14:tracePt t="24271" x="4184650" y="3213100"/>
          <p14:tracePt t="24288" x="4184650" y="3238500"/>
          <p14:tracePt t="24304" x="4184650" y="3244850"/>
          <p14:tracePt t="24321" x="4184650" y="3257550"/>
          <p14:tracePt t="24338" x="4184650" y="3263900"/>
          <p14:tracePt t="24367" x="4191000" y="3263900"/>
          <p14:tracePt t="24375" x="4197350" y="3263900"/>
          <p14:tracePt t="24388" x="4210050" y="3263900"/>
          <p14:tracePt t="24404" x="4222750" y="3263900"/>
          <p14:tracePt t="24421" x="4248150" y="3263900"/>
          <p14:tracePt t="24439" x="4286250" y="3263900"/>
          <p14:tracePt t="24471" x="4311650" y="3257550"/>
          <p14:tracePt t="24488" x="4330700" y="3244850"/>
          <p14:tracePt t="24504" x="4362450" y="3225800"/>
          <p14:tracePt t="24521" x="4375150" y="3213100"/>
          <p14:tracePt t="24538" x="4432300" y="3187700"/>
          <p14:tracePt t="24554" x="4495800" y="3162300"/>
          <p14:tracePt t="24571" x="4546600" y="3155950"/>
          <p14:tracePt t="24588" x="4584700" y="3155950"/>
          <p14:tracePt t="24604" x="4610100" y="3143250"/>
          <p14:tracePt t="24621" x="4629150" y="3143250"/>
          <p14:tracePt t="24638" x="4629150" y="3136900"/>
          <p14:tracePt t="24655" x="4635500" y="3136900"/>
          <p14:tracePt t="24671" x="4648200" y="3124200"/>
          <p14:tracePt t="24688" x="4654550" y="3098800"/>
          <p14:tracePt t="24705" x="4660900" y="3092450"/>
          <p14:tracePt t="24721" x="4667250" y="3067050"/>
          <p14:tracePt t="24738" x="4673600" y="3060700"/>
          <p14:tracePt t="24755" x="4673600" y="3048000"/>
          <p14:tracePt t="24788" x="4679950" y="3041650"/>
          <p14:tracePt t="24959" x="4679950" y="3048000"/>
          <p14:tracePt t="24975" x="4679950" y="3060700"/>
          <p14:tracePt t="24983" x="4679950" y="3067050"/>
          <p14:tracePt t="24991" x="4679950" y="3073400"/>
          <p14:tracePt t="25004" x="4679950" y="3105150"/>
          <p14:tracePt t="25021" x="4679950" y="3124200"/>
          <p14:tracePt t="25038" x="4679950" y="3162300"/>
          <p14:tracePt t="25054" x="4679950" y="3175000"/>
          <p14:tracePt t="25072" x="4679950" y="3200400"/>
          <p14:tracePt t="25088" x="4679950" y="3219450"/>
          <p14:tracePt t="25105" x="4679950" y="3232150"/>
          <p14:tracePt t="25121" x="4679950" y="3251200"/>
          <p14:tracePt t="25138" x="4679950" y="3276600"/>
          <p14:tracePt t="25155" x="4679950" y="3302000"/>
          <p14:tracePt t="25171" x="4679950" y="3321050"/>
          <p14:tracePt t="25188" x="4679950" y="3346450"/>
          <p14:tracePt t="25205" x="4679950" y="3352800"/>
          <p14:tracePt t="25221" x="4679950" y="3365500"/>
          <p14:tracePt t="25239" x="4679950" y="3397250"/>
          <p14:tracePt t="25255" x="4679950" y="3416300"/>
          <p14:tracePt t="25271" x="4679950" y="3505200"/>
          <p14:tracePt t="25288" x="4648200" y="3562350"/>
          <p14:tracePt t="25305" x="4603750" y="3625850"/>
          <p14:tracePt t="25321" x="4559300" y="3689350"/>
          <p14:tracePt t="25338" x="4502150" y="3727450"/>
          <p14:tracePt t="25355" x="4451350" y="3759200"/>
          <p14:tracePt t="25371" x="4400550" y="3784600"/>
          <p14:tracePt t="25388" x="4356100" y="3803650"/>
          <p14:tracePt t="25405" x="4318000" y="3829050"/>
          <p14:tracePt t="25421" x="4273550" y="3835400"/>
          <p14:tracePt t="25439" x="4222750" y="3860800"/>
          <p14:tracePt t="25455" x="4191000" y="3867150"/>
          <p14:tracePt t="25471" x="4114800" y="3898900"/>
          <p14:tracePt t="25488" x="4057650" y="3911600"/>
          <p14:tracePt t="25505" x="3994150" y="3924300"/>
          <p14:tracePt t="25521" x="3930650" y="3943350"/>
          <p14:tracePt t="25538" x="3873500" y="3968750"/>
          <p14:tracePt t="25555" x="3835400" y="3981450"/>
          <p14:tracePt t="25571" x="3778250" y="3987800"/>
          <p14:tracePt t="25588" x="3740150" y="4000500"/>
          <p14:tracePt t="25605" x="3714750" y="4013200"/>
          <p14:tracePt t="25621" x="3695700" y="4019550"/>
          <p14:tracePt t="25638" x="3689350" y="4019550"/>
          <p14:tracePt t="25671" x="3683000" y="4019550"/>
          <p14:tracePt t="26167" x="3689350" y="4013200"/>
          <p14:tracePt t="26183" x="3695700" y="4013200"/>
          <p14:tracePt t="26199" x="3708400" y="4000500"/>
          <p14:tracePt t="26215" x="3714750" y="4000500"/>
          <p14:tracePt t="26223" x="3727450" y="3987800"/>
          <p14:tracePt t="26240" x="3746500" y="3987800"/>
          <p14:tracePt t="26247" x="3765550" y="3981450"/>
          <p14:tracePt t="26255" x="3784600" y="3968750"/>
          <p14:tracePt t="26272" x="3879850" y="3930650"/>
          <p14:tracePt t="26288" x="3937000" y="3905250"/>
          <p14:tracePt t="26305" x="4006850" y="3879850"/>
          <p14:tracePt t="26322" x="4064000" y="3860800"/>
          <p14:tracePt t="26338" x="4114800" y="3841750"/>
          <p14:tracePt t="26355" x="4171950" y="3816350"/>
          <p14:tracePt t="26372" x="4216400" y="3803650"/>
          <p14:tracePt t="26388" x="4273550" y="3790950"/>
          <p14:tracePt t="26405" x="4343400" y="3778250"/>
          <p14:tracePt t="26422" x="4432300" y="3778250"/>
          <p14:tracePt t="26439" x="4533900" y="3759200"/>
          <p14:tracePt t="26455" x="4591050" y="3759200"/>
          <p14:tracePt t="26472" x="4654550" y="3746500"/>
          <p14:tracePt t="26488" x="4699000" y="3746500"/>
          <p14:tracePt t="26505" x="4749800" y="3746500"/>
          <p14:tracePt t="26522" x="4800600" y="3746500"/>
          <p14:tracePt t="26538" x="4845050" y="3746500"/>
          <p14:tracePt t="26555" x="4876800" y="3746500"/>
          <p14:tracePt t="26572" x="4914900" y="3746500"/>
          <p14:tracePt t="26588" x="4953000" y="3746500"/>
          <p14:tracePt t="26605" x="4997450" y="3746500"/>
          <p14:tracePt t="26622" x="5041900" y="3746500"/>
          <p14:tracePt t="26639" x="5105400" y="3752850"/>
          <p14:tracePt t="26655" x="5118100" y="3752850"/>
          <p14:tracePt t="26672" x="5130800" y="3752850"/>
          <p14:tracePt t="26688" x="5137150" y="3752850"/>
          <p14:tracePt t="26705" x="5143500" y="3752850"/>
          <p14:tracePt t="26722" x="5149850" y="3752850"/>
          <p14:tracePt t="26739" x="5162550" y="3746500"/>
          <p14:tracePt t="26755" x="5181600" y="3733800"/>
          <p14:tracePt t="26772" x="5187950" y="3721100"/>
          <p14:tracePt t="26788" x="5200650" y="3702050"/>
          <p14:tracePt t="26805" x="5207000" y="3676650"/>
          <p14:tracePt t="26808" x="5207000" y="3657600"/>
          <p14:tracePt t="26823" x="5207000" y="3600450"/>
          <p14:tracePt t="26839" x="5187950" y="3562350"/>
          <p14:tracePt t="26855" x="5086350" y="3448050"/>
          <p14:tracePt t="26872" x="5029200" y="3378200"/>
          <p14:tracePt t="26889" x="4953000" y="3327400"/>
          <p14:tracePt t="26905" x="4908550" y="3302000"/>
          <p14:tracePt t="26922" x="4870450" y="3289300"/>
          <p14:tracePt t="26938" x="4851400" y="3282950"/>
          <p14:tracePt t="26955" x="4813300" y="3270250"/>
          <p14:tracePt t="26972" x="4762500" y="3270250"/>
          <p14:tracePt t="26989" x="4660900" y="3270250"/>
          <p14:tracePt t="27005" x="4540250" y="3270250"/>
          <p14:tracePt t="27022" x="4406900" y="3270250"/>
          <p14:tracePt t="27038" x="4273550" y="3270250"/>
          <p14:tracePt t="27055" x="4083050" y="3295650"/>
          <p14:tracePt t="27072" x="3975100" y="3333750"/>
          <p14:tracePt t="27088" x="3911600" y="3352800"/>
          <p14:tracePt t="27105" x="3848100" y="3378200"/>
          <p14:tracePt t="27122" x="3803650" y="3416300"/>
          <p14:tracePt t="27139" x="3759200" y="3448050"/>
          <p14:tracePt t="27155" x="3733800" y="3479800"/>
          <p14:tracePt t="27172" x="3708400" y="3517900"/>
          <p14:tracePt t="27189" x="3695700" y="3549650"/>
          <p14:tracePt t="27205" x="3695700" y="3581400"/>
          <p14:tracePt t="27222" x="3695700" y="3625850"/>
          <p14:tracePt t="27239" x="3695700" y="3657600"/>
          <p14:tracePt t="27255" x="3733800" y="3746500"/>
          <p14:tracePt t="27272" x="3784600" y="3771900"/>
          <p14:tracePt t="27289" x="3860800" y="3810000"/>
          <p14:tracePt t="27305" x="3937000" y="3860800"/>
          <p14:tracePt t="27322" x="4057650" y="3892550"/>
          <p14:tracePt t="27339" x="4216400" y="3917950"/>
          <p14:tracePt t="27355" x="4381500" y="3917950"/>
          <p14:tracePt t="27372" x="4565650" y="3917950"/>
          <p14:tracePt t="27389" x="4711700" y="3917950"/>
          <p14:tracePt t="27405" x="4826000" y="3898900"/>
          <p14:tracePt t="27422" x="4946650" y="3841750"/>
          <p14:tracePt t="27439" x="4959350" y="3829050"/>
          <p14:tracePt t="27455" x="5003800" y="3778250"/>
          <p14:tracePt t="27472" x="5016500" y="3759200"/>
          <p14:tracePt t="27489" x="5022850" y="3721100"/>
          <p14:tracePt t="27505" x="5022850" y="3714750"/>
          <p14:tracePt t="27522" x="5022850" y="3702050"/>
          <p14:tracePt t="27539" x="5022850" y="3683000"/>
          <p14:tracePt t="27555" x="5022850" y="3663950"/>
          <p14:tracePt t="27572" x="5022850" y="3638550"/>
          <p14:tracePt t="27589" x="5022850" y="3600450"/>
          <p14:tracePt t="27605" x="5022850" y="3562350"/>
          <p14:tracePt t="27623" x="4965700" y="3498850"/>
          <p14:tracePt t="27639" x="4921250" y="3454400"/>
          <p14:tracePt t="27655" x="4876800" y="3429000"/>
          <p14:tracePt t="27672" x="4845050" y="3416300"/>
          <p14:tracePt t="27689" x="4813300" y="3416300"/>
          <p14:tracePt t="27705" x="4756150" y="3403600"/>
          <p14:tracePt t="27722" x="4730750" y="3403600"/>
          <p14:tracePt t="27739" x="4667250" y="3403600"/>
          <p14:tracePt t="27755" x="4610100" y="3403600"/>
          <p14:tracePt t="27772" x="4540250" y="3422650"/>
          <p14:tracePt t="27789" x="4470400" y="3467100"/>
          <p14:tracePt t="27805" x="4400550" y="3524250"/>
          <p14:tracePt t="27808" x="4381500" y="3549650"/>
          <p14:tracePt t="27823" x="4337050" y="3613150"/>
          <p14:tracePt t="27839" x="4324350" y="3663950"/>
          <p14:tracePt t="27855" x="4311650" y="3721100"/>
          <p14:tracePt t="27872" x="4311650" y="3771900"/>
          <p14:tracePt t="27889" x="4311650" y="3803650"/>
          <p14:tracePt t="27905" x="4356100" y="3848100"/>
          <p14:tracePt t="27922" x="4432300" y="3886200"/>
          <p14:tracePt t="27939" x="4502150" y="3898900"/>
          <p14:tracePt t="27956" x="4584700" y="3924300"/>
          <p14:tracePt t="27972" x="4679950" y="3924300"/>
          <p14:tracePt t="27989" x="4749800" y="3924300"/>
          <p14:tracePt t="28006" x="4794250" y="3917950"/>
          <p14:tracePt t="28023" x="4864100" y="3860800"/>
          <p14:tracePt t="28039" x="4883150" y="3816350"/>
          <p14:tracePt t="28056" x="4895850" y="3759200"/>
          <p14:tracePt t="28072" x="4895850" y="3721100"/>
          <p14:tracePt t="28089" x="4895850" y="3670300"/>
          <p14:tracePt t="28106" x="4889500" y="3625850"/>
          <p14:tracePt t="28122" x="4851400" y="3581400"/>
          <p14:tracePt t="28139" x="4806950" y="3549650"/>
          <p14:tracePt t="28156" x="4768850" y="3517900"/>
          <p14:tracePt t="28172" x="4749800" y="3505200"/>
          <p14:tracePt t="28189" x="4718050" y="3505200"/>
          <p14:tracePt t="28206" x="4679950" y="3492500"/>
          <p14:tracePt t="28222" x="4641850" y="3492500"/>
          <p14:tracePt t="28239" x="4572000" y="3492500"/>
          <p14:tracePt t="28256" x="4489450" y="3505200"/>
          <p14:tracePt t="28272" x="4375150" y="3536950"/>
          <p14:tracePt t="28289" x="4267200" y="3568700"/>
          <p14:tracePt t="28306" x="4152900" y="3594100"/>
          <p14:tracePt t="28322" x="4083050" y="3619500"/>
          <p14:tracePt t="28339" x="4006850" y="3657600"/>
          <p14:tracePt t="28356" x="3949700" y="3683000"/>
          <p14:tracePt t="28372" x="3892550" y="3702050"/>
          <p14:tracePt t="28389" x="3848100" y="3721100"/>
          <p14:tracePt t="28406" x="3771900" y="3746500"/>
          <p14:tracePt t="28423" x="3676650" y="3778250"/>
          <p14:tracePt t="28439" x="3625850" y="3803650"/>
          <p14:tracePt t="28456" x="3581400" y="3829050"/>
          <p14:tracePt t="28472" x="3524250" y="3860800"/>
          <p14:tracePt t="28489" x="3473450" y="3879850"/>
          <p14:tracePt t="28506" x="3441700" y="3905250"/>
          <p14:tracePt t="28522" x="3390900" y="3930650"/>
          <p14:tracePt t="28539" x="3352800" y="3968750"/>
          <p14:tracePt t="28556" x="3302000" y="4000500"/>
          <p14:tracePt t="28572" x="3282950" y="4019550"/>
          <p14:tracePt t="28589" x="3276600" y="4044950"/>
          <p14:tracePt t="28606" x="3270250" y="4051300"/>
          <p14:tracePt t="28622" x="3257550" y="4064000"/>
          <p14:tracePt t="28639" x="3257550" y="4076700"/>
          <p14:tracePt t="28656" x="3257550" y="4102100"/>
          <p14:tracePt t="28672" x="3257550" y="4140200"/>
          <p14:tracePt t="28689" x="3257550" y="4184650"/>
          <p14:tracePt t="28706" x="3263900" y="4260850"/>
          <p14:tracePt t="28722" x="3289300" y="4356100"/>
          <p14:tracePt t="28739" x="3333750" y="4464050"/>
          <p14:tracePt t="28756" x="3403600" y="4565650"/>
          <p14:tracePt t="28772" x="3486150" y="4660900"/>
          <p14:tracePt t="28789" x="3594100" y="4730750"/>
          <p14:tracePt t="28807" x="3797300" y="4832350"/>
          <p14:tracePt t="28823" x="3867150" y="4864100"/>
          <p14:tracePt t="28839" x="4019550" y="4895850"/>
          <p14:tracePt t="28856" x="4057650" y="4908550"/>
          <p14:tracePt t="28872" x="4083050" y="4908550"/>
          <p14:tracePt t="29007" x="4089400" y="4908550"/>
          <p14:tracePt t="29015" x="4089400" y="4914900"/>
          <p14:tracePt t="29024" x="4089400" y="4927600"/>
          <p14:tracePt t="29040" x="4089400" y="4940300"/>
          <p14:tracePt t="29056" x="4076700" y="4946650"/>
          <p14:tracePt t="29072" x="4070350" y="4946650"/>
          <p14:tracePt t="29089" x="4064000" y="4946650"/>
          <p14:tracePt t="29106" x="4025900" y="4959350"/>
          <p14:tracePt t="29123" x="3994150" y="4959350"/>
          <p14:tracePt t="29208" x="3987800" y="4959350"/>
          <p14:tracePt t="30023" x="4025900" y="4978400"/>
          <p14:tracePt t="30032" x="4095750" y="5010150"/>
          <p14:tracePt t="30040" x="4171950" y="5035550"/>
          <p14:tracePt t="30056" x="4349750" y="5092700"/>
          <p14:tracePt t="30073" x="4565650" y="5143500"/>
          <p14:tracePt t="30090" x="4838700" y="5200650"/>
          <p14:tracePt t="30106" x="5111750" y="5232400"/>
          <p14:tracePt t="30123" x="5365750" y="5251450"/>
          <p14:tracePt t="30139" x="5645150" y="5251450"/>
          <p14:tracePt t="30156" x="5905500" y="5219700"/>
          <p14:tracePt t="30173" x="6102350" y="5149850"/>
          <p14:tracePt t="30189" x="6223000" y="5111750"/>
          <p14:tracePt t="30207" x="6337300" y="5035550"/>
          <p14:tracePt t="30223" x="6362700" y="5022850"/>
          <p14:tracePt t="30287" x="6369050" y="5010150"/>
          <p14:tracePt t="30295" x="6394450" y="5003800"/>
          <p14:tracePt t="30306" x="6413500" y="5003800"/>
          <p14:tracePt t="30323" x="6515100" y="5003800"/>
          <p14:tracePt t="30340" x="6680200" y="5003800"/>
          <p14:tracePt t="30356" x="6997700" y="5003800"/>
          <p14:tracePt t="30373" x="7372350" y="5003800"/>
          <p14:tracePt t="30390" x="7785100" y="4965700"/>
          <p14:tracePt t="30407" x="8229600" y="4889500"/>
          <p14:tracePt t="30423" x="8375650" y="4876800"/>
          <p14:tracePt t="30440" x="8420100" y="4851400"/>
          <p14:tracePt t="30473" x="8432800" y="4845050"/>
          <p14:tracePt t="30506" x="8432800" y="4832350"/>
          <p14:tracePt t="30523" x="8439150" y="4826000"/>
          <p14:tracePt t="30575" x="8439150" y="4819650"/>
          <p14:tracePt t="30599" x="8439150" y="4813300"/>
          <p14:tracePt t="30615" x="8451850" y="4800600"/>
          <p14:tracePt t="30623" x="8458200" y="4794250"/>
          <p14:tracePt t="30631" x="8464550" y="4781550"/>
          <p14:tracePt t="30640" x="8464550" y="4775200"/>
          <p14:tracePt t="30656" x="8483600" y="4749800"/>
          <p14:tracePt t="30673" x="8509000" y="4705350"/>
          <p14:tracePt t="30690" x="8515350" y="4679950"/>
          <p14:tracePt t="30706" x="8515350" y="4641850"/>
          <p14:tracePt t="30723" x="8515350" y="4616450"/>
          <p14:tracePt t="30740" x="8496300" y="4559300"/>
          <p14:tracePt t="30756" x="8382000" y="4483100"/>
          <p14:tracePt t="30773" x="8185150" y="4387850"/>
          <p14:tracePt t="30791" x="7766050" y="4260850"/>
          <p14:tracePt t="30807" x="7524750" y="4191000"/>
          <p14:tracePt t="30824" x="7308850" y="4159250"/>
          <p14:tracePt t="30839" x="7029450" y="4121150"/>
          <p14:tracePt t="30856" x="6686550" y="4083050"/>
          <p14:tracePt t="30873" x="6350000" y="4025900"/>
          <p14:tracePt t="30889" x="6051550" y="4006850"/>
          <p14:tracePt t="30906" x="5765800" y="3987800"/>
          <p14:tracePt t="30923" x="5537200" y="3987800"/>
          <p14:tracePt t="30940" x="5372100" y="3987800"/>
          <p14:tracePt t="30956" x="5232400" y="3987800"/>
          <p14:tracePt t="30973" x="5118100" y="3987800"/>
          <p14:tracePt t="30989" x="4972050" y="3987800"/>
          <p14:tracePt t="31007" x="4724400" y="3987800"/>
          <p14:tracePt t="31023" x="4552950" y="3987800"/>
          <p14:tracePt t="31040" x="4394200" y="3987800"/>
          <p14:tracePt t="31056" x="4260850" y="3987800"/>
          <p14:tracePt t="31073" x="4108450" y="3987800"/>
          <p14:tracePt t="31090" x="3987800" y="3987800"/>
          <p14:tracePt t="31107" x="3879850" y="3987800"/>
          <p14:tracePt t="31123" x="3752850" y="3987800"/>
          <p14:tracePt t="31140" x="3632200" y="3987800"/>
          <p14:tracePt t="31157" x="3530600" y="3987800"/>
          <p14:tracePt t="31173" x="3460750" y="3987800"/>
          <p14:tracePt t="31191" x="3333750" y="3987800"/>
          <p14:tracePt t="31206" x="3289300" y="3987800"/>
          <p14:tracePt t="31223" x="3219450" y="3987800"/>
          <p14:tracePt t="31240" x="3162300" y="4000500"/>
          <p14:tracePt t="31257" x="3124200" y="4013200"/>
          <p14:tracePt t="31273" x="3105150" y="4019550"/>
          <p14:tracePt t="31290" x="3092450" y="4025900"/>
          <p14:tracePt t="31307" x="3079750" y="4025900"/>
          <p14:tracePt t="31323" x="3060700" y="4044950"/>
          <p14:tracePt t="31340" x="3035300" y="4064000"/>
          <p14:tracePt t="31343" x="3022600" y="4076700"/>
          <p14:tracePt t="31357" x="2990850" y="4095750"/>
          <p14:tracePt t="31373" x="2946400" y="4146550"/>
          <p14:tracePt t="31390" x="2914650" y="4197350"/>
          <p14:tracePt t="31406" x="2895600" y="4273550"/>
          <p14:tracePt t="31423" x="2889250" y="4356100"/>
          <p14:tracePt t="31440" x="2889250" y="4425950"/>
          <p14:tracePt t="31457" x="2895600" y="4495800"/>
          <p14:tracePt t="31473" x="2940050" y="4565650"/>
          <p14:tracePt t="31491" x="2971800" y="4648200"/>
          <p14:tracePt t="31507" x="3041650" y="4756150"/>
          <p14:tracePt t="31523" x="3124200" y="4864100"/>
          <p14:tracePt t="31540" x="3238500" y="4972050"/>
          <p14:tracePt t="31557" x="3416300" y="5060950"/>
          <p14:tracePt t="31573" x="3651250" y="5149850"/>
          <p14:tracePt t="31591" x="4032250" y="5219700"/>
          <p14:tracePt t="31607" x="4165600" y="5238750"/>
          <p14:tracePt t="31623" x="4565650" y="5270500"/>
          <p14:tracePt t="31640" x="4826000" y="5270500"/>
          <p14:tracePt t="31657" x="5137150" y="5270500"/>
          <p14:tracePt t="31673" x="5486400" y="5270500"/>
          <p14:tracePt t="31690" x="5848350" y="5270500"/>
          <p14:tracePt t="31707" x="6216650" y="5257800"/>
          <p14:tracePt t="31723" x="6616700" y="5194300"/>
          <p14:tracePt t="31740" x="6940550" y="5156200"/>
          <p14:tracePt t="31757" x="7327900" y="5092700"/>
          <p14:tracePt t="31773" x="7670800" y="5054600"/>
          <p14:tracePt t="31790" x="8197850" y="4972050"/>
          <p14:tracePt t="31807" x="8547100" y="4914900"/>
          <p14:tracePt t="31823" x="8794750" y="4845050"/>
          <p14:tracePt t="31840" x="8985250" y="4794250"/>
          <p14:tracePt t="31857" x="9105900" y="4743450"/>
          <p14:tracePt t="31874" x="9144000" y="4718050"/>
          <p14:tracePt t="31890" x="9163050" y="4705350"/>
          <p14:tracePt t="31907" x="9169400" y="4679950"/>
          <p14:tracePt t="31923" x="9169400" y="4641850"/>
          <p14:tracePt t="31940" x="9169400" y="4565650"/>
          <p14:tracePt t="31957" x="9105900" y="4502150"/>
          <p14:tracePt t="31973" x="9042400" y="4451350"/>
          <p14:tracePt t="31991" x="8921750" y="4413250"/>
          <p14:tracePt t="32007" x="8858250" y="4387850"/>
          <p14:tracePt t="32023" x="8794750" y="4375150"/>
          <p14:tracePt t="32040" x="8743950" y="4375150"/>
          <p14:tracePt t="32057" x="8712200" y="4375150"/>
          <p14:tracePt t="32073" x="8705850" y="4375150"/>
          <p14:tracePt t="32090" x="8699500" y="4375150"/>
          <p14:tracePt t="32107" x="8693150" y="4375150"/>
          <p14:tracePt t="32392" x="8680450" y="4375150"/>
          <p14:tracePt t="32415" x="8674100" y="4375150"/>
          <p14:tracePt t="32439" x="8667750" y="4375150"/>
          <p14:tracePt t="32463" x="8655050" y="4375150"/>
          <p14:tracePt t="32472" x="8648700" y="4375150"/>
          <p14:tracePt t="32487" x="8642350" y="4375150"/>
          <p14:tracePt t="32495" x="8636000" y="4375150"/>
          <p14:tracePt t="32543" x="8623300" y="4375150"/>
          <p14:tracePt t="32584" x="8616950" y="4375150"/>
          <p14:tracePt t="32623" x="8604250" y="4375150"/>
          <p14:tracePt t="32632" x="8597900" y="4381500"/>
          <p14:tracePt t="32640" x="8591550" y="4387850"/>
          <p14:tracePt t="32657" x="8585200" y="4394200"/>
          <p14:tracePt t="32674" x="8572500" y="4406900"/>
          <p14:tracePt t="32690" x="8572500" y="4413250"/>
          <p14:tracePt t="32707" x="8572500" y="4432300"/>
          <p14:tracePt t="32724" x="8572500" y="4438650"/>
          <p14:tracePt t="33047" x="8578850" y="4438650"/>
          <p14:tracePt t="33063" x="8585200" y="4438650"/>
          <p14:tracePt t="33071" x="8591550" y="4438650"/>
          <p14:tracePt t="33079" x="8604250" y="4438650"/>
          <p14:tracePt t="33091" x="8616950" y="4438650"/>
          <p14:tracePt t="33107" x="8636000" y="4438650"/>
          <p14:tracePt t="33124" x="8661400" y="4438650"/>
          <p14:tracePt t="33140" x="8718550" y="4438650"/>
          <p14:tracePt t="33157" x="8813800" y="4438650"/>
          <p14:tracePt t="33174" x="8896350" y="4432300"/>
          <p14:tracePt t="33191" x="8928100" y="4425950"/>
          <p14:tracePt t="33207" x="8959850" y="4406900"/>
          <p14:tracePt t="33224" x="8978900" y="4362450"/>
          <p14:tracePt t="33240" x="9004300" y="4267200"/>
          <p14:tracePt t="33257" x="9029700" y="4165600"/>
          <p14:tracePt t="33274" x="9067800" y="4044950"/>
          <p14:tracePt t="33290" x="9080500" y="3968750"/>
          <p14:tracePt t="33307" x="9080500" y="3962400"/>
        </p14:tracePtLst>
      </p14:laserTraceLst>
    </p:ext>
  </p:extLs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AB383C-24CC-4342-BF5D-E72AE666BF96}" type="slidenum">
              <a:rPr lang="en-US" altLang="en-US" sz="1000" b="0">
                <a:solidFill>
                  <a:srgbClr val="9B9A98"/>
                </a:solidFill>
                <a:latin typeface="Arial" panose="020B0604020202020204" pitchFamily="34" charset="0"/>
              </a:rPr>
              <a:pPr/>
              <a:t>140</a:t>
            </a:fld>
            <a:endParaRPr lang="en-US" altLang="en-US" sz="1000" b="0">
              <a:solidFill>
                <a:srgbClr val="9B9A98"/>
              </a:solidFill>
              <a:latin typeface="Arial" panose="020B0604020202020204" pitchFamily="34" charset="0"/>
            </a:endParaRPr>
          </a:p>
        </p:txBody>
      </p:sp>
      <p:pic>
        <p:nvPicPr>
          <p:cNvPr id="59395" name="Picture 5"/>
          <p:cNvPicPr>
            <a:picLocks noChangeAspect="1"/>
          </p:cNvPicPr>
          <p:nvPr/>
        </p:nvPicPr>
        <p:blipFill>
          <a:blip r:embed="rId3">
            <a:extLst>
              <a:ext uri="{28A0092B-C50C-407E-A947-70E740481C1C}">
                <a14:useLocalDpi xmlns:a14="http://schemas.microsoft.com/office/drawing/2010/main" val="0"/>
              </a:ext>
            </a:extLst>
          </a:blip>
          <a:srcRect l="16171" t="68385" r="21577" b="13161"/>
          <a:stretch>
            <a:fillRect/>
          </a:stretch>
        </p:blipFill>
        <p:spPr bwMode="auto">
          <a:xfrm>
            <a:off x="1958976" y="3648075"/>
            <a:ext cx="8386763"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9090026" y="4254500"/>
            <a:ext cx="1095375" cy="8651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28936129"/>
      </p:ext>
    </p:extLst>
  </p:cSld>
  <p:clrMapOvr>
    <a:masterClrMapping/>
  </p:clrMapOvr>
  <mc:AlternateContent xmlns:mc="http://schemas.openxmlformats.org/markup-compatibility/2006" xmlns:p14="http://schemas.microsoft.com/office/powerpoint/2010/main">
    <mc:Choice Requires="p14">
      <p:transition spd="slow" p14:dur="2000" advTm="26800"/>
    </mc:Choice>
    <mc:Fallback xmlns="">
      <p:transition spd="slow" advTm="268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775" x="9093200" y="3962400"/>
          <p14:tracePt t="783" x="9163050" y="4076700"/>
          <p14:tracePt t="792" x="9283700" y="4235450"/>
          <p14:tracePt t="807" x="9467850" y="4495800"/>
          <p14:tracePt t="825" x="9594850" y="4762500"/>
          <p14:tracePt t="841" x="9683750" y="4895850"/>
          <p14:tracePt t="857" x="9740900" y="4972050"/>
          <p14:tracePt t="874" x="9798050" y="5003800"/>
          <p14:tracePt t="891" x="9817100" y="5016500"/>
          <p14:tracePt t="908" x="9823450" y="5016500"/>
          <p14:tracePt t="941" x="9836150" y="4997450"/>
          <p14:tracePt t="958" x="9848850" y="4953000"/>
          <p14:tracePt t="974" x="9861550" y="4857750"/>
          <p14:tracePt t="991" x="9861550" y="4768850"/>
          <p14:tracePt t="1008" x="9861550" y="4749800"/>
          <p14:tracePt t="1024" x="9861550" y="4743450"/>
          <p14:tracePt t="1144" x="9861550" y="4762500"/>
          <p14:tracePt t="1152" x="9848850" y="4794250"/>
          <p14:tracePt t="1159" x="9836150" y="4832350"/>
          <p14:tracePt t="1175" x="9810750" y="4870450"/>
          <p14:tracePt t="1191" x="9791700" y="4940300"/>
          <p14:tracePt t="1208" x="9753600" y="4997450"/>
          <p14:tracePt t="1224" x="9721850" y="5041900"/>
          <p14:tracePt t="1241" x="9715500" y="5054600"/>
          <p14:tracePt t="1258" x="9696450" y="5067300"/>
          <p14:tracePt t="1274" x="9683750" y="5080000"/>
          <p14:tracePt t="1291" x="9671050" y="5080000"/>
          <p14:tracePt t="1308" x="9658350" y="5092700"/>
          <p14:tracePt t="1324" x="9626600" y="5092700"/>
          <p14:tracePt t="1341" x="9601200" y="5092700"/>
          <p14:tracePt t="1357" x="9588500" y="5099050"/>
          <p14:tracePt t="1375" x="9550400" y="5105400"/>
          <p14:tracePt t="1391" x="9525000" y="5118100"/>
          <p14:tracePt t="1408" x="9480550" y="5124450"/>
          <p14:tracePt t="1424" x="9417050" y="5143500"/>
          <p14:tracePt t="1441" x="9353550" y="5175250"/>
          <p14:tracePt t="1458" x="9245600" y="5226050"/>
          <p14:tracePt t="1474" x="9144000" y="5308600"/>
          <p14:tracePt t="1491" x="9029700" y="5397500"/>
          <p14:tracePt t="1508" x="8934450" y="5480050"/>
          <p14:tracePt t="1524" x="8858250" y="5537200"/>
          <p14:tracePt t="1541" x="8813800" y="5556250"/>
          <p14:tracePt t="1558" x="8775700" y="5581650"/>
          <p14:tracePt t="1575" x="8750300" y="5581650"/>
          <p14:tracePt t="1591" x="8743950" y="5581650"/>
          <p14:tracePt t="1608" x="8737600" y="5581650"/>
          <p14:tracePt t="2296" x="8718550" y="5581650"/>
          <p14:tracePt t="2303" x="8705850" y="5581650"/>
          <p14:tracePt t="2352" x="8699500" y="5581650"/>
          <p14:tracePt t="2359" x="8693150" y="5581650"/>
          <p14:tracePt t="2367" x="8686800" y="5581650"/>
          <p14:tracePt t="2383" x="8667750" y="5581650"/>
          <p14:tracePt t="2392" x="8655050" y="5581650"/>
          <p14:tracePt t="2408" x="8616950" y="5581650"/>
          <p14:tracePt t="2425" x="8578850" y="5575300"/>
          <p14:tracePt t="2441" x="8540750" y="5568950"/>
          <p14:tracePt t="2458" x="8470900" y="5543550"/>
          <p14:tracePt t="2475" x="8382000" y="5543550"/>
          <p14:tracePt t="2491" x="8280400" y="5543550"/>
          <p14:tracePt t="2508" x="8153400" y="5543550"/>
          <p14:tracePt t="2525" x="8077200" y="5543550"/>
          <p14:tracePt t="2541" x="7988300" y="5549900"/>
          <p14:tracePt t="2559" x="7943850" y="5562600"/>
          <p14:tracePt t="2575" x="7918450" y="5562600"/>
          <p14:tracePt t="2591" x="7861300" y="5568950"/>
          <p14:tracePt t="2608" x="7842250" y="5581650"/>
          <p14:tracePt t="2625" x="7835900" y="5581650"/>
          <p14:tracePt t="2760" x="7835900" y="5588000"/>
          <p14:tracePt t="3263" x="7861300" y="5588000"/>
          <p14:tracePt t="3271" x="7943850" y="5588000"/>
          <p14:tracePt t="3279" x="8045450" y="5588000"/>
          <p14:tracePt t="3292" x="8255000" y="5588000"/>
          <p14:tracePt t="3308" x="8845550" y="5473700"/>
          <p14:tracePt t="3325" x="9429750" y="5302250"/>
          <p14:tracePt t="3342" x="9766300" y="5175250"/>
          <p14:tracePt t="3358" x="9931400" y="5099050"/>
          <p14:tracePt t="3375" x="10039350" y="5022850"/>
          <p14:tracePt t="3391" x="10052050" y="5010150"/>
          <p14:tracePt t="3408" x="10052050" y="4984750"/>
          <p14:tracePt t="3425" x="10052050" y="4953000"/>
          <p14:tracePt t="3443" x="10007600" y="4921250"/>
          <p14:tracePt t="3458" x="9918700" y="4870450"/>
          <p14:tracePt t="3475" x="9817100" y="4826000"/>
          <p14:tracePt t="3492" x="9721850" y="4800600"/>
          <p14:tracePt t="3508" x="9677400" y="4794250"/>
          <p14:tracePt t="3525" x="9664700" y="4794250"/>
          <p14:tracePt t="3560" x="9671050" y="4794250"/>
          <p14:tracePt t="3567" x="9696450" y="4787900"/>
          <p14:tracePt t="3576" x="9721850" y="4781550"/>
          <p14:tracePt t="3592" x="9766300" y="4768850"/>
          <p14:tracePt t="3695" x="9766300" y="4781550"/>
          <p14:tracePt t="3703" x="9766300" y="4800600"/>
          <p14:tracePt t="3711" x="9759950" y="4800600"/>
          <p14:tracePt t="3725" x="9759950" y="4806950"/>
          <p14:tracePt t="3784" x="9766300" y="4813300"/>
          <p14:tracePt t="3791" x="9779000" y="4819650"/>
          <p14:tracePt t="3943" x="9791700" y="4819650"/>
          <p14:tracePt t="3951" x="9810750" y="4819650"/>
          <p14:tracePt t="4016" x="9766300" y="4819650"/>
          <p14:tracePt t="4023" x="9696450" y="4819650"/>
          <p14:tracePt t="4031" x="9645650" y="4819650"/>
          <p14:tracePt t="4042" x="9601200" y="4819650"/>
          <p14:tracePt t="4058" x="9569450" y="4819650"/>
          <p14:tracePt t="4095" x="9563100" y="4826000"/>
          <p14:tracePt t="4111" x="9563100" y="4832350"/>
          <p14:tracePt t="4125" x="9563100" y="4838700"/>
          <p14:tracePt t="4144" x="9563100" y="4845050"/>
          <p14:tracePt t="4183" x="9563100" y="4851400"/>
          <p14:tracePt t="4191" x="9550400" y="4851400"/>
          <p14:tracePt t="4199" x="9544050" y="4851400"/>
          <p14:tracePt t="4209" x="9537700" y="4851400"/>
          <p14:tracePt t="4225" x="9518650" y="4851400"/>
          <p14:tracePt t="4242" x="9493250" y="4870450"/>
          <p14:tracePt t="4258" x="9461500" y="4895850"/>
          <p14:tracePt t="4275" x="9429750" y="4933950"/>
          <p14:tracePt t="4292" x="9423400" y="4946650"/>
          <p14:tracePt t="4308" x="9404350" y="4965700"/>
          <p14:tracePt t="4325" x="9398000" y="4984750"/>
          <p14:tracePt t="4343" x="9385300" y="5029200"/>
          <p14:tracePt t="4359" x="9372600" y="5080000"/>
          <p14:tracePt t="4375" x="9347200" y="5111750"/>
          <p14:tracePt t="4392" x="9321800" y="5149850"/>
          <p14:tracePt t="4409" x="9296400" y="5162550"/>
          <p14:tracePt t="4426" x="9277350" y="5168900"/>
          <p14:tracePt t="4442" x="9258300" y="5168900"/>
          <p14:tracePt t="4459" x="9251950" y="5168900"/>
          <p14:tracePt t="5063" x="9239250" y="5168900"/>
          <p14:tracePt t="5071" x="9226550" y="5181600"/>
          <p14:tracePt t="5079" x="9220200" y="5194300"/>
          <p14:tracePt t="5092" x="9220200" y="5200650"/>
          <p14:tracePt t="5109" x="9194800" y="5245100"/>
          <p14:tracePt t="5125" x="9175750" y="5264150"/>
          <p14:tracePt t="5143" x="9137650" y="5314950"/>
          <p14:tracePt t="5159" x="9124950" y="5321300"/>
        </p14:tracePtLst>
      </p14:laserTraceLst>
    </p:ext>
  </p:extLs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AA032A3-F930-4842-A09C-E6D57021D49E}" type="slidenum">
              <a:rPr lang="en-US" altLang="en-US" sz="1000" b="0">
                <a:solidFill>
                  <a:srgbClr val="9B9A98"/>
                </a:solidFill>
                <a:latin typeface="Arial" panose="020B0604020202020204" pitchFamily="34" charset="0"/>
              </a:rPr>
              <a:pPr/>
              <a:t>141</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618413" cy="4841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0.000, which is a value less than 0.05 (the level of significance), so we reject the null hypothesis that there is no difference between the average scores of students before and after advising, and we accept the alternative hypothesis that there is a difference between the scores of students before and after advising</a:t>
            </a:r>
          </a:p>
          <a:p>
            <a:pPr algn="ctr">
              <a:lnSpc>
                <a:spcPct val="150000"/>
              </a:lnSpc>
              <a:defRPr/>
            </a:pPr>
            <a:r>
              <a:rPr lang="en-US" sz="2000" dirty="0">
                <a:solidFill>
                  <a:schemeClr val="tx1"/>
                </a:solidFill>
                <a:cs typeface="Times New Roman" pitchFamily="18" charset="0"/>
              </a:rPr>
              <a:t>This difference is explained in favor after the advising</a:t>
            </a:r>
          </a:p>
          <a:p>
            <a:pPr algn="ctr">
              <a:lnSpc>
                <a:spcPct val="150000"/>
              </a:lnSpc>
              <a:defRPr/>
            </a:pPr>
            <a:r>
              <a:rPr lang="en-US" sz="2000" dirty="0">
                <a:solidFill>
                  <a:schemeClr val="tx1"/>
                </a:solidFill>
                <a:cs typeface="Times New Roman" pitchFamily="18" charset="0"/>
              </a:rPr>
              <a:t>Average after advising is greater than before advising</a:t>
            </a:r>
          </a:p>
        </p:txBody>
      </p:sp>
    </p:spTree>
    <p:custDataLst>
      <p:tags r:id="rId1"/>
    </p:custDataLst>
    <p:extLst>
      <p:ext uri="{BB962C8B-B14F-4D97-AF65-F5344CB8AC3E}">
        <p14:creationId xmlns:p14="http://schemas.microsoft.com/office/powerpoint/2010/main" val="3048872329"/>
      </p:ext>
    </p:extLst>
  </p:cSld>
  <p:clrMapOvr>
    <a:masterClrMapping/>
  </p:clrMapOvr>
  <mc:AlternateContent xmlns:mc="http://schemas.openxmlformats.org/markup-compatibility/2006" xmlns:p14="http://schemas.microsoft.com/office/powerpoint/2010/main">
    <mc:Choice Requires="p14">
      <p:transition spd="slow" p14:dur="2000" advTm="65712"/>
    </mc:Choice>
    <mc:Fallback xmlns="">
      <p:transition spd="slow" advTm="65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3488" x="9118600" y="5289550"/>
          <p14:tracePt t="53495" x="9118600" y="5124450"/>
          <p14:tracePt t="53503" x="9118600" y="4984750"/>
          <p14:tracePt t="53516" x="9118600" y="4845050"/>
          <p14:tracePt t="53532" x="9131300" y="4629150"/>
          <p14:tracePt t="53549" x="9112250" y="4540250"/>
          <p14:tracePt t="53566" x="8985250" y="4533900"/>
          <p14:tracePt t="53582" x="8064500" y="4616450"/>
          <p14:tracePt t="53599" x="6089650" y="4845050"/>
          <p14:tracePt t="53616" x="4616450" y="4794250"/>
          <p14:tracePt t="53633" x="3200400" y="4235450"/>
          <p14:tracePt t="53649" x="1930400" y="3289300"/>
          <p14:tracePt t="53665" x="996950" y="2209800"/>
          <p14:tracePt t="53682" x="939800" y="2133600"/>
          <p14:tracePt t="53880" x="1022350" y="2171700"/>
          <p14:tracePt t="53887" x="1073150" y="2171700"/>
          <p14:tracePt t="53896" x="1098550" y="2171700"/>
          <p14:tracePt t="53903" x="1104900" y="2165350"/>
          <p14:tracePt t="65056" x="1111250" y="2165350"/>
          <p14:tracePt t="65063" x="1168400" y="2146300"/>
          <p14:tracePt t="65071" x="1282700" y="2095500"/>
          <p14:tracePt t="65087" x="1574800" y="1981200"/>
          <p14:tracePt t="65103" x="1651000" y="1955800"/>
          <p14:tracePt t="65119" x="1797050" y="1879600"/>
          <p14:tracePt t="65136" x="1847850" y="1822450"/>
          <p14:tracePt t="65153" x="1924050" y="1676400"/>
          <p14:tracePt t="65169" x="2032000" y="1479550"/>
          <p14:tracePt t="65186" x="2152650" y="1276350"/>
          <p14:tracePt t="65203" x="2343150" y="1104900"/>
          <p14:tracePt t="65220" x="2609850" y="946150"/>
          <p14:tracePt t="65236" x="2819400" y="857250"/>
          <p14:tracePt t="65253" x="2952750" y="774700"/>
          <p14:tracePt t="65269" x="3054350" y="660400"/>
          <p14:tracePt t="65287" x="3213100" y="450850"/>
          <p14:tracePt t="65679" x="3213100" y="438150"/>
        </p14:tracePtLst>
      </p14:laserTraceLst>
    </p:ext>
  </p:extLs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CD39E9-44E5-445D-9EC5-CBB17E603D6B}" type="slidenum">
              <a:rPr lang="en-US" altLang="en-US" sz="1000" b="0">
                <a:solidFill>
                  <a:srgbClr val="9B9A98"/>
                </a:solidFill>
                <a:latin typeface="Arial" panose="020B0604020202020204" pitchFamily="34" charset="0"/>
              </a:rPr>
              <a:pPr/>
              <a:t>142</a:t>
            </a:fld>
            <a:endParaRPr lang="en-US" altLang="en-US" sz="1000" b="0">
              <a:solidFill>
                <a:srgbClr val="9B9A98"/>
              </a:solidFill>
              <a:latin typeface="Arial" panose="020B0604020202020204" pitchFamily="34" charset="0"/>
            </a:endParaRPr>
          </a:p>
        </p:txBody>
      </p:sp>
      <p:pic>
        <p:nvPicPr>
          <p:cNvPr id="61443" name="Picture 2"/>
          <p:cNvPicPr>
            <a:picLocks noChangeAspect="1"/>
          </p:cNvPicPr>
          <p:nvPr/>
        </p:nvPicPr>
        <p:blipFill>
          <a:blip r:embed="rId2">
            <a:extLst>
              <a:ext uri="{28A0092B-C50C-407E-A947-70E740481C1C}">
                <a14:useLocalDpi xmlns:a14="http://schemas.microsoft.com/office/drawing/2010/main" val="0"/>
              </a:ext>
            </a:extLst>
          </a:blip>
          <a:srcRect l="16631" t="37720" r="50262" b="44370"/>
          <a:stretch>
            <a:fillRect/>
          </a:stretch>
        </p:blipFill>
        <p:spPr bwMode="auto">
          <a:xfrm>
            <a:off x="2651126" y="1724025"/>
            <a:ext cx="7559675"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4" name="Rounded Rectangle 1"/>
          <p:cNvSpPr>
            <a:spLocks noChangeArrowheads="1"/>
          </p:cNvSpPr>
          <p:nvPr/>
        </p:nvSpPr>
        <p:spPr bwMode="auto">
          <a:xfrm>
            <a:off x="4371976" y="2547939"/>
            <a:ext cx="1501775" cy="1279525"/>
          </a:xfrm>
          <a:prstGeom prst="roundRect">
            <a:avLst>
              <a:gd name="adj" fmla="val 16667"/>
            </a:avLst>
          </a:prstGeom>
          <a:noFill/>
          <a:ln w="381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extLst>
      <p:ext uri="{BB962C8B-B14F-4D97-AF65-F5344CB8AC3E}">
        <p14:creationId xmlns:p14="http://schemas.microsoft.com/office/powerpoint/2010/main" val="1557277009"/>
      </p:ext>
    </p:extLst>
  </p:cSld>
  <p:clrMapOvr>
    <a:masterClrMapping/>
  </p:clrMapOvr>
  <mc:AlternateContent xmlns:mc="http://schemas.openxmlformats.org/markup-compatibility/2006" xmlns:p14="http://schemas.microsoft.com/office/powerpoint/2010/main">
    <mc:Choice Requires="p14">
      <p:transition spd="slow" p14:dur="2000" advTm="24656"/>
    </mc:Choice>
    <mc:Fallback xmlns="">
      <p:transition spd="slow" advTm="24656"/>
    </mc:Fallback>
  </mc:AlternateContent>
  <p:timing>
    <p:tnLst>
      <p:par>
        <p:cTn id="1" dur="indefinite" restart="never" nodeType="tmRoot"/>
      </p:par>
    </p:tnLst>
  </p:timing>
  <p:extLst mod="1">
    <p:ext uri="{3A86A75C-4F4B-4683-9AE1-C65F6400EC91}">
      <p14:laserTraceLst xmlns:p14="http://schemas.microsoft.com/office/powerpoint/2010/main">
        <p14:tracePtLst>
          <p14:tracePt t="2655" x="3263900" y="495300"/>
          <p14:tracePt t="2663" x="3403600" y="704850"/>
          <p14:tracePt t="2675" x="3556000" y="990600"/>
          <p14:tracePt t="2692" x="3879850" y="1568450"/>
          <p14:tracePt t="2708" x="4152900" y="2057400"/>
          <p14:tracePt t="2725" x="4387850" y="2444750"/>
          <p14:tracePt t="2742" x="4559300" y="2705100"/>
          <p14:tracePt t="2759" x="4762500" y="2940050"/>
          <p14:tracePt t="2775" x="4845050" y="3048000"/>
          <p14:tracePt t="2792" x="4883150" y="3117850"/>
          <p14:tracePt t="2911" x="4889500" y="3124200"/>
          <p14:tracePt t="2920" x="4908550" y="3124200"/>
          <p14:tracePt t="2927" x="4953000" y="3124200"/>
          <p14:tracePt t="2942" x="4991100" y="3136900"/>
          <p14:tracePt t="2959" x="5124450" y="3206750"/>
          <p14:tracePt t="2975" x="5194300" y="3263900"/>
          <p14:tracePt t="2991" x="5270500" y="3352800"/>
          <p14:tracePt t="3009" x="5340350" y="3492500"/>
          <p14:tracePt t="3025" x="5391150" y="3581400"/>
          <p14:tracePt t="3042" x="5403850" y="3606800"/>
          <p14:tracePt t="3088" x="5384800" y="3587750"/>
          <p14:tracePt t="3095" x="5372100" y="3536950"/>
          <p14:tracePt t="3109" x="5334000" y="3479800"/>
          <p14:tracePt t="3125" x="5283200" y="3403600"/>
          <p14:tracePt t="3143" x="5232400" y="3327400"/>
          <p14:tracePt t="3159" x="5219700" y="3308350"/>
          <p14:tracePt t="3175" x="5181600" y="3295650"/>
          <p14:tracePt t="3192" x="5143500" y="3289300"/>
          <p14:tracePt t="3208" x="5092700" y="3289300"/>
          <p14:tracePt t="3225" x="5022850" y="3295650"/>
          <p14:tracePt t="3242" x="4940300" y="3371850"/>
          <p14:tracePt t="3259" x="4889500" y="3416300"/>
          <p14:tracePt t="3275" x="4870450" y="3460750"/>
          <p14:tracePt t="3292" x="4857750" y="3467100"/>
          <p14:tracePt t="3352" x="4864100" y="3473450"/>
          <p14:tracePt t="3360" x="4883150" y="3473450"/>
          <p14:tracePt t="3368" x="4895850" y="3467100"/>
          <p14:tracePt t="3376" x="4895850" y="3454400"/>
          <p14:tracePt t="3392" x="4908550" y="3435350"/>
          <p14:tracePt t="3409" x="4908550" y="3403600"/>
          <p14:tracePt t="3425" x="4870450" y="3371850"/>
          <p14:tracePt t="3442" x="4572000" y="3302000"/>
          <p14:tracePt t="3459" x="4140200" y="3232150"/>
          <p14:tracePt t="3475" x="3676650" y="3232150"/>
          <p14:tracePt t="3492" x="3403600" y="3232150"/>
          <p14:tracePt t="3509" x="3270250" y="3276600"/>
          <p14:tracePt t="3525" x="3244850" y="3289300"/>
          <p14:tracePt t="3576" x="3251200" y="3289300"/>
          <p14:tracePt t="3583" x="3276600" y="3289300"/>
          <p14:tracePt t="3592" x="3295650" y="3289300"/>
          <p14:tracePt t="3609" x="3314700" y="3289300"/>
          <p14:tracePt t="3655" x="3321050" y="3289300"/>
          <p14:tracePt t="3663" x="3340100" y="3289300"/>
          <p14:tracePt t="3675" x="3365500" y="3289300"/>
          <p14:tracePt t="3692" x="3416300" y="3289300"/>
          <p14:tracePt t="3709" x="3498850" y="3276600"/>
          <p14:tracePt t="3725" x="3600450" y="3276600"/>
          <p14:tracePt t="3742" x="3733800" y="3276600"/>
          <p14:tracePt t="3759" x="3759200" y="3276600"/>
          <p14:tracePt t="3775" x="3765550" y="3276600"/>
          <p14:tracePt t="3823" x="3740150" y="3276600"/>
          <p14:tracePt t="3832" x="3670300" y="3276600"/>
          <p14:tracePt t="3842" x="3613150" y="3276600"/>
          <p14:tracePt t="3859" x="3454400" y="3276600"/>
          <p14:tracePt t="3875" x="3333750" y="3276600"/>
          <p14:tracePt t="3892" x="3308350" y="3276600"/>
          <p14:tracePt t="3936" x="3346450" y="3282950"/>
          <p14:tracePt t="3943" x="3409950" y="3282950"/>
          <p14:tracePt t="3958" x="3619500" y="3282950"/>
          <p14:tracePt t="3975" x="3841750" y="3282950"/>
          <p14:tracePt t="3992" x="4013200" y="3257550"/>
          <p14:tracePt t="4008" x="4051300" y="3244850"/>
          <p14:tracePt t="4064" x="4032250" y="3244850"/>
          <p14:tracePt t="4071" x="4013200" y="3244850"/>
          <p14:tracePt t="4079" x="4006850" y="3238500"/>
          <p14:tracePt t="4136" x="4019550" y="3238500"/>
          <p14:tracePt t="4144" x="4044950" y="3238500"/>
          <p14:tracePt t="4151" x="4095750" y="3219450"/>
          <p14:tracePt t="4160" x="4140200" y="3206750"/>
          <p14:tracePt t="4175" x="4235450" y="3181350"/>
          <p14:tracePt t="4192" x="4349750" y="3149600"/>
          <p14:tracePt t="4209" x="4464050" y="3117850"/>
          <p14:tracePt t="4226" x="4572000" y="3105150"/>
          <p14:tracePt t="4242" x="4648200" y="3092450"/>
          <p14:tracePt t="4259" x="4724400" y="3067050"/>
          <p14:tracePt t="4276" x="4768850" y="3067050"/>
          <p14:tracePt t="4292" x="4819650" y="3054350"/>
          <p14:tracePt t="4309" x="4889500" y="3054350"/>
          <p14:tracePt t="4325" x="4959350" y="3054350"/>
          <p14:tracePt t="4343" x="5080000" y="3054350"/>
          <p14:tracePt t="4359" x="5162550" y="3054350"/>
          <p14:tracePt t="4376" x="5219700" y="3054350"/>
          <p14:tracePt t="4392" x="5257800" y="3054350"/>
          <p14:tracePt t="4409" x="5264150" y="3054350"/>
          <p14:tracePt t="4442" x="5283200" y="3054350"/>
          <p14:tracePt t="4459" x="5327650" y="3067050"/>
          <p14:tracePt t="4476" x="5391150" y="3130550"/>
          <p14:tracePt t="4492" x="5448300" y="3181350"/>
          <p14:tracePt t="4509" x="5524500" y="3232150"/>
          <p14:tracePt t="4526" x="5613400" y="3282950"/>
          <p14:tracePt t="4543" x="5708650" y="3321050"/>
          <p14:tracePt t="4559" x="5715000" y="3321050"/>
          <p14:tracePt t="4599" x="5708650" y="3321050"/>
          <p14:tracePt t="4609" x="5657850" y="3321050"/>
          <p14:tracePt t="4626" x="5365750" y="3270250"/>
          <p14:tracePt t="4642" x="4972050" y="3232150"/>
          <p14:tracePt t="4659" x="4654550" y="3213100"/>
          <p14:tracePt t="4676" x="4457700" y="3213100"/>
          <p14:tracePt t="4693" x="4381500" y="3213100"/>
          <p14:tracePt t="4709" x="4368800" y="3213100"/>
          <p14:tracePt t="4815" x="4362450" y="3213100"/>
          <p14:tracePt t="4823" x="4330700" y="3213100"/>
          <p14:tracePt t="4831" x="4279900" y="3213100"/>
          <p14:tracePt t="4842" x="4222750" y="3213100"/>
          <p14:tracePt t="4859" x="4076700" y="3232150"/>
          <p14:tracePt t="4876" x="3987800" y="3244850"/>
          <p14:tracePt t="4893" x="3892550" y="3263900"/>
          <p14:tracePt t="4909" x="3854450" y="3270250"/>
          <p14:tracePt t="4926" x="3848100" y="3270250"/>
          <p14:tracePt t="4992" x="3860800" y="3270250"/>
          <p14:tracePt t="4999" x="3892550" y="3270250"/>
          <p14:tracePt t="5009" x="3968750" y="3270250"/>
          <p14:tracePt t="5026" x="4133850" y="3244850"/>
          <p14:tracePt t="5042" x="4438650" y="3194050"/>
          <p14:tracePt t="5059" x="4775200" y="3130550"/>
          <p14:tracePt t="5076" x="4997450" y="3117850"/>
          <p14:tracePt t="5092" x="5118100" y="3117850"/>
          <p14:tracePt t="5109" x="5137150" y="3117850"/>
          <p14:tracePt t="5152" x="5105400" y="3117850"/>
          <p14:tracePt t="5159" x="5035550" y="3117850"/>
          <p14:tracePt t="5168" x="4965700" y="3117850"/>
          <p14:tracePt t="5176" x="4933950" y="3117850"/>
          <p14:tracePt t="5192" x="4895850" y="3117850"/>
          <p14:tracePt t="5209" x="4876800" y="3117850"/>
          <p14:tracePt t="5226" x="4838700" y="3117850"/>
          <p14:tracePt t="5242" x="4762500" y="3117850"/>
          <p14:tracePt t="5259" x="4686300" y="3117850"/>
          <p14:tracePt t="5276" x="4629150" y="3117850"/>
          <p14:tracePt t="5293" x="4578350" y="3117850"/>
          <p14:tracePt t="5309" x="4572000" y="3117850"/>
          <p14:tracePt t="5360" x="4622800" y="3143250"/>
          <p14:tracePt t="5368" x="4705350" y="3155950"/>
          <p14:tracePt t="5376" x="4838700" y="3175000"/>
          <p14:tracePt t="5392" x="5073650" y="3187700"/>
          <p14:tracePt t="5409" x="5283200" y="3187700"/>
          <p14:tracePt t="5426" x="5365750" y="3187700"/>
          <p14:tracePt t="5442" x="5378450" y="3187700"/>
          <p14:tracePt t="5476" x="5346700" y="3187700"/>
          <p14:tracePt t="5492" x="5092700" y="3155950"/>
          <p14:tracePt t="5509" x="4851400" y="3136900"/>
          <p14:tracePt t="5526" x="4743450" y="3136900"/>
          <p14:tracePt t="5542" x="4737100" y="3136900"/>
          <p14:tracePt t="5583" x="4781550" y="3143250"/>
          <p14:tracePt t="5591" x="4870450" y="3162300"/>
          <p14:tracePt t="5599" x="4933950" y="3162300"/>
          <p14:tracePt t="5609" x="5022850" y="3175000"/>
          <p14:tracePt t="5626" x="5168900" y="3181350"/>
          <p14:tracePt t="5642" x="5264150" y="3200400"/>
          <p14:tracePt t="5659" x="5283200" y="3200400"/>
          <p14:tracePt t="5736" x="5289550" y="3200400"/>
          <p14:tracePt t="5744" x="5295900" y="3200400"/>
          <p14:tracePt t="5935" x="5289550" y="3200400"/>
          <p14:tracePt t="5943" x="5238750" y="3200400"/>
          <p14:tracePt t="5951" x="5168900" y="3225800"/>
          <p14:tracePt t="5960" x="5105400" y="3238500"/>
          <p14:tracePt t="5976" x="4972050" y="3270250"/>
          <p14:tracePt t="5993" x="4895850" y="3282950"/>
          <p14:tracePt t="6009" x="4851400" y="3289300"/>
          <p14:tracePt t="6026" x="4845050" y="3289300"/>
          <p14:tracePt t="6072" x="4832350" y="3289300"/>
          <p14:tracePt t="6079" x="4826000" y="3289300"/>
          <p14:tracePt t="6093" x="4806950" y="3289300"/>
          <p14:tracePt t="6109" x="4756150" y="3302000"/>
          <p14:tracePt t="6127" x="4578350" y="3359150"/>
          <p14:tracePt t="6143" x="4502150" y="3384550"/>
          <p14:tracePt t="6160" x="4248150" y="3473450"/>
          <p14:tracePt t="6176" x="4108450" y="3498850"/>
          <p14:tracePt t="6193" x="4038600" y="3511550"/>
          <p14:tracePt t="6209" x="3994150" y="3511550"/>
          <p14:tracePt t="6226" x="3981450" y="3511550"/>
          <p14:tracePt t="6260" x="3949700" y="3486150"/>
          <p14:tracePt t="6276" x="3917950" y="3460750"/>
          <p14:tracePt t="6293" x="3892550" y="3435350"/>
          <p14:tracePt t="6310" x="3873500" y="3422650"/>
          <p14:tracePt t="6326" x="3854450" y="3409950"/>
          <p14:tracePt t="6408" x="3848100" y="3416300"/>
          <p14:tracePt t="6416" x="3848100" y="3435350"/>
          <p14:tracePt t="6426" x="3848100" y="3454400"/>
          <p14:tracePt t="6443" x="3854450" y="3498850"/>
          <p14:tracePt t="6460" x="3860800" y="3511550"/>
          <p14:tracePt t="6476" x="3860800" y="3524250"/>
          <p14:tracePt t="6592" x="3860800" y="3517900"/>
          <p14:tracePt t="6615" x="3854450" y="3511550"/>
          <p14:tracePt t="7264" x="3854450" y="3524250"/>
          <p14:tracePt t="7296" x="3854450" y="3536950"/>
          <p14:tracePt t="7311" x="3860800" y="3536950"/>
          <p14:tracePt t="7328" x="3867150" y="3536950"/>
          <p14:tracePt t="7335" x="3886200" y="3536950"/>
          <p14:tracePt t="7344" x="3905250" y="3530600"/>
          <p14:tracePt t="7360" x="4000500" y="3505200"/>
          <p14:tracePt t="7377" x="4095750" y="3479800"/>
          <p14:tracePt t="7393" x="4222750" y="3467100"/>
          <p14:tracePt t="7410" x="4375150" y="3454400"/>
          <p14:tracePt t="7427" x="4495800" y="3435350"/>
          <p14:tracePt t="7443" x="4578350" y="3435350"/>
          <p14:tracePt t="7460" x="4635500" y="3435350"/>
          <p14:tracePt t="7477" x="4673600" y="3435350"/>
          <p14:tracePt t="7493" x="4711700" y="3435350"/>
          <p14:tracePt t="7511" x="4826000" y="3479800"/>
          <p14:tracePt t="7527" x="4870450" y="3492500"/>
          <p14:tracePt t="7543" x="5048250" y="3536950"/>
          <p14:tracePt t="7560" x="5162550" y="3549650"/>
          <p14:tracePt t="7577" x="5270500" y="3562350"/>
          <p14:tracePt t="7593" x="5327650" y="3562350"/>
          <p14:tracePt t="7610" x="5340350" y="3562350"/>
          <p14:tracePt t="7688" x="5327650" y="3562350"/>
          <p14:tracePt t="7695" x="5283200" y="3556000"/>
          <p14:tracePt t="7703" x="5238750" y="3543300"/>
          <p14:tracePt t="7711" x="5194300" y="3543300"/>
          <p14:tracePt t="7727" x="5162550" y="3543300"/>
          <p14:tracePt t="7743" x="5003800" y="3562350"/>
          <p14:tracePt t="7760" x="4851400" y="3606800"/>
          <p14:tracePt t="7777" x="4730750" y="3644900"/>
          <p14:tracePt t="7793" x="4641850" y="3644900"/>
          <p14:tracePt t="7810" x="4616450" y="3657600"/>
          <p14:tracePt t="7847" x="4610100" y="3657600"/>
          <p14:tracePt t="7860" x="4610100" y="3644900"/>
          <p14:tracePt t="7877" x="4610100" y="3594100"/>
          <p14:tracePt t="7893" x="4641850" y="3524250"/>
          <p14:tracePt t="7911" x="4724400" y="3384550"/>
          <p14:tracePt t="7927" x="4756150" y="3346450"/>
          <p14:tracePt t="7943" x="4806950" y="3270250"/>
          <p14:tracePt t="7960" x="4806950" y="3244850"/>
          <p14:tracePt t="7977" x="4806950" y="3219450"/>
          <p14:tracePt t="7993" x="4806950" y="3187700"/>
          <p14:tracePt t="8011" x="4806950" y="3162300"/>
          <p14:tracePt t="8027" x="4806950" y="3155950"/>
          <p14:tracePt t="8043" x="4806950" y="3143250"/>
          <p14:tracePt t="8128" x="4806950" y="3175000"/>
          <p14:tracePt t="8135" x="4806950" y="3238500"/>
          <p14:tracePt t="8144" x="4806950" y="3340100"/>
          <p14:tracePt t="8160" x="4794250" y="3492500"/>
          <p14:tracePt t="8177" x="4794250" y="3562350"/>
          <p14:tracePt t="8193" x="4794250" y="3575050"/>
          <p14:tracePt t="8232" x="4794250" y="3568700"/>
          <p14:tracePt t="8243" x="4794250" y="3524250"/>
          <p14:tracePt t="8260" x="4794250" y="3429000"/>
          <p14:tracePt t="8277" x="4794250" y="3321050"/>
          <p14:tracePt t="8293" x="4813300" y="3232150"/>
          <p14:tracePt t="8311" x="4838700" y="3168650"/>
          <p14:tracePt t="8367" x="4838700" y="3162300"/>
          <p14:tracePt t="8375" x="4857750" y="3194050"/>
          <p14:tracePt t="8383" x="4870450" y="3238500"/>
          <p14:tracePt t="8394" x="4883150" y="3282950"/>
          <p14:tracePt t="8411" x="4889500" y="3371850"/>
          <p14:tracePt t="8427" x="4889500" y="3397250"/>
          <p14:tracePt t="8443" x="4889500" y="3403600"/>
          <p14:tracePt t="8487" x="4902200" y="3378200"/>
          <p14:tracePt t="8495" x="4902200" y="3346450"/>
          <p14:tracePt t="8510" x="4902200" y="3308350"/>
          <p14:tracePt t="8527" x="4927600" y="3257550"/>
          <p14:tracePt t="8575" x="4933950" y="3295650"/>
          <p14:tracePt t="8584" x="4933950" y="3397250"/>
          <p14:tracePt t="8594" x="4946650" y="3511550"/>
          <p14:tracePt t="8610" x="4965700" y="3702050"/>
          <p14:tracePt t="8627" x="4991100" y="3784600"/>
          <p14:tracePt t="8644" x="4991100" y="3790950"/>
          <p14:tracePt t="8680" x="4991100" y="3784600"/>
          <p14:tracePt t="8688" x="5003800" y="3721100"/>
          <p14:tracePt t="8695" x="5016500" y="3663950"/>
          <p14:tracePt t="8711" x="5029200" y="3543300"/>
          <p14:tracePt t="8727" x="5029200" y="3441700"/>
          <p14:tracePt t="8744" x="5041900" y="3409950"/>
          <p14:tracePt t="8799" x="5041900" y="3435350"/>
          <p14:tracePt t="8807" x="5041900" y="3486150"/>
          <p14:tracePt t="8815" x="5041900" y="3505200"/>
          <p14:tracePt t="8827" x="5041900" y="3517900"/>
          <p14:tracePt t="8844" x="5041900" y="3524250"/>
          <p14:tracePt t="8888" x="5054600" y="3492500"/>
          <p14:tracePt t="8896" x="5060950" y="3448050"/>
          <p14:tracePt t="8903" x="5073650" y="3416300"/>
          <p14:tracePt t="8912" x="5073650" y="3390900"/>
          <p14:tracePt t="8927" x="5099050" y="3352800"/>
          <p14:tracePt t="8944" x="5099050" y="3346450"/>
          <p14:tracePt t="8992" x="5099050" y="3359150"/>
          <p14:tracePt t="8999" x="5099050" y="3403600"/>
          <p14:tracePt t="9010" x="5099050" y="3435350"/>
          <p14:tracePt t="9027" x="5099050" y="3505200"/>
          <p14:tracePt t="9044" x="5099050" y="3524250"/>
          <p14:tracePt t="9061" x="5111750" y="3530600"/>
          <p14:tracePt t="9216" x="5111750" y="3543300"/>
          <p14:tracePt t="9224" x="5111750" y="3568700"/>
          <p14:tracePt t="9231" x="5111750" y="3581400"/>
          <p14:tracePt t="9244" x="5111750" y="3606800"/>
          <p14:tracePt t="9260" x="5111750" y="3625850"/>
          <p14:tracePt t="9277" x="5111750" y="3644900"/>
          <p14:tracePt t="9294" x="5105400" y="3651250"/>
          <p14:tracePt t="9376" x="5092700" y="3644900"/>
          <p14:tracePt t="9383" x="5080000" y="3625850"/>
          <p14:tracePt t="9394" x="5080000" y="3619500"/>
          <p14:tracePt t="23168" x="5073650" y="3619500"/>
          <p14:tracePt t="23176" x="5067300" y="3619500"/>
          <p14:tracePt t="23183" x="5048250" y="3619500"/>
          <p14:tracePt t="23199" x="5041900" y="3619500"/>
          <p14:tracePt t="23216" x="5029200" y="3619500"/>
          <p14:tracePt t="23232" x="4978400" y="3594100"/>
          <p14:tracePt t="23248" x="4908550" y="3549650"/>
          <p14:tracePt t="23265" x="4864100" y="3517900"/>
          <p14:tracePt t="23282" x="4819650" y="3486150"/>
          <p14:tracePt t="23298" x="4794250" y="3454400"/>
          <p14:tracePt t="23315" x="4787900" y="3435350"/>
          <p14:tracePt t="23331" x="4768850" y="3422650"/>
          <p14:tracePt t="23752" x="4851400" y="3467100"/>
          <p14:tracePt t="23759" x="4991100" y="3524250"/>
          <p14:tracePt t="23767" x="5162550" y="3562350"/>
          <p14:tracePt t="23782" x="5353050" y="3625850"/>
          <p14:tracePt t="23799" x="5803900" y="3759200"/>
          <p14:tracePt t="23815" x="6457950" y="3943350"/>
          <p14:tracePt t="23832" x="6654800" y="3987800"/>
          <p14:tracePt t="23848" x="6673850" y="3987800"/>
          <p14:tracePt t="23952" x="6654800" y="3987800"/>
        </p14:tracePtLst>
      </p14:laserTraceLst>
    </p:ext>
  </p:extLs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8F5A0AD-0184-407D-AFE2-B2B0C75A187A}" type="slidenum">
              <a:rPr lang="en-US" altLang="en-US" sz="1000" b="0">
                <a:solidFill>
                  <a:srgbClr val="9B9A98"/>
                </a:solidFill>
                <a:latin typeface="Arial" panose="020B0604020202020204" pitchFamily="34" charset="0"/>
              </a:rPr>
              <a:pPr/>
              <a:t>143</a:t>
            </a:fld>
            <a:endParaRPr lang="en-US" altLang="en-US" sz="1000" b="0">
              <a:solidFill>
                <a:srgbClr val="9B9A98"/>
              </a:solidFill>
              <a:latin typeface="Arial" panose="020B0604020202020204" pitchFamily="34" charset="0"/>
            </a:endParaRPr>
          </a:p>
        </p:txBody>
      </p:sp>
      <p:pic>
        <p:nvPicPr>
          <p:cNvPr id="62467" name="Picture 2"/>
          <p:cNvPicPr>
            <a:picLocks noChangeAspect="1" noChangeArrowheads="1"/>
          </p:cNvPicPr>
          <p:nvPr/>
        </p:nvPicPr>
        <p:blipFill>
          <a:blip r:embed="rId3">
            <a:extLst>
              <a:ext uri="{28A0092B-C50C-407E-A947-70E740481C1C}">
                <a14:useLocalDpi xmlns:a14="http://schemas.microsoft.com/office/drawing/2010/main" val="0"/>
              </a:ext>
            </a:extLst>
          </a:blip>
          <a:srcRect b="5220"/>
          <a:stretch>
            <a:fillRect/>
          </a:stretch>
        </p:blipFill>
        <p:spPr bwMode="auto">
          <a:xfrm>
            <a:off x="2216150" y="741363"/>
            <a:ext cx="7994650"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38526" y="3311525"/>
            <a:ext cx="2443163" cy="7254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17997197"/>
      </p:ext>
    </p:extLst>
  </p:cSld>
  <p:clrMapOvr>
    <a:masterClrMapping/>
  </p:clrMapOvr>
  <mc:AlternateContent xmlns:mc="http://schemas.openxmlformats.org/markup-compatibility/2006" xmlns:p14="http://schemas.microsoft.com/office/powerpoint/2010/main">
    <mc:Choice Requires="p14">
      <p:transition spd="slow" p14:dur="2000" advTm="23616"/>
    </mc:Choice>
    <mc:Fallback xmlns="">
      <p:transition spd="slow" advTm="236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408" x="6692900" y="3987800"/>
          <p14:tracePt t="2416" x="6889750" y="3949700"/>
          <p14:tracePt t="2427" x="7143750" y="3905250"/>
          <p14:tracePt t="2443" x="7600950" y="3721100"/>
          <p14:tracePt t="2460" x="7721600" y="3651250"/>
          <p14:tracePt t="2477" x="7753350" y="3581400"/>
          <p14:tracePt t="2493" x="7810500" y="3422650"/>
          <p14:tracePt t="2511" x="7842250" y="3022600"/>
          <p14:tracePt t="2527" x="7842250" y="2774950"/>
          <p14:tracePt t="2543" x="7734300" y="2533650"/>
          <p14:tracePt t="2560" x="7537450" y="2349500"/>
          <p14:tracePt t="2577" x="7296150" y="2203450"/>
          <p14:tracePt t="2593" x="7010400" y="2089150"/>
          <p14:tracePt t="2610" x="6686550" y="2012950"/>
          <p14:tracePt t="2627" x="6311900" y="1968500"/>
          <p14:tracePt t="2644" x="5892800" y="1968500"/>
          <p14:tracePt t="2660" x="5397500" y="2032000"/>
          <p14:tracePt t="2677" x="4756150" y="2159000"/>
          <p14:tracePt t="2694" x="4076700" y="2311400"/>
          <p14:tracePt t="2711" x="3168650" y="2552700"/>
          <p14:tracePt t="2727" x="2876550" y="2641600"/>
          <p14:tracePt t="2743" x="2247900" y="2851150"/>
          <p14:tracePt t="2760" x="2012950" y="2959100"/>
          <p14:tracePt t="2777" x="1879600" y="3073400"/>
          <p14:tracePt t="2794" x="1809750" y="3219450"/>
          <p14:tracePt t="2810" x="1758950" y="3460750"/>
          <p14:tracePt t="2827" x="1758950" y="3860800"/>
          <p14:tracePt t="2843" x="1847850" y="4260850"/>
          <p14:tracePt t="2860" x="1968500" y="4584700"/>
          <p14:tracePt t="2877" x="2063750" y="4775200"/>
          <p14:tracePt t="2893" x="2209800" y="4921250"/>
          <p14:tracePt t="2911" x="2622550" y="5048250"/>
          <p14:tracePt t="2927" x="2844800" y="5048250"/>
          <p14:tracePt t="2944" x="3759200" y="4972050"/>
          <p14:tracePt t="2960" x="4578350" y="4667250"/>
          <p14:tracePt t="2977" x="5365750" y="4279900"/>
          <p14:tracePt t="2994" x="5981700" y="3892550"/>
          <p14:tracePt t="3010" x="6356350" y="3575050"/>
          <p14:tracePt t="3027" x="6457950" y="3384550"/>
          <p14:tracePt t="3043" x="6470650" y="3257550"/>
          <p14:tracePt t="3060" x="6451600" y="3143250"/>
          <p14:tracePt t="3063" x="6388100" y="3079750"/>
          <p14:tracePt t="3077" x="6311900" y="3022600"/>
          <p14:tracePt t="3094" x="5937250" y="2876550"/>
          <p14:tracePt t="3111" x="5187950" y="2692400"/>
          <p14:tracePt t="3127" x="4584700" y="2667000"/>
          <p14:tracePt t="3144" x="4083050" y="2667000"/>
          <p14:tracePt t="3160" x="3695700" y="2679700"/>
          <p14:tracePt t="3177" x="3435350" y="2749550"/>
          <p14:tracePt t="3194" x="3289300" y="2844800"/>
          <p14:tracePt t="3210" x="3263900" y="2895600"/>
          <p14:tracePt t="3227" x="3289300" y="2990850"/>
          <p14:tracePt t="3244" x="3517900" y="3200400"/>
          <p14:tracePt t="3260" x="4019550" y="3441700"/>
          <p14:tracePt t="3277" x="4610100" y="3562350"/>
          <p14:tracePt t="3294" x="5200650" y="3581400"/>
          <p14:tracePt t="3311" x="6140450" y="3263900"/>
          <p14:tracePt t="3327" x="6508750" y="2971800"/>
          <p14:tracePt t="3344" x="6616700" y="2749550"/>
          <p14:tracePt t="3360" x="6635750" y="2616200"/>
          <p14:tracePt t="3377" x="6559550" y="2508250"/>
          <p14:tracePt t="3394" x="6375400" y="2425700"/>
          <p14:tracePt t="3411" x="6000750" y="2381250"/>
          <p14:tracePt t="3427" x="5537200" y="2381250"/>
          <p14:tracePt t="3444" x="4991100" y="2520950"/>
          <p14:tracePt t="3460" x="4489450" y="2730500"/>
          <p14:tracePt t="3477" x="4108450" y="2997200"/>
          <p14:tracePt t="3494" x="3975100" y="3168650"/>
          <p14:tracePt t="3511" x="3949700" y="3321050"/>
          <p14:tracePt t="3527" x="4057650" y="3409950"/>
          <p14:tracePt t="3544" x="4298950" y="3479800"/>
          <p14:tracePt t="3560" x="4718050" y="3479800"/>
          <p14:tracePt t="3577" x="5130800" y="3479800"/>
          <p14:tracePt t="3594" x="5511800" y="3359150"/>
          <p14:tracePt t="3610" x="5702300" y="3295650"/>
          <p14:tracePt t="3627" x="5721350" y="3282950"/>
          <p14:tracePt t="3671" x="5715000" y="3276600"/>
          <p14:tracePt t="3680" x="5689600" y="3276600"/>
          <p14:tracePt t="3694" x="5683250" y="3276600"/>
          <p14:tracePt t="3711" x="5645150" y="3327400"/>
          <p14:tracePt t="3727" x="5645150" y="3492500"/>
          <p14:tracePt t="3744" x="5645150" y="3708400"/>
          <p14:tracePt t="3761" x="5721350" y="3898900"/>
          <p14:tracePt t="3777" x="5842000" y="4064000"/>
          <p14:tracePt t="3794" x="5988050" y="4133850"/>
          <p14:tracePt t="3810" x="6159500" y="4165600"/>
          <p14:tracePt t="3827" x="6299200" y="4165600"/>
          <p14:tracePt t="3844" x="6445250" y="4165600"/>
          <p14:tracePt t="3860" x="6527800" y="4165600"/>
          <p14:tracePt t="3877" x="6540500" y="4159250"/>
          <p14:tracePt t="3894" x="6540500" y="4152900"/>
          <p14:tracePt t="3910" x="6540500" y="4095750"/>
          <p14:tracePt t="3927" x="6496050" y="4032250"/>
          <p14:tracePt t="3944" x="6445250" y="3975100"/>
          <p14:tracePt t="3960" x="6432550" y="3975100"/>
          <p14:tracePt t="3977" x="6419850" y="3968750"/>
          <p14:tracePt t="3994" x="6413500" y="3962400"/>
          <p14:tracePt t="4010" x="6394450" y="3962400"/>
          <p14:tracePt t="4027" x="6375400" y="3962400"/>
          <p14:tracePt t="4044" x="6350000" y="3949700"/>
          <p14:tracePt t="4061" x="6305550" y="3949700"/>
          <p14:tracePt t="4063" x="6261100" y="3937000"/>
          <p14:tracePt t="4077" x="6197600" y="3924300"/>
          <p14:tracePt t="4095" x="6070600" y="3911600"/>
          <p14:tracePt t="4111" x="5937250" y="3892550"/>
          <p14:tracePt t="4127" x="5822950" y="3873500"/>
          <p14:tracePt t="4144" x="5721350" y="3829050"/>
          <p14:tracePt t="4161" x="5645150" y="3803650"/>
          <p14:tracePt t="4177" x="5562600" y="3759200"/>
          <p14:tracePt t="4194" x="5461000" y="3714750"/>
          <p14:tracePt t="4211" x="5340350" y="3676650"/>
          <p14:tracePt t="4227" x="5168900" y="3632200"/>
          <p14:tracePt t="4244" x="4940300" y="3600450"/>
          <p14:tracePt t="4261" x="4743450" y="3600450"/>
          <p14:tracePt t="4277" x="4559300" y="3600450"/>
          <p14:tracePt t="4295" x="4171950" y="3740150"/>
          <p14:tracePt t="4310" x="4038600" y="3816350"/>
          <p14:tracePt t="4327" x="3708400" y="4038600"/>
          <p14:tracePt t="4344" x="3568700" y="4146550"/>
          <p14:tracePt t="4361" x="3479800" y="4248150"/>
          <p14:tracePt t="4377" x="3454400" y="4349750"/>
          <p14:tracePt t="4394" x="3441700" y="4470400"/>
          <p14:tracePt t="4411" x="3460750" y="4610100"/>
          <p14:tracePt t="4427" x="3562350" y="4737100"/>
          <p14:tracePt t="4444" x="3702050" y="4832350"/>
          <p14:tracePt t="4461" x="4013200" y="4908550"/>
          <p14:tracePt t="4477" x="4451350" y="4953000"/>
          <p14:tracePt t="4495" x="5340350" y="4832350"/>
          <p14:tracePt t="4511" x="5619750" y="4737100"/>
          <p14:tracePt t="4527" x="6248400" y="4419600"/>
          <p14:tracePt t="4544" x="6419850" y="4254500"/>
          <p14:tracePt t="4561" x="6451600" y="4140200"/>
          <p14:tracePt t="4577" x="6451600" y="4057650"/>
          <p14:tracePt t="4594" x="6362700" y="3943350"/>
          <p14:tracePt t="4611" x="6197600" y="3854450"/>
          <p14:tracePt t="4628" x="5943600" y="3797300"/>
          <p14:tracePt t="4644" x="5664200" y="3797300"/>
          <p14:tracePt t="4661" x="5359400" y="3810000"/>
          <p14:tracePt t="4677" x="5086350" y="3943350"/>
          <p14:tracePt t="4695" x="4908550" y="4127500"/>
          <p14:tracePt t="4711" x="4895850" y="4216400"/>
          <p14:tracePt t="4727" x="4927600" y="4330700"/>
          <p14:tracePt t="4744" x="5137150" y="4432300"/>
          <p14:tracePt t="4761" x="5638800" y="4514850"/>
          <p14:tracePt t="4778" x="6261100" y="4540250"/>
          <p14:tracePt t="4794" x="6985000" y="4540250"/>
          <p14:tracePt t="4811" x="7810500" y="4413250"/>
          <p14:tracePt t="4827" x="8470900" y="4260850"/>
          <p14:tracePt t="4844" x="8756650" y="4165600"/>
          <p14:tracePt t="4861" x="8820150" y="4133850"/>
          <p14:tracePt t="4877" x="8826500" y="4127500"/>
          <p14:tracePt t="4894" x="8813800" y="4102100"/>
          <p14:tracePt t="4910" x="8750300" y="4032250"/>
          <p14:tracePt t="4927" x="8686800" y="3968750"/>
          <p14:tracePt t="4944" x="8674100" y="3956050"/>
          <p14:tracePt t="5032" x="8674100" y="3943350"/>
          <p14:tracePt t="5040" x="8674100" y="3924300"/>
          <p14:tracePt t="5047" x="8674100" y="3905250"/>
          <p14:tracePt t="5061" x="8674100" y="3892550"/>
          <p14:tracePt t="5078" x="8674100" y="3848100"/>
          <p14:tracePt t="5095" x="8674100" y="3746500"/>
          <p14:tracePt t="5111" x="8674100" y="3708400"/>
          <p14:tracePt t="5128" x="8674100" y="3683000"/>
          <p14:tracePt t="5144" x="8674100" y="3670300"/>
          <p14:tracePt t="5161" x="8667750" y="3651250"/>
          <p14:tracePt t="5178" x="8655050" y="3625850"/>
          <p14:tracePt t="5194" x="8629650" y="3606800"/>
          <p14:tracePt t="5211" x="8540750" y="3568700"/>
          <p14:tracePt t="5228" x="8375650" y="3517900"/>
          <p14:tracePt t="5244" x="8140700" y="3460750"/>
          <p14:tracePt t="5261" x="7867650" y="3429000"/>
          <p14:tracePt t="5278" x="7626350" y="3409950"/>
          <p14:tracePt t="5295" x="7391400" y="3409950"/>
          <p14:tracePt t="5310" x="7340600" y="3409950"/>
          <p14:tracePt t="5328" x="7334250" y="3409950"/>
        </p14:tracePtLst>
      </p14:laserTraceLst>
    </p:ext>
  </p:extLs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567B738-4E79-40C3-886A-A24514FE3CA4}" type="slidenum">
              <a:rPr lang="en-US" altLang="en-US" sz="1000" b="0">
                <a:solidFill>
                  <a:srgbClr val="9B9A98"/>
                </a:solidFill>
                <a:latin typeface="Arial" panose="020B0604020202020204" pitchFamily="34" charset="0"/>
              </a:rPr>
              <a:pPr/>
              <a:t>144</a:t>
            </a:fld>
            <a:endParaRPr lang="en-US" altLang="en-US" sz="1000" b="0">
              <a:solidFill>
                <a:srgbClr val="9B9A98"/>
              </a:solidFill>
              <a:latin typeface="Arial" panose="020B0604020202020204" pitchFamily="34" charset="0"/>
            </a:endParaRPr>
          </a:p>
        </p:txBody>
      </p:sp>
      <p:pic>
        <p:nvPicPr>
          <p:cNvPr id="63491" name="Picture 2"/>
          <p:cNvPicPr>
            <a:picLocks noChangeAspect="1" noChangeArrowheads="1"/>
          </p:cNvPicPr>
          <p:nvPr/>
        </p:nvPicPr>
        <p:blipFill>
          <a:blip r:embed="rId3">
            <a:extLst>
              <a:ext uri="{28A0092B-C50C-407E-A947-70E740481C1C}">
                <a14:useLocalDpi xmlns:a14="http://schemas.microsoft.com/office/drawing/2010/main" val="0"/>
              </a:ext>
            </a:extLst>
          </a:blip>
          <a:srcRect l="15765" t="51875" r="48892" b="35889"/>
          <a:stretch>
            <a:fillRect/>
          </a:stretch>
        </p:blipFill>
        <p:spPr bwMode="auto">
          <a:xfrm>
            <a:off x="2306638" y="757239"/>
            <a:ext cx="6985000"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37188" y="2084389"/>
            <a:ext cx="1408112" cy="7254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grpSp>
        <p:nvGrpSpPr>
          <p:cNvPr id="6" name="Group 5"/>
          <p:cNvGrpSpPr>
            <a:grpSpLocks/>
          </p:cNvGrpSpPr>
          <p:nvPr/>
        </p:nvGrpSpPr>
        <p:grpSpPr bwMode="auto">
          <a:xfrm>
            <a:off x="2397126" y="4060824"/>
            <a:ext cx="7224713" cy="1839912"/>
            <a:chOff x="873426" y="4061254"/>
            <a:chExt cx="7224712" cy="1416918"/>
          </a:xfrm>
        </p:grpSpPr>
        <p:sp>
          <p:nvSpPr>
            <p:cNvPr id="63494" name="Rectangle 1"/>
            <p:cNvSpPr>
              <a:spLocks noChangeArrowheads="1"/>
            </p:cNvSpPr>
            <p:nvPr/>
          </p:nvSpPr>
          <p:spPr bwMode="auto">
            <a:xfrm>
              <a:off x="1103870" y="4205539"/>
              <a:ext cx="6870357" cy="101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000" dirty="0">
                  <a:solidFill>
                    <a:schemeClr val="tx1"/>
                  </a:solidFill>
                  <a:cs typeface="Times New Roman" panose="02020603050405020304" pitchFamily="18" charset="0"/>
                </a:rPr>
                <a:t>Note the calculation of the correlation coefficient between the two related groups to clarify its strength, and we find that its value here is 0.084, which is a very weak correlation, and we say here that it is not statistically significant.</a:t>
              </a:r>
              <a:endParaRPr lang="en-US" altLang="en-US" sz="2000" dirty="0">
                <a:solidFill>
                  <a:schemeClr val="tx1"/>
                </a:solidFill>
              </a:endParaRPr>
            </a:p>
          </p:txBody>
        </p:sp>
        <p:sp>
          <p:nvSpPr>
            <p:cNvPr id="7" name="Rounded Rectangle 6"/>
            <p:cNvSpPr/>
            <p:nvPr/>
          </p:nvSpPr>
          <p:spPr>
            <a:xfrm>
              <a:off x="873426" y="4061254"/>
              <a:ext cx="7224712" cy="141691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rgbClr val="FFFF00"/>
                </a:solidFill>
                <a:cs typeface="Times New Roman" pitchFamily="18" charset="0"/>
              </a:endParaRPr>
            </a:p>
          </p:txBody>
        </p:sp>
      </p:grpSp>
    </p:spTree>
    <p:custDataLst>
      <p:tags r:id="rId1"/>
    </p:custDataLst>
    <p:extLst>
      <p:ext uri="{BB962C8B-B14F-4D97-AF65-F5344CB8AC3E}">
        <p14:creationId xmlns:p14="http://schemas.microsoft.com/office/powerpoint/2010/main" val="9014906"/>
      </p:ext>
    </p:extLst>
  </p:cSld>
  <p:clrMapOvr>
    <a:masterClrMapping/>
  </p:clrMapOvr>
  <mc:AlternateContent xmlns:mc="http://schemas.openxmlformats.org/markup-compatibility/2006" xmlns:p14="http://schemas.microsoft.com/office/powerpoint/2010/main">
    <mc:Choice Requires="p14">
      <p:transition spd="slow" p14:dur="2000" advTm="33936"/>
    </mc:Choice>
    <mc:Fallback xmlns="">
      <p:transition spd="slow" advTm="3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3" presetClass="entr" presetSubtype="16"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3408" x="7327900" y="3403600"/>
          <p14:tracePt t="23415" x="7346950" y="3403600"/>
          <p14:tracePt t="23425" x="7423150" y="3403600"/>
          <p14:tracePt t="23441" x="7620000" y="3384550"/>
          <p14:tracePt t="23458" x="7727950" y="3378200"/>
          <p14:tracePt t="23475" x="7753350" y="3308350"/>
          <p14:tracePt t="23491" x="7747000" y="3295650"/>
          <p14:tracePt t="23960" x="7759700" y="3321050"/>
          <p14:tracePt t="23968" x="7759700" y="3346450"/>
          <p14:tracePt t="23976" x="7759700" y="3359150"/>
          <p14:tracePt t="24024" x="7753350" y="3359150"/>
          <p14:tracePt t="24040" x="7721600" y="3359150"/>
          <p14:tracePt t="24047" x="7670800" y="3359150"/>
          <p14:tracePt t="24058" x="7639050" y="3359150"/>
          <p14:tracePt t="24075" x="7518400" y="3359150"/>
          <p14:tracePt t="24079" x="7461250" y="3359150"/>
          <p14:tracePt t="24091" x="7404100" y="3359150"/>
          <p14:tracePt t="24108" x="7283450" y="3359150"/>
          <p14:tracePt t="24125" x="7150100" y="3371850"/>
          <p14:tracePt t="24142" x="7029450" y="3384550"/>
          <p14:tracePt t="24159" x="6908800" y="3384550"/>
          <p14:tracePt t="24175" x="6896100" y="3384550"/>
        </p14:tracePtLst>
      </p14:laserTraceLst>
    </p:ext>
  </p:extLs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86000" y="1587501"/>
            <a:ext cx="7500938" cy="33004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Experimenting with hibiscus drink on a group of high blood pressure patients and measuring their blood pressure before and after using it for a specific period regularly</a:t>
            </a:r>
            <a:r>
              <a:rPr lang="ar-AE" sz="2800" dirty="0">
                <a:solidFill>
                  <a:schemeClr val="tx1"/>
                </a:solidFill>
                <a:cs typeface="Times New Roman" pitchFamily="18" charset="0"/>
              </a:rPr>
              <a:t> </a:t>
            </a:r>
          </a:p>
        </p:txBody>
      </p:sp>
      <p:sp>
        <p:nvSpPr>
          <p:cNvPr id="64515"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F5CD2D9-76D1-4510-8298-D9F9B264A0C1}" type="slidenum">
              <a:rPr lang="en-US" altLang="en-US" sz="1000" b="0">
                <a:solidFill>
                  <a:srgbClr val="9B9A98"/>
                </a:solidFill>
                <a:latin typeface="Arial" panose="020B0604020202020204" pitchFamily="34" charset="0"/>
              </a:rPr>
              <a:pPr/>
              <a:t>145</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3364355751"/>
      </p:ext>
    </p:extLst>
  </p:cSld>
  <p:clrMapOvr>
    <a:masterClrMapping/>
  </p:clrMapOvr>
  <mc:AlternateContent xmlns:mc="http://schemas.openxmlformats.org/markup-compatibility/2006" xmlns:p14="http://schemas.microsoft.com/office/powerpoint/2010/main">
    <mc:Choice Requires="p14">
      <p:transition spd="slow" p14:dur="2000" advTm="70891"/>
    </mc:Choice>
    <mc:Fallback xmlns="">
      <p:transition spd="slow" advTm="7089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4493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Measuring blood pressure before using hibiscus is equal to measuring blood pressure after use </a:t>
            </a:r>
          </a:p>
          <a:p>
            <a:pPr algn="ctr">
              <a:lnSpc>
                <a:spcPct val="150000"/>
              </a:lnSpc>
              <a:defRPr/>
            </a:pPr>
            <a:r>
              <a:rPr lang="en-US" sz="2000" dirty="0">
                <a:solidFill>
                  <a:schemeClr val="tx1"/>
                </a:solidFill>
                <a:cs typeface="Times New Roman" pitchFamily="18" charset="0"/>
              </a:rPr>
              <a:t>(meaning there is no difference)</a:t>
            </a:r>
          </a:p>
        </p:txBody>
      </p:sp>
      <p:sp>
        <p:nvSpPr>
          <p:cNvPr id="4" name="Rounded Rectangle 3"/>
          <p:cNvSpPr/>
          <p:nvPr/>
        </p:nvSpPr>
        <p:spPr>
          <a:xfrm>
            <a:off x="2716213" y="4789489"/>
            <a:ext cx="6951662" cy="16525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Measuring blood pressure before using hibiscus is not equal to measuring blood pressure after use</a:t>
            </a:r>
          </a:p>
          <a:p>
            <a:pPr algn="ctr">
              <a:lnSpc>
                <a:spcPct val="150000"/>
              </a:lnSpc>
              <a:defRPr/>
            </a:pPr>
            <a:r>
              <a:rPr lang="en-US" sz="2000" dirty="0">
                <a:solidFill>
                  <a:schemeClr val="tx1"/>
                </a:solidFill>
                <a:cs typeface="Times New Roman" pitchFamily="18" charset="0"/>
              </a:rPr>
              <a:t> (meaning 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89883966"/>
      </p:ext>
    </p:extLst>
  </p:cSld>
  <p:clrMapOvr>
    <a:masterClrMapping/>
  </p:clrMapOvr>
  <mc:AlternateContent xmlns:mc="http://schemas.openxmlformats.org/markup-compatibility/2006" xmlns:p14="http://schemas.microsoft.com/office/powerpoint/2010/main">
    <mc:Choice Requires="p14">
      <p:transition spd="slow" p14:dur="2000" advTm="181664"/>
    </mc:Choice>
    <mc:Fallback xmlns="">
      <p:transition spd="slow" advTm="1816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p:cNvPicPr>
            <a:picLocks noChangeAspect="1"/>
          </p:cNvPicPr>
          <p:nvPr/>
        </p:nvPicPr>
        <p:blipFill>
          <a:blip r:embed="rId3">
            <a:extLst>
              <a:ext uri="{28A0092B-C50C-407E-A947-70E740481C1C}">
                <a14:useLocalDpi xmlns:a14="http://schemas.microsoft.com/office/drawing/2010/main" val="0"/>
              </a:ext>
            </a:extLst>
          </a:blip>
          <a:srcRect l="30768" t="30598" r="31618" b="50499"/>
          <a:stretch>
            <a:fillRect/>
          </a:stretch>
        </p:blipFill>
        <p:spPr bwMode="auto">
          <a:xfrm>
            <a:off x="2046289" y="2143125"/>
            <a:ext cx="8066087" cy="22796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6563" name="Slide Number Placeholder 8"/>
          <p:cNvSpPr>
            <a:spLocks noGrp="1"/>
          </p:cNvSpPr>
          <p:nvPr>
            <p:ph type="sldNum" sz="quarter" idx="12"/>
          </p:nvPr>
        </p:nvSpPr>
        <p:spPr>
          <a:noFill/>
          <a:ln w="9525">
            <a:no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2A6EE85-E10A-41BE-87CF-23D60E5FA500}" type="slidenum">
              <a:rPr lang="en-US" altLang="en-US" sz="1000" b="0">
                <a:solidFill>
                  <a:srgbClr val="9B9A98"/>
                </a:solidFill>
                <a:latin typeface="Arial" panose="020B0604020202020204" pitchFamily="34" charset="0"/>
              </a:rPr>
              <a:pPr/>
              <a:t>147</a:t>
            </a:fld>
            <a:endParaRPr lang="en-US" altLang="en-US" sz="1000" b="0">
              <a:solidFill>
                <a:srgbClr val="9B9A98"/>
              </a:solidFill>
              <a:latin typeface="Arial" panose="020B0604020202020204" pitchFamily="34" charset="0"/>
            </a:endParaRPr>
          </a:p>
        </p:txBody>
      </p:sp>
      <p:sp>
        <p:nvSpPr>
          <p:cNvPr id="6" name="Line Callout 1 5"/>
          <p:cNvSpPr>
            <a:spLocks/>
          </p:cNvSpPr>
          <p:nvPr/>
        </p:nvSpPr>
        <p:spPr bwMode="auto">
          <a:xfrm>
            <a:off x="7856538" y="1589089"/>
            <a:ext cx="2354262" cy="490537"/>
          </a:xfrm>
          <a:prstGeom prst="borderCallout1">
            <a:avLst>
              <a:gd name="adj1" fmla="val 101685"/>
              <a:gd name="adj2" fmla="val 32833"/>
              <a:gd name="adj3" fmla="val 376963"/>
              <a:gd name="adj4" fmla="val 6949"/>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I will not drink hibiscus as  a therapy for blood pressure</a:t>
            </a:r>
          </a:p>
        </p:txBody>
      </p:sp>
      <p:sp>
        <p:nvSpPr>
          <p:cNvPr id="7" name="Line Callout 1 6"/>
          <p:cNvSpPr>
            <a:spLocks/>
          </p:cNvSpPr>
          <p:nvPr/>
        </p:nvSpPr>
        <p:spPr bwMode="auto">
          <a:xfrm>
            <a:off x="4757738" y="885825"/>
            <a:ext cx="2038350" cy="490538"/>
          </a:xfrm>
          <a:prstGeom prst="borderCallout1">
            <a:avLst>
              <a:gd name="adj1" fmla="val 101685"/>
              <a:gd name="adj2" fmla="val 32833"/>
              <a:gd name="adj3" fmla="val 347671"/>
              <a:gd name="adj4" fmla="val 53556"/>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Hibiscus will not affect blood pressure</a:t>
            </a:r>
          </a:p>
        </p:txBody>
      </p:sp>
      <p:sp>
        <p:nvSpPr>
          <p:cNvPr id="8" name="Line Callout 1 7"/>
          <p:cNvSpPr>
            <a:spLocks/>
          </p:cNvSpPr>
          <p:nvPr/>
        </p:nvSpPr>
        <p:spPr bwMode="auto">
          <a:xfrm>
            <a:off x="2162176" y="993775"/>
            <a:ext cx="1889125" cy="490538"/>
          </a:xfrm>
          <a:prstGeom prst="borderCallout1">
            <a:avLst>
              <a:gd name="adj1" fmla="val 101685"/>
              <a:gd name="adj2" fmla="val 32833"/>
              <a:gd name="adj3" fmla="val 339681"/>
              <a:gd name="adj4" fmla="val 62903"/>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Hibiscus affects blood pressure</a:t>
            </a:r>
          </a:p>
        </p:txBody>
      </p:sp>
      <p:sp>
        <p:nvSpPr>
          <p:cNvPr id="9" name="Line Callout 1 8"/>
          <p:cNvSpPr>
            <a:spLocks/>
          </p:cNvSpPr>
          <p:nvPr/>
        </p:nvSpPr>
        <p:spPr bwMode="auto">
          <a:xfrm>
            <a:off x="7469189" y="5095875"/>
            <a:ext cx="2854325" cy="490538"/>
          </a:xfrm>
          <a:prstGeom prst="borderCallout1">
            <a:avLst>
              <a:gd name="adj1" fmla="val -2171"/>
              <a:gd name="adj2" fmla="val 23954"/>
              <a:gd name="adj3" fmla="val -235523"/>
              <a:gd name="adj4" fmla="val 7505"/>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r>
              <a:rPr lang="en-US" altLang="en-US" sz="1400" dirty="0">
                <a:solidFill>
                  <a:schemeClr val="tx1"/>
                </a:solidFill>
              </a:rPr>
              <a:t>I will drink hibiscus as  </a:t>
            </a:r>
          </a:p>
          <a:p>
            <a:pPr algn="ctr" eaLnBrk="1" hangingPunct="1"/>
            <a:r>
              <a:rPr lang="en-US" altLang="en-US" sz="1400" dirty="0">
                <a:solidFill>
                  <a:schemeClr val="tx1"/>
                </a:solidFill>
              </a:rPr>
              <a:t>a therapy for blood pressure</a:t>
            </a:r>
          </a:p>
        </p:txBody>
      </p:sp>
      <p:sp>
        <p:nvSpPr>
          <p:cNvPr id="11" name="Line Callout 1 10"/>
          <p:cNvSpPr>
            <a:spLocks/>
          </p:cNvSpPr>
          <p:nvPr/>
        </p:nvSpPr>
        <p:spPr bwMode="auto">
          <a:xfrm>
            <a:off x="5703888" y="6146800"/>
            <a:ext cx="3509962" cy="490538"/>
          </a:xfrm>
          <a:prstGeom prst="borderCallout1">
            <a:avLst>
              <a:gd name="adj1" fmla="val -2171"/>
              <a:gd name="adj2" fmla="val 23956"/>
              <a:gd name="adj3" fmla="val -469862"/>
              <a:gd name="adj4" fmla="val 6388"/>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defRPr/>
            </a:pPr>
            <a:r>
              <a:rPr lang="en-US" altLang="en-US" sz="1400" dirty="0">
                <a:solidFill>
                  <a:schemeClr val="tx1"/>
                </a:solidFill>
              </a:rPr>
              <a:t>I will drink hibiscus and it does not affect the treatment of blood pressure</a:t>
            </a:r>
          </a:p>
        </p:txBody>
      </p:sp>
      <p:sp>
        <p:nvSpPr>
          <p:cNvPr id="12" name="Line Callout 1 11"/>
          <p:cNvSpPr>
            <a:spLocks/>
          </p:cNvSpPr>
          <p:nvPr/>
        </p:nvSpPr>
        <p:spPr bwMode="auto">
          <a:xfrm>
            <a:off x="2046288" y="5221289"/>
            <a:ext cx="3511550" cy="490537"/>
          </a:xfrm>
          <a:prstGeom prst="borderCallout1">
            <a:avLst>
              <a:gd name="adj1" fmla="val -2171"/>
              <a:gd name="adj2" fmla="val 23956"/>
              <a:gd name="adj3" fmla="val -368669"/>
              <a:gd name="adj4" fmla="val 43596"/>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defRPr/>
            </a:pPr>
            <a:r>
              <a:rPr lang="en-US" altLang="en-US" sz="1400" dirty="0">
                <a:solidFill>
                  <a:schemeClr val="tx1"/>
                </a:solidFill>
              </a:rPr>
              <a:t>I will not drink hibiscus and it affects the treatment of blood pressure</a:t>
            </a:r>
          </a:p>
        </p:txBody>
      </p:sp>
    </p:spTree>
    <p:custDataLst>
      <p:tags r:id="rId1"/>
    </p:custDataLst>
    <p:extLst>
      <p:ext uri="{BB962C8B-B14F-4D97-AF65-F5344CB8AC3E}">
        <p14:creationId xmlns:p14="http://schemas.microsoft.com/office/powerpoint/2010/main" val="3482151014"/>
      </p:ext>
    </p:extLst>
  </p:cSld>
  <p:clrMapOvr>
    <a:masterClrMapping/>
  </p:clrMapOvr>
  <mc:AlternateContent xmlns:mc="http://schemas.openxmlformats.org/markup-compatibility/2006" xmlns:p14="http://schemas.microsoft.com/office/powerpoint/2010/main">
    <mc:Choice Requires="p14">
      <p:transition spd="slow" p14:dur="2000" advTm="156101"/>
    </mc:Choice>
    <mc:Fallback xmlns="">
      <p:transition spd="slow" advTm="15610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Lst>
  </p:timing>
  <p:extLst mod="1">
    <p:ext uri="{3A86A75C-4F4B-4683-9AE1-C65F6400EC91}">
      <p14:laserTraceLst xmlns:p14="http://schemas.microsoft.com/office/powerpoint/2010/main">
        <p14:tracePtLst>
          <p14:tracePt t="59" x="6216650" y="3714750"/>
          <p14:tracePt t="67" x="6223000" y="3714750"/>
          <p14:tracePt t="107" x="6235700" y="3714750"/>
          <p14:tracePt t="157" x="6242050" y="3714750"/>
          <p14:tracePt t="213" x="6242050" y="3708400"/>
          <p14:tracePt t="228" x="6242050" y="3702050"/>
          <p14:tracePt t="260" x="6242050" y="3683000"/>
          <p14:tracePt t="276" x="6242050" y="3676650"/>
          <p14:tracePt t="3301" x="6254750" y="3638550"/>
          <p14:tracePt t="3309" x="6292850" y="3536950"/>
          <p14:tracePt t="3317" x="6337300" y="3429000"/>
          <p14:tracePt t="3326" x="6337300" y="3378200"/>
          <p14:tracePt t="3343" x="6343650" y="3378200"/>
          <p14:tracePt t="3389" x="6318250" y="3378200"/>
          <p14:tracePt t="3397" x="6267450" y="3378200"/>
          <p14:tracePt t="3409" x="6210300" y="3378200"/>
          <p14:tracePt t="3426" x="6013450" y="3448050"/>
          <p14:tracePt t="3443" x="5842000" y="3473450"/>
          <p14:tracePt t="3460" x="5607050" y="3486150"/>
          <p14:tracePt t="3476" x="5537200" y="3486150"/>
          <p14:tracePt t="3493" x="5353050" y="3486150"/>
          <p14:tracePt t="3509" x="5251450" y="3486150"/>
          <p14:tracePt t="3526" x="5156200" y="3486150"/>
          <p14:tracePt t="3543" x="5048250" y="3505200"/>
          <p14:tracePt t="3559" x="4902200" y="3517900"/>
          <p14:tracePt t="3576" x="4737100" y="3543300"/>
          <p14:tracePt t="3593" x="4565650" y="3562350"/>
          <p14:tracePt t="3609" x="4387850" y="3575050"/>
          <p14:tracePt t="3626" x="4203700" y="3600450"/>
          <p14:tracePt t="3643" x="4070350" y="3619500"/>
          <p14:tracePt t="3660" x="3860800" y="3619500"/>
          <p14:tracePt t="3676" x="3816350" y="3632200"/>
          <p14:tracePt t="3693" x="3721100" y="3638550"/>
          <p14:tracePt t="3709" x="3657600" y="3638550"/>
          <p14:tracePt t="3726" x="3613150" y="3638550"/>
          <p14:tracePt t="3893" x="3606800" y="3644900"/>
          <p14:tracePt t="3902" x="3670300" y="3651250"/>
          <p14:tracePt t="3911" x="3860800" y="3619500"/>
          <p14:tracePt t="3926" x="4292600" y="3556000"/>
          <p14:tracePt t="3943" x="4324350" y="3536950"/>
          <p14:tracePt t="3959" x="4330700" y="3530600"/>
          <p14:tracePt t="3976" x="4318000" y="3505200"/>
          <p14:tracePt t="3993" x="4311650" y="3486150"/>
          <p14:tracePt t="4029" x="4311650" y="3448050"/>
          <p14:tracePt t="4037" x="4311650" y="3397250"/>
          <p14:tracePt t="4045" x="4311650" y="3327400"/>
          <p14:tracePt t="4060" x="4311650" y="3225800"/>
          <p14:tracePt t="4076" x="4311650" y="3155950"/>
          <p14:tracePt t="4093" x="4311650" y="3117850"/>
          <p14:tracePt t="4109" x="4298950" y="3092450"/>
          <p14:tracePt t="4126" x="4298950" y="3086100"/>
          <p14:tracePt t="4143" x="4298950" y="3079750"/>
          <p14:tracePt t="4159" x="4298950" y="3073400"/>
          <p14:tracePt t="4229" x="4279900" y="3073400"/>
          <p14:tracePt t="4236" x="4191000" y="3073400"/>
          <p14:tracePt t="4244" x="4127500" y="3073400"/>
          <p14:tracePt t="4259" x="3956050" y="3073400"/>
          <p14:tracePt t="4276" x="3810000" y="3073400"/>
          <p14:tracePt t="4293" x="3670300" y="3073400"/>
          <p14:tracePt t="4309" x="3568700" y="3060700"/>
          <p14:tracePt t="4326" x="3460750" y="3035300"/>
          <p14:tracePt t="4343" x="3435350" y="3022600"/>
          <p14:tracePt t="4360" x="3422650" y="3016250"/>
          <p14:tracePt t="4717" x="3333750" y="3016250"/>
          <p14:tracePt t="4725" x="3257550" y="3016250"/>
          <p14:tracePt t="4733" x="3200400" y="3016250"/>
          <p14:tracePt t="4743" x="3149600" y="3016250"/>
          <p14:tracePt t="4760" x="3048000" y="3016250"/>
          <p14:tracePt t="4776" x="2946400" y="2997200"/>
          <p14:tracePt t="4793" x="2813050" y="2971800"/>
          <p14:tracePt t="4810" x="2673350" y="2959100"/>
          <p14:tracePt t="4826" x="2565400" y="2933700"/>
          <p14:tracePt t="4843" x="2533650" y="2921000"/>
          <p14:tracePt t="4877" x="2533650" y="2914650"/>
          <p14:tracePt t="4909" x="2533650" y="2901950"/>
          <p14:tracePt t="4926" x="2533650" y="2889250"/>
          <p14:tracePt t="4935" x="2540000" y="2889250"/>
          <p14:tracePt t="4943" x="2552700" y="2882900"/>
          <p14:tracePt t="4960" x="2559050" y="2876550"/>
          <p14:tracePt t="5285" x="2622550" y="2870200"/>
          <p14:tracePt t="5293" x="2717800" y="2851150"/>
          <p14:tracePt t="5301" x="2800350" y="2838450"/>
          <p14:tracePt t="5310" x="2876550" y="2838450"/>
          <p14:tracePt t="5326" x="2997200" y="2813050"/>
          <p14:tracePt t="5343" x="3117850" y="2800350"/>
          <p14:tracePt t="5360" x="3206750" y="2787650"/>
          <p14:tracePt t="5376" x="3238500" y="2774950"/>
          <p14:tracePt t="5393" x="3244850" y="2774950"/>
          <p14:tracePt t="5501" x="3232150" y="2774950"/>
          <p14:tracePt t="5509" x="3213100" y="2774950"/>
          <p14:tracePt t="5517" x="3181350" y="2781300"/>
          <p14:tracePt t="5526" x="3124200" y="2806700"/>
          <p14:tracePt t="5543" x="3016250" y="2863850"/>
          <p14:tracePt t="5560" x="2914650" y="2901950"/>
          <p14:tracePt t="5577" x="2851150" y="2927350"/>
          <p14:tracePt t="5593" x="2844800" y="2927350"/>
          <p14:tracePt t="5653" x="2870200" y="2927350"/>
          <p14:tracePt t="5661" x="2901950" y="2927350"/>
          <p14:tracePt t="5669" x="2946400" y="2927350"/>
          <p14:tracePt t="5677" x="2990850" y="2927350"/>
          <p14:tracePt t="5693" x="3092450" y="2927350"/>
          <p14:tracePt t="5710" x="3098800" y="2927350"/>
          <p14:tracePt t="6149" x="3111500" y="2927350"/>
          <p14:tracePt t="6157" x="3143250" y="2927350"/>
          <p14:tracePt t="6164" x="3175000" y="2921000"/>
          <p14:tracePt t="6177" x="3206750" y="2921000"/>
          <p14:tracePt t="6193" x="3289300" y="2908300"/>
          <p14:tracePt t="6210" x="3390900" y="2895600"/>
          <p14:tracePt t="6227" x="3524250" y="2895600"/>
          <p14:tracePt t="6244" x="3733800" y="2895600"/>
          <p14:tracePt t="6260" x="3841750" y="2895600"/>
          <p14:tracePt t="6276" x="3867150" y="2895600"/>
          <p14:tracePt t="6293" x="3873500" y="2895600"/>
          <p14:tracePt t="6327" x="3879850" y="2895600"/>
          <p14:tracePt t="6344" x="3911600" y="2895600"/>
          <p14:tracePt t="6360" x="3975100" y="2895600"/>
          <p14:tracePt t="6377" x="4095750" y="2895600"/>
          <p14:tracePt t="6394" x="4298950" y="2895600"/>
          <p14:tracePt t="6410" x="4597400" y="2895600"/>
          <p14:tracePt t="6427" x="5029200" y="2895600"/>
          <p14:tracePt t="6444" x="5645150" y="2895600"/>
          <p14:tracePt t="6460" x="5962650" y="2895600"/>
          <p14:tracePt t="6477" x="6096000" y="2882900"/>
          <p14:tracePt t="6493" x="6115050" y="2882900"/>
          <p14:tracePt t="6677" x="6121400" y="2882900"/>
          <p14:tracePt t="6805" x="6140450" y="2882900"/>
          <p14:tracePt t="6813" x="6153150" y="2882900"/>
          <p14:tracePt t="6821" x="6165850" y="2882900"/>
          <p14:tracePt t="6829" x="6178550" y="2882900"/>
          <p14:tracePt t="6844" x="6197600" y="2882900"/>
          <p14:tracePt t="6860" x="6229350" y="2882900"/>
          <p14:tracePt t="6877" x="6242050" y="2882900"/>
          <p14:tracePt t="7525" x="6184900" y="2882900"/>
          <p14:tracePt t="7533" x="6070600" y="2882900"/>
          <p14:tracePt t="7544" x="5918200" y="2882900"/>
          <p14:tracePt t="7561" x="5588000" y="2882900"/>
          <p14:tracePt t="7577" x="5238750" y="2882900"/>
          <p14:tracePt t="7594" x="4927600" y="2882900"/>
          <p14:tracePt t="7611" x="4667250" y="2882900"/>
          <p14:tracePt t="7628" x="4413250" y="2857500"/>
          <p14:tracePt t="7644" x="4394200" y="2844800"/>
          <p14:tracePt t="7660" x="4368800" y="2844800"/>
          <p14:tracePt t="7677" x="4356100" y="2844800"/>
          <p14:tracePt t="7711" x="4330700" y="2844800"/>
          <p14:tracePt t="7727" x="4248150" y="2832100"/>
          <p14:tracePt t="7744" x="4095750" y="2832100"/>
          <p14:tracePt t="7761" x="3854450" y="2832100"/>
          <p14:tracePt t="7778" x="3543300" y="2832100"/>
          <p14:tracePt t="7794" x="3282950" y="2832100"/>
          <p14:tracePt t="7811" x="3155950" y="2832100"/>
          <p14:tracePt t="7827" x="3130550" y="2832100"/>
          <p14:tracePt t="9509" x="3162300" y="2832100"/>
          <p14:tracePt t="9516" x="3219450" y="2832100"/>
          <p14:tracePt t="9528" x="3263900" y="2832100"/>
          <p14:tracePt t="9544" x="3403600" y="2857500"/>
          <p14:tracePt t="9561" x="3581400" y="2870200"/>
          <p14:tracePt t="9578" x="3879850" y="2927350"/>
          <p14:tracePt t="9595" x="4311650" y="2990850"/>
          <p14:tracePt t="9612" x="4978400" y="3079750"/>
          <p14:tracePt t="9628" x="5175250" y="3098800"/>
          <p14:tracePt t="9644" x="5575300" y="3098800"/>
          <p14:tracePt t="9661" x="5803900" y="3098800"/>
          <p14:tracePt t="9678" x="6013450" y="3098800"/>
          <p14:tracePt t="9695" x="6191250" y="3098800"/>
          <p14:tracePt t="9711" x="6356350" y="3098800"/>
          <p14:tracePt t="9728" x="6508750" y="3098800"/>
          <p14:tracePt t="9745" x="6642100" y="3098800"/>
          <p14:tracePt t="9761" x="6775450" y="3098800"/>
          <p14:tracePt t="9778" x="6864350" y="3098800"/>
          <p14:tracePt t="9795" x="6921500" y="3098800"/>
          <p14:tracePt t="9811" x="6927850" y="3098800"/>
          <p14:tracePt t="9877" x="6934200" y="3098800"/>
          <p14:tracePt t="9885" x="6946900" y="3098800"/>
          <p14:tracePt t="9895" x="6965950" y="3098800"/>
          <p14:tracePt t="9911" x="7016750" y="3098800"/>
          <p14:tracePt t="9928" x="7080250" y="3098800"/>
          <p14:tracePt t="9945" x="7181850" y="3098800"/>
          <p14:tracePt t="9961" x="7372350" y="3098800"/>
          <p14:tracePt t="9978" x="7588250" y="3117850"/>
          <p14:tracePt t="9995" x="7785100" y="3117850"/>
          <p14:tracePt t="9998" x="7861300" y="3117850"/>
          <p14:tracePt t="10012" x="7962900" y="3117850"/>
          <p14:tracePt t="10028" x="7981950" y="3124200"/>
          <p14:tracePt t="10044" x="8001000" y="3124200"/>
          <p14:tracePt t="10181" x="8007350" y="3130550"/>
          <p14:tracePt t="10189" x="8007350" y="3155950"/>
          <p14:tracePt t="10196" x="8007350" y="3194050"/>
          <p14:tracePt t="10212" x="8007350" y="3232150"/>
          <p14:tracePt t="10228" x="8007350" y="3251200"/>
          <p14:tracePt t="10244" x="8007350" y="3276600"/>
          <p14:tracePt t="10262" x="8007350" y="3295650"/>
          <p14:tracePt t="10278" x="8001000" y="3314700"/>
          <p14:tracePt t="10294" x="7988300" y="3327400"/>
          <p14:tracePt t="10328" x="7969250" y="3333750"/>
          <p14:tracePt t="10345" x="7937500" y="3333750"/>
          <p14:tracePt t="10361" x="7912100" y="3333750"/>
          <p14:tracePt t="10378" x="7886700" y="3333750"/>
          <p14:tracePt t="10395" x="7867650" y="3333750"/>
          <p14:tracePt t="10412" x="7854950" y="3333750"/>
          <p14:tracePt t="10428" x="7842250" y="3333750"/>
          <p14:tracePt t="10517" x="7835900" y="3333750"/>
          <p14:tracePt t="11149" x="7835900" y="3321050"/>
          <p14:tracePt t="11157" x="7835900" y="3314700"/>
          <p14:tracePt t="11493" x="7835900" y="3333750"/>
          <p14:tracePt t="11501" x="7835900" y="3340100"/>
          <p14:tracePt t="11512" x="7835900" y="3371850"/>
          <p14:tracePt t="11528" x="7835900" y="3409950"/>
          <p14:tracePt t="11545" x="7842250" y="3429000"/>
          <p14:tracePt t="11562" x="7842250" y="3441700"/>
          <p14:tracePt t="11579" x="7848600" y="3454400"/>
          <p14:tracePt t="11725" x="7835900" y="3448050"/>
          <p14:tracePt t="11741" x="7829550" y="3435350"/>
          <p14:tracePt t="11773" x="7823200" y="3435350"/>
          <p14:tracePt t="11780" x="7816850" y="3429000"/>
          <p14:tracePt t="12349" x="7823200" y="3429000"/>
          <p14:tracePt t="12357" x="7842250" y="3429000"/>
          <p14:tracePt t="12364" x="7861300" y="3429000"/>
          <p14:tracePt t="12379" x="7893050" y="3429000"/>
          <p14:tracePt t="12396" x="8039100" y="3429000"/>
          <p14:tracePt t="12412" x="8140700" y="3429000"/>
          <p14:tracePt t="12429" x="8255000" y="3429000"/>
          <p14:tracePt t="12445" x="8337550" y="3429000"/>
          <p14:tracePt t="12462" x="8394700" y="3416300"/>
          <p14:tracePt t="12479" x="8464550" y="3403600"/>
          <p14:tracePt t="12495" x="8528050" y="3390900"/>
          <p14:tracePt t="12512" x="8559800" y="3390900"/>
          <p14:tracePt t="12529" x="8623300" y="3390900"/>
          <p14:tracePt t="12545" x="8674100" y="3390900"/>
          <p14:tracePt t="12562" x="8712200" y="3390900"/>
          <p14:tracePt t="12579" x="8731250" y="3390900"/>
          <p14:tracePt t="12596" x="8763000" y="3390900"/>
          <p14:tracePt t="12612" x="8794750" y="3384550"/>
          <p14:tracePt t="12629" x="8832850" y="3384550"/>
          <p14:tracePt t="12645" x="8915400" y="3371850"/>
          <p14:tracePt t="12662" x="8997950" y="3371850"/>
          <p14:tracePt t="12679" x="9074150" y="3371850"/>
          <p14:tracePt t="12695" x="9169400" y="3371850"/>
          <p14:tracePt t="12712" x="9239250" y="3371850"/>
          <p14:tracePt t="12729" x="9309100" y="3371850"/>
          <p14:tracePt t="12745" x="9353550" y="3371850"/>
          <p14:tracePt t="12762" x="9372600" y="3371850"/>
          <p14:tracePt t="12779" x="9391650" y="3371850"/>
          <p14:tracePt t="12796" x="9417050" y="3371850"/>
          <p14:tracePt t="12812" x="9436100" y="3371850"/>
          <p14:tracePt t="12829" x="9448800" y="3371850"/>
          <p14:tracePt t="12845" x="9467850" y="3371850"/>
          <p14:tracePt t="12862" x="9486900" y="3371850"/>
          <p14:tracePt t="12879" x="9493250" y="3371850"/>
          <p14:tracePt t="12896" x="9499600" y="3371850"/>
          <p14:tracePt t="13069" x="9505950" y="3365500"/>
          <p14:tracePt t="13077" x="9474200" y="3365500"/>
          <p14:tracePt t="13085" x="9398000" y="3409950"/>
          <p14:tracePt t="13096" x="9277350" y="3479800"/>
          <p14:tracePt t="13112" x="9042400" y="3606800"/>
          <p14:tracePt t="13129" x="8826500" y="3689350"/>
          <p14:tracePt t="13146" x="8610600" y="3790950"/>
          <p14:tracePt t="13162" x="8432800" y="3860800"/>
          <p14:tracePt t="13179" x="8350250" y="3892550"/>
          <p14:tracePt t="13196" x="8293100" y="3917950"/>
          <p14:tracePt t="13212" x="8242300" y="3937000"/>
          <p14:tracePt t="13229" x="8235950" y="3943350"/>
          <p14:tracePt t="13246" x="8223250" y="3943350"/>
          <p14:tracePt t="13262" x="8216900" y="3943350"/>
          <p14:tracePt t="13279" x="8204200" y="3949700"/>
          <p14:tracePt t="13296" x="8197850" y="3956050"/>
          <p14:tracePt t="13312" x="8166100" y="3962400"/>
          <p14:tracePt t="13329" x="8108950" y="3994150"/>
          <p14:tracePt t="13346" x="7994650" y="4038600"/>
          <p14:tracePt t="13362" x="7842250" y="4108450"/>
          <p14:tracePt t="13379" x="7715250" y="4171950"/>
          <p14:tracePt t="13396" x="7543800" y="4260850"/>
          <p14:tracePt t="13412" x="7512050" y="4279900"/>
          <p14:tracePt t="13429" x="7505700" y="4279900"/>
          <p14:tracePt t="13597" x="7499350" y="4260850"/>
          <p14:tracePt t="13613" x="7499350" y="4254500"/>
          <p14:tracePt t="13621" x="7499350" y="4241800"/>
          <p14:tracePt t="13637" x="7499350" y="4235450"/>
          <p14:tracePt t="13646" x="7499350" y="4229100"/>
          <p14:tracePt t="13663" x="7518400" y="4216400"/>
          <p14:tracePt t="13679" x="7537450" y="4197350"/>
          <p14:tracePt t="13696" x="7588250" y="4178300"/>
          <p14:tracePt t="13712" x="7639050" y="4165600"/>
          <p14:tracePt t="13729" x="7677150" y="4140200"/>
          <p14:tracePt t="13746" x="7715250" y="4140200"/>
          <p14:tracePt t="13763" x="7747000" y="4121150"/>
          <p14:tracePt t="13780" x="7785100" y="4114800"/>
          <p14:tracePt t="13796" x="7791450" y="4102100"/>
          <p14:tracePt t="13812" x="7810500" y="4095750"/>
          <p14:tracePt t="14069" x="7823200" y="4089400"/>
          <p14:tracePt t="14077" x="7823200" y="4083050"/>
          <p14:tracePt t="14205" x="7835900" y="4076700"/>
          <p14:tracePt t="14213" x="7854950" y="4076700"/>
          <p14:tracePt t="14221" x="7874000" y="4076700"/>
          <p14:tracePt t="14229" x="7905750" y="4076700"/>
          <p14:tracePt t="14246" x="8007350" y="4076700"/>
          <p14:tracePt t="14263" x="8178800" y="4102100"/>
          <p14:tracePt t="14279" x="8426450" y="4102100"/>
          <p14:tracePt t="14296" x="8724900" y="4102100"/>
          <p14:tracePt t="14313" x="8966200" y="4102100"/>
          <p14:tracePt t="14329" x="9194800" y="4076700"/>
          <p14:tracePt t="14346" x="9347200" y="4032250"/>
          <p14:tracePt t="14363" x="9436100" y="4006850"/>
          <p14:tracePt t="14379" x="9474200" y="3994150"/>
          <p14:tracePt t="14917" x="9474200" y="3987800"/>
          <p14:tracePt t="14925" x="9436100" y="3975100"/>
          <p14:tracePt t="14933" x="9366250" y="3962400"/>
          <p14:tracePt t="14946" x="9328150" y="3949700"/>
          <p14:tracePt t="14963" x="9188450" y="3911600"/>
          <p14:tracePt t="14980" x="8756650" y="3778250"/>
          <p14:tracePt t="14996" x="8293100" y="3644900"/>
          <p14:tracePt t="15013" x="7880350" y="3536950"/>
          <p14:tracePt t="15030" x="7550150" y="3435350"/>
          <p14:tracePt t="15046" x="7321550" y="3365500"/>
          <p14:tracePt t="15063" x="7194550" y="3327400"/>
          <p14:tracePt t="15080" x="7137400" y="3289300"/>
          <p14:tracePt t="15096" x="7124700" y="3276600"/>
          <p14:tracePt t="15113" x="7112000" y="3270250"/>
          <p14:tracePt t="15149" x="7112000" y="3257550"/>
          <p14:tracePt t="15165" x="7099300" y="3257550"/>
          <p14:tracePt t="15180" x="7080250" y="3238500"/>
          <p14:tracePt t="15196" x="7042150" y="3225800"/>
          <p14:tracePt t="15213" x="6959600" y="3194050"/>
          <p14:tracePt t="15230" x="6877050" y="3175000"/>
          <p14:tracePt t="15246" x="6794500" y="3162300"/>
          <p14:tracePt t="15263" x="6743700" y="3149600"/>
          <p14:tracePt t="15279" x="6737350" y="3149600"/>
          <p14:tracePt t="15437" x="6731000" y="3149600"/>
          <p14:tracePt t="15445" x="6718300" y="3149600"/>
          <p14:tracePt t="15453" x="6699250" y="3149600"/>
          <p14:tracePt t="15463" x="6667500" y="3149600"/>
          <p14:tracePt t="15480" x="6604000" y="3149600"/>
          <p14:tracePt t="15496" x="6464300" y="3149600"/>
          <p14:tracePt t="15513" x="6324600" y="3187700"/>
          <p14:tracePt t="15530" x="6216650" y="3213100"/>
          <p14:tracePt t="15546" x="6115050" y="3238500"/>
          <p14:tracePt t="15563" x="6038850" y="3276600"/>
          <p14:tracePt t="15580" x="6013450" y="3295650"/>
          <p14:tracePt t="15596" x="5981700" y="3308350"/>
          <p14:tracePt t="16373" x="5981700" y="3302000"/>
          <p14:tracePt t="16381" x="5981700" y="3257550"/>
          <p14:tracePt t="16389" x="5981700" y="3213100"/>
          <p14:tracePt t="16397" x="5981700" y="3200400"/>
          <p14:tracePt t="16413" x="5981700" y="3143250"/>
          <p14:tracePt t="16430" x="5981700" y="3073400"/>
          <p14:tracePt t="16447" x="5981700" y="3003550"/>
          <p14:tracePt t="16463" x="5981700" y="2952750"/>
          <p14:tracePt t="16480" x="5981700" y="2908300"/>
          <p14:tracePt t="16497" x="5981700" y="2901950"/>
          <p14:tracePt t="16589" x="5981700" y="2971800"/>
          <p14:tracePt t="16596" x="5981700" y="3028950"/>
          <p14:tracePt t="16605" x="5994400" y="3098800"/>
          <p14:tracePt t="16613" x="6019800" y="3168650"/>
          <p14:tracePt t="16630" x="6045200" y="3289300"/>
          <p14:tracePt t="16647" x="6045200" y="3314700"/>
          <p14:tracePt t="16663" x="6057900" y="3333750"/>
          <p14:tracePt t="19813" x="6057900" y="3327400"/>
          <p14:tracePt t="19821" x="6057900" y="3308350"/>
          <p14:tracePt t="19831" x="6064250" y="3295650"/>
          <p14:tracePt t="19848" x="6083300" y="3251200"/>
          <p14:tracePt t="19864" x="6108700" y="3181350"/>
          <p14:tracePt t="19881" x="6121400" y="3105150"/>
          <p14:tracePt t="19898" x="6146800" y="3003550"/>
          <p14:tracePt t="19915" x="6178550" y="2933700"/>
          <p14:tracePt t="19931" x="6178550" y="2895600"/>
          <p14:tracePt t="19948" x="6178550" y="2876550"/>
          <p14:tracePt t="19964" x="6178550" y="2870200"/>
          <p14:tracePt t="20308" x="6184900" y="2870200"/>
          <p14:tracePt t="20324" x="6184900" y="2876550"/>
          <p14:tracePt t="20332" x="6184900" y="2882900"/>
          <p14:tracePt t="20340" x="6172200" y="2895600"/>
          <p14:tracePt t="20356" x="6165850" y="2908300"/>
          <p14:tracePt t="20364" x="6153150" y="2921000"/>
          <p14:tracePt t="20381" x="6140450" y="2927350"/>
          <p14:tracePt t="20397" x="6108700" y="2933700"/>
          <p14:tracePt t="20414" x="6064250" y="2959100"/>
          <p14:tracePt t="20431" x="6026150" y="2959100"/>
          <p14:tracePt t="20448" x="5988050" y="2959100"/>
          <p14:tracePt t="20465" x="5962650" y="2959100"/>
          <p14:tracePt t="20481" x="5943600" y="2959100"/>
          <p14:tracePt t="20515" x="5937250" y="2959100"/>
          <p14:tracePt t="20541" x="5930900" y="2959100"/>
          <p14:tracePt t="20549" x="5918200" y="2959100"/>
          <p14:tracePt t="20565" x="5892800" y="2959100"/>
          <p14:tracePt t="20581" x="5854700" y="2959100"/>
          <p14:tracePt t="20598" x="5829300" y="2959100"/>
          <p14:tracePt t="20615" x="5759450" y="2965450"/>
          <p14:tracePt t="20631" x="5657850" y="2984500"/>
          <p14:tracePt t="20648" x="5543550" y="2997200"/>
          <p14:tracePt t="20665" x="5429250" y="3009900"/>
          <p14:tracePt t="20681" x="5327650" y="3035300"/>
          <p14:tracePt t="20698" x="5226050" y="3035300"/>
          <p14:tracePt t="20715" x="5175250" y="3035300"/>
          <p14:tracePt t="20732" x="5124450" y="3035300"/>
          <p14:tracePt t="20748" x="5118100" y="3035300"/>
          <p14:tracePt t="20765" x="5111750" y="3035300"/>
          <p14:tracePt t="20789" x="5099050" y="3035300"/>
          <p14:tracePt t="21221" x="5099050" y="3022600"/>
          <p14:tracePt t="21237" x="5118100" y="3003550"/>
          <p14:tracePt t="21244" x="5130800" y="2990850"/>
          <p14:tracePt t="21253" x="5137150" y="2984500"/>
          <p14:tracePt t="21265" x="5156200" y="2959100"/>
          <p14:tracePt t="21281" x="5181600" y="2946400"/>
          <p14:tracePt t="21298" x="5200650" y="2940050"/>
          <p14:tracePt t="21314" x="5219700" y="2927350"/>
          <p14:tracePt t="21331" x="5226050" y="2921000"/>
          <p14:tracePt t="21805" x="5251450" y="2921000"/>
          <p14:tracePt t="21815" x="5270500" y="2921000"/>
          <p14:tracePt t="21821" x="5302250" y="2921000"/>
          <p14:tracePt t="21832" x="5346700" y="2921000"/>
          <p14:tracePt t="21848" x="5467350" y="2921000"/>
          <p14:tracePt t="21865" x="5600700" y="2901950"/>
          <p14:tracePt t="21882" x="5765800" y="2882900"/>
          <p14:tracePt t="21898" x="5899150" y="2851150"/>
          <p14:tracePt t="21915" x="6013450" y="2838450"/>
          <p14:tracePt t="21932" x="6070600" y="2825750"/>
          <p14:tracePt t="21948" x="6076950" y="2825750"/>
          <p14:tracePt t="22581" x="6083300" y="2825750"/>
          <p14:tracePt t="22589" x="6121400" y="2857500"/>
          <p14:tracePt t="22598" x="6159500" y="2895600"/>
          <p14:tracePt t="22615" x="6286500" y="2978150"/>
          <p14:tracePt t="22632" x="6546850" y="3130550"/>
          <p14:tracePt t="22648" x="6858000" y="3289300"/>
          <p14:tracePt t="22665" x="7219950" y="3460750"/>
          <p14:tracePt t="22682" x="7696200" y="3644900"/>
          <p14:tracePt t="22699" x="8210550" y="3784600"/>
          <p14:tracePt t="22716" x="8794750" y="3937000"/>
          <p14:tracePt t="22732" x="9004300" y="3968750"/>
          <p14:tracePt t="22749" x="9093200" y="3981450"/>
          <p14:tracePt t="22813" x="9093200" y="3968750"/>
          <p14:tracePt t="22821" x="9067800" y="3911600"/>
          <p14:tracePt t="22832" x="9029700" y="3873500"/>
          <p14:tracePt t="22849" x="8940800" y="3803650"/>
          <p14:tracePt t="22865" x="8832850" y="3733800"/>
          <p14:tracePt t="22882" x="8718550" y="3689350"/>
          <p14:tracePt t="22899" x="8610600" y="3632200"/>
          <p14:tracePt t="22916" x="8515350" y="3606800"/>
          <p14:tracePt t="22933" x="8477250" y="3600450"/>
          <p14:tracePt t="22949" x="8439150" y="3581400"/>
          <p14:tracePt t="22965" x="8394700" y="3568700"/>
          <p14:tracePt t="22982" x="8356600" y="3568700"/>
          <p14:tracePt t="22999" x="8293100" y="3556000"/>
          <p14:tracePt t="23015" x="8204200" y="3543300"/>
          <p14:tracePt t="23032" x="8121650" y="3530600"/>
          <p14:tracePt t="23049" x="8045450" y="3517900"/>
          <p14:tracePt t="23065" x="8020050" y="3511550"/>
          <p14:tracePt t="23157" x="8032750" y="3511550"/>
          <p14:tracePt t="23165" x="8064500" y="3511550"/>
          <p14:tracePt t="23173" x="8096250" y="3511550"/>
          <p14:tracePt t="23182" x="8153400" y="3511550"/>
          <p14:tracePt t="23199" x="8286750" y="3511550"/>
          <p14:tracePt t="23215" x="8445500" y="3511550"/>
          <p14:tracePt t="23232" x="8629650" y="3511550"/>
          <p14:tracePt t="23249" x="8826500" y="3511550"/>
          <p14:tracePt t="23265" x="8966200" y="3511550"/>
          <p14:tracePt t="23282" x="9061450" y="3511550"/>
          <p14:tracePt t="23299" x="9093200" y="3505200"/>
          <p14:tracePt t="23316" x="9105900" y="3498850"/>
          <p14:tracePt t="23349" x="9118600" y="3498850"/>
          <p14:tracePt t="23365" x="9131300" y="3498850"/>
          <p14:tracePt t="23453" x="9137650" y="3498850"/>
          <p14:tracePt t="23469" x="9144000" y="3498850"/>
          <p14:tracePt t="23477" x="9150350" y="3492500"/>
          <p14:tracePt t="23484" x="9150350" y="3486150"/>
          <p14:tracePt t="23499" x="9156700" y="3479800"/>
          <p14:tracePt t="23515" x="9163050" y="3479800"/>
          <p14:tracePt t="23533" x="9169400" y="3479800"/>
          <p14:tracePt t="23549" x="9169400" y="3473450"/>
          <p14:tracePt t="23565" x="9175750" y="3473450"/>
          <p14:tracePt t="23582" x="9188450" y="3473450"/>
          <p14:tracePt t="23598" x="9220200" y="3473450"/>
          <p14:tracePt t="23615" x="9239250" y="3473450"/>
          <p14:tracePt t="23632" x="9258300" y="3473450"/>
          <p14:tracePt t="23669" x="9271000" y="3473450"/>
          <p14:tracePt t="24388" x="9258300" y="3473450"/>
          <p14:tracePt t="24396" x="9194800" y="3473450"/>
          <p14:tracePt t="24404" x="9137650" y="3473450"/>
          <p14:tracePt t="24415" x="9023350" y="3473450"/>
          <p14:tracePt t="24432" x="8832850" y="3473450"/>
          <p14:tracePt t="24449" x="8648700" y="3473450"/>
          <p14:tracePt t="24465" x="8477250" y="3479800"/>
          <p14:tracePt t="24482" x="8375650" y="3492500"/>
          <p14:tracePt t="24499" x="8293100" y="3505200"/>
          <p14:tracePt t="24516" x="8134350" y="3517900"/>
          <p14:tracePt t="24532" x="7962900" y="3517900"/>
          <p14:tracePt t="24549" x="7740650" y="3517900"/>
          <p14:tracePt t="24565" x="7429500" y="3486150"/>
          <p14:tracePt t="24582" x="6985000" y="3371850"/>
          <p14:tracePt t="24599" x="6502400" y="3238500"/>
          <p14:tracePt t="24615" x="6216650" y="3162300"/>
          <p14:tracePt t="24633" x="6064250" y="3117850"/>
          <p14:tracePt t="24649" x="5975350" y="3092450"/>
          <p14:tracePt t="24666" x="5949950" y="3079750"/>
          <p14:tracePt t="24683" x="5943600" y="3079750"/>
          <p14:tracePt t="24700" x="5918200" y="3079750"/>
          <p14:tracePt t="24716" x="5892800" y="3079750"/>
          <p14:tracePt t="24732" x="5695950" y="3105150"/>
          <p14:tracePt t="24749" x="5518150" y="3149600"/>
          <p14:tracePt t="24766" x="5232400" y="3206750"/>
          <p14:tracePt t="24783" x="5048250" y="3232150"/>
          <p14:tracePt t="24799" x="4914900" y="3251200"/>
          <p14:tracePt t="24816" x="4889500" y="3251200"/>
          <p14:tracePt t="24849" x="4883150" y="3257550"/>
          <p14:tracePt t="24877" x="4889500" y="3263900"/>
          <p14:tracePt t="24885" x="4927600" y="3282950"/>
          <p14:tracePt t="24900" x="5073650" y="3340100"/>
          <p14:tracePt t="24916" x="5137150" y="3365500"/>
          <p14:tracePt t="24933" x="5359400" y="3390900"/>
          <p14:tracePt t="24949" x="5461000" y="3416300"/>
          <p14:tracePt t="24966" x="5492750" y="3429000"/>
          <p14:tracePt t="25013" x="5441950" y="3429000"/>
          <p14:tracePt t="25021" x="5378450" y="3429000"/>
          <p14:tracePt t="25033" x="5327650" y="3429000"/>
          <p14:tracePt t="25049" x="5175250" y="3429000"/>
          <p14:tracePt t="25066" x="5099050" y="3429000"/>
          <p14:tracePt t="25083" x="5092700" y="3429000"/>
          <p14:tracePt t="25148" x="5105400" y="3429000"/>
          <p14:tracePt t="25156" x="5111750" y="3429000"/>
          <p14:tracePt t="25172" x="5118100" y="3429000"/>
          <p14:tracePt t="25182" x="5124450" y="3429000"/>
          <p14:tracePt t="25199" x="5162550" y="3441700"/>
          <p14:tracePt t="25216" x="5187950" y="3441700"/>
          <p14:tracePt t="25232" x="5200650" y="3448050"/>
          <p14:tracePt t="25249" x="5213350" y="3454400"/>
          <p14:tracePt t="26197" x="5194300" y="3454400"/>
          <p14:tracePt t="26205" x="5187950" y="3454400"/>
          <p14:tracePt t="26216" x="5168900" y="3454400"/>
          <p14:tracePt t="26233" x="5118100" y="3441700"/>
          <p14:tracePt t="26250" x="5048250" y="3416300"/>
          <p14:tracePt t="26266" x="4953000" y="3378200"/>
          <p14:tracePt t="26283" x="4806950" y="3333750"/>
          <p14:tracePt t="26300" x="4508500" y="3276600"/>
          <p14:tracePt t="26316" x="4324350" y="3238500"/>
          <p14:tracePt t="26333" x="4133850" y="3181350"/>
          <p14:tracePt t="26350" x="3987800" y="3124200"/>
          <p14:tracePt t="26366" x="3886200" y="3098800"/>
          <p14:tracePt t="26383" x="3822700" y="3067050"/>
          <p14:tracePt t="26400" x="3790950" y="3054350"/>
          <p14:tracePt t="26417" x="3771900" y="3035300"/>
          <p14:tracePt t="26433" x="3740150" y="3028950"/>
          <p14:tracePt t="26450" x="3708400" y="3009900"/>
          <p14:tracePt t="26466" x="3644900" y="2984500"/>
          <p14:tracePt t="26483" x="3556000" y="2959100"/>
          <p14:tracePt t="26500" x="3416300" y="2921000"/>
          <p14:tracePt t="26516" x="3130550" y="2857500"/>
          <p14:tracePt t="26533" x="2984500" y="2832100"/>
          <p14:tracePt t="26550" x="2901950" y="2819400"/>
          <p14:tracePt t="26566" x="2889250" y="2813050"/>
          <p14:tracePt t="26685" x="2863850" y="2819400"/>
          <p14:tracePt t="26693" x="2851150" y="2832100"/>
          <p14:tracePt t="26701" x="2832100" y="2857500"/>
          <p14:tracePt t="26716" x="2755900" y="2901950"/>
          <p14:tracePt t="26733" x="2705100" y="2927350"/>
          <p14:tracePt t="26750" x="2635250" y="2965450"/>
          <p14:tracePt t="26766" x="2578100" y="2984500"/>
          <p14:tracePt t="26783" x="2540000" y="3022600"/>
          <p14:tracePt t="26800" x="2533650" y="3022600"/>
          <p14:tracePt t="28116" x="2533650" y="3016250"/>
          <p14:tracePt t="28124" x="2533650" y="3009900"/>
          <p14:tracePt t="28141" x="2540000" y="3009900"/>
          <p14:tracePt t="28157" x="2546350" y="2990850"/>
          <p14:tracePt t="28173" x="2559050" y="2990850"/>
          <p14:tracePt t="28184" x="2565400" y="2984500"/>
          <p14:tracePt t="28205" x="2571750" y="2984500"/>
          <p14:tracePt t="28229" x="2578100" y="2984500"/>
          <p14:tracePt t="28237" x="2584450" y="2984500"/>
          <p14:tracePt t="28285" x="2590800" y="2984500"/>
          <p14:tracePt t="29213" x="2590800" y="2978150"/>
          <p14:tracePt t="29220" x="2603500" y="2978150"/>
          <p14:tracePt t="29229" x="2609850" y="2978150"/>
          <p14:tracePt t="29237" x="2616200" y="2978150"/>
          <p14:tracePt t="29251" x="2641600" y="2971800"/>
          <p14:tracePt t="29268" x="2686050" y="2959100"/>
          <p14:tracePt t="29284" x="2705100" y="2946400"/>
          <p14:tracePt t="29300" x="2755900" y="2946400"/>
          <p14:tracePt t="29317" x="2794000" y="2940050"/>
          <p14:tracePt t="29334" x="2806700" y="2940050"/>
          <p14:tracePt t="29373" x="2825750" y="2933700"/>
          <p14:tracePt t="29853" x="2844800" y="2933700"/>
          <p14:tracePt t="29861" x="2863850" y="2933700"/>
          <p14:tracePt t="29869" x="2895600" y="2933700"/>
          <p14:tracePt t="29884" x="2978150" y="2933700"/>
          <p14:tracePt t="29901" x="3117850" y="2914650"/>
          <p14:tracePt t="29917" x="3289300" y="2889250"/>
          <p14:tracePt t="29934" x="3492500" y="2889250"/>
          <p14:tracePt t="29951" x="3683000" y="2889250"/>
          <p14:tracePt t="29968" x="3803650" y="2889250"/>
          <p14:tracePt t="29984" x="3854450" y="2889250"/>
          <p14:tracePt t="30001" x="3860800" y="2889250"/>
          <p14:tracePt t="30557" x="3867150" y="2889250"/>
          <p14:tracePt t="30581" x="3867150" y="2895600"/>
          <p14:tracePt t="30653" x="3879850" y="2908300"/>
          <p14:tracePt t="30981" x="3898900" y="2908300"/>
          <p14:tracePt t="30989" x="3917950" y="2908300"/>
          <p14:tracePt t="31001" x="3937000" y="2914650"/>
          <p14:tracePt t="31018" x="3962400" y="2927350"/>
          <p14:tracePt t="31035" x="3981450" y="2940050"/>
          <p14:tracePt t="31052" x="4025900" y="2952750"/>
          <p14:tracePt t="31068" x="4038600" y="2959100"/>
          <p14:tracePt t="31070" x="4057650" y="2984500"/>
          <p14:tracePt t="31085" x="4197350" y="3009900"/>
          <p14:tracePt t="31101" x="4381500" y="3041650"/>
          <p14:tracePt t="31118" x="4667250" y="3060700"/>
          <p14:tracePt t="31135" x="5099050" y="3105150"/>
          <p14:tracePt t="31151" x="5607050" y="3149600"/>
          <p14:tracePt t="31168" x="6134100" y="3194050"/>
          <p14:tracePt t="31185" x="6642100" y="3238500"/>
          <p14:tracePt t="31201" x="7080250" y="3308350"/>
          <p14:tracePt t="31218" x="7442200" y="3409950"/>
          <p14:tracePt t="31234" x="7727950" y="3524250"/>
          <p14:tracePt t="31251" x="7924800" y="3625850"/>
          <p14:tracePt t="31267" x="8121650" y="3765550"/>
          <p14:tracePt t="31284" x="8172450" y="3803650"/>
          <p14:tracePt t="31301" x="8185150" y="3822700"/>
          <p14:tracePt t="31421" x="8191500" y="3829050"/>
          <p14:tracePt t="31429" x="8197850" y="3854450"/>
          <p14:tracePt t="31437" x="8235950" y="3886200"/>
          <p14:tracePt t="31452" x="8267700" y="3917950"/>
          <p14:tracePt t="31468" x="8305800" y="3962400"/>
          <p14:tracePt t="31485" x="8394700" y="4025900"/>
          <p14:tracePt t="31501" x="8451850" y="4064000"/>
          <p14:tracePt t="31518" x="8489950" y="4076700"/>
          <p14:tracePt t="31535" x="8489950" y="4083050"/>
          <p14:tracePt t="31756" x="8502650" y="4083050"/>
          <p14:tracePt t="31764" x="8521700" y="4083050"/>
          <p14:tracePt t="31772" x="8553450" y="4083050"/>
          <p14:tracePt t="31784" x="8585200" y="4083050"/>
          <p14:tracePt t="31801" x="8674100" y="4083050"/>
          <p14:tracePt t="31818" x="8756650" y="4083050"/>
          <p14:tracePt t="31834" x="8858250" y="4083050"/>
          <p14:tracePt t="31851" x="8947150" y="4076700"/>
          <p14:tracePt t="31868" x="8966200" y="4064000"/>
          <p14:tracePt t="31884" x="8985250" y="4064000"/>
          <p14:tracePt t="31901" x="8991600" y="4064000"/>
          <p14:tracePt t="31934" x="8997950" y="4064000"/>
          <p14:tracePt t="31981" x="8997950" y="4057650"/>
          <p14:tracePt t="32108" x="8909050" y="4057650"/>
          <p14:tracePt t="32116" x="8769350" y="4057650"/>
          <p14:tracePt t="32124" x="8547100" y="4057650"/>
          <p14:tracePt t="32134" x="8255000" y="4057650"/>
          <p14:tracePt t="32152" x="7378700" y="4057650"/>
          <p14:tracePt t="32168" x="6280150" y="4076700"/>
          <p14:tracePt t="32185" x="5099050" y="4248150"/>
          <p14:tracePt t="32202" x="4019550" y="4362450"/>
          <p14:tracePt t="32218" x="3384550" y="4362450"/>
          <p14:tracePt t="32235" x="3041650" y="4362450"/>
          <p14:tracePt t="32252" x="2971800" y="4362450"/>
          <p14:tracePt t="32268" x="2959100" y="4362450"/>
          <p14:tracePt t="32332" x="2952750" y="4356100"/>
          <p14:tracePt t="32340" x="2933700" y="4349750"/>
          <p14:tracePt t="32348" x="2889250" y="4305300"/>
          <p14:tracePt t="32356" x="2863850" y="4298950"/>
          <p14:tracePt t="32368" x="2813050" y="4260850"/>
          <p14:tracePt t="32385" x="2768600" y="4216400"/>
          <p14:tracePt t="32402" x="2705100" y="4184650"/>
          <p14:tracePt t="32418" x="2686050" y="4165600"/>
          <p14:tracePt t="32435" x="2679700" y="4133850"/>
          <p14:tracePt t="32452" x="2679700" y="4127500"/>
          <p14:tracePt t="32468" x="2679700" y="4114800"/>
          <p14:tracePt t="32485" x="2679700" y="4095750"/>
          <p14:tracePt t="32502" x="2679700" y="4070350"/>
          <p14:tracePt t="32518" x="2679700" y="4064000"/>
          <p14:tracePt t="32535" x="2679700" y="4051300"/>
          <p14:tracePt t="32552" x="2679700" y="4038600"/>
          <p14:tracePt t="32568" x="2686050" y="4032250"/>
          <p14:tracePt t="35269" x="2698750" y="4025900"/>
          <p14:tracePt t="35277" x="2800350" y="4000500"/>
          <p14:tracePt t="35286" x="2901950" y="4000500"/>
          <p14:tracePt t="35302" x="3200400" y="3943350"/>
          <p14:tracePt t="35319" x="3460750" y="3924300"/>
          <p14:tracePt t="35336" x="3683000" y="3892550"/>
          <p14:tracePt t="35353" x="3873500" y="3873500"/>
          <p14:tracePt t="35369" x="4032250" y="3860800"/>
          <p14:tracePt t="35386" x="4159250" y="3860800"/>
          <p14:tracePt t="35403" x="4260850" y="3860800"/>
          <p14:tracePt t="35420" x="4368800" y="3860800"/>
          <p14:tracePt t="35436" x="4387850" y="3867150"/>
          <p14:tracePt t="35453" x="4451350" y="3886200"/>
          <p14:tracePt t="35469" x="4476750" y="3892550"/>
          <p14:tracePt t="35486" x="4502150" y="3892550"/>
          <p14:tracePt t="35503" x="4521200" y="3905250"/>
          <p14:tracePt t="35519" x="4533900" y="3911600"/>
          <p14:tracePt t="35536" x="4565650" y="3924300"/>
          <p14:tracePt t="35553" x="4578350" y="3924300"/>
          <p14:tracePt t="35569" x="4578350" y="3930650"/>
          <p14:tracePt t="36567" x="4578350" y="3937000"/>
          <p14:tracePt t="36573" x="4591050" y="3949700"/>
          <p14:tracePt t="36586" x="4597400" y="3949700"/>
          <p14:tracePt t="36603" x="4629150" y="3956050"/>
          <p14:tracePt t="36620" x="4679950" y="3956050"/>
          <p14:tracePt t="36636" x="4781550" y="3956050"/>
          <p14:tracePt t="36653" x="4800600" y="3956050"/>
          <p14:tracePt t="36669" x="4838700" y="3956050"/>
          <p14:tracePt t="36686" x="4889500" y="3956050"/>
          <p14:tracePt t="36703" x="4984750" y="3949700"/>
          <p14:tracePt t="36719" x="5111750" y="3911600"/>
          <p14:tracePt t="36736" x="5270500" y="3879850"/>
          <p14:tracePt t="36753" x="5391150" y="3854450"/>
          <p14:tracePt t="36770" x="5530850" y="3810000"/>
          <p14:tracePt t="36786" x="5664200" y="3771900"/>
          <p14:tracePt t="36803" x="5803900" y="3740150"/>
          <p14:tracePt t="36820" x="5892800" y="3714750"/>
          <p14:tracePt t="36836" x="5918200" y="3702050"/>
          <p14:tracePt t="36901" x="5918200" y="3695700"/>
          <p14:tracePt t="36909" x="5905500" y="3663950"/>
          <p14:tracePt t="36920" x="5886450" y="3663950"/>
          <p14:tracePt t="36936" x="5880100" y="3663950"/>
          <p14:tracePt t="37221" x="5880100" y="3644900"/>
          <p14:tracePt t="37229" x="5905500" y="3524250"/>
          <p14:tracePt t="37237" x="5962650" y="3422650"/>
          <p14:tracePt t="37253" x="6026150" y="3333750"/>
          <p14:tracePt t="37270" x="6057900" y="3270250"/>
          <p14:tracePt t="37286" x="6096000" y="3200400"/>
          <p14:tracePt t="37303" x="6134100" y="3136900"/>
          <p14:tracePt t="37320" x="6146800" y="3111500"/>
          <p14:tracePt t="37337" x="6146800" y="3092450"/>
          <p14:tracePt t="37353" x="6146800" y="3079750"/>
          <p14:tracePt t="37605" x="6153150" y="3054350"/>
          <p14:tracePt t="37613" x="6153150" y="3035300"/>
          <p14:tracePt t="37621" x="6153150" y="3016250"/>
          <p14:tracePt t="37636" x="6178550" y="2965450"/>
          <p14:tracePt t="37653" x="6197600" y="2901950"/>
          <p14:tracePt t="37670" x="6210300" y="2876550"/>
          <p14:tracePt t="37687" x="6216650" y="2857500"/>
          <p14:tracePt t="38213" x="6210300" y="2851150"/>
          <p14:tracePt t="38221" x="6203950" y="2851150"/>
          <p14:tracePt t="38229" x="6191250" y="2851150"/>
          <p14:tracePt t="38237" x="6184900" y="2851150"/>
          <p14:tracePt t="38253" x="6159500" y="2857500"/>
          <p14:tracePt t="38270" x="6102350" y="2876550"/>
          <p14:tracePt t="38286" x="6064250" y="2876550"/>
          <p14:tracePt t="38303" x="6013450" y="2876550"/>
          <p14:tracePt t="38320" x="5962650" y="2876550"/>
          <p14:tracePt t="38336" x="5943600" y="2876550"/>
          <p14:tracePt t="38353" x="5924550" y="2882900"/>
          <p14:tracePt t="38386" x="5918200" y="2889250"/>
          <p14:tracePt t="38403" x="5880100" y="2889250"/>
          <p14:tracePt t="38420" x="5861050" y="2889250"/>
          <p14:tracePt t="38436" x="5829300" y="2889250"/>
          <p14:tracePt t="38453" x="5810250" y="2889250"/>
          <p14:tracePt t="38470" x="5797550" y="2895600"/>
          <p14:tracePt t="38487" x="5784850" y="2895600"/>
          <p14:tracePt t="38548" x="5778500" y="2895600"/>
          <p14:tracePt t="38628" x="5772150" y="2895600"/>
          <p14:tracePt t="38636" x="5759450" y="2895600"/>
          <p14:tracePt t="38748" x="5753100" y="2901950"/>
          <p14:tracePt t="38763" x="5746750" y="2901950"/>
          <p14:tracePt t="39469" x="5759450" y="2901950"/>
          <p14:tracePt t="39477" x="5778500" y="2901950"/>
          <p14:tracePt t="39487" x="5803900" y="2901950"/>
          <p14:tracePt t="39504" x="5842000" y="2901950"/>
          <p14:tracePt t="39520" x="5880100" y="2901950"/>
          <p14:tracePt t="39537" x="5937250" y="2901950"/>
          <p14:tracePt t="39554" x="5969000" y="2901950"/>
          <p14:tracePt t="39570" x="6007100" y="2901950"/>
          <p14:tracePt t="39588" x="6051550" y="2901950"/>
          <p14:tracePt t="39604" x="6089650" y="2901950"/>
          <p14:tracePt t="39620" x="6140450" y="2901950"/>
          <p14:tracePt t="39637" x="6197600" y="2901950"/>
          <p14:tracePt t="39654" x="6248400" y="2901950"/>
          <p14:tracePt t="39670" x="6273800" y="2901950"/>
          <p14:tracePt t="39687" x="6286500" y="2901950"/>
          <p14:tracePt t="39704" x="6292850" y="2901950"/>
          <p14:tracePt t="39720" x="6299200" y="2901950"/>
          <p14:tracePt t="39737" x="6311900" y="2901950"/>
          <p14:tracePt t="39754" x="6324600" y="2901950"/>
          <p14:tracePt t="39770" x="6343650" y="2901950"/>
          <p14:tracePt t="39787" x="6350000" y="2901950"/>
          <p14:tracePt t="39804" x="6356350" y="2901950"/>
          <p14:tracePt t="39860" x="6369050" y="2901950"/>
          <p14:tracePt t="39868" x="6375400" y="2901950"/>
          <p14:tracePt t="39884" x="6394450" y="2901950"/>
          <p14:tracePt t="39892" x="6400800" y="2901950"/>
          <p14:tracePt t="39904" x="6407150" y="2901950"/>
          <p14:tracePt t="39920" x="6438900" y="2901950"/>
          <p14:tracePt t="39937" x="6508750" y="2908300"/>
          <p14:tracePt t="39954" x="6610350" y="2946400"/>
          <p14:tracePt t="39970" x="6724650" y="3016250"/>
          <p14:tracePt t="39988" x="6934200" y="3117850"/>
          <p14:tracePt t="40004" x="7112000" y="3194050"/>
          <p14:tracePt t="40020" x="7245350" y="3244850"/>
          <p14:tracePt t="40037" x="7378700" y="3302000"/>
          <p14:tracePt t="40054" x="7486650" y="3359150"/>
          <p14:tracePt t="40070" x="7664450" y="3454400"/>
          <p14:tracePt t="40087" x="7823200" y="3543300"/>
          <p14:tracePt t="40104" x="7988300" y="3632200"/>
          <p14:tracePt t="40120" x="8166100" y="3714750"/>
          <p14:tracePt t="40137" x="8286750" y="3771900"/>
          <p14:tracePt t="40154" x="8394700" y="3810000"/>
          <p14:tracePt t="40170" x="8451850" y="3822700"/>
          <p14:tracePt t="40187" x="8489950" y="3835400"/>
          <p14:tracePt t="40317" x="8502650" y="3873500"/>
          <p14:tracePt t="40324" x="8502650" y="3898900"/>
          <p14:tracePt t="40332" x="8502650" y="3917950"/>
          <p14:tracePt t="40340" x="8515350" y="3943350"/>
          <p14:tracePt t="40354" x="8515350" y="3956050"/>
          <p14:tracePt t="40371" x="8515350" y="3975100"/>
          <p14:tracePt t="40387" x="8515350" y="3981450"/>
          <p14:tracePt t="40404" x="8515350" y="3994150"/>
          <p14:tracePt t="40421" x="8489950" y="4000500"/>
          <p14:tracePt t="40437" x="8451850" y="4000500"/>
          <p14:tracePt t="40454" x="8426450" y="4000500"/>
          <p14:tracePt t="40471" x="8413750" y="4000500"/>
          <p14:tracePt t="41789" x="8413750" y="4006850"/>
          <p14:tracePt t="41797" x="8375650" y="4032250"/>
          <p14:tracePt t="41806" x="8305800" y="4057650"/>
          <p14:tracePt t="41821" x="8153400" y="4089400"/>
          <p14:tracePt t="41838" x="7975600" y="4102100"/>
          <p14:tracePt t="41855" x="7702550" y="4121150"/>
          <p14:tracePt t="41871" x="7270750" y="4121150"/>
          <p14:tracePt t="41888" x="6800850" y="4121150"/>
          <p14:tracePt t="41905" x="6267450" y="4057650"/>
          <p14:tracePt t="41921" x="5734050" y="3987800"/>
          <p14:tracePt t="41938" x="5289550" y="3917950"/>
          <p14:tracePt t="41955" x="5105400" y="3905250"/>
          <p14:tracePt t="41971" x="5054600" y="3905250"/>
          <p14:tracePt t="42325" x="5111750" y="3924300"/>
          <p14:tracePt t="42333" x="5200650" y="3949700"/>
          <p14:tracePt t="42341" x="5340350" y="3987800"/>
          <p14:tracePt t="42355" x="5511800" y="4025900"/>
          <p14:tracePt t="42372" x="5949950" y="4114800"/>
          <p14:tracePt t="42388" x="6356350" y="4152900"/>
          <p14:tracePt t="42405" x="6413500" y="4152900"/>
          <p14:tracePt t="42469" x="6375400" y="4133850"/>
          <p14:tracePt t="42477" x="6362700" y="4127500"/>
          <p14:tracePt t="42488" x="6350000" y="4127500"/>
          <p14:tracePt t="42505" x="6343650" y="4114800"/>
          <p14:tracePt t="42605" x="6324600" y="4114800"/>
          <p14:tracePt t="42613" x="6305550" y="4114800"/>
          <p14:tracePt t="42622" x="6286500" y="4114800"/>
          <p14:tracePt t="42638" x="6203950" y="4114800"/>
          <p14:tracePt t="42655" x="6076950" y="4114800"/>
          <p14:tracePt t="42671" x="5962650" y="4114800"/>
          <p14:tracePt t="42688" x="5867400" y="4114800"/>
          <p14:tracePt t="42705" x="5835650" y="4108450"/>
          <p14:tracePt t="42925" x="5791200" y="4108450"/>
          <p14:tracePt t="42933" x="5702300" y="4108450"/>
          <p14:tracePt t="42941" x="5556250" y="4108450"/>
          <p14:tracePt t="42955" x="5384800" y="4108450"/>
          <p14:tracePt t="42972" x="4610100" y="3968750"/>
          <p14:tracePt t="42988" x="3994150" y="3790950"/>
          <p14:tracePt t="43005" x="3473450" y="3632200"/>
          <p14:tracePt t="43022" x="3181350" y="3448050"/>
          <p14:tracePt t="43038" x="3079750" y="3352800"/>
          <p14:tracePt t="43055" x="3022600" y="3238500"/>
          <p14:tracePt t="43072" x="3009900" y="3124200"/>
          <p14:tracePt t="43088" x="3009900" y="2997200"/>
          <p14:tracePt t="43105" x="3028950" y="2901950"/>
          <p14:tracePt t="43122" x="3035300" y="2857500"/>
          <p14:tracePt t="43138" x="3035300" y="2851150"/>
          <p14:tracePt t="43155" x="3035300" y="2832100"/>
          <p14:tracePt t="43172" x="3035300" y="2806700"/>
          <p14:tracePt t="43188" x="3028950" y="2762250"/>
          <p14:tracePt t="43205" x="2997200" y="2717800"/>
          <p14:tracePt t="43222" x="2971800" y="2705100"/>
          <p14:tracePt t="43238" x="2959100" y="2692400"/>
          <p14:tracePt t="43255" x="2952750" y="2692400"/>
          <p14:tracePt t="45021" x="2946400" y="2692400"/>
          <p14:tracePt t="45029" x="2946400" y="2717800"/>
          <p14:tracePt t="45039" x="2946400" y="2749550"/>
          <p14:tracePt t="45056" x="2971800" y="2781300"/>
          <p14:tracePt t="45072" x="2997200" y="2838450"/>
          <p14:tracePt t="45089" x="3016250" y="2870200"/>
          <p14:tracePt t="45106" x="3028950" y="2908300"/>
          <p14:tracePt t="45108" x="3028950" y="2914650"/>
          <p14:tracePt t="45122" x="3028950" y="2921000"/>
          <p14:tracePt t="45139" x="3028950" y="2940050"/>
          <p14:tracePt t="45156" x="3028950" y="2952750"/>
          <p14:tracePt t="45189" x="3028950" y="2959100"/>
          <p14:tracePt t="45206" x="3016250" y="2965450"/>
          <p14:tracePt t="45222" x="3003550" y="2965450"/>
          <p14:tracePt t="45239" x="2990850" y="2965450"/>
          <p14:tracePt t="47885" x="3086100" y="3016250"/>
          <p14:tracePt t="47892" x="3232150" y="3086100"/>
          <p14:tracePt t="47901" x="3403600" y="3124200"/>
          <p14:tracePt t="47909" x="3625850" y="3194050"/>
          <p14:tracePt t="47924" x="4203700" y="3314700"/>
          <p14:tracePt t="47940" x="4502150" y="3365500"/>
          <p14:tracePt t="47956" x="5734050" y="3549650"/>
          <p14:tracePt t="47973" x="6680200" y="3575050"/>
          <p14:tracePt t="47990" x="7435850" y="3575050"/>
          <p14:tracePt t="48007" x="8172450" y="3575050"/>
          <p14:tracePt t="48023" x="8724900" y="3575050"/>
          <p14:tracePt t="48040" x="9036050" y="3575050"/>
          <p14:tracePt t="48057" x="9169400" y="3575050"/>
          <p14:tracePt t="48073" x="9188450" y="3575050"/>
          <p14:tracePt t="48117" x="9188450" y="3568700"/>
          <p14:tracePt t="48133" x="9188450" y="3562350"/>
          <p14:tracePt t="48293" x="9188450" y="3556000"/>
          <p14:tracePt t="48301" x="9163050" y="3556000"/>
          <p14:tracePt t="48309" x="9137650" y="3556000"/>
          <p14:tracePt t="48324" x="9074150" y="3549650"/>
          <p14:tracePt t="48340" x="8991600" y="3536950"/>
          <p14:tracePt t="48357" x="8915400" y="3524250"/>
          <p14:tracePt t="48373" x="8858250" y="3505200"/>
          <p14:tracePt t="48390" x="8851900" y="3505200"/>
          <p14:tracePt t="48407" x="8839200" y="3498850"/>
          <p14:tracePt t="48885" x="8826500" y="3486150"/>
          <p14:tracePt t="48892" x="8807450" y="3473450"/>
          <p14:tracePt t="48900" x="8794750" y="3467100"/>
          <p14:tracePt t="48908" x="8788400" y="3454400"/>
          <p14:tracePt t="48924" x="8775700" y="3448050"/>
          <p14:tracePt t="48940" x="8769350" y="3448050"/>
          <p14:tracePt t="48956" x="8769350" y="3441700"/>
          <p14:tracePt t="49245" x="8769350" y="3448050"/>
          <p14:tracePt t="49253" x="8769350" y="3454400"/>
          <p14:tracePt t="49269" x="8769350" y="3460750"/>
          <p14:tracePt t="49597" x="8724900" y="3467100"/>
          <p14:tracePt t="49606" x="8604250" y="3479800"/>
          <p14:tracePt t="49613" x="8401050" y="3511550"/>
          <p14:tracePt t="49624" x="8185150" y="3549650"/>
          <p14:tracePt t="49640" x="7588250" y="3619500"/>
          <p14:tracePt t="49657" x="6845300" y="3644900"/>
          <p14:tracePt t="49674" x="5930900" y="3670300"/>
          <p14:tracePt t="49690" x="5187950" y="3670300"/>
          <p14:tracePt t="49707" x="4502150" y="3670300"/>
          <p14:tracePt t="49724" x="3797300" y="3613150"/>
          <p14:tracePt t="49740" x="3600450" y="3575050"/>
          <p14:tracePt t="49757" x="3556000" y="3562350"/>
          <p14:tracePt t="49861" x="3549650" y="3562350"/>
          <p14:tracePt t="49869" x="3530600" y="3562350"/>
          <p14:tracePt t="49885" x="3517900" y="3562350"/>
          <p14:tracePt t="49893" x="3511550" y="3562350"/>
          <p14:tracePt t="49908" x="3473450" y="3562350"/>
          <p14:tracePt t="49924" x="3435350" y="3562350"/>
          <p14:tracePt t="49940" x="3397250" y="3562350"/>
          <p14:tracePt t="49957" x="3378200" y="3562350"/>
          <p14:tracePt t="49974" x="3371850" y="3562350"/>
          <p14:tracePt t="50061" x="3365500" y="3562350"/>
          <p14:tracePt t="50069" x="3340100" y="3536950"/>
          <p14:tracePt t="50093" x="3333750" y="3524250"/>
          <p14:tracePt t="57364" x="3359150" y="3524250"/>
          <p14:tracePt t="57372" x="3429000" y="3524250"/>
          <p14:tracePt t="57380" x="3492500" y="3524250"/>
          <p14:tracePt t="57392" x="3575050" y="3524250"/>
          <p14:tracePt t="57410" x="3867150" y="3556000"/>
          <p14:tracePt t="57426" x="4248150" y="3619500"/>
          <p14:tracePt t="57443" x="4610100" y="3657600"/>
          <p14:tracePt t="57460" x="5118100" y="3676650"/>
          <p14:tracePt t="57476" x="5429250" y="3676650"/>
          <p14:tracePt t="57493" x="5708650" y="3676650"/>
          <p14:tracePt t="57509" x="5937250" y="3676650"/>
          <p14:tracePt t="57526" x="6076950" y="3676650"/>
          <p14:tracePt t="57543" x="6096000" y="3676650"/>
          <p14:tracePt t="57560" x="6115050" y="3676650"/>
          <p14:tracePt t="57576" x="6121400" y="3676650"/>
          <p14:tracePt t="57593" x="6140450" y="3676650"/>
          <p14:tracePt t="57610" x="6178550" y="3676650"/>
          <p14:tracePt t="57626" x="6330950" y="3708400"/>
          <p14:tracePt t="57643" x="6654800" y="3752850"/>
          <p14:tracePt t="57647" x="6877050" y="3752850"/>
          <p14:tracePt t="57660" x="7207250" y="3752850"/>
          <p14:tracePt t="57676" x="8172450" y="3752850"/>
          <p14:tracePt t="57693" x="8693150" y="3663950"/>
          <p14:tracePt t="57710" x="9036050" y="3625850"/>
          <p14:tracePt t="57726" x="9188450" y="3594100"/>
          <p14:tracePt t="57743" x="9213850" y="3594100"/>
          <p14:tracePt t="57797" x="9213850" y="3587750"/>
          <p14:tracePt t="57805" x="9207500" y="3581400"/>
          <p14:tracePt t="57829" x="9194800" y="3581400"/>
          <p14:tracePt t="57837" x="9194800" y="3575050"/>
          <p14:tracePt t="57845" x="9188450" y="3575050"/>
          <p14:tracePt t="57860" x="9175750" y="3568700"/>
          <p14:tracePt t="57876" x="9169400" y="3562350"/>
          <p14:tracePt t="57893" x="9163050" y="3536950"/>
          <p14:tracePt t="57910" x="9163050" y="3524250"/>
          <p14:tracePt t="57926" x="9156700" y="3511550"/>
          <p14:tracePt t="57943" x="9137650" y="3492500"/>
          <p14:tracePt t="57960" x="9099550" y="3486150"/>
          <p14:tracePt t="57976" x="9029700" y="3460750"/>
          <p14:tracePt t="57993" x="8915400" y="3460750"/>
          <p14:tracePt t="58010" x="8813800" y="3460750"/>
          <p14:tracePt t="58026" x="8705850" y="3467100"/>
          <p14:tracePt t="58043" x="8680450" y="3479800"/>
          <p14:tracePt t="58060" x="8674100" y="3479800"/>
          <p14:tracePt t="58117" x="8674100" y="3486150"/>
          <p14:tracePt t="58124" x="8667750" y="3486150"/>
          <p14:tracePt t="58132" x="8648700" y="3486150"/>
          <p14:tracePt t="58143" x="8610600" y="3486150"/>
          <p14:tracePt t="58159" x="8547100" y="3486150"/>
          <p14:tracePt t="58176" x="8477250" y="3486150"/>
          <p14:tracePt t="58193" x="8464550" y="3486150"/>
          <p14:tracePt t="58325" x="8477250" y="3486150"/>
          <p14:tracePt t="58332" x="8496300" y="3486150"/>
          <p14:tracePt t="58343" x="8534400" y="3486150"/>
          <p14:tracePt t="58360" x="8623300" y="3486150"/>
          <p14:tracePt t="58376" x="8750300" y="3486150"/>
          <p14:tracePt t="58393" x="8870950" y="3486150"/>
          <p14:tracePt t="58410" x="9004300" y="3486150"/>
          <p14:tracePt t="58426" x="9080500" y="3479800"/>
          <p14:tracePt t="58443" x="9118600" y="3479800"/>
          <p14:tracePt t="79341" x="9105900" y="3460750"/>
          <p14:tracePt t="79348" x="9086850" y="3435350"/>
          <p14:tracePt t="79356" x="9080500" y="3429000"/>
          <p14:tracePt t="79381" x="9061450" y="3429000"/>
          <p14:tracePt t="79389" x="9042400" y="3429000"/>
          <p14:tracePt t="79400" x="9010650" y="3422650"/>
          <p14:tracePt t="79416" x="8915400" y="3409950"/>
          <p14:tracePt t="79433" x="8756650" y="3390900"/>
          <p14:tracePt t="79450" x="8642350" y="3390900"/>
          <p14:tracePt t="79466" x="8623300" y="3397250"/>
          <p14:tracePt t="79483" x="8610600" y="3409950"/>
          <p14:tracePt t="79500" x="8610600" y="3460750"/>
          <p14:tracePt t="79516" x="8610600" y="3536950"/>
          <p14:tracePt t="79533" x="8616950" y="3632200"/>
          <p14:tracePt t="79550" x="8642350" y="3733800"/>
          <p14:tracePt t="79566" x="8705850" y="3829050"/>
          <p14:tracePt t="79583" x="8858250" y="3911600"/>
          <p14:tracePt t="79600" x="9118600" y="3981450"/>
          <p14:tracePt t="79616" x="9315450" y="3981450"/>
          <p14:tracePt t="79633" x="9340850" y="3981450"/>
          <p14:tracePt t="79650" x="9347200" y="3943350"/>
          <p14:tracePt t="79666" x="9334500" y="3740150"/>
          <p14:tracePt t="79683" x="8978900" y="3429000"/>
          <p14:tracePt t="79700" x="8343900" y="3136900"/>
          <p14:tracePt t="79716" x="7823200" y="3009900"/>
          <p14:tracePt t="79733" x="7759700" y="3009900"/>
          <p14:tracePt t="79750" x="7740650" y="3009900"/>
          <p14:tracePt t="79813" x="7727950" y="3022600"/>
          <p14:tracePt t="79820" x="7696200" y="3054350"/>
          <p14:tracePt t="79833" x="7645400" y="3098800"/>
          <p14:tracePt t="79850" x="7499350" y="3168650"/>
          <p14:tracePt t="79866" x="7200900" y="3238500"/>
          <p14:tracePt t="79883" x="6813550" y="3282950"/>
          <p14:tracePt t="79900" x="6191250" y="3282950"/>
          <p14:tracePt t="79916" x="6013450" y="3244850"/>
          <p14:tracePt t="79933" x="5924550" y="3219450"/>
          <p14:tracePt t="79950" x="5905500" y="3213100"/>
          <p14:tracePt t="79966" x="5899150" y="3213100"/>
          <p14:tracePt t="79983" x="5892800" y="3206750"/>
          <p14:tracePt t="80061" x="5892800" y="3219450"/>
          <p14:tracePt t="80077" x="5892800" y="3225800"/>
          <p14:tracePt t="80084" x="5892800" y="3232150"/>
          <p14:tracePt t="80093" x="5873750" y="3251200"/>
          <p14:tracePt t="80102" x="5854700" y="3282950"/>
          <p14:tracePt t="80117" x="5835650" y="3308350"/>
          <p14:tracePt t="80133" x="5778500" y="3333750"/>
          <p14:tracePt t="80150" x="5715000" y="3365500"/>
          <p14:tracePt t="80166" x="5664200" y="3378200"/>
          <p14:tracePt t="80183" x="5645150" y="3378200"/>
          <p14:tracePt t="80200" x="5632450" y="3384550"/>
          <p14:tracePt t="80725" x="5632450" y="3390900"/>
          <p14:tracePt t="80741" x="5619750" y="3390900"/>
          <p14:tracePt t="80749" x="5613400" y="3390900"/>
          <p14:tracePt t="80757" x="5607050" y="3390900"/>
          <p14:tracePt t="80767" x="5588000" y="3390900"/>
          <p14:tracePt t="80783" x="5562600" y="3390900"/>
          <p14:tracePt t="80801" x="5543550" y="3390900"/>
          <p14:tracePt t="80817" x="5530850" y="3390900"/>
          <p14:tracePt t="80833" x="5499100" y="3390900"/>
          <p14:tracePt t="80869" x="5486400" y="3390900"/>
          <p14:tracePt t="80973" x="5486400" y="3384550"/>
          <p14:tracePt t="80981" x="5492750" y="3384550"/>
          <p14:tracePt t="81861" x="5499100" y="3321050"/>
          <p14:tracePt t="81869" x="5499100" y="3206750"/>
          <p14:tracePt t="81877" x="5499100" y="3111500"/>
          <p14:tracePt t="81886" x="5511800" y="3003550"/>
          <p14:tracePt t="81900" x="5511800" y="2794000"/>
          <p14:tracePt t="81917" x="5549900" y="2571750"/>
          <p14:tracePt t="81934" x="5588000" y="2400300"/>
          <p14:tracePt t="81950" x="5619750" y="2235200"/>
          <p14:tracePt t="81967" x="5632450" y="2089150"/>
          <p14:tracePt t="81984" x="5664200" y="1930400"/>
          <p14:tracePt t="82001" x="5689600" y="1797050"/>
          <p14:tracePt t="82017" x="5689600" y="1720850"/>
          <p14:tracePt t="82034" x="5702300" y="1651000"/>
          <p14:tracePt t="82050" x="5702300" y="1631950"/>
          <p14:tracePt t="82068" x="5702300" y="1619250"/>
          <p14:tracePt t="82100" x="5702300" y="1593850"/>
          <p14:tracePt t="82117" x="5715000" y="1536700"/>
          <p14:tracePt t="82134" x="5727700" y="1454150"/>
          <p14:tracePt t="82151" x="5746750" y="1339850"/>
          <p14:tracePt t="82167" x="5765800" y="1244600"/>
          <p14:tracePt t="82184" x="5778500" y="1168400"/>
          <p14:tracePt t="82201" x="5784850" y="1143000"/>
          <p14:tracePt t="82217" x="5784850" y="1136650"/>
          <p14:tracePt t="82429" x="5797550" y="1149350"/>
          <p14:tracePt t="82437" x="5797550" y="1155700"/>
          <p14:tracePt t="82445" x="5797550" y="1168400"/>
          <p14:tracePt t="82453" x="5797550" y="1187450"/>
          <p14:tracePt t="82468" x="5797550" y="1200150"/>
          <p14:tracePt t="82484" x="5797550" y="1206500"/>
          <p14:tracePt t="82501" x="5803900" y="1225550"/>
          <p14:tracePt t="82517" x="5803900" y="1231900"/>
          <p14:tracePt t="83357" x="5803900" y="1244600"/>
          <p14:tracePt t="83365" x="5803900" y="1301750"/>
          <p14:tracePt t="83373" x="5803900" y="1384300"/>
          <p14:tracePt t="83384" x="5803900" y="1485900"/>
          <p14:tracePt t="83401" x="5842000" y="1746250"/>
          <p14:tracePt t="83417" x="5880100" y="2006600"/>
          <p14:tracePt t="83434" x="5905500" y="2203450"/>
          <p14:tracePt t="83451" x="5918200" y="2355850"/>
          <p14:tracePt t="83468" x="5937250" y="2457450"/>
          <p14:tracePt t="83484" x="5937250" y="2597150"/>
          <p14:tracePt t="83501" x="5937250" y="2698750"/>
          <p14:tracePt t="83518" x="5937250" y="2800350"/>
          <p14:tracePt t="83534" x="5937250" y="2933700"/>
          <p14:tracePt t="83551" x="5937250" y="3054350"/>
          <p14:tracePt t="83568" x="5937250" y="3168650"/>
          <p14:tracePt t="83584" x="5937250" y="3257550"/>
          <p14:tracePt t="83601" x="5937250" y="3327400"/>
          <p14:tracePt t="83618" x="5937250" y="3409950"/>
          <p14:tracePt t="83634" x="5937250" y="3479800"/>
          <p14:tracePt t="83651" x="5937250" y="3530600"/>
          <p14:tracePt t="83668" x="5937250" y="3556000"/>
          <p14:tracePt t="84021" x="5930900" y="3556000"/>
          <p14:tracePt t="84029" x="5930900" y="3549650"/>
          <p14:tracePt t="84037" x="5930900" y="3536950"/>
          <p14:tracePt t="84051" x="5924550" y="3517900"/>
          <p14:tracePt t="84068" x="5924550" y="3467100"/>
          <p14:tracePt t="84084" x="5911850" y="3448050"/>
          <p14:tracePt t="84101" x="5911850" y="3435350"/>
          <p14:tracePt t="84261" x="5911850" y="3429000"/>
          <p14:tracePt t="84469" x="5930900" y="3429000"/>
          <p14:tracePt t="84477" x="5949950" y="3429000"/>
          <p14:tracePt t="84485" x="5969000" y="3429000"/>
          <p14:tracePt t="84501" x="6000750" y="3429000"/>
          <p14:tracePt t="84518" x="6045200" y="3429000"/>
          <p14:tracePt t="84535" x="6070600" y="3429000"/>
          <p14:tracePt t="84551" x="6102350" y="3429000"/>
          <p14:tracePt t="84568" x="6134100" y="3429000"/>
          <p14:tracePt t="84585" x="6184900" y="3429000"/>
          <p14:tracePt t="84601" x="6273800" y="3429000"/>
          <p14:tracePt t="84618" x="6356350" y="3429000"/>
          <p14:tracePt t="84635" x="6432550" y="3429000"/>
          <p14:tracePt t="84652" x="6565900" y="3429000"/>
          <p14:tracePt t="84668" x="6616700" y="3429000"/>
          <p14:tracePt t="84685" x="6737350" y="3429000"/>
          <p14:tracePt t="84702" x="6800850" y="3429000"/>
          <p14:tracePt t="84718" x="6870700" y="3429000"/>
          <p14:tracePt t="84735" x="6940550" y="3429000"/>
          <p14:tracePt t="84751" x="6991350" y="3429000"/>
          <p14:tracePt t="84768" x="7073900" y="3429000"/>
          <p14:tracePt t="84785" x="7156450" y="3416300"/>
          <p14:tracePt t="84801" x="7232650" y="3403600"/>
          <p14:tracePt t="84818" x="7277100" y="3390900"/>
          <p14:tracePt t="84835" x="7308850" y="3390900"/>
          <p14:tracePt t="84852" x="7346950" y="3384550"/>
          <p14:tracePt t="84868" x="7372350" y="3384550"/>
          <p14:tracePt t="84885" x="7404100" y="3371850"/>
          <p14:tracePt t="84901" x="7442200" y="3371850"/>
          <p14:tracePt t="84918" x="7467600" y="3365500"/>
          <p14:tracePt t="84935" x="7505700" y="3365500"/>
          <p14:tracePt t="84951" x="7543800" y="3352800"/>
          <p14:tracePt t="84968" x="7588250" y="3352800"/>
          <p14:tracePt t="84985" x="7626350" y="3352800"/>
          <p14:tracePt t="85001" x="7651750" y="3352800"/>
          <p14:tracePt t="85018" x="7670800" y="3352800"/>
          <p14:tracePt t="85035" x="7696200" y="3352800"/>
          <p14:tracePt t="85052" x="7715250" y="3352800"/>
          <p14:tracePt t="85068" x="7727950" y="3352800"/>
          <p14:tracePt t="85085" x="7740650" y="3352800"/>
          <p14:tracePt t="85181" x="7734300" y="3352800"/>
          <p14:tracePt t="85189" x="7702550" y="3352800"/>
          <p14:tracePt t="85201" x="7670800" y="3352800"/>
          <p14:tracePt t="85218" x="7569200" y="3340100"/>
          <p14:tracePt t="85235" x="7480300" y="3340100"/>
          <p14:tracePt t="85236" x="7448550" y="3340100"/>
          <p14:tracePt t="85252" x="7391400" y="3340100"/>
          <p14:tracePt t="85268" x="7340600" y="3340100"/>
          <p14:tracePt t="85285" x="7302500" y="3340100"/>
          <p14:tracePt t="85301" x="7251700" y="3340100"/>
          <p14:tracePt t="85318" x="7169150" y="3340100"/>
          <p14:tracePt t="85335" x="7067550" y="3340100"/>
          <p14:tracePt t="85351" x="6946900" y="3340100"/>
          <p14:tracePt t="85368" x="6832600" y="3340100"/>
          <p14:tracePt t="85385" x="6711950" y="3346450"/>
          <p14:tracePt t="85402" x="6616700" y="3365500"/>
          <p14:tracePt t="85418" x="6565900" y="3371850"/>
          <p14:tracePt t="85435" x="6527800" y="3378200"/>
          <p14:tracePt t="85452" x="6502400" y="3378200"/>
          <p14:tracePt t="85468" x="6477000" y="3390900"/>
          <p14:tracePt t="85502" x="6464300" y="3390900"/>
          <p14:tracePt t="86141" x="6457950" y="3390900"/>
          <p14:tracePt t="86149" x="6438900" y="3390900"/>
          <p14:tracePt t="86157" x="6400800" y="3403600"/>
          <p14:tracePt t="86169" x="6305550" y="3454400"/>
          <p14:tracePt t="86185" x="6153150" y="3517900"/>
          <p14:tracePt t="86202" x="5930900" y="3568700"/>
          <p14:tracePt t="86218" x="5632450" y="3606800"/>
          <p14:tracePt t="86235" x="5321300" y="3663950"/>
          <p14:tracePt t="86252" x="5118100" y="3689350"/>
          <p14:tracePt t="86254" x="5041900" y="3695700"/>
          <p14:tracePt t="86268" x="4889500" y="3708400"/>
          <p14:tracePt t="86285" x="4737100" y="3733800"/>
          <p14:tracePt t="86302" x="4578350" y="3759200"/>
          <p14:tracePt t="86319" x="4425950" y="3803650"/>
          <p14:tracePt t="86335" x="4273550" y="3835400"/>
          <p14:tracePt t="86352" x="4140200" y="3848100"/>
          <p14:tracePt t="86369" x="4032250" y="3860800"/>
          <p14:tracePt t="86385" x="3987800" y="3873500"/>
          <p14:tracePt t="86402" x="3943350" y="3886200"/>
          <p14:tracePt t="86419" x="3911600" y="3905250"/>
          <p14:tracePt t="86435" x="3873500" y="3911600"/>
          <p14:tracePt t="86452" x="3841750" y="3924300"/>
          <p14:tracePt t="86468" x="3797300" y="3930650"/>
          <p14:tracePt t="86485" x="3759200" y="3930650"/>
          <p14:tracePt t="86502" x="3740150" y="3930650"/>
          <p14:tracePt t="86519" x="3727450" y="3930650"/>
          <p14:tracePt t="86552" x="3714750" y="3930650"/>
          <p14:tracePt t="86568" x="3708400" y="3930650"/>
          <p14:tracePt t="86585" x="3702050" y="3930650"/>
          <p14:tracePt t="86601" x="3689350" y="3930650"/>
          <p14:tracePt t="86618" x="3683000" y="3943350"/>
          <p14:tracePt t="86635" x="3670300" y="3949700"/>
          <p14:tracePt t="86652" x="3657600" y="3968750"/>
          <p14:tracePt t="86669" x="3651250" y="3987800"/>
          <p14:tracePt t="86685" x="3638550" y="4000500"/>
          <p14:tracePt t="86702" x="3619500" y="4019550"/>
          <p14:tracePt t="86719" x="3613150" y="4038600"/>
          <p14:tracePt t="86735" x="3600450" y="4051300"/>
          <p14:tracePt t="86752" x="3594100" y="4051300"/>
          <p14:tracePt t="86772" x="3594100" y="4057650"/>
          <p14:tracePt t="87005" x="3587750" y="4051300"/>
          <p14:tracePt t="87013" x="3587750" y="4019550"/>
          <p14:tracePt t="87020" x="3587750" y="3987800"/>
          <p14:tracePt t="87036" x="3575050" y="3873500"/>
          <p14:tracePt t="87052" x="3549650" y="3746500"/>
          <p14:tracePt t="87069" x="3530600" y="3613150"/>
          <p14:tracePt t="87085" x="3505200" y="3486150"/>
          <p14:tracePt t="87102" x="3467100" y="3346450"/>
          <p14:tracePt t="87119" x="3422650" y="3194050"/>
          <p14:tracePt t="87135" x="3359150" y="3003550"/>
          <p14:tracePt t="87152" x="3308350" y="2794000"/>
          <p14:tracePt t="87169" x="3251200" y="2603500"/>
          <p14:tracePt t="87185" x="3206750" y="2400300"/>
          <p14:tracePt t="87202" x="3175000" y="2209800"/>
          <p14:tracePt t="87219" x="3149600" y="2038350"/>
          <p14:tracePt t="87236" x="3105150" y="1771650"/>
          <p14:tracePt t="87252" x="3073400" y="1562100"/>
          <p14:tracePt t="87269" x="3060700" y="1371600"/>
          <p14:tracePt t="87285" x="3041650" y="1219200"/>
          <p14:tracePt t="87302" x="3028950" y="1092200"/>
          <p14:tracePt t="87319" x="2990850" y="977900"/>
          <p14:tracePt t="87335" x="2978150" y="908050"/>
          <p14:tracePt t="87352" x="2978150" y="838200"/>
          <p14:tracePt t="87369" x="2965450" y="768350"/>
          <p14:tracePt t="87385" x="2959100" y="755650"/>
          <p14:tracePt t="87402" x="2959100" y="742950"/>
          <p14:tracePt t="87581" x="2959100" y="755650"/>
          <p14:tracePt t="87589" x="2959100" y="774700"/>
          <p14:tracePt t="87597" x="2959100" y="825500"/>
          <p14:tracePt t="87604" x="2959100" y="857250"/>
          <p14:tracePt t="87619" x="2965450" y="895350"/>
          <p14:tracePt t="87636" x="2978150" y="996950"/>
          <p14:tracePt t="87652" x="2984500" y="1054100"/>
          <p14:tracePt t="87669" x="2990850" y="1073150"/>
          <p14:tracePt t="87686" x="2997200" y="1079500"/>
          <p14:tracePt t="87780" x="2997200" y="1085850"/>
          <p14:tracePt t="87788" x="2997200" y="1092200"/>
          <p14:tracePt t="87804" x="2997200" y="1104900"/>
          <p14:tracePt t="87812" x="2997200" y="1111250"/>
          <p14:tracePt t="87820" x="2997200" y="1117600"/>
          <p14:tracePt t="87877" x="2997200" y="1130300"/>
          <p14:tracePt t="87893" x="3003550" y="1136650"/>
          <p14:tracePt t="87901" x="3003550" y="1143000"/>
          <p14:tracePt t="87909" x="3003550" y="1149350"/>
          <p14:tracePt t="87941" x="3003550" y="1155700"/>
          <p14:tracePt t="87949" x="3003550" y="1168400"/>
          <p14:tracePt t="87957" x="3003550" y="1174750"/>
          <p14:tracePt t="87969" x="3009900" y="1193800"/>
          <p14:tracePt t="87986" x="3009900" y="1231900"/>
          <p14:tracePt t="88002" x="3009900" y="1320800"/>
          <p14:tracePt t="88019" x="3009900" y="1403350"/>
          <p14:tracePt t="88036" x="3009900" y="1524000"/>
          <p14:tracePt t="88052" x="3009900" y="1625600"/>
          <p14:tracePt t="88069" x="3009900" y="1714500"/>
          <p14:tracePt t="88086" x="3009900" y="1847850"/>
          <p14:tracePt t="88102" x="3009900" y="2000250"/>
          <p14:tracePt t="88119" x="3009900" y="2159000"/>
          <p14:tracePt t="88136" x="3009900" y="2355850"/>
          <p14:tracePt t="88152" x="3009900" y="2565400"/>
          <p14:tracePt t="88169" x="3009900" y="2787650"/>
          <p14:tracePt t="88186" x="3009900" y="3016250"/>
          <p14:tracePt t="88202" x="3009900" y="3206750"/>
          <p14:tracePt t="88219" x="3009900" y="3359150"/>
          <p14:tracePt t="88236" x="3009900" y="3492500"/>
          <p14:tracePt t="88238" x="3009900" y="3549650"/>
          <p14:tracePt t="88252" x="3009900" y="3644900"/>
          <p14:tracePt t="88269" x="3009900" y="3683000"/>
          <p14:tracePt t="88286" x="3009900" y="3708400"/>
          <p14:tracePt t="88302" x="3009900" y="3733800"/>
          <p14:tracePt t="88319" x="3009900" y="3746500"/>
          <p14:tracePt t="88336" x="2997200" y="3759200"/>
          <p14:tracePt t="88352" x="2997200" y="3797300"/>
          <p14:tracePt t="88369" x="2990850" y="3886200"/>
          <p14:tracePt t="88386" x="2990850" y="3968750"/>
          <p14:tracePt t="88403" x="2990850" y="4057650"/>
          <p14:tracePt t="88420" x="2990850" y="4089400"/>
          <p14:tracePt t="88436" x="2990850" y="4095750"/>
          <p14:tracePt t="89093" x="2990850" y="4102100"/>
          <p14:tracePt t="89101" x="3003550" y="4102100"/>
          <p14:tracePt t="89109" x="3022600" y="4102100"/>
          <p14:tracePt t="89120" x="3060700" y="4102100"/>
          <p14:tracePt t="89136" x="3206750" y="4095750"/>
          <p14:tracePt t="89153" x="3429000" y="4095750"/>
          <p14:tracePt t="89169" x="3759200" y="4095750"/>
          <p14:tracePt t="89186" x="4222750" y="4095750"/>
          <p14:tracePt t="89203" x="4705350" y="4095750"/>
          <p14:tracePt t="89220" x="5467350" y="4095750"/>
          <p14:tracePt t="89236" x="5911850" y="4095750"/>
          <p14:tracePt t="89253" x="6324600" y="4095750"/>
          <p14:tracePt t="89269" x="6661150" y="4076700"/>
          <p14:tracePt t="89286" x="6883400" y="4064000"/>
          <p14:tracePt t="89303" x="7092950" y="4032250"/>
          <p14:tracePt t="89319" x="7239000" y="4000500"/>
          <p14:tracePt t="89336" x="7391400" y="3987800"/>
          <p14:tracePt t="89353" x="7543800" y="3975100"/>
          <p14:tracePt t="89370" x="7696200" y="3975100"/>
          <p14:tracePt t="89386" x="7804150" y="3975100"/>
          <p14:tracePt t="89403" x="7886700" y="3975100"/>
          <p14:tracePt t="89419" x="7912100" y="3975100"/>
          <p14:tracePt t="89477" x="7918450" y="3975100"/>
          <p14:tracePt t="89485" x="7924800" y="3975100"/>
          <p14:tracePt t="89493" x="7943850" y="3975100"/>
          <p14:tracePt t="89503" x="7962900" y="3975100"/>
          <p14:tracePt t="89519" x="8020050" y="3975100"/>
          <p14:tracePt t="89536" x="8070850" y="3975100"/>
          <p14:tracePt t="89552" x="8083550" y="3975100"/>
          <p14:tracePt t="89569" x="8089900" y="3975100"/>
          <p14:tracePt t="89781" x="8058150" y="3975100"/>
          <p14:tracePt t="89789" x="8039100" y="3981450"/>
          <p14:tracePt t="89797" x="8001000" y="3994150"/>
          <p14:tracePt t="89805" x="7950200" y="4006850"/>
          <p14:tracePt t="89821" x="7861300" y="4032250"/>
          <p14:tracePt t="89836" x="7772400" y="4057650"/>
          <p14:tracePt t="89853" x="7696200" y="4064000"/>
          <p14:tracePt t="89869" x="7594600" y="4095750"/>
          <p14:tracePt t="89886" x="7473950" y="4108450"/>
          <p14:tracePt t="89903" x="7321550" y="4108450"/>
          <p14:tracePt t="89919" x="7156450" y="4108450"/>
          <p14:tracePt t="89936" x="6972300" y="4108450"/>
          <p14:tracePt t="89953" x="6762750" y="4108450"/>
          <p14:tracePt t="89969" x="6591300" y="4108450"/>
          <p14:tracePt t="89986" x="6445250" y="4108450"/>
          <p14:tracePt t="90003" x="6254750" y="4108450"/>
          <p14:tracePt t="90020" x="5988050" y="4108450"/>
          <p14:tracePt t="90036" x="5708650" y="4108450"/>
          <p14:tracePt t="90053" x="5429250" y="4108450"/>
          <p14:tracePt t="90069" x="5168900" y="4108450"/>
          <p14:tracePt t="90086" x="4953000" y="4108450"/>
          <p14:tracePt t="90103" x="4762500" y="4108450"/>
          <p14:tracePt t="90119" x="4584700" y="4108450"/>
          <p14:tracePt t="90136" x="4438650" y="4108450"/>
          <p14:tracePt t="90153" x="4356100" y="4108450"/>
          <p14:tracePt t="90169" x="4267200" y="4108450"/>
          <p14:tracePt t="90186" x="4216400" y="4108450"/>
          <p14:tracePt t="90203" x="4191000" y="4108450"/>
          <p14:tracePt t="90220" x="4152900" y="4108450"/>
          <p14:tracePt t="90236" x="4114800" y="4108450"/>
          <p14:tracePt t="90253" x="4076700" y="4108450"/>
          <p14:tracePt t="90269" x="4032250" y="4108450"/>
          <p14:tracePt t="90286" x="3943350" y="4089400"/>
          <p14:tracePt t="90303" x="3867150" y="4076700"/>
          <p14:tracePt t="90319" x="3810000" y="4051300"/>
          <p14:tracePt t="90336" x="3740150" y="4038600"/>
          <p14:tracePt t="90353" x="3695700" y="4032250"/>
          <p14:tracePt t="90369" x="3670300" y="4032250"/>
          <p14:tracePt t="90386" x="3657600" y="4025900"/>
          <p14:tracePt t="90403" x="3644900" y="4025900"/>
          <p14:tracePt t="90420" x="3606800" y="4006850"/>
          <p14:tracePt t="90436" x="3581400" y="4006850"/>
          <p14:tracePt t="90453" x="3556000" y="4006850"/>
          <p14:tracePt t="90470" x="3524250" y="3994150"/>
          <p14:tracePt t="90486" x="3467100" y="3987800"/>
          <p14:tracePt t="90503" x="3422650" y="3975100"/>
          <p14:tracePt t="90520" x="3365500" y="3949700"/>
          <p14:tracePt t="90536" x="3289300" y="3937000"/>
          <p14:tracePt t="90553" x="3225800" y="3911600"/>
          <p14:tracePt t="90570" x="3181350" y="3886200"/>
          <p14:tracePt t="90587" x="3149600" y="3873500"/>
          <p14:tracePt t="90603" x="3130550" y="3867150"/>
          <p14:tracePt t="90909" x="3124200" y="3848100"/>
          <p14:tracePt t="90925" x="3124200" y="3841750"/>
          <p14:tracePt t="90941" x="3124200" y="3829050"/>
          <p14:tracePt t="90949" x="3124200" y="3822700"/>
          <p14:tracePt t="90956" x="3136900" y="3816350"/>
          <p14:tracePt t="90972" x="3136900" y="3810000"/>
          <p14:tracePt t="90987" x="3136900" y="3803650"/>
          <p14:tracePt t="91003" x="3143250" y="3803650"/>
          <p14:tracePt t="91189" x="3143250" y="3810000"/>
          <p14:tracePt t="91197" x="3143250" y="3816350"/>
          <p14:tracePt t="91205" x="3143250" y="3829050"/>
          <p14:tracePt t="91220" x="3143250" y="3841750"/>
          <p14:tracePt t="91237" x="3143250" y="3848100"/>
          <p14:tracePt t="91253" x="3149600" y="3860800"/>
          <p14:tracePt t="91437" x="3149600" y="3867150"/>
          <p14:tracePt t="91453" x="3149600" y="3873500"/>
          <p14:tracePt t="91477" x="3149600" y="3879850"/>
          <p14:tracePt t="91525" x="3155950" y="3892550"/>
          <p14:tracePt t="91573" x="3155950" y="3898900"/>
          <p14:tracePt t="98285" x="3162300" y="3911600"/>
          <p14:tracePt t="98293" x="3194050" y="3981450"/>
          <p14:tracePt t="98306" x="3238500" y="4070350"/>
          <p14:tracePt t="98322" x="3359150" y="4222750"/>
          <p14:tracePt t="98339" x="3498850" y="4375150"/>
          <p14:tracePt t="98356" x="3905250" y="4660900"/>
          <p14:tracePt t="98372" x="4298950" y="4832350"/>
          <p14:tracePt t="98389" x="4737100" y="5016500"/>
          <p14:tracePt t="98406" x="5092700" y="5137150"/>
          <p14:tracePt t="98422" x="5403850" y="5238750"/>
          <p14:tracePt t="98439" x="5594350" y="5283200"/>
          <p14:tracePt t="98456" x="5715000" y="5327650"/>
          <p14:tracePt t="98472" x="5791200" y="5346700"/>
          <p14:tracePt t="98489" x="5829300" y="5372100"/>
          <p14:tracePt t="98506" x="5854700" y="5384800"/>
          <p14:tracePt t="98522" x="5867400" y="5410200"/>
          <p14:tracePt t="98539" x="5880100" y="5435600"/>
          <p14:tracePt t="98597" x="5880100" y="5454650"/>
          <p14:tracePt t="98605" x="5892800" y="5461000"/>
          <p14:tracePt t="98613" x="5892800" y="5480050"/>
          <p14:tracePt t="98622" x="5899150" y="5505450"/>
          <p14:tracePt t="98639" x="5911850" y="5543550"/>
          <p14:tracePt t="98656" x="5930900" y="5568950"/>
          <p14:tracePt t="98717" x="5918200" y="5575300"/>
          <p14:tracePt t="98725" x="5892800" y="5575300"/>
          <p14:tracePt t="98733" x="5867400" y="5568950"/>
          <p14:tracePt t="98741" x="5848350" y="5562600"/>
          <p14:tracePt t="98756" x="5829300" y="5549900"/>
          <p14:tracePt t="98772" x="5816600" y="5549900"/>
          <p14:tracePt t="98941" x="5816600" y="5543550"/>
          <p14:tracePt t="98949" x="5822950" y="5543550"/>
          <p14:tracePt t="98965" x="5835650" y="5543550"/>
          <p14:tracePt t="98973" x="5842000" y="5543550"/>
          <p14:tracePt t="98989" x="5861050" y="5562600"/>
          <p14:tracePt t="102813" x="5867400" y="5530850"/>
          <p14:tracePt t="102821" x="5867400" y="5511800"/>
          <p14:tracePt t="102829" x="5861050" y="5492750"/>
          <p14:tracePt t="102840" x="5861050" y="5454650"/>
          <p14:tracePt t="102857" x="5861050" y="5384800"/>
          <p14:tracePt t="102874" x="5848350" y="5257800"/>
          <p14:tracePt t="102890" x="5848350" y="5118100"/>
          <p14:tracePt t="102907" x="5848350" y="4946650"/>
          <p14:tracePt t="102924" x="5848350" y="4692650"/>
          <p14:tracePt t="102940" x="5848350" y="4572000"/>
          <p14:tracePt t="102957" x="5848350" y="4495800"/>
          <p14:tracePt t="102974" x="5848350" y="4438650"/>
          <p14:tracePt t="102990" x="5835650" y="4394200"/>
          <p14:tracePt t="103007" x="5835650" y="4356100"/>
          <p14:tracePt t="103024" x="5835650" y="4330700"/>
          <p14:tracePt t="103040" x="5829300" y="4311650"/>
          <p14:tracePt t="103057" x="5829300" y="4286250"/>
          <p14:tracePt t="103074" x="5829300" y="4260850"/>
          <p14:tracePt t="103090" x="5829300" y="4210050"/>
          <p14:tracePt t="103107" x="5829300" y="4089400"/>
          <p14:tracePt t="103124" x="5829300" y="3962400"/>
          <p14:tracePt t="103140" x="5829300" y="3898900"/>
          <p14:tracePt t="103157" x="5829300" y="3873500"/>
          <p14:tracePt t="103174" x="5829300" y="3867150"/>
          <p14:tracePt t="103190" x="5829300" y="3860800"/>
          <p14:tracePt t="104190" x="5829300" y="3841750"/>
          <p14:tracePt t="104197" x="5816600" y="3816350"/>
          <p14:tracePt t="104207" x="5810250" y="3784600"/>
          <p14:tracePt t="104224" x="5784850" y="3727450"/>
          <p14:tracePt t="104241" x="5778500" y="3632200"/>
          <p14:tracePt t="104257" x="5772150" y="3562350"/>
          <p14:tracePt t="104276" x="5772150" y="3467100"/>
          <p14:tracePt t="104291" x="5772150" y="3333750"/>
          <p14:tracePt t="104308" x="5772150" y="3155950"/>
          <p14:tracePt t="104310" x="5772150" y="3041650"/>
          <p14:tracePt t="104324" x="5803900" y="2762250"/>
          <p14:tracePt t="104341" x="5854700" y="2476500"/>
          <p14:tracePt t="104357" x="5905500" y="2260600"/>
          <p14:tracePt t="104374" x="5937250" y="2076450"/>
          <p14:tracePt t="104390" x="5962650" y="1936750"/>
          <p14:tracePt t="104407" x="5975350" y="1784350"/>
          <p14:tracePt t="104424" x="5975350" y="1714500"/>
          <p14:tracePt t="104441" x="5988050" y="1651000"/>
          <p14:tracePt t="104458" x="5994400" y="1593850"/>
          <p14:tracePt t="104474" x="6007100" y="1536700"/>
          <p14:tracePt t="104491" x="6032500" y="1454150"/>
          <p14:tracePt t="104508" x="6051550" y="1371600"/>
          <p14:tracePt t="104524" x="6057900" y="1263650"/>
          <p14:tracePt t="104541" x="6057900" y="1193800"/>
          <p14:tracePt t="104558" x="6070600" y="1136650"/>
          <p14:tracePt t="104574" x="6076950" y="1104900"/>
          <p14:tracePt t="104591" x="6076950" y="1079500"/>
          <p14:tracePt t="104637" x="6076950" y="1073150"/>
          <p14:tracePt t="105037" x="6076950" y="1079500"/>
          <p14:tracePt t="105053" x="6076950" y="1092200"/>
          <p14:tracePt t="105061" x="6076950" y="1104900"/>
          <p14:tracePt t="105077" x="6076950" y="1123950"/>
          <p14:tracePt t="105085" x="6076950" y="1155700"/>
          <p14:tracePt t="105093" x="6076950" y="1174750"/>
          <p14:tracePt t="105108" x="6076950" y="1238250"/>
          <p14:tracePt t="105124" x="6076950" y="1631950"/>
          <p14:tracePt t="105141" x="6076950" y="2247900"/>
          <p14:tracePt t="105158" x="6076950" y="3003550"/>
          <p14:tracePt t="105175" x="6096000" y="3765550"/>
          <p14:tracePt t="105192" x="6197600" y="4419600"/>
          <p14:tracePt t="105208" x="6337300" y="4965700"/>
          <p14:tracePt t="105225" x="6400800" y="5314950"/>
          <p14:tracePt t="105241" x="6464300" y="5562600"/>
          <p14:tracePt t="105258" x="6508750" y="5715000"/>
          <p14:tracePt t="105275" x="6553200" y="5861050"/>
          <p14:tracePt t="105291" x="6565900" y="5943600"/>
          <p14:tracePt t="105308" x="6591300" y="6013450"/>
          <p14:tracePt t="105311" x="6591300" y="6045200"/>
          <p14:tracePt t="105324" x="6597650" y="6102350"/>
          <p14:tracePt t="105341" x="6610350" y="6172200"/>
          <p14:tracePt t="105358" x="6623050" y="6280150"/>
          <p14:tracePt t="105374" x="6654800" y="6381750"/>
          <p14:tracePt t="105391" x="6667500" y="6489700"/>
          <p14:tracePt t="105408" x="6686550" y="6642100"/>
          <p14:tracePt t="105425" x="6705600" y="6794500"/>
          <p14:tracePt t="105441" x="6705600" y="6851650"/>
          <p14:tracePt t="105458" x="6718300" y="6851650"/>
          <p14:tracePt t="105541" x="6692900" y="6807200"/>
          <p14:tracePt t="105549" x="6667500" y="6750050"/>
          <p14:tracePt t="105558" x="6654800" y="6711950"/>
          <p14:tracePt t="105575" x="6629400" y="6680200"/>
          <p14:tracePt t="105591" x="6629400" y="6673850"/>
          <p14:tracePt t="105625" x="6623050" y="6667500"/>
          <p14:tracePt t="105641" x="6623050" y="6654800"/>
          <p14:tracePt t="105658" x="6604000" y="6648450"/>
          <p14:tracePt t="105675" x="6604000" y="6629400"/>
          <p14:tracePt t="105692" x="6578600" y="6604000"/>
          <p14:tracePt t="105708" x="6553200" y="6584950"/>
          <p14:tracePt t="105725" x="6515100" y="6572250"/>
          <p14:tracePt t="105741" x="6477000" y="6559550"/>
          <p14:tracePt t="105758" x="6451600" y="6559550"/>
          <p14:tracePt t="105775" x="6432550" y="6559550"/>
          <p14:tracePt t="105791" x="6426200" y="6559550"/>
          <p14:tracePt t="105808" x="6400800" y="6559550"/>
          <p14:tracePt t="105825" x="6381750" y="6559550"/>
          <p14:tracePt t="105828" x="6375400" y="6559550"/>
          <p14:tracePt t="105841" x="6362700" y="6559550"/>
          <p14:tracePt t="105858" x="6324600" y="6559550"/>
          <p14:tracePt t="105875" x="6292850" y="6559550"/>
          <p14:tracePt t="105892" x="6235700" y="6553200"/>
          <p14:tracePt t="105973" x="6235700" y="6546850"/>
          <p14:tracePt t="106005" x="6242050" y="6534150"/>
          <p14:tracePt t="106021" x="6261100" y="6534150"/>
          <p14:tracePt t="106029" x="6267450" y="6534150"/>
          <p14:tracePt t="106037" x="6280150" y="6534150"/>
          <p14:tracePt t="106045" x="6299200" y="6534150"/>
          <p14:tracePt t="106058" x="6318250" y="6534150"/>
          <p14:tracePt t="106075" x="6369050" y="6527800"/>
          <p14:tracePt t="106092" x="6438900" y="6515100"/>
          <p14:tracePt t="106108" x="6457950" y="6502400"/>
          <p14:tracePt t="106125" x="6489700" y="6496050"/>
          <p14:tracePt t="106141" x="6496050" y="6496050"/>
          <p14:tracePt t="106158" x="6502400" y="6496050"/>
          <p14:tracePt t="106175" x="6508750" y="6483350"/>
          <p14:tracePt t="106192" x="6527800" y="6483350"/>
          <p14:tracePt t="106208" x="6534150" y="6483350"/>
          <p14:tracePt t="106225" x="6540500" y="6483350"/>
          <p14:tracePt t="106242" x="6553200" y="6483350"/>
          <p14:tracePt t="106258" x="6559550" y="6483350"/>
          <p14:tracePt t="106291" x="6578600" y="6483350"/>
          <p14:tracePt t="106308" x="6604000" y="6477000"/>
          <p14:tracePt t="106325" x="6623050" y="6477000"/>
          <p14:tracePt t="106341" x="6635750" y="6477000"/>
          <p14:tracePt t="106358" x="6642100" y="6470650"/>
          <p14:tracePt t="106375" x="6661150" y="6470650"/>
          <p14:tracePt t="106391" x="6680200" y="6457950"/>
          <p14:tracePt t="106408" x="6705600" y="6457950"/>
          <p14:tracePt t="106425" x="6718300" y="6451600"/>
          <p14:tracePt t="106441" x="6756400" y="6451600"/>
          <p14:tracePt t="106458" x="6775450" y="6451600"/>
          <p14:tracePt t="106475" x="6794500" y="6438900"/>
          <p14:tracePt t="106492" x="6819900" y="6438900"/>
          <p14:tracePt t="106508" x="6826250" y="6432550"/>
          <p14:tracePt t="106541" x="6832600" y="6432550"/>
          <p14:tracePt t="106558" x="6845300" y="6432550"/>
          <p14:tracePt t="106575" x="6851650" y="6432550"/>
          <p14:tracePt t="106591" x="6864350" y="6432550"/>
          <p14:tracePt t="106608" x="6870700" y="6432550"/>
          <p14:tracePt t="106625" x="6908800" y="6432550"/>
          <p14:tracePt t="106642" x="6940550" y="6432550"/>
          <p14:tracePt t="106659" x="6991350" y="6432550"/>
          <p14:tracePt t="106675" x="7029450" y="6432550"/>
          <p14:tracePt t="106692" x="7067550" y="6432550"/>
          <p14:tracePt t="106708" x="7124700" y="6432550"/>
          <p14:tracePt t="106725" x="7150100" y="6432550"/>
          <p14:tracePt t="106742" x="7169150" y="6432550"/>
          <p14:tracePt t="106758" x="7188200" y="6432550"/>
          <p14:tracePt t="106792" x="7194550" y="6432550"/>
          <p14:tracePt t="106808" x="7200900" y="6432550"/>
          <p14:tracePt t="106825" x="7232650" y="6432550"/>
          <p14:tracePt t="106842" x="7245350" y="6432550"/>
          <p14:tracePt t="106858" x="7283450" y="6432550"/>
          <p14:tracePt t="106875" x="7321550" y="6432550"/>
          <p14:tracePt t="106892" x="7378700" y="6432550"/>
          <p14:tracePt t="106908" x="7429500" y="6432550"/>
          <p14:tracePt t="106925" x="7480300" y="6432550"/>
          <p14:tracePt t="106942" x="7550150" y="6432550"/>
          <p14:tracePt t="106958" x="7620000" y="6432550"/>
          <p14:tracePt t="106975" x="7670800" y="6432550"/>
          <p14:tracePt t="106992" x="7727950" y="6432550"/>
          <p14:tracePt t="107008" x="7766050" y="6432550"/>
          <p14:tracePt t="107025" x="7804150" y="6432550"/>
          <p14:tracePt t="107042" x="7829550" y="6432550"/>
          <p14:tracePt t="107058" x="7842250" y="6432550"/>
          <p14:tracePt t="107075" x="7874000" y="6432550"/>
          <p14:tracePt t="107092" x="7893050" y="6432550"/>
          <p14:tracePt t="107108" x="7905750" y="6426200"/>
          <p14:tracePt t="107125" x="7918450" y="6426200"/>
          <p14:tracePt t="107142" x="7956550" y="6413500"/>
          <p14:tracePt t="107158" x="8001000" y="6407150"/>
          <p14:tracePt t="107175" x="8039100" y="6394450"/>
          <p14:tracePt t="107192" x="8128000" y="6381750"/>
          <p14:tracePt t="107208" x="8191500" y="6369050"/>
          <p14:tracePt t="107225" x="8235950" y="6362700"/>
          <p14:tracePt t="107242" x="8286750" y="6343650"/>
          <p14:tracePt t="107258" x="8318500" y="6337300"/>
          <p14:tracePt t="107275" x="8369300" y="6318250"/>
          <p14:tracePt t="107292" x="8426450" y="6318250"/>
          <p14:tracePt t="107308" x="8559800" y="6299200"/>
          <p14:tracePt t="107325" x="8642350" y="6280150"/>
          <p14:tracePt t="107342" x="8712200" y="6280150"/>
          <p14:tracePt t="107358" x="8756650" y="6273800"/>
          <p14:tracePt t="107375" x="8775700" y="6273800"/>
          <p14:tracePt t="107461" x="8750300" y="6273800"/>
          <p14:tracePt t="107469" x="8699500" y="6280150"/>
          <p14:tracePt t="107477" x="8642350" y="6292850"/>
          <p14:tracePt t="107492" x="8572500" y="6311900"/>
          <p14:tracePt t="107508" x="8274050" y="6432550"/>
          <p14:tracePt t="107525" x="8032750" y="6502400"/>
          <p14:tracePt t="107542" x="7766050" y="6521450"/>
          <p14:tracePt t="107558" x="7531100" y="6540500"/>
          <p14:tracePt t="107575" x="7334250" y="6540500"/>
          <p14:tracePt t="107592" x="7169150" y="6540500"/>
          <p14:tracePt t="107608" x="7042150" y="6540500"/>
          <p14:tracePt t="107625" x="6946900" y="6534150"/>
          <p14:tracePt t="107642" x="6877050" y="6521450"/>
          <p14:tracePt t="107659" x="6788150" y="6483350"/>
          <p14:tracePt t="107676" x="6616700" y="6438900"/>
          <p14:tracePt t="107692" x="6419850" y="6375400"/>
          <p14:tracePt t="107708" x="6184900" y="6318250"/>
          <p14:tracePt t="107725" x="5943600" y="6216650"/>
          <p14:tracePt t="107742" x="5695950" y="6089650"/>
          <p14:tracePt t="107759" x="5403850" y="5899150"/>
          <p14:tracePt t="107775" x="5080000" y="5562600"/>
          <p14:tracePt t="107792" x="4826000" y="5156200"/>
          <p14:tracePt t="107809" x="4622800" y="4743450"/>
          <p14:tracePt t="107825" x="4552950" y="4483100"/>
          <p14:tracePt t="107829" x="4540250" y="4394200"/>
          <p14:tracePt t="107842" x="4540250" y="4311650"/>
          <p14:tracePt t="107859" x="4540250" y="4159250"/>
          <p14:tracePt t="107876" x="4540250" y="3956050"/>
          <p14:tracePt t="107892" x="4540250" y="3892550"/>
          <p14:tracePt t="107909" x="4540250" y="3740150"/>
          <p14:tracePt t="107925" x="4572000" y="3644900"/>
          <p14:tracePt t="107942" x="4597400" y="3575050"/>
          <p14:tracePt t="107959" x="4610100" y="3536950"/>
          <p14:tracePt t="107975" x="4629150" y="3486150"/>
          <p14:tracePt t="107992" x="4635500" y="3460750"/>
          <p14:tracePt t="108009" x="4641850" y="3441700"/>
          <p14:tracePt t="108025" x="4667250" y="3429000"/>
          <p14:tracePt t="108042" x="4737100" y="3429000"/>
          <p14:tracePt t="108058" x="4838700" y="3429000"/>
          <p14:tracePt t="108075" x="4984750" y="3517900"/>
          <p14:tracePt t="108091" x="5175250" y="3695700"/>
          <p14:tracePt t="108108" x="5264150" y="3803650"/>
          <p14:tracePt t="108125" x="5314950" y="3867150"/>
          <p14:tracePt t="108141" x="5314950" y="3879850"/>
          <p14:tracePt t="108158" x="5321300" y="3886200"/>
          <p14:tracePt t="108175" x="5334000" y="3898900"/>
          <p14:tracePt t="108208" x="5359400" y="3911600"/>
          <p14:tracePt t="108225" x="5397500" y="3930650"/>
          <p14:tracePt t="108242" x="5454650" y="3956050"/>
          <p14:tracePt t="108258" x="5537200" y="3981450"/>
          <p14:tracePt t="108275" x="5613400" y="3994150"/>
          <p14:tracePt t="108292" x="5772150" y="4019550"/>
          <p14:tracePt t="108308" x="5886450" y="4032250"/>
          <p14:tracePt t="108325" x="5981700" y="4044950"/>
          <p14:tracePt t="108342" x="6032500" y="4057650"/>
          <p14:tracePt t="108358" x="6038850" y="4057650"/>
          <p14:tracePt t="109277" x="6000750" y="4057650"/>
          <p14:tracePt t="109285" x="5969000" y="4025900"/>
          <p14:tracePt t="109294" x="5937250" y="4000500"/>
          <p14:tracePt t="109309" x="5886450" y="3937000"/>
          <p14:tracePt t="109326" x="5873750" y="3867150"/>
          <p14:tracePt t="109342" x="5867400" y="3810000"/>
          <p14:tracePt t="109359" x="5854700" y="3765550"/>
          <p14:tracePt t="109376" x="5829300" y="3683000"/>
          <p14:tracePt t="109392" x="5803900" y="3562350"/>
          <p14:tracePt t="109409" x="5759450" y="3422650"/>
          <p14:tracePt t="109426" x="5746750" y="3270250"/>
          <p14:tracePt t="109442" x="5734050" y="3149600"/>
          <p14:tracePt t="109459" x="5721350" y="3060700"/>
          <p14:tracePt t="109476" x="5708650" y="3009900"/>
          <p14:tracePt t="109493" x="5708650" y="2889250"/>
          <p14:tracePt t="109509" x="5708650" y="2800350"/>
          <p14:tracePt t="109526" x="5708650" y="2717800"/>
          <p14:tracePt t="109542" x="5708650" y="2679700"/>
          <p14:tracePt t="109621" x="5708650" y="2667000"/>
          <p14:tracePt t="109628" x="5708650" y="2635250"/>
          <p14:tracePt t="109636" x="5708650" y="2571750"/>
          <p14:tracePt t="109644" x="5708650" y="2533650"/>
          <p14:tracePt t="109659" x="5708650" y="2482850"/>
          <p14:tracePt t="109676" x="5695950" y="2362200"/>
          <p14:tracePt t="109692" x="5695950" y="2108200"/>
          <p14:tracePt t="109709" x="5695950" y="1866900"/>
          <p14:tracePt t="109726" x="5695950" y="1625600"/>
          <p14:tracePt t="109742" x="5695950" y="1377950"/>
          <p14:tracePt t="109759" x="5695950" y="1193800"/>
          <p14:tracePt t="109776" x="5695950" y="1054100"/>
          <p14:tracePt t="109792" x="5695950" y="965200"/>
          <p14:tracePt t="109809" x="5695950" y="901700"/>
          <p14:tracePt t="109826" x="5695950" y="882650"/>
          <p14:tracePt t="109842" x="5695950" y="876300"/>
          <p14:tracePt t="109997" x="5689600" y="876300"/>
          <p14:tracePt t="110005" x="5689600" y="901700"/>
          <p14:tracePt t="110013" x="5670550" y="984250"/>
          <p14:tracePt t="110026" x="5670550" y="1073150"/>
          <p14:tracePt t="110043" x="5670550" y="1371600"/>
          <p14:tracePt t="110061" x="5670550" y="2127250"/>
          <p14:tracePt t="110076" x="5670550" y="2419350"/>
          <p14:tracePt t="110093" x="5670550" y="2990850"/>
          <p14:tracePt t="110109" x="5670550" y="3289300"/>
          <p14:tracePt t="110126" x="5670550" y="3511550"/>
          <p14:tracePt t="110143" x="5670550" y="3721100"/>
          <p14:tracePt t="110159" x="5670550" y="3860800"/>
          <p14:tracePt t="110176" x="5670550" y="3911600"/>
          <p14:tracePt t="110193" x="5670550" y="3917950"/>
          <p14:tracePt t="110209" x="5670550" y="3930650"/>
          <p14:tracePt t="110226" x="5670550" y="3956050"/>
          <p14:tracePt t="110243" x="5670550" y="4006850"/>
          <p14:tracePt t="110260" x="5670550" y="4152900"/>
          <p14:tracePt t="110276" x="5670550" y="4191000"/>
          <p14:tracePt t="110293" x="5670550" y="4349750"/>
          <p14:tracePt t="110309" x="5670550" y="4464050"/>
          <p14:tracePt t="110326" x="5670550" y="4565650"/>
          <p14:tracePt t="110343" x="5670550" y="4635500"/>
          <p14:tracePt t="110359" x="5670550" y="4648200"/>
          <p14:tracePt t="110414" x="5670550" y="4635500"/>
          <p14:tracePt t="110420" x="5670550" y="4521200"/>
          <p14:tracePt t="110430" x="5670550" y="4362450"/>
          <p14:tracePt t="110442" x="5670550" y="4241800"/>
          <p14:tracePt t="110460" x="5670550" y="3968750"/>
          <p14:tracePt t="110476" x="5670550" y="3835400"/>
          <p14:tracePt t="110492" x="5670550" y="3765550"/>
          <p14:tracePt t="110509" x="5670550" y="3702050"/>
          <p14:tracePt t="110526" x="5676900" y="3657600"/>
          <p14:tracePt t="110542" x="5689600" y="3619500"/>
          <p14:tracePt t="110559" x="5689600" y="3600450"/>
          <p14:tracePt t="110596" x="5689600" y="3594100"/>
          <p14:tracePt t="110644" x="5695950" y="3613150"/>
          <p14:tracePt t="110652" x="5695950" y="3644900"/>
          <p14:tracePt t="110660" x="5695950" y="3683000"/>
          <p14:tracePt t="110676" x="5708650" y="3778250"/>
          <p14:tracePt t="110693" x="5721350" y="3829050"/>
          <p14:tracePt t="110710" x="5721350" y="3854450"/>
          <p14:tracePt t="110726" x="5727700" y="3873500"/>
          <p14:tracePt t="110743" x="5727700" y="3892550"/>
          <p14:tracePt t="110759" x="5727700" y="3930650"/>
          <p14:tracePt t="110776" x="5740400" y="3968750"/>
          <p14:tracePt t="110793" x="5746750" y="4006850"/>
          <p14:tracePt t="110810" x="5759450" y="4025900"/>
          <p14:tracePt t="110827" x="5759450" y="4032250"/>
          <p14:tracePt t="110843" x="5765800" y="4044950"/>
          <p14:tracePt t="110925" x="5772150" y="4044950"/>
          <p14:tracePt t="110933" x="5791200" y="4044950"/>
          <p14:tracePt t="110943" x="5797550" y="4044950"/>
          <p14:tracePt t="110960" x="5829300" y="4044950"/>
          <p14:tracePt t="110976" x="5842000" y="4032250"/>
          <p14:tracePt t="110993" x="5854700" y="4032250"/>
          <p14:tracePt t="111010" x="5873750" y="4025900"/>
          <p14:tracePt t="111026" x="5911850" y="4025900"/>
          <p14:tracePt t="111043" x="6000750" y="4013200"/>
          <p14:tracePt t="111060" x="6102350" y="4013200"/>
          <p14:tracePt t="111076" x="6318250" y="4013200"/>
          <p14:tracePt t="111093" x="6470650" y="4013200"/>
          <p14:tracePt t="111110" x="6591300" y="4013200"/>
          <p14:tracePt t="111126" x="6673850" y="4013200"/>
          <p14:tracePt t="111143" x="6724650" y="4013200"/>
          <p14:tracePt t="111160" x="6762750" y="4013200"/>
          <p14:tracePt t="111176" x="6800850" y="4013200"/>
          <p14:tracePt t="111193" x="6851650" y="4013200"/>
          <p14:tracePt t="111210" x="6921500" y="4013200"/>
          <p14:tracePt t="111226" x="7023100" y="4013200"/>
          <p14:tracePt t="111243" x="7169150" y="4013200"/>
          <p14:tracePt t="111260" x="7359650" y="4013200"/>
          <p14:tracePt t="111276" x="7651750" y="4013200"/>
          <p14:tracePt t="111293" x="7785100" y="4013200"/>
          <p14:tracePt t="111310" x="7854950" y="4013200"/>
          <p14:tracePt t="111326" x="7861300" y="4013200"/>
          <p14:tracePt t="111517" x="7829550" y="4013200"/>
          <p14:tracePt t="111525" x="7791450" y="4013200"/>
          <p14:tracePt t="111533" x="7740650" y="4013200"/>
          <p14:tracePt t="111543" x="7689850" y="4013200"/>
          <p14:tracePt t="111560" x="7575550" y="4013200"/>
          <p14:tracePt t="111576" x="7423150" y="4013200"/>
          <p14:tracePt t="111593" x="7270750" y="4013200"/>
          <p14:tracePt t="111610" x="7118350" y="4013200"/>
          <p14:tracePt t="111626" x="6991350" y="4013200"/>
          <p14:tracePt t="111643" x="6864350" y="4013200"/>
          <p14:tracePt t="111660" x="6731000" y="4013200"/>
          <p14:tracePt t="111676" x="6496050" y="4013200"/>
          <p14:tracePt t="111693" x="6343650" y="4013200"/>
          <p14:tracePt t="111710" x="6178550" y="4000500"/>
          <p14:tracePt t="111727" x="6038850" y="3975100"/>
          <p14:tracePt t="111743" x="5918200" y="3962400"/>
          <p14:tracePt t="111760" x="5822950" y="3949700"/>
          <p14:tracePt t="111777" x="5759450" y="3937000"/>
          <p14:tracePt t="111793" x="5734050" y="3937000"/>
          <p14:tracePt t="111810" x="5708650" y="3930650"/>
          <p14:tracePt t="111843" x="5708650" y="3924300"/>
          <p14:tracePt t="112101" x="5695950" y="3924300"/>
          <p14:tracePt t="112109" x="5689600" y="3924300"/>
          <p14:tracePt t="112117" x="5683250" y="3924300"/>
          <p14:tracePt t="112133" x="5670550" y="3924300"/>
          <p14:tracePt t="112157" x="5657850" y="3937000"/>
          <p14:tracePt t="112181" x="5657850" y="3943350"/>
          <p14:tracePt t="112197" x="5657850" y="3949700"/>
          <p14:tracePt t="112253" x="5657850" y="3956050"/>
          <p14:tracePt t="112261" x="5657850" y="3962400"/>
          <p14:tracePt t="112325" x="5664200" y="3962400"/>
          <p14:tracePt t="112789" x="5657850" y="3962400"/>
          <p14:tracePt t="112797" x="5581650" y="3962400"/>
          <p14:tracePt t="112807" x="5505450" y="3962400"/>
          <p14:tracePt t="112813" x="5448300" y="3968750"/>
          <p14:tracePt t="112827" x="5435600" y="3975100"/>
          <p14:tracePt t="112845" x="5422900" y="3975100"/>
          <p14:tracePt t="115205" x="5403850" y="3981450"/>
          <p14:tracePt t="115213" x="5314950" y="4032250"/>
          <p14:tracePt t="115221" x="5200650" y="4121150"/>
          <p14:tracePt t="115229" x="5067300" y="4267200"/>
          <p14:tracePt t="115244" x="4927600" y="4451350"/>
          <p14:tracePt t="115261" x="4806950" y="4578350"/>
          <p14:tracePt t="115278" x="4686300" y="4699000"/>
          <p14:tracePt t="115294" x="4603750" y="4813300"/>
          <p14:tracePt t="115311" x="4552950" y="4876800"/>
          <p14:tracePt t="115328" x="4521200" y="4927600"/>
          <p14:tracePt t="115344" x="4502150" y="4953000"/>
          <p14:tracePt t="115361" x="4476750" y="4972050"/>
          <p14:tracePt t="115377" x="4438650" y="5003800"/>
          <p14:tracePt t="115394" x="4381500" y="5029200"/>
          <p14:tracePt t="115411" x="4305300" y="5054600"/>
          <p14:tracePt t="115428" x="4165600" y="5092700"/>
          <p14:tracePt t="115444" x="4057650" y="5149850"/>
          <p14:tracePt t="115461" x="3905250" y="5232400"/>
          <p14:tracePt t="115478" x="3765550" y="5346700"/>
          <p14:tracePt t="115494" x="3670300" y="5429250"/>
          <p14:tracePt t="115511" x="3619500" y="5473700"/>
          <p14:tracePt t="116693" x="3644900" y="5473700"/>
          <p14:tracePt t="116701" x="3702050" y="5492750"/>
          <p14:tracePt t="116711" x="3765550" y="5492750"/>
          <p14:tracePt t="116728" x="3898900" y="5492750"/>
          <p14:tracePt t="116745" x="4032250" y="5492750"/>
          <p14:tracePt t="116761" x="4133850" y="5505450"/>
          <p14:tracePt t="116778" x="4222750" y="5505450"/>
          <p14:tracePt t="116795" x="4267200" y="5505450"/>
          <p14:tracePt t="116812" x="4311650" y="5511800"/>
          <p14:tracePt t="116853" x="4318000" y="5511800"/>
          <p14:tracePt t="116869" x="4330700" y="5511800"/>
          <p14:tracePt t="117045" x="4318000" y="5511800"/>
          <p14:tracePt t="117053" x="4292600" y="5524500"/>
          <p14:tracePt t="117061" x="4241800" y="5524500"/>
          <p14:tracePt t="117078" x="4171950" y="5537200"/>
          <p14:tracePt t="117095" x="4114800" y="5543550"/>
          <p14:tracePt t="117112" x="4038600" y="5556250"/>
          <p14:tracePt t="117128" x="3975100" y="5556250"/>
          <p14:tracePt t="117145" x="3937000" y="5568950"/>
          <p14:tracePt t="117162" x="3924300" y="5568950"/>
          <p14:tracePt t="117178" x="3924300" y="5575300"/>
          <p14:tracePt t="117195" x="3911600" y="5575300"/>
          <p14:tracePt t="117212" x="3905250" y="5575300"/>
          <p14:tracePt t="117228" x="3898900" y="5575300"/>
          <p14:tracePt t="119709" x="3924300" y="5588000"/>
          <p14:tracePt t="119717" x="4076700" y="5619750"/>
          <p14:tracePt t="119725" x="4298950" y="5689600"/>
          <p14:tracePt t="119732" x="4546600" y="5784850"/>
          <p14:tracePt t="119746" x="4806950" y="5880100"/>
          <p14:tracePt t="119762" x="5378450" y="6057900"/>
          <p14:tracePt t="119779" x="5854700" y="6267450"/>
          <p14:tracePt t="119796" x="6381750" y="6470650"/>
          <p14:tracePt t="119812" x="7010400" y="6762750"/>
          <p14:tracePt t="119829" x="7251700" y="6851650"/>
          <p14:tracePt t="119846" x="7397750" y="6851650"/>
          <p14:tracePt t="119862" x="7461250" y="6851650"/>
          <p14:tracePt t="119879" x="7480300" y="6851650"/>
          <p14:tracePt t="120061" x="7486650" y="6851650"/>
          <p14:tracePt t="120069" x="7505700" y="6851650"/>
          <p14:tracePt t="120079" x="7524750" y="6813550"/>
          <p14:tracePt t="120096" x="7550150" y="6692900"/>
          <p14:tracePt t="120112" x="7550150" y="6527800"/>
          <p14:tracePt t="120129" x="7550150" y="6356350"/>
          <p14:tracePt t="120146" x="7531100" y="6254750"/>
          <p14:tracePt t="120162" x="7493000" y="6159500"/>
          <p14:tracePt t="120179" x="7461250" y="6115050"/>
          <p14:tracePt t="120196" x="7454900" y="6108700"/>
          <p14:tracePt t="120357" x="7454900" y="6115050"/>
          <p14:tracePt t="120365" x="7454900" y="6127750"/>
          <p14:tracePt t="120373" x="7461250" y="6140450"/>
          <p14:tracePt t="120381" x="7473950" y="6165850"/>
          <p14:tracePt t="120396" x="7473950" y="6184900"/>
          <p14:tracePt t="120412" x="7512050" y="6292850"/>
          <p14:tracePt t="120429" x="7524750" y="6362700"/>
          <p14:tracePt t="120446" x="7537450" y="6413500"/>
          <p14:tracePt t="120463" x="7543800" y="6457950"/>
          <p14:tracePt t="120479" x="7556500" y="6470650"/>
          <p14:tracePt t="123245" x="7550150" y="6477000"/>
          <p14:tracePt t="123253" x="7493000" y="6477000"/>
          <p14:tracePt t="123263" x="7429500" y="6457950"/>
          <p14:tracePt t="123280" x="7283450" y="6388100"/>
          <p14:tracePt t="123297" x="7137400" y="6318250"/>
          <p14:tracePt t="123313" x="6927850" y="6254750"/>
          <p14:tracePt t="123330" x="6654800" y="6178550"/>
          <p14:tracePt t="123347" x="6350000" y="6121400"/>
          <p14:tracePt t="123364" x="6007100" y="6070600"/>
          <p14:tracePt t="123380" x="5873750" y="6057900"/>
          <p14:tracePt t="123396" x="5765800" y="6045200"/>
          <p14:tracePt t="123413" x="5695950" y="6045200"/>
          <p14:tracePt t="123430" x="5670550" y="6045200"/>
          <p14:tracePt t="123447" x="5619750" y="6045200"/>
          <p14:tracePt t="123463" x="5594350" y="6051550"/>
          <p14:tracePt t="123480" x="5562600" y="6051550"/>
          <p14:tracePt t="123497" x="5480050" y="6051550"/>
          <p14:tracePt t="123513" x="5327650" y="6051550"/>
          <p14:tracePt t="123530" x="5073650" y="6019800"/>
          <p14:tracePt t="123547" x="4660900" y="5911850"/>
          <p14:tracePt t="123564" x="4013200" y="5683250"/>
          <p14:tracePt t="123580" x="3797300" y="5607050"/>
          <p14:tracePt t="123597" x="3689350" y="5562600"/>
          <p14:tracePt t="123614" x="3651250" y="5549900"/>
          <p14:tracePt t="123630" x="3644900" y="5543550"/>
          <p14:tracePt t="123805" x="3625850" y="5530850"/>
          <p14:tracePt t="123901" x="3619500" y="5524500"/>
          <p14:tracePt t="124845" x="3625850" y="5518150"/>
          <p14:tracePt t="124853" x="3790950" y="5562600"/>
          <p14:tracePt t="124864" x="4095750" y="5613400"/>
          <p14:tracePt t="124881" x="4895850" y="5822950"/>
          <p14:tracePt t="124897" x="5943600" y="6102350"/>
          <p14:tracePt t="124914" x="7099300" y="6381750"/>
          <p14:tracePt t="124931" x="8128000" y="6661150"/>
          <p14:tracePt t="124948" x="8978900" y="6851650"/>
          <p14:tracePt t="124964" x="9086850" y="6851650"/>
          <p14:tracePt t="125037" x="9074150" y="6851650"/>
          <p14:tracePt t="125045" x="9061450" y="6851650"/>
          <p14:tracePt t="125053" x="9055100" y="6851650"/>
          <p14:tracePt t="125064" x="9036050" y="6851650"/>
          <p14:tracePt t="125081" x="8985250" y="6845300"/>
          <p14:tracePt t="125097" x="8928100" y="6832600"/>
          <p14:tracePt t="125114" x="8877300" y="6832600"/>
          <p14:tracePt t="125131" x="8826500" y="6819900"/>
          <p14:tracePt t="125148" x="8718550" y="6813550"/>
          <p14:tracePt t="125164" x="8667750" y="6794500"/>
          <p14:tracePt t="125181" x="8547100" y="6781800"/>
          <p14:tracePt t="125197" x="8477250" y="6775450"/>
          <p14:tracePt t="125214" x="8420100" y="6775450"/>
          <p14:tracePt t="125231" x="8394700" y="6775450"/>
          <p14:tracePt t="125247" x="8388350" y="6775450"/>
          <p14:tracePt t="125264" x="8382000" y="6775450"/>
          <p14:tracePt t="125281" x="8362950" y="6769100"/>
          <p14:tracePt t="125314" x="8362950" y="6762750"/>
          <p14:tracePt t="125331" x="8343900" y="6762750"/>
          <p14:tracePt t="125348" x="8305800" y="6737350"/>
          <p14:tracePt t="125364" x="8267700" y="6718300"/>
          <p14:tracePt t="125380" x="8210550" y="6692900"/>
          <p14:tracePt t="125397" x="8140700" y="6661150"/>
          <p14:tracePt t="125414" x="8077200" y="6642100"/>
          <p14:tracePt t="125431" x="8007350" y="6623050"/>
          <p14:tracePt t="125447" x="7918450" y="6604000"/>
          <p14:tracePt t="125464" x="7829550" y="6597650"/>
          <p14:tracePt t="125481" x="7696200" y="6578600"/>
          <p14:tracePt t="125497" x="7505700" y="6578600"/>
          <p14:tracePt t="125514" x="7245350" y="6578600"/>
          <p14:tracePt t="125531" x="6915150" y="6578600"/>
          <p14:tracePt t="125548" x="6400800" y="6578600"/>
          <p14:tracePt t="125564" x="6102350" y="6578600"/>
          <p14:tracePt t="125581" x="5899150" y="6578600"/>
          <p14:tracePt t="125597" x="5740400" y="6578600"/>
          <p14:tracePt t="125614" x="5613400" y="6578600"/>
          <p14:tracePt t="125631" x="5492750" y="6578600"/>
          <p14:tracePt t="125647" x="5422900" y="6572250"/>
          <p14:tracePt t="125664" x="5372100" y="6546850"/>
          <p14:tracePt t="125681" x="5346700" y="6527800"/>
          <p14:tracePt t="125699" x="5314950" y="6496050"/>
          <p14:tracePt t="125714" x="5264150" y="6470650"/>
          <p14:tracePt t="125731" x="5245100" y="6445250"/>
          <p14:tracePt t="125748" x="5200650" y="6413500"/>
          <p14:tracePt t="125764" x="5162550" y="6394450"/>
          <p14:tracePt t="125781" x="5130800" y="6375400"/>
          <p14:tracePt t="125797" x="5073650" y="6337300"/>
          <p14:tracePt t="125814" x="5048250" y="6318250"/>
          <p14:tracePt t="125831" x="4978400" y="6280150"/>
          <p14:tracePt t="125848" x="4940300" y="6254750"/>
          <p14:tracePt t="125864" x="4914900" y="6242050"/>
          <p14:tracePt t="125881" x="4895850" y="6223000"/>
          <p14:tracePt t="125885" x="4864100" y="6210300"/>
          <p14:tracePt t="125898" x="4838700" y="6203950"/>
          <p14:tracePt t="125914" x="4787900" y="6153150"/>
          <p14:tracePt t="125931" x="4749800" y="6121400"/>
          <p14:tracePt t="125948" x="4692650" y="6083300"/>
          <p14:tracePt t="125964" x="4648200" y="6045200"/>
          <p14:tracePt t="125981" x="4591050" y="5988050"/>
          <p14:tracePt t="125998" x="4464050" y="5918200"/>
          <p14:tracePt t="126014" x="4267200" y="5803900"/>
          <p14:tracePt t="126031" x="4025900" y="5695950"/>
          <p14:tracePt t="126048" x="3848100" y="5613400"/>
          <p14:tracePt t="126064" x="3746500" y="5575300"/>
          <p14:tracePt t="126081" x="3702050" y="5549900"/>
          <p14:tracePt t="126098" x="3702050" y="5543550"/>
          <p14:tracePt t="126133" x="3695700" y="5543550"/>
          <p14:tracePt t="135717" x="3676650" y="5537200"/>
          <p14:tracePt t="135725" x="3562350" y="5505450"/>
          <p14:tracePt t="135734" x="3441700" y="5473700"/>
          <p14:tracePt t="135751" x="3225800" y="5422900"/>
          <p14:tracePt t="135767" x="3054350" y="5410200"/>
          <p14:tracePt t="135784" x="2921000" y="5384800"/>
          <p14:tracePt t="135801" x="2870200" y="5384800"/>
          <p14:tracePt t="135817" x="2851150" y="5384800"/>
          <p14:tracePt t="135834" x="2819400" y="5384800"/>
          <p14:tracePt t="135851" x="2794000" y="5372100"/>
          <p14:tracePt t="135867" x="2749550" y="5365750"/>
          <p14:tracePt t="135884" x="2711450" y="5353050"/>
          <p14:tracePt t="135901" x="2673350" y="5340350"/>
          <p14:tracePt t="135973" x="2667000" y="5340350"/>
          <p14:tracePt t="135997" x="2654300" y="5340350"/>
          <p14:tracePt t="136005" x="2635250" y="5340350"/>
          <p14:tracePt t="136013" x="2603500" y="5340350"/>
          <p14:tracePt t="136021" x="2552700" y="5340350"/>
          <p14:tracePt t="136034" x="2501900" y="5340350"/>
          <p14:tracePt t="136051" x="2374900" y="5353050"/>
          <p14:tracePt t="136068" x="2228850" y="5378450"/>
          <p14:tracePt t="136084" x="1993900" y="5410200"/>
          <p14:tracePt t="136101" x="1543050" y="5448300"/>
          <p14:tracePt t="136117" x="1301750" y="5499100"/>
          <p14:tracePt t="136134" x="1212850" y="5511800"/>
          <p14:tracePt t="136151" x="1193800" y="5511800"/>
          <p14:tracePt t="136184" x="1200150" y="5511800"/>
          <p14:tracePt t="136205" x="1212850" y="5505450"/>
          <p14:tracePt t="136221" x="1212850" y="5486400"/>
          <p14:tracePt t="136234" x="1219200" y="5480050"/>
          <p14:tracePt t="136251" x="1219200" y="5448300"/>
          <p14:tracePt t="136284" x="1219200" y="5441950"/>
          <p14:tracePt t="136429" x="1219200" y="5397500"/>
          <p14:tracePt t="136437" x="1219200" y="5295900"/>
          <p14:tracePt t="136445" x="1219200" y="5067300"/>
          <p14:tracePt t="136452" x="1219200" y="4864100"/>
          <p14:tracePt t="136468" x="1219200" y="4673600"/>
          <p14:tracePt t="136484" x="1219200" y="4400550"/>
          <p14:tracePt t="136501" x="1219200" y="4330700"/>
          <p14:tracePt t="136518" x="1231900" y="4286250"/>
          <p14:tracePt t="136534" x="1238250" y="4273550"/>
          <p14:tracePt t="137317" x="1257300" y="4267200"/>
          <p14:tracePt t="137325" x="1327150" y="4267200"/>
          <p14:tracePt t="137335" x="1504950" y="4267200"/>
          <p14:tracePt t="137351" x="1727200" y="4267200"/>
          <p14:tracePt t="137368" x="1739900" y="4267200"/>
          <p14:tracePt t="137401" x="1739900" y="4260850"/>
          <p14:tracePt t="137485" x="1746250" y="4260850"/>
          <p14:tracePt t="137493" x="1758950" y="4260850"/>
          <p14:tracePt t="137501" x="1809750" y="4210050"/>
          <p14:tracePt t="137518" x="1911350" y="4121150"/>
          <p14:tracePt t="137535" x="2012950" y="4076700"/>
          <p14:tracePt t="137551" x="2133600" y="3981450"/>
          <p14:tracePt t="137568" x="2247900" y="3892550"/>
          <p14:tracePt t="137585" x="2311400" y="3841750"/>
          <p14:tracePt t="137601" x="2336800" y="3829050"/>
          <p14:tracePt t="137618" x="2336800" y="3822700"/>
          <p14:tracePt t="152029" x="2387600" y="3816350"/>
          <p14:tracePt t="152037" x="2495550" y="3797300"/>
          <p14:tracePt t="152045" x="2609850" y="3784600"/>
          <p14:tracePt t="152056" x="2698750" y="3771900"/>
          <p14:tracePt t="152072" x="2768600" y="3771900"/>
          <p14:tracePt t="152157" x="2774950" y="3765550"/>
          <p14:tracePt t="155509" x="0" y="0"/>
        </p14:tracePtLst>
      </p14:laserTraceLst>
    </p:ext>
  </p:extLs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Two-Sample Independent T test</a:t>
            </a:r>
          </a:p>
        </p:txBody>
      </p:sp>
      <p:sp>
        <p:nvSpPr>
          <p:cNvPr id="10" name="Rounded Rectangle 9"/>
          <p:cNvSpPr/>
          <p:nvPr/>
        </p:nvSpPr>
        <p:spPr>
          <a:xfrm>
            <a:off x="2214563" y="2651125"/>
            <a:ext cx="7874000" cy="35941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means of two independent sets of data (a population) </a:t>
            </a:r>
          </a:p>
          <a:p>
            <a:pPr algn="ctr">
              <a:lnSpc>
                <a:spcPct val="150000"/>
              </a:lnSpc>
              <a:defRPr/>
            </a:pPr>
            <a:r>
              <a:rPr lang="en-US" sz="2800" dirty="0">
                <a:solidFill>
                  <a:schemeClr val="tx1"/>
                </a:solidFill>
                <a:cs typeface="Times New Roman" pitchFamily="18" charset="0"/>
              </a:rPr>
              <a:t>are equal or not</a:t>
            </a:r>
          </a:p>
          <a:p>
            <a:pPr algn="ctr">
              <a:lnSpc>
                <a:spcPct val="150000"/>
              </a:lnSpc>
              <a:defRPr/>
            </a:pPr>
            <a:r>
              <a:rPr lang="en-US" sz="2800" dirty="0">
                <a:solidFill>
                  <a:schemeClr val="tx1"/>
                </a:solidFill>
                <a:cs typeface="Times New Roman" pitchFamily="18" charset="0"/>
              </a:rPr>
              <a:t>An example of a change in the average score of male students compared to female students</a:t>
            </a:r>
            <a:endParaRPr lang="ar-AE" sz="2800" dirty="0">
              <a:solidFill>
                <a:schemeClr val="tx1"/>
              </a:solidFill>
              <a:cs typeface="Times New Roman" pitchFamily="18" charset="0"/>
            </a:endParaRPr>
          </a:p>
        </p:txBody>
      </p:sp>
      <p:sp>
        <p:nvSpPr>
          <p:cNvPr id="6758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F9CD0C1-A4FF-4CFD-AF2F-2C9827FC272D}" type="slidenum">
              <a:rPr lang="en-US" altLang="en-US" sz="1000" b="0">
                <a:solidFill>
                  <a:srgbClr val="9B9A98"/>
                </a:solidFill>
                <a:latin typeface="Arial" panose="020B0604020202020204" pitchFamily="34" charset="0"/>
              </a:rPr>
              <a:pPr/>
              <a:t>148</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76556129"/>
      </p:ext>
    </p:extLst>
  </p:cSld>
  <p:clrMapOvr>
    <a:masterClrMapping/>
  </p:clrMapOvr>
  <mc:AlternateContent xmlns:mc="http://schemas.openxmlformats.org/markup-compatibility/2006" xmlns:p14="http://schemas.microsoft.com/office/powerpoint/2010/main">
    <mc:Choice Requires="p14">
      <p:transition spd="slow" p14:dur="2000" advTm="27395"/>
    </mc:Choice>
    <mc:Fallback xmlns="">
      <p:transition spd="slow" advTm="2739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extLst mod="1">
    <p:ext uri="{3A86A75C-4F4B-4683-9AE1-C65F6400EC91}">
      <p14:laserTraceLst xmlns:p14="http://schemas.microsoft.com/office/powerpoint/2010/main">
        <p14:tracePtLst>
          <p14:tracePt t="10273" x="501650" y="5600700"/>
          <p14:tracePt t="10297" x="508000" y="5594350"/>
          <p14:tracePt t="10305" x="552450" y="5575300"/>
          <p14:tracePt t="10317" x="647700" y="5530850"/>
          <p14:tracePt t="10334" x="869950" y="5480050"/>
          <p14:tracePt t="10351" x="1352550" y="5314950"/>
          <p14:tracePt t="10367" x="2171700" y="4965700"/>
          <p14:tracePt t="10384" x="3143250" y="4749800"/>
          <p14:tracePt t="10401" x="4616450" y="4502150"/>
          <p14:tracePt t="10417" x="5562600" y="4343400"/>
          <p14:tracePt t="10434" x="6235700" y="4140200"/>
          <p14:tracePt t="10451" x="6781800" y="3968750"/>
          <p14:tracePt t="10468" x="7245350" y="3784600"/>
          <p14:tracePt t="10484" x="7658100" y="3594100"/>
          <p14:tracePt t="10501" x="7835900" y="3511550"/>
          <p14:tracePt t="10518" x="7886700" y="3479800"/>
          <p14:tracePt t="10535" x="7886700" y="3473450"/>
          <p14:tracePt t="10568" x="7886700" y="3467100"/>
          <p14:tracePt t="23682" x="7893050" y="3460750"/>
          <p14:tracePt t="23690" x="7912100" y="3460750"/>
          <p14:tracePt t="23698" x="7931150" y="3460750"/>
          <p14:tracePt t="23706" x="7937500" y="3460750"/>
          <p14:tracePt t="23722" x="7943850" y="3460750"/>
          <p14:tracePt t="23739" x="7962900" y="3454400"/>
          <p14:tracePt t="23755" x="7969250" y="3454400"/>
          <p14:tracePt t="23772" x="7975600" y="3448050"/>
          <p14:tracePt t="23789" x="7988300" y="3441700"/>
          <p14:tracePt t="24475" x="7994650" y="3441700"/>
          <p14:tracePt t="24484" x="8001000" y="3448050"/>
          <p14:tracePt t="24492" x="8001000" y="3454400"/>
          <p14:tracePt t="24505" x="8013700" y="3467100"/>
          <p14:tracePt t="24522" x="8020050" y="3467100"/>
          <p14:tracePt t="24556" x="8020050" y="3479800"/>
          <p14:tracePt t="24586" x="8026400" y="3486150"/>
        </p14:tracePtLst>
      </p14:laserTraceLst>
    </p:ext>
  </p:extLs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Example: The following data represents the number of absences for two groups of students, divided into males and females</a:t>
            </a:r>
            <a:endParaRPr lang="ar-AE" sz="2800" dirty="0">
              <a:solidFill>
                <a:schemeClr val="tx1"/>
              </a:solidFill>
              <a:cs typeface="Times New Roman" pitchFamily="18" charset="0"/>
            </a:endParaRPr>
          </a:p>
        </p:txBody>
      </p:sp>
      <p:sp>
        <p:nvSpPr>
          <p:cNvPr id="6861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8289B9-8C49-4347-A961-CC19E55C7137}" type="slidenum">
              <a:rPr lang="en-US" altLang="en-US" sz="1000" b="0">
                <a:solidFill>
                  <a:srgbClr val="9B9A98"/>
                </a:solidFill>
                <a:latin typeface="Arial" panose="020B0604020202020204" pitchFamily="34" charset="0"/>
              </a:rPr>
              <a:pPr/>
              <a:t>149</a:t>
            </a:fld>
            <a:endParaRPr lang="en-US" altLang="en-US" sz="1000" b="0">
              <a:solidFill>
                <a:srgbClr val="9B9A98"/>
              </a:solidFill>
              <a:latin typeface="Arial" panose="020B0604020202020204" pitchFamily="34" charset="0"/>
            </a:endParaRPr>
          </a:p>
        </p:txBody>
      </p:sp>
      <p:pic>
        <p:nvPicPr>
          <p:cNvPr id="68612" name="Picture 1"/>
          <p:cNvPicPr>
            <a:picLocks noChangeAspect="1"/>
          </p:cNvPicPr>
          <p:nvPr/>
        </p:nvPicPr>
        <p:blipFill>
          <a:blip r:embed="rId3">
            <a:extLst>
              <a:ext uri="{28A0092B-C50C-407E-A947-70E740481C1C}">
                <a14:useLocalDpi xmlns:a14="http://schemas.microsoft.com/office/drawing/2010/main" val="0"/>
              </a:ext>
            </a:extLst>
          </a:blip>
          <a:srcRect l="35027" t="20157" r="36037" b="49757"/>
          <a:stretch>
            <a:fillRect/>
          </a:stretch>
        </p:blipFill>
        <p:spPr bwMode="auto">
          <a:xfrm>
            <a:off x="3338513" y="2911475"/>
            <a:ext cx="5700712"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355464376"/>
      </p:ext>
    </p:extLst>
  </p:cSld>
  <p:clrMapOvr>
    <a:masterClrMapping/>
  </p:clrMapOvr>
  <mc:AlternateContent xmlns:mc="http://schemas.openxmlformats.org/markup-compatibility/2006" xmlns:p14="http://schemas.microsoft.com/office/powerpoint/2010/main">
    <mc:Choice Requires="p14">
      <p:transition spd="slow" p14:dur="2000" advTm="57842"/>
    </mc:Choice>
    <mc:Fallback xmlns="">
      <p:transition spd="slow" advTm="5784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absence times for males is equal to the average absence times for females (meaning there is no difference)</a:t>
            </a: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absence times for males is not equal to the average absence times for females </a:t>
            </a:r>
          </a:p>
          <a:p>
            <a:pPr algn="ctr">
              <a:lnSpc>
                <a:spcPct val="150000"/>
              </a:lnSpc>
              <a:defRPr/>
            </a:pPr>
            <a:r>
              <a:rPr lang="en-US" sz="2000" dirty="0">
                <a:solidFill>
                  <a:schemeClr val="tx1"/>
                </a:solidFill>
                <a:cs typeface="Times New Roman" pitchFamily="18" charset="0"/>
              </a:rPr>
              <a:t>(meaning 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4175328787"/>
      </p:ext>
    </p:extLst>
  </p:cSld>
  <p:clrMapOvr>
    <a:masterClrMapping/>
  </p:clrMapOvr>
  <mc:AlternateContent xmlns:mc="http://schemas.openxmlformats.org/markup-compatibility/2006" xmlns:p14="http://schemas.microsoft.com/office/powerpoint/2010/main">
    <mc:Choice Requires="p14">
      <p:transition spd="slow" p14:dur="2000" advTm="23759"/>
    </mc:Choice>
    <mc:Fallback xmlns="">
      <p:transition spd="slow" advTm="2375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757FFBC-4734-402B-99F5-D082B58D28E3}" type="slidenum">
              <a:rPr lang="en-US" altLang="en-US" sz="1000" b="0">
                <a:solidFill>
                  <a:srgbClr val="9B9A98"/>
                </a:solidFill>
                <a:latin typeface="Arial" panose="020B0604020202020204" pitchFamily="34" charset="0"/>
              </a:rPr>
              <a:pPr/>
              <a:t>151</a:t>
            </a:fld>
            <a:endParaRPr lang="en-US" altLang="en-US" sz="1000" b="0">
              <a:solidFill>
                <a:srgbClr val="9B9A98"/>
              </a:solidFill>
              <a:latin typeface="Arial" panose="020B0604020202020204" pitchFamily="34" charset="0"/>
            </a:endParaRPr>
          </a:p>
        </p:txBody>
      </p:sp>
      <p:pic>
        <p:nvPicPr>
          <p:cNvPr id="70659" name="Picture 2"/>
          <p:cNvPicPr>
            <a:picLocks noChangeAspect="1"/>
          </p:cNvPicPr>
          <p:nvPr/>
        </p:nvPicPr>
        <p:blipFill>
          <a:blip r:embed="rId3">
            <a:extLst>
              <a:ext uri="{28A0092B-C50C-407E-A947-70E740481C1C}">
                <a14:useLocalDpi xmlns:a14="http://schemas.microsoft.com/office/drawing/2010/main" val="0"/>
              </a:ext>
            </a:extLst>
          </a:blip>
          <a:srcRect r="31969" b="3368"/>
          <a:stretch>
            <a:fillRect/>
          </a:stretch>
        </p:blipFill>
        <p:spPr bwMode="auto">
          <a:xfrm>
            <a:off x="2590800" y="457200"/>
            <a:ext cx="7486650" cy="598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a:spLocks noChangeArrowheads="1"/>
          </p:cNvSpPr>
          <p:nvPr/>
        </p:nvSpPr>
        <p:spPr bwMode="auto">
          <a:xfrm>
            <a:off x="2951164" y="1038226"/>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7370764" y="1028701"/>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5399089" y="1019176"/>
            <a:ext cx="5921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Rounded Rectangle 10"/>
          <p:cNvSpPr>
            <a:spLocks noChangeArrowheads="1"/>
          </p:cNvSpPr>
          <p:nvPr/>
        </p:nvSpPr>
        <p:spPr bwMode="auto">
          <a:xfrm>
            <a:off x="7256464" y="3257551"/>
            <a:ext cx="706437"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2" name="Rounded Rectangle 11"/>
          <p:cNvSpPr>
            <a:spLocks noChangeArrowheads="1"/>
          </p:cNvSpPr>
          <p:nvPr/>
        </p:nvSpPr>
        <p:spPr bwMode="auto">
          <a:xfrm>
            <a:off x="7581900" y="4000501"/>
            <a:ext cx="381000"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15610625"/>
      </p:ext>
    </p:extLst>
  </p:cSld>
  <p:clrMapOvr>
    <a:masterClrMapping/>
  </p:clrMapOvr>
  <mc:AlternateContent xmlns:mc="http://schemas.openxmlformats.org/markup-compatibility/2006" xmlns:p14="http://schemas.microsoft.com/office/powerpoint/2010/main">
    <mc:Choice Requires="p14">
      <p:transition spd="slow" p14:dur="2000" advTm="24975"/>
    </mc:Choice>
    <mc:Fallback xmlns="">
      <p:transition spd="slow" advTm="249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extLst mod="1">
    <p:ext uri="{3A86A75C-4F4B-4683-9AE1-C65F6400EC91}">
      <p14:laserTraceLst xmlns:p14="http://schemas.microsoft.com/office/powerpoint/2010/main">
        <p14:tracePtLst>
          <p14:tracePt t="920" x="8007350" y="3486150"/>
          <p14:tracePt t="925" x="7931150" y="3473450"/>
          <p14:tracePt t="935" x="7848600" y="3422650"/>
          <p14:tracePt t="952" x="7708900" y="3365500"/>
          <p14:tracePt t="969" x="7556500" y="3340100"/>
          <p14:tracePt t="985" x="7378700" y="3276600"/>
          <p14:tracePt t="1002" x="7207250" y="3251200"/>
          <p14:tracePt t="1019" x="7105650" y="3238500"/>
          <p14:tracePt t="1035" x="7061200" y="3238500"/>
          <p14:tracePt t="1469" x="7042150" y="3225800"/>
          <p14:tracePt t="1478" x="6978650" y="3225800"/>
          <p14:tracePt t="1485" x="6870700" y="3213100"/>
          <p14:tracePt t="1502" x="6343650" y="3168650"/>
          <p14:tracePt t="1519" x="5410200" y="3086100"/>
          <p14:tracePt t="1536" x="4502150" y="2978150"/>
          <p14:tracePt t="1552" x="3759200" y="2851150"/>
          <p14:tracePt t="1569" x="3168650" y="2667000"/>
          <p14:tracePt t="1585" x="2787650" y="2457450"/>
          <p14:tracePt t="1602" x="2635250" y="2311400"/>
          <p14:tracePt t="1619" x="2578100" y="2152650"/>
          <p14:tracePt t="1635" x="2559050" y="2012950"/>
          <p14:tracePt t="1652" x="2559050" y="1911350"/>
          <p14:tracePt t="1669" x="2565400" y="1835150"/>
          <p14:tracePt t="1685" x="2571750" y="1816100"/>
          <p14:tracePt t="1853" x="2571750" y="1860550"/>
          <p14:tracePt t="1861" x="2603500" y="1911350"/>
          <p14:tracePt t="1869" x="2616200" y="1993900"/>
          <p14:tracePt t="1886" x="2717800" y="2222500"/>
          <p14:tracePt t="1902" x="2876550" y="2520950"/>
          <p14:tracePt t="1919" x="3086100" y="2832100"/>
          <p14:tracePt t="1936" x="3263900" y="3067050"/>
          <p14:tracePt t="1952" x="3409950" y="3175000"/>
          <p14:tracePt t="1969" x="3505200" y="3238500"/>
          <p14:tracePt t="1986" x="3568700" y="3257550"/>
          <p14:tracePt t="2069" x="3581400" y="3257550"/>
          <p14:tracePt t="2077" x="3587750" y="3257550"/>
          <p14:tracePt t="2086" x="3594100" y="3257550"/>
          <p14:tracePt t="2102" x="3632200" y="3251200"/>
          <p14:tracePt t="2119" x="3663950" y="3238500"/>
          <p14:tracePt t="2136" x="3676650" y="3238500"/>
          <p14:tracePt t="2152" x="3689350" y="3238500"/>
          <p14:tracePt t="2169" x="3702050" y="3238500"/>
          <p14:tracePt t="2186" x="3733800" y="3257550"/>
          <p14:tracePt t="2202" x="3771900" y="3282950"/>
          <p14:tracePt t="2219" x="3784600" y="3302000"/>
          <p14:tracePt t="2236" x="3803650" y="3384550"/>
          <p14:tracePt t="2252" x="3803650" y="3473450"/>
          <p14:tracePt t="2269" x="3816350" y="3568700"/>
          <p14:tracePt t="2286" x="3816350" y="3663950"/>
          <p14:tracePt t="2302" x="3816350" y="3765550"/>
          <p14:tracePt t="2320" x="3816350" y="3886200"/>
          <p14:tracePt t="2336" x="3816350" y="3981450"/>
          <p14:tracePt t="2352" x="3816350" y="4038600"/>
          <p14:tracePt t="2369" x="3829050" y="4083050"/>
          <p14:tracePt t="2386" x="3848100" y="4114800"/>
          <p14:tracePt t="2402" x="3867150" y="4127500"/>
          <p14:tracePt t="2419" x="3879850" y="4152900"/>
        </p14:tracePtLst>
      </p14:laserTraceLst>
    </p:ext>
  </p:extLs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4847614-F2A5-4B3E-8294-89029A07ED2B}" type="slidenum">
              <a:rPr lang="en-US" altLang="en-US" sz="1000" b="0">
                <a:solidFill>
                  <a:srgbClr val="9B9A98"/>
                </a:solidFill>
                <a:latin typeface="Arial" panose="020B0604020202020204" pitchFamily="34" charset="0"/>
              </a:rPr>
              <a:pPr/>
              <a:t>152</a:t>
            </a:fld>
            <a:endParaRPr lang="en-US" altLang="en-US" sz="1000" b="0">
              <a:solidFill>
                <a:srgbClr val="9B9A98"/>
              </a:solidFill>
              <a:latin typeface="Arial" panose="020B0604020202020204" pitchFamily="34" charset="0"/>
            </a:endParaRPr>
          </a:p>
        </p:txBody>
      </p:sp>
      <p:pic>
        <p:nvPicPr>
          <p:cNvPr id="71683" name="Picture 1"/>
          <p:cNvPicPr>
            <a:picLocks noChangeAspect="1"/>
          </p:cNvPicPr>
          <p:nvPr/>
        </p:nvPicPr>
        <p:blipFill>
          <a:blip r:embed="rId2">
            <a:extLst>
              <a:ext uri="{28A0092B-C50C-407E-A947-70E740481C1C}">
                <a14:useLocalDpi xmlns:a14="http://schemas.microsoft.com/office/drawing/2010/main" val="0"/>
              </a:ext>
            </a:extLst>
          </a:blip>
          <a:srcRect r="42323" b="3455"/>
          <a:stretch>
            <a:fillRect/>
          </a:stretch>
        </p:blipFill>
        <p:spPr bwMode="auto">
          <a:xfrm>
            <a:off x="2503489" y="323850"/>
            <a:ext cx="6421437" cy="604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594434"/>
      </p:ext>
    </p:extLst>
  </p:cSld>
  <p:clrMapOvr>
    <a:masterClrMapping/>
  </p:clrMapOvr>
  <mc:AlternateContent xmlns:mc="http://schemas.openxmlformats.org/markup-compatibility/2006" xmlns:p14="http://schemas.microsoft.com/office/powerpoint/2010/main">
    <mc:Choice Requires="p14">
      <p:transition spd="slow" p14:dur="2000" advTm="13006"/>
    </mc:Choice>
    <mc:Fallback xmlns="">
      <p:transition spd="slow" advTm="13006"/>
    </mc:Fallback>
  </mc:AlternateContent>
  <p:timing>
    <p:tnLst>
      <p:par>
        <p:cTn id="1" dur="indefinite" restart="never" nodeType="tmRoot"/>
      </p:par>
    </p:tnLst>
  </p:timing>
  <p:extLst mod="1">
    <p:ext uri="{3A86A75C-4F4B-4683-9AE1-C65F6400EC91}">
      <p14:laserTraceLst xmlns:p14="http://schemas.microsoft.com/office/powerpoint/2010/main">
        <p14:tracePtLst>
          <p14:tracePt t="1790" x="3886200" y="4152900"/>
          <p14:tracePt t="1798" x="3930650" y="4114800"/>
          <p14:tracePt t="1806" x="3994150" y="4051300"/>
          <p14:tracePt t="1818" x="4044950" y="3968750"/>
          <p14:tracePt t="1835" x="4102100" y="3854450"/>
          <p14:tracePt t="1852" x="4127500" y="3721100"/>
          <p14:tracePt t="1869" x="4127500" y="3511550"/>
          <p14:tracePt t="1885" x="4127500" y="3314700"/>
          <p14:tracePt t="1902" x="4108450" y="3143250"/>
          <p14:tracePt t="1918" x="4064000" y="2971800"/>
          <p14:tracePt t="1935" x="4038600" y="2813050"/>
          <p14:tracePt t="1952" x="3994150" y="2679700"/>
          <p14:tracePt t="1968" x="3924300" y="2552700"/>
          <p14:tracePt t="1985" x="3854450" y="2444750"/>
          <p14:tracePt t="2002" x="3784600" y="2355850"/>
          <p14:tracePt t="2018" x="3727450" y="2305050"/>
          <p14:tracePt t="2035" x="3708400" y="2292350"/>
          <p14:tracePt t="2052" x="3689350" y="2286000"/>
          <p14:tracePt t="2069" x="3638550" y="2260600"/>
          <p14:tracePt t="2086" x="3600450" y="2241550"/>
          <p14:tracePt t="2102" x="3505200" y="2178050"/>
          <p14:tracePt t="2119" x="3409950" y="2076450"/>
          <p14:tracePt t="2135" x="3352800" y="1981200"/>
          <p14:tracePt t="2152" x="3295650" y="1822450"/>
          <p14:tracePt t="2169" x="3263900" y="1663700"/>
          <p14:tracePt t="2185" x="3251200" y="1504950"/>
          <p14:tracePt t="2202" x="3251200" y="1377950"/>
          <p14:tracePt t="2219" x="3251200" y="1276350"/>
          <p14:tracePt t="2235" x="3238500" y="1219200"/>
          <p14:tracePt t="2252" x="3232150" y="1193800"/>
          <p14:tracePt t="2269" x="3206750" y="1168400"/>
          <p14:tracePt t="2285" x="3200400" y="1162050"/>
          <p14:tracePt t="2302" x="3194050" y="1162050"/>
          <p14:tracePt t="2319" x="3187700" y="1162050"/>
          <p14:tracePt t="2335" x="3175000" y="1162050"/>
          <p14:tracePt t="2446" x="3155950" y="1162050"/>
          <p14:tracePt t="2454" x="3149600" y="1162050"/>
          <p14:tracePt t="2462" x="3143250" y="1168400"/>
          <p14:tracePt t="2470" x="3136900" y="1174750"/>
          <p14:tracePt t="2485" x="3130550" y="1187450"/>
          <p14:tracePt t="2502" x="3117850" y="1206500"/>
          <p14:tracePt t="2519" x="3117850" y="1212850"/>
          <p14:tracePt t="2606" x="3111500" y="1212850"/>
          <p14:tracePt t="3438" x="3149600" y="1212850"/>
          <p14:tracePt t="3446" x="3219450" y="1231900"/>
          <p14:tracePt t="3454" x="3302000" y="1257300"/>
          <p14:tracePt t="3469" x="3587750" y="1314450"/>
          <p14:tracePt t="3486" x="3860800" y="1333500"/>
          <p14:tracePt t="3502" x="4102100" y="1333500"/>
          <p14:tracePt t="3519" x="4267200" y="1333500"/>
          <p14:tracePt t="3535" x="4438650" y="1320800"/>
          <p14:tracePt t="3552" x="4616450" y="1263650"/>
          <p14:tracePt t="3569" x="4857750" y="1193800"/>
          <p14:tracePt t="3586" x="5105400" y="1123950"/>
          <p14:tracePt t="3602" x="5378450" y="1054100"/>
          <p14:tracePt t="3619" x="5727700" y="946150"/>
          <p14:tracePt t="3636" x="6070600" y="857250"/>
          <p14:tracePt t="3652" x="6381750" y="812800"/>
          <p14:tracePt t="3669" x="6565900" y="781050"/>
          <p14:tracePt t="3686" x="6750050" y="755650"/>
          <p14:tracePt t="3702" x="6870700" y="755650"/>
          <p14:tracePt t="3719" x="6991350" y="755650"/>
          <p14:tracePt t="3736" x="7080250" y="755650"/>
          <p14:tracePt t="3752" x="7118350" y="755650"/>
          <p14:tracePt t="3769" x="7131050" y="755650"/>
          <p14:tracePt t="3814" x="7150100" y="768350"/>
          <p14:tracePt t="3824" x="7200900" y="793750"/>
          <p14:tracePt t="3836" x="7239000" y="806450"/>
          <p14:tracePt t="3852" x="7385050" y="908050"/>
          <p14:tracePt t="3870" x="7581900" y="977900"/>
          <p14:tracePt t="3886" x="7689850" y="1035050"/>
          <p14:tracePt t="3902" x="7778750" y="1073150"/>
          <p14:tracePt t="3919" x="7816850" y="1085850"/>
          <p14:tracePt t="3936" x="7816850" y="1092200"/>
          <p14:tracePt t="3998" x="7823200" y="1104900"/>
          <p14:tracePt t="4006" x="7816850" y="1111250"/>
          <p14:tracePt t="4014" x="7810500" y="1123950"/>
          <p14:tracePt t="4022" x="7810500" y="1130300"/>
          <p14:tracePt t="4036" x="7810500" y="1149350"/>
          <p14:tracePt t="4053" x="7810500" y="1206500"/>
          <p14:tracePt t="4086" x="7810500" y="1225550"/>
          <p14:tracePt t="4119" x="7810500" y="1231900"/>
          <p14:tracePt t="4158" x="7804150" y="1238250"/>
          <p14:tracePt t="4166" x="7797800" y="1238250"/>
          <p14:tracePt t="4183" x="7791450" y="1238250"/>
          <p14:tracePt t="4190" x="7785100" y="1238250"/>
          <p14:tracePt t="4470" x="7766050" y="1238250"/>
          <p14:tracePt t="4478" x="7708900" y="1231900"/>
          <p14:tracePt t="4486" x="7607300" y="1231900"/>
          <p14:tracePt t="4503" x="7315200" y="1231900"/>
          <p14:tracePt t="4519" x="6997700" y="1231900"/>
          <p14:tracePt t="4536" x="6686550" y="1231900"/>
          <p14:tracePt t="4553" x="6477000" y="1231900"/>
          <p14:tracePt t="4569" x="6299200" y="1200150"/>
          <p14:tracePt t="4586" x="6197600" y="1155700"/>
          <p14:tracePt t="4603" x="6165850" y="1130300"/>
          <p14:tracePt t="4619" x="6134100" y="1104900"/>
          <p14:tracePt t="4636" x="6102350" y="1041400"/>
          <p14:tracePt t="4653" x="6032500" y="984250"/>
          <p14:tracePt t="4669" x="5924550" y="939800"/>
          <p14:tracePt t="4685" x="5886450" y="920750"/>
          <p14:tracePt t="4702" x="5854700" y="914400"/>
          <p14:tracePt t="4719" x="5835650" y="914400"/>
          <p14:tracePt t="4736" x="5803900" y="914400"/>
          <p14:tracePt t="4753" x="5772150" y="933450"/>
          <p14:tracePt t="4769" x="5721350" y="1016000"/>
          <p14:tracePt t="4786" x="5683250" y="1104900"/>
          <p14:tracePt t="4803" x="5676900" y="1149350"/>
          <p14:tracePt t="4819" x="5664200" y="1162050"/>
          <p14:tracePt t="4878" x="5664200" y="1168400"/>
          <p14:tracePt t="4918" x="5657850" y="1162050"/>
          <p14:tracePt t="4926" x="5657850" y="1155700"/>
          <p14:tracePt t="4936" x="5651500" y="1136650"/>
          <p14:tracePt t="4998" x="5651500" y="1149350"/>
          <p14:tracePt t="5006" x="5638800" y="1193800"/>
          <p14:tracePt t="5014" x="5632450" y="1250950"/>
          <p14:tracePt t="5022" x="5626100" y="1327150"/>
          <p14:tracePt t="5036" x="5594350" y="1384300"/>
          <p14:tracePt t="5053" x="5588000" y="1428750"/>
          <p14:tracePt t="5118" x="5588000" y="1422400"/>
          <p14:tracePt t="5126" x="5588000" y="1403350"/>
          <p14:tracePt t="5136" x="5588000" y="1397000"/>
          <p14:tracePt t="5153" x="5588000" y="1365250"/>
          <p14:tracePt t="5169" x="5588000" y="1358900"/>
          <p14:tracePt t="5350" x="5588000" y="1403350"/>
          <p14:tracePt t="5358" x="5588000" y="1473200"/>
          <p14:tracePt t="5370" x="5588000" y="1574800"/>
          <p14:tracePt t="5386" x="5588000" y="1854200"/>
          <p14:tracePt t="5403" x="5588000" y="2165350"/>
          <p14:tracePt t="5420" x="5588000" y="2546350"/>
          <p14:tracePt t="5436" x="5588000" y="2857500"/>
          <p14:tracePt t="5453" x="5588000" y="3105150"/>
          <p14:tracePt t="5469" x="5581650" y="3194050"/>
          <p14:tracePt t="5486" x="5568950" y="3238500"/>
          <p14:tracePt t="5503" x="5568950" y="3251200"/>
          <p14:tracePt t="5520" x="5568950" y="3270250"/>
          <p14:tracePt t="5536" x="5568950" y="3308350"/>
          <p14:tracePt t="5553" x="5568950" y="3346450"/>
          <p14:tracePt t="5570" x="5556250" y="3429000"/>
          <p14:tracePt t="5586" x="5492750" y="3575050"/>
          <p14:tracePt t="5590" x="5435600" y="3651250"/>
          <p14:tracePt t="5603" x="5372100" y="3714750"/>
          <p14:tracePt t="5620" x="5194300" y="3848100"/>
          <p14:tracePt t="5636" x="5010150" y="3962400"/>
          <p14:tracePt t="5653" x="4857750" y="4051300"/>
          <p14:tracePt t="5669" x="4756150" y="4114800"/>
          <p14:tracePt t="5838" x="4749800" y="4114800"/>
          <p14:tracePt t="5846" x="4749800" y="4108450"/>
          <p14:tracePt t="7014" x="4749800" y="4102100"/>
        </p14:tracePtLst>
      </p14:laserTraceLst>
    </p:ext>
  </p:extLs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6352807-9DAF-44B6-B24E-97DC3E8A25AD}" type="slidenum">
              <a:rPr lang="en-US" altLang="en-US" sz="1000" b="0">
                <a:solidFill>
                  <a:srgbClr val="9B9A98"/>
                </a:solidFill>
                <a:latin typeface="Arial" panose="020B0604020202020204" pitchFamily="34" charset="0"/>
              </a:rPr>
              <a:pPr/>
              <a:t>153</a:t>
            </a:fld>
            <a:endParaRPr lang="en-US" altLang="en-US" sz="1000" b="0">
              <a:solidFill>
                <a:srgbClr val="9B9A98"/>
              </a:solidFill>
              <a:latin typeface="Arial" panose="020B0604020202020204" pitchFamily="34" charset="0"/>
            </a:endParaRPr>
          </a:p>
        </p:txBody>
      </p:sp>
      <p:pic>
        <p:nvPicPr>
          <p:cNvPr id="72707" name="Picture 1"/>
          <p:cNvPicPr>
            <a:picLocks noChangeAspect="1"/>
          </p:cNvPicPr>
          <p:nvPr/>
        </p:nvPicPr>
        <p:blipFill>
          <a:blip r:embed="rId3">
            <a:extLst>
              <a:ext uri="{28A0092B-C50C-407E-A947-70E740481C1C}">
                <a14:useLocalDpi xmlns:a14="http://schemas.microsoft.com/office/drawing/2010/main" val="0"/>
              </a:ext>
            </a:extLst>
          </a:blip>
          <a:srcRect r="15498" b="4335"/>
          <a:stretch>
            <a:fillRect/>
          </a:stretch>
        </p:blipFill>
        <p:spPr bwMode="auto">
          <a:xfrm>
            <a:off x="1895476" y="285751"/>
            <a:ext cx="8429625"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209800" y="638175"/>
            <a:ext cx="1257300" cy="36576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66359732"/>
      </p:ext>
    </p:extLst>
  </p:cSld>
  <p:clrMapOvr>
    <a:masterClrMapping/>
  </p:clrMapOvr>
  <mc:AlternateContent xmlns:mc="http://schemas.openxmlformats.org/markup-compatibility/2006" xmlns:p14="http://schemas.microsoft.com/office/powerpoint/2010/main">
    <mc:Choice Requires="p14">
      <p:transition spd="slow" p14:dur="2000" advTm="30528"/>
    </mc:Choice>
    <mc:Fallback xmlns="">
      <p:transition spd="slow" advTm="305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976" x="4775200" y="4095750"/>
          <p14:tracePt t="2984" x="4851400" y="4095750"/>
          <p14:tracePt t="2992" x="4921250" y="4102100"/>
          <p14:tracePt t="3000" x="4972050" y="4114800"/>
          <p14:tracePt t="3017" x="4991100" y="4127500"/>
          <p14:tracePt t="3096" x="5003800" y="4127500"/>
          <p14:tracePt t="3104" x="5022850" y="4127500"/>
          <p14:tracePt t="3111" x="5067300" y="4127500"/>
          <p14:tracePt t="3119" x="5118100" y="4108450"/>
          <p14:tracePt t="3133" x="5175250" y="4064000"/>
          <p14:tracePt t="3150" x="5251450" y="3937000"/>
          <p14:tracePt t="3167" x="5264150" y="3784600"/>
          <p14:tracePt t="3183" x="5264150" y="3778250"/>
          <p14:tracePt t="3568" x="5295900" y="3765550"/>
          <p14:tracePt t="3576" x="5295900" y="3759200"/>
          <p14:tracePt t="3655" x="5283200" y="3759200"/>
          <p14:tracePt t="3671" x="5270500" y="3765550"/>
          <p14:tracePt t="3800" x="5238750" y="3765550"/>
          <p14:tracePt t="3808" x="5207000" y="3759200"/>
          <p14:tracePt t="3817" x="5143500" y="3746500"/>
          <p14:tracePt t="3834" x="4997450" y="3689350"/>
          <p14:tracePt t="3851" x="4838700" y="3632200"/>
          <p14:tracePt t="3867" x="4705350" y="3568700"/>
          <p14:tracePt t="3884" x="4616450" y="3511550"/>
          <p14:tracePt t="3901" x="4546600" y="3473450"/>
          <p14:tracePt t="3917" x="4483100" y="3448050"/>
          <p14:tracePt t="3934" x="4425950" y="3429000"/>
          <p14:tracePt t="3951" x="4419600" y="3422650"/>
          <p14:tracePt t="3984" x="4413250" y="3416300"/>
          <p14:tracePt t="4000" x="4406900" y="3416300"/>
          <p14:tracePt t="4679" x="4387850" y="3416300"/>
          <p14:tracePt t="4687" x="4375150" y="3416300"/>
          <p14:tracePt t="4696" x="4337050" y="3422650"/>
          <p14:tracePt t="4703" x="4311650" y="3422650"/>
          <p14:tracePt t="4717" x="4286250" y="3422650"/>
          <p14:tracePt t="4734" x="4254500" y="3422650"/>
          <p14:tracePt t="4751" x="4203700" y="3422650"/>
          <p14:tracePt t="4767" x="4178300" y="3422650"/>
          <p14:tracePt t="4784" x="4152900" y="3422650"/>
          <p14:tracePt t="4800" x="4114800" y="3422650"/>
          <p14:tracePt t="4817" x="4070350" y="3422650"/>
          <p14:tracePt t="4834" x="4051300" y="3422650"/>
          <p14:tracePt t="4851" x="4044950" y="3422650"/>
          <p14:tracePt t="5136" x="4038600" y="3403600"/>
          <p14:tracePt t="5144" x="4013200" y="3327400"/>
          <p14:tracePt t="5152" x="3962400" y="3232150"/>
          <p14:tracePt t="5167" x="3765550" y="2851150"/>
          <p14:tracePt t="5184" x="3511550" y="2393950"/>
          <p14:tracePt t="5201" x="3257550" y="1949450"/>
          <p14:tracePt t="5217" x="3105150" y="1593850"/>
          <p14:tracePt t="5234" x="3016250" y="1346200"/>
          <p14:tracePt t="5251" x="2971800" y="1193800"/>
          <p14:tracePt t="5268" x="2959100" y="1117600"/>
          <p14:tracePt t="5284" x="2946400" y="1047750"/>
          <p14:tracePt t="5301" x="2946400" y="1016000"/>
          <p14:tracePt t="5318" x="2946400" y="1009650"/>
          <p14:tracePt t="5334" x="2946400" y="1003300"/>
          <p14:tracePt t="5553" x="2940050" y="1003300"/>
          <p14:tracePt t="5560" x="2933700" y="1009650"/>
          <p14:tracePt t="5570" x="2921000" y="1022350"/>
          <p14:tracePt t="5584" x="2908300" y="1041400"/>
          <p14:tracePt t="5601" x="2870200" y="1079500"/>
          <p14:tracePt t="5618" x="2857500" y="1098550"/>
          <p14:tracePt t="5634" x="2844800" y="1117600"/>
          <p14:tracePt t="5695" x="2838450" y="1117600"/>
          <p14:tracePt t="5760" x="2832100" y="1123950"/>
          <p14:tracePt t="5784" x="2832100" y="1130300"/>
          <p14:tracePt t="5792" x="2832100" y="1143000"/>
          <p14:tracePt t="5801" x="2819400" y="1143000"/>
          <p14:tracePt t="5818" x="2813050" y="1155700"/>
          <p14:tracePt t="5834" x="2806700" y="1155700"/>
          <p14:tracePt t="5851" x="2787650" y="1162050"/>
          <p14:tracePt t="5868" x="2762250" y="1162050"/>
          <p14:tracePt t="5884" x="2755900" y="1162050"/>
          <p14:tracePt t="5901" x="2749550" y="1162050"/>
          <p14:tracePt t="5935" x="2736850" y="1162050"/>
          <p14:tracePt t="5951" x="2730500" y="1162050"/>
          <p14:tracePt t="5968" x="2711450" y="1162050"/>
          <p14:tracePt t="5985" x="2711450" y="1168400"/>
          <p14:tracePt t="6001" x="2705100" y="1168400"/>
          <p14:tracePt t="6080" x="2698750" y="1168400"/>
          <p14:tracePt t="6128" x="2692400" y="1168400"/>
          <p14:tracePt t="6152" x="2686050" y="1168400"/>
          <p14:tracePt t="6184" x="2679700" y="1168400"/>
          <p14:tracePt t="6192" x="2679700" y="1162050"/>
          <p14:tracePt t="6201" x="2679700" y="1155700"/>
          <p14:tracePt t="6218" x="2679700" y="1143000"/>
          <p14:tracePt t="6234" x="2679700" y="1130300"/>
          <p14:tracePt t="6251" x="2679700" y="1104900"/>
          <p14:tracePt t="6268" x="2679700" y="1098550"/>
          <p14:tracePt t="6285" x="2679700" y="1085850"/>
          <p14:tracePt t="6301" x="2679700" y="1079500"/>
          <p14:tracePt t="6335" x="2679700" y="1073150"/>
          <p14:tracePt t="6439" x="2679700" y="1066800"/>
          <p14:tracePt t="6463" x="2667000" y="1066800"/>
          <p14:tracePt t="6471" x="2660650" y="1066800"/>
          <p14:tracePt t="6503" x="2654300" y="1066800"/>
          <p14:tracePt t="6511" x="2641600" y="1066800"/>
          <p14:tracePt t="6519" x="2635250" y="1073150"/>
          <p14:tracePt t="6535" x="2628900" y="1073150"/>
          <p14:tracePt t="7424" x="2622550" y="1073150"/>
          <p14:tracePt t="7441" x="2622550" y="1079500"/>
          <p14:tracePt t="7616" x="2622550" y="1092200"/>
          <p14:tracePt t="7920" x="2622550" y="1098550"/>
          <p14:tracePt t="7928" x="2622550" y="1104900"/>
          <p14:tracePt t="7944" x="2628900" y="1111250"/>
          <p14:tracePt t="7968" x="2628900" y="1117600"/>
          <p14:tracePt t="7993" x="2628900" y="1130300"/>
          <p14:tracePt t="8000" x="2628900" y="1136650"/>
          <p14:tracePt t="8032" x="2641600" y="1143000"/>
          <p14:tracePt t="8056" x="2641600" y="1155700"/>
          <p14:tracePt t="8072" x="2641600" y="1162050"/>
          <p14:tracePt t="8096" x="2641600" y="1168400"/>
          <p14:tracePt t="8104" x="2641600" y="1174750"/>
          <p14:tracePt t="8112" x="2641600" y="1187450"/>
          <p14:tracePt t="8120" x="2641600" y="1193800"/>
          <p14:tracePt t="8135" x="2641600" y="1200150"/>
          <p14:tracePt t="8152" x="2641600" y="1219200"/>
          <p14:tracePt t="8168" x="2641600" y="1231900"/>
          <p14:tracePt t="8185" x="2641600" y="1257300"/>
          <p14:tracePt t="8202" x="2641600" y="1276350"/>
          <p14:tracePt t="8218" x="2641600" y="1282700"/>
          <p14:tracePt t="8235" x="2641600" y="1314450"/>
          <p14:tracePt t="8252" x="2641600" y="1320800"/>
          <p14:tracePt t="8268" x="2641600" y="1327150"/>
          <p14:tracePt t="8285" x="2641600" y="1346200"/>
          <p14:tracePt t="8302" x="2641600" y="1352550"/>
          <p14:tracePt t="8319" x="2641600" y="1377950"/>
          <p14:tracePt t="8335" x="2641600" y="1390650"/>
          <p14:tracePt t="8352" x="2641600" y="1403350"/>
          <p14:tracePt t="8368" x="2641600" y="1416050"/>
          <p14:tracePt t="8385" x="2641600" y="1435100"/>
          <p14:tracePt t="8402" x="2641600" y="1441450"/>
          <p14:tracePt t="8419" x="2641600" y="1447800"/>
          <p14:tracePt t="8435" x="2641600" y="1460500"/>
          <p14:tracePt t="8452" x="2641600" y="1466850"/>
          <p14:tracePt t="8469" x="2641600" y="1473200"/>
          <p14:tracePt t="8485" x="2641600" y="1492250"/>
          <p14:tracePt t="8502" x="2628900" y="1498600"/>
          <p14:tracePt t="8519" x="2628900" y="1524000"/>
          <p14:tracePt t="8535" x="2628900" y="1543050"/>
          <p14:tracePt t="8552" x="2628900" y="1587500"/>
          <p14:tracePt t="8569" x="2628900" y="1612900"/>
          <p14:tracePt t="8585" x="2628900" y="1631950"/>
          <p14:tracePt t="8602" x="2628900" y="1644650"/>
          <p14:tracePt t="8619" x="2622550" y="1682750"/>
          <p14:tracePt t="8635" x="2622550" y="1689100"/>
          <p14:tracePt t="8652" x="2609850" y="1708150"/>
          <p14:tracePt t="8668" x="2609850" y="1727200"/>
          <p14:tracePt t="8685" x="2609850" y="1752600"/>
          <p14:tracePt t="8702" x="2603500" y="1771650"/>
          <p14:tracePt t="8719" x="2603500" y="1816100"/>
          <p14:tracePt t="8735" x="2603500" y="1835150"/>
          <p14:tracePt t="8752" x="2597150" y="1847850"/>
          <p14:tracePt t="8769" x="2597150" y="1879600"/>
          <p14:tracePt t="8785" x="2597150" y="1892300"/>
          <p14:tracePt t="8802" x="2597150" y="1898650"/>
          <p14:tracePt t="8819" x="2584450" y="1917700"/>
          <p14:tracePt t="8835" x="2584450" y="1936750"/>
          <p14:tracePt t="8852" x="2584450" y="1943100"/>
          <p14:tracePt t="8869" x="2578100" y="1968500"/>
          <p14:tracePt t="8885" x="2578100" y="1987550"/>
          <p14:tracePt t="8902" x="2578100" y="2006600"/>
          <p14:tracePt t="8919" x="2578100" y="2012950"/>
          <p14:tracePt t="8935" x="2578100" y="2019300"/>
          <p14:tracePt t="9000" x="2578100" y="2025650"/>
          <p14:tracePt t="9024" x="2571750" y="2032000"/>
          <p14:tracePt t="9032" x="2571750" y="2038350"/>
          <p14:tracePt t="9048" x="2571750" y="2044700"/>
          <p14:tracePt t="9064" x="2571750" y="2051050"/>
          <p14:tracePt t="9072" x="2571750" y="2057400"/>
          <p14:tracePt t="9088" x="2571750" y="2070100"/>
          <p14:tracePt t="9112" x="2571750" y="2076450"/>
          <p14:tracePt t="9152" x="2571750" y="2082800"/>
          <p14:tracePt t="9208" x="2571750" y="2089150"/>
          <p14:tracePt t="9240" x="2571750" y="2101850"/>
          <p14:tracePt t="9264" x="2571750" y="2108200"/>
          <p14:tracePt t="9288" x="2571750" y="2114550"/>
          <p14:tracePt t="9313" x="2571750" y="2127250"/>
          <p14:tracePt t="9328" x="2571750" y="2133600"/>
          <p14:tracePt t="9336" x="2565400" y="2133600"/>
          <p14:tracePt t="9440" x="2559050" y="2127250"/>
          <p14:tracePt t="9448" x="2559050" y="2051050"/>
          <p14:tracePt t="9456" x="2559050" y="2000250"/>
          <p14:tracePt t="9469" x="2559050" y="1949450"/>
          <p14:tracePt t="9485" x="2559050" y="1809750"/>
          <p14:tracePt t="9502" x="2559050" y="1625600"/>
          <p14:tracePt t="9519" x="2559050" y="1371600"/>
          <p14:tracePt t="9535" x="2559050" y="1308100"/>
          <p14:tracePt t="9552" x="2559050" y="1276350"/>
          <p14:tracePt t="9569" x="2559050" y="1270000"/>
          <p14:tracePt t="9586" x="2559050" y="1263650"/>
          <p14:tracePt t="9624" x="2559050" y="1250950"/>
          <p14:tracePt t="9655" x="2559050" y="1244600"/>
          <p14:tracePt t="9663" x="2559050" y="1238250"/>
          <p14:tracePt t="9671" x="2559050" y="1231900"/>
          <p14:tracePt t="9687" x="2559050" y="1219200"/>
          <p14:tracePt t="9702" x="2559050" y="1212850"/>
          <p14:tracePt t="9719" x="2565400" y="1187450"/>
          <p14:tracePt t="9735" x="2571750" y="1130300"/>
          <p14:tracePt t="9752" x="2571750" y="1111250"/>
          <p14:tracePt t="9768" x="2571750" y="1092200"/>
          <p14:tracePt t="9920" x="2571750" y="1085850"/>
          <p14:tracePt t="9928" x="2571750" y="1079500"/>
          <p14:tracePt t="9952" x="2571750" y="1073150"/>
          <p14:tracePt t="9960" x="2571750" y="1060450"/>
          <p14:tracePt t="10848" x="2584450" y="1060450"/>
          <p14:tracePt t="10857" x="2584450" y="1073150"/>
          <p14:tracePt t="10864" x="2584450" y="1085850"/>
          <p14:tracePt t="10872" x="2584450" y="1104900"/>
          <p14:tracePt t="10886" x="2584450" y="1111250"/>
          <p14:tracePt t="10903" x="2584450" y="1123950"/>
          <p14:tracePt t="10919" x="2584450" y="1136650"/>
          <p14:tracePt t="10968" x="2584450" y="1143000"/>
          <p14:tracePt t="10984" x="2584450" y="1149350"/>
          <p14:tracePt t="11000" x="2590800" y="1149350"/>
          <p14:tracePt t="11024" x="2590800" y="1155700"/>
          <p14:tracePt t="11073" x="2590800" y="1168400"/>
          <p14:tracePt t="11096" x="2590800" y="1174750"/>
          <p14:tracePt t="11112" x="2590800" y="1181100"/>
          <p14:tracePt t="11136" x="2590800" y="1187450"/>
          <p14:tracePt t="11152" x="2590800" y="1200150"/>
          <p14:tracePt t="11160" x="2590800" y="1206500"/>
          <p14:tracePt t="11169" x="2590800" y="1212850"/>
          <p14:tracePt t="11186" x="2590800" y="1225550"/>
          <p14:tracePt t="11203" x="2590800" y="1250950"/>
          <p14:tracePt t="11219" x="2584450" y="1276350"/>
          <p14:tracePt t="11236" x="2584450" y="1295400"/>
          <p14:tracePt t="11253" x="2571750" y="1327150"/>
          <p14:tracePt t="11269" x="2565400" y="1333500"/>
          <p14:tracePt t="11287" x="2565400" y="1339850"/>
          <p14:tracePt t="11303" x="2565400" y="1346200"/>
          <p14:tracePt t="11319" x="2565400" y="1358900"/>
          <p14:tracePt t="11336" x="2559050" y="1371600"/>
          <p14:tracePt t="11353" x="2552700" y="1390650"/>
          <p14:tracePt t="11370" x="2552700" y="1403350"/>
          <p14:tracePt t="11386" x="2552700" y="1428750"/>
          <p14:tracePt t="11403" x="2540000" y="1460500"/>
          <p14:tracePt t="11420" x="2540000" y="1485900"/>
          <p14:tracePt t="11436" x="2533650" y="1543050"/>
          <p14:tracePt t="11453" x="2533650" y="1600200"/>
          <p14:tracePt t="11470" x="2520950" y="1663700"/>
          <p14:tracePt t="11486" x="2520950" y="1695450"/>
          <p14:tracePt t="11503" x="2508250" y="1733550"/>
          <p14:tracePt t="11519" x="2508250" y="1752600"/>
          <p14:tracePt t="11536" x="2501900" y="1778000"/>
          <p14:tracePt t="11553" x="2501900" y="1790700"/>
          <p14:tracePt t="11570" x="2489200" y="1803400"/>
          <p14:tracePt t="11586" x="2489200" y="1809750"/>
          <p14:tracePt t="11603" x="2489200" y="1822450"/>
          <p14:tracePt t="11620" x="2489200" y="1841500"/>
          <p14:tracePt t="11636" x="2489200" y="1854200"/>
          <p14:tracePt t="11653" x="2489200" y="1885950"/>
          <p14:tracePt t="11670" x="2489200" y="1898650"/>
          <p14:tracePt t="11686" x="2489200" y="1924050"/>
          <p14:tracePt t="11703" x="2489200" y="1962150"/>
          <p14:tracePt t="11720" x="2489200" y="1981200"/>
          <p14:tracePt t="11736" x="2489200" y="1993900"/>
          <p14:tracePt t="11753" x="2482850" y="2012950"/>
          <p14:tracePt t="11786" x="2482850" y="2019300"/>
          <p14:tracePt t="11803" x="2482850" y="2025650"/>
          <p14:tracePt t="11820" x="2482850" y="2044700"/>
          <p14:tracePt t="11836" x="2482850" y="2051050"/>
          <p14:tracePt t="11853" x="2482850" y="2070100"/>
          <p14:tracePt t="11870" x="2482850" y="2076450"/>
          <p14:tracePt t="11886" x="2482850" y="2095500"/>
          <p14:tracePt t="11903" x="2482850" y="2101850"/>
          <p14:tracePt t="11920" x="2476500" y="2114550"/>
          <p14:tracePt t="11936" x="2476500" y="2120900"/>
          <p14:tracePt t="11953" x="2476500" y="2133600"/>
          <p14:tracePt t="11986" x="2463800" y="2139950"/>
          <p14:tracePt t="12048" x="2463800" y="2146300"/>
          <p14:tracePt t="12096" x="2463800" y="2159000"/>
          <p14:tracePt t="12616" x="2463800" y="2165350"/>
          <p14:tracePt t="12625" x="2463800" y="2171700"/>
          <p14:tracePt t="12636" x="2463800" y="2190750"/>
          <p14:tracePt t="12653" x="2463800" y="2209800"/>
          <p14:tracePt t="12669" x="2463800" y="2228850"/>
          <p14:tracePt t="12687" x="2463800" y="2241550"/>
          <p14:tracePt t="12856" x="2476500" y="2247900"/>
          <p14:tracePt t="12864" x="2489200" y="2254250"/>
          <p14:tracePt t="12920" x="2501900" y="2254250"/>
          <p14:tracePt t="12960" x="2501900" y="2247900"/>
          <p14:tracePt t="12976" x="2501900" y="2241550"/>
          <p14:tracePt t="12992" x="2508250" y="2241550"/>
          <p14:tracePt t="13008" x="2508250" y="2235200"/>
          <p14:tracePt t="13664" x="2508250" y="2247900"/>
          <p14:tracePt t="13672" x="2508250" y="2254250"/>
          <p14:tracePt t="13680" x="2508250" y="2260600"/>
          <p14:tracePt t="13688" x="2508250" y="2266950"/>
          <p14:tracePt t="13703" x="2501900" y="2292350"/>
          <p14:tracePt t="13720" x="2495550" y="2317750"/>
          <p14:tracePt t="13737" x="2489200" y="2330450"/>
          <p14:tracePt t="13754" x="2489200" y="2368550"/>
          <p14:tracePt t="13770" x="2476500" y="2406650"/>
          <p14:tracePt t="13787" x="2476500" y="2444750"/>
          <p14:tracePt t="13804" x="2476500" y="2476500"/>
          <p14:tracePt t="13820" x="2476500" y="2501900"/>
          <p14:tracePt t="13837" x="2470150" y="2540000"/>
          <p14:tracePt t="13854" x="2470150" y="2571750"/>
          <p14:tracePt t="13870" x="2470150" y="2609850"/>
          <p14:tracePt t="13887" x="2470150" y="2654300"/>
          <p14:tracePt t="13904" x="2457450" y="2698750"/>
          <p14:tracePt t="13920" x="2457450" y="2724150"/>
          <p14:tracePt t="13937" x="2451100" y="2743200"/>
          <p14:tracePt t="13954" x="2451100" y="2774950"/>
          <p14:tracePt t="13970" x="2451100" y="2794000"/>
          <p14:tracePt t="13987" x="2451100" y="2806700"/>
          <p14:tracePt t="14004" x="2451100" y="2825750"/>
          <p14:tracePt t="14020" x="2451100" y="2844800"/>
          <p14:tracePt t="14037" x="2451100" y="2882900"/>
          <p14:tracePt t="14054" x="2451100" y="2933700"/>
          <p14:tracePt t="14070" x="2451100" y="2978150"/>
          <p14:tracePt t="14087" x="2451100" y="3016250"/>
          <p14:tracePt t="14104" x="2451100" y="3048000"/>
          <p14:tracePt t="14120" x="2451100" y="3073400"/>
          <p14:tracePt t="14137" x="2451100" y="3086100"/>
          <p14:tracePt t="14154" x="2451100" y="3111500"/>
          <p14:tracePt t="14170" x="2451100" y="3130550"/>
          <p14:tracePt t="14187" x="2451100" y="3149600"/>
          <p14:tracePt t="14204" x="2451100" y="3187700"/>
          <p14:tracePt t="14220" x="2451100" y="3213100"/>
          <p14:tracePt t="14237" x="2451100" y="3219450"/>
          <p14:tracePt t="14254" x="2451100" y="3244850"/>
          <p14:tracePt t="14270" x="2451100" y="3276600"/>
          <p14:tracePt t="14287" x="2438400" y="3302000"/>
          <p14:tracePt t="14304" x="2438400" y="3321050"/>
          <p14:tracePt t="14392" x="2438400" y="3308350"/>
          <p14:tracePt t="14400" x="2438400" y="3244850"/>
          <p14:tracePt t="14408" x="2438400" y="3162300"/>
          <p14:tracePt t="14420" x="2438400" y="3022600"/>
          <p14:tracePt t="14437" x="2438400" y="2641600"/>
          <p14:tracePt t="14454" x="2438400" y="2190750"/>
          <p14:tracePt t="14472" x="2438400" y="1866900"/>
          <p14:tracePt t="14487" x="2438400" y="1803400"/>
          <p14:tracePt t="14504" x="2438400" y="1663700"/>
          <p14:tracePt t="14520" x="2438400" y="1593850"/>
          <p14:tracePt t="14537" x="2438400" y="1492250"/>
          <p14:tracePt t="14554" x="2444750" y="1403350"/>
          <p14:tracePt t="14571" x="2457450" y="1352550"/>
          <p14:tracePt t="14587" x="2463800" y="1314450"/>
          <p14:tracePt t="14604" x="2463800" y="1301750"/>
          <p14:tracePt t="14621" x="2463800" y="1295400"/>
          <p14:tracePt t="14624" x="2463800" y="1276350"/>
          <p14:tracePt t="14637" x="2463800" y="1257300"/>
          <p14:tracePt t="14654" x="2476500" y="1174750"/>
          <p14:tracePt t="14670" x="2489200" y="1054100"/>
          <p14:tracePt t="14687" x="2514600" y="927100"/>
          <p14:tracePt t="14704" x="2546350" y="768350"/>
          <p14:tracePt t="14721" x="2546350" y="742950"/>
          <p14:tracePt t="14737" x="2546350" y="736600"/>
          <p14:tracePt t="14856" x="2546350" y="742950"/>
          <p14:tracePt t="14864" x="2546350" y="762000"/>
          <p14:tracePt t="14873" x="2546350" y="774700"/>
          <p14:tracePt t="14888" x="2546350" y="812800"/>
          <p14:tracePt t="14904" x="2546350" y="850900"/>
          <p14:tracePt t="14921" x="2546350" y="876300"/>
          <p14:tracePt t="14937" x="2546350" y="908050"/>
          <p14:tracePt t="14954" x="2546350" y="920750"/>
          <p14:tracePt t="14987" x="2546350" y="927100"/>
          <p14:tracePt t="15004" x="2546350" y="939800"/>
          <p14:tracePt t="15020" x="2540000" y="946150"/>
          <p14:tracePt t="15037" x="2533650" y="958850"/>
          <p14:tracePt t="15054" x="2527300" y="1009650"/>
          <p14:tracePt t="15071" x="2514600" y="1022350"/>
          <p14:tracePt t="15087" x="2514600" y="1035050"/>
          <p14:tracePt t="15104" x="2508250" y="1041400"/>
          <p14:tracePt t="15144" x="2508250" y="1047750"/>
          <p14:tracePt t="15177" x="2508250" y="1054100"/>
          <p14:tracePt t="15184" x="2508250" y="1060450"/>
          <p14:tracePt t="16232" x="2527300" y="1060450"/>
          <p14:tracePt t="16240" x="2552700" y="1060450"/>
          <p14:tracePt t="16248" x="2584450" y="1060450"/>
          <p14:tracePt t="16256" x="2628900" y="1060450"/>
          <p14:tracePt t="16271" x="2660650" y="1060450"/>
          <p14:tracePt t="16288" x="2832100" y="1060450"/>
          <p14:tracePt t="16304" x="2933700" y="1060450"/>
          <p14:tracePt t="16321" x="3003550" y="1060450"/>
          <p14:tracePt t="16338" x="3041650" y="1060450"/>
          <p14:tracePt t="16354" x="3048000" y="1060450"/>
          <p14:tracePt t="16371" x="3054350" y="1060450"/>
          <p14:tracePt t="17616" x="3060700" y="1060450"/>
          <p14:tracePt t="17624" x="3060700" y="1054100"/>
          <p14:tracePt t="18496" x="3060700" y="1060450"/>
          <p14:tracePt t="18618" x="3060700" y="1066800"/>
          <p14:tracePt t="18624" x="3060700" y="1073150"/>
          <p14:tracePt t="18656" x="3060700" y="1085850"/>
          <p14:tracePt t="18671" x="3060700" y="1092200"/>
          <p14:tracePt t="18687" x="3060700" y="1098550"/>
          <p14:tracePt t="18704" x="3060700" y="1104900"/>
          <p14:tracePt t="18720" x="3060700" y="1111250"/>
          <p14:tracePt t="18728" x="3060700" y="1123950"/>
          <p14:tracePt t="18746" x="3060700" y="1130300"/>
          <p14:tracePt t="18755" x="3060700" y="1136650"/>
          <p14:tracePt t="18772" x="3060700" y="1168400"/>
          <p14:tracePt t="18788" x="3060700" y="1219200"/>
          <p14:tracePt t="18805" x="3060700" y="1257300"/>
          <p14:tracePt t="18822" x="3060700" y="1301750"/>
          <p14:tracePt t="18839" x="3060700" y="1365250"/>
          <p14:tracePt t="18855" x="3060700" y="1447800"/>
          <p14:tracePt t="18872" x="3060700" y="1549400"/>
          <p14:tracePt t="18888" x="3060700" y="1587500"/>
          <p14:tracePt t="18905" x="3060700" y="1612900"/>
          <p14:tracePt t="18922" x="3060700" y="1638300"/>
          <p14:tracePt t="18939" x="3060700" y="1670050"/>
          <p14:tracePt t="18955" x="3060700" y="1708150"/>
          <p14:tracePt t="18972" x="3060700" y="1746250"/>
          <p14:tracePt t="18988" x="3060700" y="1784350"/>
          <p14:tracePt t="19005" x="3060700" y="1822450"/>
          <p14:tracePt t="19022" x="3060700" y="1860550"/>
          <p14:tracePt t="19039" x="3060700" y="1917700"/>
          <p14:tracePt t="19055" x="3060700" y="1930400"/>
          <p14:tracePt t="19072" x="3060700" y="1974850"/>
          <p14:tracePt t="19089" x="3060700" y="2025650"/>
          <p14:tracePt t="19105" x="3060700" y="2063750"/>
          <p14:tracePt t="19122" x="3060700" y="2114550"/>
          <p14:tracePt t="19139" x="3060700" y="2152650"/>
          <p14:tracePt t="19155" x="3060700" y="2190750"/>
          <p14:tracePt t="19172" x="3060700" y="2228850"/>
          <p14:tracePt t="19189" x="3060700" y="2260600"/>
          <p14:tracePt t="19205" x="3060700" y="2298700"/>
          <p14:tracePt t="19222" x="3060700" y="2324100"/>
          <p14:tracePt t="19239" x="3060700" y="2355850"/>
          <p14:tracePt t="19255" x="3060700" y="2374900"/>
          <p14:tracePt t="19271" x="3060700" y="2393950"/>
          <p14:tracePt t="19288" x="3060700" y="2406650"/>
          <p14:tracePt t="19624" x="3054350" y="2387600"/>
          <p14:tracePt t="19632" x="3060700" y="2349500"/>
          <p14:tracePt t="19640" x="3079750" y="2286000"/>
          <p14:tracePt t="19655" x="3124200" y="2082800"/>
          <p14:tracePt t="19672" x="3149600" y="1949450"/>
          <p14:tracePt t="19689" x="3162300" y="1797050"/>
          <p14:tracePt t="19705" x="3175000" y="1701800"/>
          <p14:tracePt t="19722" x="3187700" y="1638300"/>
          <p14:tracePt t="19739" x="3187700" y="1612900"/>
          <p14:tracePt t="19756" x="3187700" y="1568450"/>
          <p14:tracePt t="19772" x="3175000" y="1543050"/>
          <p14:tracePt t="19789" x="3175000" y="1524000"/>
          <p14:tracePt t="19805" x="3168650" y="1498600"/>
          <p14:tracePt t="19822" x="3155950" y="1479550"/>
          <p14:tracePt t="19839" x="3149600" y="1441450"/>
          <p14:tracePt t="19855" x="3130550" y="1371600"/>
          <p14:tracePt t="19872" x="3117850" y="1301750"/>
          <p14:tracePt t="19889" x="3105150" y="1244600"/>
          <p14:tracePt t="19905" x="3092450" y="1206500"/>
          <p14:tracePt t="19923" x="3079750" y="1181100"/>
          <p14:tracePt t="19939" x="3079750" y="1168400"/>
          <p14:tracePt t="19956" x="3079750" y="1162050"/>
          <p14:tracePt t="19972" x="3079750" y="1143000"/>
          <p14:tracePt t="19989" x="3079750" y="1123950"/>
          <p14:tracePt t="20006" x="3073400" y="1117600"/>
          <p14:tracePt t="20022" x="3067050" y="1104900"/>
          <p14:tracePt t="20039" x="3067050" y="1073150"/>
          <p14:tracePt t="20055" x="3054350" y="1047750"/>
          <p14:tracePt t="20072" x="3054350" y="1041400"/>
          <p14:tracePt t="20089" x="3054350" y="1035050"/>
          <p14:tracePt t="20153" x="3054350" y="1047750"/>
          <p14:tracePt t="20160" x="3054350" y="1066800"/>
          <p14:tracePt t="20172" x="3054350" y="1098550"/>
          <p14:tracePt t="20189" x="3054350" y="1149350"/>
          <p14:tracePt t="20206" x="3054350" y="1238250"/>
          <p14:tracePt t="20222" x="3054350" y="1371600"/>
          <p14:tracePt t="20239" x="3054350" y="1485900"/>
          <p14:tracePt t="20256" x="3054350" y="1657350"/>
          <p14:tracePt t="20272" x="3041650" y="1739900"/>
          <p14:tracePt t="20289" x="3041650" y="1828800"/>
          <p14:tracePt t="20306" x="3028950" y="1892300"/>
          <p14:tracePt t="20322" x="3028950" y="1936750"/>
          <p14:tracePt t="20339" x="3028950" y="1974850"/>
          <p14:tracePt t="20356" x="3028950" y="2012950"/>
          <p14:tracePt t="20372" x="3028950" y="2044700"/>
          <p14:tracePt t="20389" x="3028950" y="2057400"/>
          <p14:tracePt t="20422" x="3035300" y="2070100"/>
          <p14:tracePt t="20439" x="3035300" y="2076450"/>
          <p14:tracePt t="20456" x="3035300" y="2095500"/>
          <p14:tracePt t="20472" x="3035300" y="2101850"/>
          <p14:tracePt t="20489" x="3035300" y="2114550"/>
          <p14:tracePt t="20506" x="3035300" y="2127250"/>
          <p14:tracePt t="20522" x="3035300" y="2133600"/>
          <p14:tracePt t="20624" x="3035300" y="2139950"/>
          <p14:tracePt t="20641" x="3035300" y="2152650"/>
          <p14:tracePt t="20688" x="3041650" y="2159000"/>
          <p14:tracePt t="21392" x="3041650" y="2209800"/>
          <p14:tracePt t="21400" x="3041650" y="2273300"/>
          <p14:tracePt t="21407" x="3041650" y="2336800"/>
          <p14:tracePt t="21423" x="3041650" y="2413000"/>
          <p14:tracePt t="21439" x="3041650" y="2463800"/>
          <p14:tracePt t="21456" x="3035300" y="2603500"/>
          <p14:tracePt t="21472" x="3035300" y="2641600"/>
          <p14:tracePt t="21489" x="3035300" y="2654300"/>
          <p14:tracePt t="21506" x="3035300" y="2667000"/>
          <p14:tracePt t="21680" x="3035300" y="2647950"/>
          <p14:tracePt t="21689" x="3022600" y="2628900"/>
          <p14:tracePt t="21696" x="3022600" y="2609850"/>
          <p14:tracePt t="21706" x="3022600" y="2590800"/>
          <p14:tracePt t="21723" x="3022600" y="2527300"/>
          <p14:tracePt t="21739" x="3022600" y="2489200"/>
          <p14:tracePt t="21756" x="3028950" y="2457450"/>
          <p14:tracePt t="21773" x="3028950" y="2444750"/>
          <p14:tracePt t="21789" x="3035300" y="2432050"/>
          <p14:tracePt t="21936" x="3041650" y="2444750"/>
          <p14:tracePt t="21944" x="3041650" y="2482850"/>
          <p14:tracePt t="21956" x="3041650" y="2527300"/>
          <p14:tracePt t="21973" x="3041650" y="2667000"/>
          <p14:tracePt t="21990" x="3041650" y="2857500"/>
          <p14:tracePt t="22006" x="3041650" y="3022600"/>
          <p14:tracePt t="22023" x="3041650" y="3143250"/>
          <p14:tracePt t="22039" x="3041650" y="3263900"/>
          <p14:tracePt t="22056" x="3041650" y="3314700"/>
          <p14:tracePt t="22073" x="3054350" y="3365500"/>
          <p14:tracePt t="22090" x="3054350" y="3390900"/>
          <p14:tracePt t="22106" x="3060700" y="3416300"/>
          <p14:tracePt t="22123" x="3060700" y="3429000"/>
          <p14:tracePt t="22140" x="3060700" y="3435350"/>
          <p14:tracePt t="22156" x="3060700" y="3441700"/>
          <p14:tracePt t="22173" x="3060700" y="3454400"/>
          <p14:tracePt t="22208" x="3060700" y="3460750"/>
          <p14:tracePt t="22216" x="3060700" y="3467100"/>
          <p14:tracePt t="22240" x="3060700" y="3473450"/>
          <p14:tracePt t="22264" x="3060700" y="3486150"/>
          <p14:tracePt t="22400" x="3060700" y="3479800"/>
          <p14:tracePt t="22408" x="3060700" y="3473450"/>
          <p14:tracePt t="22424" x="3060700" y="3467100"/>
          <p14:tracePt t="22432" x="3060700" y="3460750"/>
          <p14:tracePt t="22440" x="3060700" y="3448050"/>
          <p14:tracePt t="22464" x="3060700" y="3435350"/>
          <p14:tracePt t="22480" x="3060700" y="3429000"/>
          <p14:tracePt t="22490" x="3060700" y="3416300"/>
          <p14:tracePt t="22506" x="3060700" y="3403600"/>
          <p14:tracePt t="22523" x="3060700" y="3384550"/>
          <p14:tracePt t="22540" x="3060700" y="3378200"/>
          <p14:tracePt t="22556" x="3060700" y="3371850"/>
          <p14:tracePt t="22573" x="3060700" y="3359150"/>
          <p14:tracePt t="22720" x="3067050" y="3359150"/>
          <p14:tracePt t="22728" x="3073400" y="3359150"/>
          <p14:tracePt t="22752" x="3086100" y="3352800"/>
          <p14:tracePt t="22760" x="3092450" y="3346450"/>
          <p14:tracePt t="24040" x="3098800" y="3346450"/>
          <p14:tracePt t="24168" x="3105150" y="3346450"/>
          <p14:tracePt t="24264" x="3105150" y="3340100"/>
        </p14:tracePtLst>
      </p14:laserTraceLst>
    </p:ext>
  </p:extLs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E959AFC-BBB3-4615-A709-BB5E1760012E}" type="slidenum">
              <a:rPr lang="en-US" altLang="en-US" sz="1000" b="0">
                <a:solidFill>
                  <a:srgbClr val="9B9A98"/>
                </a:solidFill>
                <a:latin typeface="Arial" panose="020B0604020202020204" pitchFamily="34" charset="0"/>
              </a:rPr>
              <a:pPr/>
              <a:t>154</a:t>
            </a:fld>
            <a:endParaRPr lang="en-US" altLang="en-US" sz="1000" b="0">
              <a:solidFill>
                <a:srgbClr val="9B9A98"/>
              </a:solidFill>
              <a:latin typeface="Arial" panose="020B0604020202020204" pitchFamily="34" charset="0"/>
            </a:endParaRPr>
          </a:p>
        </p:txBody>
      </p:sp>
      <p:pic>
        <p:nvPicPr>
          <p:cNvPr id="73731" name="Picture 1"/>
          <p:cNvPicPr>
            <a:picLocks noChangeAspect="1"/>
          </p:cNvPicPr>
          <p:nvPr/>
        </p:nvPicPr>
        <p:blipFill>
          <a:blip r:embed="rId3">
            <a:extLst>
              <a:ext uri="{28A0092B-C50C-407E-A947-70E740481C1C}">
                <a14:useLocalDpi xmlns:a14="http://schemas.microsoft.com/office/drawing/2010/main" val="0"/>
              </a:ext>
            </a:extLst>
          </a:blip>
          <a:srcRect r="15425" b="3438"/>
          <a:stretch>
            <a:fillRect/>
          </a:stretch>
        </p:blipFill>
        <p:spPr bwMode="auto">
          <a:xfrm>
            <a:off x="1962150" y="257175"/>
            <a:ext cx="834390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05150" y="333376"/>
            <a:ext cx="381000"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19450" y="776289"/>
            <a:ext cx="1028700" cy="2428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171951" y="1062039"/>
            <a:ext cx="1323975" cy="2428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68236097"/>
      </p:ext>
    </p:extLst>
  </p:cSld>
  <p:clrMapOvr>
    <a:masterClrMapping/>
  </p:clrMapOvr>
  <mc:AlternateContent xmlns:mc="http://schemas.openxmlformats.org/markup-compatibility/2006" xmlns:p14="http://schemas.microsoft.com/office/powerpoint/2010/main">
    <mc:Choice Requires="p14">
      <p:transition spd="slow" p14:dur="2000" advTm="12688"/>
    </mc:Choice>
    <mc:Fallback xmlns="">
      <p:transition spd="slow" advTm="126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B41C8EC-C538-424C-9010-105722BA894B}" type="slidenum">
              <a:rPr lang="en-US" altLang="en-US" sz="1000" b="0">
                <a:solidFill>
                  <a:srgbClr val="9B9A98"/>
                </a:solidFill>
                <a:latin typeface="Arial" panose="020B0604020202020204" pitchFamily="34" charset="0"/>
              </a:rPr>
              <a:pPr/>
              <a:t>155</a:t>
            </a:fld>
            <a:endParaRPr lang="en-US" altLang="en-US" sz="1000" b="0">
              <a:solidFill>
                <a:srgbClr val="9B9A98"/>
              </a:solidFill>
              <a:latin typeface="Arial" panose="020B0604020202020204" pitchFamily="34" charset="0"/>
            </a:endParaRPr>
          </a:p>
        </p:txBody>
      </p:sp>
      <p:pic>
        <p:nvPicPr>
          <p:cNvPr id="74755" name="Picture 1"/>
          <p:cNvPicPr>
            <a:picLocks noChangeAspect="1"/>
          </p:cNvPicPr>
          <p:nvPr/>
        </p:nvPicPr>
        <p:blipFill>
          <a:blip r:embed="rId3">
            <a:extLst>
              <a:ext uri="{28A0092B-C50C-407E-A947-70E740481C1C}">
                <a14:useLocalDpi xmlns:a14="http://schemas.microsoft.com/office/drawing/2010/main" val="0"/>
              </a:ext>
            </a:extLst>
          </a:blip>
          <a:srcRect r="15446" b="4337"/>
          <a:stretch>
            <a:fillRect/>
          </a:stretch>
        </p:blipFill>
        <p:spPr bwMode="auto">
          <a:xfrm>
            <a:off x="1825626" y="301626"/>
            <a:ext cx="8385175"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610226" y="2614614"/>
            <a:ext cx="581025" cy="166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15075" y="2714625"/>
            <a:ext cx="419100" cy="2095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3" name="Line Callout 1 2"/>
          <p:cNvSpPr>
            <a:spLocks/>
          </p:cNvSpPr>
          <p:nvPr/>
        </p:nvSpPr>
        <p:spPr bwMode="auto">
          <a:xfrm>
            <a:off x="7286625" y="2257426"/>
            <a:ext cx="984250" cy="523875"/>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Dependent Variable</a:t>
            </a:r>
          </a:p>
        </p:txBody>
      </p:sp>
    </p:spTree>
    <p:custDataLst>
      <p:tags r:id="rId1"/>
    </p:custDataLst>
    <p:extLst>
      <p:ext uri="{BB962C8B-B14F-4D97-AF65-F5344CB8AC3E}">
        <p14:creationId xmlns:p14="http://schemas.microsoft.com/office/powerpoint/2010/main" val="1675586490"/>
      </p:ext>
    </p:extLst>
  </p:cSld>
  <p:clrMapOvr>
    <a:masterClrMapping/>
  </p:clrMapOvr>
  <mc:AlternateContent xmlns:mc="http://schemas.openxmlformats.org/markup-compatibility/2006" xmlns:p14="http://schemas.microsoft.com/office/powerpoint/2010/main">
    <mc:Choice Requires="p14">
      <p:transition spd="slow" p14:dur="2000" advTm="25647"/>
    </mc:Choice>
    <mc:Fallback xmlns="">
      <p:transition spd="slow" advTm="2564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Lst>
  </p:timing>
  <p:extLst mod="1">
    <p:ext uri="{3A86A75C-4F4B-4683-9AE1-C65F6400EC91}">
      <p14:laserTraceLst xmlns:p14="http://schemas.microsoft.com/office/powerpoint/2010/main">
        <p14:tracePtLst>
          <p14:tracePt t="1087" x="3143250" y="3352800"/>
          <p14:tracePt t="1095" x="3206750" y="3416300"/>
          <p14:tracePt t="1104" x="3295650" y="3460750"/>
          <p14:tracePt t="1113" x="3448050" y="3543300"/>
          <p14:tracePt t="1129" x="3822700" y="3689350"/>
          <p14:tracePt t="1146" x="4248150" y="3867150"/>
          <p14:tracePt t="1163" x="4749800" y="4019550"/>
          <p14:tracePt t="1179" x="5283200" y="4178300"/>
          <p14:tracePt t="1196" x="5784850" y="4241800"/>
          <p14:tracePt t="1213" x="6210300" y="4286250"/>
          <p14:tracePt t="1229" x="6489700" y="4286250"/>
          <p14:tracePt t="1246" x="6604000" y="4286250"/>
          <p14:tracePt t="1263" x="6699250" y="4216400"/>
          <p14:tracePt t="1279" x="6724650" y="4089400"/>
          <p14:tracePt t="1296" x="6756400" y="3917950"/>
          <p14:tracePt t="1313" x="6756400" y="3816350"/>
          <p14:tracePt t="1329" x="6756400" y="3746500"/>
          <p14:tracePt t="1346" x="6762750" y="3721100"/>
          <p14:tracePt t="1363" x="6794500" y="3689350"/>
          <p14:tracePt t="1379" x="6864350" y="3670300"/>
          <p14:tracePt t="1396" x="7061200" y="3644900"/>
          <p14:tracePt t="1412" x="7397750" y="3625850"/>
          <p14:tracePt t="1429" x="7791450" y="3625850"/>
          <p14:tracePt t="1446" x="8591550" y="3530600"/>
          <p14:tracePt t="1462" x="8890000" y="3473450"/>
          <p14:tracePt t="1479" x="8972550" y="3467100"/>
          <p14:tracePt t="1510" x="8972550" y="3435350"/>
          <p14:tracePt t="1518" x="8940800" y="3333750"/>
          <p14:tracePt t="1529" x="8820150" y="3181350"/>
          <p14:tracePt t="1546" x="8477250" y="2857500"/>
          <p14:tracePt t="1563" x="8172450" y="2590800"/>
          <p14:tracePt t="1579" x="8020050" y="2470150"/>
          <p14:tracePt t="1596" x="7988300" y="2451100"/>
          <p14:tracePt t="1613" x="7981950" y="2438400"/>
          <p14:tracePt t="1630" x="7975600" y="2432050"/>
          <p14:tracePt t="1687" x="7969250" y="2432050"/>
          <p14:tracePt t="1695" x="7937500" y="2444750"/>
          <p14:tracePt t="1703" x="7924800" y="2495550"/>
          <p14:tracePt t="1713" x="7905750" y="2571750"/>
          <p14:tracePt t="1730" x="7842250" y="2825750"/>
          <p14:tracePt t="1746" x="7766050" y="2990850"/>
          <p14:tracePt t="1763" x="7702550" y="3086100"/>
          <p14:tracePt t="1780" x="7658100" y="3098800"/>
          <p14:tracePt t="1796" x="7600950" y="3098800"/>
          <p14:tracePt t="1813" x="7550150" y="3098800"/>
          <p14:tracePt t="1830" x="7448550" y="2984500"/>
          <p14:tracePt t="1847" x="7410450" y="2876550"/>
          <p14:tracePt t="1863" x="7391400" y="2781300"/>
          <p14:tracePt t="1880" x="7372350" y="2698750"/>
          <p14:tracePt t="1897" x="7334250" y="2641600"/>
          <p14:tracePt t="1913" x="7327900" y="2609850"/>
          <p14:tracePt t="2215" x="7315200" y="2609850"/>
          <p14:tracePt t="2224" x="7296150" y="2609850"/>
          <p14:tracePt t="2231" x="7277100" y="2609850"/>
          <p14:tracePt t="2246" x="7245350" y="2609850"/>
          <p14:tracePt t="2263" x="7207250" y="2609850"/>
          <p14:tracePt t="2280" x="7150100" y="2609850"/>
          <p14:tracePt t="2297" x="7080250" y="2609850"/>
          <p14:tracePt t="2313" x="7023100" y="2609850"/>
          <p14:tracePt t="2330" x="6965950" y="2609850"/>
          <p14:tracePt t="2347" x="6940550" y="2609850"/>
          <p14:tracePt t="2363" x="6915150" y="2609850"/>
          <p14:tracePt t="2380" x="6883400" y="2609850"/>
          <p14:tracePt t="2473" x="6883400" y="2590800"/>
          <p14:tracePt t="2479" x="6870700" y="2571750"/>
          <p14:tracePt t="2487" x="6864350" y="2565400"/>
          <p14:tracePt t="2497" x="6864350" y="2552700"/>
          <p14:tracePt t="2513" x="6864350" y="2546350"/>
          <p14:tracePt t="2530" x="6864350" y="2540000"/>
          <p14:tracePt t="2695" x="6858000" y="2533650"/>
          <p14:tracePt t="2703" x="6851650" y="2533650"/>
          <p14:tracePt t="2719" x="6838950" y="2546350"/>
          <p14:tracePt t="2730" x="6838950" y="2565400"/>
          <p14:tracePt t="2747" x="6838950" y="2603500"/>
          <p14:tracePt t="2763" x="6838950" y="2641600"/>
          <p14:tracePt t="2780" x="6838950" y="2673350"/>
          <p14:tracePt t="2797" x="6845300" y="2686050"/>
          <p14:tracePt t="3071" x="6826250" y="2686050"/>
          <p14:tracePt t="3079" x="6794500" y="2686050"/>
          <p14:tracePt t="3087" x="6756400" y="2686050"/>
          <p14:tracePt t="3097" x="6686550" y="2686050"/>
          <p14:tracePt t="3114" x="6534150" y="2730500"/>
          <p14:tracePt t="3130" x="6248400" y="2825750"/>
          <p14:tracePt t="3147" x="5873750" y="2997200"/>
          <p14:tracePt t="3163" x="5429250" y="3181350"/>
          <p14:tracePt t="3180" x="5073650" y="3327400"/>
          <p14:tracePt t="3197" x="4870450" y="3409950"/>
          <p14:tracePt t="3213" x="4838700" y="3441700"/>
          <p14:tracePt t="3230" x="4832350" y="3441700"/>
          <p14:tracePt t="3247" x="4838700" y="3454400"/>
          <p14:tracePt t="3263" x="4857750" y="3454400"/>
          <p14:tracePt t="3280" x="4895850" y="3454400"/>
          <p14:tracePt t="3297" x="4908550" y="3454400"/>
          <p14:tracePt t="3314" x="4914900" y="3454400"/>
          <p14:tracePt t="3330" x="4933950" y="3448050"/>
          <p14:tracePt t="3347" x="4953000" y="3378200"/>
          <p14:tracePt t="3364" x="5022850" y="3289300"/>
          <p14:tracePt t="3380" x="5099050" y="3200400"/>
          <p14:tracePt t="3397" x="5181600" y="3124200"/>
          <p14:tracePt t="3414" x="5295900" y="3041650"/>
          <p14:tracePt t="3430" x="5321300" y="3028950"/>
          <p14:tracePt t="3447" x="5435600" y="2965450"/>
          <p14:tracePt t="3463" x="5480050" y="2933700"/>
          <p14:tracePt t="3480" x="5505450" y="2921000"/>
          <p14:tracePt t="3497" x="5556250" y="2889250"/>
          <p14:tracePt t="3513" x="5594350" y="2863850"/>
          <p14:tracePt t="3530" x="5594350" y="2857500"/>
          <p14:tracePt t="3582" x="5600700" y="2857500"/>
          <p14:tracePt t="3598" x="5607050" y="2851150"/>
          <p14:tracePt t="3606" x="5613400" y="2851150"/>
          <p14:tracePt t="3614" x="5619750" y="2851150"/>
          <p14:tracePt t="3630" x="5645150" y="2844800"/>
          <p14:tracePt t="3646" x="5695950" y="2832100"/>
          <p14:tracePt t="3663" x="5740400" y="2813050"/>
          <p14:tracePt t="3680" x="5765800" y="2787650"/>
          <p14:tracePt t="3696" x="5784850" y="2768600"/>
          <p14:tracePt t="3713" x="5803900" y="2749550"/>
          <p14:tracePt t="3730" x="5816600" y="2711450"/>
          <p14:tracePt t="3747" x="5829300" y="2641600"/>
          <p14:tracePt t="3763" x="5829300" y="2590800"/>
          <p14:tracePt t="3780" x="5835650" y="2571750"/>
          <p14:tracePt t="3797" x="5835650" y="2565400"/>
          <p14:tracePt t="3855" x="5835650" y="2603500"/>
          <p14:tracePt t="3863" x="5835650" y="2654300"/>
          <p14:tracePt t="3871" x="5854700" y="2724150"/>
          <p14:tracePt t="3880" x="5880100" y="2806700"/>
          <p14:tracePt t="3897" x="5924550" y="2933700"/>
          <p14:tracePt t="3914" x="5930900" y="2952750"/>
          <p14:tracePt t="3950" x="5937250" y="2959100"/>
          <p14:tracePt t="3963" x="5949950" y="2940050"/>
          <p14:tracePt t="3980" x="5949950" y="2806700"/>
          <p14:tracePt t="3997" x="5949950" y="2635250"/>
          <p14:tracePt t="4014" x="5949950" y="2482850"/>
          <p14:tracePt t="4030" x="5949950" y="2470150"/>
          <p14:tracePt t="4087" x="5949950" y="2495550"/>
          <p14:tracePt t="4095" x="5956300" y="2527300"/>
          <p14:tracePt t="4102" x="5975350" y="2578100"/>
          <p14:tracePt t="4113" x="5975350" y="2590800"/>
          <p14:tracePt t="4130" x="5981700" y="2609850"/>
          <p14:tracePt t="4271" x="6007100" y="2647950"/>
          <p14:tracePt t="4279" x="6019800" y="2679700"/>
          <p14:tracePt t="4287" x="6057900" y="2736850"/>
          <p14:tracePt t="4297" x="6057900" y="2762250"/>
          <p14:tracePt t="4314" x="6070600" y="2774950"/>
          <p14:tracePt t="4359" x="6070600" y="2736850"/>
          <p14:tracePt t="4367" x="6064250" y="2692400"/>
          <p14:tracePt t="4375" x="6051550" y="2628900"/>
          <p14:tracePt t="4383" x="6038850" y="2590800"/>
          <p14:tracePt t="4397" x="6026150" y="2565400"/>
          <p14:tracePt t="4414" x="6019800" y="2546350"/>
          <p14:tracePt t="4455" x="6013450" y="2546350"/>
          <p14:tracePt t="4463" x="6007100" y="2552700"/>
          <p14:tracePt t="4471" x="6007100" y="2559050"/>
          <p14:tracePt t="4480" x="6007100" y="2578100"/>
          <p14:tracePt t="4497" x="6007100" y="2584450"/>
          <p14:tracePt t="4551" x="6007100" y="2590800"/>
          <p14:tracePt t="4623" x="6000750" y="2603500"/>
          <p14:tracePt t="4632" x="6038850" y="2660650"/>
          <p14:tracePt t="4639" x="6096000" y="2711450"/>
          <p14:tracePt t="4647" x="6146800" y="2755900"/>
          <p14:tracePt t="4664" x="6254750" y="2806700"/>
          <p14:tracePt t="4680" x="6426200" y="2819400"/>
          <p14:tracePt t="4697" x="6616700" y="2819400"/>
          <p14:tracePt t="4714" x="6819900" y="2762250"/>
          <p14:tracePt t="4731" x="6940550" y="2686050"/>
          <p14:tracePt t="4747" x="6991350" y="2597150"/>
          <p14:tracePt t="4764" x="6991350" y="2527300"/>
          <p14:tracePt t="4781" x="6991350" y="2514600"/>
          <p14:tracePt t="4839" x="6991350" y="2559050"/>
          <p14:tracePt t="4847" x="7016750" y="2603500"/>
          <p14:tracePt t="4855" x="7061200" y="2660650"/>
          <p14:tracePt t="4864" x="7086600" y="2705100"/>
          <p14:tracePt t="4881" x="7124700" y="2743200"/>
          <p14:tracePt t="4897" x="7150100" y="2755900"/>
          <p14:tracePt t="4914" x="7169150" y="2755900"/>
          <p14:tracePt t="4931" x="7200900" y="2711450"/>
          <p14:tracePt t="4947" x="7226300" y="2622550"/>
          <p14:tracePt t="4964" x="7226300" y="2520950"/>
          <p14:tracePt t="4981" x="7213600" y="2444750"/>
          <p14:tracePt t="4983" x="7175500" y="2419350"/>
          <p14:tracePt t="4997" x="7156450" y="2406650"/>
          <p14:tracePt t="5014" x="7118350" y="2393950"/>
          <p14:tracePt t="5031" x="7099300" y="2482850"/>
          <p14:tracePt t="5048" x="7086600" y="2603500"/>
          <p14:tracePt t="5064" x="7086600" y="2673350"/>
          <p14:tracePt t="5081" x="7086600" y="2679700"/>
          <p14:tracePt t="5135" x="7086600" y="2660650"/>
          <p14:tracePt t="5143" x="7086600" y="2654300"/>
          <p14:tracePt t="5151" x="7080250" y="2647950"/>
          <p14:tracePt t="5164" x="7080250" y="2635250"/>
          <p14:tracePt t="5207" x="7080250" y="2641600"/>
          <p14:tracePt t="5216" x="7080250" y="2673350"/>
          <p14:tracePt t="5223" x="7080250" y="2692400"/>
          <p14:tracePt t="5231" x="7080250" y="2711450"/>
          <p14:tracePt t="5247" x="7086600" y="2730500"/>
          <p14:tracePt t="5311" x="7086600" y="2717800"/>
          <p14:tracePt t="5319" x="7086600" y="2711450"/>
          <p14:tracePt t="5331" x="7086600" y="2692400"/>
          <p14:tracePt t="5347" x="7086600" y="2673350"/>
          <p14:tracePt t="5364" x="7086600" y="2667000"/>
          <p14:tracePt t="5655" x="7086600" y="2686050"/>
          <p14:tracePt t="5663" x="7086600" y="2730500"/>
          <p14:tracePt t="5671" x="7080250" y="2800350"/>
          <p14:tracePt t="5681" x="7067550" y="2851150"/>
          <p14:tracePt t="5698" x="7067550" y="2971800"/>
          <p14:tracePt t="5715" x="7067550" y="3073400"/>
          <p14:tracePt t="5731" x="7067550" y="3155950"/>
          <p14:tracePt t="5748" x="7067550" y="3200400"/>
          <p14:tracePt t="5764" x="7067550" y="3225800"/>
          <p14:tracePt t="5798" x="7067550" y="3232150"/>
          <p14:tracePt t="5855" x="7061200" y="3238500"/>
          <p14:tracePt t="5863" x="7042150" y="3238500"/>
          <p14:tracePt t="5871" x="7016750" y="3238500"/>
          <p14:tracePt t="5881" x="6978650" y="3238500"/>
          <p14:tracePt t="5898" x="6896100" y="3238500"/>
          <p14:tracePt t="5914" x="6826250" y="3238500"/>
          <p14:tracePt t="5931" x="6813550" y="3238500"/>
          <p14:tracePt t="5948" x="6794500" y="3238500"/>
          <p14:tracePt t="6007" x="6807200" y="3270250"/>
          <p14:tracePt t="6016" x="6826250" y="3270250"/>
          <p14:tracePt t="6023" x="6858000" y="3282950"/>
          <p14:tracePt t="6031" x="6877050" y="3282950"/>
          <p14:tracePt t="6048" x="6908800" y="3289300"/>
          <p14:tracePt t="6064" x="6921500" y="3295650"/>
          <p14:tracePt t="6223" x="6934200" y="3295650"/>
          <p14:tracePt t="6231" x="6940550" y="3295650"/>
          <p14:tracePt t="6327" x="6959600" y="3295650"/>
          <p14:tracePt t="6335" x="6965950" y="3295650"/>
          <p14:tracePt t="6348" x="6997700" y="3295650"/>
          <p14:tracePt t="6364" x="7086600" y="3282950"/>
          <p14:tracePt t="6381" x="7194550" y="3270250"/>
          <p14:tracePt t="6398" x="7277100" y="3257550"/>
          <p14:tracePt t="6415" x="7315200" y="3244850"/>
          <p14:tracePt t="6575" x="7296150" y="3244850"/>
          <p14:tracePt t="6583" x="7283450" y="3244850"/>
          <p14:tracePt t="6591" x="7264400" y="3257550"/>
          <p14:tracePt t="6600" x="7245350" y="3270250"/>
          <p14:tracePt t="6614" x="7207250" y="3276600"/>
          <p14:tracePt t="6631" x="7124700" y="3295650"/>
          <p14:tracePt t="6648" x="7023100" y="3302000"/>
          <p14:tracePt t="6665" x="6908800" y="3333750"/>
          <p14:tracePt t="6681" x="6838950" y="3352800"/>
          <p14:tracePt t="6698" x="6819900" y="3352800"/>
          <p14:tracePt t="7119" x="6813550" y="3352800"/>
          <p14:tracePt t="7127" x="6756400" y="3352800"/>
          <p14:tracePt t="7135" x="6661150" y="3340100"/>
          <p14:tracePt t="7148" x="6572250" y="3282950"/>
          <p14:tracePt t="7165" x="6445250" y="3181350"/>
          <p14:tracePt t="7181" x="6388100" y="3136900"/>
          <p14:tracePt t="7199" x="6362700" y="3098800"/>
          <p14:tracePt t="7215" x="6350000" y="3067050"/>
          <p14:tracePt t="7231" x="6343650" y="3048000"/>
          <p14:tracePt t="7248" x="6330950" y="3009900"/>
          <p14:tracePt t="7265" x="6330950" y="2965450"/>
          <p14:tracePt t="7281" x="6330950" y="2927350"/>
          <p14:tracePt t="7298" x="6330950" y="2901950"/>
          <p14:tracePt t="7315" x="6324600" y="2863850"/>
          <p14:tracePt t="7331" x="6324600" y="2819400"/>
          <p14:tracePt t="7348" x="6299200" y="2762250"/>
          <p14:tracePt t="7365" x="6273800" y="2730500"/>
          <p14:tracePt t="7382" x="6248400" y="2705100"/>
          <p14:tracePt t="7398" x="6172200" y="2698750"/>
          <p14:tracePt t="7415" x="6134100" y="2686050"/>
          <p14:tracePt t="7431" x="6108700" y="2686050"/>
          <p14:tracePt t="7448" x="6076950" y="2686050"/>
          <p14:tracePt t="7465" x="6007100" y="2717800"/>
          <p14:tracePt t="7481" x="5956300" y="2749550"/>
          <p14:tracePt t="7498" x="5943600" y="2755900"/>
          <p14:tracePt t="7515" x="5918200" y="2768600"/>
          <p14:tracePt t="7532" x="5911850" y="2768600"/>
          <p14:tracePt t="7623" x="5899150" y="2768600"/>
          <p14:tracePt t="7655" x="5892800" y="2768600"/>
          <p14:tracePt t="10111" x="5930900" y="2781300"/>
          <p14:tracePt t="10119" x="5994400" y="2794000"/>
          <p14:tracePt t="10132" x="6076950" y="2806700"/>
          <p14:tracePt t="10149" x="6235700" y="2806700"/>
          <p14:tracePt t="10167" x="6546850" y="2781300"/>
          <p14:tracePt t="10183" x="6686550" y="2743200"/>
          <p14:tracePt t="10199" x="6959600" y="2647950"/>
          <p14:tracePt t="10216" x="7029450" y="2616200"/>
          <p14:tracePt t="10233" x="7061200" y="2590800"/>
          <p14:tracePt t="10407" x="7080250" y="2590800"/>
          <p14:tracePt t="10415" x="7086600" y="2590800"/>
          <p14:tracePt t="10439" x="7099300" y="2590800"/>
          <p14:tracePt t="10471" x="7112000" y="2597150"/>
          <p14:tracePt t="10487" x="7112000" y="2609850"/>
          <p14:tracePt t="10503" x="7112000" y="2616200"/>
          <p14:tracePt t="10535" x="7112000" y="2622550"/>
          <p14:tracePt t="10551" x="7112000" y="2628900"/>
          <p14:tracePt t="10559" x="7105650" y="2635250"/>
          <p14:tracePt t="10567" x="7086600" y="2635250"/>
          <p14:tracePt t="10582" x="7054850" y="2635250"/>
          <p14:tracePt t="10599" x="7042150" y="2635250"/>
          <p14:tracePt t="10616" x="7023100" y="2641600"/>
          <p14:tracePt t="10633" x="7016750" y="2641600"/>
          <p14:tracePt t="10649" x="7010400" y="2647950"/>
          <p14:tracePt t="10666" x="7010400" y="2660650"/>
          <p14:tracePt t="10700" x="7004050" y="2660650"/>
          <p14:tracePt t="11055" x="7004050" y="2673350"/>
          <p14:tracePt t="11063" x="7004050" y="2679700"/>
          <p14:tracePt t="11071" x="7004050" y="2686050"/>
          <p14:tracePt t="11083" x="7004050" y="2698750"/>
          <p14:tracePt t="11111" x="7010400" y="2705100"/>
          <p14:tracePt t="11351" x="6985000" y="2705100"/>
          <p14:tracePt t="11359" x="6915150" y="2705100"/>
          <p14:tracePt t="11368" x="6819900" y="2717800"/>
          <p14:tracePt t="11383" x="6470650" y="2825750"/>
          <p14:tracePt t="11399" x="5988050" y="2889250"/>
          <p14:tracePt t="11416" x="5480050" y="2940050"/>
          <p14:tracePt t="11433" x="5054600" y="2959100"/>
          <p14:tracePt t="11449" x="4845050" y="2959100"/>
          <p14:tracePt t="11466" x="4794250" y="2959100"/>
          <p14:tracePt t="11502" x="4787900" y="2952750"/>
          <p14:tracePt t="11516" x="4787900" y="2933700"/>
          <p14:tracePt t="11532" x="4787900" y="2927350"/>
          <p14:tracePt t="11550" x="4813300" y="2895600"/>
          <p14:tracePt t="11566" x="4838700" y="2876550"/>
          <p14:tracePt t="11583" x="4883150" y="2851150"/>
          <p14:tracePt t="11599" x="4921250" y="2838450"/>
          <p14:tracePt t="11616" x="4965700" y="2832100"/>
          <p14:tracePt t="11633" x="5035550" y="2819400"/>
          <p14:tracePt t="11649" x="5118100" y="2819400"/>
          <p14:tracePt t="11666" x="5238750" y="2819400"/>
          <p14:tracePt t="11683" x="5359400" y="2794000"/>
          <p14:tracePt t="11699" x="5511800" y="2794000"/>
          <p14:tracePt t="11716" x="5645150" y="2781300"/>
          <p14:tracePt t="11733" x="5740400" y="2768600"/>
          <p14:tracePt t="11750" x="5778500" y="2762250"/>
          <p14:tracePt t="12446" x="5778500" y="2730500"/>
          <p14:tracePt t="12454" x="5778500" y="2724150"/>
          <p14:tracePt t="12462" x="5778500" y="2705100"/>
          <p14:tracePt t="12470" x="5778500" y="2679700"/>
          <p14:tracePt t="12483" x="5778500" y="2660650"/>
          <p14:tracePt t="12499" x="5778500" y="2635250"/>
          <p14:tracePt t="12516" x="5778500" y="2622550"/>
          <p14:tracePt t="12534" x="5778500" y="2609850"/>
          <p14:tracePt t="12663" x="5778500" y="2616200"/>
          <p14:tracePt t="12671" x="5778500" y="2622550"/>
          <p14:tracePt t="12683" x="5778500" y="2628900"/>
          <p14:tracePt t="12700" x="5778500" y="2641600"/>
          <p14:tracePt t="12716" x="5778500" y="2647950"/>
          <p14:tracePt t="12733" x="5778500" y="2654300"/>
          <p14:tracePt t="13031" x="5778500" y="2673350"/>
          <p14:tracePt t="13087" x="5784850" y="2673350"/>
          <p14:tracePt t="13095" x="5791200" y="2673350"/>
          <p14:tracePt t="13103" x="5803900" y="2673350"/>
          <p14:tracePt t="13117" x="5810250" y="2673350"/>
          <p14:tracePt t="13133" x="5848350" y="2673350"/>
          <p14:tracePt t="13150" x="5886450" y="2641600"/>
          <p14:tracePt t="13166" x="5924550" y="2609850"/>
          <p14:tracePt t="13431" x="5930900" y="2603500"/>
          <p14:tracePt t="13447" x="5937250" y="2603500"/>
          <p14:tracePt t="13455" x="5943600" y="2609850"/>
          <p14:tracePt t="13470" x="5943600" y="2616200"/>
          <p14:tracePt t="13502" x="5949950" y="2616200"/>
          <p14:tracePt t="15655" x="5956300" y="2635250"/>
          <p14:tracePt t="15663" x="5956300" y="2654300"/>
          <p14:tracePt t="15671" x="5956300" y="2673350"/>
          <p14:tracePt t="15684" x="5975350" y="2698750"/>
          <p14:tracePt t="15701" x="6032500" y="2781300"/>
          <p14:tracePt t="15718" x="6184900" y="2933700"/>
          <p14:tracePt t="15734" x="6324600" y="3060700"/>
          <p14:tracePt t="15751" x="6483350" y="3124200"/>
          <p14:tracePt t="15767" x="6597650" y="3149600"/>
          <p14:tracePt t="15784" x="6648450" y="3162300"/>
          <p14:tracePt t="15801" x="6654800" y="3168650"/>
          <p14:tracePt t="15927" x="6680200" y="3194050"/>
          <p14:tracePt t="15936" x="6686550" y="3194050"/>
          <p14:tracePt t="15943" x="6699250" y="3194050"/>
          <p14:tracePt t="15951" x="6724650" y="3213100"/>
          <p14:tracePt t="15967" x="6756400" y="3225800"/>
          <p14:tracePt t="15984" x="6781800" y="3225800"/>
          <p14:tracePt t="16001" x="6813550" y="3225800"/>
          <p14:tracePt t="16079" x="6819900" y="3225800"/>
          <p14:tracePt t="16087" x="6826250" y="3225800"/>
          <p14:tracePt t="16095" x="6858000" y="3225800"/>
          <p14:tracePt t="16103" x="6877050" y="3225800"/>
          <p14:tracePt t="16118" x="6965950" y="3270250"/>
          <p14:tracePt t="16134" x="7004050" y="3295650"/>
          <p14:tracePt t="16151" x="7099300" y="3333750"/>
          <p14:tracePt t="16168" x="7112000" y="3340100"/>
          <p14:tracePt t="16271" x="7105650" y="3333750"/>
          <p14:tracePt t="16319" x="7099300" y="3333750"/>
          <p14:tracePt t="16327" x="7092950" y="3333750"/>
          <p14:tracePt t="16336" x="7080250" y="3333750"/>
          <p14:tracePt t="16351" x="7067550" y="3333750"/>
          <p14:tracePt t="16368" x="7048500" y="3333750"/>
          <p14:tracePt t="16384" x="7035800" y="3333750"/>
          <p14:tracePt t="16401" x="7016750" y="3333750"/>
          <p14:tracePt t="16418" x="6997700" y="3333750"/>
          <p14:tracePt t="16434" x="6991350" y="3333750"/>
          <p14:tracePt t="18103" x="6991350" y="3340100"/>
          <p14:tracePt t="18112" x="6991350" y="3352800"/>
          <p14:tracePt t="18120" x="6991350" y="3365500"/>
          <p14:tracePt t="18135" x="6991350" y="3397250"/>
          <p14:tracePt t="18152" x="6991350" y="3416300"/>
          <p14:tracePt t="18168" x="6991350" y="3435350"/>
          <p14:tracePt t="18185" x="6978650" y="3473450"/>
          <p14:tracePt t="18202" x="6959600" y="3511550"/>
          <p14:tracePt t="18218" x="6959600" y="3543300"/>
          <p14:tracePt t="18235" x="6959600" y="3581400"/>
          <p14:tracePt t="18252" x="6959600" y="3619500"/>
          <p14:tracePt t="18268" x="6959600" y="3683000"/>
          <p14:tracePt t="18285" x="6965950" y="3803650"/>
          <p14:tracePt t="18302" x="6991350" y="3975100"/>
          <p14:tracePt t="18318" x="6991350" y="4006850"/>
          <p14:tracePt t="18335" x="6991350" y="4057650"/>
          <p14:tracePt t="18352" x="6991350" y="4070350"/>
          <p14:tracePt t="18368" x="6991350" y="4076700"/>
          <p14:tracePt t="18385" x="6991350" y="4083050"/>
          <p14:tracePt t="18402" x="6991350" y="4102100"/>
          <p14:tracePt t="18435" x="6991350" y="4108450"/>
          <p14:tracePt t="18451" x="6991350" y="4127500"/>
          <p14:tracePt t="18468" x="6991350" y="4140200"/>
          <p14:tracePt t="18484" x="6991350" y="4171950"/>
          <p14:tracePt t="18501" x="6991350" y="4210050"/>
          <p14:tracePt t="18518" x="6991350" y="4235450"/>
          <p14:tracePt t="18521" x="6991350" y="4267200"/>
          <p14:tracePt t="18535" x="6991350" y="4292600"/>
          <p14:tracePt t="18552" x="6991350" y="4298950"/>
          <p14:tracePt t="18568" x="6991350" y="4311650"/>
        </p14:tracePtLst>
      </p14:laserTraceLst>
    </p:ext>
  </p:extLs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EEC2B21-08DB-4C4D-8B0F-1AFA3AA8A7C5}" type="slidenum">
              <a:rPr lang="en-US" altLang="en-US" sz="1000" b="0">
                <a:solidFill>
                  <a:srgbClr val="9B9A98"/>
                </a:solidFill>
                <a:latin typeface="Arial" panose="020B0604020202020204" pitchFamily="34" charset="0"/>
              </a:rPr>
              <a:pPr/>
              <a:t>156</a:t>
            </a:fld>
            <a:endParaRPr lang="en-US" altLang="en-US" sz="1000" b="0">
              <a:solidFill>
                <a:srgbClr val="9B9A98"/>
              </a:solidFill>
              <a:latin typeface="Arial" panose="020B0604020202020204" pitchFamily="34" charset="0"/>
            </a:endParaRPr>
          </a:p>
        </p:txBody>
      </p:sp>
      <p:pic>
        <p:nvPicPr>
          <p:cNvPr id="75779" name="Picture 1"/>
          <p:cNvPicPr>
            <a:picLocks noChangeAspect="1"/>
          </p:cNvPicPr>
          <p:nvPr/>
        </p:nvPicPr>
        <p:blipFill>
          <a:blip r:embed="rId3">
            <a:extLst>
              <a:ext uri="{28A0092B-C50C-407E-A947-70E740481C1C}">
                <a14:useLocalDpi xmlns:a14="http://schemas.microsoft.com/office/drawing/2010/main" val="0"/>
              </a:ext>
            </a:extLst>
          </a:blip>
          <a:srcRect r="16745" b="3564"/>
          <a:stretch>
            <a:fillRect/>
          </a:stretch>
        </p:blipFill>
        <p:spPr bwMode="auto">
          <a:xfrm>
            <a:off x="1760538" y="295275"/>
            <a:ext cx="8450262"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629276" y="2547939"/>
            <a:ext cx="581025" cy="166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429376" y="3209926"/>
            <a:ext cx="314325"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7286625" y="2933700"/>
            <a:ext cx="1009650" cy="357188"/>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en-US" altLang="en-US" sz="1050" dirty="0">
                <a:solidFill>
                  <a:srgbClr val="002060"/>
                </a:solidFill>
              </a:rPr>
              <a:t>Independent Variable</a:t>
            </a:r>
          </a:p>
        </p:txBody>
      </p:sp>
    </p:spTree>
    <p:custDataLst>
      <p:tags r:id="rId1"/>
    </p:custDataLst>
    <p:extLst>
      <p:ext uri="{BB962C8B-B14F-4D97-AF65-F5344CB8AC3E}">
        <p14:creationId xmlns:p14="http://schemas.microsoft.com/office/powerpoint/2010/main" val="2355679465"/>
      </p:ext>
    </p:extLst>
  </p:cSld>
  <p:clrMapOvr>
    <a:masterClrMapping/>
  </p:clrMapOvr>
  <mc:AlternateContent xmlns:mc="http://schemas.openxmlformats.org/markup-compatibility/2006" xmlns:p14="http://schemas.microsoft.com/office/powerpoint/2010/main">
    <mc:Choice Requires="p14">
      <p:transition spd="slow" p14:dur="2000" advTm="16176"/>
    </mc:Choice>
    <mc:Fallback xmlns="">
      <p:transition spd="slow" advTm="161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extLst mod="1">
    <p:ext uri="{3A86A75C-4F4B-4683-9AE1-C65F6400EC91}">
      <p14:laserTraceLst xmlns:p14="http://schemas.microsoft.com/office/powerpoint/2010/main">
        <p14:tracePtLst>
          <p14:tracePt t="4632" x="6991350" y="4235450"/>
          <p14:tracePt t="4640" x="6991350" y="4095750"/>
          <p14:tracePt t="4648" x="6991350" y="4013200"/>
          <p14:tracePt t="4658" x="6991350" y="3943350"/>
          <p14:tracePt t="4675" x="6991350" y="3860800"/>
          <p14:tracePt t="4692" x="6991350" y="3790950"/>
          <p14:tracePt t="4708" x="6991350" y="3727450"/>
          <p14:tracePt t="4725" x="6991350" y="3714750"/>
          <p14:tracePt t="4847" x="6991350" y="3727450"/>
          <p14:tracePt t="4855" x="6991350" y="3784600"/>
          <p14:tracePt t="4863" x="6991350" y="3835400"/>
          <p14:tracePt t="4875" x="6991350" y="3886200"/>
          <p14:tracePt t="4891" x="6991350" y="3975100"/>
          <p14:tracePt t="4908" x="6991350" y="4025900"/>
          <p14:tracePt t="4925" x="6991350" y="4044950"/>
          <p14:tracePt t="4942" x="6991350" y="4051300"/>
          <p14:tracePt t="6024" x="6991350" y="4044950"/>
          <p14:tracePt t="6032" x="6991350" y="4032250"/>
          <p14:tracePt t="6042" x="6991350" y="4025900"/>
          <p14:tracePt t="6059" x="6997700" y="3994150"/>
          <p14:tracePt t="6075" x="7004050" y="3975100"/>
          <p14:tracePt t="6120" x="7004050" y="3962400"/>
          <p14:tracePt t="6480" x="7016750" y="3962400"/>
        </p14:tracePtLst>
      </p14:laserTraceLst>
    </p:ext>
  </p:extLs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91E4A53-8F42-40E2-A785-6142A35656FC}" type="slidenum">
              <a:rPr lang="en-US" altLang="en-US" sz="1000" b="0">
                <a:solidFill>
                  <a:srgbClr val="9B9A98"/>
                </a:solidFill>
                <a:latin typeface="Arial" panose="020B0604020202020204" pitchFamily="34" charset="0"/>
              </a:rPr>
              <a:pPr/>
              <a:t>157</a:t>
            </a:fld>
            <a:endParaRPr lang="en-US" altLang="en-US" sz="1000" b="0">
              <a:solidFill>
                <a:srgbClr val="9B9A98"/>
              </a:solidFill>
              <a:latin typeface="Arial" panose="020B0604020202020204" pitchFamily="34" charset="0"/>
            </a:endParaRPr>
          </a:p>
        </p:txBody>
      </p:sp>
      <p:pic>
        <p:nvPicPr>
          <p:cNvPr id="76803" name="Picture 1"/>
          <p:cNvPicPr>
            <a:picLocks noChangeAspect="1"/>
          </p:cNvPicPr>
          <p:nvPr/>
        </p:nvPicPr>
        <p:blipFill>
          <a:blip r:embed="rId3">
            <a:extLst>
              <a:ext uri="{28A0092B-C50C-407E-A947-70E740481C1C}">
                <a14:useLocalDpi xmlns:a14="http://schemas.microsoft.com/office/drawing/2010/main" val="0"/>
              </a:ext>
            </a:extLst>
          </a:blip>
          <a:srcRect r="16702" b="4504"/>
          <a:stretch>
            <a:fillRect/>
          </a:stretch>
        </p:blipFill>
        <p:spPr bwMode="auto">
          <a:xfrm>
            <a:off x="2028826" y="444501"/>
            <a:ext cx="8315325"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267451" y="3638551"/>
            <a:ext cx="333375"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848475" y="3457576"/>
            <a:ext cx="742950"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577495803"/>
      </p:ext>
    </p:extLst>
  </p:cSld>
  <p:clrMapOvr>
    <a:masterClrMapping/>
  </p:clrMapOvr>
  <mc:AlternateContent xmlns:mc="http://schemas.openxmlformats.org/markup-compatibility/2006" xmlns:p14="http://schemas.microsoft.com/office/powerpoint/2010/main">
    <mc:Choice Requires="p14">
      <p:transition spd="slow" p14:dur="2000" advTm="17216"/>
    </mc:Choice>
    <mc:Fallback xmlns="">
      <p:transition spd="slow" advTm="172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304" x="7124700" y="3962400"/>
          <p14:tracePt t="1312" x="7391400" y="3867150"/>
          <p14:tracePt t="1321" x="7518400" y="3810000"/>
          <p14:tracePt t="1336" x="7543800" y="3797300"/>
          <p14:tracePt t="1353" x="7543800" y="3765550"/>
          <p14:tracePt t="1370" x="7512050" y="3606800"/>
          <p14:tracePt t="1386" x="7493000" y="3448050"/>
          <p14:tracePt t="1403" x="7454900" y="3314700"/>
          <p14:tracePt t="1420" x="7416800" y="3219450"/>
          <p14:tracePt t="1436" x="7353300" y="3149600"/>
          <p14:tracePt t="1453" x="7289800" y="3086100"/>
          <p14:tracePt t="1470" x="7270750" y="3067050"/>
          <p14:tracePt t="1488" x="7251700" y="3060700"/>
          <p14:tracePt t="1584" x="7251700" y="3048000"/>
          <p14:tracePt t="1592" x="7251700" y="3009900"/>
          <p14:tracePt t="1603" x="7232650" y="2978150"/>
          <p14:tracePt t="1620" x="7169150" y="2889250"/>
          <p14:tracePt t="1636" x="7112000" y="2819400"/>
          <p14:tracePt t="1653" x="7023100" y="2743200"/>
          <p14:tracePt t="1670" x="6927850" y="2692400"/>
          <p14:tracePt t="1686" x="6858000" y="2679700"/>
          <p14:tracePt t="1703" x="6826250" y="2673350"/>
          <p14:tracePt t="1720" x="6788150" y="2673350"/>
          <p14:tracePt t="1736" x="6769100" y="2686050"/>
          <p14:tracePt t="1753" x="6743700" y="2755900"/>
          <p14:tracePt t="1770" x="6731000" y="2825750"/>
          <p14:tracePt t="1786" x="6731000" y="2870200"/>
          <p14:tracePt t="1803" x="6731000" y="2895600"/>
          <p14:tracePt t="1820" x="6731000" y="2914650"/>
          <p14:tracePt t="1837" x="6731000" y="2933700"/>
          <p14:tracePt t="1853" x="6731000" y="2946400"/>
          <p14:tracePt t="1887" x="6731000" y="2952750"/>
          <p14:tracePt t="1912" x="6724650" y="2959100"/>
          <p14:tracePt t="1928" x="6718300" y="2959100"/>
          <p14:tracePt t="1936" x="6699250" y="2971800"/>
          <p14:tracePt t="1953" x="6680200" y="2971800"/>
          <p14:tracePt t="1970" x="6654800" y="2978150"/>
          <p14:tracePt t="2003" x="6648450" y="2978150"/>
          <p14:tracePt t="2032" x="6642100" y="2990850"/>
          <p14:tracePt t="2040" x="6642100" y="2997200"/>
          <p14:tracePt t="2053" x="6642100" y="3016250"/>
          <p14:tracePt t="2070" x="6705600" y="3124200"/>
          <p14:tracePt t="2087" x="6851650" y="3346450"/>
          <p14:tracePt t="2103" x="6896100" y="3416300"/>
          <p14:tracePt t="2120" x="7073900" y="3568700"/>
          <p14:tracePt t="2137" x="7143750" y="3594100"/>
          <p14:tracePt t="2153" x="7175500" y="3594100"/>
          <p14:tracePt t="2170" x="7194550" y="3600450"/>
          <p14:tracePt t="2187" x="7200900" y="3594100"/>
          <p14:tracePt t="2203" x="7213600" y="3575050"/>
          <p14:tracePt t="2220" x="7219950" y="3562350"/>
          <p14:tracePt t="2237" x="7219950" y="3549650"/>
          <p14:tracePt t="2488" x="7219950" y="3543300"/>
          <p14:tracePt t="2496" x="7219950" y="3536950"/>
          <p14:tracePt t="2505" x="7219950" y="3524250"/>
          <p14:tracePt t="2520" x="7219950" y="3517900"/>
          <p14:tracePt t="2537" x="7219950" y="3511550"/>
          <p14:tracePt t="2553" x="7219950" y="3505200"/>
          <p14:tracePt t="2616" x="7219950" y="3492500"/>
          <p14:tracePt t="2632" x="7219950" y="3486150"/>
          <p14:tracePt t="2648" x="7226300" y="3479800"/>
          <p14:tracePt t="2663" x="7239000" y="3454400"/>
          <p14:tracePt t="2679" x="7239000" y="3448050"/>
          <p14:tracePt t="2687" x="7245350" y="3435350"/>
          <p14:tracePt t="2703" x="7258050" y="3422650"/>
          <p14:tracePt t="2720" x="7258050" y="3409950"/>
          <p14:tracePt t="2737" x="7270750" y="3403600"/>
          <p14:tracePt t="3032" x="7270750" y="3416300"/>
          <p14:tracePt t="3647" x="7270750" y="3429000"/>
          <p14:tracePt t="3655" x="7264400" y="3435350"/>
          <p14:tracePt t="3663" x="7258050" y="3448050"/>
          <p14:tracePt t="3671" x="7251700" y="3448050"/>
          <p14:tracePt t="3687" x="7239000" y="3467100"/>
          <p14:tracePt t="3703" x="7200900" y="3486150"/>
          <p14:tracePt t="3720" x="7188200" y="3492500"/>
          <p14:tracePt t="3737" x="7175500" y="3498850"/>
          <p14:tracePt t="3754" x="7175500" y="3505200"/>
          <p14:tracePt t="3770" x="7169150" y="3511550"/>
          <p14:tracePt t="3787" x="7131050" y="3517900"/>
          <p14:tracePt t="3804" x="7086600" y="3530600"/>
          <p14:tracePt t="3820" x="7004050" y="3556000"/>
          <p14:tracePt t="3837" x="6896100" y="3568700"/>
          <p14:tracePt t="3854" x="6788150" y="3594100"/>
          <p14:tracePt t="3871" x="6680200" y="3619500"/>
          <p14:tracePt t="3888" x="6572250" y="3657600"/>
          <p14:tracePt t="3904" x="6534150" y="3657600"/>
          <p14:tracePt t="3920" x="6515100" y="3676650"/>
          <p14:tracePt t="3937" x="6496050" y="3683000"/>
          <p14:tracePt t="3992" x="6489700" y="3683000"/>
          <p14:tracePt t="4008" x="6483350" y="3683000"/>
          <p14:tracePt t="4016" x="6477000" y="3689350"/>
          <p14:tracePt t="4024" x="6477000" y="3702050"/>
          <p14:tracePt t="4037" x="6464300" y="3708400"/>
          <p14:tracePt t="4054" x="6445250" y="3727450"/>
          <p14:tracePt t="4071" x="6413500" y="3759200"/>
          <p14:tracePt t="4087" x="6407150" y="3771900"/>
          <p14:tracePt t="4104" x="6400800" y="3784600"/>
          <p14:tracePt t="4384" x="6400800" y="3797300"/>
          <p14:tracePt t="4392" x="6400800" y="3803650"/>
          <p14:tracePt t="4404" x="6400800" y="3810000"/>
          <p14:tracePt t="4421" x="6400800" y="3816350"/>
          <p14:tracePt t="4437" x="6400800" y="3829050"/>
          <p14:tracePt t="4480" x="6419850" y="3829050"/>
          <p14:tracePt t="4489" x="6426200" y="3803650"/>
          <p14:tracePt t="4496" x="6426200" y="3790950"/>
          <p14:tracePt t="4504" x="6438900" y="3771900"/>
          <p14:tracePt t="4521" x="6438900" y="3746500"/>
          <p14:tracePt t="4537" x="6438900" y="3740150"/>
          <p14:tracePt t="4584" x="6432550" y="3740150"/>
          <p14:tracePt t="4592" x="6426200" y="3759200"/>
          <p14:tracePt t="4604" x="6426200" y="3810000"/>
          <p14:tracePt t="4621" x="6419850" y="3860800"/>
          <p14:tracePt t="4637" x="6413500" y="3873500"/>
          <p14:tracePt t="4654" x="6413500" y="3879850"/>
          <p14:tracePt t="4670" x="6426200" y="3879850"/>
          <p14:tracePt t="4687" x="6470650" y="3860800"/>
          <p14:tracePt t="4704" x="6470650" y="3841750"/>
          <p14:tracePt t="4721" x="6470650" y="3829050"/>
          <p14:tracePt t="4737" x="6470650" y="3816350"/>
          <p14:tracePt t="4760" x="6464300" y="3816350"/>
          <p14:tracePt t="4776" x="6457950" y="3822700"/>
          <p14:tracePt t="4787" x="6457950" y="3841750"/>
          <p14:tracePt t="4805" x="6457950" y="3848100"/>
          <p14:tracePt t="4856" x="6470650" y="3848100"/>
          <p14:tracePt t="4872" x="6477000" y="3848100"/>
          <p14:tracePt t="4904" x="6470650" y="3835400"/>
          <p14:tracePt t="4912" x="6470650" y="3829050"/>
          <p14:tracePt t="4921" x="6464300" y="3829050"/>
          <p14:tracePt t="4937" x="6457950" y="3829050"/>
          <p14:tracePt t="5632" x="6451600" y="3822700"/>
          <p14:tracePt t="5712" x="6451600" y="3816350"/>
          <p14:tracePt t="5928" x="6451600" y="3803650"/>
          <p14:tracePt t="6248" x="6451600" y="3778250"/>
          <p14:tracePt t="6322" x="6457950" y="3778250"/>
          <p14:tracePt t="6672" x="6457950" y="3771900"/>
          <p14:tracePt t="6679" x="6470650" y="3771900"/>
          <p14:tracePt t="6696" x="6477000" y="3771900"/>
          <p14:tracePt t="6704" x="6483350" y="3771900"/>
          <p14:tracePt t="6721" x="6502400" y="3771900"/>
          <p14:tracePt t="6738" x="6540500" y="3771900"/>
          <p14:tracePt t="6754" x="6610350" y="3771900"/>
          <p14:tracePt t="6771" x="6737350" y="3771900"/>
          <p14:tracePt t="6788" x="6800850" y="3765550"/>
          <p14:tracePt t="6804" x="6826250" y="3746500"/>
          <p14:tracePt t="6821" x="6838950" y="3740150"/>
          <p14:tracePt t="6838" x="6858000" y="3733800"/>
          <p14:tracePt t="6855" x="6877050" y="3714750"/>
          <p14:tracePt t="6871" x="6889750" y="3708400"/>
          <p14:tracePt t="6888" x="6908800" y="3702050"/>
          <p14:tracePt t="6904" x="6915150" y="3695700"/>
          <p14:tracePt t="6938" x="6927850" y="3676650"/>
          <p14:tracePt t="6968" x="6934200" y="3676650"/>
          <p14:tracePt t="6992" x="6953250" y="3676650"/>
          <p14:tracePt t="7000" x="6953250" y="3670300"/>
          <p14:tracePt t="7008" x="6959600" y="3670300"/>
          <p14:tracePt t="7024" x="6978650" y="3670300"/>
          <p14:tracePt t="7038" x="6991350" y="3670300"/>
          <p14:tracePt t="7055" x="7016750" y="3663950"/>
          <p14:tracePt t="7071" x="7023100" y="3663950"/>
          <p14:tracePt t="7088" x="7042150" y="3651250"/>
          <p14:tracePt t="7176" x="7048500" y="3651250"/>
          <p14:tracePt t="7192" x="7054850" y="3651250"/>
          <p14:tracePt t="7208" x="7067550" y="3651250"/>
          <p14:tracePt t="7224" x="7080250" y="3651250"/>
          <p14:tracePt t="7232" x="7092950" y="3651250"/>
          <p14:tracePt t="7240" x="7118350" y="3651250"/>
          <p14:tracePt t="7255" x="7131050" y="3651250"/>
          <p14:tracePt t="7271" x="7200900" y="3651250"/>
          <p14:tracePt t="7288" x="7251700" y="3651250"/>
          <p14:tracePt t="7305" x="7283450" y="3644900"/>
          <p14:tracePt t="7560" x="7277100" y="3644900"/>
          <p14:tracePt t="7568" x="7270750" y="3644900"/>
          <p14:tracePt t="7576" x="7258050" y="3632200"/>
          <p14:tracePt t="7588" x="7251700" y="3632200"/>
          <p14:tracePt t="7605" x="7245350" y="3632200"/>
          <p14:tracePt t="7624" x="7226300" y="3632200"/>
          <p14:tracePt t="7640" x="7219950" y="3632200"/>
          <p14:tracePt t="7655" x="7219950" y="3625850"/>
          <p14:tracePt t="8048" x="7207250" y="3625850"/>
          <p14:tracePt t="8057" x="7200900" y="3625850"/>
          <p14:tracePt t="8080" x="7194550" y="3625850"/>
          <p14:tracePt t="8096" x="7188200" y="3632200"/>
          <p14:tracePt t="8112" x="7188200" y="3638550"/>
          <p14:tracePt t="8120" x="7181850" y="3638550"/>
          <p14:tracePt t="8128" x="7181850" y="3644900"/>
          <p14:tracePt t="8138" x="7175500" y="3657600"/>
          <p14:tracePt t="8192" x="7162800" y="3663950"/>
          <p14:tracePt t="8240" x="7162800" y="3670300"/>
          <p14:tracePt t="8257" x="7162800" y="3683000"/>
          <p14:tracePt t="8272" x="7137400" y="3689350"/>
          <p14:tracePt t="8288" x="7131050" y="3695700"/>
          <p14:tracePt t="8296" x="7124700" y="3702050"/>
          <p14:tracePt t="8424" x="7124700" y="3708400"/>
          <p14:tracePt t="8457" x="7137400" y="3708400"/>
          <p14:tracePt t="8464" x="7137400" y="3702050"/>
          <p14:tracePt t="8472" x="7150100" y="3695700"/>
          <p14:tracePt t="8489" x="7169150" y="3676650"/>
          <p14:tracePt t="8505" x="7181850" y="3663950"/>
          <p14:tracePt t="8522" x="7226300" y="3644900"/>
          <p14:tracePt t="8539" x="7283450" y="3613150"/>
          <p14:tracePt t="8555" x="7296150" y="3600450"/>
          <p14:tracePt t="8572" x="7315200" y="3594100"/>
          <p14:tracePt t="8624" x="7321550" y="3594100"/>
          <p14:tracePt t="8632" x="7334250" y="3594100"/>
          <p14:tracePt t="8640" x="7334250" y="3606800"/>
          <p14:tracePt t="8655" x="7340600" y="3625850"/>
          <p14:tracePt t="8672" x="7346950" y="3644900"/>
          <p14:tracePt t="8689" x="7346950" y="3657600"/>
          <p14:tracePt t="8705" x="7359650" y="3676650"/>
          <p14:tracePt t="8722" x="7359650" y="3683000"/>
          <p14:tracePt t="8864" x="7359650" y="3689350"/>
          <p14:tracePt t="8872" x="7353300" y="3689350"/>
          <p14:tracePt t="8880" x="7340600" y="3689350"/>
          <p14:tracePt t="8889" x="7334250" y="3683000"/>
          <p14:tracePt t="8912" x="7327900" y="3676650"/>
          <p14:tracePt t="9656" x="7321550" y="3676650"/>
          <p14:tracePt t="9695" x="7321550" y="3663950"/>
          <p14:tracePt t="9703" x="7321550" y="3657600"/>
          <p14:tracePt t="9712" x="7321550" y="3651250"/>
          <p14:tracePt t="9723" x="7321550" y="3638550"/>
          <p14:tracePt t="9739" x="7321550" y="3625850"/>
          <p14:tracePt t="9756" x="7321550" y="3600450"/>
          <p14:tracePt t="9772" x="7315200" y="3581400"/>
          <p14:tracePt t="9789" x="7308850" y="3556000"/>
          <p14:tracePt t="14241" x="7321550" y="3549650"/>
          <p14:tracePt t="14248" x="7378700" y="3549650"/>
          <p14:tracePt t="14257" x="7448550" y="3549650"/>
          <p14:tracePt t="14274" x="7651750" y="3575050"/>
          <p14:tracePt t="14290" x="7829550" y="3606800"/>
          <p14:tracePt t="14307" x="7969250" y="3619500"/>
          <p14:tracePt t="14324" x="8020050" y="3632200"/>
          <p14:tracePt t="14340" x="8051800" y="3632200"/>
          <p14:tracePt t="14357" x="8064500" y="3632200"/>
          <p14:tracePt t="14374" x="8077200" y="3632200"/>
          <p14:tracePt t="14390" x="8083550" y="3632200"/>
          <p14:tracePt t="14448" x="8089900" y="3632200"/>
          <p14:tracePt t="14456" x="8108950" y="3632200"/>
          <p14:tracePt t="14464" x="8128000" y="3632200"/>
          <p14:tracePt t="14474" x="8159750" y="3632200"/>
          <p14:tracePt t="14490" x="8280400" y="3632200"/>
          <p14:tracePt t="14507" x="8394700" y="3632200"/>
          <p14:tracePt t="14524" x="8534400" y="3632200"/>
          <p14:tracePt t="14540" x="8648700" y="3632200"/>
          <p14:tracePt t="14557" x="8705850" y="3625850"/>
          <p14:tracePt t="14574" x="8724900" y="3625850"/>
          <p14:tracePt t="14624" x="8724900" y="3619500"/>
          <p14:tracePt t="14632" x="8731250" y="3619500"/>
          <p14:tracePt t="14640" x="8743950" y="3619500"/>
          <p14:tracePt t="14657" x="8763000" y="3606800"/>
          <p14:tracePt t="14674" x="8826500" y="3600450"/>
          <p14:tracePt t="14690" x="8883650" y="3600450"/>
          <p14:tracePt t="14707" x="8928100" y="3587750"/>
          <p14:tracePt t="14724" x="8966200" y="3587750"/>
          <p14:tracePt t="14741" x="8978900" y="3581400"/>
        </p14:tracePtLst>
      </p14:laserTraceLst>
    </p:ext>
  </p:extLs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2E563CE-BB8C-4E0B-AE22-8EE959DD63DC}" type="slidenum">
              <a:rPr lang="en-US" altLang="en-US" sz="1000" b="0">
                <a:solidFill>
                  <a:srgbClr val="9B9A98"/>
                </a:solidFill>
                <a:latin typeface="Arial" panose="020B0604020202020204" pitchFamily="34" charset="0"/>
              </a:rPr>
              <a:pPr/>
              <a:t>158</a:t>
            </a:fld>
            <a:endParaRPr lang="en-US" altLang="en-US" sz="1000" b="0">
              <a:solidFill>
                <a:srgbClr val="9B9A98"/>
              </a:solidFill>
              <a:latin typeface="Arial" panose="020B0604020202020204" pitchFamily="34" charset="0"/>
            </a:endParaRPr>
          </a:p>
        </p:txBody>
      </p:sp>
      <p:pic>
        <p:nvPicPr>
          <p:cNvPr id="77827" name="Picture 1"/>
          <p:cNvPicPr>
            <a:picLocks noChangeAspect="1"/>
          </p:cNvPicPr>
          <p:nvPr/>
        </p:nvPicPr>
        <p:blipFill>
          <a:blip r:embed="rId2">
            <a:extLst>
              <a:ext uri="{28A0092B-C50C-407E-A947-70E740481C1C}">
                <a14:useLocalDpi xmlns:a14="http://schemas.microsoft.com/office/drawing/2010/main" val="0"/>
              </a:ext>
            </a:extLst>
          </a:blip>
          <a:srcRect r="16730" b="4626"/>
          <a:stretch>
            <a:fillRect/>
          </a:stretch>
        </p:blipFill>
        <p:spPr bwMode="auto">
          <a:xfrm>
            <a:off x="1925638" y="342900"/>
            <a:ext cx="8456612"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6291550"/>
      </p:ext>
    </p:extLst>
  </p:cSld>
  <p:clrMapOvr>
    <a:masterClrMapping/>
  </p:clrMapOvr>
  <mc:AlternateContent xmlns:mc="http://schemas.openxmlformats.org/markup-compatibility/2006" xmlns:p14="http://schemas.microsoft.com/office/powerpoint/2010/main">
    <mc:Choice Requires="p14">
      <p:transition spd="slow" p14:dur="2000" advTm="10400"/>
    </mc:Choice>
    <mc:Fallback xmlns="">
      <p:transition spd="slow" advTm="10400"/>
    </mc:Fallback>
  </mc:AlternateContent>
  <p:timing>
    <p:tnLst>
      <p:par>
        <p:cTn id="1" dur="indefinite" restart="never" nodeType="tmRoot"/>
      </p:par>
    </p:tnLst>
  </p:timing>
  <p:extLst mod="1">
    <p:ext uri="{3A86A75C-4F4B-4683-9AE1-C65F6400EC91}">
      <p14:laserTraceLst xmlns:p14="http://schemas.microsoft.com/office/powerpoint/2010/main">
        <p14:tracePtLst>
          <p14:tracePt t="2058" x="8947150" y="3575050"/>
          <p14:tracePt t="2064" x="8928100" y="3575050"/>
          <p14:tracePt t="2076" x="8896350" y="3575050"/>
          <p14:tracePt t="2093" x="8826500" y="3581400"/>
          <p14:tracePt t="2109" x="8775700" y="3594100"/>
          <p14:tracePt t="2126" x="8756650" y="3600450"/>
          <p14:tracePt t="2143" x="8731250" y="3600450"/>
          <p14:tracePt t="2159" x="8712200" y="3600450"/>
          <p14:tracePt t="2176" x="8667750" y="3613150"/>
          <p14:tracePt t="2193" x="8629650" y="3613150"/>
          <p14:tracePt t="2209" x="8559800" y="3625850"/>
          <p14:tracePt t="2226" x="8521700" y="3625850"/>
          <p14:tracePt t="2243" x="8483600" y="3625850"/>
          <p14:tracePt t="2259" x="8451850" y="3632200"/>
          <p14:tracePt t="2276" x="8439150" y="3632200"/>
          <p14:tracePt t="2293" x="8420100" y="3644900"/>
          <p14:tracePt t="2309" x="8369300" y="3644900"/>
          <p14:tracePt t="2326" x="8280400" y="3657600"/>
          <p14:tracePt t="2342" x="8178800" y="3657600"/>
          <p14:tracePt t="2359" x="7981950" y="3657600"/>
          <p14:tracePt t="2375" x="7854950" y="3657600"/>
          <p14:tracePt t="2393" x="7740650" y="3657600"/>
          <p14:tracePt t="2409" x="7632700" y="3638550"/>
          <p14:tracePt t="2426" x="7562850" y="3613150"/>
          <p14:tracePt t="2442" x="7518400" y="3575050"/>
          <p14:tracePt t="2459" x="7461250" y="3524250"/>
          <p14:tracePt t="2476" x="7423150" y="3460750"/>
          <p14:tracePt t="2493" x="7385050" y="3371850"/>
          <p14:tracePt t="2509" x="7346950" y="3263900"/>
          <p14:tracePt t="2526" x="7283450" y="3149600"/>
          <p14:tracePt t="2543" x="7213600" y="3060700"/>
          <p14:tracePt t="2559" x="7169150" y="2990850"/>
          <p14:tracePt t="2563" x="7156450" y="2971800"/>
          <p14:tracePt t="2576" x="7143750" y="2940050"/>
          <p14:tracePt t="2593" x="7137400" y="2927350"/>
          <p14:tracePt t="2609" x="7131050" y="2914650"/>
          <p14:tracePt t="2664" x="7124700" y="2908300"/>
          <p14:tracePt t="2688" x="7112000" y="2908300"/>
          <p14:tracePt t="2744" x="7105650" y="2901950"/>
          <p14:tracePt t="2752" x="7099300" y="2901950"/>
          <p14:tracePt t="2776" x="7092950" y="2901950"/>
          <p14:tracePt t="2784" x="7092950" y="2908300"/>
          <p14:tracePt t="2800" x="7086600" y="2908300"/>
          <p14:tracePt t="2809" x="7080250" y="2914650"/>
          <p14:tracePt t="2826" x="7080250" y="2927350"/>
          <p14:tracePt t="2843" x="7073900" y="2927350"/>
          <p14:tracePt t="2859" x="7073900" y="2946400"/>
          <p14:tracePt t="2876" x="7073900" y="2959100"/>
          <p14:tracePt t="2893" x="7073900" y="2971800"/>
          <p14:tracePt t="2910" x="7073900" y="2984500"/>
          <p14:tracePt t="2926" x="7073900" y="2997200"/>
          <p14:tracePt t="3008" x="7073900" y="3003550"/>
          <p14:tracePt t="3392" x="7061200" y="3009900"/>
          <p14:tracePt t="3408" x="7054850" y="3009900"/>
          <p14:tracePt t="3432" x="7042150" y="3009900"/>
          <p14:tracePt t="3456" x="7035800" y="3009900"/>
          <p14:tracePt t="4496" x="7029450" y="2997200"/>
          <p14:tracePt t="4504" x="7029450" y="2990850"/>
          <p14:tracePt t="4528" x="7029450" y="2984500"/>
          <p14:tracePt t="4920" x="7035800" y="2997200"/>
          <p14:tracePt t="4928" x="7048500" y="3016250"/>
          <p14:tracePt t="4936" x="7048500" y="3054350"/>
          <p14:tracePt t="4944" x="7048500" y="3073400"/>
          <p14:tracePt t="4960" x="7054850" y="3079750"/>
          <p14:tracePt t="4977" x="7054850" y="3086100"/>
          <p14:tracePt t="4999" x="7054850" y="3098800"/>
          <p14:tracePt t="5015" x="7061200" y="3098800"/>
          <p14:tracePt t="5120" x="7061200" y="3105150"/>
          <p14:tracePt t="5376" x="7061200" y="3111500"/>
          <p14:tracePt t="5760" x="7061200" y="3130550"/>
          <p14:tracePt t="5768" x="7048500" y="3149600"/>
          <p14:tracePt t="5784" x="7042150" y="3168650"/>
          <p14:tracePt t="5794" x="7016750" y="3206750"/>
          <p14:tracePt t="5810" x="6978650" y="3263900"/>
          <p14:tracePt t="5827" x="6921500" y="3352800"/>
          <p14:tracePt t="5844" x="6864350" y="3435350"/>
          <p14:tracePt t="5860" x="6813550" y="3517900"/>
          <p14:tracePt t="5877" x="6769100" y="3581400"/>
          <p14:tracePt t="5894" x="6718300" y="3606800"/>
          <p14:tracePt t="5911" x="6686550" y="3625850"/>
          <p14:tracePt t="5927" x="6667500" y="3644900"/>
          <p14:tracePt t="5944" x="6667500" y="3651250"/>
          <p14:tracePt t="6064" x="6661150" y="3651250"/>
          <p14:tracePt t="6073" x="6654800" y="3651250"/>
          <p14:tracePt t="6080" x="6648450" y="3644900"/>
          <p14:tracePt t="6096" x="6648450" y="3632200"/>
          <p14:tracePt t="6111" x="6648450" y="3625850"/>
          <p14:tracePt t="6127" x="6635750" y="3619500"/>
          <p14:tracePt t="6144" x="6635750" y="3581400"/>
          <p14:tracePt t="6161" x="6635750" y="3575050"/>
          <p14:tracePt t="6177" x="6635750" y="3556000"/>
          <p14:tracePt t="6194" x="6629400" y="3536950"/>
          <p14:tracePt t="6211" x="6629400" y="3517900"/>
          <p14:tracePt t="6227" x="6629400" y="3511550"/>
          <p14:tracePt t="6244" x="6623050" y="3505200"/>
          <p14:tracePt t="6261" x="6616700" y="3505200"/>
          <p14:tracePt t="6784" x="6616700" y="3511550"/>
          <p14:tracePt t="6792" x="6610350" y="3543300"/>
          <p14:tracePt t="6800" x="6610350" y="3568700"/>
          <p14:tracePt t="6811" x="6597650" y="3600450"/>
          <p14:tracePt t="6827" x="6572250" y="3663950"/>
          <p14:tracePt t="6844" x="6483350" y="3765550"/>
          <p14:tracePt t="6861" x="6419850" y="3829050"/>
          <p14:tracePt t="6877" x="6362700" y="3848100"/>
          <p14:tracePt t="6894" x="6318250" y="3886200"/>
          <p14:tracePt t="6911" x="6292850" y="3898900"/>
          <p14:tracePt t="6927" x="6280150" y="3911600"/>
          <p14:tracePt t="6944" x="6273800" y="3917950"/>
          <p14:tracePt t="7032" x="6273800" y="3930650"/>
          <p14:tracePt t="7048" x="6273800" y="3937000"/>
          <p14:tracePt t="7064" x="6273800" y="3949700"/>
          <p14:tracePt t="7072" x="6292850" y="3949700"/>
          <p14:tracePt t="7080" x="6311900" y="3949700"/>
          <p14:tracePt t="7094" x="6337300" y="3956050"/>
          <p14:tracePt t="7111" x="6445250" y="4006850"/>
          <p14:tracePt t="7127" x="6553200" y="4032250"/>
          <p14:tracePt t="7144" x="6667500" y="4070350"/>
          <p14:tracePt t="7161" x="6756400" y="4102100"/>
          <p14:tracePt t="7178" x="6864350" y="4159250"/>
          <p14:tracePt t="7194" x="6965950" y="4222750"/>
          <p14:tracePt t="7211" x="7035800" y="4273550"/>
          <p14:tracePt t="7228" x="7042150" y="4273550"/>
          <p14:tracePt t="7244" x="7042150" y="4279900"/>
          <p14:tracePt t="7280" x="7048500" y="4279900"/>
          <p14:tracePt t="8096" x="7048500" y="4286250"/>
          <p14:tracePt t="8104" x="7035800" y="4286250"/>
          <p14:tracePt t="8113" x="7023100" y="4286250"/>
          <p14:tracePt t="8240" x="7029450" y="4286250"/>
          <p14:tracePt t="8256" x="7035800" y="4286250"/>
          <p14:tracePt t="8992" x="7080250" y="4286250"/>
          <p14:tracePt t="9000" x="7162800" y="4286250"/>
          <p14:tracePt t="9012" x="7232650" y="4298950"/>
          <p14:tracePt t="9028" x="7353300" y="4324350"/>
          <p14:tracePt t="9045" x="7423150" y="4337050"/>
          <p14:tracePt t="9061" x="7493000" y="4337050"/>
          <p14:tracePt t="9078" x="7543800" y="4337050"/>
          <p14:tracePt t="9095" x="7620000" y="4337050"/>
          <p14:tracePt t="9112" x="7670800" y="4337050"/>
          <p14:tracePt t="9128" x="7734300" y="4330700"/>
          <p14:tracePt t="9145" x="7823200" y="4330700"/>
          <p14:tracePt t="9162" x="7893050" y="4318000"/>
          <p14:tracePt t="9178" x="7918450" y="4318000"/>
          <p14:tracePt t="9195" x="7943850" y="4318000"/>
          <p14:tracePt t="9240" x="7956550" y="4318000"/>
          <p14:tracePt t="9264" x="7962900" y="4318000"/>
          <p14:tracePt t="9272" x="7969250" y="4311650"/>
          <p14:tracePt t="9280" x="7988300" y="4311650"/>
          <p14:tracePt t="9295" x="8007350" y="4311650"/>
          <p14:tracePt t="9311" x="8045450" y="4305300"/>
          <p14:tracePt t="9328" x="8070850" y="4305300"/>
          <p14:tracePt t="9362" x="8083550" y="4292600"/>
        </p14:tracePtLst>
      </p14:laserTraceLst>
    </p:ext>
  </p:extLs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38FC74B-45BE-418C-8DC7-AFF000F15868}" type="slidenum">
              <a:rPr lang="en-US" altLang="en-US" sz="1000" b="0">
                <a:solidFill>
                  <a:srgbClr val="9B9A98"/>
                </a:solidFill>
                <a:latin typeface="Arial" panose="020B0604020202020204" pitchFamily="34" charset="0"/>
              </a:rPr>
              <a:pPr/>
              <a:t>159</a:t>
            </a:fld>
            <a:endParaRPr lang="en-US" altLang="en-US" sz="1000" b="0">
              <a:solidFill>
                <a:srgbClr val="9B9A98"/>
              </a:solidFill>
              <a:latin typeface="Arial" panose="020B0604020202020204" pitchFamily="34" charset="0"/>
            </a:endParaRPr>
          </a:p>
        </p:txBody>
      </p:sp>
      <p:pic>
        <p:nvPicPr>
          <p:cNvPr id="78851" name="Picture 1"/>
          <p:cNvPicPr>
            <a:picLocks noChangeAspect="1"/>
          </p:cNvPicPr>
          <p:nvPr/>
        </p:nvPicPr>
        <p:blipFill>
          <a:blip r:embed="rId3">
            <a:extLst>
              <a:ext uri="{28A0092B-C50C-407E-A947-70E740481C1C}">
                <a14:useLocalDpi xmlns:a14="http://schemas.microsoft.com/office/drawing/2010/main" val="0"/>
              </a:ext>
            </a:extLst>
          </a:blip>
          <a:srcRect r="16557" b="4092"/>
          <a:stretch>
            <a:fillRect/>
          </a:stretch>
        </p:blipFill>
        <p:spPr bwMode="auto">
          <a:xfrm>
            <a:off x="1809751" y="304801"/>
            <a:ext cx="8639175"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572251" y="2809876"/>
            <a:ext cx="504825" cy="4286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574064413"/>
      </p:ext>
    </p:extLst>
  </p:cSld>
  <p:clrMapOvr>
    <a:masterClrMapping/>
  </p:clrMapOvr>
  <mc:AlternateContent xmlns:mc="http://schemas.openxmlformats.org/markup-compatibility/2006" xmlns:p14="http://schemas.microsoft.com/office/powerpoint/2010/main">
    <mc:Choice Requires="p14">
      <p:transition spd="slow" p14:dur="2000" advTm="2016"/>
    </mc:Choice>
    <mc:Fallback xmlns="">
      <p:transition spd="slow" advTm="20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E532542-8CDD-485F-83E2-9A4D3B5459B2}" type="slidenum">
              <a:rPr lang="en-US" altLang="en-US" sz="1000" b="0">
                <a:solidFill>
                  <a:srgbClr val="9B9A98"/>
                </a:solidFill>
                <a:latin typeface="Arial" panose="020B0604020202020204" pitchFamily="34" charset="0"/>
              </a:rPr>
              <a:pPr/>
              <a:t>160</a:t>
            </a:fld>
            <a:endParaRPr lang="en-US" altLang="en-US" sz="1000" b="0">
              <a:solidFill>
                <a:srgbClr val="9B9A98"/>
              </a:solidFill>
              <a:latin typeface="Arial" panose="020B0604020202020204" pitchFamily="34" charset="0"/>
            </a:endParaRPr>
          </a:p>
        </p:txBody>
      </p:sp>
      <p:pic>
        <p:nvPicPr>
          <p:cNvPr id="79875" name="Picture 1"/>
          <p:cNvPicPr>
            <a:picLocks noChangeAspect="1"/>
          </p:cNvPicPr>
          <p:nvPr/>
        </p:nvPicPr>
        <p:blipFill>
          <a:blip r:embed="rId3">
            <a:extLst>
              <a:ext uri="{28A0092B-C50C-407E-A947-70E740481C1C}">
                <a14:useLocalDpi xmlns:a14="http://schemas.microsoft.com/office/drawing/2010/main" val="0"/>
              </a:ext>
            </a:extLst>
          </a:blip>
          <a:srcRect r="16309" b="4958"/>
          <a:stretch>
            <a:fillRect/>
          </a:stretch>
        </p:blipFill>
        <p:spPr bwMode="auto">
          <a:xfrm>
            <a:off x="1801814" y="428626"/>
            <a:ext cx="8485187" cy="541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705600" y="3381376"/>
            <a:ext cx="838200"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124576" y="3667126"/>
            <a:ext cx="333375"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25223011"/>
      </p:ext>
    </p:extLst>
  </p:cSld>
  <p:clrMapOvr>
    <a:masterClrMapping/>
  </p:clrMapOvr>
  <mc:AlternateContent xmlns:mc="http://schemas.openxmlformats.org/markup-compatibility/2006" xmlns:p14="http://schemas.microsoft.com/office/powerpoint/2010/main">
    <mc:Choice Requires="p14">
      <p:transition spd="slow" p14:dur="2000" advTm="10896"/>
    </mc:Choice>
    <mc:Fallback xmlns="">
      <p:transition spd="slow" advTm="108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424" x="8064500" y="4292600"/>
          <p14:tracePt t="1432" x="8013700" y="4279900"/>
          <p14:tracePt t="1440" x="7956550" y="4241800"/>
          <p14:tracePt t="1449" x="7905750" y="4184650"/>
          <p14:tracePt t="1464" x="7727950" y="3981450"/>
          <p14:tracePt t="1480" x="7556500" y="3765550"/>
          <p14:tracePt t="1497" x="7385050" y="3517900"/>
          <p14:tracePt t="1514" x="7207250" y="3340100"/>
          <p14:tracePt t="1530" x="7054850" y="3149600"/>
          <p14:tracePt t="1547" x="6953250" y="3022600"/>
          <p14:tracePt t="1564" x="6870700" y="2940050"/>
          <p14:tracePt t="1580" x="6807200" y="2876550"/>
          <p14:tracePt t="1597" x="6762750" y="2844800"/>
          <p14:tracePt t="1614" x="6743700" y="2832100"/>
          <p14:tracePt t="1672" x="6731000" y="2832100"/>
          <p14:tracePt t="1688" x="6724650" y="2832100"/>
          <p14:tracePt t="1696" x="6718300" y="2832100"/>
          <p14:tracePt t="1704" x="6705600" y="2832100"/>
          <p14:tracePt t="1714" x="6692900" y="2851150"/>
          <p14:tracePt t="1730" x="6692900" y="2933700"/>
          <p14:tracePt t="1747" x="6692900" y="3067050"/>
          <p14:tracePt t="1764" x="6724650" y="3251200"/>
          <p14:tracePt t="1780" x="6781800" y="3352800"/>
          <p14:tracePt t="1797" x="6819900" y="3390900"/>
          <p14:tracePt t="1814" x="6845300" y="3397250"/>
          <p14:tracePt t="1830" x="6851650" y="3397250"/>
          <p14:tracePt t="1847" x="6870700" y="3397250"/>
          <p14:tracePt t="1864" x="6889750" y="3371850"/>
          <p14:tracePt t="1881" x="6902450" y="3359150"/>
          <p14:tracePt t="1897" x="6921500" y="3340100"/>
          <p14:tracePt t="1914" x="6921500" y="3333750"/>
          <p14:tracePt t="1930" x="6940550" y="3333750"/>
          <p14:tracePt t="1947" x="6953250" y="3333750"/>
          <p14:tracePt t="1964" x="6972300" y="3365500"/>
          <p14:tracePt t="1981" x="6978650" y="3416300"/>
          <p14:tracePt t="1997" x="6978650" y="3448050"/>
          <p14:tracePt t="2014" x="6978650" y="3473450"/>
          <p14:tracePt t="2031" x="6985000" y="3486150"/>
          <p14:tracePt t="2064" x="6991350" y="3492500"/>
          <p14:tracePt t="2138" x="6997700" y="3498850"/>
          <p14:tracePt t="2144" x="7004050" y="3511550"/>
          <p14:tracePt t="2152" x="7010400" y="3543300"/>
          <p14:tracePt t="2164" x="7023100" y="3562350"/>
          <p14:tracePt t="2180" x="7073900" y="3619500"/>
          <p14:tracePt t="2197" x="7086600" y="3638550"/>
          <p14:tracePt t="2368" x="7080250" y="3644900"/>
          <p14:tracePt t="2376" x="7073900" y="3644900"/>
          <p14:tracePt t="2384" x="7054850" y="3657600"/>
          <p14:tracePt t="2456" x="7092950" y="3657600"/>
          <p14:tracePt t="2464" x="7156450" y="3638550"/>
          <p14:tracePt t="2472" x="7226300" y="3619500"/>
          <p14:tracePt t="2480" x="7296150" y="3581400"/>
          <p14:tracePt t="2497" x="7372350" y="3543300"/>
          <p14:tracePt t="2514" x="7378700" y="3536950"/>
          <p14:tracePt t="2547" x="7385050" y="3524250"/>
          <p14:tracePt t="2564" x="7340600" y="3505200"/>
          <p14:tracePt t="2581" x="7302500" y="3498850"/>
          <p14:tracePt t="2597" x="7283450" y="3492500"/>
          <p14:tracePt t="2720" x="7277100" y="3492500"/>
          <p14:tracePt t="2728" x="7270750" y="3492500"/>
          <p14:tracePt t="2736" x="7258050" y="3492500"/>
          <p14:tracePt t="2747" x="7239000" y="3492500"/>
          <p14:tracePt t="2764" x="7226300" y="3505200"/>
          <p14:tracePt t="2856" x="7219950" y="3505200"/>
          <p14:tracePt t="2864" x="7213600" y="3505200"/>
          <p14:tracePt t="2872" x="7207250" y="3505200"/>
          <p14:tracePt t="2881" x="7188200" y="3505200"/>
          <p14:tracePt t="2897" x="7169150" y="3505200"/>
          <p14:tracePt t="2914" x="7150100" y="3505200"/>
          <p14:tracePt t="2968" x="7156450" y="3517900"/>
          <p14:tracePt t="2976" x="7188200" y="3517900"/>
          <p14:tracePt t="2984" x="7207250" y="3530600"/>
          <p14:tracePt t="2997" x="7232650" y="3530600"/>
          <p14:tracePt t="3014" x="7251700" y="3536950"/>
          <p14:tracePt t="3065" x="7239000" y="3536950"/>
          <p14:tracePt t="3072" x="7207250" y="3536950"/>
          <p14:tracePt t="3081" x="7156450" y="3536950"/>
          <p14:tracePt t="3097" x="7112000" y="3536950"/>
          <p14:tracePt t="3114" x="7105650" y="3536950"/>
          <p14:tracePt t="3169" x="7112000" y="3536950"/>
          <p14:tracePt t="3176" x="7124700" y="3536950"/>
          <p14:tracePt t="3232" x="7099300" y="3536950"/>
          <p14:tracePt t="3240" x="7067550" y="3536950"/>
          <p14:tracePt t="3248" x="7029450" y="3536950"/>
          <p14:tracePt t="3264" x="6959600" y="3536950"/>
          <p14:tracePt t="3408" x="6953250" y="3536950"/>
          <p14:tracePt t="3416" x="6934200" y="3536950"/>
          <p14:tracePt t="3424" x="6915150" y="3536950"/>
          <p14:tracePt t="3433" x="6896100" y="3536950"/>
          <p14:tracePt t="3448" x="6883400" y="3536950"/>
          <p14:tracePt t="3800" x="6870700" y="3543300"/>
          <p14:tracePt t="3808" x="6851650" y="3556000"/>
          <p14:tracePt t="3816" x="6819900" y="3587750"/>
          <p14:tracePt t="3831" x="6781800" y="3613150"/>
          <p14:tracePt t="3848" x="6680200" y="3695700"/>
          <p14:tracePt t="3864" x="6616700" y="3752850"/>
          <p14:tracePt t="3881" x="6546850" y="3822700"/>
          <p14:tracePt t="3898" x="6502400" y="3841750"/>
          <p14:tracePt t="3915" x="6483350" y="3848100"/>
          <p14:tracePt t="3984" x="6477000" y="3848100"/>
          <p14:tracePt t="3992" x="6464300" y="3848100"/>
          <p14:tracePt t="4008" x="6457950" y="3848100"/>
          <p14:tracePt t="4024" x="6451600" y="3860800"/>
          <p14:tracePt t="4033" x="6438900" y="3860800"/>
          <p14:tracePt t="4048" x="6407150" y="3886200"/>
          <p14:tracePt t="4064" x="6356350" y="3924300"/>
          <p14:tracePt t="4081" x="6299200" y="3949700"/>
          <p14:tracePt t="4097" x="6242050" y="3968750"/>
          <p14:tracePt t="4114" x="6203950" y="3994150"/>
          <p14:tracePt t="4233" x="6197600" y="3994150"/>
          <p14:tracePt t="4240" x="6184900" y="3994150"/>
          <p14:tracePt t="4248" x="6172200" y="3981450"/>
          <p14:tracePt t="4265" x="6165850" y="3956050"/>
          <p14:tracePt t="4281" x="6165850" y="3937000"/>
          <p14:tracePt t="4298" x="6165850" y="3930650"/>
          <p14:tracePt t="4315" x="6165850" y="3911600"/>
          <p14:tracePt t="4331" x="6165850" y="3905250"/>
          <p14:tracePt t="4348" x="6165850" y="3886200"/>
          <p14:tracePt t="4704" x="6165850" y="3892550"/>
          <p14:tracePt t="4712" x="6165850" y="3898900"/>
          <p14:tracePt t="4720" x="6165850" y="3905250"/>
          <p14:tracePt t="4736" x="6165850" y="3911600"/>
          <p14:tracePt t="4776" x="6165850" y="3924300"/>
          <p14:tracePt t="4784" x="6165850" y="3930650"/>
          <p14:tracePt t="4800" x="6165850" y="3937000"/>
          <p14:tracePt t="4825" x="6165850" y="3943350"/>
          <p14:tracePt t="4833" x="6165850" y="3956050"/>
          <p14:tracePt t="4840" x="6146800" y="3962400"/>
          <p14:tracePt t="4849" x="6121400" y="3962400"/>
          <p14:tracePt t="4865" x="6045200" y="3981450"/>
          <p14:tracePt t="4881" x="5943600" y="3981450"/>
          <p14:tracePt t="4898" x="5854700" y="3981450"/>
          <p14:tracePt t="4915" x="5791200" y="3956050"/>
          <p14:tracePt t="4931" x="5759450" y="3911600"/>
          <p14:tracePt t="4948" x="5734050" y="3841750"/>
          <p14:tracePt t="4965" x="5721350" y="3784600"/>
          <p14:tracePt t="4982" x="5721350" y="3733800"/>
          <p14:tracePt t="4998" x="5721350" y="3663950"/>
          <p14:tracePt t="5015" x="5721350" y="3606800"/>
          <p14:tracePt t="5031" x="5746750" y="3568700"/>
          <p14:tracePt t="5048" x="5810250" y="3536950"/>
          <p14:tracePt t="5065" x="5867400" y="3524250"/>
          <p14:tracePt t="5082" x="5918200" y="3524250"/>
          <p14:tracePt t="5098" x="6000750" y="3524250"/>
          <p14:tracePt t="5115" x="6070600" y="3524250"/>
          <p14:tracePt t="5132" x="6165850" y="3562350"/>
          <p14:tracePt t="5148" x="6203950" y="3606800"/>
          <p14:tracePt t="5165" x="6223000" y="3663950"/>
          <p14:tracePt t="5182" x="6223000" y="3746500"/>
          <p14:tracePt t="5198" x="6223000" y="3835400"/>
          <p14:tracePt t="5215" x="6102350" y="3968750"/>
          <p14:tracePt t="5231" x="5867400" y="4032250"/>
          <p14:tracePt t="5248" x="5626100" y="4032250"/>
          <p14:tracePt t="5265" x="5429250" y="4032250"/>
          <p14:tracePt t="5282" x="5257800" y="3975100"/>
          <p14:tracePt t="5298" x="5162550" y="3911600"/>
          <p14:tracePt t="5315" x="5118100" y="3829050"/>
          <p14:tracePt t="5332" x="5118100" y="3752850"/>
          <p14:tracePt t="5348" x="5118100" y="3670300"/>
          <p14:tracePt t="5365" x="5175250" y="3581400"/>
          <p14:tracePt t="5382" x="5295900" y="3505200"/>
          <p14:tracePt t="5398" x="5448300" y="3473450"/>
          <p14:tracePt t="5415" x="5683250" y="3473450"/>
          <p14:tracePt t="5431" x="5791200" y="3498850"/>
          <p14:tracePt t="5448" x="5848350" y="3600450"/>
          <p14:tracePt t="5465" x="5873750" y="3733800"/>
          <p14:tracePt t="5482" x="5873750" y="3886200"/>
          <p14:tracePt t="5498" x="5848350" y="4032250"/>
          <p14:tracePt t="5515" x="5753100" y="4127500"/>
          <p14:tracePt t="5532" x="5613400" y="4140200"/>
          <p14:tracePt t="5548" x="5467350" y="4140200"/>
          <p14:tracePt t="5565" x="5314950" y="4025900"/>
          <p14:tracePt t="5582" x="5168900" y="3816350"/>
          <p14:tracePt t="5598" x="5124450" y="3683000"/>
          <p14:tracePt t="5615" x="5124450" y="3530600"/>
          <p14:tracePt t="5632" x="5226050" y="3397250"/>
          <p14:tracePt t="5648" x="5505450" y="3289300"/>
          <p14:tracePt t="5665" x="5937250" y="3225800"/>
          <p14:tracePt t="5682" x="6407150" y="3200400"/>
          <p14:tracePt t="5698" x="6699250" y="3232150"/>
          <p14:tracePt t="5715" x="6858000" y="3340100"/>
          <p14:tracePt t="5732" x="6877050" y="3409950"/>
          <p14:tracePt t="5735" x="6883400" y="3473450"/>
          <p14:tracePt t="5748" x="6883400" y="3536950"/>
          <p14:tracePt t="5765" x="6794500" y="3695700"/>
          <p14:tracePt t="5782" x="6642100" y="3797300"/>
          <p14:tracePt t="5798" x="6489700" y="3854450"/>
          <p14:tracePt t="5816" x="6267450" y="3867150"/>
          <p14:tracePt t="5832" x="6197600" y="3867150"/>
          <p14:tracePt t="5896" x="6216650" y="3867150"/>
          <p14:tracePt t="5905" x="6261100" y="3879850"/>
          <p14:tracePt t="5915" x="6311900" y="3892550"/>
          <p14:tracePt t="5932" x="6464300" y="3949700"/>
          <p14:tracePt t="5948" x="6616700" y="4038600"/>
          <p14:tracePt t="5965" x="6711950" y="4133850"/>
          <p14:tracePt t="5982" x="6775450" y="4286250"/>
          <p14:tracePt t="5998" x="6807200" y="4514850"/>
          <p14:tracePt t="6015" x="6807200" y="4787900"/>
          <p14:tracePt t="6032" x="6769100" y="4997450"/>
          <p14:tracePt t="6048" x="6737350" y="5041900"/>
          <p14:tracePt t="6065" x="6718300" y="5060950"/>
          <p14:tracePt t="6082" x="6705600" y="5060950"/>
          <p14:tracePt t="6120" x="6711950" y="5060950"/>
          <p14:tracePt t="6132" x="6756400" y="5060950"/>
          <p14:tracePt t="6149" x="6908800" y="5060950"/>
          <p14:tracePt t="6165" x="7150100" y="5016500"/>
          <p14:tracePt t="6182" x="7562850" y="4908550"/>
          <p14:tracePt t="6199" x="8108950" y="4794250"/>
          <p14:tracePt t="6216" x="9042400" y="4667250"/>
          <p14:tracePt t="6232" x="9353550" y="4597400"/>
          <p14:tracePt t="6249" x="9372600" y="4584700"/>
          <p14:tracePt t="6272" x="9378950" y="4584700"/>
          <p14:tracePt t="6282" x="9378950" y="4565650"/>
          <p14:tracePt t="6299" x="9302750" y="4470400"/>
          <p14:tracePt t="6315" x="9182100" y="4356100"/>
          <p14:tracePt t="6332" x="9074150" y="4286250"/>
          <p14:tracePt t="6349" x="8978900" y="4248150"/>
          <p14:tracePt t="6365" x="8928100" y="4235450"/>
          <p14:tracePt t="6382" x="8896350" y="4235450"/>
          <p14:tracePt t="6432" x="8896350" y="4229100"/>
          <p14:tracePt t="6440" x="8934450" y="4216400"/>
          <p14:tracePt t="6448" x="9004300" y="4203700"/>
          <p14:tracePt t="6465" x="9144000" y="4165600"/>
          <p14:tracePt t="6482" x="9245600" y="4102100"/>
          <p14:tracePt t="6499" x="9258300" y="4089400"/>
          <p14:tracePt t="6515" x="9264650" y="4076700"/>
          <p14:tracePt t="6532" x="9264650" y="4057650"/>
          <p14:tracePt t="6549" x="9264650" y="4044950"/>
          <p14:tracePt t="6565" x="9245600" y="4032250"/>
          <p14:tracePt t="6582" x="9245600" y="4025900"/>
        </p14:tracePtLst>
      </p14:laserTraceLst>
    </p:ext>
  </p:extLs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4AE60F-A15F-41CD-9ACF-7C6927D84127}" type="slidenum">
              <a:rPr lang="en-US" altLang="en-US" sz="1000" b="0">
                <a:solidFill>
                  <a:srgbClr val="9B9A98"/>
                </a:solidFill>
                <a:latin typeface="Arial" panose="020B0604020202020204" pitchFamily="34" charset="0"/>
              </a:rPr>
              <a:pPr/>
              <a:t>161</a:t>
            </a:fld>
            <a:endParaRPr lang="en-US" altLang="en-US" sz="1000" b="0">
              <a:solidFill>
                <a:srgbClr val="9B9A98"/>
              </a:solidFill>
              <a:latin typeface="Arial" panose="020B0604020202020204" pitchFamily="34" charset="0"/>
            </a:endParaRPr>
          </a:p>
        </p:txBody>
      </p:sp>
      <p:pic>
        <p:nvPicPr>
          <p:cNvPr id="80899" name="Picture 1"/>
          <p:cNvPicPr>
            <a:picLocks noChangeAspect="1"/>
          </p:cNvPicPr>
          <p:nvPr/>
        </p:nvPicPr>
        <p:blipFill>
          <a:blip r:embed="rId3">
            <a:extLst>
              <a:ext uri="{28A0092B-C50C-407E-A947-70E740481C1C}">
                <a14:useLocalDpi xmlns:a14="http://schemas.microsoft.com/office/drawing/2010/main" val="0"/>
              </a:ext>
            </a:extLst>
          </a:blip>
          <a:srcRect r="32814" b="4054"/>
          <a:stretch>
            <a:fillRect/>
          </a:stretch>
        </p:blipFill>
        <p:spPr bwMode="auto">
          <a:xfrm>
            <a:off x="2162176" y="171450"/>
            <a:ext cx="7858125" cy="631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381375" y="2724151"/>
            <a:ext cx="6553200" cy="13049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10300755"/>
      </p:ext>
    </p:extLst>
  </p:cSld>
  <p:clrMapOvr>
    <a:masterClrMapping/>
  </p:clrMapOvr>
  <mc:AlternateContent xmlns:mc="http://schemas.openxmlformats.org/markup-compatibility/2006" xmlns:p14="http://schemas.microsoft.com/office/powerpoint/2010/main">
    <mc:Choice Requires="p14">
      <p:transition spd="slow" p14:dur="2000" advTm="14560"/>
    </mc:Choice>
    <mc:Fallback xmlns="">
      <p:transition spd="slow" advTm="14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136" x="9245600" y="4006850"/>
          <p14:tracePt t="1144" x="9245600" y="3975100"/>
          <p14:tracePt t="1154" x="9251950" y="3924300"/>
          <p14:tracePt t="1171" x="9251950" y="3854450"/>
          <p14:tracePt t="1187" x="9251950" y="3816350"/>
          <p14:tracePt t="1204" x="9232900" y="3765550"/>
          <p14:tracePt t="1221" x="9220200" y="3708400"/>
          <p14:tracePt t="1237" x="9213850" y="3651250"/>
          <p14:tracePt t="1254" x="9201150" y="3581400"/>
          <p14:tracePt t="1271" x="9175750" y="3505200"/>
          <p14:tracePt t="1287" x="9169400" y="3454400"/>
          <p14:tracePt t="1304" x="9156700" y="3435350"/>
          <p14:tracePt t="1321" x="9150350" y="3429000"/>
          <p14:tracePt t="2320" x="9144000" y="3435350"/>
          <p14:tracePt t="2328" x="9105900" y="3441700"/>
          <p14:tracePt t="2338" x="9055100" y="3454400"/>
          <p14:tracePt t="2355" x="8953500" y="3492500"/>
          <p14:tracePt t="2371" x="8864600" y="3517900"/>
          <p14:tracePt t="2388" x="8743950" y="3568700"/>
          <p14:tracePt t="2391" x="8623300" y="3619500"/>
          <p14:tracePt t="2405" x="8515350" y="3670300"/>
          <p14:tracePt t="2421" x="8255000" y="3790950"/>
          <p14:tracePt t="2439" x="7918450" y="3905250"/>
          <p14:tracePt t="2456" x="7366000" y="4127500"/>
          <p14:tracePt t="2471" x="7213600" y="4165600"/>
          <p14:tracePt t="2488" x="6731000" y="4292600"/>
          <p14:tracePt t="2505" x="6534150" y="4337050"/>
          <p14:tracePt t="2521" x="6400800" y="4349750"/>
          <p14:tracePt t="2538" x="6280150" y="4362450"/>
          <p14:tracePt t="2555" x="6229350" y="4362450"/>
          <p14:tracePt t="2571" x="6210300" y="4362450"/>
          <p14:tracePt t="2680" x="6203950" y="4343400"/>
          <p14:tracePt t="2688" x="6197600" y="4324350"/>
          <p14:tracePt t="2696" x="6197600" y="4318000"/>
          <p14:tracePt t="2712" x="6197600" y="4311650"/>
          <p14:tracePt t="2721" x="6197600" y="4305300"/>
          <p14:tracePt t="2738" x="6203950" y="4286250"/>
          <p14:tracePt t="2755" x="6210300" y="4248150"/>
          <p14:tracePt t="2772" x="6248400" y="4191000"/>
          <p14:tracePt t="2788" x="6280150" y="4108450"/>
          <p14:tracePt t="2805" x="6324600" y="4038600"/>
          <p14:tracePt t="2822" x="6356350" y="3981450"/>
          <p14:tracePt t="2838" x="6388100" y="3930650"/>
          <p14:tracePt t="2855" x="6394450" y="3911600"/>
          <p14:tracePt t="2872" x="6394450" y="3905250"/>
          <p14:tracePt t="2888" x="6407150" y="3892550"/>
          <p14:tracePt t="2922" x="6407150" y="3886200"/>
          <p14:tracePt t="3489" x="6457950" y="3835400"/>
          <p14:tracePt t="3496" x="6502400" y="3752850"/>
          <p14:tracePt t="3505" x="6546850" y="3670300"/>
          <p14:tracePt t="3522" x="6629400" y="3530600"/>
          <p14:tracePt t="3538" x="6737350" y="3359150"/>
          <p14:tracePt t="3555" x="6838950" y="3232150"/>
          <p14:tracePt t="3572" x="6908800" y="3124200"/>
          <p14:tracePt t="3589" x="6927850" y="3067050"/>
          <p14:tracePt t="3605" x="6940550" y="3048000"/>
          <p14:tracePt t="3622" x="6940550" y="3041650"/>
          <p14:tracePt t="3705" x="6946900" y="3067050"/>
          <p14:tracePt t="3712" x="6978650" y="3155950"/>
          <p14:tracePt t="3722" x="6991350" y="3225800"/>
          <p14:tracePt t="3738" x="7105650" y="3536950"/>
          <p14:tracePt t="3755" x="7239000" y="3873500"/>
          <p14:tracePt t="3772" x="7327900" y="4070350"/>
          <p14:tracePt t="3789" x="7378700" y="4146550"/>
          <p14:tracePt t="3880" x="7378700" y="4083050"/>
          <p14:tracePt t="3888" x="7378700" y="4000500"/>
          <p14:tracePt t="3896" x="7378700" y="3898900"/>
          <p14:tracePt t="3905" x="7378700" y="3790950"/>
          <p14:tracePt t="3922" x="7378700" y="3606800"/>
          <p14:tracePt t="3939" x="7378700" y="3454400"/>
          <p14:tracePt t="3955" x="7378700" y="3371850"/>
          <p14:tracePt t="3972" x="7378700" y="3352800"/>
          <p14:tracePt t="4048" x="7378700" y="3359150"/>
          <p14:tracePt t="4057" x="7378700" y="3390900"/>
          <p14:tracePt t="4064" x="7378700" y="3422650"/>
          <p14:tracePt t="4073" x="7385050" y="3486150"/>
          <p14:tracePt t="4089" x="7391400" y="3587750"/>
          <p14:tracePt t="4105" x="7391400" y="3676650"/>
          <p14:tracePt t="4122" x="7391400" y="3765550"/>
          <p14:tracePt t="4139" x="7391400" y="3784600"/>
          <p14:tracePt t="4343" x="7378700" y="3771900"/>
          <p14:tracePt t="4351" x="7315200" y="3771900"/>
          <p14:tracePt t="4359" x="7188200" y="3771900"/>
          <p14:tracePt t="4371" x="6978650" y="3771900"/>
          <p14:tracePt t="4388" x="6311900" y="3771900"/>
          <p14:tracePt t="4405" x="5314950" y="3771900"/>
          <p14:tracePt t="4421" x="4279900" y="3822700"/>
          <p14:tracePt t="4438" x="3314700" y="3873500"/>
          <p14:tracePt t="4455" x="2400300" y="3873500"/>
          <p14:tracePt t="4471" x="2247900" y="3873500"/>
          <p14:tracePt t="4488" x="2235200" y="3873500"/>
          <p14:tracePt t="4521" x="2254250" y="3841750"/>
          <p14:tracePt t="4538" x="2336800" y="3797300"/>
          <p14:tracePt t="4555" x="2476500" y="3689350"/>
          <p14:tracePt t="4571" x="2603500" y="3606800"/>
          <p14:tracePt t="4588" x="2717800" y="3543300"/>
          <p14:tracePt t="4605" x="2787650" y="3505200"/>
          <p14:tracePt t="4621" x="2819400" y="3486150"/>
          <p14:tracePt t="4638" x="2838450" y="3479800"/>
          <p14:tracePt t="4671" x="2844800" y="3479800"/>
          <p14:tracePt t="4688" x="2857500" y="3479800"/>
          <p14:tracePt t="4705" x="2927350" y="3530600"/>
          <p14:tracePt t="4721" x="3035300" y="3638550"/>
          <p14:tracePt t="4738" x="3213100" y="3727450"/>
          <p14:tracePt t="4755" x="3467100" y="3879850"/>
          <p14:tracePt t="4771" x="3689350" y="3924300"/>
          <p14:tracePt t="4788" x="3860800" y="3943350"/>
          <p14:tracePt t="4805" x="4032250" y="3917950"/>
          <p14:tracePt t="4822" x="4159250" y="3835400"/>
          <p14:tracePt t="4838" x="4216400" y="3746500"/>
          <p14:tracePt t="4855" x="4260850" y="3594100"/>
          <p14:tracePt t="4872" x="4260850" y="3536950"/>
          <p14:tracePt t="4888" x="4260850" y="3511550"/>
          <p14:tracePt t="4952" x="4254500" y="3524250"/>
          <p14:tracePt t="4960" x="4254500" y="3543300"/>
          <p14:tracePt t="4968" x="4241800" y="3606800"/>
          <p14:tracePt t="4976" x="4241800" y="3670300"/>
          <p14:tracePt t="4989" x="4229100" y="3733800"/>
          <p14:tracePt t="5005" x="4229100" y="3810000"/>
          <p14:tracePt t="5022" x="4229100" y="3816350"/>
          <p14:tracePt t="5088" x="4229100" y="3822700"/>
          <p14:tracePt t="5104" x="4241800" y="3816350"/>
          <p14:tracePt t="5112" x="4241800" y="3803650"/>
          <p14:tracePt t="5122" x="4248150" y="3797300"/>
          <p14:tracePt t="5139" x="4254500" y="3790950"/>
          <p14:tracePt t="5168" x="4260850" y="3784600"/>
          <p14:tracePt t="5328" x="4248150" y="3778250"/>
          <p14:tracePt t="5336" x="4241800" y="3765550"/>
          <p14:tracePt t="5344" x="4229100" y="3759200"/>
          <p14:tracePt t="5356" x="4222750" y="3746500"/>
          <p14:tracePt t="5373" x="4210050" y="3746500"/>
          <p14:tracePt t="5472" x="4210050" y="3740150"/>
          <p14:tracePt t="5480" x="4210050" y="3727450"/>
          <p14:tracePt t="5498" x="4210050" y="3708400"/>
          <p14:tracePt t="5507" x="4210050" y="3695700"/>
          <p14:tracePt t="5522" x="4229100" y="3670300"/>
          <p14:tracePt t="5539" x="4254500" y="3657600"/>
          <p14:tracePt t="5556" x="4279900" y="3644900"/>
          <p14:tracePt t="5648" x="4260850" y="3644900"/>
          <p14:tracePt t="5656" x="4241800" y="3632200"/>
          <p14:tracePt t="5664" x="4235450" y="3632200"/>
          <p14:tracePt t="5672" x="4216400" y="3632200"/>
          <p14:tracePt t="5689" x="4197350" y="3632200"/>
          <p14:tracePt t="5706" x="4191000" y="3632200"/>
          <p14:tracePt t="5722" x="4184650" y="3632200"/>
          <p14:tracePt t="5944" x="4178300" y="3632200"/>
          <p14:tracePt t="5952" x="4152900" y="3619500"/>
          <p14:tracePt t="5960" x="4146550" y="3613150"/>
          <p14:tracePt t="5973" x="4140200" y="3613150"/>
          <p14:tracePt t="5989" x="4133850" y="3613150"/>
          <p14:tracePt t="6006" x="4127500" y="3613150"/>
          <p14:tracePt t="6032" x="4133850" y="3613150"/>
          <p14:tracePt t="6041" x="4152900" y="3613150"/>
          <p14:tracePt t="6056" x="4216400" y="3613150"/>
          <p14:tracePt t="6073" x="4305300" y="3613150"/>
          <p14:tracePt t="6089" x="4425950" y="3600450"/>
          <p14:tracePt t="6106" x="4559300" y="3587750"/>
          <p14:tracePt t="6123" x="4679950" y="3562350"/>
          <p14:tracePt t="6139" x="4718050" y="3562350"/>
          <p14:tracePt t="6156" x="4724400" y="3562350"/>
          <p14:tracePt t="6232" x="4737100" y="3562350"/>
          <p14:tracePt t="6241" x="4743450" y="3562350"/>
          <p14:tracePt t="6352" x="4711700" y="3562350"/>
          <p14:tracePt t="6360" x="4673600" y="3562350"/>
          <p14:tracePt t="6373" x="4635500" y="3568700"/>
          <p14:tracePt t="6389" x="4565650" y="3581400"/>
          <p14:tracePt t="6406" x="4495800" y="3587750"/>
          <p14:tracePt t="6423" x="4387850" y="3600450"/>
          <p14:tracePt t="6439" x="4356100" y="3600450"/>
          <p14:tracePt t="6456" x="4292600" y="3613150"/>
          <p14:tracePt t="6473" x="4260850" y="3613150"/>
          <p14:tracePt t="6489" x="4229100" y="3619500"/>
          <p14:tracePt t="6506" x="4203700" y="3632200"/>
          <p14:tracePt t="6523" x="4178300" y="3632200"/>
          <p14:tracePt t="6539" x="4152900" y="3632200"/>
          <p14:tracePt t="6556" x="4140200" y="3644900"/>
          <p14:tracePt t="6589" x="4133850" y="3657600"/>
          <p14:tracePt t="6606" x="4121150" y="3663950"/>
          <p14:tracePt t="6639" x="4114800" y="3676650"/>
          <p14:tracePt t="6656" x="4102100" y="3689350"/>
          <p14:tracePt t="6690" x="4102100" y="3702050"/>
          <p14:tracePt t="6712" x="4102100" y="3708400"/>
          <p14:tracePt t="6800" x="4108450" y="3708400"/>
          <p14:tracePt t="6808" x="4114800" y="3708400"/>
          <p14:tracePt t="6816" x="4121150" y="3708400"/>
          <p14:tracePt t="6825" x="4133850" y="3708400"/>
          <p14:tracePt t="6839" x="4140200" y="3708400"/>
          <p14:tracePt t="6856" x="4184650" y="3708400"/>
          <p14:tracePt t="6873" x="4235450" y="3708400"/>
          <p14:tracePt t="6889" x="4305300" y="3708400"/>
          <p14:tracePt t="6906" x="4343400" y="3708400"/>
          <p14:tracePt t="6923" x="4381500" y="3708400"/>
          <p14:tracePt t="6940" x="4387850" y="3708400"/>
          <p14:tracePt t="6956" x="4400550" y="3714750"/>
          <p14:tracePt t="6973" x="4406900" y="3721100"/>
          <p14:tracePt t="6990" x="4419600" y="3733800"/>
          <p14:tracePt t="7007" x="4425950" y="3746500"/>
          <p14:tracePt t="7023" x="4425950" y="3771900"/>
          <p14:tracePt t="7040" x="4425950" y="3790950"/>
          <p14:tracePt t="7056" x="4419600" y="3816350"/>
          <p14:tracePt t="7073" x="4337050" y="3835400"/>
          <p14:tracePt t="7090" x="4241800" y="3848100"/>
          <p14:tracePt t="7106" x="4108450" y="3867150"/>
          <p14:tracePt t="7123" x="3956050" y="3867150"/>
          <p14:tracePt t="7140" x="3854450" y="3867150"/>
          <p14:tracePt t="7156" x="3784600" y="3867150"/>
          <p14:tracePt t="7173" x="3778250" y="3867150"/>
          <p14:tracePt t="7247" x="3771900" y="3867150"/>
          <p14:tracePt t="7255" x="3778250" y="3879850"/>
          <p14:tracePt t="7263" x="3790950" y="3886200"/>
          <p14:tracePt t="7272" x="3816350" y="3892550"/>
          <p14:tracePt t="7289" x="3873500" y="3898900"/>
          <p14:tracePt t="7306" x="3911600" y="3898900"/>
          <p14:tracePt t="7323" x="3943350" y="3898900"/>
          <p14:tracePt t="7339" x="3968750" y="3898900"/>
          <p14:tracePt t="7356" x="3994150" y="3898900"/>
          <p14:tracePt t="7373" x="4044950" y="3898900"/>
          <p14:tracePt t="7389" x="4102100" y="3886200"/>
          <p14:tracePt t="7406" x="4146550" y="3867150"/>
          <p14:tracePt t="7423" x="4171950" y="3848100"/>
          <p14:tracePt t="7936" x="4171950" y="3841750"/>
          <p14:tracePt t="7944" x="4165600" y="3841750"/>
          <p14:tracePt t="8040" x="4184650" y="3835400"/>
          <p14:tracePt t="8048" x="4191000" y="3835400"/>
          <p14:tracePt t="8056" x="4197350" y="3835400"/>
          <p14:tracePt t="8073" x="4235450" y="3835400"/>
          <p14:tracePt t="8089" x="4279900" y="3829050"/>
          <p14:tracePt t="8106" x="4337050" y="3810000"/>
          <p14:tracePt t="8123" x="4381500" y="3810000"/>
          <p14:tracePt t="8139" x="4425950" y="3797300"/>
          <p14:tracePt t="8156" x="4464050" y="3790950"/>
          <p14:tracePt t="8173" x="4483100" y="3790950"/>
          <p14:tracePt t="8189" x="4489450" y="3790950"/>
          <p14:tracePt t="8207" x="4502150" y="3790950"/>
          <p14:tracePt t="8223" x="4514850" y="3790950"/>
          <p14:tracePt t="8240" x="4546600" y="3790950"/>
          <p14:tracePt t="8257" x="4578350" y="3790950"/>
          <p14:tracePt t="8273" x="4616450" y="3790950"/>
          <p14:tracePt t="8290" x="4641850" y="3790950"/>
          <p14:tracePt t="8307" x="4648200" y="3790950"/>
          <p14:tracePt t="8344" x="4654550" y="3790950"/>
          <p14:tracePt t="8360" x="4667250" y="3790950"/>
          <p14:tracePt t="8384" x="4673600" y="3790950"/>
          <p14:tracePt t="8392" x="4673600" y="3784600"/>
          <p14:tracePt t="8407" x="4679950" y="3784600"/>
          <p14:tracePt t="8424" x="4699000" y="3784600"/>
          <p14:tracePt t="8440" x="4705350" y="3784600"/>
          <p14:tracePt t="8457" x="4718050" y="3784600"/>
          <p14:tracePt t="8490" x="4730750" y="3784600"/>
          <p14:tracePt t="8551" x="4724400" y="3784600"/>
          <p14:tracePt t="8560" x="4705350" y="3790950"/>
          <p14:tracePt t="8567" x="4686300" y="3790950"/>
          <p14:tracePt t="8577" x="4654550" y="3790950"/>
          <p14:tracePt t="8590" x="4622800" y="3790950"/>
          <p14:tracePt t="8606" x="4565650" y="3790950"/>
          <p14:tracePt t="8623" x="4495800" y="3790950"/>
          <p14:tracePt t="8640" x="4445000" y="3790950"/>
          <p14:tracePt t="8657" x="4394200" y="3790950"/>
          <p14:tracePt t="8673" x="4324350" y="3790950"/>
          <p14:tracePt t="8690" x="4260850" y="3810000"/>
          <p14:tracePt t="8706" x="4197350" y="3835400"/>
          <p14:tracePt t="8723" x="4171950" y="3854450"/>
          <p14:tracePt t="8740" x="4165600" y="3867150"/>
          <p14:tracePt t="8757" x="4159250" y="3873500"/>
          <p14:tracePt t="8832" x="4159250" y="3879850"/>
          <p14:tracePt t="8840" x="4159250" y="3886200"/>
          <p14:tracePt t="8848" x="4171950" y="3886200"/>
          <p14:tracePt t="8856" x="4191000" y="3892550"/>
          <p14:tracePt t="8873" x="4229100" y="3892550"/>
          <p14:tracePt t="8890" x="4267200" y="3892550"/>
          <p14:tracePt t="8906" x="4305300" y="3892550"/>
          <p14:tracePt t="8923" x="4330700" y="3892550"/>
          <p14:tracePt t="8940" x="4349750" y="3892550"/>
          <p14:tracePt t="8956" x="4356100" y="3892550"/>
          <p14:tracePt t="9616" x="4362450" y="3911600"/>
          <p14:tracePt t="9624" x="4362450" y="3924300"/>
          <p14:tracePt t="9633" x="4394200" y="3937000"/>
          <p14:tracePt t="9641" x="4413250" y="3962400"/>
          <p14:tracePt t="9657" x="4438650" y="3987800"/>
          <p14:tracePt t="9674" x="4476750" y="3994150"/>
          <p14:tracePt t="9690" x="4502150" y="4006850"/>
          <p14:tracePt t="9707" x="4527550" y="4019550"/>
          <p14:tracePt t="9724" x="4578350" y="4032250"/>
          <p14:tracePt t="9740" x="4679950" y="4057650"/>
          <p14:tracePt t="9757" x="4819650" y="4102100"/>
          <p14:tracePt t="9774" x="4933950" y="4127500"/>
          <p14:tracePt t="9790" x="5022850" y="4127500"/>
          <p14:tracePt t="9807" x="5099050" y="4140200"/>
          <p14:tracePt t="9824" x="5207000" y="4152900"/>
          <p14:tracePt t="9840" x="5264150" y="4178300"/>
          <p14:tracePt t="9857" x="5276850" y="4178300"/>
          <p14:tracePt t="10744" x="5295900" y="4178300"/>
          <p14:tracePt t="10752" x="5441950" y="4178300"/>
          <p14:tracePt t="10760" x="5702300" y="4178300"/>
          <p14:tracePt t="10774" x="6115050" y="4159250"/>
          <p14:tracePt t="10791" x="6877050" y="4038600"/>
          <p14:tracePt t="10807" x="7664450" y="3924300"/>
          <p14:tracePt t="10824" x="8413750" y="3835400"/>
          <p14:tracePt t="10841" x="8547100" y="3816350"/>
          <p14:tracePt t="10857" x="8591550" y="3810000"/>
          <p14:tracePt t="10968" x="8597900" y="3822700"/>
          <p14:tracePt t="10976" x="8578850" y="3879850"/>
          <p14:tracePt t="10984" x="8547100" y="3968750"/>
          <p14:tracePt t="10992" x="8496300" y="4083050"/>
          <p14:tracePt t="11007" x="8426450" y="4216400"/>
          <p14:tracePt t="11024" x="8159750" y="4641850"/>
          <p14:tracePt t="11041" x="8026400" y="4819650"/>
          <p14:tracePt t="11057" x="7975600" y="4895850"/>
          <p14:tracePt t="11074" x="7975600" y="4902200"/>
          <p14:tracePt t="11304" x="7962900" y="4902200"/>
          <p14:tracePt t="11312" x="7956550" y="4902200"/>
          <p14:tracePt t="11328" x="7950200" y="4902200"/>
          <p14:tracePt t="11341" x="7937500" y="4902200"/>
          <p14:tracePt t="11358" x="7899400" y="4902200"/>
          <p14:tracePt t="11374" x="7874000" y="4902200"/>
          <p14:tracePt t="11392" x="7791450" y="4889500"/>
          <p14:tracePt t="11407" x="7702550" y="4876800"/>
          <p14:tracePt t="11424" x="7632700" y="4857750"/>
          <p14:tracePt t="11441" x="7581900" y="4857750"/>
          <p14:tracePt t="11458" x="7537450" y="4845050"/>
          <p14:tracePt t="11475" x="7524750" y="4845050"/>
          <p14:tracePt t="11491" x="7518400" y="4838700"/>
          <p14:tracePt t="11576" x="7518400" y="4832350"/>
        </p14:tracePtLst>
      </p14:laserTraceLst>
    </p:ext>
  </p:extLs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33C0BAD-7FF5-4E82-9995-6D058EBA14F0}" type="slidenum">
              <a:rPr lang="en-US" altLang="en-US" sz="1000" b="0">
                <a:solidFill>
                  <a:srgbClr val="9B9A98"/>
                </a:solidFill>
                <a:latin typeface="Arial" panose="020B0604020202020204" pitchFamily="34" charset="0"/>
              </a:rPr>
              <a:pPr/>
              <a:t>162</a:t>
            </a:fld>
            <a:endParaRPr lang="en-US" altLang="en-US" sz="1000" b="0">
              <a:solidFill>
                <a:srgbClr val="9B9A98"/>
              </a:solidFill>
              <a:latin typeface="Arial" panose="020B0604020202020204" pitchFamily="34" charset="0"/>
            </a:endParaRPr>
          </a:p>
        </p:txBody>
      </p:sp>
      <p:pic>
        <p:nvPicPr>
          <p:cNvPr id="81923" name="Picture 1"/>
          <p:cNvPicPr>
            <a:picLocks noChangeAspect="1"/>
          </p:cNvPicPr>
          <p:nvPr/>
        </p:nvPicPr>
        <p:blipFill>
          <a:blip r:embed="rId3">
            <a:extLst>
              <a:ext uri="{28A0092B-C50C-407E-A947-70E740481C1C}">
                <a14:useLocalDpi xmlns:a14="http://schemas.microsoft.com/office/drawing/2010/main" val="0"/>
              </a:ext>
            </a:extLst>
          </a:blip>
          <a:srcRect l="11320" t="37938" r="32814" b="41502"/>
          <a:stretch>
            <a:fillRect/>
          </a:stretch>
        </p:blipFill>
        <p:spPr bwMode="auto">
          <a:xfrm>
            <a:off x="2063751" y="1857376"/>
            <a:ext cx="8328025"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6438900" y="3295651"/>
            <a:ext cx="723900" cy="46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23336312"/>
      </p:ext>
    </p:extLst>
  </p:cSld>
  <p:clrMapOvr>
    <a:masterClrMapping/>
  </p:clrMapOvr>
  <mc:AlternateContent xmlns:mc="http://schemas.openxmlformats.org/markup-compatibility/2006" xmlns:p14="http://schemas.microsoft.com/office/powerpoint/2010/main">
    <mc:Choice Requires="p14">
      <p:transition spd="slow" p14:dur="2000" advTm="22944"/>
    </mc:Choice>
    <mc:Fallback xmlns="">
      <p:transition spd="slow" advTm="229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2121" x="7537450" y="4832350"/>
          <p14:tracePt t="2128" x="7607300" y="4832350"/>
          <p14:tracePt t="2136" x="7740650" y="4794250"/>
          <p14:tracePt t="2149" x="7893050" y="4724400"/>
          <p14:tracePt t="2166" x="7969250" y="4660900"/>
          <p14:tracePt t="2183" x="7969250" y="4597400"/>
          <p14:tracePt t="2199" x="7969250" y="4298950"/>
          <p14:tracePt t="2216" x="7816850" y="3810000"/>
          <p14:tracePt t="2233" x="7575550" y="3505200"/>
          <p14:tracePt t="2249" x="7302500" y="3263900"/>
          <p14:tracePt t="2266" x="7029450" y="3086100"/>
          <p14:tracePt t="2283" x="6864350" y="3003550"/>
          <p14:tracePt t="2299" x="6769100" y="2959100"/>
          <p14:tracePt t="2316" x="6711950" y="2946400"/>
          <p14:tracePt t="2333" x="6661150" y="2946400"/>
          <p14:tracePt t="2349" x="6553200" y="2933700"/>
          <p14:tracePt t="2353" x="6483350" y="2921000"/>
          <p14:tracePt t="2366" x="6388100" y="2908300"/>
          <p14:tracePt t="2384" x="6121400" y="2832100"/>
          <p14:tracePt t="2399" x="6051550" y="2806700"/>
          <p14:tracePt t="2416" x="5911850" y="2660650"/>
          <p14:tracePt t="2433" x="5842000" y="2565400"/>
          <p14:tracePt t="2449" x="5816600" y="2400300"/>
          <p14:tracePt t="2466" x="5797550" y="2241550"/>
          <p14:tracePt t="2483" x="5772150" y="2152650"/>
          <p14:tracePt t="2499" x="5765800" y="2133600"/>
          <p14:tracePt t="2516" x="5765800" y="2127250"/>
          <p14:tracePt t="2560" x="5765800" y="2120900"/>
          <p14:tracePt t="2568" x="5759450" y="2114550"/>
          <p14:tracePt t="2584" x="5734050" y="2095500"/>
          <p14:tracePt t="2599" x="5727700" y="2089150"/>
          <p14:tracePt t="2616" x="5708650" y="2089150"/>
          <p14:tracePt t="2632" x="5702300" y="2076450"/>
          <p14:tracePt t="2704" x="5759450" y="2076450"/>
          <p14:tracePt t="2712" x="5842000" y="2101850"/>
          <p14:tracePt t="2720" x="5975350" y="2120900"/>
          <p14:tracePt t="2733" x="6134100" y="2139950"/>
          <p14:tracePt t="2749" x="6432550" y="2171700"/>
          <p14:tracePt t="2766" x="6667500" y="2190750"/>
          <p14:tracePt t="2784" x="6794500" y="2190750"/>
          <p14:tracePt t="2799" x="6800850" y="2190750"/>
          <p14:tracePt t="2920" x="6813550" y="2190750"/>
          <p14:tracePt t="2928" x="6819900" y="2190750"/>
          <p14:tracePt t="2936" x="6838950" y="2190750"/>
          <p14:tracePt t="2949" x="6858000" y="2190750"/>
          <p14:tracePt t="2966" x="6940550" y="2190750"/>
          <p14:tracePt t="2983" x="6985000" y="2190750"/>
          <p14:tracePt t="3112" x="6959600" y="2228850"/>
          <p14:tracePt t="3120" x="6927850" y="2260600"/>
          <p14:tracePt t="3128" x="6877050" y="2349500"/>
          <p14:tracePt t="3136" x="6832600" y="2432050"/>
          <p14:tracePt t="3149" x="6800850" y="2540000"/>
          <p14:tracePt t="3166" x="6705600" y="2787650"/>
          <p14:tracePt t="3184" x="6597650" y="3175000"/>
          <p14:tracePt t="3199" x="6553200" y="3384550"/>
          <p14:tracePt t="3216" x="6534150" y="3524250"/>
          <p14:tracePt t="3233" x="6534150" y="3638550"/>
          <p14:tracePt t="3250" x="6534150" y="3689350"/>
          <p14:tracePt t="3266" x="6534150" y="3727450"/>
          <p14:tracePt t="3283" x="6534150" y="3752850"/>
          <p14:tracePt t="3300" x="6534150" y="3771900"/>
          <p14:tracePt t="3316" x="6534150" y="3790950"/>
          <p14:tracePt t="3349" x="6540500" y="3790950"/>
          <p14:tracePt t="3366" x="6559550" y="3790950"/>
          <p14:tracePt t="3383" x="6578600" y="3740150"/>
          <p14:tracePt t="3400" x="6578600" y="3708400"/>
          <p14:tracePt t="3416" x="6451600" y="3625850"/>
          <p14:tracePt t="3433" x="6305550" y="3581400"/>
          <p14:tracePt t="3450" x="6115050" y="3543300"/>
          <p14:tracePt t="3466" x="5886450" y="3543300"/>
          <p14:tracePt t="3483" x="5632450" y="3689350"/>
          <p14:tracePt t="3500" x="5499100" y="3886200"/>
          <p14:tracePt t="3516" x="5467350" y="4114800"/>
          <p14:tracePt t="3533" x="5556250" y="4305300"/>
          <p14:tracePt t="3550" x="5930900" y="4476750"/>
          <p14:tracePt t="3566" x="6654800" y="4476750"/>
          <p14:tracePt t="3583" x="7829550" y="3924300"/>
          <p14:tracePt t="3600" x="8115300" y="3403600"/>
          <p14:tracePt t="3616" x="8128000" y="2870200"/>
          <p14:tracePt t="3633" x="7848600" y="2393950"/>
          <p14:tracePt t="3650" x="7372350" y="2133600"/>
          <p14:tracePt t="3666" x="6680200" y="1987550"/>
          <p14:tracePt t="3683" x="6013450" y="1911350"/>
          <p14:tracePt t="3700" x="5403850" y="2019300"/>
          <p14:tracePt t="3716" x="4953000" y="2381250"/>
          <p14:tracePt t="3733" x="4743450" y="2876550"/>
          <p14:tracePt t="3750" x="4718050" y="3314700"/>
          <p14:tracePt t="3766" x="4914900" y="3600450"/>
          <p14:tracePt t="3783" x="5238750" y="3740150"/>
          <p14:tracePt t="3800" x="5816600" y="3771900"/>
          <p14:tracePt t="3816" x="6038850" y="3670300"/>
          <p14:tracePt t="3833" x="6057900" y="3644900"/>
          <p14:tracePt t="3850" x="6064250" y="3638550"/>
          <p14:tracePt t="3883" x="6064250" y="3632200"/>
          <p14:tracePt t="3904" x="6064250" y="3638550"/>
          <p14:tracePt t="3916" x="6064250" y="3708400"/>
          <p14:tracePt t="3933" x="6127750" y="3956050"/>
          <p14:tracePt t="3950" x="6254750" y="4311650"/>
          <p14:tracePt t="3966" x="6483350" y="4584700"/>
          <p14:tracePt t="3983" x="6750050" y="4787900"/>
          <p14:tracePt t="4000" x="7162800" y="4991100"/>
          <p14:tracePt t="4016" x="7334250" y="5035550"/>
          <p14:tracePt t="4033" x="7378700" y="5048250"/>
          <p14:tracePt t="4224" x="7404100" y="5048250"/>
          <p14:tracePt t="4231" x="7416800" y="5048250"/>
          <p14:tracePt t="4240" x="7423150" y="5048250"/>
          <p14:tracePt t="4249" x="7435850" y="5048250"/>
          <p14:tracePt t="4266" x="7486650" y="5048250"/>
          <p14:tracePt t="4283" x="7556500" y="5048250"/>
          <p14:tracePt t="4300" x="7677150" y="5060950"/>
          <p14:tracePt t="4317" x="7759700" y="5073650"/>
          <p14:tracePt t="4333" x="7829550" y="5073650"/>
          <p14:tracePt t="4350" x="7867650" y="5073650"/>
          <p14:tracePt t="4367" x="7886700" y="5073650"/>
          <p14:tracePt t="6392" x="7893050" y="5073650"/>
          <p14:tracePt t="6400" x="7816850" y="5067300"/>
          <p14:tracePt t="6408" x="7461250" y="4895850"/>
          <p14:tracePt t="6417" x="7169150" y="4787900"/>
          <p14:tracePt t="6434" x="6705600" y="4578350"/>
          <p14:tracePt t="6451" x="6292850" y="4470400"/>
          <p14:tracePt t="6467" x="5810250" y="4330700"/>
          <p14:tracePt t="6484" x="5359400" y="4267200"/>
          <p14:tracePt t="6501" x="4984750" y="4222750"/>
          <p14:tracePt t="6517" x="4762500" y="4210050"/>
          <p14:tracePt t="6534" x="4629150" y="4197350"/>
          <p14:tracePt t="6551" x="4597400" y="4184650"/>
          <p14:tracePt t="6608" x="4597400" y="4178300"/>
          <p14:tracePt t="6616" x="4584700" y="4165600"/>
          <p14:tracePt t="6624" x="4584700" y="4127500"/>
          <p14:tracePt t="6634" x="4584700" y="4108450"/>
          <p14:tracePt t="6650" x="4584700" y="4095750"/>
          <p14:tracePt t="6667" x="4578350" y="4076700"/>
          <p14:tracePt t="6684" x="4552950" y="4038600"/>
          <p14:tracePt t="6701" x="4470400" y="3994150"/>
          <p14:tracePt t="6717" x="4375150" y="3962400"/>
          <p14:tracePt t="6734" x="4235450" y="3937000"/>
          <p14:tracePt t="6752" x="4044950" y="3911600"/>
          <p14:tracePt t="6767" x="3994150" y="3911600"/>
          <p14:tracePt t="6784" x="3905250" y="3911600"/>
          <p14:tracePt t="6801" x="3854450" y="3898900"/>
          <p14:tracePt t="6817" x="3810000" y="3886200"/>
          <p14:tracePt t="6834" x="3746500" y="3873500"/>
          <p14:tracePt t="6851" x="3676650" y="3854450"/>
          <p14:tracePt t="6867" x="3594100" y="3816350"/>
          <p14:tracePt t="6884" x="3556000" y="3790950"/>
          <p14:tracePt t="6901" x="3460750" y="3752850"/>
          <p14:tracePt t="6917" x="3403600" y="3733800"/>
          <p14:tracePt t="6934" x="3346450" y="3708400"/>
          <p14:tracePt t="6951" x="3270250" y="3676650"/>
          <p14:tracePt t="6968" x="3251200" y="3676650"/>
          <p14:tracePt t="6984" x="3213100" y="3663950"/>
          <p14:tracePt t="7001" x="3162300" y="3644900"/>
          <p14:tracePt t="7017" x="3105150" y="3632200"/>
          <p14:tracePt t="7034" x="3016250" y="3619500"/>
          <p14:tracePt t="7051" x="2921000" y="3606800"/>
          <p14:tracePt t="7068" x="2825750" y="3594100"/>
          <p14:tracePt t="7084" x="2743200" y="3587750"/>
          <p14:tracePt t="7101" x="2711450" y="3587750"/>
          <p14:tracePt t="7117" x="2698750" y="3587750"/>
          <p14:tracePt t="7134" x="2686050" y="3587750"/>
          <p14:tracePt t="7151" x="2686050" y="3581400"/>
          <p14:tracePt t="7176" x="2679700" y="3575050"/>
          <p14:tracePt t="7192" x="2673350" y="3581400"/>
          <p14:tracePt t="7208" x="2667000" y="3581400"/>
          <p14:tracePt t="7408" x="2692400" y="3581400"/>
          <p14:tracePt t="7416" x="2724150" y="3581400"/>
          <p14:tracePt t="7424" x="2774950" y="3581400"/>
          <p14:tracePt t="7434" x="2825750" y="3581400"/>
          <p14:tracePt t="7451" x="2914650" y="3581400"/>
          <p14:tracePt t="7468" x="2984500" y="3587750"/>
          <p14:tracePt t="7484" x="3054350" y="3600450"/>
          <p14:tracePt t="7501" x="3111500" y="3613150"/>
          <p14:tracePt t="7517" x="3168650" y="3638550"/>
          <p14:tracePt t="7534" x="3270250" y="3663950"/>
          <p14:tracePt t="7552" x="3460750" y="3702050"/>
          <p14:tracePt t="7568" x="3581400" y="3702050"/>
          <p14:tracePt t="7584" x="3670300" y="3727450"/>
          <p14:tracePt t="7601" x="3695700" y="3727450"/>
          <p14:tracePt t="7617" x="3714750" y="3727450"/>
          <p14:tracePt t="7663" x="3721100" y="3727450"/>
          <p14:tracePt t="7712" x="3727450" y="3727450"/>
          <p14:tracePt t="7784" x="3708400" y="3727450"/>
          <p14:tracePt t="7792" x="3632200" y="3727450"/>
          <p14:tracePt t="7801" x="3568700" y="3727450"/>
          <p14:tracePt t="7818" x="3403600" y="3771900"/>
          <p14:tracePt t="7834" x="3219450" y="3797300"/>
          <p14:tracePt t="7851" x="3067050" y="3816350"/>
          <p14:tracePt t="7868" x="2978150" y="3829050"/>
          <p14:tracePt t="7884" x="2940050" y="3835400"/>
          <p14:tracePt t="8040" x="2959100" y="3835400"/>
          <p14:tracePt t="8048" x="3009900" y="3835400"/>
          <p14:tracePt t="8056" x="3060700" y="3835400"/>
          <p14:tracePt t="8068" x="3162300" y="3835400"/>
          <p14:tracePt t="8084" x="3581400" y="3822700"/>
          <p14:tracePt t="8101" x="4184650" y="3797300"/>
          <p14:tracePt t="8118" x="4927600" y="3771900"/>
          <p14:tracePt t="8134" x="5759450" y="3721100"/>
          <p14:tracePt t="8151" x="6699250" y="3670300"/>
          <p14:tracePt t="8168" x="7035800" y="3651250"/>
          <p14:tracePt t="8185" x="7200900" y="3619500"/>
          <p14:tracePt t="8201" x="7277100" y="3606800"/>
          <p14:tracePt t="8218" x="7302500" y="3594100"/>
          <p14:tracePt t="8234" x="7315200" y="3587750"/>
          <p14:tracePt t="8268" x="7321550" y="3581400"/>
          <p14:tracePt t="8297" x="7321550" y="3568700"/>
          <p14:tracePt t="8305" x="7308850" y="3549650"/>
          <p14:tracePt t="8320" x="7296150" y="3536950"/>
          <p14:tracePt t="8335" x="7264400" y="3511550"/>
          <p14:tracePt t="8351" x="7251700" y="3511550"/>
          <p14:tracePt t="8368" x="7245350" y="3505200"/>
          <p14:tracePt t="8408" x="7239000" y="3498850"/>
          <p14:tracePt t="8416" x="7226300" y="3498850"/>
          <p14:tracePt t="8424" x="7200900" y="3486150"/>
          <p14:tracePt t="8434" x="7169150" y="3479800"/>
          <p14:tracePt t="8451" x="7048500" y="3479800"/>
          <p14:tracePt t="8468" x="6877050" y="3486150"/>
          <p14:tracePt t="8484" x="6667500" y="3581400"/>
          <p14:tracePt t="8501" x="6572250" y="3663950"/>
          <p14:tracePt t="8518" x="6553200" y="3689350"/>
          <p14:tracePt t="8534" x="6553200" y="3695700"/>
          <p14:tracePt t="8551" x="6661150" y="3708400"/>
          <p14:tracePt t="8568" x="6845300" y="3670300"/>
          <p14:tracePt t="8584" x="7086600" y="3524250"/>
          <p14:tracePt t="8601" x="7188200" y="3422650"/>
          <p14:tracePt t="8618" x="7226300" y="3308350"/>
          <p14:tracePt t="8635" x="7226300" y="3225800"/>
          <p14:tracePt t="8651" x="7169150" y="3155950"/>
          <p14:tracePt t="8668" x="7092950" y="3143250"/>
          <p14:tracePt t="8685" x="7023100" y="3130550"/>
          <p14:tracePt t="8701" x="6915150" y="3130550"/>
          <p14:tracePt t="8718" x="6851650" y="3175000"/>
          <p14:tracePt t="8735" x="6819900" y="3270250"/>
          <p14:tracePt t="8751" x="6819900" y="3289300"/>
          <p14:tracePt t="8768" x="6908800" y="3340100"/>
          <p14:tracePt t="8785" x="7010400" y="3352800"/>
          <p14:tracePt t="8801" x="7099300" y="3352800"/>
          <p14:tracePt t="8818" x="7105650" y="3352800"/>
          <p14:tracePt t="8856" x="7099300" y="3346450"/>
          <p14:tracePt t="8868" x="7061200" y="3346450"/>
          <p14:tracePt t="8885" x="6953250" y="3346450"/>
          <p14:tracePt t="8901" x="6902450" y="3346450"/>
          <p14:tracePt t="8918" x="6870700" y="3371850"/>
          <p14:tracePt t="8935" x="6864350" y="3409950"/>
          <p14:tracePt t="8951" x="6864350" y="3429000"/>
          <p14:tracePt t="8968" x="6915150" y="3473450"/>
          <p14:tracePt t="8985" x="6927850" y="3486150"/>
          <p14:tracePt t="9001" x="6934200" y="3492500"/>
          <p14:tracePt t="9018" x="6940550" y="3505200"/>
          <p14:tracePt t="9035" x="6940550" y="3517900"/>
          <p14:tracePt t="9052" x="6940550" y="3562350"/>
          <p14:tracePt t="9068" x="6921500" y="3594100"/>
          <p14:tracePt t="9085" x="6889750" y="3638550"/>
          <p14:tracePt t="9101" x="6851650" y="3663950"/>
          <p14:tracePt t="9118" x="6813550" y="3702050"/>
          <p14:tracePt t="9135" x="6800850" y="3721100"/>
          <p14:tracePt t="9346" x="6794500" y="3740150"/>
          <p14:tracePt t="9352" x="6794500" y="3803650"/>
          <p14:tracePt t="9361" x="6788150" y="3879850"/>
          <p14:tracePt t="9368" x="6781800" y="3937000"/>
          <p14:tracePt t="9384" x="6737350" y="4076700"/>
          <p14:tracePt t="9401" x="6680200" y="4197350"/>
          <p14:tracePt t="9418" x="6642100" y="4305300"/>
          <p14:tracePt t="9434" x="6629400" y="4413250"/>
          <p14:tracePt t="9451" x="6616700" y="4514850"/>
          <p14:tracePt t="9468" x="6604000" y="4603750"/>
          <p14:tracePt t="9485" x="6591300" y="4673600"/>
          <p14:tracePt t="9502" x="6591300" y="4724400"/>
          <p14:tracePt t="9518" x="6591300" y="4749800"/>
          <p14:tracePt t="9776" x="6584950" y="4756150"/>
          <p14:tracePt t="15760" x="6623050" y="4756150"/>
          <p14:tracePt t="15768" x="6737350" y="4756150"/>
          <p14:tracePt t="15776" x="6978650" y="4667250"/>
          <p14:tracePt t="15787" x="7239000" y="4597400"/>
          <p14:tracePt t="15803" x="7721600" y="4464050"/>
          <p14:tracePt t="15820" x="7937500" y="4375150"/>
          <p14:tracePt t="15837" x="8051800" y="4292600"/>
          <p14:tracePt t="15854" x="8096250" y="4229100"/>
          <p14:tracePt t="15870" x="8108950" y="4184650"/>
          <p14:tracePt t="15887" x="8108950" y="4165600"/>
        </p14:tracePtLst>
      </p14:laserTraceLst>
    </p:ext>
  </p:extLs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A577348-0D6F-48D7-971A-8ABEDA42C0AC}" type="slidenum">
              <a:rPr lang="en-US" altLang="en-US" sz="1000" b="0">
                <a:solidFill>
                  <a:srgbClr val="9B9A98"/>
                </a:solidFill>
                <a:latin typeface="Arial" panose="020B0604020202020204" pitchFamily="34" charset="0"/>
              </a:rPr>
              <a:pPr/>
              <a:t>163</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224713" cy="3775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probability value of the test is 0.011, which is a value less than 0.05 (the level of significance). Therefore, we reject the null hypothesis that there is no difference between the average absence times of males and females, and we accept the alternative hypothesis that there is a difference between male absences from females.</a:t>
            </a:r>
          </a:p>
        </p:txBody>
      </p:sp>
    </p:spTree>
    <p:custDataLst>
      <p:tags r:id="rId1"/>
    </p:custDataLst>
    <p:extLst>
      <p:ext uri="{BB962C8B-B14F-4D97-AF65-F5344CB8AC3E}">
        <p14:creationId xmlns:p14="http://schemas.microsoft.com/office/powerpoint/2010/main" val="1461169177"/>
      </p:ext>
    </p:extLst>
  </p:cSld>
  <p:clrMapOvr>
    <a:masterClrMapping/>
  </p:clrMapOvr>
  <mc:AlternateContent xmlns:mc="http://schemas.openxmlformats.org/markup-compatibility/2006" xmlns:p14="http://schemas.microsoft.com/office/powerpoint/2010/main">
    <mc:Choice Requires="p14">
      <p:transition spd="slow" p14:dur="2000" advTm="24511"/>
    </mc:Choice>
    <mc:Fallback xmlns="">
      <p:transition spd="slow" advTm="245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22591" x="8077200" y="4146550"/>
          <p14:tracePt t="22600" x="8032750" y="4133850"/>
          <p14:tracePt t="22607" x="8007350" y="4114800"/>
          <p14:tracePt t="22618" x="7994650" y="4108450"/>
          <p14:tracePt t="22634" x="7994650" y="4102100"/>
          <p14:tracePt t="22651" x="7981950" y="4095750"/>
          <p14:tracePt t="22668" x="7956550" y="4089400"/>
          <p14:tracePt t="22685" x="7937500" y="4070350"/>
          <p14:tracePt t="22701" x="7931150" y="4070350"/>
          <p14:tracePt t="23103" x="7943850" y="4070350"/>
          <p14:tracePt t="23111" x="7956550" y="4057650"/>
          <p14:tracePt t="23935" x="0" y="0"/>
        </p14:tracePtLst>
      </p14:laserTraceLst>
    </p:ext>
  </p:extLs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data represent the degrees of achievement of the students of the scientific division and students of the literary division of the statistics course in one of the secondary schools</a:t>
            </a:r>
            <a:endParaRPr lang="ar-AE" sz="2000" dirty="0">
              <a:solidFill>
                <a:schemeClr val="tx1"/>
              </a:solidFill>
              <a:cs typeface="Times New Roman" pitchFamily="18" charset="0"/>
            </a:endParaRPr>
          </a:p>
        </p:txBody>
      </p:sp>
      <p:sp>
        <p:nvSpPr>
          <p:cNvPr id="839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882DDE0-FF74-43AC-BA93-17D8153D42C7}" type="slidenum">
              <a:rPr lang="en-US" altLang="en-US" sz="1000" b="0">
                <a:solidFill>
                  <a:srgbClr val="9B9A98"/>
                </a:solidFill>
                <a:latin typeface="Arial" panose="020B0604020202020204" pitchFamily="34" charset="0"/>
              </a:rPr>
              <a:pPr/>
              <a:t>164</a:t>
            </a:fld>
            <a:endParaRPr lang="en-US" altLang="en-US" sz="1000" b="0">
              <a:solidFill>
                <a:srgbClr val="9B9A98"/>
              </a:solidFill>
              <a:latin typeface="Arial" panose="020B0604020202020204" pitchFamily="34" charset="0"/>
            </a:endParaRPr>
          </a:p>
        </p:txBody>
      </p:sp>
      <p:pic>
        <p:nvPicPr>
          <p:cNvPr id="83972" name="Picture 1"/>
          <p:cNvPicPr>
            <a:picLocks noChangeAspect="1"/>
          </p:cNvPicPr>
          <p:nvPr/>
        </p:nvPicPr>
        <p:blipFill>
          <a:blip r:embed="rId3">
            <a:extLst>
              <a:ext uri="{28A0092B-C50C-407E-A947-70E740481C1C}">
                <a14:useLocalDpi xmlns:a14="http://schemas.microsoft.com/office/drawing/2010/main" val="0"/>
              </a:ext>
            </a:extLst>
          </a:blip>
          <a:srcRect l="35468" t="38985" r="36118" b="30035"/>
          <a:stretch>
            <a:fillRect/>
          </a:stretch>
        </p:blipFill>
        <p:spPr bwMode="auto">
          <a:xfrm>
            <a:off x="3341688" y="2900364"/>
            <a:ext cx="5802312"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836175217"/>
      </p:ext>
    </p:extLst>
  </p:cSld>
  <p:clrMapOvr>
    <a:masterClrMapping/>
  </p:clrMapOvr>
  <mc:AlternateContent xmlns:mc="http://schemas.openxmlformats.org/markup-compatibility/2006" xmlns:p14="http://schemas.microsoft.com/office/powerpoint/2010/main">
    <mc:Choice Requires="p14">
      <p:transition spd="slow" p14:dur="2000" advTm="51361"/>
    </mc:Choice>
    <mc:Fallback xmlns="">
      <p:transition spd="slow" advTm="5136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4278" x="444500" y="5568950"/>
          <p14:tracePt t="4294" x="444500" y="5562600"/>
          <p14:tracePt t="4302" x="450850" y="5562600"/>
          <p14:tracePt t="4317" x="463550" y="5562600"/>
          <p14:tracePt t="4334" x="508000" y="5562600"/>
          <p14:tracePt t="4350" x="558800" y="5549900"/>
          <p14:tracePt t="4367" x="723900" y="5461000"/>
          <p14:tracePt t="4384" x="1104900" y="5194300"/>
          <p14:tracePt t="4401" x="1638300" y="4667250"/>
          <p14:tracePt t="4417" x="2324100" y="4051300"/>
          <p14:tracePt t="4434" x="2851150" y="3435350"/>
          <p14:tracePt t="4451" x="3460750" y="2800350"/>
          <p14:tracePt t="4467" x="4038600" y="2101850"/>
          <p14:tracePt t="4484" x="4318000" y="1549400"/>
          <p14:tracePt t="4501" x="4445000" y="1193800"/>
          <p14:tracePt t="4517" x="4483100" y="990600"/>
          <p14:tracePt t="4519" x="4483100" y="908050"/>
          <p14:tracePt t="4534" x="4470400" y="819150"/>
          <p14:tracePt t="4551" x="4362450" y="641350"/>
          <p14:tracePt t="4567" x="4305300" y="558800"/>
          <p14:tracePt t="4584" x="4292600" y="546100"/>
          <p14:tracePt t="4751" x="4292600" y="539750"/>
          <p14:tracePt t="4759" x="4406900" y="590550"/>
          <p14:tracePt t="4768" x="4629150" y="647700"/>
          <p14:tracePt t="4784" x="5257800" y="857250"/>
          <p14:tracePt t="4801" x="5975350" y="1174750"/>
          <p14:tracePt t="4818" x="6737350" y="1492250"/>
          <p14:tracePt t="4835" x="7391400" y="1663700"/>
          <p14:tracePt t="4851" x="7880350" y="1758950"/>
          <p14:tracePt t="4868" x="8166100" y="1803400"/>
          <p14:tracePt t="4884" x="8235950" y="1803400"/>
          <p14:tracePt t="4943" x="8197850" y="1803400"/>
          <p14:tracePt t="4951" x="8147050" y="1797050"/>
          <p14:tracePt t="4959" x="8064500" y="1771650"/>
          <p14:tracePt t="4968" x="7975600" y="1765300"/>
          <p14:tracePt t="4984" x="7797800" y="1752600"/>
          <p14:tracePt t="5001" x="7556500" y="1752600"/>
          <p14:tracePt t="5018" x="7169150" y="1765300"/>
          <p14:tracePt t="5034" x="6610350" y="1885950"/>
          <p14:tracePt t="5051" x="6070600" y="1981200"/>
          <p14:tracePt t="5068" x="5638800" y="2032000"/>
          <p14:tracePt t="5085" x="5397500" y="2070100"/>
          <p14:tracePt t="5101" x="5334000" y="2076450"/>
          <p14:tracePt t="5118" x="5327650" y="2076450"/>
          <p14:tracePt t="5231" x="5327650" y="2082800"/>
          <p14:tracePt t="5367" x="5334000" y="2082800"/>
          <p14:tracePt t="5663" x="5353050" y="2082800"/>
          <p14:tracePt t="5671" x="5556250" y="2082800"/>
          <p14:tracePt t="5679" x="5918200" y="2082800"/>
          <p14:tracePt t="5687" x="6413500" y="2082800"/>
          <p14:tracePt t="5701" x="6832600" y="2057400"/>
          <p14:tracePt t="5718" x="7531100" y="2006600"/>
          <p14:tracePt t="5735" x="7975600" y="1898650"/>
          <p14:tracePt t="5751" x="8089900" y="1835150"/>
          <p14:tracePt t="5768" x="8140700" y="1771650"/>
          <p14:tracePt t="5785" x="8147050" y="1733550"/>
          <p14:tracePt t="5801" x="8007350" y="1593850"/>
          <p14:tracePt t="5818" x="7600950" y="1428750"/>
          <p14:tracePt t="5835" x="7048500" y="1289050"/>
          <p14:tracePt t="5852" x="6477000" y="1263650"/>
          <p14:tracePt t="5868" x="5943600" y="1428750"/>
          <p14:tracePt t="5885" x="5492750" y="1758950"/>
          <p14:tracePt t="5901" x="5219700" y="2254250"/>
          <p14:tracePt t="5918" x="5143500" y="2870200"/>
          <p14:tracePt t="5935" x="5213350" y="3930650"/>
          <p14:tracePt t="5951" x="5486400" y="4533900"/>
          <p14:tracePt t="5968" x="5759450" y="4914900"/>
          <p14:tracePt t="5985" x="5861050" y="4991100"/>
          <p14:tracePt t="6002" x="5867400" y="4991100"/>
          <p14:tracePt t="6041" x="5854700" y="4991100"/>
          <p14:tracePt t="6051" x="5746750" y="4902200"/>
          <p14:tracePt t="6068" x="5264150" y="4559300"/>
          <p14:tracePt t="6085" x="4832350" y="4298950"/>
          <p14:tracePt t="6102" x="4584700" y="4159250"/>
          <p14:tracePt t="6119" x="4489450" y="4102100"/>
          <p14:tracePt t="6159" x="4527550" y="4083050"/>
          <p14:tracePt t="6168" x="4603750" y="4083050"/>
          <p14:tracePt t="6185" x="4832350" y="4070350"/>
          <p14:tracePt t="6202" x="5016500" y="4032250"/>
          <p14:tracePt t="6218" x="5092700" y="4025900"/>
          <p14:tracePt t="6235" x="5111750" y="4019550"/>
          <p14:tracePt t="6455" x="5124450" y="4019550"/>
          <p14:tracePt t="6463" x="5168900" y="4019550"/>
          <p14:tracePt t="6471" x="5226050" y="3987800"/>
          <p14:tracePt t="6485" x="5276850" y="3949700"/>
          <p14:tracePt t="6502" x="5334000" y="3860800"/>
          <p14:tracePt t="6518" x="5334000" y="3810000"/>
          <p14:tracePt t="6535" x="5334000" y="3625850"/>
          <p14:tracePt t="6552" x="5314950" y="3505200"/>
          <p14:tracePt t="6568" x="5207000" y="3365500"/>
          <p14:tracePt t="6585" x="5067300" y="3244850"/>
          <p14:tracePt t="6602" x="4902200" y="3168650"/>
          <p14:tracePt t="6618" x="4730750" y="3117850"/>
          <p14:tracePt t="6635" x="4603750" y="3098800"/>
          <p14:tracePt t="6652" x="4546600" y="3098800"/>
          <p14:tracePt t="6668" x="4489450" y="3124200"/>
          <p14:tracePt t="6685" x="4406900" y="3219450"/>
          <p14:tracePt t="6702" x="4349750" y="3409950"/>
          <p14:tracePt t="6718" x="4349750" y="3492500"/>
          <p14:tracePt t="6735" x="4445000" y="3708400"/>
          <p14:tracePt t="6752" x="4552950" y="3829050"/>
          <p14:tracePt t="6768" x="4692650" y="3911600"/>
          <p14:tracePt t="6785" x="4889500" y="3943350"/>
          <p14:tracePt t="6802" x="5143500" y="3956050"/>
          <p14:tracePt t="6818" x="5384800" y="3917950"/>
          <p14:tracePt t="6835" x="5537200" y="3797300"/>
          <p14:tracePt t="6852" x="5581650" y="3651250"/>
          <p14:tracePt t="6868" x="5581650" y="3492500"/>
          <p14:tracePt t="6885" x="5486400" y="3352800"/>
          <p14:tracePt t="6903" x="5118100" y="3244850"/>
          <p14:tracePt t="6918" x="4984750" y="3225800"/>
          <p14:tracePt t="6935" x="4699000" y="3213100"/>
          <p14:tracePt t="6952" x="4616450" y="3295650"/>
          <p14:tracePt t="6968" x="4584700" y="3390900"/>
          <p14:tracePt t="6985" x="4584700" y="3479800"/>
          <p14:tracePt t="7002" x="4692650" y="3562350"/>
          <p14:tracePt t="7019" x="4883150" y="3632200"/>
          <p14:tracePt t="7035" x="5080000" y="3657600"/>
          <p14:tracePt t="7038" x="5130800" y="3657600"/>
          <p14:tracePt t="7052" x="5168900" y="3657600"/>
          <p14:tracePt t="7068" x="5175250" y="3657600"/>
          <p14:tracePt t="7095" x="5175250" y="3632200"/>
          <p14:tracePt t="7103" x="5175250" y="3600450"/>
          <p14:tracePt t="7119" x="5175250" y="3556000"/>
          <p14:tracePt t="7135" x="5137150" y="3517900"/>
          <p14:tracePt t="7152" x="5130800" y="3511550"/>
          <p14:tracePt t="7583" x="5130800" y="3505200"/>
          <p14:tracePt t="7591" x="5162550" y="3486150"/>
          <p14:tracePt t="7602" x="5226050" y="3486150"/>
          <p14:tracePt t="7619" x="5353050" y="3441700"/>
          <p14:tracePt t="7635" x="5448300" y="3390900"/>
          <p14:tracePt t="7652" x="5505450" y="3352800"/>
          <p14:tracePt t="7669" x="5511800" y="3346450"/>
          <p14:tracePt t="7685" x="5511800" y="3314700"/>
          <p14:tracePt t="7702" x="5454650" y="3232150"/>
          <p14:tracePt t="7719" x="5181600" y="3136900"/>
          <p14:tracePt t="7735" x="5029200" y="3117850"/>
          <p14:tracePt t="7752" x="4921250" y="3117850"/>
          <p14:tracePt t="7769" x="4838700" y="3117850"/>
          <p14:tracePt t="7785" x="4718050" y="3181350"/>
          <p14:tracePt t="7802" x="4616450" y="3282950"/>
          <p14:tracePt t="7819" x="4540250" y="3441700"/>
          <p14:tracePt t="7835" x="4514850" y="3581400"/>
          <p14:tracePt t="7852" x="4514850" y="3714750"/>
          <p14:tracePt t="7869" x="4552950" y="3816350"/>
          <p14:tracePt t="7885" x="4616450" y="3879850"/>
          <p14:tracePt t="7902" x="4660900" y="3898900"/>
          <p14:tracePt t="7919" x="4699000" y="3911600"/>
          <p14:tracePt t="7935" x="4718050" y="3905250"/>
          <p14:tracePt t="7952" x="4749800" y="3822700"/>
          <p14:tracePt t="7969" x="4775200" y="3733800"/>
          <p14:tracePt t="7985" x="4775200" y="3663950"/>
          <p14:tracePt t="8002" x="4775200" y="3638550"/>
          <p14:tracePt t="8019" x="4775200" y="3613150"/>
          <p14:tracePt t="8089" x="4781550" y="3651250"/>
          <p14:tracePt t="8096" x="4826000" y="3702050"/>
          <p14:tracePt t="8104" x="4914900" y="3771900"/>
          <p14:tracePt t="8119" x="5226050" y="3924300"/>
          <p14:tracePt t="8135" x="5689600" y="3987800"/>
          <p14:tracePt t="8152" x="6229350" y="4013200"/>
          <p14:tracePt t="8169" x="6953250" y="4013200"/>
          <p14:tracePt t="8186" x="7689850" y="3943350"/>
          <p14:tracePt t="8202" x="8229600" y="3752850"/>
          <p14:tracePt t="8219" x="8578850" y="3549650"/>
          <p14:tracePt t="8236" x="8667750" y="3435350"/>
          <p14:tracePt t="8252" x="8667750" y="3390900"/>
          <p14:tracePt t="8269" x="8648700" y="3314700"/>
          <p14:tracePt t="8286" x="8547100" y="3270250"/>
          <p14:tracePt t="8302" x="8451850" y="3238500"/>
          <p14:tracePt t="8319" x="8369300" y="3225800"/>
          <p14:tracePt t="8335" x="8362950" y="3225800"/>
          <p14:tracePt t="8352" x="8324850" y="3244850"/>
          <p14:tracePt t="8369" x="8305800" y="3276600"/>
          <p14:tracePt t="8385" x="8255000" y="3321050"/>
          <p14:tracePt t="8402" x="8248650" y="3352800"/>
          <p14:tracePt t="8419" x="8248650" y="3365500"/>
          <p14:tracePt t="8435" x="8235950" y="3378200"/>
          <p14:tracePt t="8453" x="8235950" y="3390900"/>
          <p14:tracePt t="8469" x="8223250" y="3397250"/>
          <p14:tracePt t="8486" x="8172450" y="3409950"/>
          <p14:tracePt t="8502" x="8134350" y="3409950"/>
          <p14:tracePt t="8519" x="8064500" y="3409950"/>
          <p14:tracePt t="8536" x="8026400" y="3409950"/>
          <p14:tracePt t="8552" x="7981950" y="3422650"/>
          <p14:tracePt t="8569" x="7950200" y="3429000"/>
          <p14:tracePt t="8586" x="7937500" y="3429000"/>
          <p14:tracePt t="8602" x="7931150" y="3429000"/>
          <p14:tracePt t="8655" x="7924800" y="3429000"/>
          <p14:tracePt t="8663" x="7905750" y="3429000"/>
          <p14:tracePt t="8671" x="7886700" y="3429000"/>
          <p14:tracePt t="8686" x="7816850" y="3441700"/>
          <p14:tracePt t="8702" x="7772400" y="3441700"/>
          <p14:tracePt t="8719" x="7721600" y="3454400"/>
          <p14:tracePt t="8736" x="7708900" y="3454400"/>
          <p14:tracePt t="8808" x="7702550" y="3454400"/>
          <p14:tracePt t="8815" x="7683500" y="3454400"/>
          <p14:tracePt t="8823" x="7664450" y="3454400"/>
          <p14:tracePt t="8836" x="7620000" y="3435350"/>
          <p14:tracePt t="8852" x="7512050" y="3409950"/>
          <p14:tracePt t="8869" x="7359650" y="3397250"/>
          <p14:tracePt t="8886" x="7213600" y="3429000"/>
          <p14:tracePt t="8902" x="7181850" y="3473450"/>
          <p14:tracePt t="8919" x="7169150" y="3594100"/>
          <p14:tracePt t="8936" x="7239000" y="3683000"/>
          <p14:tracePt t="8952" x="7378700" y="3708400"/>
          <p14:tracePt t="8969" x="7537450" y="3721100"/>
          <p14:tracePt t="8986" x="7664450" y="3714750"/>
          <p14:tracePt t="9002" x="7734300" y="3676650"/>
          <p14:tracePt t="9019" x="7740650" y="3657600"/>
          <p14:tracePt t="9023" x="7740650" y="3632200"/>
          <p14:tracePt t="9036" x="7715250" y="3600450"/>
          <p14:tracePt t="9052" x="7581900" y="3524250"/>
          <p14:tracePt t="9069" x="7435850" y="3454400"/>
          <p14:tracePt t="9086" x="7340600" y="3416300"/>
          <p14:tracePt t="9175" x="7340600" y="3422650"/>
          <p14:tracePt t="9231" x="7321550" y="3435350"/>
          <p14:tracePt t="9239" x="7283450" y="3435350"/>
          <p14:tracePt t="9248" x="7232650" y="3435350"/>
          <p14:tracePt t="9255" x="7156450" y="3435350"/>
          <p14:tracePt t="9269" x="7061200" y="3435350"/>
          <p14:tracePt t="9286" x="6769100" y="3435350"/>
          <p14:tracePt t="9303" x="6635750" y="3435350"/>
          <p14:tracePt t="9319" x="6597650" y="3441700"/>
          <p14:tracePt t="9336" x="6584950" y="3454400"/>
          <p14:tracePt t="9407" x="6553200" y="3454400"/>
          <p14:tracePt t="9415" x="6496050" y="3454400"/>
          <p14:tracePt t="9423" x="6419850" y="3454400"/>
          <p14:tracePt t="9436" x="6305550" y="3454400"/>
          <p14:tracePt t="9453" x="6045200" y="3454400"/>
          <p14:tracePt t="9469" x="5854700" y="3454400"/>
          <p14:tracePt t="9486" x="5753100" y="3454400"/>
          <p14:tracePt t="9503" x="5727700" y="3454400"/>
          <p14:tracePt t="9583" x="5715000" y="3454400"/>
          <p14:tracePt t="9591" x="5702300" y="3454400"/>
          <p14:tracePt t="9603" x="5683250" y="3454400"/>
          <p14:tracePt t="9619" x="5607050" y="3454400"/>
          <p14:tracePt t="9636" x="5530850" y="3429000"/>
          <p14:tracePt t="9653" x="5454650" y="3422650"/>
          <p14:tracePt t="9670" x="5403850" y="3422650"/>
          <p14:tracePt t="9686" x="5365750" y="3422650"/>
          <p14:tracePt t="9703" x="5289550" y="3448050"/>
          <p14:tracePt t="9719" x="5200650" y="3498850"/>
          <p14:tracePt t="9736" x="5149850" y="3517900"/>
          <p14:tracePt t="9753" x="5124450" y="3530600"/>
          <p14:tracePt t="9769" x="5099050" y="3530600"/>
          <p14:tracePt t="9786" x="5080000" y="3536950"/>
          <p14:tracePt t="9819" x="5080000" y="3543300"/>
          <p14:tracePt t="10031" x="5080000" y="3549650"/>
          <p14:tracePt t="10039" x="5073650" y="3549650"/>
          <p14:tracePt t="10047" x="5060950" y="3549650"/>
          <p14:tracePt t="10055" x="5054600" y="3549650"/>
          <p14:tracePt t="10069" x="5035550" y="3549650"/>
          <p14:tracePt t="10086" x="4972050" y="3549650"/>
          <p14:tracePt t="10103" x="4864100" y="3568700"/>
          <p14:tracePt t="10119" x="4819650" y="3594100"/>
          <p14:tracePt t="10136" x="4800600" y="3613150"/>
          <p14:tracePt t="10153" x="4787900" y="3625850"/>
          <p14:tracePt t="10170" x="4781550" y="3644900"/>
          <p14:tracePt t="10186" x="4768850" y="3670300"/>
          <p14:tracePt t="10203" x="4768850" y="3708400"/>
          <p14:tracePt t="10219" x="4768850" y="3778250"/>
          <p14:tracePt t="10236" x="4781550" y="3949700"/>
          <p14:tracePt t="10252" x="4851400" y="4210050"/>
          <p14:tracePt t="10269" x="4883150" y="4438650"/>
          <p14:tracePt t="10286" x="4895850" y="4578350"/>
          <p14:tracePt t="10303" x="4908550" y="4686300"/>
          <p14:tracePt t="10320" x="4908550" y="4705350"/>
          <p14:tracePt t="10407" x="4908550" y="4654550"/>
          <p14:tracePt t="10415" x="4908550" y="4572000"/>
          <p14:tracePt t="10423" x="4940300" y="4470400"/>
          <p14:tracePt t="10436" x="4959350" y="4356100"/>
          <p14:tracePt t="10453" x="5060950" y="3994150"/>
          <p14:tracePt t="10470" x="5207000" y="3651250"/>
          <p14:tracePt t="10486" x="5308600" y="3422650"/>
          <p14:tracePt t="10503" x="5416550" y="3263900"/>
          <p14:tracePt t="10520" x="5429250" y="3238500"/>
          <p14:tracePt t="10536" x="5441950" y="3232150"/>
          <p14:tracePt t="10553" x="5480050" y="3232150"/>
          <p14:tracePt t="10570" x="5549900" y="3232150"/>
          <p14:tracePt t="10586" x="5695950" y="3232150"/>
          <p14:tracePt t="10603" x="5930900" y="3238500"/>
          <p14:tracePt t="10620" x="6350000" y="3314700"/>
          <p14:tracePt t="10636" x="6762750" y="3365500"/>
          <p14:tracePt t="10653" x="7188200" y="3409950"/>
          <p14:tracePt t="10670" x="7747000" y="3409950"/>
          <p14:tracePt t="10686" x="7867650" y="3409950"/>
          <p14:tracePt t="10703" x="7937500" y="3409950"/>
          <p14:tracePt t="10720" x="7931150" y="3403600"/>
          <p14:tracePt t="10736" x="7677150" y="3314700"/>
          <p14:tracePt t="10753" x="7029450" y="3168650"/>
          <p14:tracePt t="10770" x="6229350" y="3086100"/>
          <p14:tracePt t="10786" x="5486400" y="3086100"/>
          <p14:tracePt t="10803" x="5029200" y="3194050"/>
          <p14:tracePt t="10820" x="4826000" y="3295650"/>
          <p14:tracePt t="10836" x="4781550" y="3409950"/>
          <p14:tracePt t="10853" x="4806950" y="3581400"/>
          <p14:tracePt t="10871" x="5302250" y="3975100"/>
          <p14:tracePt t="10886" x="5588000" y="4102100"/>
          <p14:tracePt t="10903" x="6616700" y="4298950"/>
          <p14:tracePt t="10920" x="7283450" y="4375150"/>
          <p14:tracePt t="10936" x="7702550" y="4375150"/>
          <p14:tracePt t="10953" x="7778750" y="4375150"/>
          <p14:tracePt t="11007" x="7734300" y="4343400"/>
          <p14:tracePt t="11015" x="7639050" y="4298950"/>
          <p14:tracePt t="11024" x="7556500" y="4286250"/>
          <p14:tracePt t="11037" x="7480300" y="4267200"/>
          <p14:tracePt t="11053" x="7397750" y="4260850"/>
          <p14:tracePt t="11399" x="7391400" y="4305300"/>
          <p14:tracePt t="11407" x="7391400" y="4362450"/>
          <p14:tracePt t="11415" x="7391400" y="4413250"/>
          <p14:tracePt t="11424" x="7391400" y="4483100"/>
          <p14:tracePt t="11436" x="7378700" y="4527550"/>
          <p14:tracePt t="11453" x="7359650" y="4578350"/>
          <p14:tracePt t="11470" x="7346950" y="4591050"/>
          <p14:tracePt t="20759" x="7391400" y="4559300"/>
          <p14:tracePt t="20767" x="7404100" y="4527550"/>
          <p14:tracePt t="20775" x="7442200" y="4476750"/>
          <p14:tracePt t="20789" x="7499350" y="4413250"/>
          <p14:tracePt t="20806" x="7581900" y="4318000"/>
          <p14:tracePt t="21208" x="7588250" y="4318000"/>
          <p14:tracePt t="21215" x="7607300" y="4286250"/>
          <p14:tracePt t="21224" x="7639050" y="4260850"/>
          <p14:tracePt t="21240" x="7651750" y="4260850"/>
          <p14:tracePt t="21256" x="7664450" y="4260850"/>
          <p14:tracePt t="21273" x="7670800" y="4260850"/>
        </p14:tracePtLst>
      </p14:laserTraceLst>
    </p:ext>
  </p:extLs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score of the students of a scientific division is equal to the average score of a literary division </a:t>
            </a:r>
          </a:p>
          <a:p>
            <a:pPr algn="ctr">
              <a:lnSpc>
                <a:spcPct val="150000"/>
              </a:lnSpc>
              <a:defRPr/>
            </a:pPr>
            <a:r>
              <a:rPr lang="en-US" sz="2000" dirty="0">
                <a:solidFill>
                  <a:schemeClr val="tx1"/>
                </a:solidFill>
                <a:cs typeface="Times New Roman" pitchFamily="18" charset="0"/>
              </a:rPr>
              <a:t>(meaning there is no difference)</a:t>
            </a: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The average score of the students of a scientific division is not equal to the average score of a literary division </a:t>
            </a:r>
          </a:p>
          <a:p>
            <a:pPr algn="ctr">
              <a:lnSpc>
                <a:spcPct val="150000"/>
              </a:lnSpc>
              <a:defRPr/>
            </a:pPr>
            <a:r>
              <a:rPr lang="en-US" sz="2000" dirty="0">
                <a:solidFill>
                  <a:schemeClr val="tx1"/>
                </a:solidFill>
                <a:cs typeface="Times New Roman" pitchFamily="18" charset="0"/>
              </a:rPr>
              <a:t>(there is a difference)</a:t>
            </a:r>
          </a:p>
        </p:txBody>
      </p:sp>
      <p:sp>
        <p:nvSpPr>
          <p:cNvPr id="7"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Null Hypothesis</a:t>
            </a:r>
            <a:endParaRPr lang="ar-EG" altLang="en-US" sz="2800" dirty="0">
              <a:solidFill>
                <a:schemeClr val="tx1"/>
              </a:solidFill>
              <a:cs typeface="Times New Roman" panose="02020603050405020304" pitchFamily="18" charset="0"/>
            </a:endParaRPr>
          </a:p>
        </p:txBody>
      </p:sp>
      <p:sp>
        <p:nvSpPr>
          <p:cNvPr id="8" name="AutoShape 12"/>
          <p:cNvSpPr>
            <a:spLocks noChangeArrowheads="1"/>
          </p:cNvSpPr>
          <p:nvPr/>
        </p:nvSpPr>
        <p:spPr bwMode="auto">
          <a:xfrm>
            <a:off x="4067176" y="3548064"/>
            <a:ext cx="442912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800" dirty="0">
                <a:solidFill>
                  <a:schemeClr val="tx1"/>
                </a:solidFill>
                <a:cs typeface="Times New Roman" panose="02020603050405020304" pitchFamily="18" charset="0"/>
              </a:rPr>
              <a:t>Alternative Hypothesis</a:t>
            </a:r>
            <a:endParaRPr lang="ar-EG" altLang="en-US" sz="28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03385774"/>
      </p:ext>
    </p:extLst>
  </p:cSld>
  <p:clrMapOvr>
    <a:masterClrMapping/>
  </p:clrMapOvr>
  <mc:AlternateContent xmlns:mc="http://schemas.openxmlformats.org/markup-compatibility/2006" xmlns:p14="http://schemas.microsoft.com/office/powerpoint/2010/main">
    <mc:Choice Requires="p14">
      <p:transition spd="slow" p14:dur="2000" advTm="18254"/>
    </mc:Choice>
    <mc:Fallback xmlns="">
      <p:transition spd="slow" advTm="1825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strVal val="#ppt_w*0.7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ppt_w*0.70"/>
                                          </p:val>
                                        </p:tav>
                                        <p:tav tm="100000">
                                          <p:val>
                                            <p:strVal val="#ppt_w"/>
                                          </p:val>
                                        </p:tav>
                                      </p:tavLst>
                                    </p:anim>
                                    <p:anim calcmode="lin" valueType="num">
                                      <p:cBhvr>
                                        <p:cTn id="27" dur="500" fill="hold"/>
                                        <p:tgtEl>
                                          <p:spTgt spid="8"/>
                                        </p:tgtEl>
                                        <p:attrNameLst>
                                          <p:attrName>ppt_h</p:attrName>
                                        </p:attrNameLst>
                                      </p:cBhvr>
                                      <p:tavLst>
                                        <p:tav tm="0">
                                          <p:val>
                                            <p:strVal val="#ppt_h"/>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44AF71C-00BF-47D9-9642-52958EF0A924}" type="slidenum">
              <a:rPr lang="en-US" altLang="en-US" sz="1000" b="0">
                <a:solidFill>
                  <a:srgbClr val="9B9A98"/>
                </a:solidFill>
                <a:latin typeface="Arial" panose="020B0604020202020204" pitchFamily="34" charset="0"/>
              </a:rPr>
              <a:pPr/>
              <a:t>166</a:t>
            </a:fld>
            <a:endParaRPr lang="en-US" altLang="en-US" sz="1000" b="0">
              <a:solidFill>
                <a:srgbClr val="9B9A98"/>
              </a:solidFill>
              <a:latin typeface="Arial" panose="020B0604020202020204" pitchFamily="34" charset="0"/>
            </a:endParaRPr>
          </a:p>
        </p:txBody>
      </p:sp>
      <p:pic>
        <p:nvPicPr>
          <p:cNvPr id="86020" name="Picture 1"/>
          <p:cNvPicPr>
            <a:picLocks noChangeAspect="1"/>
          </p:cNvPicPr>
          <p:nvPr/>
        </p:nvPicPr>
        <p:blipFill>
          <a:blip r:embed="rId3">
            <a:extLst>
              <a:ext uri="{28A0092B-C50C-407E-A947-70E740481C1C}">
                <a14:useLocalDpi xmlns:a14="http://schemas.microsoft.com/office/drawing/2010/main" val="0"/>
              </a:ext>
            </a:extLst>
          </a:blip>
          <a:srcRect r="45551" b="4788"/>
          <a:stretch>
            <a:fillRect/>
          </a:stretch>
        </p:blipFill>
        <p:spPr bwMode="auto">
          <a:xfrm>
            <a:off x="3048001" y="158750"/>
            <a:ext cx="6429375"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619007"/>
      </p:ext>
    </p:extLst>
  </p:cSld>
  <p:clrMapOvr>
    <a:masterClrMapping/>
  </p:clrMapOvr>
  <mc:AlternateContent xmlns:mc="http://schemas.openxmlformats.org/markup-compatibility/2006" xmlns:p14="http://schemas.microsoft.com/office/powerpoint/2010/main">
    <mc:Choice Requires="p14">
      <p:transition spd="slow" p14:dur="2000" advTm="9471"/>
    </mc:Choice>
    <mc:Fallback xmlns="">
      <p:transition spd="slow" advTm="9471"/>
    </mc:Fallback>
  </mc:AlternateContent>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D2F1C05-569B-4AD3-97DF-12EA368CAEC4}" type="slidenum">
              <a:rPr lang="en-US" altLang="en-US" sz="1000" b="0">
                <a:solidFill>
                  <a:srgbClr val="9B9A98"/>
                </a:solidFill>
                <a:latin typeface="Arial" panose="020B0604020202020204" pitchFamily="34" charset="0"/>
              </a:rPr>
              <a:pPr/>
              <a:t>167</a:t>
            </a:fld>
            <a:endParaRPr lang="en-US" altLang="en-US" sz="1000" b="0">
              <a:solidFill>
                <a:srgbClr val="9B9A98"/>
              </a:solidFill>
              <a:latin typeface="Arial" panose="020B0604020202020204" pitchFamily="34" charset="0"/>
            </a:endParaRPr>
          </a:p>
        </p:txBody>
      </p:sp>
      <p:pic>
        <p:nvPicPr>
          <p:cNvPr id="88068" name="Picture 1"/>
          <p:cNvPicPr>
            <a:picLocks noChangeAspect="1"/>
          </p:cNvPicPr>
          <p:nvPr/>
        </p:nvPicPr>
        <p:blipFill>
          <a:blip r:embed="rId3">
            <a:extLst>
              <a:ext uri="{28A0092B-C50C-407E-A947-70E740481C1C}">
                <a14:useLocalDpi xmlns:a14="http://schemas.microsoft.com/office/drawing/2010/main" val="0"/>
              </a:ext>
            </a:extLst>
          </a:blip>
          <a:srcRect r="32832" b="3468"/>
          <a:stretch>
            <a:fillRect/>
          </a:stretch>
        </p:blipFill>
        <p:spPr bwMode="auto">
          <a:xfrm>
            <a:off x="2733676" y="438151"/>
            <a:ext cx="7324725" cy="592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102723"/>
      </p:ext>
    </p:extLst>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9C2A2D6-9ECC-411C-ACCA-3FF2AC2C2506}" type="slidenum">
              <a:rPr lang="en-US" altLang="en-US" sz="1000" b="0">
                <a:solidFill>
                  <a:srgbClr val="9B9A98"/>
                </a:solidFill>
                <a:latin typeface="Arial" panose="020B0604020202020204" pitchFamily="34" charset="0"/>
              </a:rPr>
              <a:pPr/>
              <a:t>168</a:t>
            </a:fld>
            <a:endParaRPr lang="en-US" altLang="en-US" sz="1000" b="0">
              <a:solidFill>
                <a:srgbClr val="9B9A98"/>
              </a:solidFill>
              <a:latin typeface="Arial" panose="020B0604020202020204" pitchFamily="34" charset="0"/>
            </a:endParaRPr>
          </a:p>
        </p:txBody>
      </p:sp>
      <p:pic>
        <p:nvPicPr>
          <p:cNvPr id="9011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41476" y="1281113"/>
            <a:ext cx="8831263" cy="496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6769869"/>
      </p:ext>
    </p:extLst>
  </p:cSld>
  <p:clrMapOvr>
    <a:masterClrMapping/>
  </p:clrMapOvr>
  <mc:AlternateContent xmlns:mc="http://schemas.openxmlformats.org/markup-compatibility/2006" xmlns:p14="http://schemas.microsoft.com/office/powerpoint/2010/main">
    <mc:Choice Requires="p14">
      <p:transition spd="slow" p14:dur="2000" advTm="10080"/>
    </mc:Choice>
    <mc:Fallback xmlns="">
      <p:transition spd="slow" advTm="10080"/>
    </mc:Fallback>
  </mc:AlternateContent>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AD6D69E-1E2C-44D2-A888-4DFC56EA4B10}" type="slidenum">
              <a:rPr lang="en-US" altLang="en-US" sz="1000" b="0">
                <a:solidFill>
                  <a:srgbClr val="9B9A98"/>
                </a:solidFill>
                <a:latin typeface="Arial" panose="020B0604020202020204" pitchFamily="34" charset="0"/>
              </a:rPr>
              <a:pPr/>
              <a:t>169</a:t>
            </a:fld>
            <a:endParaRPr lang="en-US" altLang="en-US" sz="1000" b="0">
              <a:solidFill>
                <a:srgbClr val="9B9A98"/>
              </a:solidFill>
              <a:latin typeface="Arial" panose="020B0604020202020204" pitchFamily="34" charset="0"/>
            </a:endParaRPr>
          </a:p>
        </p:txBody>
      </p:sp>
      <p:pic>
        <p:nvPicPr>
          <p:cNvPr id="92164" name="Picture 1"/>
          <p:cNvPicPr>
            <a:picLocks noChangeAspect="1"/>
          </p:cNvPicPr>
          <p:nvPr/>
        </p:nvPicPr>
        <p:blipFill>
          <a:blip r:embed="rId3">
            <a:extLst>
              <a:ext uri="{28A0092B-C50C-407E-A947-70E740481C1C}">
                <a14:useLocalDpi xmlns:a14="http://schemas.microsoft.com/office/drawing/2010/main" val="0"/>
              </a:ext>
            </a:extLst>
          </a:blip>
          <a:srcRect r="44975" b="3375"/>
          <a:stretch>
            <a:fillRect/>
          </a:stretch>
        </p:blipFill>
        <p:spPr bwMode="auto">
          <a:xfrm>
            <a:off x="3019425" y="304800"/>
            <a:ext cx="6153150" cy="60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6592565"/>
      </p:ext>
    </p:extLst>
  </p:cSld>
  <p:clrMapOvr>
    <a:masterClrMapping/>
  </p:clrMapOvr>
  <mc:AlternateContent xmlns:mc="http://schemas.openxmlformats.org/markup-compatibility/2006" xmlns:p14="http://schemas.microsoft.com/office/powerpoint/2010/main">
    <mc:Choice Requires="p14">
      <p:transition spd="slow" p14:dur="2000" advTm="8255"/>
    </mc:Choice>
    <mc:Fallback xmlns="">
      <p:transition spd="slow" advTm="8255"/>
    </mc:Fallback>
  </mc:AlternateContent>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0BA1E55-8CB3-4203-8B9E-2418C3D81C1A}" type="slidenum">
              <a:rPr lang="en-US" altLang="en-US" sz="1000" b="0">
                <a:solidFill>
                  <a:srgbClr val="9B9A98"/>
                </a:solidFill>
                <a:latin typeface="Arial" panose="020B0604020202020204" pitchFamily="34" charset="0"/>
              </a:rPr>
              <a:pPr/>
              <a:t>170</a:t>
            </a:fld>
            <a:endParaRPr lang="en-US" altLang="en-US" sz="1000" b="0">
              <a:solidFill>
                <a:srgbClr val="9B9A98"/>
              </a:solidFill>
              <a:latin typeface="Arial" panose="020B0604020202020204" pitchFamily="34" charset="0"/>
            </a:endParaRPr>
          </a:p>
        </p:txBody>
      </p:sp>
      <p:pic>
        <p:nvPicPr>
          <p:cNvPr id="94212" name="Picture 1"/>
          <p:cNvPicPr>
            <a:picLocks noChangeAspect="1"/>
          </p:cNvPicPr>
          <p:nvPr/>
        </p:nvPicPr>
        <p:blipFill>
          <a:blip r:embed="rId3">
            <a:extLst>
              <a:ext uri="{28A0092B-C50C-407E-A947-70E740481C1C}">
                <a14:useLocalDpi xmlns:a14="http://schemas.microsoft.com/office/drawing/2010/main" val="0"/>
              </a:ext>
            </a:extLst>
          </a:blip>
          <a:srcRect r="16606" b="4158"/>
          <a:stretch>
            <a:fillRect/>
          </a:stretch>
        </p:blipFill>
        <p:spPr bwMode="auto">
          <a:xfrm>
            <a:off x="2233613" y="447676"/>
            <a:ext cx="8177212"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5551155"/>
      </p:ext>
    </p:extLst>
  </p:cSld>
  <p:clrMapOvr>
    <a:masterClrMapping/>
  </p:clrMapOvr>
  <mc:AlternateContent xmlns:mc="http://schemas.openxmlformats.org/markup-compatibility/2006" xmlns:p14="http://schemas.microsoft.com/office/powerpoint/2010/main">
    <mc:Choice Requires="p14">
      <p:transition spd="slow" p14:dur="2000" advTm="10159"/>
    </mc:Choice>
    <mc:Fallback xmlns="">
      <p:transition spd="slow" advTm="10159"/>
    </mc:Fallback>
  </mc:AlternateContent>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5417867-56A4-49C8-AA38-9C140A86062F}" type="slidenum">
              <a:rPr lang="en-US" altLang="en-US" sz="1000" b="0">
                <a:solidFill>
                  <a:srgbClr val="9B9A98"/>
                </a:solidFill>
                <a:latin typeface="Arial" panose="020B0604020202020204" pitchFamily="34" charset="0"/>
              </a:rPr>
              <a:pPr/>
              <a:t>171</a:t>
            </a:fld>
            <a:endParaRPr lang="en-US" altLang="en-US" sz="1000" b="0">
              <a:solidFill>
                <a:srgbClr val="9B9A98"/>
              </a:solidFill>
              <a:latin typeface="Arial" panose="020B0604020202020204" pitchFamily="34" charset="0"/>
            </a:endParaRPr>
          </a:p>
        </p:txBody>
      </p:sp>
      <p:pic>
        <p:nvPicPr>
          <p:cNvPr id="96260" name="Picture 1"/>
          <p:cNvPicPr>
            <a:picLocks noChangeAspect="1"/>
          </p:cNvPicPr>
          <p:nvPr/>
        </p:nvPicPr>
        <p:blipFill>
          <a:blip r:embed="rId4">
            <a:extLst>
              <a:ext uri="{28A0092B-C50C-407E-A947-70E740481C1C}">
                <a14:useLocalDpi xmlns:a14="http://schemas.microsoft.com/office/drawing/2010/main" val="0"/>
              </a:ext>
            </a:extLst>
          </a:blip>
          <a:srcRect l="11708" t="70297" r="33047" b="7588"/>
          <a:stretch>
            <a:fillRect/>
          </a:stretch>
        </p:blipFill>
        <p:spPr bwMode="auto">
          <a:xfrm>
            <a:off x="2046288" y="2266951"/>
            <a:ext cx="8164512"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6438900" y="3552826"/>
            <a:ext cx="723900" cy="3143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98555118"/>
      </p:ext>
    </p:extLst>
  </p:cSld>
  <p:clrMapOvr>
    <a:masterClrMapping/>
  </p:clrMapOvr>
  <mc:AlternateContent xmlns:mc="http://schemas.openxmlformats.org/markup-compatibility/2006" xmlns:p14="http://schemas.microsoft.com/office/powerpoint/2010/main">
    <mc:Choice Requires="p14">
      <p:transition spd="slow" p14:dur="2000" advTm="18976"/>
    </mc:Choice>
    <mc:Fallback xmlns="">
      <p:transition spd="slow" advTm="189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5FBB781-6532-40F4-A630-3273D939415B}" type="slidenum">
              <a:rPr lang="en-US" altLang="en-US" sz="1000" b="0">
                <a:solidFill>
                  <a:srgbClr val="9B9A98"/>
                </a:solidFill>
                <a:latin typeface="Arial" panose="020B0604020202020204" pitchFamily="34" charset="0"/>
              </a:rPr>
              <a:pPr/>
              <a:t>172</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6"/>
            <a:ext cx="7224713" cy="3775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0.649, which is a value greater than 0.05 (the level of significance), so we accept the null hypothesis that there is no difference between the average scores of students of a scientific division from the average scores of students of a literary division in the statistics course</a:t>
            </a:r>
          </a:p>
        </p:txBody>
      </p:sp>
    </p:spTree>
    <p:custDataLst>
      <p:tags r:id="rId1"/>
    </p:custDataLst>
    <p:extLst>
      <p:ext uri="{BB962C8B-B14F-4D97-AF65-F5344CB8AC3E}">
        <p14:creationId xmlns:p14="http://schemas.microsoft.com/office/powerpoint/2010/main" val="1242834622"/>
      </p:ext>
    </p:extLst>
  </p:cSld>
  <p:clrMapOvr>
    <a:masterClrMapping/>
  </p:clrMapOvr>
  <mc:AlternateContent xmlns:mc="http://schemas.openxmlformats.org/markup-compatibility/2006" xmlns:p14="http://schemas.microsoft.com/office/powerpoint/2010/main">
    <mc:Choice Requires="p14">
      <p:transition spd="slow" p14:dur="2000" advTm="12127"/>
    </mc:Choice>
    <mc:Fallback xmlns="">
      <p:transition spd="slow" advTm="121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9406" x="0" y="0"/>
        </p14:tracePtLst>
      </p14:laserTraceLst>
    </p:ext>
  </p:extLs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4563" y="765175"/>
            <a:ext cx="7874000" cy="4806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800" dirty="0">
                <a:solidFill>
                  <a:schemeClr val="tx1"/>
                </a:solidFill>
                <a:cs typeface="Sakkal Majalla" panose="02000000000000000000" pitchFamily="2" charset="-78"/>
              </a:rPr>
              <a:t>The problem arises when there are more than two groups and we want to identify the differences between them We'll have to compare two groups at a time, So if we had 4 groups we would have to make 6 comparisons  A&amp;B - A&amp;C - A&amp;D - B&amp;C - B&amp;D - C&amp;D Thus, the probability of error increases</a:t>
            </a:r>
            <a:endParaRPr lang="ar-AE" sz="2800" dirty="0">
              <a:solidFill>
                <a:schemeClr val="tx1"/>
              </a:solidFill>
              <a:cs typeface="Sakkal Majalla" panose="02000000000000000000" pitchFamily="2" charset="-78"/>
            </a:endParaRPr>
          </a:p>
        </p:txBody>
      </p:sp>
      <p:sp>
        <p:nvSpPr>
          <p:cNvPr id="614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B718480-4CCE-4C95-B5F2-33BA29A7D08F}" type="slidenum">
              <a:rPr lang="en-US" altLang="en-US" sz="1000" b="0">
                <a:solidFill>
                  <a:srgbClr val="9B9A98"/>
                </a:solidFill>
                <a:latin typeface="Arial" panose="020B0604020202020204" pitchFamily="34" charset="0"/>
              </a:rPr>
              <a:pPr/>
              <a:t>173</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1193542673"/>
      </p:ext>
    </p:extLst>
  </p:cSld>
  <p:clrMapOvr>
    <a:masterClrMapping/>
  </p:clrMapOvr>
  <mc:AlternateContent xmlns:mc="http://schemas.openxmlformats.org/markup-compatibility/2006" xmlns:p14="http://schemas.microsoft.com/office/powerpoint/2010/main">
    <mc:Choice Requires="p14">
      <p:transition spd="slow" p14:dur="2000" advTm="64120"/>
    </mc:Choice>
    <mc:Fallback xmlns="">
      <p:transition spd="slow" advTm="6412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3174" x="488950" y="5549900"/>
          <p14:tracePt t="3214" x="501650" y="5549900"/>
          <p14:tracePt t="3222" x="508000" y="5549900"/>
          <p14:tracePt t="3230" x="527050" y="5549900"/>
          <p14:tracePt t="3239" x="558800" y="5549900"/>
          <p14:tracePt t="3256" x="590550" y="5549900"/>
          <p14:tracePt t="3273" x="685800" y="5562600"/>
          <p14:tracePt t="3290" x="787400" y="5562600"/>
          <p14:tracePt t="3306" x="914400" y="5562600"/>
          <p14:tracePt t="3323" x="1073150" y="5562600"/>
          <p14:tracePt t="3340" x="1282700" y="5562600"/>
          <p14:tracePt t="3356" x="1625600" y="5562600"/>
          <p14:tracePt t="3373" x="2006600" y="5562600"/>
          <p14:tracePt t="3390" x="2419350" y="5562600"/>
          <p14:tracePt t="3407" x="2844800" y="5588000"/>
          <p14:tracePt t="3424" x="3390900" y="5670550"/>
          <p14:tracePt t="3440" x="3651250" y="5702300"/>
          <p14:tracePt t="3457" x="3873500" y="5734050"/>
          <p14:tracePt t="3473" x="3994150" y="5746750"/>
          <p14:tracePt t="3490" x="4051300" y="5759450"/>
          <p14:tracePt t="3507" x="4057650" y="5759450"/>
          <p14:tracePt t="3680" x="4064000" y="5753100"/>
          <p14:tracePt t="3688" x="4064000" y="5746750"/>
          <p14:tracePt t="3696" x="4064000" y="5740400"/>
          <p14:tracePt t="3707" x="4064000" y="5727700"/>
          <p14:tracePt t="3723" x="4064000" y="5715000"/>
          <p14:tracePt t="3740" x="4064000" y="5702300"/>
          <p14:tracePt t="3924" x="4070350" y="5702300"/>
          <p14:tracePt t="3940" x="4095750" y="5702300"/>
          <p14:tracePt t="3957" x="4121150" y="5702300"/>
          <p14:tracePt t="3974" x="4159250" y="5702300"/>
          <p14:tracePt t="3991" x="4210050" y="5702300"/>
          <p14:tracePt t="4007" x="4349750" y="5702300"/>
          <p14:tracePt t="4024" x="4464050" y="5702300"/>
          <p14:tracePt t="4040" x="4603750" y="5702300"/>
          <p14:tracePt t="4057" x="4775200" y="5702300"/>
          <p14:tracePt t="4073" x="4953000" y="5689600"/>
          <p14:tracePt t="4091" x="5099050" y="5657850"/>
          <p14:tracePt t="4107" x="5226050" y="5645150"/>
          <p14:tracePt t="4124" x="5321300" y="5619750"/>
          <p14:tracePt t="4140" x="5397500" y="5594350"/>
          <p14:tracePt t="4157" x="5416550" y="5588000"/>
          <p14:tracePt t="4504" x="5467350" y="5588000"/>
          <p14:tracePt t="4512" x="5607050" y="5549900"/>
          <p14:tracePt t="4524" x="5784850" y="5530850"/>
          <p14:tracePt t="4540" x="6007100" y="5467350"/>
          <p14:tracePt t="4557" x="6115050" y="5410200"/>
          <p14:tracePt t="4574" x="6223000" y="5340350"/>
          <p14:tracePt t="4578" x="6292850" y="5302250"/>
          <p14:tracePt t="4591" x="6394450" y="5238750"/>
          <p14:tracePt t="4607" x="6642100" y="5035550"/>
          <p14:tracePt t="4624" x="6743700" y="4921250"/>
          <p14:tracePt t="4640" x="6794500" y="4813300"/>
          <p14:tracePt t="4657" x="6832600" y="4718050"/>
          <p14:tracePt t="4674" x="6845300" y="4635500"/>
          <p14:tracePt t="4691" x="6870700" y="4578350"/>
          <p14:tracePt t="4707" x="6889750" y="4540250"/>
          <p14:tracePt t="4725" x="6902450" y="4495800"/>
          <p14:tracePt t="4741" x="6921500" y="4457700"/>
          <p14:tracePt t="4757" x="6946900" y="4368800"/>
          <p14:tracePt t="4774" x="6959600" y="4279900"/>
          <p14:tracePt t="4791" x="6959600" y="4210050"/>
          <p14:tracePt t="4807" x="6959600" y="4203700"/>
          <p14:tracePt t="59903" x="6972300" y="4184650"/>
          <p14:tracePt t="59911" x="6985000" y="4184650"/>
          <p14:tracePt t="60103" x="7029450" y="3822700"/>
          <p14:tracePt t="60111" x="7086600" y="3270250"/>
          <p14:tracePt t="60119" x="7219950" y="2870200"/>
          <p14:tracePt t="60127" x="7289800" y="2711450"/>
          <p14:tracePt t="60141" x="7404100" y="2552700"/>
          <p14:tracePt t="60158" x="7708900" y="2286000"/>
          <p14:tracePt t="60174" x="8293100" y="1892300"/>
          <p14:tracePt t="60191" x="9404350" y="1517650"/>
          <p14:tracePt t="60400" x="9334500" y="1581150"/>
          <p14:tracePt t="60408" x="9169400" y="1733550"/>
          <p14:tracePt t="60416" x="8921750" y="1841500"/>
          <p14:tracePt t="60425" x="8769350" y="1955800"/>
          <p14:tracePt t="60441" x="8553450" y="2057400"/>
          <p14:tracePt t="60458" x="8528050" y="2076450"/>
          <p14:tracePt t="60503" x="8534400" y="2076450"/>
          <p14:tracePt t="60520" x="8540750" y="2076450"/>
          <p14:tracePt t="60527" x="8540750" y="2089150"/>
          <p14:tracePt t="60541" x="8547100" y="2114550"/>
          <p14:tracePt t="60559" x="8489950" y="2247900"/>
          <p14:tracePt t="60575" x="8489950" y="2254250"/>
          <p14:tracePt t="60784" x="8489950" y="2260600"/>
          <p14:tracePt t="60792" x="8458200" y="2305050"/>
          <p14:tracePt t="60800" x="8343900" y="2501900"/>
          <p14:tracePt t="60808" x="8147050" y="2825750"/>
          <p14:tracePt t="60825" x="7715250" y="3867150"/>
          <p14:tracePt t="60841" x="7575550" y="4946650"/>
          <p14:tracePt t="60858" x="7620000" y="5842000"/>
          <p14:tracePt t="60875" x="7747000" y="6502400"/>
          <p14:tracePt t="60892" x="7835900" y="6851650"/>
          <p14:tracePt t="60908" x="7874000" y="6851650"/>
          <p14:tracePt t="61520" x="7937500" y="6851650"/>
          <p14:tracePt t="61527" x="8115300" y="6851650"/>
          <p14:tracePt t="61536" x="8343900" y="6851650"/>
          <p14:tracePt t="61543" x="8496300" y="6851650"/>
          <p14:tracePt t="61558" x="8566150" y="6851650"/>
          <p14:tracePt t="61575" x="8591550" y="6559550"/>
          <p14:tracePt t="61592" x="8458200" y="6350000"/>
          <p14:tracePt t="61920" x="8451850" y="6350000"/>
          <p14:tracePt t="61951" x="8451850" y="6343650"/>
          <p14:tracePt t="61959" x="8451850" y="6324600"/>
          <p14:tracePt t="61967" x="8451850" y="6273800"/>
          <p14:tracePt t="61975" x="8451850" y="6203950"/>
          <p14:tracePt t="61991" x="8305800" y="5924550"/>
          <p14:tracePt t="62008" x="8026400" y="5594350"/>
          <p14:tracePt t="62025" x="7785100" y="5295900"/>
          <p14:tracePt t="62041" x="7677150" y="5156200"/>
          <p14:tracePt t="62058" x="7664450" y="5118100"/>
        </p14:tracePtLst>
      </p14:laserTraceLst>
    </p:ext>
  </p:extLs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817939" y="684214"/>
            <a:ext cx="4613275" cy="121443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2400" dirty="0">
                <a:solidFill>
                  <a:schemeClr val="tx1"/>
                </a:solidFill>
                <a:cs typeface="Times New Roman" panose="02020603050405020304" pitchFamily="18" charset="0"/>
              </a:rPr>
              <a:t>One Way Anova</a:t>
            </a:r>
          </a:p>
        </p:txBody>
      </p:sp>
      <p:sp>
        <p:nvSpPr>
          <p:cNvPr id="10" name="Rounded Rectangle 9"/>
          <p:cNvSpPr/>
          <p:nvPr/>
        </p:nvSpPr>
        <p:spPr>
          <a:xfrm>
            <a:off x="2214563" y="2651125"/>
            <a:ext cx="7874000" cy="2921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A test to determine whether the mean of several independent sets of data is equal or not</a:t>
            </a:r>
          </a:p>
          <a:p>
            <a:pPr algn="ctr">
              <a:lnSpc>
                <a:spcPct val="150000"/>
              </a:lnSpc>
              <a:defRPr/>
            </a:pPr>
            <a:r>
              <a:rPr lang="en-US" sz="2800" dirty="0">
                <a:solidFill>
                  <a:schemeClr val="tx1"/>
                </a:solidFill>
                <a:cs typeface="Times New Roman" pitchFamily="18" charset="0"/>
              </a:rPr>
              <a:t>Note that the previous t-test is conducted between two groups only</a:t>
            </a:r>
            <a:endParaRPr lang="ar-AE" sz="2800" dirty="0">
              <a:solidFill>
                <a:schemeClr val="tx1"/>
              </a:solidFill>
              <a:cs typeface="Times New Roman" pitchFamily="18" charset="0"/>
            </a:endParaRPr>
          </a:p>
        </p:txBody>
      </p:sp>
      <p:sp>
        <p:nvSpPr>
          <p:cNvPr id="717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6107E65-43D5-4E81-99BD-A285C7DD1660}" type="slidenum">
              <a:rPr lang="en-US" altLang="en-US" sz="1000" b="0">
                <a:solidFill>
                  <a:srgbClr val="9B9A98"/>
                </a:solidFill>
                <a:latin typeface="Arial" panose="020B0604020202020204" pitchFamily="34" charset="0"/>
              </a:rPr>
              <a:pPr/>
              <a:t>174</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047415228"/>
      </p:ext>
    </p:extLst>
  </p:cSld>
  <p:clrMapOvr>
    <a:masterClrMapping/>
  </p:clrMapOvr>
  <mc:AlternateContent xmlns:mc="http://schemas.openxmlformats.org/markup-compatibility/2006" xmlns:p14="http://schemas.microsoft.com/office/powerpoint/2010/main">
    <mc:Choice Requires="p14">
      <p:transition spd="slow" p14:dur="2000" advTm="41937"/>
    </mc:Choice>
    <mc:Fallback xmlns="">
      <p:transition spd="slow" advTm="4193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10" grpId="0" animBg="1"/>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4563" y="765176"/>
            <a:ext cx="7874000" cy="45958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cs typeface="Sakkal Majalla" panose="02000000000000000000" pitchFamily="2" charset="-78"/>
              </a:rPr>
              <a:t>The idea of ​​the variance test is that the groups represent one community, and therefore the total variance of the groups can be calculated once and the variance test once</a:t>
            </a:r>
          </a:p>
          <a:p>
            <a:pPr algn="just">
              <a:lnSpc>
                <a:spcPct val="150000"/>
              </a:lnSpc>
              <a:defRPr/>
            </a:pPr>
            <a:r>
              <a:rPr lang="en-US" sz="2400" dirty="0">
                <a:solidFill>
                  <a:schemeClr val="tx1"/>
                </a:solidFill>
                <a:cs typeface="Sakkal Majalla" panose="02000000000000000000" pitchFamily="2" charset="-78"/>
              </a:rPr>
              <a:t>Null hypothesis : Means equal (no differences)</a:t>
            </a:r>
          </a:p>
          <a:p>
            <a:pPr algn="just">
              <a:lnSpc>
                <a:spcPct val="150000"/>
              </a:lnSpc>
              <a:defRPr/>
            </a:pPr>
            <a:r>
              <a:rPr lang="en-US" sz="2400" dirty="0">
                <a:solidFill>
                  <a:schemeClr val="tx1"/>
                </a:solidFill>
                <a:cs typeface="Sakkal Majalla" panose="02000000000000000000" pitchFamily="2" charset="-78"/>
              </a:rPr>
              <a:t>Alternative hypothesis: Means are not equal (there are differences)</a:t>
            </a:r>
            <a:endParaRPr lang="ar-AE" sz="2400" dirty="0">
              <a:solidFill>
                <a:schemeClr val="tx1"/>
              </a:solidFill>
              <a:cs typeface="Sakkal Majalla" panose="02000000000000000000" pitchFamily="2" charset="-78"/>
            </a:endParaRPr>
          </a:p>
        </p:txBody>
      </p:sp>
      <p:sp>
        <p:nvSpPr>
          <p:cNvPr id="8195"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1B650B1-B301-481D-8D05-FC2AF196B916}" type="slidenum">
              <a:rPr lang="en-US" altLang="en-US" sz="1000" b="0">
                <a:solidFill>
                  <a:srgbClr val="9B9A98"/>
                </a:solidFill>
                <a:latin typeface="Arial" panose="020B0604020202020204" pitchFamily="34" charset="0"/>
              </a:rPr>
              <a:pPr/>
              <a:t>175</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2551989079"/>
      </p:ext>
    </p:extLst>
  </p:cSld>
  <p:clrMapOvr>
    <a:masterClrMapping/>
  </p:clrMapOvr>
  <mc:AlternateContent xmlns:mc="http://schemas.openxmlformats.org/markup-compatibility/2006" xmlns:p14="http://schemas.microsoft.com/office/powerpoint/2010/main">
    <mc:Choice Requires="p14">
      <p:transition spd="slow" p14:dur="2000" advTm="19967"/>
    </mc:Choice>
    <mc:Fallback xmlns="">
      <p:transition spd="slow" advTm="199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mod="1">
    <p:ext uri="{3A86A75C-4F4B-4683-9AE1-C65F6400EC91}">
      <p14:laserTraceLst xmlns:p14="http://schemas.microsoft.com/office/powerpoint/2010/main">
        <p14:tracePtLst>
          <p14:tracePt t="5343" x="7639050" y="5086350"/>
          <p14:tracePt t="5351" x="7607300" y="5035550"/>
          <p14:tracePt t="5359" x="7594600" y="5016500"/>
          <p14:tracePt t="5367" x="7588250" y="5003800"/>
          <p14:tracePt t="5384" x="7556500" y="4933950"/>
          <p14:tracePt t="5400" x="7518400" y="4838700"/>
          <p14:tracePt t="5417" x="7461250" y="4730750"/>
          <p14:tracePt t="5434" x="7404100" y="4591050"/>
          <p14:tracePt t="5450" x="7340600" y="4483100"/>
          <p14:tracePt t="5467" x="7245350" y="4387850"/>
          <p14:tracePt t="5484" x="7156450" y="4330700"/>
          <p14:tracePt t="5500" x="7080250" y="4292600"/>
          <p14:tracePt t="5518" x="7042150" y="4273550"/>
          <p14:tracePt t="5534" x="7016750" y="4254500"/>
          <p14:tracePt t="5550" x="6978650" y="4229100"/>
          <p14:tracePt t="5567" x="6965950" y="4216400"/>
          <p14:tracePt t="5584" x="6940550" y="4197350"/>
          <p14:tracePt t="5600" x="6915150" y="4171950"/>
          <p14:tracePt t="5617" x="6870700" y="4140200"/>
          <p14:tracePt t="5634" x="6826250" y="4095750"/>
          <p14:tracePt t="5650" x="6762750" y="4038600"/>
          <p14:tracePt t="5667" x="6667500" y="3968750"/>
          <p14:tracePt t="5684" x="6597650" y="3911600"/>
          <p14:tracePt t="5700" x="6565900" y="3879850"/>
          <p14:tracePt t="5717" x="6559550" y="3873500"/>
          <p14:tracePt t="5734" x="6559550" y="3867150"/>
          <p14:tracePt t="5750" x="6559550" y="3854450"/>
          <p14:tracePt t="5767" x="6559550" y="3822700"/>
          <p14:tracePt t="5784" x="6559550" y="3797300"/>
          <p14:tracePt t="5800" x="6559550" y="3771900"/>
          <p14:tracePt t="5817" x="6591300" y="3733800"/>
          <p14:tracePt t="5834" x="6648450" y="3695700"/>
          <p14:tracePt t="5850" x="6718300" y="3663950"/>
          <p14:tracePt t="5867" x="6769100" y="3613150"/>
          <p14:tracePt t="5884" x="6826250" y="3581400"/>
          <p14:tracePt t="5888" x="6838950" y="3568700"/>
          <p14:tracePt t="5901" x="6858000" y="3556000"/>
          <p14:tracePt t="5917" x="6883400" y="3543300"/>
          <p14:tracePt t="6007" x="6889750" y="3536950"/>
          <p14:tracePt t="6031" x="6908800" y="3536950"/>
          <p14:tracePt t="6039" x="6915150" y="3536950"/>
          <p14:tracePt t="6047" x="6946900" y="3536950"/>
          <p14:tracePt t="6055" x="6972300" y="3524250"/>
          <p14:tracePt t="6067" x="6991350" y="3524250"/>
          <p14:tracePt t="6084" x="7042150" y="3524250"/>
          <p14:tracePt t="6100" x="7124700" y="3511550"/>
          <p14:tracePt t="6118" x="7327900" y="3511550"/>
          <p14:tracePt t="6134" x="7404100" y="3511550"/>
          <p14:tracePt t="6150" x="7632700" y="3511550"/>
          <p14:tracePt t="6167" x="7785100" y="3511550"/>
          <p14:tracePt t="6184" x="7874000" y="3517900"/>
          <p14:tracePt t="6200" x="7924800" y="3530600"/>
          <p14:tracePt t="6217" x="7943850" y="3530600"/>
          <p14:tracePt t="6567" x="7950200" y="3543300"/>
          <p14:tracePt t="6775" x="7931150" y="3549650"/>
          <p14:tracePt t="6783" x="7893050" y="3562350"/>
          <p14:tracePt t="6790" x="7816850" y="3575050"/>
          <p14:tracePt t="6801" x="7715250" y="3606800"/>
          <p14:tracePt t="6818" x="7327900" y="3733800"/>
          <p14:tracePt t="6834" x="6775450" y="3924300"/>
          <p14:tracePt t="6851" x="6089650" y="4076700"/>
          <p14:tracePt t="6867" x="5334000" y="4203700"/>
          <p14:tracePt t="6884" x="4616450" y="4279900"/>
          <p14:tracePt t="6888" x="4279900" y="4330700"/>
          <p14:tracePt t="6901" x="4006850" y="4330700"/>
          <p14:tracePt t="6918" x="3505200" y="4330700"/>
          <p14:tracePt t="6934" x="2984500" y="4330700"/>
          <p14:tracePt t="6951" x="2724150" y="4298950"/>
          <p14:tracePt t="6967" x="2495550" y="4267200"/>
          <p14:tracePt t="6984" x="2362200" y="4254500"/>
          <p14:tracePt t="7001" x="2260600" y="4241800"/>
          <p14:tracePt t="7017" x="2235200" y="4229100"/>
          <p14:tracePt t="7087" x="2228850" y="4229100"/>
          <p14:tracePt t="7102" x="2222500" y="4229100"/>
          <p14:tracePt t="7150" x="2216150" y="4229100"/>
          <p14:tracePt t="7166" x="2216150" y="4222750"/>
          <p14:tracePt t="7247" x="2216150" y="4216400"/>
          <p14:tracePt t="7263" x="2222500" y="4216400"/>
          <p14:tracePt t="7279" x="2228850" y="4216400"/>
          <p14:tracePt t="7335" x="2235200" y="4216400"/>
          <p14:tracePt t="7687" x="2266950" y="4216400"/>
          <p14:tracePt t="7695" x="2330450" y="4222750"/>
          <p14:tracePt t="7702" x="2387600" y="4222750"/>
          <p14:tracePt t="7718" x="2552700" y="4235450"/>
          <p14:tracePt t="7734" x="2838450" y="4235450"/>
          <p14:tracePt t="7751" x="3289300" y="4235450"/>
          <p14:tracePt t="7768" x="3752850" y="4235450"/>
          <p14:tracePt t="7784" x="4051300" y="4235450"/>
          <p14:tracePt t="7801" x="4273550" y="4235450"/>
          <p14:tracePt t="7818" x="4432300" y="4235450"/>
          <p14:tracePt t="7834" x="4572000" y="4235450"/>
          <p14:tracePt t="7851" x="4686300" y="4254500"/>
          <p14:tracePt t="7868" x="4813300" y="4279900"/>
          <p14:tracePt t="7884" x="4965700" y="4292600"/>
          <p14:tracePt t="7890" x="5073650" y="4305300"/>
          <p14:tracePt t="7902" x="5264150" y="4337050"/>
          <p14:tracePt t="7918" x="5353050" y="4349750"/>
          <p14:tracePt t="7934" x="5505450" y="4349750"/>
          <p14:tracePt t="7951" x="5556250" y="4349750"/>
          <p14:tracePt t="7968" x="5607050" y="4349750"/>
          <p14:tracePt t="7984" x="5651500" y="4349750"/>
          <p14:tracePt t="8001" x="5702300" y="4349750"/>
          <p14:tracePt t="8018" x="5740400" y="4349750"/>
          <p14:tracePt t="8034" x="5778500" y="4349750"/>
          <p14:tracePt t="8051" x="5803900" y="4349750"/>
          <p14:tracePt t="8068" x="5822950" y="4349750"/>
          <p14:tracePt t="8119" x="5835650" y="4349750"/>
          <p14:tracePt t="8134" x="5848350" y="4349750"/>
          <p14:tracePt t="8142" x="5861050" y="4349750"/>
          <p14:tracePt t="8151" x="5886450" y="4349750"/>
          <p14:tracePt t="8168" x="5924550" y="4349750"/>
          <p14:tracePt t="8184" x="5969000" y="4330700"/>
          <p14:tracePt t="8201" x="5994400" y="4318000"/>
          <p14:tracePt t="8218" x="6013450" y="4311650"/>
          <p14:tracePt t="8235" x="6038850" y="4292600"/>
          <p14:tracePt t="8251" x="6089650" y="4260850"/>
          <p14:tracePt t="8268" x="6102350" y="4248150"/>
          <p14:tracePt t="8285" x="6115050" y="4241800"/>
          <p14:tracePt t="8383" x="6121400" y="4241800"/>
          <p14:tracePt t="8399" x="6127750" y="4241800"/>
          <p14:tracePt t="8423" x="6134100" y="4241800"/>
          <p14:tracePt t="8431" x="6146800" y="4241800"/>
          <p14:tracePt t="8438" x="6165850" y="4241800"/>
          <p14:tracePt t="8451" x="6184900" y="4241800"/>
          <p14:tracePt t="8468" x="6223000" y="4241800"/>
          <p14:tracePt t="8485" x="6261100" y="4241800"/>
          <p14:tracePt t="8502" x="6292850" y="4241800"/>
          <p14:tracePt t="8518" x="6311900" y="4241800"/>
          <p14:tracePt t="8535" x="6318250" y="4241800"/>
          <p14:tracePt t="8551" x="6324600" y="4241800"/>
          <p14:tracePt t="8727" x="6330950" y="4235450"/>
          <p14:tracePt t="8735" x="6343650" y="4222750"/>
          <p14:tracePt t="8743" x="6350000" y="4216400"/>
          <p14:tracePt t="8751" x="6369050" y="4203700"/>
          <p14:tracePt t="8768" x="6419850" y="4178300"/>
          <p14:tracePt t="8785" x="6457950" y="4152900"/>
          <p14:tracePt t="8801" x="6477000" y="4133850"/>
          <p14:tracePt t="8818" x="6515100" y="4102100"/>
          <p14:tracePt t="8835" x="6534150" y="4083050"/>
          <p14:tracePt t="8851" x="6553200" y="4064000"/>
          <p14:tracePt t="8868" x="6565900" y="4064000"/>
          <p14:tracePt t="8887" x="6591300" y="4038600"/>
          <p14:tracePt t="8895" x="6597650" y="4038600"/>
          <p14:tracePt t="8904" x="6604000" y="4032250"/>
          <p14:tracePt t="8918" x="6616700" y="4025900"/>
          <p14:tracePt t="8934" x="6642100" y="4013200"/>
          <p14:tracePt t="8951" x="6654800" y="4013200"/>
          <p14:tracePt t="8968" x="6686550" y="4013200"/>
          <p14:tracePt t="8984" x="6750050" y="4013200"/>
          <p14:tracePt t="9001" x="6851650" y="4013200"/>
          <p14:tracePt t="9018" x="6972300" y="4013200"/>
          <p14:tracePt t="9034" x="7112000" y="4038600"/>
          <p14:tracePt t="9051" x="7232650" y="4051300"/>
          <p14:tracePt t="9068" x="7334250" y="4051300"/>
          <p14:tracePt t="9084" x="7385050" y="4051300"/>
          <p14:tracePt t="9101" x="7435850" y="4051300"/>
          <p14:tracePt t="9118" x="7467600" y="4051300"/>
          <p14:tracePt t="9134" x="7480300" y="4051300"/>
          <p14:tracePt t="9151" x="7486650" y="4051300"/>
          <p14:tracePt t="9168" x="7518400" y="4044950"/>
          <p14:tracePt t="9184" x="7543800" y="4032250"/>
          <p14:tracePt t="9201" x="7581900" y="4025900"/>
          <p14:tracePt t="9218" x="7607300" y="4019550"/>
          <p14:tracePt t="9235" x="7651750" y="4013200"/>
          <p14:tracePt t="9251" x="7689850" y="4006850"/>
          <p14:tracePt t="9268" x="7740650" y="3994150"/>
          <p14:tracePt t="9285" x="7791450" y="3987800"/>
          <p14:tracePt t="9302" x="7842250" y="3987800"/>
          <p14:tracePt t="9318" x="7880350" y="3987800"/>
          <p14:tracePt t="9335" x="7918450" y="3975100"/>
          <p14:tracePt t="9351" x="7956550" y="3975100"/>
          <p14:tracePt t="9368" x="8020050" y="3975100"/>
          <p14:tracePt t="9385" x="8089900" y="3975100"/>
          <p14:tracePt t="9401" x="8159750" y="3975100"/>
          <p14:tracePt t="9418" x="8210550" y="3975100"/>
          <p14:tracePt t="9435" x="8242300" y="3975100"/>
          <p14:tracePt t="9451" x="8267700" y="3962400"/>
          <p14:tracePt t="9468" x="8286750" y="3962400"/>
          <p14:tracePt t="9485" x="8299450" y="3962400"/>
          <p14:tracePt t="9501" x="8312150" y="3962400"/>
          <p14:tracePt t="9518" x="8318500" y="3962400"/>
          <p14:tracePt t="9535" x="8324850" y="3962400"/>
          <p14:tracePt t="9551" x="8343900" y="3962400"/>
          <p14:tracePt t="9568" x="8356600" y="3962400"/>
          <p14:tracePt t="9585" x="8382000" y="3975100"/>
          <p14:tracePt t="9602" x="8413750" y="3987800"/>
          <p14:tracePt t="9618" x="8470900" y="4013200"/>
          <p14:tracePt t="9635" x="8528050" y="4032250"/>
          <p14:tracePt t="9652" x="8616950" y="4057650"/>
          <p14:tracePt t="9668" x="8705850" y="4070350"/>
          <p14:tracePt t="9684" x="8763000" y="4070350"/>
          <p14:tracePt t="9701" x="8801100" y="4070350"/>
          <p14:tracePt t="9718" x="8813800" y="4070350"/>
          <p14:tracePt t="9751" x="8851900" y="4051300"/>
          <p14:tracePt t="9768" x="8870950" y="4032250"/>
          <p14:tracePt t="9785" x="8902700" y="4013200"/>
          <p14:tracePt t="9801" x="8915400" y="4000500"/>
          <p14:tracePt t="9818" x="8928100" y="3987800"/>
          <p14:tracePt t="9834" x="8947150" y="3975100"/>
          <p14:tracePt t="9868" x="8953500" y="3975100"/>
          <p14:tracePt t="9887" x="8953500" y="3968750"/>
          <p14:tracePt t="9903" x="8966200" y="3968750"/>
          <p14:tracePt t="9919" x="9010650" y="3975100"/>
          <p14:tracePt t="9935" x="9137650" y="4013200"/>
          <p14:tracePt t="9952" x="9302750" y="4057650"/>
          <p14:tracePt t="9968" x="9474200" y="4089400"/>
          <p14:tracePt t="9985" x="9645650" y="4114800"/>
          <p14:tracePt t="10002" x="9759950" y="4133850"/>
          <p14:tracePt t="10018" x="9779000" y="4133850"/>
          <p14:tracePt t="10079" x="9740900" y="4140200"/>
          <p14:tracePt t="10086" x="9677400" y="4140200"/>
          <p14:tracePt t="10095" x="9588500" y="4159250"/>
          <p14:tracePt t="10103" x="9480550" y="4171950"/>
          <p14:tracePt t="10118" x="9042400" y="4273550"/>
          <p14:tracePt t="10135" x="8420100" y="4381500"/>
          <p14:tracePt t="10152" x="7658100" y="4508500"/>
          <p14:tracePt t="10168" x="6902450" y="4610100"/>
          <p14:tracePt t="10185" x="6146800" y="4711700"/>
          <p14:tracePt t="10201" x="5410200" y="4711700"/>
          <p14:tracePt t="10218" x="4686300" y="4711700"/>
          <p14:tracePt t="10234" x="4102100" y="4711700"/>
          <p14:tracePt t="10251" x="3619500" y="4711700"/>
          <p14:tracePt t="10268" x="3276600" y="4711700"/>
          <p14:tracePt t="10286" x="2990850" y="4711700"/>
          <p14:tracePt t="10302" x="2933700" y="4711700"/>
          <p14:tracePt t="10318" x="2851150" y="4711700"/>
          <p14:tracePt t="10335" x="2838450" y="4724400"/>
          <p14:tracePt t="10352" x="2832100" y="4724400"/>
          <p14:tracePt t="10368" x="2825750" y="4724400"/>
          <p14:tracePt t="10401" x="2813050" y="4730750"/>
          <p14:tracePt t="10418" x="2813050" y="4749800"/>
          <p14:tracePt t="10435" x="2813050" y="4768850"/>
          <p14:tracePt t="10451" x="2813050" y="4775200"/>
          <p14:tracePt t="13447" x="2832100" y="4781550"/>
          <p14:tracePt t="13455" x="2882900" y="4781550"/>
          <p14:tracePt t="13463" x="2946400" y="4749800"/>
          <p14:tracePt t="13471" x="2990850" y="4730750"/>
          <p14:tracePt t="13486" x="3016250" y="4724400"/>
          <p14:tracePt t="13575" x="3028950" y="4724400"/>
          <p14:tracePt t="13590" x="3035300" y="4724400"/>
          <p14:tracePt t="13598" x="3041650" y="4724400"/>
          <p14:tracePt t="13605" x="3060700" y="4724400"/>
          <p14:tracePt t="13619" x="3079750" y="4724400"/>
          <p14:tracePt t="13636" x="3111500" y="4737100"/>
          <p14:tracePt t="13652" x="3124200" y="4737100"/>
          <p14:tracePt t="13669" x="3136900" y="4737100"/>
          <p14:tracePt t="13686" x="3143250" y="4749800"/>
          <p14:tracePt t="13703" x="3162300" y="4749800"/>
          <p14:tracePt t="13719" x="3168650" y="4749800"/>
          <p14:tracePt t="13736" x="3194050" y="4749800"/>
          <p14:tracePt t="13753" x="3232150" y="4749800"/>
          <p14:tracePt t="13769" x="3282950" y="4749800"/>
          <p14:tracePt t="13786" x="3321050" y="4743450"/>
          <p14:tracePt t="13803" x="3365500" y="4718050"/>
          <p14:tracePt t="13820" x="3403600" y="4692650"/>
          <p14:tracePt t="13836" x="3429000" y="4667250"/>
          <p14:tracePt t="13853" x="3460750" y="4635500"/>
          <p14:tracePt t="13870" x="3486150" y="4610100"/>
          <p14:tracePt t="13886" x="3517900" y="4591050"/>
          <p14:tracePt t="13903" x="3517900" y="4584700"/>
          <p14:tracePt t="13920" x="3530600" y="4578350"/>
          <p14:tracePt t="13936" x="3543300" y="4578350"/>
          <p14:tracePt t="13953" x="3600450" y="4578350"/>
          <p14:tracePt t="13970" x="3714750" y="4578350"/>
          <p14:tracePt t="13986" x="3848100" y="4584700"/>
          <p14:tracePt t="14003" x="4025900" y="4648200"/>
          <p14:tracePt t="14020" x="4146550" y="4660900"/>
          <p14:tracePt t="14036" x="4286250" y="4673600"/>
          <p14:tracePt t="14054" x="4451350" y="4711700"/>
          <p14:tracePt t="14070" x="4495800" y="4724400"/>
          <p14:tracePt t="14086" x="4552950" y="4724400"/>
          <p14:tracePt t="14103" x="4578350" y="4737100"/>
          <p14:tracePt t="14120" x="4597400" y="4737100"/>
          <p14:tracePt t="14136" x="4616450" y="4743450"/>
          <p14:tracePt t="14153" x="4622800" y="4743450"/>
        </p14:tracePtLst>
      </p14:laserTraceLst>
    </p:ext>
  </p:extLs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06600" y="441325"/>
            <a:ext cx="8312150" cy="1936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data represent the scores of three groups of students in the Applied Criminal Statistics course, and it is required to determine whether the averages of the students' scores in the three groups are equal or not?</a:t>
            </a:r>
            <a:endParaRPr lang="ar-AE" sz="2000" dirty="0">
              <a:solidFill>
                <a:schemeClr val="tx1"/>
              </a:solidFill>
              <a:cs typeface="Times New Roman" pitchFamily="18" charset="0"/>
            </a:endParaRPr>
          </a:p>
        </p:txBody>
      </p:sp>
      <p:sp>
        <p:nvSpPr>
          <p:cNvPr id="9219"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154F90-F22D-47E7-8752-A05E0033567B}" type="slidenum">
              <a:rPr lang="en-US" altLang="en-US" sz="1000" b="0">
                <a:solidFill>
                  <a:srgbClr val="9B9A98"/>
                </a:solidFill>
                <a:latin typeface="Arial" panose="020B0604020202020204" pitchFamily="34" charset="0"/>
              </a:rPr>
              <a:pPr/>
              <a:t>176</a:t>
            </a:fld>
            <a:endParaRPr lang="en-US" altLang="en-US" sz="1000" b="0">
              <a:solidFill>
                <a:srgbClr val="9B9A98"/>
              </a:solidFill>
              <a:latin typeface="Arial" panose="020B0604020202020204" pitchFamily="34" charset="0"/>
            </a:endParaRP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l="32768" t="15512" r="33977" b="57945"/>
          <a:stretch>
            <a:fillRect/>
          </a:stretch>
        </p:blipFill>
        <p:spPr bwMode="auto">
          <a:xfrm>
            <a:off x="2933700" y="2843213"/>
            <a:ext cx="6535738"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1"/>
          <p:cNvSpPr txBox="1">
            <a:spLocks noChangeArrowheads="1"/>
          </p:cNvSpPr>
          <p:nvPr/>
        </p:nvSpPr>
        <p:spPr bwMode="auto">
          <a:xfrm>
            <a:off x="3836989" y="3195638"/>
            <a:ext cx="58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G3</a:t>
            </a:r>
          </a:p>
        </p:txBody>
      </p:sp>
      <p:sp>
        <p:nvSpPr>
          <p:cNvPr id="9222" name="TextBox 5"/>
          <p:cNvSpPr txBox="1">
            <a:spLocks noChangeArrowheads="1"/>
          </p:cNvSpPr>
          <p:nvPr/>
        </p:nvSpPr>
        <p:spPr bwMode="auto">
          <a:xfrm>
            <a:off x="5907088" y="3195638"/>
            <a:ext cx="5889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G2</a:t>
            </a:r>
          </a:p>
        </p:txBody>
      </p:sp>
      <p:sp>
        <p:nvSpPr>
          <p:cNvPr id="9223" name="TextBox 6"/>
          <p:cNvSpPr txBox="1">
            <a:spLocks noChangeArrowheads="1"/>
          </p:cNvSpPr>
          <p:nvPr/>
        </p:nvSpPr>
        <p:spPr bwMode="auto">
          <a:xfrm>
            <a:off x="8077201" y="3159125"/>
            <a:ext cx="5889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r>
              <a:rPr lang="en-US" altLang="en-US">
                <a:solidFill>
                  <a:schemeClr val="tx1"/>
                </a:solidFill>
              </a:rPr>
              <a:t>G1</a:t>
            </a:r>
          </a:p>
        </p:txBody>
      </p:sp>
    </p:spTree>
    <p:custDataLst>
      <p:tags r:id="rId1"/>
    </p:custDataLst>
    <p:extLst>
      <p:ext uri="{BB962C8B-B14F-4D97-AF65-F5344CB8AC3E}">
        <p14:creationId xmlns:p14="http://schemas.microsoft.com/office/powerpoint/2010/main" val="2899091980"/>
      </p:ext>
    </p:extLst>
  </p:cSld>
  <p:clrMapOvr>
    <a:masterClrMapping/>
  </p:clrMapOvr>
  <mc:AlternateContent xmlns:mc="http://schemas.openxmlformats.org/markup-compatibility/2006" xmlns:p14="http://schemas.microsoft.com/office/powerpoint/2010/main">
    <mc:Choice Requires="p14">
      <p:transition spd="slow" p14:dur="2000" advTm="46736"/>
    </mc:Choice>
    <mc:Fallback xmlns="">
      <p:transition spd="slow" advTm="467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8"/>
            <a:ext cx="6951662" cy="135096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averages of the three groups are equal (there is no difference)</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527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The averages of the three groups are not equal (there is difference)</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548568459"/>
      </p:ext>
    </p:extLst>
  </p:cSld>
  <p:clrMapOvr>
    <a:masterClrMapping/>
  </p:clrMapOvr>
  <mc:AlternateContent xmlns:mc="http://schemas.openxmlformats.org/markup-compatibility/2006" xmlns:p14="http://schemas.microsoft.com/office/powerpoint/2010/main">
    <mc:Choice Requires="p14">
      <p:transition spd="slow" p14:dur="2000" advTm="17823"/>
    </mc:Choice>
    <mc:Fallback xmlns="">
      <p:transition spd="slow" advTm="178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3D177F6-4F3C-40A8-99F0-32EBABC856B9}" type="slidenum">
              <a:rPr lang="en-US" altLang="en-US" sz="1000" b="0">
                <a:solidFill>
                  <a:srgbClr val="9B9A98"/>
                </a:solidFill>
                <a:latin typeface="Arial" panose="020B0604020202020204" pitchFamily="34" charset="0"/>
              </a:rPr>
              <a:pPr/>
              <a:t>178</a:t>
            </a:fld>
            <a:endParaRPr lang="en-US" altLang="en-US" sz="1000" b="0">
              <a:solidFill>
                <a:srgbClr val="9B9A98"/>
              </a:solidFill>
              <a:latin typeface="Arial" panose="020B0604020202020204" pitchFamily="34" charset="0"/>
            </a:endParaRPr>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b="4848"/>
          <a:stretch>
            <a:fillRect/>
          </a:stretch>
        </p:blipFill>
        <p:spPr bwMode="auto">
          <a:xfrm>
            <a:off x="1939925" y="762001"/>
            <a:ext cx="8597900" cy="459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14575" y="1438276"/>
            <a:ext cx="6667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181850" y="1419226"/>
            <a:ext cx="6667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177235268"/>
      </p:ext>
    </p:extLst>
  </p:cSld>
  <p:clrMapOvr>
    <a:masterClrMapping/>
  </p:clrMapOvr>
  <mc:AlternateContent xmlns:mc="http://schemas.openxmlformats.org/markup-compatibility/2006" xmlns:p14="http://schemas.microsoft.com/office/powerpoint/2010/main">
    <mc:Choice Requires="p14">
      <p:transition spd="slow" p14:dur="2000" advTm="19680"/>
    </mc:Choice>
    <mc:Fallback xmlns="">
      <p:transition spd="slow" advTm="196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4408" x="4597400" y="4743450"/>
          <p14:tracePt t="4416" x="4508500" y="4711700"/>
          <p14:tracePt t="4424" x="4394200" y="4648200"/>
          <p14:tracePt t="4433" x="4279900" y="4584700"/>
          <p14:tracePt t="4450" x="4025900" y="4368800"/>
          <p14:tracePt t="4466" x="3746500" y="4114800"/>
          <p14:tracePt t="4483" x="3441700" y="3740150"/>
          <p14:tracePt t="4500" x="3086100" y="3302000"/>
          <p14:tracePt t="4516" x="2781300" y="2870200"/>
          <p14:tracePt t="4533" x="2546350" y="2476500"/>
          <p14:tracePt t="4550" x="2381250" y="2070100"/>
          <p14:tracePt t="4567" x="2279650" y="1695450"/>
          <p14:tracePt t="4583" x="2266950" y="1555750"/>
          <p14:tracePt t="4600" x="2266950" y="1473200"/>
          <p14:tracePt t="4616" x="2266950" y="1422400"/>
          <p14:tracePt t="4633" x="2273300" y="1390650"/>
          <p14:tracePt t="4650" x="2298700" y="1301750"/>
          <p14:tracePt t="4666" x="2305050" y="1244600"/>
          <p14:tracePt t="4683" x="2330450" y="1174750"/>
          <p14:tracePt t="4699" x="2330450" y="1136650"/>
          <p14:tracePt t="4716" x="2336800" y="1104900"/>
          <p14:tracePt t="4732" x="2336800" y="1092200"/>
          <p14:tracePt t="4808" x="2343150" y="1085850"/>
          <p14:tracePt t="4816" x="2355850" y="1085850"/>
          <p14:tracePt t="4823" x="2387600" y="1098550"/>
          <p14:tracePt t="4835" x="2419350" y="1143000"/>
          <p14:tracePt t="4850" x="2501900" y="1238250"/>
          <p14:tracePt t="4866" x="2552700" y="1295400"/>
          <p14:tracePt t="4883" x="2565400" y="1320800"/>
          <p14:tracePt t="4899" x="2578100" y="1327150"/>
          <p14:tracePt t="4916" x="2578100" y="1339850"/>
          <p14:tracePt t="4933" x="2578100" y="1346200"/>
          <p14:tracePt t="4949" x="2578100" y="1352550"/>
          <p14:tracePt t="4967" x="2578100" y="1390650"/>
          <p14:tracePt t="4983" x="2578100" y="1416050"/>
          <p14:tracePt t="4999" x="2578100" y="1473200"/>
          <p14:tracePt t="5016" x="2578100" y="1517650"/>
          <p14:tracePt t="5033" x="2578100" y="1549400"/>
          <p14:tracePt t="5049" x="2578100" y="1555750"/>
          <p14:tracePt t="5393" x="2578100" y="1562100"/>
          <p14:tracePt t="6088" x="2609850" y="1562100"/>
          <p14:tracePt t="6098" x="2743200" y="1562100"/>
          <p14:tracePt t="6103" x="2946400" y="1562100"/>
          <p14:tracePt t="6117" x="3206750" y="1562100"/>
          <p14:tracePt t="6133" x="3708400" y="1562100"/>
          <p14:tracePt t="6150" x="4102100" y="1562100"/>
          <p14:tracePt t="6167" x="4565650" y="1562100"/>
          <p14:tracePt t="6183" x="5530850" y="1562100"/>
          <p14:tracePt t="6199" x="6153150" y="1562100"/>
          <p14:tracePt t="6216" x="6502400" y="1549400"/>
          <p14:tracePt t="6233" x="6686550" y="1517650"/>
          <p14:tracePt t="6250" x="6788150" y="1504950"/>
          <p14:tracePt t="6266" x="6832600" y="1492250"/>
          <p14:tracePt t="6283" x="6838950" y="1492250"/>
          <p14:tracePt t="6352" x="6864350" y="1492250"/>
          <p14:tracePt t="6360" x="6902450" y="1511300"/>
          <p14:tracePt t="6368" x="6985000" y="1543050"/>
          <p14:tracePt t="6383" x="7245350" y="1651000"/>
          <p14:tracePt t="6400" x="7518400" y="1727200"/>
          <p14:tracePt t="6417" x="7785100" y="1778000"/>
          <p14:tracePt t="6433" x="7994650" y="1797050"/>
          <p14:tracePt t="6450" x="8051800" y="1797050"/>
          <p14:tracePt t="6496" x="8058150" y="1797050"/>
          <p14:tracePt t="6504" x="8058150" y="1790700"/>
          <p14:tracePt t="6517" x="8058150" y="1784350"/>
          <p14:tracePt t="6616" x="8058150" y="1778000"/>
          <p14:tracePt t="6624" x="8045450" y="1758950"/>
          <p14:tracePt t="6633" x="8032750" y="1746250"/>
          <p14:tracePt t="6650" x="7981950" y="1720850"/>
          <p14:tracePt t="6667" x="7918450" y="1670050"/>
          <p14:tracePt t="6683" x="7842250" y="1619250"/>
          <p14:tracePt t="6700" x="7766050" y="1555750"/>
          <p14:tracePt t="6717" x="7708900" y="1530350"/>
          <p14:tracePt t="6734" x="7702550" y="1524000"/>
          <p14:tracePt t="6750" x="7689850" y="1511300"/>
          <p14:tracePt t="6768" x="7683500" y="1511300"/>
          <p14:tracePt t="6783" x="7677150" y="1504950"/>
          <p14:tracePt t="6801" x="7632700" y="1504950"/>
          <p14:tracePt t="6817" x="7499350" y="1530350"/>
          <p14:tracePt t="6834" x="7232650" y="1606550"/>
          <p14:tracePt t="6850" x="6800850" y="1727200"/>
          <p14:tracePt t="6867" x="6273800" y="1854200"/>
          <p14:tracePt t="6883" x="5740400" y="1924050"/>
          <p14:tracePt t="6900" x="5346700" y="1968500"/>
          <p14:tracePt t="6917" x="5162550" y="1968500"/>
          <p14:tracePt t="6934" x="5086350" y="1968500"/>
          <p14:tracePt t="6950" x="5073650" y="1968500"/>
          <p14:tracePt t="6992" x="5073650" y="1955800"/>
          <p14:tracePt t="7000" x="5073650" y="1943100"/>
          <p14:tracePt t="7017" x="5073650" y="1917700"/>
          <p14:tracePt t="7034" x="5073650" y="1892300"/>
          <p14:tracePt t="7050" x="5073650" y="1873250"/>
          <p14:tracePt t="7067" x="5073650" y="1847850"/>
          <p14:tracePt t="7084" x="5073650" y="1797050"/>
          <p14:tracePt t="7100" x="5073650" y="1733550"/>
          <p14:tracePt t="7117" x="5080000" y="1663700"/>
          <p14:tracePt t="7134" x="5080000" y="1606550"/>
          <p14:tracePt t="7137" x="5080000" y="1587500"/>
          <p14:tracePt t="7151" x="5086350" y="1555750"/>
          <p14:tracePt t="7167" x="5092700" y="1549400"/>
          <p14:tracePt t="7184" x="5092700" y="1536700"/>
          <p14:tracePt t="7200" x="5105400" y="1524000"/>
          <p14:tracePt t="7217" x="5124450" y="1498600"/>
          <p14:tracePt t="7234" x="5143500" y="1479550"/>
          <p14:tracePt t="7250" x="5149850" y="1473200"/>
          <p14:tracePt t="7267" x="5162550" y="1466850"/>
          <p14:tracePt t="7284" x="5162550" y="1460500"/>
          <p14:tracePt t="7300" x="5168900" y="1454150"/>
          <p14:tracePt t="7317" x="5181600" y="1447800"/>
          <p14:tracePt t="7334" x="5187950" y="1435100"/>
          <p14:tracePt t="7351" x="5207000" y="1435100"/>
          <p14:tracePt t="7367" x="5219700" y="1435100"/>
          <p14:tracePt t="7384" x="5251450" y="1428750"/>
          <p14:tracePt t="7400" x="5276850" y="1428750"/>
          <p14:tracePt t="7417" x="5302250" y="1428750"/>
          <p14:tracePt t="7434" x="5327650" y="1428750"/>
          <p14:tracePt t="7450" x="5365750" y="1441450"/>
          <p14:tracePt t="7467" x="5403850" y="1511300"/>
          <p14:tracePt t="7484" x="5435600" y="1568450"/>
          <p14:tracePt t="7500" x="5448300" y="1593850"/>
          <p14:tracePt t="7517" x="5448300" y="1606550"/>
          <p14:tracePt t="7760" x="5448300" y="1619250"/>
          <p14:tracePt t="7768" x="5441950" y="1631950"/>
          <p14:tracePt t="7776" x="5441950" y="1651000"/>
          <p14:tracePt t="7784" x="5435600" y="1657350"/>
          <p14:tracePt t="7801" x="5422900" y="1695450"/>
          <p14:tracePt t="7817" x="5416550" y="1739900"/>
          <p14:tracePt t="7834" x="5416550" y="1790700"/>
          <p14:tracePt t="7851" x="5397500" y="1943100"/>
          <p14:tracePt t="7867" x="5397500" y="2114550"/>
          <p14:tracePt t="7884" x="5397500" y="2311400"/>
          <p14:tracePt t="7901" x="5397500" y="2482850"/>
          <p14:tracePt t="7918" x="5397500" y="2584450"/>
          <p14:tracePt t="7934" x="5397500" y="2654300"/>
          <p14:tracePt t="7951" x="5403850" y="2698750"/>
          <p14:tracePt t="7967" x="5403850" y="2705100"/>
          <p14:tracePt t="9255" x="5403850" y="2711450"/>
        </p14:tracePtLst>
      </p14:laserTraceLst>
    </p:ext>
  </p:extLs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F4F5705-2E11-4B87-8728-01BA568776B1}" type="slidenum">
              <a:rPr lang="en-US" altLang="en-US" sz="1000" b="0">
                <a:solidFill>
                  <a:srgbClr val="9B9A98"/>
                </a:solidFill>
                <a:latin typeface="Arial" panose="020B0604020202020204" pitchFamily="34" charset="0"/>
              </a:rPr>
              <a:pPr/>
              <a:t>179</a:t>
            </a:fld>
            <a:endParaRPr lang="en-US" altLang="en-US" sz="1000" b="0">
              <a:solidFill>
                <a:srgbClr val="9B9A98"/>
              </a:solidFill>
              <a:latin typeface="Arial" panose="020B0604020202020204" pitchFamily="34" charset="0"/>
            </a:endParaRP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b="5524"/>
          <a:stretch>
            <a:fillRect/>
          </a:stretch>
        </p:blipFill>
        <p:spPr bwMode="auto">
          <a:xfrm>
            <a:off x="1916114" y="704851"/>
            <a:ext cx="8542337"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819650" y="1314450"/>
            <a:ext cx="876300" cy="304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67325" y="2676526"/>
            <a:ext cx="876300" cy="676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03669480"/>
      </p:ext>
    </p:extLst>
  </p:cSld>
  <p:clrMapOvr>
    <a:masterClrMapping/>
  </p:clrMapOvr>
  <mc:AlternateContent xmlns:mc="http://schemas.openxmlformats.org/markup-compatibility/2006" xmlns:p14="http://schemas.microsoft.com/office/powerpoint/2010/main">
    <mc:Choice Requires="p14">
      <p:transition spd="slow" p14:dur="2000" advTm="16144"/>
    </mc:Choice>
    <mc:Fallback xmlns="">
      <p:transition spd="slow" advTm="161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360" x="5410200" y="2711450"/>
          <p14:tracePt t="1368" x="5410200" y="2654300"/>
          <p14:tracePt t="1376" x="5403850" y="2559050"/>
          <p14:tracePt t="1391" x="5391150" y="2489200"/>
          <p14:tracePt t="1408" x="5384800" y="2438400"/>
          <p14:tracePt t="1425" x="5372100" y="2406650"/>
          <p14:tracePt t="1441" x="5346700" y="2374900"/>
          <p14:tracePt t="1458" x="5340350" y="2355850"/>
          <p14:tracePt t="1475" x="5334000" y="2343150"/>
          <p14:tracePt t="1508" x="5334000" y="2336800"/>
          <p14:tracePt t="1525" x="5334000" y="2317750"/>
          <p14:tracePt t="1541" x="5334000" y="2305050"/>
          <p14:tracePt t="1559" x="5359400" y="2260600"/>
          <p14:tracePt t="1576" x="5384800" y="2222500"/>
          <p14:tracePt t="1591" x="5410200" y="2178050"/>
          <p14:tracePt t="1608" x="5416550" y="2139950"/>
          <p14:tracePt t="1625" x="5416550" y="2133600"/>
          <p14:tracePt t="1641" x="5416550" y="2108200"/>
          <p14:tracePt t="1658" x="5416550" y="2070100"/>
          <p14:tracePt t="1675" x="5416550" y="2032000"/>
          <p14:tracePt t="1692" x="5416550" y="1987550"/>
          <p14:tracePt t="1708" x="5403850" y="1943100"/>
          <p14:tracePt t="1725" x="5391150" y="1898650"/>
          <p14:tracePt t="1742" x="5378450" y="1841500"/>
          <p14:tracePt t="1759" x="5359400" y="1765300"/>
          <p14:tracePt t="1775" x="5353050" y="1727200"/>
          <p14:tracePt t="1791" x="5353050" y="1714500"/>
          <p14:tracePt t="1808" x="5353050" y="1682750"/>
          <p14:tracePt t="1825" x="5353050" y="1676400"/>
          <p14:tracePt t="1842" x="5346700" y="1657350"/>
          <p14:tracePt t="1858" x="5340350" y="1651000"/>
          <p14:tracePt t="1875" x="5340350" y="1638300"/>
          <p14:tracePt t="1892" x="5334000" y="1606550"/>
          <p14:tracePt t="1908" x="5334000" y="1587500"/>
          <p14:tracePt t="1925" x="5327650" y="1568450"/>
          <p14:tracePt t="1942" x="5314950" y="1536700"/>
          <p14:tracePt t="1959" x="5302250" y="1498600"/>
          <p14:tracePt t="1975" x="5302250" y="1485900"/>
          <p14:tracePt t="1992" x="5295900" y="1441450"/>
          <p14:tracePt t="2008" x="5295900" y="1428750"/>
          <p14:tracePt t="2025" x="5295900" y="1409700"/>
          <p14:tracePt t="2041" x="5289550" y="1390650"/>
          <p14:tracePt t="2087" x="5289550" y="1384300"/>
          <p14:tracePt t="2296" x="5289550" y="1403350"/>
          <p14:tracePt t="2304" x="5289550" y="1435100"/>
          <p14:tracePt t="2312" x="5289550" y="1460500"/>
          <p14:tracePt t="2325" x="5295900" y="1485900"/>
          <p14:tracePt t="2342" x="5314950" y="1549400"/>
          <p14:tracePt t="2359" x="5321300" y="1695450"/>
          <p14:tracePt t="2375" x="5346700" y="1879600"/>
          <p14:tracePt t="2392" x="5372100" y="2063750"/>
          <p14:tracePt t="2408" x="5403850" y="2273300"/>
          <p14:tracePt t="2425" x="5435600" y="2470150"/>
          <p14:tracePt t="2442" x="5473700" y="2622550"/>
          <p14:tracePt t="2458" x="5518150" y="2762250"/>
          <p14:tracePt t="2475" x="5562600" y="2882900"/>
          <p14:tracePt t="2492" x="5600700" y="2978150"/>
          <p14:tracePt t="2508" x="5632450" y="3035300"/>
          <p14:tracePt t="2511" x="5657850" y="3060700"/>
          <p14:tracePt t="2525" x="5664200" y="3067050"/>
          <p14:tracePt t="2542" x="5676900" y="3086100"/>
          <p14:tracePt t="2559" x="5695950" y="3092450"/>
          <p14:tracePt t="2600" x="5702300" y="3092450"/>
          <p14:tracePt t="2608" x="5708650" y="3086100"/>
          <p14:tracePt t="2625" x="5721350" y="3073400"/>
          <p14:tracePt t="2642" x="5727700" y="3073400"/>
          <p14:tracePt t="2688" x="5727700" y="3067050"/>
          <p14:tracePt t="2712" x="5740400" y="3067050"/>
          <p14:tracePt t="2720" x="5746750" y="3092450"/>
          <p14:tracePt t="2727" x="5765800" y="3136900"/>
          <p14:tracePt t="2742" x="5778500" y="3187700"/>
          <p14:tracePt t="2759" x="5842000" y="3359150"/>
          <p14:tracePt t="2775" x="5854700" y="3429000"/>
          <p14:tracePt t="2792" x="5854700" y="3448050"/>
          <p14:tracePt t="2880" x="5854700" y="3441700"/>
          <p14:tracePt t="2888" x="5842000" y="3416300"/>
          <p14:tracePt t="2895" x="5829300" y="3378200"/>
          <p14:tracePt t="2909" x="5816600" y="3327400"/>
          <p14:tracePt t="2925" x="5791200" y="3187700"/>
          <p14:tracePt t="2942" x="5791200" y="3003550"/>
          <p14:tracePt t="2959" x="5791200" y="2851150"/>
          <p14:tracePt t="2975" x="5791200" y="2819400"/>
          <p14:tracePt t="3032" x="5791200" y="2832100"/>
          <p14:tracePt t="3039" x="5791200" y="2901950"/>
          <p14:tracePt t="3047" x="5778500" y="2978150"/>
          <p14:tracePt t="3059" x="5759450" y="3124200"/>
          <p14:tracePt t="3075" x="5695950" y="3473450"/>
          <p14:tracePt t="3092" x="5683250" y="3657600"/>
          <p14:tracePt t="3109" x="5651500" y="3759200"/>
          <p14:tracePt t="3125" x="5638800" y="3784600"/>
          <p14:tracePt t="3200" x="5632450" y="3759200"/>
          <p14:tracePt t="3208" x="5632450" y="3740150"/>
          <p14:tracePt t="3216" x="5632450" y="3733800"/>
          <p14:tracePt t="3232" x="5632450" y="3727450"/>
          <p14:tracePt t="3312" x="5632450" y="3771900"/>
          <p14:tracePt t="3320" x="5632450" y="3822700"/>
          <p14:tracePt t="3327" x="5632450" y="3873500"/>
          <p14:tracePt t="3342" x="5632450" y="3924300"/>
          <p14:tracePt t="3359" x="5683250" y="4013200"/>
          <p14:tracePt t="3375" x="5702300" y="4032250"/>
          <p14:tracePt t="3392" x="5708650" y="4032250"/>
          <p14:tracePt t="3409" x="5715000" y="4032250"/>
          <p14:tracePt t="3425" x="5734050" y="4032250"/>
          <p14:tracePt t="3442" x="5784850" y="3937000"/>
          <p14:tracePt t="3459" x="5822950" y="3829050"/>
          <p14:tracePt t="3475" x="5842000" y="3765550"/>
          <p14:tracePt t="3492" x="5842000" y="3759200"/>
          <p14:tracePt t="3569" x="5842000" y="3771900"/>
          <p14:tracePt t="3577" x="5842000" y="3803650"/>
          <p14:tracePt t="3588" x="5842000" y="3822700"/>
          <p14:tracePt t="3599" x="5842000" y="3829050"/>
          <p14:tracePt t="3647" x="5842000" y="3816350"/>
          <p14:tracePt t="3655" x="5842000" y="3797300"/>
          <p14:tracePt t="3663" x="5842000" y="3790950"/>
          <p14:tracePt t="3675" x="5842000" y="3771900"/>
          <p14:tracePt t="3692" x="5848350" y="3752850"/>
          <p14:tracePt t="3976" x="5848350" y="3740150"/>
          <p14:tracePt t="3984" x="5848350" y="3733800"/>
          <p14:tracePt t="4008" x="5848350" y="3721100"/>
          <p14:tracePt t="4024" x="5835650" y="3721100"/>
          <p14:tracePt t="4032" x="5797550" y="3721100"/>
          <p14:tracePt t="4042" x="5734050" y="3721100"/>
          <p14:tracePt t="4059" x="5575300" y="3721100"/>
          <p14:tracePt t="4075" x="5391150" y="3727450"/>
          <p14:tracePt t="4092" x="5187950" y="3778250"/>
          <p14:tracePt t="4109" x="5054600" y="3810000"/>
          <p14:tracePt t="4126" x="5041900" y="3822700"/>
          <p14:tracePt t="4184" x="5054600" y="3822700"/>
          <p14:tracePt t="4192" x="5060950" y="3822700"/>
        </p14:tracePtLst>
      </p14:laserTraceLst>
    </p:ext>
  </p:extLs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992EE6A-7CE8-426A-AE51-C45AD57CCD3D}" type="slidenum">
              <a:rPr lang="en-US" altLang="en-US" sz="1000" b="0">
                <a:solidFill>
                  <a:srgbClr val="9B9A98"/>
                </a:solidFill>
                <a:latin typeface="Arial" panose="020B0604020202020204" pitchFamily="34" charset="0"/>
              </a:rPr>
              <a:pPr/>
              <a:t>180</a:t>
            </a:fld>
            <a:endParaRPr lang="en-US" altLang="en-US" sz="1000" b="0">
              <a:solidFill>
                <a:srgbClr val="9B9A98"/>
              </a:solidFill>
              <a:latin typeface="Arial" panose="020B0604020202020204" pitchFamily="34" charset="0"/>
            </a:endParaRPr>
          </a:p>
        </p:txBody>
      </p:sp>
      <p:pic>
        <p:nvPicPr>
          <p:cNvPr id="13315" name="Picture 2"/>
          <p:cNvPicPr>
            <a:picLocks noChangeAspect="1" noChangeArrowheads="1"/>
          </p:cNvPicPr>
          <p:nvPr/>
        </p:nvPicPr>
        <p:blipFill>
          <a:blip r:embed="rId3">
            <a:extLst>
              <a:ext uri="{28A0092B-C50C-407E-A947-70E740481C1C}">
                <a14:useLocalDpi xmlns:a14="http://schemas.microsoft.com/office/drawing/2010/main" val="0"/>
              </a:ext>
            </a:extLst>
          </a:blip>
          <a:srcRect b="4810"/>
          <a:stretch>
            <a:fillRect/>
          </a:stretch>
        </p:blipFill>
        <p:spPr bwMode="auto">
          <a:xfrm>
            <a:off x="1865313" y="733426"/>
            <a:ext cx="8564562"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152650" y="1323976"/>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838700" y="1314451"/>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48500" y="1285876"/>
            <a:ext cx="876300"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84526926"/>
      </p:ext>
    </p:extLst>
  </p:cSld>
  <p:clrMapOvr>
    <a:masterClrMapping/>
  </p:clrMapOvr>
  <mc:AlternateContent xmlns:mc="http://schemas.openxmlformats.org/markup-compatibility/2006" xmlns:p14="http://schemas.microsoft.com/office/powerpoint/2010/main">
    <mc:Choice Requires="p14">
      <p:transition spd="slow" p14:dur="2000" advTm="9760"/>
    </mc:Choice>
    <mc:Fallback xmlns="">
      <p:transition spd="slow" advTm="97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8609969-D1C2-420E-AF64-3543417F81E4}" type="slidenum">
              <a:rPr lang="en-US" altLang="en-US" sz="1000" b="0">
                <a:solidFill>
                  <a:srgbClr val="9B9A98"/>
                </a:solidFill>
                <a:latin typeface="Arial" panose="020B0604020202020204" pitchFamily="34" charset="0"/>
              </a:rPr>
              <a:pPr/>
              <a:t>181</a:t>
            </a:fld>
            <a:endParaRPr lang="en-US" altLang="en-US" sz="1000" b="0">
              <a:solidFill>
                <a:srgbClr val="9B9A98"/>
              </a:solidFill>
              <a:latin typeface="Arial" panose="020B0604020202020204" pitchFamily="34" charset="0"/>
            </a:endParaRPr>
          </a:p>
        </p:txBody>
      </p:sp>
      <p:pic>
        <p:nvPicPr>
          <p:cNvPr id="14339" name="Picture 2"/>
          <p:cNvPicPr>
            <a:picLocks noChangeAspect="1" noChangeArrowheads="1"/>
          </p:cNvPicPr>
          <p:nvPr/>
        </p:nvPicPr>
        <p:blipFill>
          <a:blip r:embed="rId3">
            <a:extLst>
              <a:ext uri="{28A0092B-C50C-407E-A947-70E740481C1C}">
                <a14:useLocalDpi xmlns:a14="http://schemas.microsoft.com/office/drawing/2010/main" val="0"/>
              </a:ext>
            </a:extLst>
          </a:blip>
          <a:srcRect b="5515"/>
          <a:stretch>
            <a:fillRect/>
          </a:stretch>
        </p:blipFill>
        <p:spPr bwMode="auto">
          <a:xfrm>
            <a:off x="1866900" y="581025"/>
            <a:ext cx="8610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1743076" y="4619626"/>
            <a:ext cx="809625" cy="5048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276475" y="1247775"/>
            <a:ext cx="838200" cy="11620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687972640"/>
      </p:ext>
    </p:extLst>
  </p:cSld>
  <p:clrMapOvr>
    <a:masterClrMapping/>
  </p:clrMapOvr>
  <mc:AlternateContent xmlns:mc="http://schemas.openxmlformats.org/markup-compatibility/2006" xmlns:p14="http://schemas.microsoft.com/office/powerpoint/2010/main">
    <mc:Choice Requires="p14">
      <p:transition spd="slow" p14:dur="2000" advTm="19776"/>
    </mc:Choice>
    <mc:Fallback xmlns="">
      <p:transition spd="slow" advTm="19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872" x="4851400" y="3721100"/>
          <p14:tracePt t="880" x="4464050" y="3549650"/>
          <p14:tracePt t="895" x="4095750" y="3276600"/>
          <p14:tracePt t="912" x="3956050" y="3067050"/>
          <p14:tracePt t="929" x="3784600" y="2749550"/>
          <p14:tracePt t="945" x="3644900" y="2451100"/>
          <p14:tracePt t="962" x="3492500" y="2184400"/>
          <p14:tracePt t="979" x="3409950" y="1962150"/>
          <p14:tracePt t="995" x="3321050" y="1758950"/>
          <p14:tracePt t="1012" x="3270250" y="1644650"/>
          <p14:tracePt t="1029" x="3257550" y="1562100"/>
          <p14:tracePt t="1045" x="3232150" y="1479550"/>
          <p14:tracePt t="1062" x="3194050" y="1428750"/>
          <p14:tracePt t="1079" x="3187700" y="1409700"/>
          <p14:tracePt t="1095" x="3175000" y="1390650"/>
          <p14:tracePt t="1112" x="3168650" y="1384300"/>
          <p14:tracePt t="1129" x="3168650" y="1371600"/>
          <p14:tracePt t="1146" x="3168650" y="1365250"/>
          <p14:tracePt t="1178" x="3168650" y="1358900"/>
          <p14:tracePt t="1248" x="3162300" y="1352550"/>
          <p14:tracePt t="1256" x="3149600" y="1352550"/>
          <p14:tracePt t="1264" x="3143250" y="1352550"/>
          <p14:tracePt t="1279" x="3124200" y="1371600"/>
          <p14:tracePt t="1295" x="3086100" y="1441450"/>
          <p14:tracePt t="1312" x="3067050" y="1473200"/>
          <p14:tracePt t="1329" x="3048000" y="1498600"/>
          <p14:tracePt t="1346" x="3035300" y="1504950"/>
          <p14:tracePt t="1362" x="2997200" y="1530350"/>
          <p14:tracePt t="1379" x="2959100" y="1555750"/>
          <p14:tracePt t="1396" x="2933700" y="1568450"/>
          <p14:tracePt t="1412" x="2908300" y="1574800"/>
          <p14:tracePt t="1429" x="2889250" y="1574800"/>
          <p14:tracePt t="1445" x="2870200" y="1587500"/>
          <p14:tracePt t="1528" x="2857500" y="1587500"/>
          <p14:tracePt t="1536" x="2851150" y="1574800"/>
          <p14:tracePt t="1552" x="2838450" y="1568450"/>
          <p14:tracePt t="1562" x="2832100" y="1555750"/>
          <p14:tracePt t="1579" x="2819400" y="1549400"/>
          <p14:tracePt t="1664" x="2813050" y="1543050"/>
          <p14:tracePt t="1672" x="2813050" y="1536700"/>
          <p14:tracePt t="1696" x="2800350" y="1536700"/>
          <p14:tracePt t="1720" x="2794000" y="1530350"/>
          <p14:tracePt t="1944" x="2794000" y="1536700"/>
          <p14:tracePt t="1960" x="2794000" y="1543050"/>
          <p14:tracePt t="2000" x="2800350" y="1555750"/>
          <p14:tracePt t="2016" x="2800350" y="1562100"/>
          <p14:tracePt t="2031" x="2806700" y="1562100"/>
          <p14:tracePt t="2040" x="2806700" y="1568450"/>
          <p14:tracePt t="2056" x="2806700" y="1574800"/>
          <p14:tracePt t="2104" x="2806700" y="1587500"/>
          <p14:tracePt t="2120" x="2806700" y="1593850"/>
          <p14:tracePt t="2128" x="2806700" y="1600200"/>
          <p14:tracePt t="2144" x="2806700" y="1606550"/>
          <p14:tracePt t="2151" x="2806700" y="1619250"/>
          <p14:tracePt t="2175" x="2806700" y="1625600"/>
          <p14:tracePt t="2199" x="2806700" y="1631950"/>
          <p14:tracePt t="2223" x="2806700" y="1638300"/>
          <p14:tracePt t="2231" x="2806700" y="1651000"/>
          <p14:tracePt t="2239" x="2806700" y="1657350"/>
          <p14:tracePt t="2247" x="2806700" y="1663700"/>
          <p14:tracePt t="2262" x="2806700" y="1676400"/>
          <p14:tracePt t="2279" x="2806700" y="1701800"/>
          <p14:tracePt t="2295" x="2806700" y="1727200"/>
          <p14:tracePt t="2312" x="2806700" y="1752600"/>
          <p14:tracePt t="2329" x="2806700" y="1784350"/>
          <p14:tracePt t="2345" x="2800350" y="1803400"/>
          <p14:tracePt t="2362" x="2794000" y="1809750"/>
          <p14:tracePt t="2379" x="2794000" y="1816100"/>
          <p14:tracePt t="2415" x="2794000" y="1822450"/>
          <p14:tracePt t="2439" x="2794000" y="1835150"/>
          <p14:tracePt t="2455" x="2787650" y="1841500"/>
          <p14:tracePt t="2471" x="2787650" y="1847850"/>
          <p14:tracePt t="2479" x="2787650" y="1854200"/>
          <p14:tracePt t="2495" x="2787650" y="1860550"/>
          <p14:tracePt t="2512" x="2787650" y="1879600"/>
          <p14:tracePt t="2529" x="2787650" y="1885950"/>
          <p14:tracePt t="2545" x="2781300" y="1892300"/>
          <p14:tracePt t="2562" x="2781300" y="1905000"/>
          <p14:tracePt t="2579" x="2781300" y="1911350"/>
          <p14:tracePt t="2612" x="2781300" y="1917700"/>
          <p14:tracePt t="2629" x="2781300" y="1924050"/>
          <p14:tracePt t="2647" x="2781300" y="1930400"/>
          <p14:tracePt t="2662" x="2781300" y="1943100"/>
          <p14:tracePt t="2679" x="2781300" y="1955800"/>
          <p14:tracePt t="2696" x="2781300" y="1974850"/>
          <p14:tracePt t="2712" x="2781300" y="1993900"/>
          <p14:tracePt t="2729" x="2774950" y="2006600"/>
          <p14:tracePt t="2746" x="2774950" y="2019300"/>
          <p14:tracePt t="2775" x="2774950" y="2025650"/>
          <p14:tracePt t="2807" x="2774950" y="2032000"/>
          <p14:tracePt t="2815" x="2774950" y="2038350"/>
          <p14:tracePt t="2831" x="2774950" y="2051050"/>
          <p14:tracePt t="2847" x="2774950" y="2063750"/>
          <p14:tracePt t="2863" x="2774950" y="2070100"/>
          <p14:tracePt t="2871" x="2768600" y="2089150"/>
          <p14:tracePt t="2879" x="2762250" y="2101850"/>
          <p14:tracePt t="2896" x="2762250" y="2108200"/>
          <p14:tracePt t="2912" x="2755900" y="2127250"/>
          <p14:tracePt t="2929" x="2755900" y="2133600"/>
          <p14:tracePt t="2946" x="2755900" y="2139950"/>
          <p14:tracePt t="3232" x="2755900" y="2152650"/>
          <p14:tracePt t="3408" x="2762250" y="2152650"/>
        </p14:tracePtLst>
      </p14:laserTraceLst>
    </p:ext>
  </p:extLst>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634731B-029B-44F4-B212-8EBFC71796BB}" type="slidenum">
              <a:rPr lang="en-US" altLang="en-US" sz="1000" b="0">
                <a:solidFill>
                  <a:srgbClr val="9B9A98"/>
                </a:solidFill>
                <a:latin typeface="Arial" panose="020B0604020202020204" pitchFamily="34" charset="0"/>
              </a:rPr>
              <a:pPr/>
              <a:t>182</a:t>
            </a:fld>
            <a:endParaRPr lang="en-US" altLang="en-US" sz="1000" b="0">
              <a:solidFill>
                <a:srgbClr val="9B9A98"/>
              </a:solidFill>
              <a:latin typeface="Arial" panose="020B0604020202020204" pitchFamily="34" charset="0"/>
            </a:endParaRPr>
          </a:p>
        </p:txBody>
      </p:sp>
      <p:pic>
        <p:nvPicPr>
          <p:cNvPr id="15363" name="Picture 2"/>
          <p:cNvPicPr>
            <a:picLocks noChangeAspect="1" noChangeArrowheads="1"/>
          </p:cNvPicPr>
          <p:nvPr/>
        </p:nvPicPr>
        <p:blipFill>
          <a:blip r:embed="rId3">
            <a:extLst>
              <a:ext uri="{28A0092B-C50C-407E-A947-70E740481C1C}">
                <a14:useLocalDpi xmlns:a14="http://schemas.microsoft.com/office/drawing/2010/main" val="0"/>
              </a:ext>
            </a:extLst>
          </a:blip>
          <a:srcRect b="5060"/>
          <a:stretch>
            <a:fillRect/>
          </a:stretch>
        </p:blipFill>
        <p:spPr bwMode="auto">
          <a:xfrm>
            <a:off x="1790700" y="711201"/>
            <a:ext cx="8610600"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152651" y="1323975"/>
            <a:ext cx="809625" cy="2590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48003120"/>
      </p:ext>
    </p:extLst>
  </p:cSld>
  <p:clrMapOvr>
    <a:masterClrMapping/>
  </p:clrMapOvr>
  <mc:AlternateContent xmlns:mc="http://schemas.openxmlformats.org/markup-compatibility/2006" xmlns:p14="http://schemas.microsoft.com/office/powerpoint/2010/main">
    <mc:Choice Requires="p14">
      <p:transition spd="slow" p14:dur="2000" advTm="12160"/>
    </mc:Choice>
    <mc:Fallback xmlns="">
      <p:transition spd="slow" advTm="121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2408" x="2774950" y="2108200"/>
          <p14:tracePt t="2415" x="2787650" y="1987550"/>
          <p14:tracePt t="2426" x="2806700" y="1885950"/>
          <p14:tracePt t="2443" x="2838450" y="1746250"/>
          <p14:tracePt t="2459" x="2889250" y="1638300"/>
          <p14:tracePt t="2476" x="2959100" y="1530350"/>
          <p14:tracePt t="2493" x="3041650" y="1473200"/>
          <p14:tracePt t="2509" x="3060700" y="1454150"/>
          <p14:tracePt t="2624" x="3067050" y="1454150"/>
          <p14:tracePt t="2632" x="3067050" y="1466850"/>
          <p14:tracePt t="2643" x="3073400" y="1492250"/>
          <p14:tracePt t="2659" x="3086100" y="1530350"/>
          <p14:tracePt t="2676" x="3105150" y="1587500"/>
          <p14:tracePt t="2693" x="3117850" y="1600200"/>
          <p14:tracePt t="2709" x="3117850" y="1619250"/>
          <p14:tracePt t="3513" x="3117850" y="1638300"/>
          <p14:tracePt t="3520" x="3117850" y="1657350"/>
          <p14:tracePt t="3528" x="3117850" y="1676400"/>
          <p14:tracePt t="3543" x="3117850" y="1695450"/>
          <p14:tracePt t="3560" x="3117850" y="1727200"/>
          <p14:tracePt t="3577" x="3117850" y="1784350"/>
          <p14:tracePt t="3593" x="3117850" y="1822450"/>
          <p14:tracePt t="3610" x="3117850" y="1879600"/>
          <p14:tracePt t="3626" x="3111500" y="1962150"/>
          <p14:tracePt t="3643" x="3111500" y="2044700"/>
          <p14:tracePt t="3660" x="3111500" y="2146300"/>
          <p14:tracePt t="3676" x="3111500" y="2247900"/>
          <p14:tracePt t="3693" x="3111500" y="2362200"/>
          <p14:tracePt t="3710" x="3092450" y="2501900"/>
          <p14:tracePt t="3727" x="3092450" y="2749550"/>
          <p14:tracePt t="3743" x="3092450" y="2914650"/>
          <p14:tracePt t="3760" x="3079750" y="3022600"/>
          <p14:tracePt t="3776" x="3067050" y="3143250"/>
          <p14:tracePt t="3793" x="3067050" y="3238500"/>
          <p14:tracePt t="3810" x="3067050" y="3282950"/>
          <p14:tracePt t="3826" x="3060700" y="3340100"/>
          <p14:tracePt t="3843" x="3048000" y="3378200"/>
          <p14:tracePt t="3860" x="3035300" y="3435350"/>
          <p14:tracePt t="3877" x="3035300" y="3448050"/>
          <p14:tracePt t="3893" x="3035300" y="3479800"/>
          <p14:tracePt t="3910" x="3035300" y="3492500"/>
          <p14:tracePt t="3927" x="3035300" y="3543300"/>
          <p14:tracePt t="3943" x="3035300" y="3575050"/>
          <p14:tracePt t="3960" x="3035300" y="3619500"/>
          <p14:tracePt t="3977" x="3028950" y="3644900"/>
          <p14:tracePt t="3993" x="3016250" y="3702050"/>
          <p14:tracePt t="4010" x="3016250" y="3727450"/>
          <p14:tracePt t="4027" x="3003550" y="3765550"/>
          <p14:tracePt t="4043" x="3003550" y="3790950"/>
          <p14:tracePt t="4060" x="3003550" y="3803650"/>
          <p14:tracePt t="4232" x="3003550" y="3797300"/>
          <p14:tracePt t="4240" x="3003550" y="3790950"/>
          <p14:tracePt t="4248" x="3003550" y="3771900"/>
          <p14:tracePt t="4260" x="3003550" y="3752850"/>
          <p14:tracePt t="4277" x="3003550" y="3727450"/>
          <p14:tracePt t="4294" x="3003550" y="3702050"/>
          <p14:tracePt t="4310" x="3003550" y="3638550"/>
          <p14:tracePt t="4327" x="3035300" y="3505200"/>
          <p14:tracePt t="4343" x="3086100" y="3359150"/>
          <p14:tracePt t="4360" x="3117850" y="3276600"/>
          <p14:tracePt t="4377" x="3155950" y="3200400"/>
          <p14:tracePt t="4393" x="3168650" y="3168650"/>
          <p14:tracePt t="4410" x="3187700" y="3105150"/>
          <p14:tracePt t="4427" x="3219450" y="3048000"/>
          <p14:tracePt t="4443" x="3257550" y="2997200"/>
          <p14:tracePt t="4460" x="3282950" y="2984500"/>
          <p14:tracePt t="4477" x="3295650" y="2978150"/>
          <p14:tracePt t="4493" x="3302000" y="2978150"/>
          <p14:tracePt t="4510" x="3302000" y="2971800"/>
          <p14:tracePt t="5296" x="3308350" y="2959100"/>
          <p14:tracePt t="5304" x="3302000" y="2927350"/>
          <p14:tracePt t="5312" x="3276600" y="2889250"/>
          <p14:tracePt t="5327" x="3263900" y="2851150"/>
          <p14:tracePt t="5344" x="3238500" y="2724150"/>
          <p14:tracePt t="5360" x="3232150" y="2673350"/>
          <p14:tracePt t="5377" x="3232150" y="2622550"/>
          <p14:tracePt t="5394" x="3219450" y="2552700"/>
          <p14:tracePt t="5410" x="3206750" y="2463800"/>
          <p14:tracePt t="5427" x="3194050" y="2374900"/>
          <p14:tracePt t="5443" x="3181350" y="2273300"/>
          <p14:tracePt t="5460" x="3155950" y="2165350"/>
          <p14:tracePt t="5477" x="3149600" y="2057400"/>
          <p14:tracePt t="5493" x="3130550" y="1974850"/>
          <p14:tracePt t="5510" x="3105150" y="1885950"/>
          <p14:tracePt t="5527" x="3079750" y="1809750"/>
          <p14:tracePt t="5529" x="3067050" y="1778000"/>
          <p14:tracePt t="5544" x="3041650" y="1651000"/>
          <p14:tracePt t="5560" x="3009900" y="1536700"/>
          <p14:tracePt t="5577" x="2971800" y="1441450"/>
          <p14:tracePt t="5594" x="2959100" y="1358900"/>
          <p14:tracePt t="5610" x="2952750" y="1339850"/>
          <p14:tracePt t="5627" x="2940050" y="1308100"/>
          <p14:tracePt t="5644" x="2933700" y="1301750"/>
          <p14:tracePt t="5848" x="2933700" y="1314450"/>
          <p14:tracePt t="5864" x="2933700" y="1320800"/>
          <p14:tracePt t="5872" x="2927350" y="1333500"/>
          <p14:tracePt t="5880" x="2927350" y="1346200"/>
          <p14:tracePt t="5894" x="2927350" y="1365250"/>
          <p14:tracePt t="5911" x="2914650" y="1403350"/>
          <p14:tracePt t="5944" x="2914650" y="1409700"/>
          <p14:tracePt t="5962" x="2914650" y="1416050"/>
          <p14:tracePt t="6104" x="2914650" y="1454150"/>
          <p14:tracePt t="6113" x="2914650" y="1479550"/>
          <p14:tracePt t="6120" x="2914650" y="1549400"/>
          <p14:tracePt t="6128" x="2914650" y="1631950"/>
          <p14:tracePt t="6144" x="2914650" y="1835150"/>
          <p14:tracePt t="6160" x="2914650" y="2082800"/>
          <p14:tracePt t="6177" x="2914650" y="2292350"/>
          <p14:tracePt t="6194" x="2914650" y="2425700"/>
          <p14:tracePt t="6211" x="2914650" y="2527300"/>
          <p14:tracePt t="6227" x="2914650" y="2552700"/>
          <p14:tracePt t="6312" x="2914650" y="2559050"/>
          <p14:tracePt t="6320" x="2901950" y="2559050"/>
          <p14:tracePt t="6328" x="2901950" y="2540000"/>
          <p14:tracePt t="6344" x="2901950" y="2533650"/>
          <p14:tracePt t="6361" x="2901950" y="2527300"/>
          <p14:tracePt t="6377" x="2901950" y="2514600"/>
          <p14:tracePt t="6410" x="2895600" y="2501900"/>
          <p14:tracePt t="6427" x="2889250" y="2482850"/>
          <p14:tracePt t="6444" x="2876550" y="2451100"/>
          <p14:tracePt t="6460" x="2851150" y="2393950"/>
          <p14:tracePt t="6477" x="2838450" y="2305050"/>
          <p14:tracePt t="6494" x="2825750" y="2228850"/>
          <p14:tracePt t="6511" x="2813050" y="2171700"/>
          <p14:tracePt t="6527" x="2813050" y="2152650"/>
          <p14:tracePt t="6544" x="2813050" y="2146300"/>
          <p14:tracePt t="6616" x="2813050" y="2139950"/>
          <p14:tracePt t="6624" x="2813050" y="2120900"/>
          <p14:tracePt t="6632" x="2813050" y="2114550"/>
          <p14:tracePt t="6644" x="2813050" y="2095500"/>
          <p14:tracePt t="6661" x="2813050" y="2076450"/>
          <p14:tracePt t="6677" x="2813050" y="2051050"/>
          <p14:tracePt t="6694" x="2813050" y="2006600"/>
          <p14:tracePt t="6711" x="2813050" y="1974850"/>
          <p14:tracePt t="6727" x="2813050" y="1936750"/>
          <p14:tracePt t="6744" x="2806700" y="1917700"/>
          <p14:tracePt t="6761" x="2806700" y="1892300"/>
          <p14:tracePt t="6777" x="2794000" y="1860550"/>
          <p14:tracePt t="6794" x="2794000" y="1822450"/>
          <p14:tracePt t="6811" x="2787650" y="1778000"/>
          <p14:tracePt t="6827" x="2774950" y="1727200"/>
          <p14:tracePt t="6844" x="2774950" y="1701800"/>
          <p14:tracePt t="6861" x="2774950" y="1689100"/>
          <p14:tracePt t="6929" x="2774950" y="1727200"/>
          <p14:tracePt t="6936" x="2774950" y="1784350"/>
          <p14:tracePt t="6944" x="2774950" y="1860550"/>
          <p14:tracePt t="6961" x="2774950" y="2057400"/>
          <p14:tracePt t="6977" x="2762250" y="2203450"/>
          <p14:tracePt t="6994" x="2762250" y="2355850"/>
          <p14:tracePt t="7011" x="2762250" y="2438400"/>
          <p14:tracePt t="7028" x="2762250" y="2476500"/>
          <p14:tracePt t="7031" x="2762250" y="2495550"/>
          <p14:tracePt t="7044" x="2762250" y="2508250"/>
          <p14:tracePt t="7368" x="2762250" y="2514600"/>
          <p14:tracePt t="7376" x="2768600" y="2559050"/>
          <p14:tracePt t="7384" x="2768600" y="2628900"/>
          <p14:tracePt t="7394" x="2781300" y="2762250"/>
          <p14:tracePt t="7411" x="2844800" y="3092450"/>
          <p14:tracePt t="7428" x="2870200" y="3276600"/>
          <p14:tracePt t="7444" x="2882900" y="3346450"/>
          <p14:tracePt t="7461" x="2882900" y="3359150"/>
          <p14:tracePt t="7624" x="2882900" y="3352800"/>
          <p14:tracePt t="7640" x="2882900" y="3346450"/>
          <p14:tracePt t="7647" x="2882900" y="3340100"/>
          <p14:tracePt t="7661" x="2882900" y="3321050"/>
          <p14:tracePt t="7678" x="2882900" y="3282950"/>
          <p14:tracePt t="7695" x="2882900" y="3117850"/>
          <p14:tracePt t="7711" x="2882900" y="3028950"/>
          <p14:tracePt t="7728" x="2882900" y="2774950"/>
          <p14:tracePt t="7744" x="2882900" y="2641600"/>
          <p14:tracePt t="7761" x="2882900" y="2546350"/>
          <p14:tracePt t="7778" x="2882900" y="2501900"/>
          <p14:tracePt t="7794" x="2882900" y="2482850"/>
          <p14:tracePt t="7811" x="2895600" y="2476500"/>
          <p14:tracePt t="7920" x="2895600" y="2495550"/>
          <p14:tracePt t="7928" x="2895600" y="2508250"/>
          <p14:tracePt t="7936" x="2895600" y="2546350"/>
          <p14:tracePt t="7944" x="2895600" y="2590800"/>
          <p14:tracePt t="7961" x="2895600" y="2673350"/>
          <p14:tracePt t="7978" x="2895600" y="2762250"/>
          <p14:tracePt t="7994" x="2895600" y="2863850"/>
          <p14:tracePt t="8011" x="2895600" y="2946400"/>
          <p14:tracePt t="8028" x="2895600" y="2990850"/>
          <p14:tracePt t="8044" x="2895600" y="3009900"/>
          <p14:tracePt t="8061" x="2895600" y="3016250"/>
          <p14:tracePt t="8078" x="2895600" y="3022600"/>
          <p14:tracePt t="8504" x="2895600" y="3028950"/>
          <p14:tracePt t="8512" x="2927350" y="3028950"/>
          <p14:tracePt t="8520" x="2990850" y="3028950"/>
          <p14:tracePt t="8528" x="3086100" y="3028950"/>
          <p14:tracePt t="8545" x="3384550" y="3028950"/>
          <p14:tracePt t="8561" x="3867150" y="3028950"/>
          <p14:tracePt t="8578" x="4337050" y="3028950"/>
          <p14:tracePt t="8595" x="4749800" y="3028950"/>
          <p14:tracePt t="8611" x="4946650" y="3028950"/>
          <p14:tracePt t="8628" x="4997450" y="3028950"/>
        </p14:tracePtLst>
      </p14:laserTraceLst>
    </p:ext>
  </p:extLs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49DCD47-ABC2-4D33-990C-281F5246EE30}" type="slidenum">
              <a:rPr lang="en-US" altLang="en-US" sz="1000" b="0">
                <a:solidFill>
                  <a:srgbClr val="9B9A98"/>
                </a:solidFill>
                <a:latin typeface="Arial" panose="020B0604020202020204" pitchFamily="34" charset="0"/>
              </a:rPr>
              <a:pPr/>
              <a:t>183</a:t>
            </a:fld>
            <a:endParaRPr lang="en-US" altLang="en-US" sz="1000" b="0">
              <a:solidFill>
                <a:srgbClr val="9B9A98"/>
              </a:solidFill>
              <a:latin typeface="Arial" panose="020B0604020202020204" pitchFamily="34" charset="0"/>
            </a:endParaRPr>
          </a:p>
        </p:txBody>
      </p:sp>
      <p:pic>
        <p:nvPicPr>
          <p:cNvPr id="16387" name="Picture 2"/>
          <p:cNvPicPr>
            <a:picLocks noChangeAspect="1" noChangeArrowheads="1"/>
          </p:cNvPicPr>
          <p:nvPr/>
        </p:nvPicPr>
        <p:blipFill>
          <a:blip r:embed="rId3">
            <a:extLst>
              <a:ext uri="{28A0092B-C50C-407E-A947-70E740481C1C}">
                <a14:useLocalDpi xmlns:a14="http://schemas.microsoft.com/office/drawing/2010/main" val="0"/>
              </a:ext>
            </a:extLst>
          </a:blip>
          <a:srcRect b="5820"/>
          <a:stretch>
            <a:fillRect/>
          </a:stretch>
        </p:blipFill>
        <p:spPr bwMode="auto">
          <a:xfrm>
            <a:off x="1866900" y="758825"/>
            <a:ext cx="8447088" cy="447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276475" y="1209676"/>
            <a:ext cx="1295400" cy="2505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041028892"/>
      </p:ext>
    </p:extLst>
  </p:cSld>
  <p:clrMapOvr>
    <a:masterClrMapping/>
  </p:clrMapOvr>
  <mc:AlternateContent xmlns:mc="http://schemas.openxmlformats.org/markup-compatibility/2006" xmlns:p14="http://schemas.microsoft.com/office/powerpoint/2010/main">
    <mc:Choice Requires="p14">
      <p:transition spd="slow" p14:dur="2000" advTm="21536"/>
    </mc:Choice>
    <mc:Fallback xmlns="">
      <p:transition spd="slow" advTm="215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6CC2B32-4892-4849-BFFB-0FC8BBA3ACA6}" type="slidenum">
              <a:rPr lang="en-US" altLang="en-US" sz="1000" b="0">
                <a:solidFill>
                  <a:srgbClr val="9B9A98"/>
                </a:solidFill>
                <a:latin typeface="Arial" panose="020B0604020202020204" pitchFamily="34" charset="0"/>
              </a:rPr>
              <a:pPr/>
              <a:t>184</a:t>
            </a:fld>
            <a:endParaRPr lang="en-US" altLang="en-US" sz="1000" b="0">
              <a:solidFill>
                <a:srgbClr val="9B9A98"/>
              </a:solidFill>
              <a:latin typeface="Arial" panose="020B0604020202020204" pitchFamily="34" charset="0"/>
            </a:endParaRPr>
          </a:p>
        </p:txBody>
      </p:sp>
      <p:pic>
        <p:nvPicPr>
          <p:cNvPr id="17411" name="Picture 2"/>
          <p:cNvPicPr>
            <a:picLocks noChangeAspect="1" noChangeArrowheads="1"/>
          </p:cNvPicPr>
          <p:nvPr/>
        </p:nvPicPr>
        <p:blipFill>
          <a:blip r:embed="rId3">
            <a:extLst>
              <a:ext uri="{28A0092B-C50C-407E-A947-70E740481C1C}">
                <a14:useLocalDpi xmlns:a14="http://schemas.microsoft.com/office/drawing/2010/main" val="0"/>
              </a:ext>
            </a:extLst>
          </a:blip>
          <a:srcRect b="5927"/>
          <a:stretch>
            <a:fillRect/>
          </a:stretch>
        </p:blipFill>
        <p:spPr bwMode="auto">
          <a:xfrm>
            <a:off x="1989139" y="982664"/>
            <a:ext cx="8294687"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71725" y="1562100"/>
            <a:ext cx="1162050" cy="22860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22485795"/>
      </p:ext>
    </p:extLst>
  </p:cSld>
  <p:clrMapOvr>
    <a:masterClrMapping/>
  </p:clrMapOvr>
  <mc:AlternateContent xmlns:mc="http://schemas.openxmlformats.org/markup-compatibility/2006" xmlns:p14="http://schemas.microsoft.com/office/powerpoint/2010/main">
    <mc:Choice Requires="p14">
      <p:transition spd="slow" p14:dur="2000" advTm="9938"/>
    </mc:Choice>
    <mc:Fallback xmlns="">
      <p:transition spd="slow" advTm="993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4C001A-FDC2-4E1E-A158-4B231D779820}" type="slidenum">
              <a:rPr lang="en-US" altLang="en-US" sz="1000" b="0">
                <a:solidFill>
                  <a:srgbClr val="9B9A98"/>
                </a:solidFill>
                <a:latin typeface="Arial" panose="020B0604020202020204" pitchFamily="34" charset="0"/>
              </a:rPr>
              <a:pPr/>
              <a:t>185</a:t>
            </a:fld>
            <a:endParaRPr lang="en-US" altLang="en-US" sz="1000" b="0">
              <a:solidFill>
                <a:srgbClr val="9B9A98"/>
              </a:solidFill>
              <a:latin typeface="Arial" panose="020B0604020202020204" pitchFamily="34" charset="0"/>
            </a:endParaRPr>
          </a:p>
        </p:txBody>
      </p:sp>
      <p:pic>
        <p:nvPicPr>
          <p:cNvPr id="18435" name="Picture 2"/>
          <p:cNvPicPr>
            <a:picLocks noChangeAspect="1" noChangeArrowheads="1"/>
          </p:cNvPicPr>
          <p:nvPr/>
        </p:nvPicPr>
        <p:blipFill>
          <a:blip r:embed="rId3">
            <a:extLst>
              <a:ext uri="{28A0092B-C50C-407E-A947-70E740481C1C}">
                <a14:useLocalDpi xmlns:a14="http://schemas.microsoft.com/office/drawing/2010/main" val="0"/>
              </a:ext>
            </a:extLst>
          </a:blip>
          <a:srcRect b="5176"/>
          <a:stretch>
            <a:fillRect/>
          </a:stretch>
        </p:blipFill>
        <p:spPr bwMode="auto">
          <a:xfrm>
            <a:off x="1952626" y="577851"/>
            <a:ext cx="8513763"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43251" y="619125"/>
            <a:ext cx="809625" cy="342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295651" y="1181100"/>
            <a:ext cx="1514475" cy="342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48201" y="1885950"/>
            <a:ext cx="1514475" cy="2413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045397622"/>
      </p:ext>
    </p:extLst>
  </p:cSld>
  <p:clrMapOvr>
    <a:masterClrMapping/>
  </p:clrMapOvr>
  <mc:AlternateContent xmlns:mc="http://schemas.openxmlformats.org/markup-compatibility/2006" xmlns:p14="http://schemas.microsoft.com/office/powerpoint/2010/main">
    <mc:Choice Requires="p14">
      <p:transition spd="slow" p14:dur="2000" advTm="14494"/>
    </mc:Choice>
    <mc:Fallback xmlns="">
      <p:transition spd="slow" advTm="1449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CDA8AB-E9E6-4509-A551-E4801519EB0B}" type="slidenum">
              <a:rPr lang="en-US" altLang="en-US" sz="1000" b="0">
                <a:solidFill>
                  <a:srgbClr val="9B9A98"/>
                </a:solidFill>
                <a:latin typeface="Arial" panose="020B0604020202020204" pitchFamily="34" charset="0"/>
              </a:rPr>
              <a:pPr/>
              <a:t>186</a:t>
            </a:fld>
            <a:endParaRPr lang="en-US" altLang="en-US" sz="1000" b="0">
              <a:solidFill>
                <a:srgbClr val="9B9A98"/>
              </a:solidFill>
              <a:latin typeface="Arial" panose="020B0604020202020204" pitchFamily="34" charset="0"/>
            </a:endParaRPr>
          </a:p>
        </p:txBody>
      </p:sp>
      <p:pic>
        <p:nvPicPr>
          <p:cNvPr id="19459" name="Picture 2"/>
          <p:cNvPicPr>
            <a:picLocks noChangeAspect="1" noChangeArrowheads="1"/>
          </p:cNvPicPr>
          <p:nvPr/>
        </p:nvPicPr>
        <p:blipFill>
          <a:blip r:embed="rId3">
            <a:extLst>
              <a:ext uri="{28A0092B-C50C-407E-A947-70E740481C1C}">
                <a14:useLocalDpi xmlns:a14="http://schemas.microsoft.com/office/drawing/2010/main" val="0"/>
              </a:ext>
            </a:extLst>
          </a:blip>
          <a:srcRect b="5086"/>
          <a:stretch>
            <a:fillRect/>
          </a:stretch>
        </p:blipFill>
        <p:spPr bwMode="auto">
          <a:xfrm>
            <a:off x="1687513" y="482600"/>
            <a:ext cx="8666162" cy="462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486276" y="2295526"/>
            <a:ext cx="1171575" cy="1619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72126" y="2533651"/>
            <a:ext cx="2952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060988042"/>
      </p:ext>
    </p:extLst>
  </p:cSld>
  <p:clrMapOvr>
    <a:masterClrMapping/>
  </p:clrMapOvr>
  <mc:AlternateContent xmlns:mc="http://schemas.openxmlformats.org/markup-compatibility/2006" xmlns:p14="http://schemas.microsoft.com/office/powerpoint/2010/main">
    <mc:Choice Requires="p14">
      <p:transition spd="slow" p14:dur="2000" advTm="27199"/>
    </mc:Choice>
    <mc:Fallback xmlns="">
      <p:transition spd="slow" advTm="2719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1663" x="4997450" y="3003550"/>
          <p14:tracePt t="1671" x="4997450" y="2901950"/>
          <p14:tracePt t="1682" x="4997450" y="2711450"/>
          <p14:tracePt t="1698" x="5022850" y="2578100"/>
          <p14:tracePt t="1783" x="5149850" y="2578100"/>
          <p14:tracePt t="1791" x="5410200" y="2552700"/>
          <p14:tracePt t="1799" x="5721350" y="2482850"/>
          <p14:tracePt t="1815" x="6223000" y="2413000"/>
          <p14:tracePt t="1832" x="6388100" y="2368550"/>
          <p14:tracePt t="1848" x="6470650" y="2324100"/>
          <p14:tracePt t="1865" x="6534150" y="2247900"/>
          <p14:tracePt t="1882" x="6604000" y="2120900"/>
          <p14:tracePt t="1899" x="6711950" y="1847850"/>
          <p14:tracePt t="1915" x="6750050" y="1485900"/>
          <p14:tracePt t="1932" x="6769100" y="1168400"/>
          <p14:tracePt t="1948" x="6769100" y="1003300"/>
          <p14:tracePt t="1965" x="6769100" y="882650"/>
          <p14:tracePt t="1982" x="6769100" y="800100"/>
          <p14:tracePt t="1999" x="6769100" y="749300"/>
          <p14:tracePt t="2079" x="6769100" y="793750"/>
          <p14:tracePt t="2087" x="6724650" y="933450"/>
          <p14:tracePt t="2098" x="6661150" y="1162050"/>
          <p14:tracePt t="2115" x="6464300" y="1701800"/>
          <p14:tracePt t="2132" x="6356350" y="2127250"/>
          <p14:tracePt t="2138" x="6299200" y="2286000"/>
          <p14:tracePt t="2148" x="6286500" y="2336800"/>
          <p14:tracePt t="2165" x="6286500" y="2355850"/>
          <p14:tracePt t="2183" x="6280150" y="2362200"/>
          <p14:tracePt t="2263" x="6273800" y="2362200"/>
          <p14:tracePt t="2271" x="6267450" y="2362200"/>
          <p14:tracePt t="2282" x="6261100" y="2368550"/>
          <p14:tracePt t="2298" x="6248400" y="2400300"/>
          <p14:tracePt t="2316" x="6197600" y="2501900"/>
          <p14:tracePt t="2332" x="6153150" y="2584450"/>
          <p14:tracePt t="2349" x="6127750" y="2635250"/>
          <p14:tracePt t="2366" x="6115050" y="2647950"/>
          <p14:tracePt t="2407" x="6115050" y="2641600"/>
          <p14:tracePt t="2415" x="6121400" y="2590800"/>
          <p14:tracePt t="2432" x="6146800" y="2489200"/>
          <p14:tracePt t="2449" x="6178550" y="2362200"/>
          <p14:tracePt t="2465" x="6184900" y="2324100"/>
          <p14:tracePt t="2482" x="6184900" y="2317750"/>
          <p14:tracePt t="2591" x="6191250" y="2311400"/>
          <p14:tracePt t="2607" x="6210300" y="2311400"/>
          <p14:tracePt t="2615" x="6216650" y="2311400"/>
          <p14:tracePt t="2623" x="6229350" y="2311400"/>
          <p14:tracePt t="2632" x="6235700" y="2317750"/>
          <p14:tracePt t="2649" x="6248400" y="2317750"/>
          <p14:tracePt t="2665" x="6254750" y="2317750"/>
          <p14:tracePt t="3751" x="6261100" y="2317750"/>
          <p14:tracePt t="3759" x="6273800" y="2362200"/>
          <p14:tracePt t="3767" x="6273800" y="2419350"/>
          <p14:tracePt t="3782" x="6286500" y="2546350"/>
          <p14:tracePt t="3799" x="6286500" y="2647950"/>
          <p14:tracePt t="3816" x="6286500" y="2768600"/>
          <p14:tracePt t="3832" x="6286500" y="2851150"/>
          <p14:tracePt t="3849" x="6299200" y="2940050"/>
          <p14:tracePt t="3866" x="6311900" y="3009900"/>
          <p14:tracePt t="3882" x="6324600" y="3067050"/>
          <p14:tracePt t="3899" x="6324600" y="3073400"/>
          <p14:tracePt t="3991" x="6324600" y="3079750"/>
          <p14:tracePt t="4007" x="6324600" y="3098800"/>
          <p14:tracePt t="4015" x="6318250" y="3098800"/>
          <p14:tracePt t="4023" x="6311900" y="3111500"/>
          <p14:tracePt t="4032" x="6305550" y="3117850"/>
          <p14:tracePt t="4049" x="6292850" y="3136900"/>
          <p14:tracePt t="4066" x="6292850" y="3175000"/>
          <p14:tracePt t="4082" x="6286500" y="3213100"/>
          <p14:tracePt t="4099" x="6273800" y="3251200"/>
          <p14:tracePt t="4116" x="6267450" y="3257550"/>
          <p14:tracePt t="4149" x="6254750" y="3270250"/>
          <p14:tracePt t="4200" x="6242050" y="3270250"/>
          <p14:tracePt t="4663" x="6210300" y="3270250"/>
          <p14:tracePt t="4671" x="6096000" y="3270250"/>
          <p14:tracePt t="4683" x="5905500" y="3143250"/>
          <p14:tracePt t="4699" x="5689600" y="2984500"/>
          <p14:tracePt t="4716" x="5568950" y="2908300"/>
          <p14:tracePt t="4733" x="5492750" y="2870200"/>
          <p14:tracePt t="4750" x="5473700" y="2857500"/>
          <p14:tracePt t="4783" x="5467350" y="2857500"/>
          <p14:tracePt t="4799" x="5461000" y="2857500"/>
          <p14:tracePt t="4823" x="5448300" y="2857500"/>
          <p14:tracePt t="4833" x="5441950" y="2857500"/>
          <p14:tracePt t="4850" x="5410200" y="2851150"/>
          <p14:tracePt t="4866" x="5359400" y="2838450"/>
          <p14:tracePt t="4883" x="5270500" y="2825750"/>
          <p14:tracePt t="4899" x="5137150" y="2800350"/>
          <p14:tracePt t="4916" x="5029200" y="2774950"/>
          <p14:tracePt t="4933" x="4959350" y="2762250"/>
          <p14:tracePt t="4950" x="4914900" y="2762250"/>
          <p14:tracePt t="4966" x="4902200" y="2762250"/>
          <p14:tracePt t="5071" x="4902200" y="2755900"/>
          <p14:tracePt t="6423" x="4902200" y="2743200"/>
          <p14:tracePt t="6439" x="4902200" y="2736850"/>
          <p14:tracePt t="6447" x="4908550" y="2711450"/>
          <p14:tracePt t="6455" x="4921250" y="2686050"/>
          <p14:tracePt t="6466" x="4946650" y="2654300"/>
          <p14:tracePt t="6483" x="4965700" y="2590800"/>
          <p14:tracePt t="6500" x="4972050" y="2559050"/>
          <p14:tracePt t="6516" x="4972050" y="2533650"/>
          <p14:tracePt t="6533" x="4972050" y="2520950"/>
          <p14:tracePt t="6591" x="4972050" y="2514600"/>
          <p14:tracePt t="6911" x="4965700" y="2527300"/>
          <p14:tracePt t="7407" x="4978400" y="2540000"/>
          <p14:tracePt t="7415" x="5010150" y="2540000"/>
          <p14:tracePt t="7423" x="5060950" y="2540000"/>
          <p14:tracePt t="7433" x="5111750" y="2540000"/>
          <p14:tracePt t="7450" x="5232400" y="2540000"/>
          <p14:tracePt t="7467" x="5346700" y="2540000"/>
          <p14:tracePt t="7484" x="5492750" y="2527300"/>
          <p14:tracePt t="7500" x="5638800" y="2501900"/>
          <p14:tracePt t="7517" x="5746750" y="2476500"/>
          <p14:tracePt t="7534" x="5778500" y="2463800"/>
          <p14:tracePt t="7623" x="5791200" y="2451100"/>
          <p14:tracePt t="7631" x="5797550" y="2438400"/>
          <p14:tracePt t="7639" x="5797550" y="2432050"/>
          <p14:tracePt t="7650" x="5803900" y="2432050"/>
          <p14:tracePt t="7667" x="5810250" y="2425700"/>
          <p14:tracePt t="7684" x="5822950" y="2413000"/>
          <p14:tracePt t="7700" x="5867400" y="2393950"/>
          <p14:tracePt t="7717" x="5918200" y="2393950"/>
          <p14:tracePt t="7734" x="5988050" y="2381250"/>
          <p14:tracePt t="7750" x="6127750" y="2381250"/>
          <p14:tracePt t="7767" x="6178550" y="2381250"/>
          <p14:tracePt t="7784" x="6197600" y="2381250"/>
          <p14:tracePt t="7800" x="6203950" y="2381250"/>
          <p14:tracePt t="7817" x="6216650" y="2381250"/>
          <p14:tracePt t="8407" x="6216650" y="2387600"/>
          <p14:tracePt t="8415" x="6210300" y="2393950"/>
          <p14:tracePt t="8455" x="6210300" y="2400300"/>
          <p14:tracePt t="8463" x="6210300" y="2413000"/>
          <p14:tracePt t="8471" x="6210300" y="2419350"/>
          <p14:tracePt t="8484" x="6210300" y="2425700"/>
          <p14:tracePt t="8501" x="6210300" y="2444750"/>
          <p14:tracePt t="8517" x="6210300" y="2451100"/>
          <p14:tracePt t="10919" x="6178550" y="2457450"/>
          <p14:tracePt t="10927" x="6115050" y="2457450"/>
          <p14:tracePt t="10935" x="6064250" y="2457450"/>
          <p14:tracePt t="10951" x="5949950" y="2457450"/>
          <p14:tracePt t="10968" x="5803900" y="2457450"/>
          <p14:tracePt t="10985" x="5619750" y="2457450"/>
          <p14:tracePt t="11001" x="5448300" y="2457450"/>
          <p14:tracePt t="11018" x="5359400" y="2457450"/>
          <p14:tracePt t="11035" x="5283200" y="2457450"/>
          <p14:tracePt t="11051" x="5219700" y="2470150"/>
          <p14:tracePt t="11068" x="5187950" y="2470150"/>
          <p14:tracePt t="11085" x="5162550" y="2476500"/>
          <p14:tracePt t="11102" x="5111750" y="2482850"/>
          <p14:tracePt t="11135" x="5105400" y="2489200"/>
          <p14:tracePt t="11151" x="5099050" y="2489200"/>
          <p14:tracePt t="11168" x="5092700" y="2489200"/>
          <p14:tracePt t="11185" x="5080000" y="2489200"/>
          <p14:tracePt t="11201" x="5067300" y="2489200"/>
          <p14:tracePt t="11218" x="5029200" y="2489200"/>
          <p14:tracePt t="11235" x="4997450" y="2489200"/>
          <p14:tracePt t="11251" x="4991100" y="2489200"/>
          <p14:tracePt t="11383" x="4984750" y="2489200"/>
          <p14:tracePt t="11679" x="4978400" y="2482850"/>
          <p14:tracePt t="11687" x="4978400" y="2476500"/>
          <p14:tracePt t="11695" x="4978400" y="2457450"/>
          <p14:tracePt t="11711" x="4978400" y="2451100"/>
          <p14:tracePt t="11887" x="4978400" y="2438400"/>
          <p14:tracePt t="12095" x="4978400" y="2432050"/>
          <p14:tracePt t="12151" x="4978400" y="2425700"/>
          <p14:tracePt t="12167" x="4978400" y="2419350"/>
          <p14:tracePt t="13551" x="4991100" y="2406650"/>
          <p14:tracePt t="13583" x="4991100" y="2400300"/>
          <p14:tracePt t="13599" x="4997450" y="2393950"/>
          <p14:tracePt t="13655" x="4997450" y="2387600"/>
          <p14:tracePt t="13711" x="5010150" y="2374900"/>
          <p14:tracePt t="14616" x="5022850" y="2400300"/>
          <p14:tracePt t="14623" x="5035550" y="2413000"/>
          <p14:tracePt t="14636" x="5060950" y="2451100"/>
          <p14:tracePt t="14653" x="5099050" y="2495550"/>
          <p14:tracePt t="14669" x="5143500" y="2540000"/>
          <p14:tracePt t="14686" x="5200650" y="2597150"/>
          <p14:tracePt t="14689" x="5238750" y="2622550"/>
          <p14:tracePt t="14702" x="5295900" y="2667000"/>
          <p14:tracePt t="14719" x="5340350" y="2698750"/>
          <p14:tracePt t="14736" x="5378450" y="2717800"/>
          <p14:tracePt t="14752" x="5403850" y="2736850"/>
          <p14:tracePt t="14791" x="5410200" y="2736850"/>
          <p14:tracePt t="14807" x="5416550" y="2736850"/>
          <p14:tracePt t="14819" x="5422900" y="2749550"/>
          <p14:tracePt t="14836" x="5480050" y="2800350"/>
          <p14:tracePt t="14853" x="5524500" y="2851150"/>
          <p14:tracePt t="14870" x="5588000" y="2895600"/>
          <p14:tracePt t="14886" x="5594350" y="2908300"/>
          <p14:tracePt t="14935" x="5600700" y="2908300"/>
          <p14:tracePt t="14943" x="5626100" y="2908300"/>
          <p14:tracePt t="14953" x="5670550" y="2921000"/>
          <p14:tracePt t="14969" x="5848350" y="2965450"/>
          <p14:tracePt t="14986" x="6121400" y="3035300"/>
          <p14:tracePt t="15003" x="6413500" y="3111500"/>
          <p14:tracePt t="15019" x="6743700" y="3213100"/>
          <p14:tracePt t="15036" x="6991350" y="3289300"/>
          <p14:tracePt t="15053" x="7048500" y="3308350"/>
          <p14:tracePt t="15159" x="7048500" y="3321050"/>
          <p14:tracePt t="15167" x="7042150" y="3321050"/>
          <p14:tracePt t="15175" x="7029450" y="3333750"/>
          <p14:tracePt t="15186" x="7010400" y="3359150"/>
          <p14:tracePt t="15203" x="6978650" y="3403600"/>
          <p14:tracePt t="15219" x="6953250" y="3435350"/>
          <p14:tracePt t="15236" x="6921500" y="3467100"/>
          <p14:tracePt t="15253" x="6902450" y="3473450"/>
          <p14:tracePt t="15270" x="6858000" y="3473450"/>
          <p14:tracePt t="15285" x="6851650" y="3473450"/>
          <p14:tracePt t="15303" x="6788150" y="3473450"/>
          <p14:tracePt t="15319" x="6731000" y="3435350"/>
          <p14:tracePt t="15336" x="6680200" y="3403600"/>
          <p14:tracePt t="15353" x="6667500" y="3403600"/>
          <p14:tracePt t="15370" x="6667500" y="3397250"/>
          <p14:tracePt t="15386" x="6661150" y="3390900"/>
          <p14:tracePt t="15439" x="6654800" y="3390900"/>
          <p14:tracePt t="15447" x="6642100" y="3390900"/>
          <p14:tracePt t="15463" x="6635750" y="3378200"/>
          <p14:tracePt t="15471" x="6629400" y="3365500"/>
          <p14:tracePt t="15486" x="6610350" y="3346450"/>
          <p14:tracePt t="15503" x="6578600" y="3308350"/>
          <p14:tracePt t="15519" x="6565900" y="3295650"/>
          <p14:tracePt t="15536" x="6565900" y="3282950"/>
          <p14:tracePt t="15553" x="6559550" y="3276600"/>
          <p14:tracePt t="15569" x="6553200" y="3270250"/>
        </p14:tracePtLst>
      </p14:laserTraceLst>
    </p:ext>
  </p:extLs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8CFA46E-2624-49AE-9E9B-A162E0259AD3}" type="slidenum">
              <a:rPr lang="en-US" altLang="en-US" sz="1000" b="0">
                <a:solidFill>
                  <a:srgbClr val="9B9A98"/>
                </a:solidFill>
                <a:latin typeface="Arial" panose="020B0604020202020204" pitchFamily="34" charset="0"/>
              </a:rPr>
              <a:pPr/>
              <a:t>187</a:t>
            </a:fld>
            <a:endParaRPr lang="en-US" altLang="en-US" sz="1000" b="0">
              <a:solidFill>
                <a:srgbClr val="9B9A98"/>
              </a:solidFill>
              <a:latin typeface="Arial" panose="020B0604020202020204" pitchFamily="34" charset="0"/>
            </a:endParaRP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b="4816"/>
          <a:stretch>
            <a:fillRect/>
          </a:stretch>
        </p:blipFill>
        <p:spPr bwMode="auto">
          <a:xfrm>
            <a:off x="1763714" y="387351"/>
            <a:ext cx="8447087"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486276" y="2152650"/>
            <a:ext cx="847725" cy="1905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562601" y="2905126"/>
            <a:ext cx="352425"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900884633"/>
      </p:ext>
    </p:extLst>
  </p:cSld>
  <p:clrMapOvr>
    <a:masterClrMapping/>
  </p:clrMapOvr>
  <mc:AlternateContent xmlns:mc="http://schemas.openxmlformats.org/markup-compatibility/2006" xmlns:p14="http://schemas.microsoft.com/office/powerpoint/2010/main">
    <mc:Choice Requires="p14">
      <p:transition spd="slow" p14:dur="2000" advTm="2832"/>
    </mc:Choice>
    <mc:Fallback xmlns="">
      <p:transition spd="slow" advTm="28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88E51B-775D-44EB-9CD3-251B5660A4C8}" type="slidenum">
              <a:rPr lang="en-US" altLang="en-US" sz="1000" b="0">
                <a:solidFill>
                  <a:srgbClr val="9B9A98"/>
                </a:solidFill>
                <a:latin typeface="Arial" panose="020B0604020202020204" pitchFamily="34" charset="0"/>
              </a:rPr>
              <a:pPr/>
              <a:t>188</a:t>
            </a:fld>
            <a:endParaRPr lang="en-US" altLang="en-US" sz="1000" b="0">
              <a:solidFill>
                <a:srgbClr val="9B9A98"/>
              </a:solidFill>
              <a:latin typeface="Arial" panose="020B0604020202020204" pitchFamily="34" charset="0"/>
            </a:endParaRPr>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b="5598"/>
          <a:stretch>
            <a:fillRect/>
          </a:stretch>
        </p:blipFill>
        <p:spPr bwMode="auto">
          <a:xfrm>
            <a:off x="2035176" y="673100"/>
            <a:ext cx="8175625"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876926" y="3209926"/>
            <a:ext cx="1171575" cy="180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05626" y="2447926"/>
            <a:ext cx="581025"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01175856"/>
      </p:ext>
    </p:extLst>
  </p:cSld>
  <p:clrMapOvr>
    <a:masterClrMapping/>
  </p:clrMapOvr>
  <mc:AlternateContent xmlns:mc="http://schemas.openxmlformats.org/markup-compatibility/2006" xmlns:p14="http://schemas.microsoft.com/office/powerpoint/2010/main">
    <mc:Choice Requires="p14">
      <p:transition spd="slow" p14:dur="2000" advTm="12336"/>
    </mc:Choice>
    <mc:Fallback xmlns="">
      <p:transition spd="slow" advTm="123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mod="1">
    <p:ext uri="{3A86A75C-4F4B-4683-9AE1-C65F6400EC91}">
      <p14:laserTraceLst xmlns:p14="http://schemas.microsoft.com/office/powerpoint/2010/main">
        <p14:tracePtLst>
          <p14:tracePt t="7800" x="6584950" y="3225800"/>
          <p14:tracePt t="7809" x="6769100" y="3105150"/>
          <p14:tracePt t="7816" x="6908800" y="3048000"/>
          <p14:tracePt t="7829" x="7080250" y="2940050"/>
          <p14:tracePt t="7845" x="7423150" y="2743200"/>
          <p14:tracePt t="7862" x="7753350" y="2584450"/>
          <p14:tracePt t="7879" x="7931150" y="2470150"/>
          <p14:tracePt t="7895" x="7969250" y="2444750"/>
          <p14:tracePt t="7968" x="7988300" y="2419350"/>
          <p14:tracePt t="7976" x="8007350" y="2387600"/>
          <p14:tracePt t="7984" x="8013700" y="2368550"/>
          <p14:tracePt t="7995" x="8020050" y="2336800"/>
          <p14:tracePt t="8012" x="8026400" y="2336800"/>
          <p14:tracePt t="8039" x="8026400" y="2330450"/>
          <p14:tracePt t="8112" x="8026400" y="2324100"/>
          <p14:tracePt t="8120" x="8007350" y="2324100"/>
          <p14:tracePt t="8129" x="7994650" y="2343150"/>
          <p14:tracePt t="8146" x="7931150" y="2432050"/>
          <p14:tracePt t="8162" x="7829550" y="2559050"/>
          <p14:tracePt t="8179" x="7759700" y="2590800"/>
          <p14:tracePt t="8196" x="7708900" y="2603500"/>
          <p14:tracePt t="8212" x="7689850" y="2603500"/>
          <p14:tracePt t="8256" x="7683500" y="2603500"/>
          <p14:tracePt t="8264" x="7664450" y="2603500"/>
          <p14:tracePt t="8279" x="7645400" y="2597150"/>
          <p14:tracePt t="8295" x="7454900" y="2584450"/>
          <p14:tracePt t="8312" x="7289800" y="2584450"/>
          <p14:tracePt t="8329" x="7112000" y="2635250"/>
          <p14:tracePt t="8346" x="6991350" y="2705100"/>
          <p14:tracePt t="8362" x="6953250" y="2743200"/>
          <p14:tracePt t="9344" x="6965950" y="2743200"/>
          <p14:tracePt t="9352" x="6985000" y="2743200"/>
          <p14:tracePt t="9362" x="7023100" y="2743200"/>
          <p14:tracePt t="9379" x="7162800" y="2743200"/>
          <p14:tracePt t="9396" x="7385050" y="2717800"/>
          <p14:tracePt t="9413" x="7740650" y="2641600"/>
          <p14:tracePt t="9429" x="8089900" y="2533650"/>
          <p14:tracePt t="9446" x="8369300" y="2495550"/>
          <p14:tracePt t="9463" x="8528050" y="2419350"/>
          <p14:tracePt t="9479" x="8559800" y="2362200"/>
          <p14:tracePt t="9816" x="8559800" y="2349500"/>
          <p14:tracePt t="9880" x="8559800" y="2343150"/>
          <p14:tracePt t="9888" x="8534400" y="2343150"/>
          <p14:tracePt t="9896" x="8445500" y="2368550"/>
          <p14:tracePt t="9913" x="8229600" y="2451100"/>
          <p14:tracePt t="9929" x="8121650" y="2476500"/>
          <p14:tracePt t="9946" x="8083550" y="2476500"/>
        </p14:tracePtLst>
      </p14:laserTraceLst>
    </p:ext>
  </p:extLs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1198D75-989D-4EAB-849A-C2F13B61483A}" type="slidenum">
              <a:rPr lang="en-US" altLang="en-US" sz="1000" b="0">
                <a:solidFill>
                  <a:srgbClr val="9B9A98"/>
                </a:solidFill>
                <a:latin typeface="Arial" panose="020B0604020202020204" pitchFamily="34" charset="0"/>
              </a:rPr>
              <a:pPr/>
              <a:t>189</a:t>
            </a:fld>
            <a:endParaRPr lang="en-US" altLang="en-US" sz="1000" b="0">
              <a:solidFill>
                <a:srgbClr val="9B9A98"/>
              </a:solidFill>
              <a:latin typeface="Arial" panose="020B0604020202020204" pitchFamily="34" charset="0"/>
            </a:endParaRPr>
          </a:p>
        </p:txBody>
      </p:sp>
      <p:pic>
        <p:nvPicPr>
          <p:cNvPr id="22531" name="Picture 2"/>
          <p:cNvPicPr>
            <a:picLocks noChangeAspect="1" noChangeArrowheads="1"/>
          </p:cNvPicPr>
          <p:nvPr/>
        </p:nvPicPr>
        <p:blipFill>
          <a:blip r:embed="rId3">
            <a:extLst>
              <a:ext uri="{28A0092B-C50C-407E-A947-70E740481C1C}">
                <a14:useLocalDpi xmlns:a14="http://schemas.microsoft.com/office/drawing/2010/main" val="0"/>
              </a:ext>
            </a:extLst>
          </a:blip>
          <a:srcRect b="5260"/>
          <a:stretch>
            <a:fillRect/>
          </a:stretch>
        </p:blipFill>
        <p:spPr bwMode="auto">
          <a:xfrm>
            <a:off x="1798639" y="504826"/>
            <a:ext cx="8783637"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295901" y="2200275"/>
            <a:ext cx="561975"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69374904"/>
      </p:ext>
    </p:extLst>
  </p:cSld>
  <p:clrMapOvr>
    <a:masterClrMapping/>
  </p:clrMapOvr>
  <mc:AlternateContent xmlns:mc="http://schemas.openxmlformats.org/markup-compatibility/2006" xmlns:p14="http://schemas.microsoft.com/office/powerpoint/2010/main">
    <mc:Choice Requires="p14">
      <p:transition spd="slow" p14:dur="2000" advTm="22512"/>
    </mc:Choice>
    <mc:Fallback xmlns="">
      <p:transition spd="slow" advTm="225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4736" x="8013700" y="2476500"/>
          <p14:tracePt t="14744" x="7880350" y="2476500"/>
          <p14:tracePt t="14752" x="7747000" y="2476500"/>
          <p14:tracePt t="14765" x="7632700" y="2470150"/>
          <p14:tracePt t="14782" x="7512050" y="2419350"/>
          <p14:tracePt t="14799" x="7486650" y="2387600"/>
          <p14:tracePt t="14815" x="7340600" y="2324100"/>
          <p14:tracePt t="14832" x="7092950" y="2286000"/>
          <p14:tracePt t="14849" x="6686550" y="2241550"/>
          <p14:tracePt t="14865" x="6330950" y="2222500"/>
          <p14:tracePt t="14882" x="6140450" y="2222500"/>
          <p14:tracePt t="14899" x="6026150" y="2222500"/>
          <p14:tracePt t="14915" x="5969000" y="2222500"/>
          <p14:tracePt t="14932" x="5930900" y="2222500"/>
          <p14:tracePt t="14949" x="5880100" y="2222500"/>
          <p14:tracePt t="14965" x="5810250" y="2241550"/>
          <p14:tracePt t="14982" x="5772150" y="2241550"/>
          <p14:tracePt t="14983" x="5753100" y="2241550"/>
          <p14:tracePt t="14999" x="5721350" y="2247900"/>
          <p14:tracePt t="15015" x="5721350" y="2254250"/>
          <p14:tracePt t="15032" x="5657850" y="2279650"/>
          <p14:tracePt t="15049" x="5543550" y="2330450"/>
          <p14:tracePt t="15065" x="5461000" y="2387600"/>
          <p14:tracePt t="15082" x="5410200" y="2419350"/>
          <p14:tracePt t="15099" x="5397500" y="2425700"/>
          <p14:tracePt t="15176" x="5384800" y="2425700"/>
          <p14:tracePt t="15328" x="5391150" y="2425700"/>
          <p14:tracePt t="15336" x="5397500" y="2425700"/>
          <p14:tracePt t="15344" x="5403850" y="2425700"/>
          <p14:tracePt t="15352" x="5416550" y="2425700"/>
          <p14:tracePt t="15366" x="5422900" y="2425700"/>
          <p14:tracePt t="15383" x="5454650" y="2425700"/>
          <p14:tracePt t="15399" x="5473700" y="2425700"/>
          <p14:tracePt t="15416" x="5492750" y="2425700"/>
          <p14:tracePt t="15432" x="5499100" y="2425700"/>
          <p14:tracePt t="15472" x="5505450" y="2425700"/>
          <p14:tracePt t="15482" x="5524500" y="2419350"/>
          <p14:tracePt t="15499" x="5581650" y="2406650"/>
          <p14:tracePt t="15516" x="5645150" y="2374900"/>
          <p14:tracePt t="15532" x="5670550" y="2362200"/>
          <p14:tracePt t="15640" x="5651500" y="2362200"/>
          <p14:tracePt t="15648" x="5632450" y="2362200"/>
          <p14:tracePt t="15656" x="5619750" y="2362200"/>
          <p14:tracePt t="15666" x="5607050" y="2362200"/>
          <p14:tracePt t="15682" x="5575300" y="2374900"/>
          <p14:tracePt t="15699" x="5530850" y="2393950"/>
          <p14:tracePt t="15716" x="5505450" y="2400300"/>
          <p14:tracePt t="15732" x="5480050" y="2419350"/>
          <p14:tracePt t="15749" x="5473700" y="2432050"/>
          <p14:tracePt t="15766" x="5467350" y="2438400"/>
          <p14:tracePt t="15782" x="5467350" y="2444750"/>
          <p14:tracePt t="15816" x="5473700" y="2457450"/>
          <p14:tracePt t="15832" x="5480050" y="2457450"/>
          <p14:tracePt t="15864" x="5486400" y="2457450"/>
          <p14:tracePt t="15888" x="5499100" y="2457450"/>
          <p14:tracePt t="15896" x="5505450" y="2457450"/>
          <p14:tracePt t="15912" x="5511800" y="2457450"/>
          <p14:tracePt t="15920" x="5518150" y="2457450"/>
          <p14:tracePt t="15932" x="5530850" y="2457450"/>
          <p14:tracePt t="15967" x="5549900" y="2457450"/>
          <p14:tracePt t="15975" x="5556250" y="2457450"/>
          <p14:tracePt t="16960" x="5575300" y="2457450"/>
          <p14:tracePt t="16968" x="5632450" y="2457450"/>
          <p14:tracePt t="16976" x="5727700" y="2457450"/>
          <p14:tracePt t="16985" x="5816600" y="2457450"/>
          <p14:tracePt t="16999" x="5956300" y="2444750"/>
          <p14:tracePt t="17016" x="5981700" y="2438400"/>
          <p14:tracePt t="17049" x="5994400" y="2438400"/>
          <p14:tracePt t="17096" x="6000750" y="2438400"/>
          <p14:tracePt t="17104" x="6007100" y="2438400"/>
          <p14:tracePt t="17116" x="6013450" y="2438400"/>
          <p14:tracePt t="17133" x="6057900" y="2438400"/>
          <p14:tracePt t="17150" x="6102350" y="2438400"/>
          <p14:tracePt t="17167" x="6127750" y="2451100"/>
          <p14:tracePt t="17183" x="6140450" y="2457450"/>
          <p14:tracePt t="17199" x="6146800" y="2457450"/>
          <p14:tracePt t="17696" x="6153150" y="2457450"/>
          <p14:tracePt t="17720" x="6153150" y="2451100"/>
          <p14:tracePt t="17736" x="6153150" y="2444750"/>
          <p14:tracePt t="17760" x="6153150" y="2438400"/>
          <p14:tracePt t="17800" x="6159500" y="2425700"/>
          <p14:tracePt t="17872" x="6159500" y="2419350"/>
        </p14:tracePtLst>
      </p14:laserTraceLst>
    </p:ext>
  </p:extLst>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731412D-3BB0-4D21-A6CE-77C20C1133B0}" type="slidenum">
              <a:rPr lang="en-US" altLang="en-US" sz="1000" b="0">
                <a:solidFill>
                  <a:srgbClr val="9B9A98"/>
                </a:solidFill>
                <a:latin typeface="Arial" panose="020B0604020202020204" pitchFamily="34" charset="0"/>
              </a:rPr>
              <a:pPr/>
              <a:t>190</a:t>
            </a:fld>
            <a:endParaRPr lang="en-US" altLang="en-US" sz="1000" b="0">
              <a:solidFill>
                <a:srgbClr val="9B9A98"/>
              </a:solidFill>
              <a:latin typeface="Arial" panose="020B0604020202020204" pitchFamily="34" charset="0"/>
            </a:endParaRPr>
          </a:p>
        </p:txBody>
      </p:sp>
      <p:pic>
        <p:nvPicPr>
          <p:cNvPr id="23555" name="Picture 2"/>
          <p:cNvPicPr>
            <a:picLocks noChangeAspect="1" noChangeArrowheads="1"/>
          </p:cNvPicPr>
          <p:nvPr/>
        </p:nvPicPr>
        <p:blipFill>
          <a:blip r:embed="rId3">
            <a:extLst>
              <a:ext uri="{28A0092B-C50C-407E-A947-70E740481C1C}">
                <a14:useLocalDpi xmlns:a14="http://schemas.microsoft.com/office/drawing/2010/main" val="0"/>
              </a:ext>
            </a:extLst>
          </a:blip>
          <a:srcRect b="5429"/>
          <a:stretch>
            <a:fillRect/>
          </a:stretch>
        </p:blipFill>
        <p:spPr bwMode="auto">
          <a:xfrm>
            <a:off x="1943101" y="749301"/>
            <a:ext cx="8429625"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97514" y="3767138"/>
            <a:ext cx="541337" cy="2476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91922356"/>
      </p:ext>
    </p:extLst>
  </p:cSld>
  <p:clrMapOvr>
    <a:masterClrMapping/>
  </p:clrMapOvr>
  <mc:AlternateContent xmlns:mc="http://schemas.openxmlformats.org/markup-compatibility/2006" xmlns:p14="http://schemas.microsoft.com/office/powerpoint/2010/main">
    <mc:Choice Requires="p14">
      <p:transition spd="slow" p14:dur="2000" advTm="6848"/>
    </mc:Choice>
    <mc:Fallback xmlns="">
      <p:transition spd="slow" advTm="68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1872" x="6197600" y="2413000"/>
          <p14:tracePt t="1880" x="6311900" y="2413000"/>
          <p14:tracePt t="1890" x="6483350" y="2413000"/>
          <p14:tracePt t="1906" x="6889750" y="2451100"/>
          <p14:tracePt t="1923" x="7327900" y="2520950"/>
          <p14:tracePt t="1940" x="7721600" y="2559050"/>
          <p14:tracePt t="1956" x="8001000" y="2609850"/>
          <p14:tracePt t="1973" x="8070850" y="2622550"/>
          <p14:tracePt t="1990" x="8077200" y="2622550"/>
          <p14:tracePt t="2120" x="8096250" y="2622550"/>
          <p14:tracePt t="2128" x="8128000" y="2667000"/>
          <p14:tracePt t="2140" x="8153400" y="2698750"/>
          <p14:tracePt t="2157" x="8242300" y="2787650"/>
          <p14:tracePt t="2173" x="8356600" y="2851150"/>
          <p14:tracePt t="2190" x="8458200" y="2895600"/>
          <p14:tracePt t="2207" x="8540750" y="2914650"/>
          <p14:tracePt t="2223" x="8591550" y="2927350"/>
          <p14:tracePt t="2240" x="8610600" y="2933700"/>
        </p14:tracePtLst>
      </p14:laserTraceLst>
    </p:ext>
  </p:extLs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073D8FC-3902-4545-94DA-EB5FC2B09CC6}" type="slidenum">
              <a:rPr lang="en-US" altLang="en-US" sz="1000" b="0">
                <a:solidFill>
                  <a:srgbClr val="9B9A98"/>
                </a:solidFill>
                <a:latin typeface="Arial" panose="020B0604020202020204" pitchFamily="34" charset="0"/>
              </a:rPr>
              <a:pPr/>
              <a:t>191</a:t>
            </a:fld>
            <a:endParaRPr lang="en-US" altLang="en-US" sz="1000" b="0">
              <a:solidFill>
                <a:srgbClr val="9B9A98"/>
              </a:solidFill>
              <a:latin typeface="Arial" panose="020B060402020202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b="5190"/>
          <a:stretch>
            <a:fillRect/>
          </a:stretch>
        </p:blipFill>
        <p:spPr bwMode="auto">
          <a:xfrm>
            <a:off x="1744663" y="898525"/>
            <a:ext cx="8818562"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847975" y="1971675"/>
            <a:ext cx="3905250" cy="12763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413042011"/>
      </p:ext>
    </p:extLst>
  </p:cSld>
  <p:clrMapOvr>
    <a:masterClrMapping/>
  </p:clrMapOvr>
  <mc:AlternateContent xmlns:mc="http://schemas.openxmlformats.org/markup-compatibility/2006" xmlns:p14="http://schemas.microsoft.com/office/powerpoint/2010/main">
    <mc:Choice Requires="p14">
      <p:transition spd="slow" p14:dur="2000" advTm="20848"/>
    </mc:Choice>
    <mc:Fallback xmlns="">
      <p:transition spd="slow" advTm="208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mod="1">
    <p:ext uri="{3A86A75C-4F4B-4683-9AE1-C65F6400EC91}">
      <p14:laserTraceLst xmlns:p14="http://schemas.microsoft.com/office/powerpoint/2010/main">
        <p14:tracePtLst>
          <p14:tracePt t="3832" x="8451850" y="2882900"/>
          <p14:tracePt t="3840" x="8235950" y="2838450"/>
          <p14:tracePt t="3848" x="7943850" y="2762250"/>
          <p14:tracePt t="3861" x="7639050" y="2717800"/>
          <p14:tracePt t="3878" x="6921500" y="2616200"/>
          <p14:tracePt t="3895" x="5588000" y="2533650"/>
          <p14:tracePt t="3911" x="5194300" y="2533650"/>
          <p14:tracePt t="3928" x="4102100" y="2667000"/>
          <p14:tracePt t="3945" x="3543300" y="2844800"/>
          <p14:tracePt t="3961" x="3149600" y="3022600"/>
          <p14:tracePt t="3978" x="2946400" y="3168650"/>
          <p14:tracePt t="3995" x="2882900" y="3263900"/>
          <p14:tracePt t="4011" x="2882900" y="3346450"/>
          <p14:tracePt t="4028" x="2921000" y="3429000"/>
          <p14:tracePt t="4045" x="3200400" y="3517900"/>
          <p14:tracePt t="4061" x="3829050" y="3543300"/>
          <p14:tracePt t="4078" x="4686300" y="3397250"/>
          <p14:tracePt t="4095" x="5753100" y="2971800"/>
          <p14:tracePt t="4111" x="5962650" y="2781300"/>
          <p14:tracePt t="4128" x="5988050" y="2673350"/>
          <p14:tracePt t="4144" x="5784850" y="2501900"/>
          <p14:tracePt t="4161" x="5048250" y="2336800"/>
          <p14:tracePt t="4178" x="4013200" y="2292350"/>
          <p14:tracePt t="4195" x="3079750" y="2368550"/>
          <p14:tracePt t="4211" x="2368550" y="2724150"/>
          <p14:tracePt t="4228" x="1955800" y="3130550"/>
          <p14:tracePt t="4245" x="1898650" y="3397250"/>
          <p14:tracePt t="4261" x="1974850" y="3530600"/>
          <p14:tracePt t="4278" x="2343150" y="3587750"/>
          <p14:tracePt t="4295" x="3467100" y="3441700"/>
          <p14:tracePt t="4311" x="4064000" y="3219450"/>
          <p14:tracePt t="4328" x="4298950" y="3022600"/>
          <p14:tracePt t="4345" x="4356100" y="2914650"/>
          <p14:tracePt t="4361" x="4343400" y="2832100"/>
          <p14:tracePt t="4378" x="4146550" y="2787650"/>
          <p14:tracePt t="4395" x="3797300" y="2787650"/>
          <p14:tracePt t="4411" x="3492500" y="2863850"/>
          <p14:tracePt t="4428" x="3359150" y="2997200"/>
          <p14:tracePt t="4445" x="3346450" y="3105150"/>
          <p14:tracePt t="4461" x="3416300" y="3168650"/>
          <p14:tracePt t="4478" x="3708400" y="3168650"/>
          <p14:tracePt t="4495" x="4273550" y="3105150"/>
          <p14:tracePt t="4511" x="4927600" y="2838450"/>
          <p14:tracePt t="4528" x="4984750" y="2749550"/>
          <p14:tracePt t="4545" x="4946650" y="2692400"/>
          <p14:tracePt t="4561" x="4597400" y="2597150"/>
          <p14:tracePt t="4578" x="3968750" y="2571750"/>
          <p14:tracePt t="4595" x="3352800" y="2667000"/>
          <p14:tracePt t="4611" x="3086100" y="2844800"/>
          <p14:tracePt t="4628" x="3054350" y="3003550"/>
          <p14:tracePt t="4644" x="3194050" y="3098800"/>
          <p14:tracePt t="4661" x="3740150" y="3143250"/>
          <p14:tracePt t="4678" x="4819650" y="3143250"/>
          <p14:tracePt t="4681" x="5410200" y="3067050"/>
          <p14:tracePt t="4695" x="6127750" y="2914650"/>
          <p14:tracePt t="4712" x="6305550" y="2800350"/>
          <p14:tracePt t="4728" x="6305550" y="2762250"/>
          <p14:tracePt t="4745" x="6102350" y="2692400"/>
          <p14:tracePt t="4762" x="5384800" y="2647950"/>
          <p14:tracePt t="4778" x="4508500" y="2647950"/>
          <p14:tracePt t="4795" x="4095750" y="2838450"/>
          <p14:tracePt t="4812" x="4019550" y="2940050"/>
          <p14:tracePt t="4828" x="4019550" y="2965450"/>
          <p14:tracePt t="4845" x="4127500" y="2997200"/>
          <p14:tracePt t="4862" x="4457700" y="2997200"/>
          <p14:tracePt t="4878" x="4997450" y="2889250"/>
          <p14:tracePt t="4895" x="5397500" y="2711450"/>
          <p14:tracePt t="4912" x="5416550" y="2673350"/>
          <p14:tracePt t="4928" x="5397500" y="2622550"/>
          <p14:tracePt t="4945" x="5181600" y="2609850"/>
          <p14:tracePt t="4962" x="4686300" y="2609850"/>
          <p14:tracePt t="4978" x="4273550" y="2870200"/>
          <p14:tracePt t="4995" x="4121150" y="3105150"/>
          <p14:tracePt t="5012" x="4108450" y="3276600"/>
          <p14:tracePt t="5028" x="4337050" y="3422650"/>
          <p14:tracePt t="5045" x="4965700" y="3448050"/>
          <p14:tracePt t="5062" x="6019800" y="3346450"/>
          <p14:tracePt t="5079" x="7277100" y="2971800"/>
          <p14:tracePt t="5095" x="7512050" y="2800350"/>
          <p14:tracePt t="5112" x="7524750" y="2686050"/>
          <p14:tracePt t="5128" x="7289800" y="2571750"/>
          <p14:tracePt t="5145" x="6419850" y="2495550"/>
          <p14:tracePt t="5162" x="5289550" y="2495550"/>
          <p14:tracePt t="5178" x="4584700" y="2667000"/>
          <p14:tracePt t="5195" x="4324350" y="2889250"/>
          <p14:tracePt t="5212" x="4311650" y="2978150"/>
          <p14:tracePt t="5228" x="4464050" y="3028950"/>
          <p14:tracePt t="5245" x="5238750" y="3028950"/>
          <p14:tracePt t="5262" x="6178550" y="2927350"/>
          <p14:tracePt t="5279" x="6686550" y="2711450"/>
          <p14:tracePt t="5295" x="6699250" y="2692400"/>
          <p14:tracePt t="5312" x="6540500" y="2622550"/>
          <p14:tracePt t="5328" x="6019800" y="2597150"/>
          <p14:tracePt t="5345" x="5276850" y="2616200"/>
          <p14:tracePt t="5362" x="4832350" y="2800350"/>
          <p14:tracePt t="5378" x="4743450" y="2908300"/>
          <p14:tracePt t="5395" x="4749800" y="2984500"/>
          <p14:tracePt t="5412" x="5073650" y="3022600"/>
          <p14:tracePt t="5428" x="5740400" y="3022600"/>
          <p14:tracePt t="5445" x="6413500" y="2959100"/>
          <p14:tracePt t="5462" x="6623050" y="2857500"/>
          <p14:tracePt t="5479" x="6597650" y="2781300"/>
          <p14:tracePt t="5495" x="6292850" y="2705100"/>
          <p14:tracePt t="5512" x="5689600" y="2635250"/>
          <p14:tracePt t="5528" x="5105400" y="2635250"/>
          <p14:tracePt t="5545" x="4914900" y="2667000"/>
          <p14:tracePt t="5562" x="4895850" y="2686050"/>
          <p14:tracePt t="5578" x="4914900" y="2717800"/>
          <p14:tracePt t="5595" x="5137150" y="2736850"/>
          <p14:tracePt t="5612" x="5537200" y="2736850"/>
          <p14:tracePt t="5628" x="5867400" y="2736850"/>
          <p14:tracePt t="5645" x="5994400" y="2705100"/>
          <p14:tracePt t="5662" x="6007100" y="2692400"/>
          <p14:tracePt t="5665" x="6007100" y="2679700"/>
          <p14:tracePt t="5679" x="6007100" y="2635250"/>
          <p14:tracePt t="5695" x="6000750" y="2603500"/>
          <p14:tracePt t="5712" x="5581650" y="2470150"/>
          <p14:tracePt t="5728" x="5143500" y="2381250"/>
          <p14:tracePt t="5745" x="4699000" y="2336800"/>
          <p14:tracePt t="5762" x="4337050" y="2336800"/>
          <p14:tracePt t="5778" x="4089400" y="2362200"/>
          <p14:tracePt t="5795" x="3994150" y="2413000"/>
          <p14:tracePt t="5812" x="3968750" y="2444750"/>
          <p14:tracePt t="5829" x="3968750" y="2457450"/>
          <p14:tracePt t="5845" x="4095750" y="2501900"/>
          <p14:tracePt t="5862" x="4381500" y="2527300"/>
          <p14:tracePt t="5879" x="4933950" y="2527300"/>
          <p14:tracePt t="5895" x="5035550" y="2508250"/>
          <p14:tracePt t="5912" x="5149850" y="2432050"/>
          <p14:tracePt t="5929" x="5149850" y="2368550"/>
          <p14:tracePt t="5945" x="4946650" y="2178050"/>
          <p14:tracePt t="5962" x="4356100" y="1987550"/>
          <p14:tracePt t="5979" x="3625850" y="1816100"/>
          <p14:tracePt t="5995" x="2946400" y="1778000"/>
          <p14:tracePt t="6012" x="2527300" y="1905000"/>
          <p14:tracePt t="6029" x="2343150" y="2089150"/>
          <p14:tracePt t="6045" x="2311400" y="2260600"/>
          <p14:tracePt t="6062" x="2406650" y="2501900"/>
          <p14:tracePt t="6079" x="3130550" y="2851150"/>
          <p14:tracePt t="6095" x="4051300" y="2914650"/>
          <p14:tracePt t="6112" x="5041900" y="2914650"/>
          <p14:tracePt t="6129" x="5943600" y="2870200"/>
          <p14:tracePt t="6145" x="6407150" y="2736850"/>
          <p14:tracePt t="6164" x="6508750" y="2641600"/>
          <p14:tracePt t="6170" x="6502400" y="2584450"/>
          <p14:tracePt t="6178" x="6388100" y="2495550"/>
          <p14:tracePt t="6195" x="5759450" y="2241550"/>
          <p14:tracePt t="6212" x="4699000" y="2108200"/>
          <p14:tracePt t="6228" x="3835400" y="2076450"/>
          <p14:tracePt t="6245" x="3359150" y="2254250"/>
          <p14:tracePt t="6262" x="3162300" y="2432050"/>
          <p14:tracePt t="6279" x="3143250" y="2565400"/>
          <p14:tracePt t="6295" x="3359150" y="2667000"/>
          <p14:tracePt t="6312" x="3943350" y="2736850"/>
          <p14:tracePt t="6328" x="4660900" y="2736850"/>
          <p14:tracePt t="6345" x="5092700" y="2736850"/>
          <p14:tracePt t="6362" x="5168900" y="2717800"/>
          <p14:tracePt t="6379" x="5168900" y="2711450"/>
          <p14:tracePt t="6395" x="5010150" y="2628900"/>
          <p14:tracePt t="6412" x="4476750" y="2457450"/>
          <p14:tracePt t="6429" x="3956050" y="2368550"/>
          <p14:tracePt t="6446" x="3721100" y="2368550"/>
          <p14:tracePt t="6462" x="3676650" y="2368550"/>
          <p14:tracePt t="6479" x="3695700" y="2381250"/>
          <p14:tracePt t="6495" x="3905250" y="2425700"/>
          <p14:tracePt t="6512" x="4381500" y="2470150"/>
          <p14:tracePt t="6529" x="4864100" y="2470150"/>
          <p14:tracePt t="6545" x="5048250" y="2457450"/>
          <p14:tracePt t="6562" x="5048250" y="2451100"/>
          <p14:tracePt t="6579" x="5054600" y="2419350"/>
          <p14:tracePt t="6595" x="4730750" y="2362200"/>
          <p14:tracePt t="6612" x="4095750" y="2362200"/>
          <p14:tracePt t="6628" x="3448050" y="2400300"/>
          <p14:tracePt t="6645" x="3219450" y="2559050"/>
          <p14:tracePt t="6662" x="3200400" y="2705100"/>
          <p14:tracePt t="6663" x="3200400" y="2781300"/>
          <p14:tracePt t="6679" x="3613150" y="3016250"/>
          <p14:tracePt t="6695" x="4432300" y="3200400"/>
          <p14:tracePt t="6712" x="5613400" y="3225800"/>
          <p14:tracePt t="6729" x="6762750" y="3067050"/>
          <p14:tracePt t="6745" x="7581900" y="2774950"/>
          <p14:tracePt t="6762" x="7785100" y="2565400"/>
          <p14:tracePt t="6779" x="7785100" y="2393950"/>
          <p14:tracePt t="6795" x="7410450" y="2159000"/>
          <p14:tracePt t="6812" x="6388100" y="1936750"/>
          <p14:tracePt t="6829" x="5207000" y="1797050"/>
          <p14:tracePt t="6845" x="4203700" y="1847850"/>
          <p14:tracePt t="6863" x="3632200" y="2152650"/>
          <p14:tracePt t="6879" x="3460750" y="2622550"/>
          <p14:tracePt t="6895" x="3721100" y="2946400"/>
          <p14:tracePt t="6912" x="4451350" y="3219450"/>
          <p14:tracePt t="6929" x="5454650" y="3302000"/>
          <p14:tracePt t="6946" x="6584950" y="3302000"/>
          <p14:tracePt t="6962" x="7467600" y="3143250"/>
          <p14:tracePt t="6979" x="7721600" y="3022600"/>
          <p14:tracePt t="6996" x="7734300" y="2959100"/>
          <p14:tracePt t="7012" x="7429500" y="2743200"/>
          <p14:tracePt t="7029" x="6464300" y="2571750"/>
          <p14:tracePt t="7046" x="5353050" y="2432050"/>
          <p14:tracePt t="7062" x="4286250" y="2432050"/>
          <p14:tracePt t="7080" x="3479800" y="2628900"/>
          <p14:tracePt t="7095" x="3359150" y="2711450"/>
          <p14:tracePt t="7112" x="3359150" y="2743200"/>
          <p14:tracePt t="7129" x="3556000" y="2794000"/>
          <p14:tracePt t="7146" x="3987800" y="2794000"/>
          <p14:tracePt t="7162" x="4540250" y="2794000"/>
          <p14:tracePt t="7180" x="5022850" y="2743200"/>
          <p14:tracePt t="7184" x="5156200" y="2717800"/>
          <p14:tracePt t="7196" x="5232400" y="2686050"/>
          <p14:tracePt t="7212" x="5257800" y="2673350"/>
          <p14:tracePt t="7246" x="5238750" y="2628900"/>
          <p14:tracePt t="7263" x="5118100" y="2571750"/>
          <p14:tracePt t="7279" x="5092700" y="2571750"/>
          <p14:tracePt t="7296" x="5086350" y="2571750"/>
          <p14:tracePt t="11824" x="5086350" y="2590800"/>
          <p14:tracePt t="11832" x="5086350" y="2692400"/>
          <p14:tracePt t="11840" x="5086350" y="2781300"/>
          <p14:tracePt t="11848" x="5086350" y="2863850"/>
          <p14:tracePt t="11864" x="5073650" y="2997200"/>
          <p14:tracePt t="11881" x="5073650" y="3168650"/>
          <p14:tracePt t="11897" x="5105400" y="3435350"/>
          <p14:tracePt t="11914" x="5137150" y="3676650"/>
          <p14:tracePt t="11930" x="5175250" y="3905250"/>
          <p14:tracePt t="11947" x="5187950" y="4057650"/>
          <p14:tracePt t="11964" x="5213350" y="4171950"/>
          <p14:tracePt t="11980" x="5251450" y="4286250"/>
          <p14:tracePt t="11997" x="5295900" y="4425950"/>
          <p14:tracePt t="12014" x="5346700" y="4533900"/>
          <p14:tracePt t="12031" x="5448300" y="4686300"/>
          <p14:tracePt t="12047" x="5480050" y="4718050"/>
          <p14:tracePt t="12064" x="5549900" y="4749800"/>
          <p14:tracePt t="12080" x="5607050" y="4749800"/>
          <p14:tracePt t="12097" x="5670550" y="4749800"/>
          <p14:tracePt t="12114" x="5772150" y="4749800"/>
          <p14:tracePt t="12130" x="5867400" y="4724400"/>
          <p14:tracePt t="12147" x="5937250" y="4679950"/>
          <p14:tracePt t="12164" x="5994400" y="4622800"/>
          <p14:tracePt t="12180" x="6038850" y="4527550"/>
          <p14:tracePt t="12184" x="6057900" y="4457700"/>
          <p14:tracePt t="12197" x="6070600" y="4381500"/>
          <p14:tracePt t="12214" x="6083300" y="4210050"/>
          <p14:tracePt t="12231" x="6019800" y="4000500"/>
          <p14:tracePt t="12247" x="5943600" y="3892550"/>
          <p14:tracePt t="12264" x="5715000" y="3676650"/>
          <p14:tracePt t="12281" x="5543550" y="3600450"/>
          <p14:tracePt t="12297" x="5378450" y="3543300"/>
          <p14:tracePt t="12314" x="5187950" y="3498850"/>
          <p14:tracePt t="12331" x="4965700" y="3473450"/>
          <p14:tracePt t="12348" x="4737100" y="3467100"/>
          <p14:tracePt t="12364" x="4527550" y="3467100"/>
          <p14:tracePt t="12381" x="4343400" y="3467100"/>
          <p14:tracePt t="12397" x="4216400" y="3473450"/>
          <p14:tracePt t="12414" x="4146550" y="3486150"/>
          <p14:tracePt t="12431" x="4095750" y="3492500"/>
          <p14:tracePt t="12447" x="4089400" y="3505200"/>
          <p14:tracePt t="12464" x="4038600" y="3517900"/>
          <p14:tracePt t="12481" x="4000500" y="3543300"/>
          <p14:tracePt t="12497" x="3943350" y="3600450"/>
          <p14:tracePt t="12514" x="3879850" y="3676650"/>
          <p14:tracePt t="12531" x="3810000" y="3803650"/>
          <p14:tracePt t="12547" x="3708400" y="4019550"/>
          <p14:tracePt t="12564" x="3644900" y="4311650"/>
          <p14:tracePt t="12581" x="3600450" y="4508500"/>
          <p14:tracePt t="12597" x="3600450" y="4679950"/>
          <p14:tracePt t="12614" x="3683000" y="4864100"/>
          <p14:tracePt t="12631" x="3924300" y="5029200"/>
          <p14:tracePt t="12647" x="4178300" y="5041900"/>
          <p14:tracePt t="12664" x="4438650" y="5016500"/>
          <p14:tracePt t="12680" x="4762500" y="4806950"/>
          <p14:tracePt t="12697" x="4965700" y="4540250"/>
          <p14:tracePt t="12714" x="4978400" y="4337050"/>
          <p14:tracePt t="12731" x="4889500" y="4076700"/>
          <p14:tracePt t="12747" x="4616450" y="3822700"/>
          <p14:tracePt t="12764" x="4089400" y="3581400"/>
          <p14:tracePt t="12781" x="3524250" y="3460750"/>
          <p14:tracePt t="12797" x="3155950" y="3441700"/>
          <p14:tracePt t="12814" x="2990850" y="3448050"/>
          <p14:tracePt t="12831" x="2914650" y="3486150"/>
          <p14:tracePt t="12847" x="2914650" y="3511550"/>
          <p14:tracePt t="12864" x="2978150" y="3568700"/>
          <p14:tracePt t="12881" x="3098800" y="3606800"/>
          <p14:tracePt t="12897" x="3244850" y="3619500"/>
          <p14:tracePt t="12914" x="3378200" y="3619500"/>
          <p14:tracePt t="12931" x="3454400" y="3619500"/>
          <p14:tracePt t="12947" x="3486150" y="3619500"/>
          <p14:tracePt t="12984" x="3448050" y="3581400"/>
          <p14:tracePt t="12997" x="3384550" y="3543300"/>
          <p14:tracePt t="13014" x="3225800" y="3517900"/>
          <p14:tracePt t="13031" x="2901950" y="3486150"/>
          <p14:tracePt t="13047" x="2781300" y="3486150"/>
          <p14:tracePt t="13081" x="2794000" y="3486150"/>
          <p14:tracePt t="13097" x="3022600" y="3524250"/>
          <p14:tracePt t="13114" x="3536950" y="3568700"/>
          <p14:tracePt t="13131" x="4083050" y="3568700"/>
          <p14:tracePt t="13147" x="4330700" y="3568700"/>
          <p14:tracePt t="13164" x="4349750" y="3568700"/>
          <p14:tracePt t="13198" x="4248150" y="3568700"/>
          <p14:tracePt t="13214" x="3943350" y="3568700"/>
          <p14:tracePt t="13231" x="3663950" y="3568700"/>
          <p14:tracePt t="13247" x="3606800" y="3575050"/>
          <p14:tracePt t="13281" x="3632200" y="3581400"/>
          <p14:tracePt t="13298" x="3733800" y="3587750"/>
          <p14:tracePt t="13314" x="3841750" y="3619500"/>
          <p14:tracePt t="13331" x="3860800" y="3619500"/>
          <p14:tracePt t="13378" x="3803650" y="3619500"/>
          <p14:tracePt t="13386" x="3721100" y="3619500"/>
          <p14:tracePt t="13397" x="3606800" y="3619500"/>
          <p14:tracePt t="13414" x="3365500" y="3651250"/>
          <p14:tracePt t="13431" x="3232150" y="3689350"/>
          <p14:tracePt t="13479" x="3263900" y="3702050"/>
          <p14:tracePt t="13488" x="3359150" y="3702050"/>
          <p14:tracePt t="13498" x="3498850" y="3702050"/>
          <p14:tracePt t="13514" x="3930650" y="3702050"/>
          <p14:tracePt t="13531" x="4286250" y="3689350"/>
          <p14:tracePt t="13548" x="4527550" y="3619500"/>
          <p14:tracePt t="13564" x="4597400" y="3600450"/>
          <p14:tracePt t="13616" x="4584700" y="3594100"/>
          <p14:tracePt t="13624" x="4565650" y="3594100"/>
          <p14:tracePt t="13632" x="4540250" y="3619500"/>
          <p14:tracePt t="13648" x="4527550" y="3708400"/>
          <p14:tracePt t="13664" x="4514850" y="3810000"/>
          <p14:tracePt t="13681" x="4572000" y="3911600"/>
          <p14:tracePt t="13698" x="4800600" y="4025900"/>
          <p14:tracePt t="13714" x="5264150" y="4140200"/>
          <p14:tracePt t="13731" x="5873750" y="4165600"/>
          <p14:tracePt t="13748" x="6750050" y="4140200"/>
          <p14:tracePt t="13764" x="7486650" y="3962400"/>
          <p14:tracePt t="13781" x="7912100" y="3784600"/>
          <p14:tracePt t="13798" x="7981950" y="3740150"/>
          <p14:tracePt t="13815" x="7899400" y="3638550"/>
          <p14:tracePt t="13831" x="7499350" y="3505200"/>
          <p14:tracePt t="13848" x="6883400" y="3460750"/>
          <p14:tracePt t="13864" x="6242050" y="3498850"/>
          <p14:tracePt t="13881" x="5568950" y="3689350"/>
          <p14:tracePt t="13898" x="5010150" y="3924300"/>
          <p14:tracePt t="13914" x="4730750" y="4121150"/>
          <p14:tracePt t="13931" x="4667250" y="4197350"/>
          <p14:tracePt t="13948" x="4660900" y="4235450"/>
          <p14:tracePt t="13964" x="4737100" y="4286250"/>
          <p14:tracePt t="13981" x="4997450" y="4337050"/>
          <p14:tracePt t="13998" x="5422900" y="4362450"/>
          <p14:tracePt t="14015" x="6057900" y="4362450"/>
          <p14:tracePt t="14031" x="6261100" y="4330700"/>
          <p14:tracePt t="14048" x="6324600" y="4305300"/>
          <p14:tracePt t="14081" x="6324600" y="4292600"/>
          <p14:tracePt t="14098" x="6146800" y="4235450"/>
          <p14:tracePt t="14114" x="5816600" y="4197350"/>
          <p14:tracePt t="14131" x="5632450" y="4165600"/>
          <p14:tracePt t="14148" x="5568950" y="4165600"/>
          <p14:tracePt t="14165" x="5524500" y="4165600"/>
          <p14:tracePt t="14168" x="5499100" y="4165600"/>
          <p14:tracePt t="14181" x="5492750" y="4171950"/>
          <p14:tracePt t="14198" x="5486400" y="4171950"/>
          <p14:tracePt t="18712" x="5530850" y="4171950"/>
          <p14:tracePt t="18720" x="5619750" y="4171950"/>
          <p14:tracePt t="18732" x="5702300" y="4171950"/>
          <p14:tracePt t="18749" x="5822950" y="4133850"/>
          <p14:tracePt t="18766" x="5892800" y="4121150"/>
          <p14:tracePt t="18783" x="5943600" y="4108450"/>
          <p14:tracePt t="18799" x="5962650" y="4108450"/>
          <p14:tracePt t="18816" x="6051550" y="4076700"/>
          <p14:tracePt t="18833" x="6115050" y="4057650"/>
          <p14:tracePt t="18849" x="6165850" y="4044950"/>
          <p14:tracePt t="18866" x="6178550" y="4038600"/>
          <p14:tracePt t="18883" x="6184900" y="4038600"/>
          <p14:tracePt t="18899" x="6191250" y="4038600"/>
        </p14:tracePtLst>
      </p14:laserTraceLst>
    </p:ext>
  </p:extLst>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3D7E60B-753E-4448-83C4-ED7D52094469}" type="slidenum">
              <a:rPr lang="en-US" altLang="en-US" sz="1000" b="0">
                <a:solidFill>
                  <a:srgbClr val="9B9A98"/>
                </a:solidFill>
                <a:latin typeface="Arial" panose="020B0604020202020204" pitchFamily="34" charset="0"/>
              </a:rPr>
              <a:pPr/>
              <a:t>192</a:t>
            </a:fld>
            <a:endParaRPr lang="en-US" altLang="en-US" sz="1000" b="0">
              <a:solidFill>
                <a:srgbClr val="9B9A98"/>
              </a:solidFill>
              <a:latin typeface="Arial" panose="020B0604020202020204" pitchFamily="34" charset="0"/>
            </a:endParaRPr>
          </a:p>
        </p:txBody>
      </p:sp>
      <p:pic>
        <p:nvPicPr>
          <p:cNvPr id="25603" name="Picture 2"/>
          <p:cNvPicPr>
            <a:picLocks noChangeAspect="1" noChangeArrowheads="1"/>
          </p:cNvPicPr>
          <p:nvPr/>
        </p:nvPicPr>
        <p:blipFill>
          <a:blip r:embed="rId3">
            <a:extLst>
              <a:ext uri="{28A0092B-C50C-407E-A947-70E740481C1C}">
                <a14:useLocalDpi xmlns:a14="http://schemas.microsoft.com/office/drawing/2010/main" val="0"/>
              </a:ext>
            </a:extLst>
          </a:blip>
          <a:srcRect l="15974" t="24088" r="44279" b="52081"/>
          <a:stretch>
            <a:fillRect/>
          </a:stretch>
        </p:blipFill>
        <p:spPr bwMode="auto">
          <a:xfrm>
            <a:off x="1865313" y="1695451"/>
            <a:ext cx="8678862"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8782050" y="2714625"/>
            <a:ext cx="1428750" cy="1085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991354115"/>
      </p:ext>
    </p:extLst>
  </p:cSld>
  <p:clrMapOvr>
    <a:masterClrMapping/>
  </p:clrMapOvr>
  <mc:AlternateContent xmlns:mc="http://schemas.openxmlformats.org/markup-compatibility/2006" xmlns:p14="http://schemas.microsoft.com/office/powerpoint/2010/main">
    <mc:Choice Requires="p14">
      <p:transition spd="slow" p14:dur="2000" advTm="21056"/>
    </mc:Choice>
    <mc:Fallback xmlns="">
      <p:transition spd="slow" advTm="210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mod="1">
    <p:ext uri="{3A86A75C-4F4B-4683-9AE1-C65F6400EC91}">
      <p14:laserTraceLst xmlns:p14="http://schemas.microsoft.com/office/powerpoint/2010/main">
        <p14:tracePtLst>
          <p14:tracePt t="808" x="6229350" y="3949700"/>
          <p14:tracePt t="816" x="6292850" y="3784600"/>
          <p14:tracePt t="824" x="6337300" y="3702050"/>
          <p14:tracePt t="835" x="6350000" y="3657600"/>
          <p14:tracePt t="852" x="6388100" y="3530600"/>
          <p14:tracePt t="869" x="6407150" y="3365500"/>
          <p14:tracePt t="886" x="6407150" y="3263900"/>
          <p14:tracePt t="902" x="6350000" y="3168650"/>
          <p14:tracePt t="920" x="6121400" y="3067050"/>
          <p14:tracePt t="935" x="5867400" y="3016250"/>
          <p14:tracePt t="952" x="5619750" y="3016250"/>
          <p14:tracePt t="969" x="5416550" y="3035300"/>
          <p14:tracePt t="985" x="5238750" y="3130550"/>
          <p14:tracePt t="1002" x="5073650" y="3263900"/>
          <p14:tracePt t="1019" x="4972050" y="3384550"/>
          <p14:tracePt t="1036" x="4933950" y="3517900"/>
          <p14:tracePt t="1052" x="4921250" y="3619500"/>
          <p14:tracePt t="1069" x="4921250" y="3689350"/>
          <p14:tracePt t="1086" x="4959350" y="3771900"/>
          <p14:tracePt t="1102" x="5010150" y="3848100"/>
          <p14:tracePt t="1119" x="5080000" y="3930650"/>
          <p14:tracePt t="1135" x="5111750" y="3962400"/>
          <p14:tracePt t="1152" x="5118100" y="3968750"/>
          <p14:tracePt t="1169" x="5124450" y="3975100"/>
          <p14:tracePt t="1247" x="5130800" y="3981450"/>
          <p14:tracePt t="1254" x="5130800" y="4013200"/>
          <p14:tracePt t="1263" x="5156200" y="4070350"/>
          <p14:tracePt t="1270" x="5168900" y="4152900"/>
          <p14:tracePt t="1285" x="5200650" y="4241800"/>
          <p14:tracePt t="1302" x="5251450" y="4375150"/>
          <p14:tracePt t="1319" x="5321300" y="4514850"/>
          <p14:tracePt t="1335" x="5384800" y="4591050"/>
          <p14:tracePt t="1352" x="5435600" y="4654550"/>
          <p14:tracePt t="1369" x="5461000" y="4679950"/>
          <p14:tracePt t="1488" x="5467350" y="4673600"/>
          <p14:tracePt t="1496" x="5467350" y="4667250"/>
          <p14:tracePt t="1512" x="5467350" y="4654550"/>
          <p14:tracePt t="3392" x="5499100" y="4654550"/>
          <p14:tracePt t="3400" x="5581650" y="4654550"/>
          <p14:tracePt t="3408" x="5683250" y="4654550"/>
          <p14:tracePt t="3420" x="5822950" y="4654550"/>
          <p14:tracePt t="3436" x="6096000" y="4622800"/>
          <p14:tracePt t="3453" x="6337300" y="4597400"/>
          <p14:tracePt t="3470" x="6737350" y="4533900"/>
          <p14:tracePt t="3486" x="7086600" y="4476750"/>
          <p14:tracePt t="3503" x="7550150" y="4400550"/>
          <p14:tracePt t="3520" x="7778750" y="4368800"/>
          <p14:tracePt t="3536" x="7931150" y="4337050"/>
          <p14:tracePt t="3553" x="8007350" y="4305300"/>
          <p14:tracePt t="3570" x="8032750" y="4292600"/>
          <p14:tracePt t="3586" x="8039100" y="4279900"/>
          <p14:tracePt t="3744" x="8051800" y="4279900"/>
          <p14:tracePt t="3752" x="8058150" y="4286250"/>
          <p14:tracePt t="3760" x="8070850" y="4305300"/>
          <p14:tracePt t="3770" x="8083550" y="4343400"/>
          <p14:tracePt t="3786" x="8121650" y="4451350"/>
          <p14:tracePt t="3803" x="8147050" y="4572000"/>
          <p14:tracePt t="3820" x="8172450" y="4692650"/>
          <p14:tracePt t="3836" x="8191500" y="4787900"/>
          <p14:tracePt t="3839" x="8191500" y="4813300"/>
          <p14:tracePt t="3853" x="8191500" y="4819650"/>
          <p14:tracePt t="3870" x="8191500" y="4826000"/>
          <p14:tracePt t="3887" x="8153400" y="4832350"/>
          <p14:tracePt t="3903" x="8147050" y="4845050"/>
          <p14:tracePt t="3920" x="8115300" y="4845050"/>
          <p14:tracePt t="4208" x="8115300" y="4838700"/>
          <p14:tracePt t="4248" x="8115300" y="4826000"/>
          <p14:tracePt t="4264" x="8108950" y="4826000"/>
          <p14:tracePt t="4272" x="8096250" y="4819650"/>
        </p14:tracePtLst>
      </p14:laserTraceLst>
    </p:ext>
  </p:extLs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204293F-229F-41A7-B6BB-FC38B9AE124F}" type="slidenum">
              <a:rPr lang="en-US" altLang="en-US" sz="1000" b="0">
                <a:solidFill>
                  <a:srgbClr val="9B9A98"/>
                </a:solidFill>
                <a:latin typeface="Arial" panose="020B0604020202020204" pitchFamily="34" charset="0"/>
              </a:rPr>
              <a:pPr/>
              <a:t>193</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536576"/>
            <a:ext cx="6951662" cy="585311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0.001 is less than 0.05 (the level of significance), so we reject the null hypothesis that the average scores for the three groups are equal, and we accept the alternative hypothesis that the average scores of the three groups are unequal</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965736617"/>
      </p:ext>
    </p:extLst>
  </p:cSld>
  <p:clrMapOvr>
    <a:masterClrMapping/>
  </p:clrMapOvr>
  <mc:AlternateContent xmlns:mc="http://schemas.openxmlformats.org/markup-compatibility/2006" xmlns:p14="http://schemas.microsoft.com/office/powerpoint/2010/main">
    <mc:Choice Requires="p14">
      <p:transition spd="slow" p14:dur="2000" advTm="15727"/>
    </mc:Choice>
    <mc:Fallback xmlns="">
      <p:transition spd="slow" advTm="1572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A63281D-B829-4C49-A4C9-16D3C14B423E}" type="slidenum">
              <a:rPr lang="en-US" altLang="en-US" sz="1000" b="0">
                <a:solidFill>
                  <a:srgbClr val="9B9A98"/>
                </a:solidFill>
                <a:latin typeface="Arial" panose="020B0604020202020204" pitchFamily="34" charset="0"/>
              </a:rPr>
              <a:pPr/>
              <a:t>194</a:t>
            </a:fld>
            <a:endParaRPr lang="en-US" altLang="en-US" sz="1000" b="0">
              <a:solidFill>
                <a:srgbClr val="9B9A98"/>
              </a:solidFill>
              <a:latin typeface="Arial" panose="020B0604020202020204" pitchFamily="34" charset="0"/>
            </a:endParaRPr>
          </a:p>
        </p:txBody>
      </p:sp>
      <p:sp>
        <p:nvSpPr>
          <p:cNvPr id="3" name="Rounded Rectangle 2"/>
          <p:cNvSpPr/>
          <p:nvPr/>
        </p:nvSpPr>
        <p:spPr>
          <a:xfrm>
            <a:off x="2554288" y="814388"/>
            <a:ext cx="6951662" cy="46466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Post Hoc tests</a:t>
            </a:r>
          </a:p>
          <a:p>
            <a:pPr algn="ctr">
              <a:lnSpc>
                <a:spcPct val="150000"/>
              </a:lnSpc>
              <a:defRPr/>
            </a:pPr>
            <a:r>
              <a:rPr lang="en-US" sz="2800" dirty="0">
                <a:solidFill>
                  <a:schemeClr val="tx1"/>
                </a:solidFill>
                <a:cs typeface="Times New Roman" pitchFamily="18" charset="0"/>
              </a:rPr>
              <a:t>It remains to determine which of the groups results in statistical differences that are significant, in other words, which groups are the reason for the existence of the differences Tukey Test</a:t>
            </a:r>
            <a:endParaRPr lang="en-US" sz="2700" dirty="0">
              <a:solidFill>
                <a:schemeClr val="tx1"/>
              </a:solidFill>
              <a:cs typeface="Times New Roman" pitchFamily="18" charset="0"/>
            </a:endParaRPr>
          </a:p>
          <a:p>
            <a:pPr algn="ctr">
              <a:lnSpc>
                <a:spcPct val="150000"/>
              </a:lnSpc>
              <a:defRPr/>
            </a:pPr>
            <a:r>
              <a:rPr lang="ar-AE" sz="2800" dirty="0">
                <a:solidFill>
                  <a:schemeClr val="tx1"/>
                </a:solidFill>
                <a:cs typeface="Times New Roman" pitchFamily="18" charset="0"/>
              </a:rPr>
              <a:t> </a:t>
            </a:r>
            <a:endParaRPr lang="en-US" sz="28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928780976"/>
      </p:ext>
    </p:extLst>
  </p:cSld>
  <p:clrMapOvr>
    <a:masterClrMapping/>
  </p:clrMapOvr>
  <mc:AlternateContent xmlns:mc="http://schemas.openxmlformats.org/markup-compatibility/2006" xmlns:p14="http://schemas.microsoft.com/office/powerpoint/2010/main">
    <mc:Choice Requires="p14">
      <p:transition spd="slow" p14:dur="2000" advTm="15890"/>
    </mc:Choice>
    <mc:Fallback xmlns="">
      <p:transition spd="slow" advTm="1589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1401AB-C86A-432B-A1BB-E793F75E8042}" type="slidenum">
              <a:rPr lang="en-US" altLang="en-US" sz="1000" b="0">
                <a:solidFill>
                  <a:srgbClr val="9B9A98"/>
                </a:solidFill>
                <a:latin typeface="Arial" panose="020B0604020202020204" pitchFamily="34" charset="0"/>
              </a:rPr>
              <a:pPr/>
              <a:t>195</a:t>
            </a:fld>
            <a:endParaRPr lang="en-US" altLang="en-US" sz="1000" b="0">
              <a:solidFill>
                <a:srgbClr val="9B9A98"/>
              </a:solidFill>
              <a:latin typeface="Arial" panose="020B0604020202020204" pitchFamily="34" charset="0"/>
            </a:endParaRPr>
          </a:p>
        </p:txBody>
      </p:sp>
      <p:pic>
        <p:nvPicPr>
          <p:cNvPr id="28675" name="Picture 2"/>
          <p:cNvPicPr>
            <a:picLocks noChangeAspect="1" noChangeArrowheads="1"/>
          </p:cNvPicPr>
          <p:nvPr/>
        </p:nvPicPr>
        <p:blipFill>
          <a:blip r:embed="rId2">
            <a:extLst>
              <a:ext uri="{28A0092B-C50C-407E-A947-70E740481C1C}">
                <a14:useLocalDpi xmlns:a14="http://schemas.microsoft.com/office/drawing/2010/main" val="0"/>
              </a:ext>
            </a:extLst>
          </a:blip>
          <a:srcRect b="5893"/>
          <a:stretch>
            <a:fillRect/>
          </a:stretch>
        </p:blipFill>
        <p:spPr bwMode="auto">
          <a:xfrm>
            <a:off x="1600200" y="809626"/>
            <a:ext cx="8915400"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1063266"/>
      </p:ext>
    </p:extLst>
  </p:cSld>
  <p:clrMapOvr>
    <a:masterClrMapping/>
  </p:clrMapOvr>
  <mc:AlternateContent xmlns:mc="http://schemas.openxmlformats.org/markup-compatibility/2006" xmlns:p14="http://schemas.microsoft.com/office/powerpoint/2010/main">
    <mc:Choice Requires="p14">
      <p:transition spd="slow" p14:dur="2000" advTm="27695"/>
    </mc:Choice>
    <mc:Fallback xmlns="">
      <p:transition spd="slow" advTm="27695"/>
    </mc:Fallback>
  </mc:AlternateContent>
  <p:timing>
    <p:tnLst>
      <p:par>
        <p:cTn id="1" dur="indefinite" restart="never" nodeType="tmRoot"/>
      </p:par>
    </p:tnLst>
  </p:timing>
  <p:extLst mod="1">
    <p:ext uri="{3A86A75C-4F4B-4683-9AE1-C65F6400EC91}">
      <p14:laserTraceLst xmlns:p14="http://schemas.microsoft.com/office/powerpoint/2010/main">
        <p14:tracePtLst>
          <p14:tracePt t="3286" x="8051800" y="4806950"/>
          <p14:tracePt t="3294" x="7880350" y="4768850"/>
          <p14:tracePt t="3302" x="7569200" y="4743450"/>
          <p14:tracePt t="3312" x="7169150" y="4616450"/>
          <p14:tracePt t="3329" x="6115050" y="4362450"/>
          <p14:tracePt t="3345" x="4660900" y="4216400"/>
          <p14:tracePt t="3362" x="3276600" y="4013200"/>
          <p14:tracePt t="3378" x="2260600" y="3854450"/>
          <p14:tracePt t="3395" x="1708150" y="3784600"/>
          <p14:tracePt t="3411" x="1549400" y="3752850"/>
          <p14:tracePt t="3428" x="1543050" y="3752850"/>
          <p14:tracePt t="3445" x="1543050" y="3746500"/>
          <p14:tracePt t="3462" x="1651000" y="3651250"/>
          <p14:tracePt t="3479" x="1803400" y="3530600"/>
          <p14:tracePt t="3495" x="1962150" y="3435350"/>
          <p14:tracePt t="3512" x="2089150" y="3340100"/>
          <p14:tracePt t="3529" x="2165350" y="3257550"/>
          <p14:tracePt t="3545" x="2222500" y="3162300"/>
          <p14:tracePt t="3562" x="2235200" y="3028950"/>
          <p14:tracePt t="3579" x="2247900" y="2794000"/>
          <p14:tracePt t="3595" x="2247900" y="2692400"/>
          <p14:tracePt t="3612" x="2247900" y="2660650"/>
          <p14:tracePt t="3629" x="2222500" y="2628900"/>
          <p14:tracePt t="3645" x="2216150" y="2628900"/>
          <p14:tracePt t="3702" x="2222500" y="2654300"/>
          <p14:tracePt t="3710" x="2241550" y="2679700"/>
          <p14:tracePt t="3718" x="2273300" y="2711450"/>
          <p14:tracePt t="3729" x="2292350" y="2743200"/>
          <p14:tracePt t="3745" x="2368550" y="2774950"/>
          <p14:tracePt t="3762" x="2419350" y="2806700"/>
          <p14:tracePt t="3779" x="2451100" y="2806700"/>
          <p14:tracePt t="3812" x="2463800" y="2806700"/>
          <p14:tracePt t="3830" x="2476500" y="2806700"/>
          <p14:tracePt t="3845" x="2520950" y="2800350"/>
          <p14:tracePt t="3862" x="2552700" y="2781300"/>
          <p14:tracePt t="3879" x="2609850" y="2774950"/>
          <p14:tracePt t="3895" x="2628900" y="2768600"/>
          <p14:tracePt t="3912" x="2667000" y="2768600"/>
          <p14:tracePt t="3929" x="2679700" y="2768600"/>
          <p14:tracePt t="3945" x="2692400" y="2768600"/>
          <p14:tracePt t="3982" x="2698750" y="2768600"/>
          <p14:tracePt t="3996" x="2705100" y="2768600"/>
          <p14:tracePt t="4461" x="2743200" y="2768600"/>
          <p14:tracePt t="4468" x="2813050" y="2768600"/>
          <p14:tracePt t="4479" x="2908300" y="2768600"/>
          <p14:tracePt t="4495" x="3092450" y="2768600"/>
          <p14:tracePt t="4512" x="3263900" y="2794000"/>
          <p14:tracePt t="4529" x="3416300" y="2819400"/>
          <p14:tracePt t="4545" x="3524250" y="2844800"/>
          <p14:tracePt t="4562" x="3543300" y="2844800"/>
          <p14:tracePt t="4621" x="3530600" y="2844800"/>
          <p14:tracePt t="4630" x="3498850" y="2844800"/>
          <p14:tracePt t="4637" x="3460750" y="2838450"/>
          <p14:tracePt t="4645" x="3441700" y="2832100"/>
          <p14:tracePt t="4662" x="3384550" y="2819400"/>
          <p14:tracePt t="4679" x="3340100" y="2806700"/>
          <p14:tracePt t="4695" x="3289300" y="2800350"/>
          <p14:tracePt t="4713" x="3251200" y="2800350"/>
          <p14:tracePt t="4729" x="3232150" y="2800350"/>
          <p14:tracePt t="4746" x="3219450" y="2800350"/>
          <p14:tracePt t="4762" x="3206750" y="2800350"/>
          <p14:tracePt t="4837" x="3219450" y="2800350"/>
          <p14:tracePt t="4845" x="3238500" y="2800350"/>
          <p14:tracePt t="4853" x="3263900" y="2800350"/>
          <p14:tracePt t="4862" x="3276600" y="2806700"/>
          <p14:tracePt t="4950" x="3289300" y="2806700"/>
          <p14:tracePt t="5269" x="3346450" y="2806700"/>
          <p14:tracePt t="5277" x="3416300" y="2806700"/>
          <p14:tracePt t="5285" x="3479800" y="2806700"/>
          <p14:tracePt t="5296" x="3517900" y="2806700"/>
          <p14:tracePt t="5312" x="3568700" y="2806700"/>
          <p14:tracePt t="5329" x="3625850" y="2819400"/>
          <p14:tracePt t="5345" x="3663950" y="2832100"/>
          <p14:tracePt t="5362" x="3708400" y="2832100"/>
          <p14:tracePt t="5379" x="3759200" y="2832100"/>
          <p14:tracePt t="5396" x="3784600" y="2832100"/>
          <p14:tracePt t="6269" x="3790950" y="2825750"/>
          <p14:tracePt t="6278" x="3797300" y="2825750"/>
          <p14:tracePt t="6286" x="3803650" y="2825750"/>
          <p14:tracePt t="6296" x="3822700" y="2825750"/>
          <p14:tracePt t="6313" x="3892550" y="2825750"/>
          <p14:tracePt t="6330" x="3962400" y="2825750"/>
          <p14:tracePt t="6346" x="4083050" y="2825750"/>
          <p14:tracePt t="6363" x="4165600" y="2825750"/>
          <p14:tracePt t="6380" x="4267200" y="2825750"/>
          <p14:tracePt t="6397" x="4375150" y="2825750"/>
          <p14:tracePt t="6413" x="4413250" y="2819400"/>
          <p14:tracePt t="6430" x="4419600" y="2819400"/>
          <p14:tracePt t="6534" x="4425950" y="2819400"/>
          <p14:tracePt t="6782" x="4387850" y="2819400"/>
          <p14:tracePt t="6790" x="4368800" y="2819400"/>
          <p14:tracePt t="6798" x="4324350" y="2806700"/>
          <p14:tracePt t="6813" x="4286250" y="2806700"/>
          <p14:tracePt t="6830" x="4184650" y="2794000"/>
          <p14:tracePt t="6847" x="4133850" y="2781300"/>
          <p14:tracePt t="6863" x="4114800" y="2781300"/>
          <p14:tracePt t="6880" x="4095750" y="2781300"/>
          <p14:tracePt t="6897" x="4083050" y="2781300"/>
          <p14:tracePt t="6913" x="4064000" y="2781300"/>
          <p14:tracePt t="6947" x="4057650" y="2781300"/>
          <p14:tracePt t="6990" x="4051300" y="2781300"/>
          <p14:tracePt t="6998" x="4044950" y="2781300"/>
          <p14:tracePt t="7006" x="4025900" y="2781300"/>
          <p14:tracePt t="7015" x="4000500" y="2781300"/>
          <p14:tracePt t="7030" x="3917950" y="2781300"/>
          <p14:tracePt t="7047" x="3835400" y="2781300"/>
          <p14:tracePt t="7063" x="3721100" y="2787650"/>
          <p14:tracePt t="7080" x="3676650" y="2787650"/>
          <p14:tracePt t="7096" x="3657600" y="2787650"/>
          <p14:tracePt t="7437" x="3663950" y="2787650"/>
          <p14:tracePt t="7446" x="3683000" y="2800350"/>
          <p14:tracePt t="7454" x="3733800" y="2800350"/>
          <p14:tracePt t="7463" x="3765550" y="2800350"/>
          <p14:tracePt t="7480" x="3879850" y="2825750"/>
          <p14:tracePt t="7497" x="3943350" y="2838450"/>
          <p14:tracePt t="7513" x="4013200" y="2851150"/>
          <p14:tracePt t="7530" x="4083050" y="2851150"/>
          <p14:tracePt t="7547" x="4121150" y="2863850"/>
          <p14:tracePt t="7563" x="4140200" y="2863850"/>
          <p14:tracePt t="7580" x="4159250" y="2863850"/>
          <p14:tracePt t="7597" x="4165600" y="2870200"/>
          <p14:tracePt t="7613" x="4197350" y="2876550"/>
          <p14:tracePt t="7630" x="4229100" y="2889250"/>
          <p14:tracePt t="7647" x="4267200" y="2895600"/>
          <p14:tracePt t="7663" x="4292600" y="2895600"/>
          <p14:tracePt t="7680" x="4305300" y="2908300"/>
          <p14:tracePt t="7697" x="4318000" y="2908300"/>
          <p14:tracePt t="7713" x="4349750" y="2914650"/>
          <p14:tracePt t="7730" x="4394200" y="2940050"/>
          <p14:tracePt t="7746" x="4425950" y="2940050"/>
          <p14:tracePt t="7763" x="4432300" y="2946400"/>
          <p14:tracePt t="7973" x="4406900" y="2946400"/>
          <p14:tracePt t="7981" x="4368800" y="2971800"/>
          <p14:tracePt t="7989" x="4318000" y="2997200"/>
          <p14:tracePt t="7997" x="4254500" y="3022600"/>
          <p14:tracePt t="8013" x="4171950" y="3079750"/>
          <p14:tracePt t="8029" x="4102100" y="3105150"/>
          <p14:tracePt t="8046" x="4038600" y="3136900"/>
          <p14:tracePt t="8063" x="4006850" y="3149600"/>
          <p14:tracePt t="8080" x="3975100" y="3162300"/>
          <p14:tracePt t="8096" x="3962400" y="3162300"/>
          <p14:tracePt t="8113" x="3937000" y="3162300"/>
          <p14:tracePt t="8130" x="3924300" y="3162300"/>
          <p14:tracePt t="8269" x="3917950" y="3162300"/>
          <p14:tracePt t="8285" x="3911600" y="3162300"/>
          <p14:tracePt t="8293" x="3905250" y="3162300"/>
          <p14:tracePt t="8301" x="3892550" y="3155950"/>
          <p14:tracePt t="8313" x="3886200" y="3149600"/>
          <p14:tracePt t="8330" x="3879850" y="3130550"/>
          <p14:tracePt t="8346" x="3867150" y="3117850"/>
          <p14:tracePt t="8605" x="3905250" y="3117850"/>
          <p14:tracePt t="8613" x="3911600" y="3117850"/>
          <p14:tracePt t="8621" x="3943350" y="3117850"/>
          <p14:tracePt t="8630" x="3975100" y="3117850"/>
          <p14:tracePt t="8646" x="4032250" y="3092450"/>
          <p14:tracePt t="8663" x="4064000" y="3086100"/>
          <p14:tracePt t="8680" x="4076700" y="3086100"/>
          <p14:tracePt t="8696" x="4095750" y="3073400"/>
          <p14:tracePt t="8713" x="4121150" y="3067050"/>
          <p14:tracePt t="8730" x="4152900" y="3067050"/>
          <p14:tracePt t="8746" x="4191000" y="3054350"/>
          <p14:tracePt t="8763" x="4229100" y="3054350"/>
          <p14:tracePt t="8780" x="4267200" y="3054350"/>
          <p14:tracePt t="8797" x="4298950" y="3054350"/>
          <p14:tracePt t="8869" x="4305300" y="3054350"/>
          <p14:tracePt t="8885" x="4318000" y="3054350"/>
          <p14:tracePt t="8901" x="4324350" y="3054350"/>
          <p14:tracePt t="8909" x="4343400" y="3060700"/>
          <p14:tracePt t="8917" x="4356100" y="3067050"/>
          <p14:tracePt t="8930" x="4368800" y="3073400"/>
          <p14:tracePt t="8946" x="4387850" y="3092450"/>
          <p14:tracePt t="8963" x="4400550" y="3098800"/>
          <p14:tracePt t="8980" x="4406900" y="3105150"/>
          <p14:tracePt t="9093" x="4375150" y="3098800"/>
          <p14:tracePt t="9101" x="4343400" y="3086100"/>
          <p14:tracePt t="9108" x="4298950" y="3086100"/>
          <p14:tracePt t="9116" x="4279900" y="3079750"/>
          <p14:tracePt t="9130" x="4248150" y="3079750"/>
          <p14:tracePt t="9146" x="4197350" y="3079750"/>
          <p14:tracePt t="9163" x="4140200" y="3079750"/>
          <p14:tracePt t="9180" x="4114800" y="3079750"/>
          <p14:tracePt t="9197" x="4044950" y="3079750"/>
          <p14:tracePt t="9213" x="4006850" y="3079750"/>
          <p14:tracePt t="9230" x="3981450" y="3079750"/>
          <p14:tracePt t="9247" x="3949700" y="3079750"/>
          <p14:tracePt t="9263" x="3943350" y="3079750"/>
          <p14:tracePt t="9280" x="3937000" y="3079750"/>
          <p14:tracePt t="9313" x="3924300" y="3079750"/>
          <p14:tracePt t="9330" x="3917950" y="3079750"/>
          <p14:tracePt t="9347" x="3911600" y="3079750"/>
          <p14:tracePt t="9364" x="3892550" y="3079750"/>
          <p14:tracePt t="9381" x="3873500" y="3073400"/>
          <p14:tracePt t="9662" x="3879850" y="3067050"/>
          <p14:tracePt t="9670" x="3898900" y="3073400"/>
          <p14:tracePt t="9681" x="3911600" y="3079750"/>
          <p14:tracePt t="9697" x="3981450" y="3117850"/>
          <p14:tracePt t="9714" x="4038600" y="3143250"/>
          <p14:tracePt t="9731" x="4089400" y="3155950"/>
          <p14:tracePt t="9747" x="4133850" y="3175000"/>
          <p14:tracePt t="9764" x="4165600" y="3175000"/>
          <p14:tracePt t="9781" x="4171950" y="3175000"/>
          <p14:tracePt t="9797" x="4184650" y="3175000"/>
          <p14:tracePt t="9814" x="4203700" y="3175000"/>
          <p14:tracePt t="9830" x="4229100" y="3181350"/>
          <p14:tracePt t="9847" x="4273550" y="3194050"/>
          <p14:tracePt t="9863" x="4318000" y="3206750"/>
          <p14:tracePt t="9880" x="4362450" y="3213100"/>
          <p14:tracePt t="9897" x="4394200" y="3225800"/>
          <p14:tracePt t="9913" x="4406900" y="3232150"/>
          <p14:tracePt t="10374" x="4432300" y="3232150"/>
          <p14:tracePt t="10382" x="4483100" y="3232150"/>
          <p14:tracePt t="10389" x="4578350" y="3232150"/>
          <p14:tracePt t="10397" x="4692650" y="3232150"/>
          <p14:tracePt t="10414" x="4972050" y="3232150"/>
          <p14:tracePt t="10430" x="5283200" y="3232150"/>
          <p14:tracePt t="10447" x="5543550" y="3206750"/>
          <p14:tracePt t="10464" x="5695950" y="3181350"/>
          <p14:tracePt t="10480" x="5740400" y="3168650"/>
          <p14:tracePt t="10514" x="5753100" y="3149600"/>
          <p14:tracePt t="10530" x="5753100" y="3086100"/>
          <p14:tracePt t="10547" x="5753100" y="2997200"/>
          <p14:tracePt t="10564" x="5753100" y="2946400"/>
          <p14:tracePt t="10580" x="5753100" y="2908300"/>
          <p14:tracePt t="10597" x="5753100" y="2882900"/>
          <p14:tracePt t="10614" x="5753100" y="2876550"/>
          <p14:tracePt t="10630" x="5753100" y="2870200"/>
          <p14:tracePt t="10664" x="5753100" y="2857500"/>
          <p14:tracePt t="10701" x="5753100" y="2851150"/>
          <p14:tracePt t="10709" x="5753100" y="2844800"/>
          <p14:tracePt t="10717" x="5759450" y="2844800"/>
          <p14:tracePt t="10730" x="5759450" y="2832100"/>
          <p14:tracePt t="10747" x="5765800" y="2819400"/>
          <p14:tracePt t="10764" x="5784850" y="2787650"/>
          <p14:tracePt t="10780" x="5835650" y="2730500"/>
          <p14:tracePt t="10797" x="5867400" y="2686050"/>
          <p14:tracePt t="10814" x="5892800" y="2641600"/>
          <p14:tracePt t="10830" x="5911850" y="2616200"/>
          <p14:tracePt t="10847" x="5924550" y="2609850"/>
          <p14:tracePt t="10864" x="5924550" y="2603500"/>
          <p14:tracePt t="10941" x="5924550" y="2641600"/>
          <p14:tracePt t="10949" x="5924550" y="2705100"/>
          <p14:tracePt t="10957" x="5924550" y="2774950"/>
          <p14:tracePt t="10965" x="5924550" y="2857500"/>
          <p14:tracePt t="10980" x="5924550" y="3048000"/>
          <p14:tracePt t="10997" x="5924550" y="3251200"/>
          <p14:tracePt t="11014" x="5937250" y="3371850"/>
          <p14:tracePt t="11031" x="5943600" y="3409950"/>
          <p14:tracePt t="11101" x="5943600" y="3359150"/>
          <p14:tracePt t="11109" x="5943600" y="3257550"/>
          <p14:tracePt t="11117" x="5943600" y="3149600"/>
          <p14:tracePt t="11131" x="5943600" y="2965450"/>
          <p14:tracePt t="11147" x="5988050" y="2571750"/>
          <p14:tracePt t="11164" x="6007100" y="2184400"/>
          <p14:tracePt t="11181" x="6026150" y="1898650"/>
          <p14:tracePt t="11197" x="6026150" y="1860550"/>
          <p14:tracePt t="11231" x="6026150" y="1905000"/>
          <p14:tracePt t="11247" x="6026150" y="2159000"/>
          <p14:tracePt t="11264" x="6026150" y="2660650"/>
          <p14:tracePt t="11281" x="6026150" y="3194050"/>
          <p14:tracePt t="11298" x="6026150" y="3606800"/>
          <p14:tracePt t="11314" x="6038850" y="3721100"/>
          <p14:tracePt t="11331" x="6038850" y="3733800"/>
          <p14:tracePt t="11364" x="6038850" y="3619500"/>
          <p14:tracePt t="11381" x="6038850" y="3238500"/>
          <p14:tracePt t="11397" x="6026150" y="2933700"/>
          <p14:tracePt t="11414" x="6013450" y="2774950"/>
          <p14:tracePt t="11431" x="6007100" y="2717800"/>
          <p14:tracePt t="11464" x="6007100" y="2743200"/>
          <p14:tracePt t="11481" x="6007100" y="3257550"/>
          <p14:tracePt t="11497" x="6007100" y="4222750"/>
          <p14:tracePt t="11514" x="6007100" y="4908550"/>
          <p14:tracePt t="11531" x="6007100" y="5238750"/>
          <p14:tracePt t="11547" x="6007100" y="5295900"/>
          <p14:tracePt t="11581" x="6007100" y="4959350"/>
          <p14:tracePt t="11597" x="6007100" y="4413250"/>
          <p14:tracePt t="11614" x="6007100" y="3930650"/>
          <p14:tracePt t="11631" x="5981700" y="3689350"/>
          <p14:tracePt t="11648" x="5969000" y="3651250"/>
          <p14:tracePt t="11681" x="5969000" y="3810000"/>
          <p14:tracePt t="11698" x="5969000" y="4425950"/>
          <p14:tracePt t="11715" x="6000750" y="4908550"/>
          <p14:tracePt t="11731" x="6019800" y="5054600"/>
          <p14:tracePt t="11747" x="6026150" y="5067300"/>
          <p14:tracePt t="11764" x="6064250" y="4737100"/>
          <p14:tracePt t="11781" x="6083300" y="4184650"/>
          <p14:tracePt t="11797" x="6083300" y="3632200"/>
          <p14:tracePt t="11814" x="6000750" y="3162300"/>
          <p14:tracePt t="11831" x="5969000" y="2946400"/>
          <p14:tracePt t="11847" x="5956300" y="2908300"/>
          <p14:tracePt t="11881" x="5943600" y="2933700"/>
          <p14:tracePt t="11897" x="5930900" y="3060700"/>
          <p14:tracePt t="11914" x="5930900" y="3149600"/>
          <p14:tracePt t="11931" x="5930900" y="3162300"/>
          <p14:tracePt t="11964" x="5930900" y="3086100"/>
          <p14:tracePt t="11981" x="5930900" y="2971800"/>
          <p14:tracePt t="11998" x="5930900" y="2870200"/>
          <p14:tracePt t="12014" x="5930900" y="2813050"/>
          <p14:tracePt t="12031" x="5930900" y="2794000"/>
          <p14:tracePt t="12092" x="5930900" y="2857500"/>
          <p14:tracePt t="12101" x="5930900" y="2940050"/>
          <p14:tracePt t="12108" x="5930900" y="3067050"/>
          <p14:tracePt t="12117" x="5930900" y="3225800"/>
          <p14:tracePt t="12131" x="5930900" y="3397250"/>
          <p14:tracePt t="12148" x="5930900" y="3689350"/>
          <p14:tracePt t="12165" x="5930900" y="3917950"/>
          <p14:tracePt t="12181" x="5949950" y="3962400"/>
          <p14:tracePt t="12237" x="5949950" y="3956050"/>
          <p14:tracePt t="12244" x="5956300" y="3879850"/>
          <p14:tracePt t="12253" x="5956300" y="3778250"/>
          <p14:tracePt t="12264" x="5956300" y="3657600"/>
          <p14:tracePt t="12281" x="5956300" y="3409950"/>
          <p14:tracePt t="12298" x="5956300" y="3219450"/>
          <p14:tracePt t="12314" x="5956300" y="3086100"/>
          <p14:tracePt t="12331" x="5969000" y="3060700"/>
          <p14:tracePt t="12397" x="5975350" y="3054350"/>
          <p14:tracePt t="12405" x="5988050" y="3092450"/>
          <p14:tracePt t="12414" x="5988050" y="3162300"/>
          <p14:tracePt t="12431" x="6019800" y="3384550"/>
          <p14:tracePt t="12448" x="6051550" y="3613150"/>
          <p14:tracePt t="12464" x="6051550" y="3727450"/>
          <p14:tracePt t="12481" x="6051550" y="3765550"/>
          <p14:tracePt t="12498" x="6051550" y="3771900"/>
          <p14:tracePt t="16845" x="6045200" y="3778250"/>
          <p14:tracePt t="16852" x="6000750" y="3778250"/>
          <p14:tracePt t="16861" x="5981700" y="3778250"/>
          <p14:tracePt t="16917" x="5975350" y="3759200"/>
          <p14:tracePt t="16925" x="5981700" y="3721100"/>
          <p14:tracePt t="16933" x="5994400" y="3683000"/>
          <p14:tracePt t="16949" x="6007100" y="3613150"/>
          <p14:tracePt t="16966" x="6026150" y="3568700"/>
          <p14:tracePt t="16983" x="6038850" y="3530600"/>
          <p14:tracePt t="16999" x="6038850" y="3505200"/>
          <p14:tracePt t="17016" x="6038850" y="3486150"/>
          <p14:tracePt t="17032" x="6038850" y="3460750"/>
          <p14:tracePt t="17049" x="6038850" y="3448050"/>
          <p14:tracePt t="17082" x="6038850" y="3435350"/>
          <p14:tracePt t="17099" x="6038850" y="3429000"/>
          <p14:tracePt t="26133" x="6051550" y="3422650"/>
          <p14:tracePt t="26141" x="6096000" y="3422650"/>
          <p14:tracePt t="26149" x="6153150" y="3384550"/>
          <p14:tracePt t="26156" x="6242050" y="3333750"/>
          <p14:tracePt t="26169" x="6311900" y="3308350"/>
          <p14:tracePt t="26185" x="6407150" y="3270250"/>
          <p14:tracePt t="26202" x="6419850" y="3263900"/>
          <p14:tracePt t="26219" x="6426200" y="3257550"/>
          <p14:tracePt t="26235" x="6489700" y="3206750"/>
          <p14:tracePt t="26252" x="6565900" y="3187700"/>
          <p14:tracePt t="26269" x="6635750" y="3181350"/>
          <p14:tracePt t="26286" x="6711950" y="3168650"/>
          <p14:tracePt t="26303" x="6800850" y="3155950"/>
          <p14:tracePt t="26319" x="6838950" y="3155950"/>
          <p14:tracePt t="26335" x="6864350" y="3143250"/>
          <p14:tracePt t="26352" x="6883400" y="3143250"/>
          <p14:tracePt t="26369" x="6921500" y="3143250"/>
          <p14:tracePt t="26385" x="6985000" y="3143250"/>
          <p14:tracePt t="26402" x="7086600" y="3143250"/>
          <p14:tracePt t="26419" x="7226300" y="3117850"/>
          <p14:tracePt t="26435" x="7416800" y="3086100"/>
          <p14:tracePt t="26452" x="7626350" y="3054350"/>
          <p14:tracePt t="26469" x="7905750" y="2965450"/>
          <p14:tracePt t="26485" x="8001000" y="2940050"/>
          <p14:tracePt t="26502" x="8020050" y="2927350"/>
        </p14:tracePtLst>
      </p14:laserTraceLst>
    </p:ext>
  </p:extLst>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509A7F9-6B20-4CCA-BCD8-2F15726A0A46}" type="slidenum">
              <a:rPr lang="en-US" altLang="en-US" sz="1000" b="0">
                <a:solidFill>
                  <a:srgbClr val="9B9A98"/>
                </a:solidFill>
                <a:latin typeface="Arial" panose="020B0604020202020204" pitchFamily="34" charset="0"/>
              </a:rPr>
              <a:pPr/>
              <a:t>196</a:t>
            </a:fld>
            <a:endParaRPr lang="en-US" altLang="en-US" sz="1000" b="0">
              <a:solidFill>
                <a:srgbClr val="9B9A98"/>
              </a:solidFill>
              <a:latin typeface="Arial" panose="020B0604020202020204" pitchFamily="34" charset="0"/>
            </a:endParaRPr>
          </a:p>
        </p:txBody>
      </p:sp>
      <p:pic>
        <p:nvPicPr>
          <p:cNvPr id="29699" name="Picture 2"/>
          <p:cNvPicPr>
            <a:picLocks noChangeAspect="1" noChangeArrowheads="1"/>
          </p:cNvPicPr>
          <p:nvPr/>
        </p:nvPicPr>
        <p:blipFill>
          <a:blip r:embed="rId3">
            <a:extLst>
              <a:ext uri="{28A0092B-C50C-407E-A947-70E740481C1C}">
                <a14:useLocalDpi xmlns:a14="http://schemas.microsoft.com/office/drawing/2010/main" val="0"/>
              </a:ext>
            </a:extLst>
          </a:blip>
          <a:srcRect l="16489" t="17191" r="34654" b="46162"/>
          <a:stretch>
            <a:fillRect/>
          </a:stretch>
        </p:blipFill>
        <p:spPr bwMode="auto">
          <a:xfrm>
            <a:off x="2089151" y="1812926"/>
            <a:ext cx="7947025"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3698876"/>
            <a:ext cx="665162"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044951" y="3709989"/>
            <a:ext cx="665163"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054851" y="3709989"/>
            <a:ext cx="665163"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4054476" y="3959226"/>
            <a:ext cx="665163"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7046913" y="3951289"/>
            <a:ext cx="665162"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3155951" y="4184651"/>
            <a:ext cx="665163"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4073526" y="4195764"/>
            <a:ext cx="665163"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Rounded Rectangle 10"/>
          <p:cNvSpPr>
            <a:spLocks noChangeArrowheads="1"/>
          </p:cNvSpPr>
          <p:nvPr/>
        </p:nvSpPr>
        <p:spPr bwMode="auto">
          <a:xfrm>
            <a:off x="7081838" y="4195764"/>
            <a:ext cx="665162"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2" name="Rounded Rectangle 11"/>
          <p:cNvSpPr>
            <a:spLocks noChangeArrowheads="1"/>
          </p:cNvSpPr>
          <p:nvPr/>
        </p:nvSpPr>
        <p:spPr bwMode="auto">
          <a:xfrm>
            <a:off x="4081463" y="4445001"/>
            <a:ext cx="665162" cy="2571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3" name="Rounded Rectangle 12"/>
          <p:cNvSpPr>
            <a:spLocks noChangeArrowheads="1"/>
          </p:cNvSpPr>
          <p:nvPr/>
        </p:nvSpPr>
        <p:spPr bwMode="auto">
          <a:xfrm>
            <a:off x="7073901" y="4435476"/>
            <a:ext cx="665163" cy="258763"/>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4" name="Rounded Rectangle 13"/>
          <p:cNvSpPr>
            <a:spLocks noChangeArrowheads="1"/>
          </p:cNvSpPr>
          <p:nvPr/>
        </p:nvSpPr>
        <p:spPr bwMode="auto">
          <a:xfrm>
            <a:off x="5207001" y="4364039"/>
            <a:ext cx="847725" cy="282575"/>
          </a:xfrm>
          <a:prstGeom prst="roundRect">
            <a:avLst>
              <a:gd name="adj" fmla="val 16667"/>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82881352"/>
      </p:ext>
    </p:extLst>
  </p:cSld>
  <p:clrMapOvr>
    <a:masterClrMapping/>
  </p:clrMapOvr>
  <mc:AlternateContent xmlns:mc="http://schemas.openxmlformats.org/markup-compatibility/2006" xmlns:p14="http://schemas.microsoft.com/office/powerpoint/2010/main">
    <mc:Choice Requires="p14">
      <p:transition spd="slow" p14:dur="2000" advTm="49310"/>
    </mc:Choice>
    <mc:Fallback xmlns="">
      <p:transition spd="slow" advTm="4931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subTnLst>
                                    <p:set>
                                      <p:cBhvr override="childStyle">
                                        <p:cTn dur="1" fill="hold" display="0" masterRel="nextClick" afterEffect="1"/>
                                        <p:tgtEl>
                                          <p:spTgt spid="10"/>
                                        </p:tgtEl>
                                        <p:attrNameLst>
                                          <p:attrName>style.visibility</p:attrName>
                                        </p:attrNameLst>
                                      </p:cBhvr>
                                      <p:to>
                                        <p:strVal val="hidden"/>
                                      </p:to>
                                    </p:set>
                                  </p:sub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extLst mod="1">
    <p:ext uri="{3A86A75C-4F4B-4683-9AE1-C65F6400EC91}">
      <p14:laserTraceLst xmlns:p14="http://schemas.microsoft.com/office/powerpoint/2010/main">
        <p14:tracePtLst>
          <p14:tracePt t="18607" x="8026400" y="2927350"/>
          <p14:tracePt t="18615" x="8013700" y="2952750"/>
          <p14:tracePt t="18623" x="7962900" y="2978150"/>
          <p14:tracePt t="18631" x="7924800" y="2990850"/>
          <p14:tracePt t="18647" x="7893050" y="3022600"/>
          <p14:tracePt t="18664" x="7848600" y="3048000"/>
          <p14:tracePt t="18681" x="7766050" y="3155950"/>
          <p14:tracePt t="18697" x="7651750" y="3314700"/>
          <p14:tracePt t="18714" x="7480300" y="3517900"/>
          <p14:tracePt t="18731" x="7283450" y="3797300"/>
          <p14:tracePt t="18747" x="7067550" y="4095750"/>
          <p14:tracePt t="18764" x="6819900" y="4387850"/>
          <p14:tracePt t="18781" x="6642100" y="4616450"/>
          <p14:tracePt t="18798" x="6572250" y="4724400"/>
          <p14:tracePt t="18887" x="6502400" y="4724400"/>
          <p14:tracePt t="18895" x="6413500" y="4724400"/>
          <p14:tracePt t="18903" x="6292850" y="4718050"/>
          <p14:tracePt t="18914" x="5994400" y="4692650"/>
          <p14:tracePt t="18931" x="5283200" y="4667250"/>
          <p14:tracePt t="18947" x="4514850" y="4762500"/>
          <p14:tracePt t="18964" x="3784600" y="5022850"/>
          <p14:tracePt t="18981" x="3244850" y="5321300"/>
          <p14:tracePt t="18998" x="2825750" y="5588000"/>
          <p14:tracePt t="19014" x="2813050" y="5588000"/>
          <p14:tracePt t="19055" x="2813050" y="5537200"/>
          <p14:tracePt t="19064" x="2813050" y="5454650"/>
          <p14:tracePt t="19081" x="2800350" y="5314950"/>
          <p14:tracePt t="19097" x="2787650" y="5194300"/>
          <p14:tracePt t="19114" x="2774950" y="5124450"/>
          <p14:tracePt t="19131" x="2774950" y="5118100"/>
          <p14:tracePt t="19215" x="2774950" y="5137150"/>
          <p14:tracePt t="19223" x="2774950" y="5149850"/>
          <p14:tracePt t="19231" x="2774950" y="5162550"/>
          <p14:tracePt t="19247" x="2800350" y="5162550"/>
          <p14:tracePt t="19264" x="2851150" y="5162550"/>
          <p14:tracePt t="19281" x="2971800" y="5162550"/>
          <p14:tracePt t="19297" x="3073400" y="5143500"/>
          <p14:tracePt t="19314" x="3155950" y="5086350"/>
          <p14:tracePt t="19331" x="3213100" y="5054600"/>
          <p14:tracePt t="19348" x="3225800" y="5048250"/>
          <p14:tracePt t="19511" x="3232150" y="5022850"/>
          <p14:tracePt t="19647" x="3244850" y="4997450"/>
          <p14:tracePt t="19663" x="3244850" y="4984750"/>
          <p14:tracePt t="19671" x="3257550" y="4978400"/>
          <p14:tracePt t="19681" x="3282950" y="4959350"/>
          <p14:tracePt t="19698" x="3321050" y="4940300"/>
          <p14:tracePt t="19714" x="3352800" y="4914900"/>
          <p14:tracePt t="19731" x="3378200" y="4895850"/>
          <p14:tracePt t="19831" x="3384550" y="4889500"/>
          <p14:tracePt t="19839" x="3390900" y="4889500"/>
          <p14:tracePt t="19847" x="3397250" y="4889500"/>
          <p14:tracePt t="19864" x="3441700" y="4889500"/>
          <p14:tracePt t="19881" x="3505200" y="4895850"/>
          <p14:tracePt t="19898" x="3575050" y="4895850"/>
          <p14:tracePt t="19914" x="3644900" y="4895850"/>
          <p14:tracePt t="19931" x="3721100" y="4895850"/>
          <p14:tracePt t="19948" x="3784600" y="4895850"/>
          <p14:tracePt t="19964" x="3822700" y="4895850"/>
          <p14:tracePt t="19981" x="3854450" y="4895850"/>
          <p14:tracePt t="19998" x="3867150" y="4895850"/>
          <p14:tracePt t="20031" x="3879850" y="4895850"/>
          <p14:tracePt t="20047" x="3911600" y="4895850"/>
          <p14:tracePt t="20064" x="3962400" y="4895850"/>
          <p14:tracePt t="20080" x="4006850" y="4895850"/>
          <p14:tracePt t="20097" x="4044950" y="4895850"/>
          <p14:tracePt t="20114" x="4064000" y="4895850"/>
          <p14:tracePt t="20130" x="4076700" y="4889500"/>
          <p14:tracePt t="20147" x="4089400" y="4883150"/>
          <p14:tracePt t="20164" x="4095750" y="4883150"/>
          <p14:tracePt t="20180" x="4102100" y="4883150"/>
          <p14:tracePt t="20197" x="4108450" y="4876800"/>
          <p14:tracePt t="20270" x="4114800" y="4876800"/>
          <p14:tracePt t="20391" x="4089400" y="4876800"/>
          <p14:tracePt t="20399" x="4064000" y="4876800"/>
          <p14:tracePt t="20408" x="4025900" y="4883150"/>
          <p14:tracePt t="20415" x="3975100" y="4883150"/>
          <p14:tracePt t="20431" x="3930650" y="4895850"/>
          <p14:tracePt t="20448" x="3892550" y="4902200"/>
          <p14:tracePt t="20465" x="3873500" y="4902200"/>
          <p14:tracePt t="20481" x="3860800" y="4902200"/>
          <p14:tracePt t="20498" x="3854450" y="4902200"/>
          <p14:tracePt t="20531" x="3841750" y="4902200"/>
          <p14:tracePt t="20711" x="3848100" y="4902200"/>
          <p14:tracePt t="20734" x="3854450" y="4902200"/>
          <p14:tracePt t="20870" x="3854450" y="4883150"/>
          <p14:tracePt t="20879" x="3854450" y="4857750"/>
          <p14:tracePt t="20886" x="3835400" y="4832350"/>
          <p14:tracePt t="20898" x="3822700" y="4819650"/>
          <p14:tracePt t="20914" x="3816350" y="4806950"/>
          <p14:tracePt t="20990" x="3829050" y="4806950"/>
          <p14:tracePt t="20999" x="3848100" y="4806950"/>
          <p14:tracePt t="21006" x="3879850" y="4806950"/>
          <p14:tracePt t="21015" x="3905250" y="4806950"/>
          <p14:tracePt t="21031" x="3975100" y="4806950"/>
          <p14:tracePt t="21048" x="4051300" y="4806950"/>
          <p14:tracePt t="21064" x="4140200" y="4794250"/>
          <p14:tracePt t="21081" x="4248150" y="4768850"/>
          <p14:tracePt t="21098" x="4406900" y="4749800"/>
          <p14:tracePt t="21114" x="4565650" y="4749800"/>
          <p14:tracePt t="21131" x="4737100" y="4749800"/>
          <p14:tracePt t="21148" x="4870450" y="4749800"/>
          <p14:tracePt t="21164" x="4908550" y="4749800"/>
          <p14:tracePt t="21181" x="4914900" y="4749800"/>
          <p14:tracePt t="21367" x="4902200" y="4749800"/>
          <p14:tracePt t="21375" x="4883150" y="4749800"/>
          <p14:tracePt t="21383" x="4864100" y="4749800"/>
          <p14:tracePt t="21398" x="4832350" y="4749800"/>
          <p14:tracePt t="21415" x="4686300" y="4787900"/>
          <p14:tracePt t="21431" x="4540250" y="4813300"/>
          <p14:tracePt t="21448" x="4394200" y="4826000"/>
          <p14:tracePt t="21465" x="4267200" y="4826000"/>
          <p14:tracePt t="21481" x="4165600" y="4781550"/>
          <p14:tracePt t="21498" x="4083050" y="4692650"/>
          <p14:tracePt t="21515" x="4044950" y="4584700"/>
          <p14:tracePt t="21531" x="4019550" y="4495800"/>
          <p14:tracePt t="21548" x="4006850" y="4445000"/>
          <p14:tracePt t="21564" x="3987800" y="4413250"/>
          <p14:tracePt t="21581" x="3987800" y="4394200"/>
          <p14:tracePt t="21598" x="3987800" y="4381500"/>
          <p14:tracePt t="21615" x="3987800" y="4343400"/>
          <p14:tracePt t="21631" x="3987800" y="4305300"/>
          <p14:tracePt t="21648" x="3975100" y="4235450"/>
          <p14:tracePt t="21665" x="3949700" y="4146550"/>
          <p14:tracePt t="21681" x="3930650" y="4076700"/>
          <p14:tracePt t="21698" x="3917950" y="4025900"/>
          <p14:tracePt t="21715" x="3905250" y="3994150"/>
          <p14:tracePt t="21731" x="3892550" y="3987800"/>
          <p14:tracePt t="21782" x="3886200" y="3987800"/>
          <p14:tracePt t="21790" x="3867150" y="3987800"/>
          <p14:tracePt t="21799" x="3848100" y="3987800"/>
          <p14:tracePt t="21815" x="3810000" y="3987800"/>
          <p14:tracePt t="21831" x="3759200" y="3975100"/>
          <p14:tracePt t="21848" x="3721100" y="3962400"/>
          <p14:tracePt t="21865" x="3676650" y="3956050"/>
          <p14:tracePt t="21881" x="3663950" y="3943350"/>
          <p14:tracePt t="21898" x="3657600" y="3924300"/>
          <p14:tracePt t="21914" x="3657600" y="3917950"/>
          <p14:tracePt t="21931" x="3651250" y="3905250"/>
          <p14:tracePt t="22215" x="3657600" y="3905250"/>
          <p14:tracePt t="22231" x="3663950" y="3905250"/>
          <p14:tracePt t="22239" x="3670300" y="3905250"/>
          <p14:tracePt t="22248" x="3676650" y="3905250"/>
          <p14:tracePt t="22265" x="3695700" y="3905250"/>
          <p14:tracePt t="22282" x="3733800" y="3905250"/>
          <p14:tracePt t="22299" x="3771900" y="3911600"/>
          <p14:tracePt t="22315" x="3829050" y="3917950"/>
          <p14:tracePt t="22332" x="3911600" y="3930650"/>
          <p14:tracePt t="22348" x="3994150" y="3956050"/>
          <p14:tracePt t="22365" x="4044950" y="3981450"/>
          <p14:tracePt t="22382" x="4140200" y="4038600"/>
          <p14:tracePt t="22398" x="4197350" y="4083050"/>
          <p14:tracePt t="22415" x="4254500" y="4127500"/>
          <p14:tracePt t="22432" x="4292600" y="4165600"/>
          <p14:tracePt t="22448" x="4330700" y="4191000"/>
          <p14:tracePt t="22465" x="4343400" y="4203700"/>
          <p14:tracePt t="22482" x="4349750" y="4216400"/>
          <p14:tracePt t="22499" x="4356100" y="4222750"/>
          <p14:tracePt t="22515" x="4375150" y="4222750"/>
          <p14:tracePt t="22550" x="4381500" y="4222750"/>
          <p14:tracePt t="22566" x="4387850" y="4222750"/>
          <p14:tracePt t="22582" x="4394200" y="4216400"/>
          <p14:tracePt t="22599" x="4400550" y="4210050"/>
          <p14:tracePt t="22815" x="4432300" y="4203700"/>
          <p14:tracePt t="22823" x="4502150" y="4203700"/>
          <p14:tracePt t="22832" x="4648200" y="4203700"/>
          <p14:tracePt t="22849" x="5143500" y="4260850"/>
          <p14:tracePt t="22865" x="5676900" y="4260850"/>
          <p14:tracePt t="22882" x="5956300" y="4260850"/>
          <p14:tracePt t="22899" x="6076950" y="4260850"/>
          <p14:tracePt t="23046" x="6108700" y="4260850"/>
          <p14:tracePt t="23054" x="6134100" y="4260850"/>
          <p14:tracePt t="23065" x="6178550" y="4260850"/>
          <p14:tracePt t="23082" x="6330950" y="4260850"/>
          <p14:tracePt t="23099" x="6597650" y="4260850"/>
          <p14:tracePt t="23115" x="6838950" y="4260850"/>
          <p14:tracePt t="23132" x="6953250" y="4260850"/>
          <p14:tracePt t="23149" x="6972300" y="4260850"/>
          <p14:tracePt t="23191" x="6978650" y="4241800"/>
          <p14:tracePt t="23239" x="6985000" y="4235450"/>
          <p14:tracePt t="23248" x="6991350" y="4235450"/>
          <p14:tracePt t="23263" x="6997700" y="4222750"/>
          <p14:tracePt t="23271" x="7010400" y="4222750"/>
          <p14:tracePt t="23282" x="7029450" y="4216400"/>
          <p14:tracePt t="23299" x="7061200" y="4203700"/>
          <p14:tracePt t="23315" x="7092950" y="4203700"/>
          <p14:tracePt t="23399" x="7042150" y="4203700"/>
          <p14:tracePt t="23407" x="6972300" y="4203700"/>
          <p14:tracePt t="23415" x="6883400" y="4203700"/>
          <p14:tracePt t="23432" x="6699250" y="4203700"/>
          <p14:tracePt t="23449" x="6483350" y="4216400"/>
          <p14:tracePt t="23465" x="6083300" y="4330700"/>
          <p14:tracePt t="23482" x="5619750" y="4457700"/>
          <p14:tracePt t="23499" x="5124450" y="4597400"/>
          <p14:tracePt t="23515" x="4641850" y="4737100"/>
          <p14:tracePt t="23532" x="4292600" y="4838700"/>
          <p14:tracePt t="23549" x="4140200" y="4870450"/>
          <p14:tracePt t="23566" x="4089400" y="4876800"/>
          <p14:tracePt t="23582" x="4070350" y="4876800"/>
          <p14:tracePt t="23599" x="4038600" y="4876800"/>
          <p14:tracePt t="23616" x="4000500" y="4876800"/>
          <p14:tracePt t="23632" x="3930650" y="4876800"/>
          <p14:tracePt t="23649" x="3879850" y="4876800"/>
          <p14:tracePt t="23665" x="3797300" y="4889500"/>
          <p14:tracePt t="23682" x="3727450" y="4902200"/>
          <p14:tracePt t="23698" x="3619500" y="4914900"/>
          <p14:tracePt t="23715" x="3517900" y="4946650"/>
          <p14:tracePt t="23731" x="3397250" y="4972050"/>
          <p14:tracePt t="23748" x="3340100" y="4991100"/>
          <p14:tracePt t="23765" x="3327400" y="4991100"/>
          <p14:tracePt t="23822" x="3327400" y="4984750"/>
          <p14:tracePt t="23830" x="3327400" y="4978400"/>
          <p14:tracePt t="23838" x="3327400" y="4959350"/>
          <p14:tracePt t="23849" x="3327400" y="4953000"/>
          <p14:tracePt t="23865" x="3327400" y="4921250"/>
          <p14:tracePt t="23882" x="3327400" y="4914900"/>
          <p14:tracePt t="23926" x="3327400" y="4908550"/>
          <p14:tracePt t="23950" x="3327400" y="4902200"/>
          <p14:tracePt t="23966" x="3327400" y="4895850"/>
          <p14:tracePt t="23974" x="3333750" y="4895850"/>
          <p14:tracePt t="23982" x="3340100" y="4889500"/>
          <p14:tracePt t="23999" x="3359150" y="4889500"/>
          <p14:tracePt t="24015" x="3365500" y="4883150"/>
          <p14:tracePt t="24032" x="3378200" y="4883150"/>
          <p14:tracePt t="24049" x="3384550" y="4883150"/>
          <p14:tracePt t="24087" x="3397250" y="4883150"/>
          <p14:tracePt t="24099" x="3403600" y="4883150"/>
          <p14:tracePt t="24116" x="3429000" y="4883150"/>
          <p14:tracePt t="24132" x="3486150" y="4889500"/>
          <p14:tracePt t="24149" x="3600450" y="4889500"/>
          <p14:tracePt t="24166" x="3803650" y="4889500"/>
          <p14:tracePt t="24182" x="3905250" y="4889500"/>
          <p14:tracePt t="24199" x="3943350" y="4889500"/>
          <p14:tracePt t="24215" x="3968750" y="4883150"/>
          <p14:tracePt t="24232" x="3975100" y="4876800"/>
          <p14:tracePt t="24249" x="3987800" y="4876800"/>
          <p14:tracePt t="24265" x="4019550" y="4864100"/>
          <p14:tracePt t="24282" x="4083050" y="4864100"/>
          <p14:tracePt t="24299" x="4159250" y="4851400"/>
          <p14:tracePt t="24315" x="4248150" y="4851400"/>
          <p14:tracePt t="24332" x="4330700" y="4851400"/>
          <p14:tracePt t="24334" x="4381500" y="4851400"/>
          <p14:tracePt t="24349" x="4432300" y="4851400"/>
          <p14:tracePt t="24366" x="4667250" y="4851400"/>
          <p14:tracePt t="24382" x="4838700" y="4851400"/>
          <p14:tracePt t="24399" x="5022850" y="4851400"/>
          <p14:tracePt t="24415" x="5245100" y="4851400"/>
          <p14:tracePt t="24432" x="5480050" y="4851400"/>
          <p14:tracePt t="24449" x="5759450" y="4800600"/>
          <p14:tracePt t="24465" x="6007100" y="4800600"/>
          <p14:tracePt t="24482" x="6159500" y="4800600"/>
          <p14:tracePt t="24499" x="6261100" y="4800600"/>
          <p14:tracePt t="24515" x="6324600" y="4800600"/>
          <p14:tracePt t="24532" x="6381750" y="4800600"/>
          <p14:tracePt t="24549" x="6457950" y="4819650"/>
          <p14:tracePt t="24566" x="6629400" y="4883150"/>
          <p14:tracePt t="24582" x="6750050" y="4940300"/>
          <p14:tracePt t="24599" x="6877050" y="4997450"/>
          <p14:tracePt t="24615" x="6997700" y="5048250"/>
          <p14:tracePt t="24632" x="7054850" y="5073650"/>
          <p14:tracePt t="24649" x="7118350" y="5092700"/>
          <p14:tracePt t="24665" x="7131050" y="5092700"/>
          <p14:tracePt t="24742" x="7112000" y="5092700"/>
          <p14:tracePt t="24750" x="7086600" y="5092700"/>
          <p14:tracePt t="24758" x="7048500" y="5086350"/>
          <p14:tracePt t="24766" x="7016750" y="5073650"/>
          <p14:tracePt t="24782" x="6934200" y="5060950"/>
          <p14:tracePt t="24799" x="6896100" y="5048250"/>
          <p14:tracePt t="24816" x="6870700" y="5041900"/>
          <p14:tracePt t="24832" x="6845300" y="5041900"/>
          <p14:tracePt t="24849" x="6832600" y="5035550"/>
          <p14:tracePt t="24866" x="6813550" y="5029200"/>
          <p14:tracePt t="24882" x="6788150" y="5022850"/>
          <p14:tracePt t="24899" x="6788150" y="5003800"/>
          <p14:tracePt t="24916" x="6775450" y="4953000"/>
          <p14:tracePt t="24932" x="6775450" y="4851400"/>
          <p14:tracePt t="24949" x="6800850" y="4768850"/>
          <p14:tracePt t="24966" x="6921500" y="4616450"/>
          <p14:tracePt t="24982" x="7010400" y="4502150"/>
          <p14:tracePt t="24999" x="7073900" y="4400550"/>
          <p14:tracePt t="25016" x="7232650" y="4229100"/>
          <p14:tracePt t="25032" x="7327900" y="4108450"/>
          <p14:tracePt t="25049" x="7372350" y="4032250"/>
          <p14:tracePt t="25066" x="7404100" y="3994150"/>
          <p14:tracePt t="25082" x="7404100" y="3987800"/>
          <p14:tracePt t="25150" x="7410450" y="3981450"/>
        </p14:tracePtLst>
      </p14:laserTraceLst>
    </p:ext>
  </p:extLst>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D06C2B7-1D1E-4A8B-B9E2-B7B9E9350BF9}" type="slidenum">
              <a:rPr lang="en-US" altLang="en-US" sz="1000" b="0">
                <a:solidFill>
                  <a:srgbClr val="9B9A98"/>
                </a:solidFill>
                <a:latin typeface="Arial" panose="020B0604020202020204" pitchFamily="34" charset="0"/>
              </a:rPr>
              <a:pPr/>
              <a:t>197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357189"/>
            <a:ext cx="6951662" cy="5718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Looking at the results of the post-tests, we find that the resulting probabilistic value between the second group and the third group is 0.001 which is less than 0.05 (the level of significance), so we say that there are statistically significant differences between the second group and the third group, and that the differences between the rest of the groups are not statistically significant.</a:t>
            </a:r>
          </a:p>
        </p:txBody>
      </p:sp>
    </p:spTree>
    <p:custDataLst>
      <p:tags r:id="rId1"/>
    </p:custDataLst>
    <p:extLst>
      <p:ext uri="{BB962C8B-B14F-4D97-AF65-F5344CB8AC3E}">
        <p14:creationId xmlns:p14="http://schemas.microsoft.com/office/powerpoint/2010/main" val="2344572061"/>
      </p:ext>
    </p:extLst>
  </p:cSld>
  <p:clrMapOvr>
    <a:masterClrMapping/>
  </p:clrMapOvr>
  <mc:AlternateContent xmlns:mc="http://schemas.openxmlformats.org/markup-compatibility/2006" xmlns:p14="http://schemas.microsoft.com/office/powerpoint/2010/main">
    <mc:Choice Requires="p14">
      <p:transition spd="slow" p14:dur="2000" advTm="55523"/>
    </mc:Choice>
    <mc:Fallback xmlns="">
      <p:transition spd="slow" advTm="555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mod="1">
    <p:ext uri="{3A86A75C-4F4B-4683-9AE1-C65F6400EC91}">
      <p14:laserTraceLst xmlns:p14="http://schemas.microsoft.com/office/powerpoint/2010/main">
        <p14:tracePtLst>
          <p14:tracePt t="53930" x="7410450" y="3975100"/>
          <p14:tracePt t="53937" x="7454900" y="3873500"/>
          <p14:tracePt t="53947" x="7486650" y="3797300"/>
          <p14:tracePt t="53964" x="7588250" y="3321050"/>
          <p14:tracePt t="53980" x="7797800" y="2584450"/>
          <p14:tracePt t="53997" x="7899400" y="1911350"/>
          <p14:tracePt t="54014" x="7931150" y="1644650"/>
          <p14:tracePt t="54030" x="7931150" y="1625600"/>
          <p14:tracePt t="54073" x="7931150" y="1619250"/>
          <p14:tracePt t="54977" x="0" y="0"/>
        </p14:tracePtLst>
      </p14:laserTraceLst>
    </p:ext>
  </p:extLst>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0BF3E1-5868-4C6A-93DE-195C1034D1C7}" type="slidenum">
              <a:rPr lang="en-US" altLang="en-US" sz="1000" b="0">
                <a:solidFill>
                  <a:srgbClr val="9B9A98"/>
                </a:solidFill>
                <a:latin typeface="Arial" panose="020B0604020202020204" pitchFamily="34" charset="0"/>
              </a:rPr>
              <a:pPr/>
              <a:t>198</a:t>
            </a:fld>
            <a:endParaRPr lang="en-US" altLang="en-US" sz="1000" b="0">
              <a:solidFill>
                <a:srgbClr val="9B9A98"/>
              </a:solidFill>
              <a:latin typeface="Arial" panose="020B0604020202020204" pitchFamily="34" charset="0"/>
            </a:endParaRPr>
          </a:p>
        </p:txBody>
      </p:sp>
      <p:graphicFrame>
        <p:nvGraphicFramePr>
          <p:cNvPr id="3" name="Table 2"/>
          <p:cNvGraphicFramePr>
            <a:graphicFrameLocks noGrp="1"/>
          </p:cNvGraphicFramePr>
          <p:nvPr/>
        </p:nvGraphicFramePr>
        <p:xfrm>
          <a:off x="2386014" y="1114425"/>
          <a:ext cx="7242172" cy="4560888"/>
        </p:xfrm>
        <a:graphic>
          <a:graphicData uri="http://schemas.openxmlformats.org/drawingml/2006/table">
            <a:tbl>
              <a:tblPr>
                <a:tableStyleId>{5C22544A-7EE6-4342-B048-85BDC9FD1C3A}</a:tableStyleId>
              </a:tblPr>
              <a:tblGrid>
                <a:gridCol w="1034596">
                  <a:extLst>
                    <a:ext uri="{9D8B030D-6E8A-4147-A177-3AD203B41FA5}">
                      <a16:colId xmlns:a16="http://schemas.microsoft.com/office/drawing/2014/main" val="2624209229"/>
                    </a:ext>
                  </a:extLst>
                </a:gridCol>
                <a:gridCol w="1034596">
                  <a:extLst>
                    <a:ext uri="{9D8B030D-6E8A-4147-A177-3AD203B41FA5}">
                      <a16:colId xmlns:a16="http://schemas.microsoft.com/office/drawing/2014/main" val="3001452917"/>
                    </a:ext>
                  </a:extLst>
                </a:gridCol>
                <a:gridCol w="1034596">
                  <a:extLst>
                    <a:ext uri="{9D8B030D-6E8A-4147-A177-3AD203B41FA5}">
                      <a16:colId xmlns:a16="http://schemas.microsoft.com/office/drawing/2014/main" val="1416804542"/>
                    </a:ext>
                  </a:extLst>
                </a:gridCol>
                <a:gridCol w="1034596">
                  <a:extLst>
                    <a:ext uri="{9D8B030D-6E8A-4147-A177-3AD203B41FA5}">
                      <a16:colId xmlns:a16="http://schemas.microsoft.com/office/drawing/2014/main" val="3490698360"/>
                    </a:ext>
                  </a:extLst>
                </a:gridCol>
                <a:gridCol w="1034596">
                  <a:extLst>
                    <a:ext uri="{9D8B030D-6E8A-4147-A177-3AD203B41FA5}">
                      <a16:colId xmlns:a16="http://schemas.microsoft.com/office/drawing/2014/main" val="666453695"/>
                    </a:ext>
                  </a:extLst>
                </a:gridCol>
                <a:gridCol w="1034596">
                  <a:extLst>
                    <a:ext uri="{9D8B030D-6E8A-4147-A177-3AD203B41FA5}">
                      <a16:colId xmlns:a16="http://schemas.microsoft.com/office/drawing/2014/main" val="3515303693"/>
                    </a:ext>
                  </a:extLst>
                </a:gridCol>
                <a:gridCol w="1034596">
                  <a:extLst>
                    <a:ext uri="{9D8B030D-6E8A-4147-A177-3AD203B41FA5}">
                      <a16:colId xmlns:a16="http://schemas.microsoft.com/office/drawing/2014/main" val="4167850337"/>
                    </a:ext>
                  </a:extLst>
                </a:gridCol>
              </a:tblGrid>
              <a:tr h="332426">
                <a:tc gridSpan="2">
                  <a:txBody>
                    <a:bodyPr/>
                    <a:lstStyle/>
                    <a:p>
                      <a:pPr algn="ctr" fontAlgn="b"/>
                      <a:r>
                        <a:rPr lang="en-US" sz="1100" u="none" strike="noStrike">
                          <a:effectLst/>
                        </a:rPr>
                        <a:t>Nationality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Education level</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699589163"/>
                  </a:ext>
                </a:extLst>
              </a:tr>
              <a:tr h="601692">
                <a:tc>
                  <a:txBody>
                    <a:bodyPr/>
                    <a:lstStyle/>
                    <a:p>
                      <a:pPr algn="l" fontAlgn="b"/>
                      <a:r>
                        <a:rPr lang="en-US" sz="1100" u="none" strike="noStrike">
                          <a:effectLst/>
                        </a:rPr>
                        <a:t>Egyptian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Less than 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082467143"/>
                  </a:ext>
                </a:extLst>
              </a:tr>
              <a:tr h="332426">
                <a:tc>
                  <a:txBody>
                    <a:bodyPr/>
                    <a:lstStyle/>
                    <a:p>
                      <a:pPr algn="l" fontAlgn="b"/>
                      <a:r>
                        <a:rPr lang="en-US" sz="1100" u="none" strike="noStrike">
                          <a:effectLst/>
                        </a:rPr>
                        <a:t>Arab</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8280028"/>
                  </a:ext>
                </a:extLst>
              </a:tr>
              <a:tr h="332426">
                <a:tc>
                  <a:txBody>
                    <a:bodyPr/>
                    <a:lstStyle/>
                    <a:p>
                      <a:pPr algn="l" fontAlgn="b"/>
                      <a:r>
                        <a:rPr lang="en-US" sz="1100" u="none" strike="noStrike">
                          <a:effectLst/>
                        </a:rPr>
                        <a:t>foreigners</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245329425"/>
                  </a:ext>
                </a:extLst>
              </a:tr>
              <a:tr h="601692">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Postgraduate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588284967"/>
                  </a:ext>
                </a:extLst>
              </a:tr>
              <a:tr h="349048">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22058619"/>
                  </a:ext>
                </a:extLst>
              </a:tr>
              <a:tr h="332426">
                <a:tc gridSpan="2">
                  <a:txBody>
                    <a:bodyPr/>
                    <a:lstStyle/>
                    <a:p>
                      <a:pPr algn="ctr" fontAlgn="b"/>
                      <a:r>
                        <a:rPr lang="en-US" sz="1100" u="none" strike="noStrike">
                          <a:effectLst/>
                        </a:rPr>
                        <a:t>Gender</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886698341"/>
                  </a:ext>
                </a:extLst>
              </a:tr>
              <a:tr h="332426">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City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3612444713"/>
                  </a:ext>
                </a:extLst>
              </a:tr>
              <a:tr h="332426">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Female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Cairo</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555907252"/>
                  </a:ext>
                </a:extLst>
              </a:tr>
              <a:tr h="332426">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Alex</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707867558"/>
                  </a:ext>
                </a:extLst>
              </a:tr>
              <a:tr h="349048">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Aswan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012714773"/>
                  </a:ext>
                </a:extLst>
              </a:tr>
              <a:tr h="332426">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Hurghada</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1454854"/>
                  </a:ext>
                </a:extLst>
              </a:tr>
            </a:tbl>
          </a:graphicData>
        </a:graphic>
      </p:graphicFrame>
    </p:spTree>
    <p:extLst>
      <p:ext uri="{BB962C8B-B14F-4D97-AF65-F5344CB8AC3E}">
        <p14:creationId xmlns:p14="http://schemas.microsoft.com/office/powerpoint/2010/main" val="2435895681"/>
      </p:ext>
    </p:extLst>
  </p:cSld>
  <p:clrMapOvr>
    <a:masterClrMapping/>
  </p:clrMapOvr>
  <mc:AlternateContent xmlns:mc="http://schemas.openxmlformats.org/markup-compatibility/2006">
    <mc:Choice xmlns:p14="http://schemas.microsoft.com/office/powerpoint/2010/main" Requires="p14">
      <p:transition spd="slow" p14:dur="2000" advTm="88011"/>
    </mc:Choice>
    <mc:Fallback>
      <p:transition spd="slow" advTm="88011"/>
    </mc:Fallback>
  </mc:AlternateContent>
  <p:timing>
    <p:tnLst>
      <p:par>
        <p:cTn id="1" dur="indefinite" restart="never" nodeType="tmRoot"/>
      </p:par>
    </p:tnLst>
  </p:timing>
  <p:extLst>
    <p:ext uri="{3A86A75C-4F4B-4683-9AE1-C65F6400EC91}">
      <p14:laserTraceLst xmlns:p14="http://schemas.microsoft.com/office/powerpoint/2010/main">
        <p14:tracePtLst>
          <p14:tracePt t="3362" x="444500" y="5562600"/>
          <p14:tracePt t="3547" x="463550" y="5556250"/>
          <p14:tracePt t="3555" x="514350" y="5556250"/>
          <p14:tracePt t="3563" x="577850" y="5518150"/>
          <p14:tracePt t="3573" x="641350" y="5499100"/>
          <p14:tracePt t="3590" x="723900" y="5454650"/>
          <p14:tracePt t="3607" x="793750" y="5397500"/>
          <p14:tracePt t="3623" x="869950" y="5334000"/>
          <p14:tracePt t="3640" x="946150" y="5251450"/>
          <p14:tracePt t="3657" x="1003300" y="5181600"/>
          <p14:tracePt t="3674" x="1054100" y="5073650"/>
          <p14:tracePt t="3690" x="1073150" y="5035550"/>
          <p14:tracePt t="3707" x="1092200" y="5003800"/>
          <p14:tracePt t="3723" x="1104900" y="4991100"/>
          <p14:tracePt t="3740" x="1111250" y="4972050"/>
          <p14:tracePt t="3757" x="1130300" y="4946650"/>
          <p14:tracePt t="3774" x="1168400" y="4921250"/>
          <p14:tracePt t="3790" x="1231900" y="4895850"/>
          <p14:tracePt t="3807" x="1320800" y="4864100"/>
          <p14:tracePt t="3824" x="1454150" y="4819650"/>
          <p14:tracePt t="3840" x="1651000" y="4768850"/>
          <p14:tracePt t="3857" x="1981200" y="4673600"/>
          <p14:tracePt t="3874" x="2419350" y="4584700"/>
          <p14:tracePt t="3891" x="2965450" y="4438650"/>
          <p14:tracePt t="3907" x="3213100" y="4368800"/>
          <p14:tracePt t="3924" x="3390900" y="4273550"/>
          <p14:tracePt t="3940" x="3524250" y="4216400"/>
          <p14:tracePt t="3957" x="3613150" y="4178300"/>
          <p14:tracePt t="3974" x="3670300" y="4152900"/>
          <p14:tracePt t="3990" x="3714750" y="4133850"/>
          <p14:tracePt t="4007" x="3752850" y="4127500"/>
          <p14:tracePt t="4024" x="3784600" y="4108450"/>
          <p14:tracePt t="4040" x="3822700" y="4083050"/>
          <p14:tracePt t="4057" x="3848100" y="4076700"/>
          <p14:tracePt t="4074" x="3860800" y="4070350"/>
          <p14:tracePt t="4099" x="3860800" y="4064000"/>
          <p14:tracePt t="24747" x="3854450" y="4064000"/>
          <p14:tracePt t="24756" x="3778250" y="4064000"/>
          <p14:tracePt t="24765" x="3695700" y="4051300"/>
          <p14:tracePt t="24780" x="3416300" y="4019550"/>
          <p14:tracePt t="24797" x="3111500" y="4000500"/>
          <p14:tracePt t="24813" x="2901950" y="3854450"/>
          <p14:tracePt t="24830" x="2882900" y="3663950"/>
          <p14:tracePt t="24847" x="2959100" y="3384550"/>
          <p14:tracePt t="24863" x="3098800" y="3073400"/>
          <p14:tracePt t="24880" x="3194050" y="2895600"/>
          <p14:tracePt t="24897" x="3225800" y="2768600"/>
          <p14:tracePt t="24913" x="3244850" y="2711450"/>
          <p14:tracePt t="24930" x="3263900" y="2667000"/>
          <p14:tracePt t="24947" x="3302000" y="2641600"/>
          <p14:tracePt t="24964" x="3314700" y="2641600"/>
          <p14:tracePt t="25011" x="3321050" y="2641600"/>
          <p14:tracePt t="25019" x="3327400" y="2609850"/>
          <p14:tracePt t="25030" x="3327400" y="2559050"/>
          <p14:tracePt t="25047" x="3359150" y="2476500"/>
          <p14:tracePt t="25064" x="3378200" y="2413000"/>
          <p14:tracePt t="25080" x="3390900" y="2292350"/>
          <p14:tracePt t="25084" x="3390900" y="2260600"/>
          <p14:tracePt t="25097" x="3390900" y="2235200"/>
          <p14:tracePt t="25113" x="3390900" y="2222500"/>
          <p14:tracePt t="25130" x="3390900" y="2209800"/>
          <p14:tracePt t="25147" x="3390900" y="2203450"/>
          <p14:tracePt t="25787" x="3397250" y="2203450"/>
          <p14:tracePt t="25795" x="3409950" y="2184400"/>
          <p14:tracePt t="25803" x="3441700" y="2152650"/>
          <p14:tracePt t="25814" x="3454400" y="2114550"/>
          <p14:tracePt t="25830" x="3524250" y="2019300"/>
          <p14:tracePt t="25847" x="3644900" y="1860550"/>
          <p14:tracePt t="25864" x="3721100" y="1708150"/>
          <p14:tracePt t="25880" x="3790950" y="1581150"/>
          <p14:tracePt t="25897" x="3816350" y="1473200"/>
          <p14:tracePt t="25914" x="3829050" y="1371600"/>
          <p14:tracePt t="25930" x="3829050" y="1320800"/>
          <p14:tracePt t="25947" x="3816350" y="1276350"/>
          <p14:tracePt t="25964" x="3803650" y="1270000"/>
          <p14:tracePt t="26163" x="3803650" y="1263650"/>
          <p14:tracePt t="26179" x="3790950" y="1263650"/>
          <p14:tracePt t="26203" x="3784600" y="1263650"/>
          <p14:tracePt t="26219" x="3778250" y="1270000"/>
          <p14:tracePt t="26235" x="3771900" y="1270000"/>
          <p14:tracePt t="26243" x="3765550" y="1276350"/>
          <p14:tracePt t="26251" x="3759200" y="1282700"/>
          <p14:tracePt t="26264" x="3759200" y="1289050"/>
          <p14:tracePt t="26280" x="3759200" y="1295400"/>
          <p14:tracePt t="26715" x="3759200" y="1314450"/>
          <p14:tracePt t="26724" x="3733800" y="1346200"/>
          <p14:tracePt t="26731" x="3714750" y="1371600"/>
          <p14:tracePt t="26747" x="3657600" y="1460500"/>
          <p14:tracePt t="26764" x="3556000" y="1581150"/>
          <p14:tracePt t="26781" x="3441700" y="1695450"/>
          <p14:tracePt t="26797" x="3365500" y="1746250"/>
          <p14:tracePt t="26814" x="3333750" y="1758950"/>
          <p14:tracePt t="26831" x="3327400" y="1765300"/>
          <p14:tracePt t="26847" x="3321050" y="1771650"/>
          <p14:tracePt t="26864" x="3270250" y="1778000"/>
          <p14:tracePt t="26881" x="3143250" y="1854200"/>
          <p14:tracePt t="26897" x="2978150" y="1930400"/>
          <p14:tracePt t="26914" x="2838450" y="1987550"/>
          <p14:tracePt t="26931" x="2730500" y="2025650"/>
          <p14:tracePt t="26947" x="2724150" y="2025650"/>
          <p14:tracePt t="26981" x="2711450" y="2025650"/>
          <p14:tracePt t="27811" x="2711450" y="2032000"/>
          <p14:tracePt t="27819" x="2705100" y="2057400"/>
          <p14:tracePt t="27831" x="2698750" y="2076450"/>
          <p14:tracePt t="27847" x="2698750" y="2114550"/>
          <p14:tracePt t="27864" x="2692400" y="2133600"/>
          <p14:tracePt t="27881" x="2692400" y="2159000"/>
          <p14:tracePt t="27923" x="2686050" y="2171700"/>
          <p14:tracePt t="27931" x="2679700" y="2171700"/>
          <p14:tracePt t="27947" x="2679700" y="2184400"/>
          <p14:tracePt t="27964" x="2673350" y="2197100"/>
          <p14:tracePt t="27981" x="2667000" y="2216150"/>
          <p14:tracePt t="27997" x="2654300" y="2254250"/>
          <p14:tracePt t="28014" x="2654300" y="2292350"/>
          <p14:tracePt t="28031" x="2647950" y="2349500"/>
          <p14:tracePt t="28048" x="2635250" y="2393950"/>
          <p14:tracePt t="28064" x="2635250" y="2419350"/>
          <p14:tracePt t="28081" x="2635250" y="2432050"/>
          <p14:tracePt t="28187" x="2635250" y="2444750"/>
          <p14:tracePt t="28197" x="2635250" y="2463800"/>
          <p14:tracePt t="28208" x="2635250" y="2495550"/>
          <p14:tracePt t="28218" x="2635250" y="2533650"/>
          <p14:tracePt t="28231" x="2635250" y="2565400"/>
          <p14:tracePt t="28248" x="2635250" y="2590800"/>
          <p14:tracePt t="28264" x="2641600" y="2616200"/>
          <p14:tracePt t="28499" x="2641600" y="2628900"/>
          <p14:tracePt t="28867" x="2647950" y="2628900"/>
          <p14:tracePt t="28875" x="2705100" y="2616200"/>
          <p14:tracePt t="28883" x="2813050" y="2584450"/>
          <p14:tracePt t="28898" x="2901950" y="2552700"/>
          <p14:tracePt t="28915" x="3257550" y="2413000"/>
          <p14:tracePt t="28931" x="3670300" y="2235200"/>
          <p14:tracePt t="28948" x="4032250" y="2063750"/>
          <p14:tracePt t="28965" x="4394200" y="1892300"/>
          <p14:tracePt t="28981" x="4673600" y="1771650"/>
          <p14:tracePt t="28998" x="4876800" y="1676400"/>
          <p14:tracePt t="29015" x="5016500" y="1606550"/>
          <p14:tracePt t="29031" x="5124450" y="1568450"/>
          <p14:tracePt t="29048" x="5181600" y="1543050"/>
          <p14:tracePt t="29065" x="5213350" y="1524000"/>
          <p14:tracePt t="29081" x="5251450" y="1517650"/>
          <p14:tracePt t="29098" x="5334000" y="1517650"/>
          <p14:tracePt t="29115" x="5461000" y="1517650"/>
          <p14:tracePt t="29131" x="5651500" y="1517650"/>
          <p14:tracePt t="29148" x="5911850" y="1517650"/>
          <p14:tracePt t="29165" x="6242050" y="1568450"/>
          <p14:tracePt t="29181" x="6540500" y="1606550"/>
          <p14:tracePt t="29198" x="6692900" y="1619250"/>
          <p14:tracePt t="29215" x="6756400" y="1619250"/>
          <p14:tracePt t="29523" x="6750050" y="1619250"/>
          <p14:tracePt t="29533" x="6743700" y="1619250"/>
          <p14:tracePt t="29548" x="6724650" y="1619250"/>
          <p14:tracePt t="29582" x="6718300" y="1619250"/>
          <p14:tracePt t="29603" x="6711950" y="1619250"/>
          <p14:tracePt t="29615" x="6699250" y="1619250"/>
          <p14:tracePt t="29632" x="6623050" y="1619250"/>
          <p14:tracePt t="29648" x="6508750" y="1619250"/>
          <p14:tracePt t="29665" x="6381750" y="1619250"/>
          <p14:tracePt t="29682" x="6127750" y="1619250"/>
          <p14:tracePt t="29698" x="5981700" y="1638300"/>
          <p14:tracePt t="29715" x="5353050" y="1790700"/>
          <p14:tracePt t="29732" x="4800600" y="1873250"/>
          <p14:tracePt t="29748" x="4311650" y="1949450"/>
          <p14:tracePt t="29765" x="3994150" y="2006600"/>
          <p14:tracePt t="29782" x="3790950" y="2025650"/>
          <p14:tracePt t="29798" x="3689350" y="2025650"/>
          <p14:tracePt t="29815" x="3644900" y="2025650"/>
          <p14:tracePt t="29832" x="3638550" y="2025650"/>
          <p14:tracePt t="29891" x="3625850" y="2025650"/>
          <p14:tracePt t="29900" x="3606800" y="2025650"/>
          <p14:tracePt t="29907" x="3575050" y="2025650"/>
          <p14:tracePt t="29915" x="3473450" y="2025650"/>
          <p14:tracePt t="29931" x="3219450" y="2044700"/>
          <p14:tracePt t="29948" x="2901950" y="2063750"/>
          <p14:tracePt t="29965" x="2609850" y="2063750"/>
          <p14:tracePt t="29981" x="2413000" y="2063750"/>
          <p14:tracePt t="29998" x="2324100" y="2063750"/>
          <p14:tracePt t="30219" x="2330450" y="2063750"/>
          <p14:tracePt t="30226" x="2336800" y="2063750"/>
          <p14:tracePt t="30234" x="2343150" y="2063750"/>
          <p14:tracePt t="30248" x="2374900" y="2044700"/>
          <p14:tracePt t="30265" x="2457450" y="2025650"/>
          <p14:tracePt t="30281" x="2571750" y="1993900"/>
          <p14:tracePt t="30298" x="2787650" y="1936750"/>
          <p14:tracePt t="30315" x="2870200" y="1911350"/>
          <p14:tracePt t="30331" x="2889250" y="1898650"/>
          <p14:tracePt t="30619" x="2895600" y="1898650"/>
          <p14:tracePt t="30627" x="2895600" y="1911350"/>
          <p14:tracePt t="30635" x="2889250" y="1936750"/>
          <p14:tracePt t="30649" x="2876550" y="1968500"/>
          <p14:tracePt t="30665" x="2870200" y="2012950"/>
          <p14:tracePt t="30683" x="2857500" y="2057400"/>
          <p14:tracePt t="30699" x="2857500" y="2076450"/>
          <p14:tracePt t="30715" x="2857500" y="2082800"/>
          <p14:tracePt t="30771" x="2857500" y="2089150"/>
          <p14:tracePt t="30781" x="2857500" y="2120900"/>
          <p14:tracePt t="30791" x="2857500" y="2139950"/>
          <p14:tracePt t="30800" x="2857500" y="2171700"/>
          <p14:tracePt t="30815" x="2857500" y="2241550"/>
          <p14:tracePt t="30832" x="2857500" y="2273300"/>
          <p14:tracePt t="30849" x="2838450" y="2298700"/>
          <p14:tracePt t="31219" x="2832100" y="2305050"/>
          <p14:tracePt t="31227" x="2819400" y="2324100"/>
          <p14:tracePt t="31243" x="2813050" y="2336800"/>
          <p14:tracePt t="31251" x="2813050" y="2343150"/>
          <p14:tracePt t="31265" x="2800350" y="2355850"/>
          <p14:tracePt t="31282" x="2800350" y="2368550"/>
          <p14:tracePt t="31587" x="2794000" y="2381250"/>
          <p14:tracePt t="31598" x="2794000" y="2387600"/>
          <p14:tracePt t="31611" x="2794000" y="2393950"/>
          <p14:tracePt t="31634" x="2794000" y="2406650"/>
          <p14:tracePt t="31642" x="2794000" y="2413000"/>
          <p14:tracePt t="31650" x="2794000" y="2419350"/>
          <p14:tracePt t="31665" x="2794000" y="2432050"/>
          <p14:tracePt t="31682" x="2794000" y="2438400"/>
          <p14:tracePt t="31699" x="2794000" y="2444750"/>
          <p14:tracePt t="31715" x="2794000" y="2463800"/>
          <p14:tracePt t="31732" x="2794000" y="2489200"/>
          <p14:tracePt t="31749" x="2794000" y="2527300"/>
          <p14:tracePt t="31765" x="2800350" y="2571750"/>
          <p14:tracePt t="31782" x="2806700" y="2616200"/>
          <p14:tracePt t="31799" x="2819400" y="2647950"/>
          <p14:tracePt t="31815" x="2819400" y="2654300"/>
          <p14:tracePt t="32146" x="2819400" y="2660650"/>
          <p14:tracePt t="32154" x="2838450" y="2660650"/>
          <p14:tracePt t="32165" x="2882900" y="2660650"/>
          <p14:tracePt t="32182" x="3149600" y="2597150"/>
          <p14:tracePt t="32199" x="3600450" y="2387600"/>
          <p14:tracePt t="32215" x="4095750" y="2178050"/>
          <p14:tracePt t="32232" x="4603750" y="1987550"/>
          <p14:tracePt t="32249" x="5010150" y="1879600"/>
          <p14:tracePt t="32265" x="5238750" y="1822450"/>
          <p14:tracePt t="32282" x="5353050" y="1778000"/>
          <p14:tracePt t="32299" x="5365750" y="1778000"/>
          <p14:tracePt t="32346" x="5372100" y="1778000"/>
          <p14:tracePt t="32354" x="5391150" y="1771650"/>
          <p14:tracePt t="32365" x="5429250" y="1758950"/>
          <p14:tracePt t="32382" x="5530850" y="1733550"/>
          <p14:tracePt t="32399" x="5651500" y="1701800"/>
          <p14:tracePt t="32415" x="5791200" y="1663700"/>
          <p14:tracePt t="32432" x="5880100" y="1638300"/>
          <p14:tracePt t="32449" x="5962650" y="1625600"/>
          <p14:tracePt t="32466" x="6064250" y="1600200"/>
          <p14:tracePt t="32482" x="6083300" y="1593850"/>
          <p14:tracePt t="32683" x="6057900" y="1593850"/>
          <p14:tracePt t="32691" x="5943600" y="1593850"/>
          <p14:tracePt t="32701" x="5702300" y="1593850"/>
          <p14:tracePt t="32716" x="4984750" y="1790700"/>
          <p14:tracePt t="32732" x="4210050" y="2025650"/>
          <p14:tracePt t="32749" x="3625850" y="2273300"/>
          <p14:tracePt t="32766" x="3282950" y="2419350"/>
          <p14:tracePt t="32783" x="3238500" y="2438400"/>
          <p14:tracePt t="32816" x="3251200" y="2444750"/>
          <p14:tracePt t="32833" x="3416300" y="2438400"/>
          <p14:tracePt t="32849" x="3746500" y="2279650"/>
          <p14:tracePt t="32866" x="4000500" y="2133600"/>
          <p14:tracePt t="32883" x="4171950" y="1993900"/>
          <p14:tracePt t="32899" x="4197350" y="1974850"/>
          <p14:tracePt t="32971" x="4197350" y="1987550"/>
          <p14:tracePt t="32979" x="4191000" y="2044700"/>
          <p14:tracePt t="32987" x="4178300" y="2095500"/>
          <p14:tracePt t="32999" x="4165600" y="2165350"/>
          <p14:tracePt t="33016" x="4165600" y="2235200"/>
          <p14:tracePt t="33033" x="4165600" y="2247900"/>
          <p14:tracePt t="33083" x="4165600" y="2241550"/>
          <p14:tracePt t="33091" x="4184650" y="2197100"/>
          <p14:tracePt t="33100" x="4197350" y="2127250"/>
          <p14:tracePt t="33116" x="4241800" y="1968500"/>
          <p14:tracePt t="33132" x="4260850" y="1911350"/>
          <p14:tracePt t="33178" x="4260850" y="1924050"/>
          <p14:tracePt t="33186" x="4273550" y="2000250"/>
          <p14:tracePt t="33199" x="4292600" y="2095500"/>
          <p14:tracePt t="33216" x="4356100" y="2286000"/>
          <p14:tracePt t="33232" x="4387850" y="2419350"/>
          <p14:tracePt t="33249" x="4394200" y="2432050"/>
          <p14:tracePt t="33691" x="4375150" y="2444750"/>
          <p14:tracePt t="33702" x="4362450" y="2489200"/>
          <p14:tracePt t="33716" x="4349750" y="2552700"/>
          <p14:tracePt t="33732" x="4343400" y="2603500"/>
          <p14:tracePt t="33749" x="4330700" y="2635250"/>
          <p14:tracePt t="33766" x="4324350" y="2647950"/>
          <p14:tracePt t="33782" x="4318000" y="2654300"/>
          <p14:tracePt t="33834" x="4318000" y="2660650"/>
          <p14:tracePt t="33842" x="4305300" y="2673350"/>
          <p14:tracePt t="33850" x="4292600" y="2705100"/>
          <p14:tracePt t="33866" x="4254500" y="2819400"/>
          <p14:tracePt t="33883" x="4229100" y="2997200"/>
          <p14:tracePt t="33899" x="4171950" y="3263900"/>
          <p14:tracePt t="33916" x="4171950" y="3460750"/>
          <p14:tracePt t="33933" x="4171950" y="3613150"/>
          <p14:tracePt t="33949" x="4171950" y="3702050"/>
          <p14:tracePt t="33966" x="4171950" y="3752850"/>
          <p14:tracePt t="33983" x="4171950" y="3797300"/>
          <p14:tracePt t="33999" x="4159250" y="3803650"/>
          <p14:tracePt t="34016" x="4146550" y="3816350"/>
          <p14:tracePt t="34033" x="4108450" y="3816350"/>
          <p14:tracePt t="34050" x="4070350" y="3816350"/>
          <p14:tracePt t="34066" x="4000500" y="3816350"/>
          <p14:tracePt t="34083" x="3949700" y="3816350"/>
          <p14:tracePt t="34100" x="3879850" y="3816350"/>
          <p14:tracePt t="34116" x="3778250" y="3810000"/>
          <p14:tracePt t="34133" x="3676650" y="3810000"/>
          <p14:tracePt t="34149" x="3651250" y="3810000"/>
          <p14:tracePt t="34166" x="3632200" y="3829050"/>
          <p14:tracePt t="34183" x="3619500" y="3848100"/>
          <p14:tracePt t="34199" x="3619500" y="3886200"/>
          <p14:tracePt t="34216" x="3619500" y="3924300"/>
          <p14:tracePt t="34233" x="3619500" y="3962400"/>
          <p14:tracePt t="34249" x="3619500" y="3987800"/>
          <p14:tracePt t="34371" x="3606800" y="3987800"/>
          <p14:tracePt t="34380" x="3606800" y="3968750"/>
          <p14:tracePt t="34387" x="3594100" y="3968750"/>
          <p14:tracePt t="34404" x="3587750" y="3968750"/>
          <p14:tracePt t="34739" x="3587750" y="3987800"/>
          <p14:tracePt t="34747" x="3575050" y="4006850"/>
          <p14:tracePt t="34757" x="3575050" y="4025900"/>
          <p14:tracePt t="34767" x="3575050" y="4051300"/>
          <p14:tracePt t="34783" x="3549650" y="4146550"/>
          <p14:tracePt t="34800" x="3549650" y="4267200"/>
          <p14:tracePt t="34816" x="3549650" y="4368800"/>
          <p14:tracePt t="34833" x="3549650" y="4438650"/>
          <p14:tracePt t="34850" x="3549650" y="4489450"/>
          <p14:tracePt t="34866" x="3549650" y="4495800"/>
          <p14:tracePt t="34971" x="3549650" y="4508500"/>
          <p14:tracePt t="34981" x="3549650" y="4514850"/>
          <p14:tracePt t="34993" x="3549650" y="4521200"/>
          <p14:tracePt t="35003" x="3549650" y="4540250"/>
          <p14:tracePt t="35017" x="3549650" y="4578350"/>
          <p14:tracePt t="35033" x="3562350" y="4629150"/>
          <p14:tracePt t="35050" x="3600450" y="4762500"/>
          <p14:tracePt t="35067" x="3613150" y="4806950"/>
          <p14:tracePt t="35084" x="3613150" y="4819650"/>
          <p14:tracePt t="35186" x="3619500" y="4819650"/>
          <p14:tracePt t="35211" x="3625850" y="4819650"/>
          <p14:tracePt t="35227" x="3625850" y="4813300"/>
          <p14:tracePt t="35235" x="3632200" y="4813300"/>
          <p14:tracePt t="35252" x="3638550" y="4806950"/>
          <p14:tracePt t="35267" x="3638550" y="4800600"/>
          <p14:tracePt t="35299" x="3644900" y="4794250"/>
          <p14:tracePt t="35323" x="3644900" y="4787900"/>
          <p14:tracePt t="35339" x="3644900" y="4775200"/>
          <p14:tracePt t="35347" x="3644900" y="4768850"/>
          <p14:tracePt t="35363" x="3644900" y="4762500"/>
          <p14:tracePt t="35379" x="3644900" y="4756150"/>
          <p14:tracePt t="35386" x="3644900" y="4743450"/>
          <p14:tracePt t="35400" x="3644900" y="4737100"/>
          <p14:tracePt t="35416" x="3644900" y="4730750"/>
          <p14:tracePt t="35433" x="3644900" y="4724400"/>
          <p14:tracePt t="35450" x="3644900" y="4711700"/>
          <p14:tracePt t="35483" x="3644900" y="4705350"/>
          <p14:tracePt t="35491" x="3644900" y="4699000"/>
          <p14:tracePt t="35500" x="3651250" y="4699000"/>
          <p14:tracePt t="35516" x="3657600" y="4692650"/>
          <p14:tracePt t="35539" x="3657600" y="4679950"/>
          <p14:tracePt t="35550" x="3657600" y="4673600"/>
          <p14:tracePt t="35567" x="3676650" y="4635500"/>
          <p14:tracePt t="35583" x="3733800" y="4591050"/>
          <p14:tracePt t="35600" x="3829050" y="4521200"/>
          <p14:tracePt t="35617" x="3949700" y="4425950"/>
          <p14:tracePt t="35633" x="4070350" y="4311650"/>
          <p14:tracePt t="35635" x="4114800" y="4260850"/>
          <p14:tracePt t="35650" x="4171950" y="4191000"/>
          <p14:tracePt t="35667" x="4298950" y="4019550"/>
          <p14:tracePt t="35683" x="4362450" y="3917950"/>
          <p14:tracePt t="35700" x="4419600" y="3841750"/>
          <p14:tracePt t="35717" x="4470400" y="3771900"/>
          <p14:tracePt t="35733" x="4546600" y="3695700"/>
          <p14:tracePt t="35750" x="4610100" y="3613150"/>
          <p14:tracePt t="35767" x="4711700" y="3479800"/>
          <p14:tracePt t="35783" x="4851400" y="3289300"/>
          <p14:tracePt t="35800" x="4940300" y="3155950"/>
          <p14:tracePt t="35817" x="5010150" y="3060700"/>
          <p14:tracePt t="35833" x="5073650" y="2984500"/>
          <p14:tracePt t="35850" x="5105400" y="2940050"/>
          <p14:tracePt t="35867" x="5156200" y="2889250"/>
          <p14:tracePt t="35883" x="5175250" y="2851150"/>
          <p14:tracePt t="35900" x="5207000" y="2819400"/>
          <p14:tracePt t="35917" x="5270500" y="2755900"/>
          <p14:tracePt t="35934" x="5346700" y="2692400"/>
          <p14:tracePt t="35950" x="5403850" y="2635250"/>
          <p14:tracePt t="35967" x="5448300" y="2603500"/>
          <p14:tracePt t="35984" x="5467350" y="2584450"/>
          <p14:tracePt t="36211" x="5511800" y="2565400"/>
          <p14:tracePt t="36219" x="5600700" y="2514600"/>
          <p14:tracePt t="36234" x="5956300" y="2298700"/>
          <p14:tracePt t="36250" x="6089650" y="2235200"/>
          <p14:tracePt t="36267" x="6407150" y="2057400"/>
          <p14:tracePt t="36284" x="6673850" y="1924050"/>
          <p14:tracePt t="36300" x="6858000" y="1809750"/>
          <p14:tracePt t="36317" x="6978650" y="1727200"/>
          <p14:tracePt t="36333" x="7080250" y="1638300"/>
          <p14:tracePt t="36350" x="7131050" y="1562100"/>
          <p14:tracePt t="36367" x="7162800" y="1517650"/>
          <p14:tracePt t="36383" x="7175500" y="1473200"/>
          <p14:tracePt t="36400" x="7175500" y="1447800"/>
          <p14:tracePt t="36417" x="7175500" y="1435100"/>
          <p14:tracePt t="36433" x="7175500" y="1428750"/>
          <p14:tracePt t="36450" x="7175500" y="1416050"/>
          <p14:tracePt t="36474" x="7169150" y="1416050"/>
          <p14:tracePt t="36483" x="7150100" y="1416050"/>
          <p14:tracePt t="36500" x="7131050" y="1416050"/>
          <p14:tracePt t="36517" x="7080250" y="1416050"/>
          <p14:tracePt t="36534" x="7029450" y="1416050"/>
          <p14:tracePt t="36550" x="6965950" y="1416050"/>
          <p14:tracePt t="36567" x="6883400" y="1447800"/>
          <p14:tracePt t="36584" x="6838950" y="1460500"/>
          <p14:tracePt t="36600" x="6826250" y="1466850"/>
          <p14:tracePt t="36691" x="6813550" y="1466850"/>
          <p14:tracePt t="36704" x="6800850" y="1466850"/>
          <p14:tracePt t="36718" x="6788150" y="1466850"/>
          <p14:tracePt t="36750" x="6743700" y="1466850"/>
          <p14:tracePt t="36767" x="6692900" y="1460500"/>
          <p14:tracePt t="36835" x="6718300" y="1460500"/>
          <p14:tracePt t="36843" x="6743700" y="1479550"/>
          <p14:tracePt t="36851" x="6762750" y="1479550"/>
          <p14:tracePt t="36867" x="6819900" y="1498600"/>
          <p14:tracePt t="36884" x="6877050" y="1511300"/>
          <p14:tracePt t="36900" x="6915150" y="1517650"/>
          <p14:tracePt t="36917" x="6946900" y="1530350"/>
          <p14:tracePt t="36979" x="6946900" y="1543050"/>
          <p14:tracePt t="36988" x="6946900" y="1574800"/>
          <p14:tracePt t="37000" x="6946900" y="1606550"/>
          <p14:tracePt t="37017" x="6946900" y="1676400"/>
          <p14:tracePt t="37034" x="6946900" y="1758950"/>
          <p14:tracePt t="37050" x="6896100" y="1841500"/>
          <p14:tracePt t="37067" x="6838950" y="1892300"/>
          <p14:tracePt t="37084" x="6769100" y="1917700"/>
          <p14:tracePt t="37100" x="6737350" y="1917700"/>
          <p14:tracePt t="37117" x="6718300" y="1917700"/>
          <p14:tracePt t="37134" x="6711950" y="1917700"/>
          <p14:tracePt t="37259" x="6699250" y="1924050"/>
          <p14:tracePt t="37274" x="6699250" y="1943100"/>
          <p14:tracePt t="37282" x="6686550" y="1962150"/>
          <p14:tracePt t="37290" x="6667500" y="1981200"/>
          <p14:tracePt t="37300" x="6654800" y="1993900"/>
          <p14:tracePt t="37317" x="6635750" y="2012950"/>
          <p14:tracePt t="37334" x="6629400" y="2019300"/>
          <p14:tracePt t="37499" x="6629400" y="2000250"/>
          <p14:tracePt t="37509" x="6635750" y="2000250"/>
          <p14:tracePt t="37519" x="6654800" y="1993900"/>
          <p14:tracePt t="37534" x="6737350" y="1930400"/>
          <p14:tracePt t="37551" x="6845300" y="1873250"/>
          <p14:tracePt t="37567" x="6946900" y="1822450"/>
          <p14:tracePt t="37584" x="7042150" y="1784350"/>
          <p14:tracePt t="37601" x="7112000" y="1771650"/>
          <p14:tracePt t="37618" x="7156450" y="1758950"/>
          <p14:tracePt t="37731" x="7162800" y="1758950"/>
          <p14:tracePt t="37741" x="7169150" y="1778000"/>
          <p14:tracePt t="37751" x="7175500" y="1809750"/>
          <p14:tracePt t="37768" x="7213600" y="1892300"/>
          <p14:tracePt t="37784" x="7239000" y="1930400"/>
          <p14:tracePt t="37801" x="7239000" y="1962150"/>
          <p14:tracePt t="37818" x="7239000" y="1974850"/>
          <p14:tracePt t="37834" x="7239000" y="1981200"/>
          <p14:tracePt t="37851" x="7194550" y="2006600"/>
          <p14:tracePt t="37868" x="7131050" y="2025650"/>
          <p14:tracePt t="37884" x="7054850" y="2032000"/>
          <p14:tracePt t="37901" x="6972300" y="2032000"/>
          <p14:tracePt t="37918" x="6902450" y="2032000"/>
          <p14:tracePt t="37934" x="6864350" y="2032000"/>
          <p14:tracePt t="37951" x="6832600" y="2032000"/>
          <p14:tracePt t="38163" x="6826250" y="2032000"/>
          <p14:tracePt t="41083" x="6819900" y="2032000"/>
          <p14:tracePt t="42811" x="6813550" y="2032000"/>
          <p14:tracePt t="42821" x="6800850" y="2032000"/>
          <p14:tracePt t="42836" x="6775450" y="2038350"/>
          <p14:tracePt t="42852" x="6756400" y="2038350"/>
          <p14:tracePt t="42869" x="6724650" y="2038350"/>
          <p14:tracePt t="42886" x="6661150" y="2038350"/>
          <p14:tracePt t="42902" x="6610350" y="2038350"/>
          <p14:tracePt t="42919" x="6559550" y="2038350"/>
          <p14:tracePt t="42936" x="6521450" y="2038350"/>
          <p14:tracePt t="42952" x="6483350" y="2038350"/>
          <p14:tracePt t="42969" x="6477000" y="2038350"/>
          <p14:tracePt t="42986" x="6451600" y="2038350"/>
          <p14:tracePt t="43002" x="6445250" y="2038350"/>
          <p14:tracePt t="43019" x="6438900" y="2038350"/>
          <p14:tracePt t="43052" x="6419850" y="2038350"/>
          <p14:tracePt t="43069" x="6400800" y="2038350"/>
          <p14:tracePt t="43086" x="6362700" y="2038350"/>
          <p14:tracePt t="43102" x="6324600" y="2038350"/>
          <p14:tracePt t="43119" x="6254750" y="2038350"/>
          <p14:tracePt t="43136" x="6216650" y="2025650"/>
          <p14:tracePt t="43152" x="6210300" y="2025650"/>
          <p14:tracePt t="43331" x="6203950" y="2025650"/>
          <p14:tracePt t="43339" x="6203950" y="2038350"/>
          <p14:tracePt t="43353" x="6203950" y="2044700"/>
          <p14:tracePt t="43369" x="6203950" y="2063750"/>
          <p14:tracePt t="43386" x="6203950" y="2108200"/>
          <p14:tracePt t="43402" x="6203950" y="2139950"/>
          <p14:tracePt t="43419" x="6203950" y="2178050"/>
          <p14:tracePt t="43436" x="6197600" y="2216150"/>
          <p14:tracePt t="43453" x="6184900" y="2266950"/>
          <p14:tracePt t="43469" x="6172200" y="2324100"/>
          <p14:tracePt t="43486" x="6159500" y="2406650"/>
          <p14:tracePt t="43503" x="6146800" y="2463800"/>
          <p14:tracePt t="43519" x="6146800" y="2489200"/>
          <p14:tracePt t="43536" x="6140450" y="2508250"/>
          <p14:tracePt t="43553" x="6140450" y="2514600"/>
          <p14:tracePt t="43569" x="6140450" y="2546350"/>
          <p14:tracePt t="43586" x="6140450" y="2616200"/>
          <p14:tracePt t="43603" x="6140450" y="2717800"/>
          <p14:tracePt t="43619" x="6140450" y="2832100"/>
          <p14:tracePt t="43636" x="6159500" y="2927350"/>
          <p14:tracePt t="43653" x="6172200" y="2997200"/>
          <p14:tracePt t="43669" x="6172200" y="3022600"/>
          <p14:tracePt t="43686" x="6172200" y="3035300"/>
          <p14:tracePt t="43702" x="6172200" y="3079750"/>
          <p14:tracePt t="43719" x="6172200" y="3117850"/>
          <p14:tracePt t="43736" x="6172200" y="3155950"/>
          <p14:tracePt t="43753" x="6172200" y="3194050"/>
          <p14:tracePt t="43769" x="6172200" y="3219450"/>
          <p14:tracePt t="43786" x="6172200" y="3225800"/>
          <p14:tracePt t="43819" x="6172200" y="3232150"/>
          <p14:tracePt t="43851" x="6172200" y="3251200"/>
          <p14:tracePt t="43859" x="6172200" y="3257550"/>
          <p14:tracePt t="43869" x="6172200" y="3263900"/>
          <p14:tracePt t="43886" x="6172200" y="3270250"/>
          <p14:tracePt t="43923" x="6172200" y="3276600"/>
          <p14:tracePt t="43963" x="6172200" y="3282950"/>
          <p14:tracePt t="43979" x="6165850" y="3289300"/>
          <p14:tracePt t="43988" x="6159500" y="3289300"/>
          <p14:tracePt t="44003" x="6146800" y="3289300"/>
          <p14:tracePt t="44019" x="6115050" y="3295650"/>
          <p14:tracePt t="44036" x="6096000" y="3302000"/>
          <p14:tracePt t="44053" x="6083300" y="3308350"/>
          <p14:tracePt t="44069" x="6064250" y="3308350"/>
          <p14:tracePt t="44086" x="6045200" y="3308350"/>
          <p14:tracePt t="44103" x="6038850" y="3308350"/>
          <p14:tracePt t="44119" x="6032500" y="3314700"/>
          <p14:tracePt t="44136" x="6019800" y="3314700"/>
          <p14:tracePt t="44963" x="6019800" y="3321050"/>
          <p14:tracePt t="44979" x="6032500" y="3327400"/>
          <p14:tracePt t="44988" x="6051550" y="3340100"/>
          <p14:tracePt t="45003" x="6121400" y="3365500"/>
          <p14:tracePt t="45020" x="6210300" y="3378200"/>
          <p14:tracePt t="45036" x="6261100" y="3378200"/>
          <p14:tracePt t="45363" x="6261100" y="3390900"/>
          <p14:tracePt t="45379" x="6261100" y="3397250"/>
          <p14:tracePt t="45387" x="6261100" y="3403600"/>
          <p14:tracePt t="45436" x="6261100" y="3409950"/>
          <p14:tracePt t="45539" x="6273800" y="3409950"/>
          <p14:tracePt t="45547" x="6292850" y="3416300"/>
          <p14:tracePt t="45555" x="6299200" y="3429000"/>
          <p14:tracePt t="45570" x="6324600" y="3435350"/>
          <p14:tracePt t="45586" x="6407150" y="3473450"/>
          <p14:tracePt t="45603" x="6489700" y="3511550"/>
          <p14:tracePt t="45620" x="6597650" y="3549650"/>
          <p14:tracePt t="45637" x="6743700" y="3632200"/>
          <p14:tracePt t="45653" x="6896100" y="3721100"/>
          <p14:tracePt t="45670" x="7023100" y="3778250"/>
          <p14:tracePt t="45686" x="7112000" y="3816350"/>
          <p14:tracePt t="45703" x="7143750" y="3835400"/>
          <p14:tracePt t="45771" x="7143750" y="3841750"/>
          <p14:tracePt t="45779" x="7143750" y="3848100"/>
          <p14:tracePt t="45787" x="7143750" y="3854450"/>
          <p14:tracePt t="45803" x="7143750" y="3886200"/>
          <p14:tracePt t="45820" x="7143750" y="3937000"/>
          <p14:tracePt t="45837" x="7143750" y="3975100"/>
          <p14:tracePt t="45853" x="7156450" y="4013200"/>
          <p14:tracePt t="45870" x="7213600" y="4083050"/>
          <p14:tracePt t="45887" x="7308850" y="4140200"/>
          <p14:tracePt t="45903" x="7353300" y="4159250"/>
          <p14:tracePt t="45920" x="7366000" y="4165600"/>
          <p14:tracePt t="47186" x="7378700" y="4191000"/>
          <p14:tracePt t="47194" x="7416800" y="4241800"/>
          <p14:tracePt t="47203" x="7442200" y="4279900"/>
          <p14:tracePt t="47220" x="7505700" y="4356100"/>
          <p14:tracePt t="47237" x="7556500" y="4432300"/>
          <p14:tracePt t="47253" x="7626350" y="4521200"/>
          <p14:tracePt t="47270" x="7702550" y="4591050"/>
          <p14:tracePt t="47287" x="7753350" y="4629150"/>
          <p14:tracePt t="47303" x="7759700" y="4635500"/>
          <p14:tracePt t="47394" x="7772400" y="4635500"/>
          <p14:tracePt t="47531" x="7778750" y="4635500"/>
          <p14:tracePt t="47619" x="7778750" y="4629150"/>
          <p14:tracePt t="47651" x="7778750" y="4616450"/>
          <p14:tracePt t="47675" x="7778750" y="4610100"/>
          <p14:tracePt t="48395" x="7772400" y="4610100"/>
          <p14:tracePt t="48651" x="7772400" y="4648200"/>
          <p14:tracePt t="48660" x="7759700" y="4679950"/>
          <p14:tracePt t="48671" x="7759700" y="4692650"/>
          <p14:tracePt t="48688" x="7753350" y="4737100"/>
          <p14:tracePt t="48704" x="7747000" y="4749800"/>
          <p14:tracePt t="48721" x="7734300" y="4775200"/>
          <p14:tracePt t="48738" x="7734300" y="4800600"/>
          <p14:tracePt t="48771" x="7734300" y="4826000"/>
          <p14:tracePt t="48788" x="7734300" y="4851400"/>
          <p14:tracePt t="48804" x="7721600" y="4870450"/>
          <p14:tracePt t="48821" x="7721600" y="4895850"/>
          <p14:tracePt t="48838" x="7721600" y="4914900"/>
          <p14:tracePt t="48854" x="7721600" y="4921250"/>
          <p14:tracePt t="48871" x="7721600" y="4927600"/>
          <p14:tracePt t="48947" x="7721600" y="4940300"/>
          <p14:tracePt t="48963" x="7721600" y="4953000"/>
          <p14:tracePt t="48971" x="7721600" y="4972050"/>
          <p14:tracePt t="48988" x="7715250" y="5016500"/>
          <p14:tracePt t="49004" x="7702550" y="5086350"/>
          <p14:tracePt t="49021" x="7689850" y="5175250"/>
          <p14:tracePt t="49038" x="7689850" y="5245100"/>
          <p14:tracePt t="49054" x="7689850" y="5270500"/>
          <p14:tracePt t="49071" x="7689850" y="5276850"/>
          <p14:tracePt t="49259" x="7689850" y="5289550"/>
          <p14:tracePt t="49387" x="7689850" y="5295900"/>
          <p14:tracePt t="49395" x="7689850" y="5302250"/>
          <p14:tracePt t="49411" x="7689850" y="5308600"/>
          <p14:tracePt t="49421" x="7689850" y="5321300"/>
          <p14:tracePt t="49438" x="7677150" y="5327650"/>
          <p14:tracePt t="49454" x="7645400" y="5340350"/>
          <p14:tracePt t="49471" x="7600950" y="5359400"/>
          <p14:tracePt t="49488" x="7524750" y="5384800"/>
          <p14:tracePt t="49504" x="7442200" y="5416550"/>
          <p14:tracePt t="49521" x="7410450" y="5441950"/>
          <p14:tracePt t="49538" x="7366000" y="5461000"/>
          <p14:tracePt t="49555" x="7334250" y="5480050"/>
          <p14:tracePt t="49571" x="7302500" y="5505450"/>
          <p14:tracePt t="49588" x="7289800" y="5518150"/>
          <p14:tracePt t="49604" x="7270750" y="5530850"/>
          <p14:tracePt t="49622" x="7245350" y="5537200"/>
          <p14:tracePt t="49638" x="7188200" y="5549900"/>
          <p14:tracePt t="49655" x="7137400" y="5549900"/>
          <p14:tracePt t="49671" x="7086600" y="5549900"/>
          <p14:tracePt t="49688" x="7073900" y="5549900"/>
          <p14:tracePt t="49704" x="7054850" y="5549900"/>
          <p14:tracePt t="49721" x="7048500" y="5549900"/>
          <p14:tracePt t="49738" x="7035800" y="5549900"/>
          <p14:tracePt t="49755" x="7023100" y="5537200"/>
          <p14:tracePt t="49771" x="7010400" y="5537200"/>
          <p14:tracePt t="50059" x="7010400" y="5530850"/>
          <p14:tracePt t="50069" x="7010400" y="5518150"/>
          <p14:tracePt t="50079" x="7004050" y="5518150"/>
          <p14:tracePt t="50091" x="6991350" y="5505450"/>
          <p14:tracePt t="50105" x="6985000" y="5499100"/>
          <p14:tracePt t="50122" x="6953250" y="5448300"/>
          <p14:tracePt t="50138" x="6889750" y="5359400"/>
          <p14:tracePt t="50155" x="6877050" y="5314950"/>
          <p14:tracePt t="50171" x="6870700" y="5264150"/>
          <p14:tracePt t="50188" x="6870700" y="5175250"/>
          <p14:tracePt t="50205" x="6870700" y="5054600"/>
          <p14:tracePt t="50221" x="6870700" y="4921250"/>
          <p14:tracePt t="50238" x="6927850" y="4743450"/>
          <p14:tracePt t="50255" x="6946900" y="4597400"/>
          <p14:tracePt t="50271" x="6965950" y="4502150"/>
          <p14:tracePt t="50288" x="6978650" y="4413250"/>
          <p14:tracePt t="50305" x="6991350" y="4356100"/>
          <p14:tracePt t="50322" x="6997700" y="4318000"/>
          <p14:tracePt t="50338" x="7016750" y="4286250"/>
          <p14:tracePt t="50355" x="7029450" y="4229100"/>
          <p14:tracePt t="50371" x="7035800" y="4210050"/>
          <p14:tracePt t="50499" x="7035800" y="4222750"/>
          <p14:tracePt t="50507" x="7035800" y="4286250"/>
          <p14:tracePt t="50521" x="7035800" y="4349750"/>
          <p14:tracePt t="50538" x="7035800" y="4610100"/>
          <p14:tracePt t="50555" x="7035800" y="4781550"/>
          <p14:tracePt t="50571" x="7067550" y="4927600"/>
          <p14:tracePt t="50588" x="7080250" y="5029200"/>
          <p14:tracePt t="50605" x="7092950" y="5099050"/>
          <p14:tracePt t="50622" x="7092950" y="5137150"/>
          <p14:tracePt t="50638" x="7092950" y="5168900"/>
          <p14:tracePt t="50655" x="7092950" y="5207000"/>
          <p14:tracePt t="50672" x="7092950" y="5238750"/>
          <p14:tracePt t="50688" x="7029450" y="5289550"/>
          <p14:tracePt t="50705" x="6940550" y="5327650"/>
          <p14:tracePt t="50722" x="6870700" y="5353050"/>
          <p14:tracePt t="50738" x="6781800" y="5391150"/>
          <p14:tracePt t="50755" x="6705600" y="5403850"/>
          <p14:tracePt t="50772" x="6629400" y="5416550"/>
          <p14:tracePt t="50788" x="6534150" y="5416550"/>
          <p14:tracePt t="50805" x="6432550" y="5416550"/>
          <p14:tracePt t="50822" x="6305550" y="5416550"/>
          <p14:tracePt t="50838" x="6146800" y="5365750"/>
          <p14:tracePt t="50855" x="6000750" y="5308600"/>
          <p14:tracePt t="50872" x="5886450" y="5238750"/>
          <p14:tracePt t="50888" x="5842000" y="5162550"/>
          <p14:tracePt t="50905" x="5842000" y="5130800"/>
          <p14:tracePt t="50922" x="5854700" y="5086350"/>
          <p14:tracePt t="50938" x="5854700" y="5080000"/>
          <p14:tracePt t="51194" x="5873750" y="5054600"/>
          <p14:tracePt t="51202" x="5886450" y="5048250"/>
          <p14:tracePt t="51210" x="5886450" y="5003800"/>
          <p14:tracePt t="51221" x="5886450" y="4984750"/>
          <p14:tracePt t="51238" x="5842000" y="4902200"/>
          <p14:tracePt t="51255" x="5759450" y="4806950"/>
          <p14:tracePt t="51271" x="5651500" y="4686300"/>
          <p14:tracePt t="51288" x="5511800" y="4565650"/>
          <p14:tracePt t="51305" x="5334000" y="4438650"/>
          <p14:tracePt t="51321" x="5168900" y="4311650"/>
          <p14:tracePt t="51338" x="5016500" y="4184650"/>
          <p14:tracePt t="51355" x="4965700" y="4127500"/>
          <p14:tracePt t="51371" x="4959350" y="4108450"/>
          <p14:tracePt t="51435" x="4959350" y="4102100"/>
          <p14:tracePt t="51443" x="4946650" y="4095750"/>
          <p14:tracePt t="51455" x="4946650" y="4089400"/>
          <p14:tracePt t="51472" x="4940300" y="4076700"/>
          <p14:tracePt t="52194" x="4946650" y="4070350"/>
          <p14:tracePt t="52202" x="4991100" y="4070350"/>
          <p14:tracePt t="52210" x="5003800" y="4064000"/>
          <p14:tracePt t="52275" x="4991100" y="4038600"/>
          <p14:tracePt t="52283" x="4921250" y="4013200"/>
          <p14:tracePt t="52291" x="4845050" y="3981450"/>
          <p14:tracePt t="52305" x="4743450" y="3937000"/>
          <p14:tracePt t="52322" x="4495800" y="3816350"/>
          <p14:tracePt t="52338" x="4032250" y="3575050"/>
          <p14:tracePt t="52355" x="3771900" y="3409950"/>
          <p14:tracePt t="52372" x="3587750" y="3257550"/>
          <p14:tracePt t="52388" x="3467100" y="3143250"/>
          <p14:tracePt t="52405" x="3378200" y="2978150"/>
          <p14:tracePt t="52422" x="3321050" y="2813050"/>
          <p14:tracePt t="52438" x="3289300" y="2597150"/>
          <p14:tracePt t="52455" x="3289300" y="2432050"/>
          <p14:tracePt t="52472" x="3289300" y="2286000"/>
          <p14:tracePt t="52489" x="3289300" y="2165350"/>
          <p14:tracePt t="52505" x="3289300" y="2000250"/>
          <p14:tracePt t="52523" x="3390900" y="1670050"/>
          <p14:tracePt t="52539" x="3473450" y="1498600"/>
          <p14:tracePt t="52555" x="3638550" y="1289050"/>
          <p14:tracePt t="52572" x="3803650" y="1104900"/>
          <p14:tracePt t="52589" x="4051300" y="977900"/>
          <p14:tracePt t="52605" x="4349750" y="838200"/>
          <p14:tracePt t="52622" x="4692650" y="736600"/>
          <p14:tracePt t="52639" x="5048250" y="660400"/>
          <p14:tracePt t="52655" x="5467350" y="590550"/>
          <p14:tracePt t="52672" x="5949950" y="527050"/>
          <p14:tracePt t="52689" x="6508750" y="501650"/>
          <p14:tracePt t="52705" x="7042150" y="501650"/>
          <p14:tracePt t="52722" x="7575550" y="501650"/>
          <p14:tracePt t="52739" x="7785100" y="527050"/>
          <p14:tracePt t="52756" x="7905750" y="539750"/>
          <p14:tracePt t="52772" x="7994650" y="565150"/>
          <p14:tracePt t="52789" x="8039100" y="577850"/>
          <p14:tracePt t="52806" x="8070850" y="596900"/>
          <p14:tracePt t="52822" x="8121650" y="641350"/>
          <p14:tracePt t="52839" x="8185150" y="768350"/>
          <p14:tracePt t="52856" x="8261350" y="920750"/>
          <p14:tracePt t="52872" x="8343900" y="1123950"/>
          <p14:tracePt t="52889" x="8413750" y="1384300"/>
          <p14:tracePt t="52906" x="8515350" y="1695450"/>
          <p14:tracePt t="52922" x="8566150" y="1968500"/>
          <p14:tracePt t="52939" x="8680450" y="2463800"/>
          <p14:tracePt t="52956" x="8680450" y="2705100"/>
          <p14:tracePt t="52972" x="8680450" y="2984500"/>
          <p14:tracePt t="52989" x="8680450" y="3168650"/>
          <p14:tracePt t="53006" x="8604250" y="3390900"/>
          <p14:tracePt t="53022" x="8566150" y="3663950"/>
          <p14:tracePt t="53039" x="8534400" y="3956050"/>
          <p14:tracePt t="53056" x="8496300" y="4184650"/>
          <p14:tracePt t="53072" x="8458200" y="4419600"/>
          <p14:tracePt t="53089" x="8394700" y="4546600"/>
          <p14:tracePt t="53106" x="8293100" y="4692650"/>
          <p14:tracePt t="53122" x="8229600" y="4737100"/>
          <p14:tracePt t="53139" x="7994650" y="4889500"/>
          <p14:tracePt t="53155" x="7715250" y="5010150"/>
          <p14:tracePt t="53172" x="7378700" y="5092700"/>
          <p14:tracePt t="53188" x="6915150" y="5137150"/>
          <p14:tracePt t="53205" x="6413500" y="5137150"/>
          <p14:tracePt t="53222" x="5899150" y="5137150"/>
          <p14:tracePt t="53238" x="5422900" y="5099050"/>
          <p14:tracePt t="53255" x="4921250" y="5029200"/>
          <p14:tracePt t="53272" x="4533900" y="4946650"/>
          <p14:tracePt t="53289" x="4203700" y="4845050"/>
          <p14:tracePt t="53305" x="3943350" y="4737100"/>
          <p14:tracePt t="53322" x="3803650" y="4667250"/>
          <p14:tracePt t="53339" x="3784600" y="4654550"/>
          <p14:tracePt t="53355" x="3765550" y="4635500"/>
          <p14:tracePt t="53372" x="3765550" y="4591050"/>
          <p14:tracePt t="53389" x="3790950" y="4394200"/>
          <p14:tracePt t="53405" x="3854450" y="4025900"/>
          <p14:tracePt t="53422" x="3892550" y="3670300"/>
          <p14:tracePt t="53439" x="4032250" y="3200400"/>
          <p14:tracePt t="53455" x="4165600" y="2908300"/>
          <p14:tracePt t="53472" x="4324350" y="2609850"/>
          <p14:tracePt t="53489" x="4495800" y="2362200"/>
          <p14:tracePt t="53505" x="4648200" y="2139950"/>
          <p14:tracePt t="53522" x="4876800" y="1860550"/>
          <p14:tracePt t="53539" x="4972050" y="1746250"/>
          <p14:tracePt t="53555" x="5067300" y="1670050"/>
          <p14:tracePt t="53572" x="5200650" y="1606550"/>
          <p14:tracePt t="53589" x="5353050" y="1549400"/>
          <p14:tracePt t="53606" x="5518150" y="1504950"/>
          <p14:tracePt t="53622" x="5670550" y="1479550"/>
          <p14:tracePt t="53639" x="5842000" y="1460500"/>
          <p14:tracePt t="53656" x="6140450" y="1460500"/>
          <p14:tracePt t="53659" x="6311900" y="1460500"/>
          <p14:tracePt t="53672" x="6489700" y="1460500"/>
          <p14:tracePt t="53690" x="7042150" y="1562100"/>
          <p14:tracePt t="53706" x="7353300" y="1657350"/>
          <p14:tracePt t="53722" x="7594600" y="1765300"/>
          <p14:tracePt t="53739" x="7854950" y="1936750"/>
          <p14:tracePt t="53756" x="8083550" y="2184400"/>
          <p14:tracePt t="53772" x="8242300" y="2501900"/>
          <p14:tracePt t="53789" x="8350250" y="2863850"/>
          <p14:tracePt t="53806" x="8407400" y="3181350"/>
          <p14:tracePt t="53822" x="8407400" y="3479800"/>
          <p14:tracePt t="53839" x="8337550" y="3670300"/>
          <p14:tracePt t="53856" x="8204200" y="3841750"/>
          <p14:tracePt t="53873" x="8032750" y="3994150"/>
          <p14:tracePt t="53889" x="7791450" y="4159250"/>
          <p14:tracePt t="53906" x="7366000" y="4356100"/>
          <p14:tracePt t="53922" x="7162800" y="4400550"/>
          <p14:tracePt t="53939" x="6946900" y="4413250"/>
          <p14:tracePt t="53956" x="6750050" y="4413250"/>
          <p14:tracePt t="53973" x="6508750" y="4413250"/>
          <p14:tracePt t="53989" x="6343650" y="4413250"/>
          <p14:tracePt t="54006" x="6267450" y="4400550"/>
          <p14:tracePt t="54022" x="6210300" y="4375150"/>
          <p14:tracePt t="54039" x="6197600" y="4368800"/>
          <p14:tracePt t="54056" x="6191250" y="4356100"/>
          <p14:tracePt t="54073" x="6191250" y="4343400"/>
          <p14:tracePt t="54089" x="6191250" y="4305300"/>
          <p14:tracePt t="54106" x="6191250" y="4210050"/>
          <p14:tracePt t="54123" x="6210300" y="4032250"/>
          <p14:tracePt t="54139" x="6242050" y="3956050"/>
          <p14:tracePt t="54156" x="6273800" y="3886200"/>
          <p14:tracePt t="54173" x="6311900" y="3797300"/>
          <p14:tracePt t="54189" x="6343650" y="3733800"/>
          <p14:tracePt t="54206" x="6388100" y="3651250"/>
          <p14:tracePt t="54223" x="6457950" y="3524250"/>
          <p14:tracePt t="54239" x="6521450" y="3416300"/>
          <p14:tracePt t="54256" x="6572250" y="3314700"/>
          <p14:tracePt t="54273" x="6597650" y="3276600"/>
          <p14:tracePt t="54289" x="6604000" y="3263900"/>
          <p14:tracePt t="54306" x="6610350" y="3257550"/>
          <p14:tracePt t="54779" x="6597650" y="3257550"/>
          <p14:tracePt t="54787" x="6508750" y="3257550"/>
          <p14:tracePt t="54795" x="6369050" y="3257550"/>
          <p14:tracePt t="54806" x="6159500" y="3270250"/>
          <p14:tracePt t="54823" x="5670550" y="3289300"/>
          <p14:tracePt t="54839" x="5048250" y="3289300"/>
          <p14:tracePt t="54856" x="4514850" y="3225800"/>
          <p14:tracePt t="54873" x="4235450" y="3130550"/>
          <p14:tracePt t="54889" x="4165600" y="3098800"/>
          <p14:tracePt t="54923" x="4165600" y="3086100"/>
          <p14:tracePt t="54940" x="4203700" y="3054350"/>
          <p14:tracePt t="54956" x="4241800" y="3028950"/>
          <p14:tracePt t="54973" x="4248150" y="3028950"/>
          <p14:tracePt t="55171" x="4267200" y="3028950"/>
          <p14:tracePt t="55179" x="4298950" y="3028950"/>
          <p14:tracePt t="55189" x="4343400" y="3028950"/>
          <p14:tracePt t="55206" x="4502150" y="3079750"/>
          <p14:tracePt t="55223" x="4762500" y="3219450"/>
          <p14:tracePt t="55239" x="4991100" y="3327400"/>
          <p14:tracePt t="55256" x="5143500" y="3384550"/>
          <p14:tracePt t="55273" x="5213350" y="3409950"/>
          <p14:tracePt t="60435" x="5194300" y="3409950"/>
          <p14:tracePt t="60443" x="5175250" y="3409950"/>
          <p14:tracePt t="60458" x="5156200" y="3409950"/>
          <p14:tracePt t="60475" x="5130800" y="3409950"/>
          <p14:tracePt t="60491" x="5111750" y="3409950"/>
          <p14:tracePt t="60508" x="5092700" y="3390900"/>
          <p14:tracePt t="60525" x="5067300" y="3352800"/>
          <p14:tracePt t="60541" x="5016500" y="3276600"/>
          <p14:tracePt t="60558" x="4927600" y="3181350"/>
          <p14:tracePt t="60575" x="4826000" y="3086100"/>
          <p14:tracePt t="60591" x="4730750" y="3003550"/>
          <p14:tracePt t="60608" x="4654550" y="2940050"/>
          <p14:tracePt t="60625" x="4603750" y="2895600"/>
          <p14:tracePt t="60641" x="4559300" y="2825750"/>
          <p14:tracePt t="60658" x="4502150" y="2743200"/>
          <p14:tracePt t="60675" x="4464050" y="2692400"/>
          <p14:tracePt t="60691" x="4432300" y="2660650"/>
          <p14:tracePt t="60708" x="4394200" y="2628900"/>
          <p14:tracePt t="60725" x="4368800" y="2616200"/>
          <p14:tracePt t="60741" x="4356100" y="2603500"/>
          <p14:tracePt t="60758" x="4349750" y="2597150"/>
          <p14:tracePt t="60795" x="4337050" y="2590800"/>
          <p14:tracePt t="60808" x="4330700" y="2584450"/>
          <p14:tracePt t="60825" x="4318000" y="2584450"/>
          <p14:tracePt t="60842" x="4286250" y="2565400"/>
          <p14:tracePt t="60858" x="4146550" y="2533650"/>
          <p14:tracePt t="60875" x="4032250" y="2482850"/>
          <p14:tracePt t="60891" x="3917950" y="2451100"/>
          <p14:tracePt t="60908" x="3848100" y="2425700"/>
          <p14:tracePt t="60925" x="3829050" y="2419350"/>
          <p14:tracePt t="63203" x="3822700" y="2413000"/>
          <p14:tracePt t="63211" x="3822700" y="2254250"/>
          <p14:tracePt t="63225" x="3822700" y="1993900"/>
          <p14:tracePt t="63242" x="3822700" y="1746250"/>
          <p14:tracePt t="63258" x="3822700" y="1562100"/>
          <p14:tracePt t="63275" x="3822700" y="1492250"/>
          <p14:tracePt t="63292" x="3822700" y="1466850"/>
          <p14:tracePt t="63309" x="3816350" y="1460500"/>
          <p14:tracePt t="63325" x="3816350" y="1454150"/>
          <p14:tracePt t="63363" x="3803650" y="1454150"/>
          <p14:tracePt t="63379" x="3797300" y="1454150"/>
          <p14:tracePt t="63392" x="3790950" y="1447800"/>
          <p14:tracePt t="63409" x="3771900" y="1447800"/>
          <p14:tracePt t="63425" x="3765550" y="1435100"/>
          <p14:tracePt t="63442" x="3759200" y="1428750"/>
          <p14:tracePt t="63459" x="3746500" y="1416050"/>
          <p14:tracePt t="63475" x="3740150" y="1409700"/>
          <p14:tracePt t="63492" x="3733800" y="1409700"/>
          <p14:tracePt t="63525" x="3721100" y="1397000"/>
          <p14:tracePt t="63542" x="3714750" y="1397000"/>
          <p14:tracePt t="63559" x="3708400" y="1390650"/>
          <p14:tracePt t="63575" x="3702050" y="1390650"/>
          <p14:tracePt t="64403" x="3702050" y="1403350"/>
          <p14:tracePt t="64411" x="3702050" y="1422400"/>
          <p14:tracePt t="64427" x="3702050" y="1492250"/>
          <p14:tracePt t="64442" x="3702050" y="1612900"/>
          <p14:tracePt t="64459" x="3721100" y="1765300"/>
          <p14:tracePt t="64476" x="3752850" y="1981200"/>
          <p14:tracePt t="64493" x="3803650" y="2184400"/>
          <p14:tracePt t="64509" x="3816350" y="2343150"/>
          <p14:tracePt t="64526" x="3841750" y="2489200"/>
          <p14:tracePt t="64543" x="3841750" y="2641600"/>
          <p14:tracePt t="64559" x="3841750" y="2774950"/>
          <p14:tracePt t="64576" x="3841750" y="2895600"/>
          <p14:tracePt t="64593" x="3841750" y="3041650"/>
          <p14:tracePt t="64609" x="3860800" y="3238500"/>
          <p14:tracePt t="64626" x="3879850" y="3416300"/>
          <p14:tracePt t="64642" x="3898900" y="3562350"/>
          <p14:tracePt t="64659" x="3898900" y="3581400"/>
          <p14:tracePt t="64693" x="3898900" y="3587750"/>
          <p14:tracePt t="64747" x="3898900" y="3594100"/>
          <p14:tracePt t="64771" x="3892550" y="3594100"/>
          <p14:tracePt t="64787" x="3879850" y="3606800"/>
          <p14:tracePt t="64797" x="3873500" y="3625850"/>
          <p14:tracePt t="64810" x="3835400" y="3702050"/>
          <p14:tracePt t="64826" x="3822700" y="3759200"/>
          <p14:tracePt t="64843" x="3803650" y="3797300"/>
          <p14:tracePt t="64859" x="3790950" y="3822700"/>
          <p14:tracePt t="65299" x="3854450" y="3810000"/>
          <p14:tracePt t="65308" x="3924300" y="3765550"/>
          <p14:tracePt t="65316" x="4121150" y="3670300"/>
          <p14:tracePt t="65326" x="4387850" y="3549650"/>
          <p14:tracePt t="65343" x="5054600" y="3263900"/>
          <p14:tracePt t="65359" x="5740400" y="2940050"/>
          <p14:tracePt t="65376" x="6381750" y="2578100"/>
          <p14:tracePt t="65393" x="6877050" y="2279650"/>
          <p14:tracePt t="65409" x="7080250" y="2114550"/>
          <p14:tracePt t="65426" x="7124700" y="2070100"/>
          <p14:tracePt t="65443" x="7137400" y="2038350"/>
          <p14:tracePt t="65459" x="7137400" y="2032000"/>
          <p14:tracePt t="65476" x="7137400" y="2019300"/>
          <p14:tracePt t="65603" x="7137400" y="2006600"/>
          <p14:tracePt t="65613" x="7150100" y="1981200"/>
          <p14:tracePt t="65626" x="7150100" y="1930400"/>
          <p14:tracePt t="65643" x="7156450" y="1841500"/>
          <p14:tracePt t="65660" x="7156450" y="1790700"/>
          <p14:tracePt t="65676" x="7156450" y="1733550"/>
          <p14:tracePt t="65693" x="7156450" y="1689100"/>
          <p14:tracePt t="65710" x="7137400" y="1670050"/>
          <p14:tracePt t="65726" x="7131050" y="1657350"/>
          <p14:tracePt t="65743" x="7131050" y="1651000"/>
          <p14:tracePt t="65776" x="7118350" y="1638300"/>
          <p14:tracePt t="65794" x="7112000" y="1638300"/>
          <p14:tracePt t="65810" x="7092950" y="1631950"/>
          <p14:tracePt t="65826" x="7086600" y="1612900"/>
          <p14:tracePt t="65843" x="7073900" y="1606550"/>
          <p14:tracePt t="65860" x="7067550" y="1593850"/>
          <p14:tracePt t="65876" x="7061200" y="1587500"/>
          <p14:tracePt t="65893" x="7054850" y="1587500"/>
          <p14:tracePt t="65910" x="7054850" y="1574800"/>
          <p14:tracePt t="65926" x="7048500" y="1568450"/>
          <p14:tracePt t="65960" x="7048500" y="1543050"/>
          <p14:tracePt t="65976" x="7048500" y="1536700"/>
          <p14:tracePt t="65993" x="7042150" y="1504950"/>
          <p14:tracePt t="66010" x="7042150" y="1473200"/>
          <p14:tracePt t="66026" x="7029450" y="1460500"/>
          <p14:tracePt t="66043" x="7029450" y="1447800"/>
          <p14:tracePt t="66100" x="7029450" y="1441450"/>
          <p14:tracePt t="66115" x="7029450" y="1428750"/>
          <p14:tracePt t="66627" x="7029450" y="1454150"/>
          <p14:tracePt t="66635" x="7042150" y="1517650"/>
          <p14:tracePt t="66643" x="7099300" y="1600200"/>
          <p14:tracePt t="66660" x="7251700" y="1866900"/>
          <p14:tracePt t="66677" x="7473950" y="2273300"/>
          <p14:tracePt t="66693" x="7670800" y="2641600"/>
          <p14:tracePt t="66710" x="7854950" y="3022600"/>
          <p14:tracePt t="66727" x="7994650" y="3397250"/>
          <p14:tracePt t="66743" x="8026400" y="3587750"/>
          <p14:tracePt t="66760" x="8039100" y="3740150"/>
          <p14:tracePt t="66763" x="8039100" y="3810000"/>
          <p14:tracePt t="66777" x="8039100" y="3873500"/>
          <p14:tracePt t="66795" x="8039100" y="4076700"/>
          <p14:tracePt t="66810" x="8039100" y="4127500"/>
          <p14:tracePt t="66826" x="8039100" y="4362450"/>
          <p14:tracePt t="66843" x="8039100" y="4502150"/>
          <p14:tracePt t="66860" x="8039100" y="4584700"/>
          <p14:tracePt t="66877" x="8039100" y="4654550"/>
          <p14:tracePt t="66893" x="8039100" y="4724400"/>
          <p14:tracePt t="66910" x="8039100" y="4737100"/>
          <p14:tracePt t="66927" x="8039100" y="4749800"/>
          <p14:tracePt t="67011" x="8020050" y="4724400"/>
          <p14:tracePt t="67019" x="8013700" y="4724400"/>
          <p14:tracePt t="67029" x="8001000" y="4711700"/>
          <p14:tracePt t="67043" x="7988300" y="4699000"/>
          <p14:tracePt t="67060" x="7981950" y="4686300"/>
          <p14:tracePt t="67077" x="7969250" y="4679950"/>
          <p14:tracePt t="67093" x="7962900" y="4673600"/>
          <p14:tracePt t="67110" x="7950200" y="4660900"/>
          <p14:tracePt t="67127" x="7950200" y="4629150"/>
          <p14:tracePt t="67143" x="7937500" y="4610100"/>
          <p14:tracePt t="67160" x="7931150" y="4591050"/>
          <p14:tracePt t="67177" x="7931150" y="4584700"/>
          <p14:tracePt t="67193" x="7918450" y="4552950"/>
          <p14:tracePt t="67210" x="7905750" y="4533900"/>
          <p14:tracePt t="67226" x="7893050" y="4502150"/>
          <p14:tracePt t="67243" x="7886700" y="4489450"/>
          <p14:tracePt t="67260" x="7886700" y="4483100"/>
          <p14:tracePt t="67276" x="7874000" y="4476750"/>
          <p14:tracePt t="67293" x="7874000" y="4470400"/>
          <p14:tracePt t="67310" x="7874000" y="4457700"/>
          <p14:tracePt t="67331" x="7861300" y="4451350"/>
          <p14:tracePt t="68219" x="7854950" y="4451350"/>
          <p14:tracePt t="68227" x="7842250" y="4451350"/>
          <p14:tracePt t="68243" x="7791450" y="4451350"/>
          <p14:tracePt t="68260" x="7639050" y="4451350"/>
          <p14:tracePt t="68277" x="7391400" y="4464050"/>
          <p14:tracePt t="68294" x="7080250" y="4495800"/>
          <p14:tracePt t="68310" x="6775450" y="4552950"/>
          <p14:tracePt t="68327" x="6540500" y="4603750"/>
          <p14:tracePt t="68344" x="6426200" y="4641850"/>
          <p14:tracePt t="68360" x="6286500" y="4718050"/>
          <p14:tracePt t="68377" x="6159500" y="4768850"/>
          <p14:tracePt t="68395" x="6032500" y="4819650"/>
          <p14:tracePt t="68410" x="5988050" y="4832350"/>
          <p14:tracePt t="68427" x="5949950" y="4845050"/>
          <p14:tracePt t="68444" x="5930900" y="4851400"/>
          <p14:tracePt t="68460" x="5924550" y="4851400"/>
          <p14:tracePt t="68523" x="5911850" y="4851400"/>
          <p14:tracePt t="68531" x="5905500" y="4851400"/>
          <p14:tracePt t="68544" x="5899150" y="4851400"/>
          <p14:tracePt t="68560" x="5829300" y="4851400"/>
          <p14:tracePt t="68577" x="5746750" y="4851400"/>
          <p14:tracePt t="68594" x="5524500" y="4845050"/>
          <p14:tracePt t="68610" x="5334000" y="4819650"/>
          <p14:tracePt t="68627" x="5162550" y="4787900"/>
          <p14:tracePt t="68644" x="5010150" y="4762500"/>
          <p14:tracePt t="68660" x="4870450" y="4705350"/>
          <p14:tracePt t="68677" x="4718050" y="4622800"/>
          <p14:tracePt t="68694" x="4533900" y="4470400"/>
          <p14:tracePt t="68711" x="4241800" y="4159250"/>
          <p14:tracePt t="68727" x="3949700" y="3727450"/>
          <p14:tracePt t="68744" x="3683000" y="3302000"/>
          <p14:tracePt t="68747" x="3568700" y="3067050"/>
          <p14:tracePt t="68760" x="3492500" y="2889250"/>
          <p14:tracePt t="68777" x="3327400" y="2514600"/>
          <p14:tracePt t="68794" x="3289300" y="2266950"/>
          <p14:tracePt t="68811" x="3263900" y="1943100"/>
          <p14:tracePt t="68827" x="3263900" y="1784350"/>
          <p14:tracePt t="68844" x="3270250" y="1714500"/>
          <p14:tracePt t="68861" x="3308350" y="1651000"/>
          <p14:tracePt t="68877" x="3327400" y="1619250"/>
          <p14:tracePt t="68894" x="3333750" y="1606550"/>
          <p14:tracePt t="68911" x="3346450" y="1593850"/>
          <p14:tracePt t="68927" x="3346450" y="1587500"/>
          <p14:tracePt t="69075" x="3346450" y="1581150"/>
          <p14:tracePt t="69131" x="3352800" y="1593850"/>
          <p14:tracePt t="69139" x="3359150" y="1600200"/>
          <p14:tracePt t="69147" x="3365500" y="1606550"/>
          <p14:tracePt t="69160" x="3365500" y="1612900"/>
          <p14:tracePt t="69177" x="3378200" y="1625600"/>
          <p14:tracePt t="69194" x="3378200" y="1657350"/>
          <p14:tracePt t="69210" x="3384550" y="1657350"/>
          <p14:tracePt t="69227" x="3390900" y="1676400"/>
          <p14:tracePt t="69244" x="3397250" y="1682750"/>
          <p14:tracePt t="69260" x="3429000" y="1720850"/>
          <p14:tracePt t="69277" x="3486150" y="1752600"/>
          <p14:tracePt t="69294" x="3600450" y="1828800"/>
          <p14:tracePt t="69310" x="3765550" y="1892300"/>
          <p14:tracePt t="69327" x="3924300" y="1936750"/>
          <p14:tracePt t="69344" x="4057650" y="1962150"/>
          <p14:tracePt t="69360" x="4102100" y="1962150"/>
          <p14:tracePt t="69377" x="4108450" y="1962150"/>
          <p14:tracePt t="69604" x="4114800" y="1981200"/>
          <p14:tracePt t="69611" x="4114800" y="2012950"/>
          <p14:tracePt t="69619" x="4114800" y="2038350"/>
          <p14:tracePt t="69627" x="4114800" y="2063750"/>
          <p14:tracePt t="69644" x="4127500" y="2101850"/>
          <p14:tracePt t="69661" x="4127500" y="2133600"/>
          <p14:tracePt t="69678" x="4133850" y="2184400"/>
          <p14:tracePt t="69694" x="4140200" y="2260600"/>
          <p14:tracePt t="69711" x="4146550" y="2336800"/>
          <p14:tracePt t="69728" x="4159250" y="2425700"/>
          <p14:tracePt t="69744" x="4159250" y="2495550"/>
          <p14:tracePt t="69748" x="4159250" y="2514600"/>
          <p14:tracePt t="69761" x="4159250" y="2546350"/>
          <p14:tracePt t="69778" x="4159250" y="2603500"/>
          <p14:tracePt t="69794" x="4159250" y="2667000"/>
          <p14:tracePt t="69811" x="4152900" y="2755900"/>
          <p14:tracePt t="69828" x="4152900" y="2794000"/>
          <p14:tracePt t="69844" x="4152900" y="2813050"/>
          <p14:tracePt t="69861" x="4152900" y="2819400"/>
          <p14:tracePt t="69877" x="4152900" y="2832100"/>
          <p14:tracePt t="69894" x="4152900" y="2844800"/>
          <p14:tracePt t="69928" x="4152900" y="2851150"/>
          <p14:tracePt t="70035" x="4152900" y="2838450"/>
          <p14:tracePt t="70043" x="4152900" y="2800350"/>
          <p14:tracePt t="70051" x="4152900" y="2743200"/>
          <p14:tracePt t="70061" x="4152900" y="2673350"/>
          <p14:tracePt t="70077" x="4152900" y="2540000"/>
          <p14:tracePt t="70094" x="4159250" y="2406650"/>
          <p14:tracePt t="70111" x="4178300" y="2298700"/>
          <p14:tracePt t="70127" x="4184650" y="2228850"/>
          <p14:tracePt t="70144" x="4197350" y="2203450"/>
          <p14:tracePt t="70161" x="4197350" y="2171700"/>
          <p14:tracePt t="70178" x="4197350" y="2159000"/>
          <p14:tracePt t="70211" x="4197350" y="2152650"/>
          <p14:tracePt t="70539" x="4197350" y="2165350"/>
          <p14:tracePt t="70549" x="4197350" y="2184400"/>
          <p14:tracePt t="70561" x="4197350" y="2216150"/>
          <p14:tracePt t="70578" x="4197350" y="2336800"/>
          <p14:tracePt t="70594" x="4197350" y="2387600"/>
          <p14:tracePt t="70611" x="4210050" y="2571750"/>
          <p14:tracePt t="70628" x="4229100" y="2686050"/>
          <p14:tracePt t="70644" x="4235450" y="2749550"/>
          <p14:tracePt t="70661" x="4248150" y="2787650"/>
          <p14:tracePt t="70678" x="4248150" y="2813050"/>
          <p14:tracePt t="70787" x="4248150" y="2800350"/>
          <p14:tracePt t="70795" x="4248150" y="2774950"/>
          <p14:tracePt t="70811" x="4248150" y="2692400"/>
          <p14:tracePt t="70827" x="4241800" y="2603500"/>
          <p14:tracePt t="70844" x="4241800" y="2444750"/>
          <p14:tracePt t="70861" x="4241800" y="2279650"/>
          <p14:tracePt t="70878" x="4241800" y="2139950"/>
          <p14:tracePt t="70894" x="4241800" y="2057400"/>
          <p14:tracePt t="70911" x="4241800" y="2019300"/>
          <p14:tracePt t="70928" x="4241800" y="1993900"/>
          <p14:tracePt t="71163" x="4241800" y="2012950"/>
          <p14:tracePt t="71171" x="4241800" y="2057400"/>
          <p14:tracePt t="71181" x="4241800" y="2076450"/>
          <p14:tracePt t="71194" x="4241800" y="2152650"/>
          <p14:tracePt t="71211" x="4241800" y="2260600"/>
          <p14:tracePt t="71228" x="4229100" y="2343150"/>
          <p14:tracePt t="71244" x="4216400" y="2406650"/>
          <p14:tracePt t="71261" x="4210050" y="2451100"/>
          <p14:tracePt t="71278" x="4210050" y="2470150"/>
          <p14:tracePt t="71294" x="4210050" y="2489200"/>
          <p14:tracePt t="71311" x="4210050" y="2514600"/>
          <p14:tracePt t="71328" x="4210050" y="2527300"/>
          <p14:tracePt t="71344" x="4210050" y="2546350"/>
          <p14:tracePt t="71378" x="4210050" y="2552700"/>
          <p14:tracePt t="71402" x="4210050" y="2565400"/>
          <p14:tracePt t="71418" x="4210050" y="2571750"/>
          <p14:tracePt t="71434" x="4210050" y="2578100"/>
          <p14:tracePt t="71444" x="4210050" y="2590800"/>
          <p14:tracePt t="71461" x="4210050" y="2635250"/>
          <p14:tracePt t="71478" x="4210050" y="2673350"/>
          <p14:tracePt t="71494" x="4210050" y="2692400"/>
          <p14:tracePt t="71602" x="4203700" y="2692400"/>
          <p14:tracePt t="71610" x="4197350" y="2692400"/>
          <p14:tracePt t="71618" x="4178300" y="2692400"/>
          <p14:tracePt t="71634" x="4146550" y="2673350"/>
          <p14:tracePt t="71644" x="4127500" y="2641600"/>
          <p14:tracePt t="71661" x="4057650" y="2590800"/>
          <p14:tracePt t="71678" x="3905250" y="2508250"/>
          <p14:tracePt t="71695" x="3695700" y="2419350"/>
          <p14:tracePt t="71711" x="3441700" y="2311400"/>
          <p14:tracePt t="71728" x="3225800" y="2203450"/>
          <p14:tracePt t="71745" x="3136900" y="2139950"/>
          <p14:tracePt t="71748" x="3130550" y="2133600"/>
          <p14:tracePt t="71763" x="3124200" y="2127250"/>
          <p14:tracePt t="71780" x="3124200" y="2120900"/>
          <p14:tracePt t="71820" x="3124200" y="2114550"/>
          <p14:tracePt t="71827" x="3124200" y="2101850"/>
          <p14:tracePt t="71835" x="3111500" y="2089150"/>
          <p14:tracePt t="71845" x="3086100" y="2076450"/>
          <p14:tracePt t="71861" x="3035300" y="2044700"/>
          <p14:tracePt t="71878" x="2946400" y="2019300"/>
          <p14:tracePt t="71895" x="2813050" y="1987550"/>
          <p14:tracePt t="71912" x="2717800" y="1955800"/>
          <p14:tracePt t="71928" x="2673350" y="1930400"/>
          <p14:tracePt t="72219" x="2667000" y="1943100"/>
          <p14:tracePt t="72226" x="2667000" y="1974850"/>
          <p14:tracePt t="72235" x="2667000" y="2006600"/>
          <p14:tracePt t="72245" x="2667000" y="2076450"/>
          <p14:tracePt t="72262" x="2654300" y="2209800"/>
          <p14:tracePt t="72278" x="2641600" y="2317750"/>
          <p14:tracePt t="72295" x="2628900" y="2368550"/>
          <p14:tracePt t="72312" x="2628900" y="2387600"/>
          <p14:tracePt t="72345" x="2622550" y="2387600"/>
          <p14:tracePt t="72532" x="2622550" y="2419350"/>
          <p14:tracePt t="72547" x="2622550" y="2432050"/>
          <p14:tracePt t="72557" x="2628900" y="2451100"/>
          <p14:tracePt t="72567" x="2628900" y="2482850"/>
          <p14:tracePt t="72578" x="2654300" y="2508250"/>
          <p14:tracePt t="72595" x="2667000" y="2597150"/>
          <p14:tracePt t="72612" x="2667000" y="2622550"/>
          <p14:tracePt t="72628" x="2673350" y="2647950"/>
          <p14:tracePt t="72699" x="2673350" y="2660650"/>
          <p14:tracePt t="72731" x="2673350" y="2667000"/>
          <p14:tracePt t="72843" x="2673350" y="2673350"/>
          <p14:tracePt t="72939" x="2679700" y="2679700"/>
          <p14:tracePt t="72947" x="2686050" y="2679700"/>
          <p14:tracePt t="72962" x="2711450" y="2679700"/>
          <p14:tracePt t="72978" x="2755900" y="2679700"/>
          <p14:tracePt t="72995" x="2806700" y="2679700"/>
          <p14:tracePt t="73012" x="2940050" y="2679700"/>
          <p14:tracePt t="73029" x="3117850" y="2679700"/>
          <p14:tracePt t="73045" x="3340100" y="2654300"/>
          <p14:tracePt t="73062" x="3638550" y="2552700"/>
          <p14:tracePt t="73079" x="3930650" y="2482850"/>
          <p14:tracePt t="73095" x="4070350" y="2444750"/>
          <p14:tracePt t="73112" x="4102100" y="2432050"/>
          <p14:tracePt t="73129" x="4114800" y="2432050"/>
          <p14:tracePt t="73179" x="4121150" y="2432050"/>
          <p14:tracePt t="73188" x="4127500" y="2432050"/>
          <p14:tracePt t="73195" x="4146550" y="2432050"/>
          <p14:tracePt t="73212" x="4229100" y="2432050"/>
          <p14:tracePt t="73229" x="4381500" y="2463800"/>
          <p14:tracePt t="73245" x="4629150" y="2540000"/>
          <p14:tracePt t="73262" x="5067300" y="2698750"/>
          <p14:tracePt t="73279" x="5480050" y="2832100"/>
          <p14:tracePt t="73295" x="5734050" y="2921000"/>
          <p14:tracePt t="73312" x="5880100" y="2965450"/>
          <p14:tracePt t="73329" x="5886450" y="2965450"/>
          <p14:tracePt t="73372" x="5873750" y="2965450"/>
          <p14:tracePt t="73379" x="5854700" y="2965450"/>
          <p14:tracePt t="73387" x="5822950" y="2965450"/>
          <p14:tracePt t="73395" x="5803900" y="2965450"/>
          <p14:tracePt t="73412" x="5765800" y="2971800"/>
          <p14:tracePt t="73429" x="5727700" y="2978150"/>
          <p14:tracePt t="73445" x="5721350" y="2984500"/>
          <p14:tracePt t="73462" x="5702300" y="2990850"/>
          <p14:tracePt t="73479" x="5695950" y="2990850"/>
          <p14:tracePt t="73495" x="5670550" y="3003550"/>
          <p14:tracePt t="73512" x="5638800" y="3016250"/>
          <p14:tracePt t="73529" x="5607050" y="3035300"/>
          <p14:tracePt t="73545" x="5588000" y="3048000"/>
          <p14:tracePt t="74107" x="5575300" y="3054350"/>
          <p14:tracePt t="74115" x="5518150" y="3054350"/>
          <p14:tracePt t="74129" x="5461000" y="3054350"/>
          <p14:tracePt t="74146" x="5346700" y="3054350"/>
          <p14:tracePt t="74162" x="5245100" y="3054350"/>
          <p14:tracePt t="74179" x="5111750" y="3035300"/>
          <p14:tracePt t="74195" x="5041900" y="3009900"/>
          <p14:tracePt t="74212" x="5003800" y="3003550"/>
          <p14:tracePt t="74228" x="4959350" y="2978150"/>
          <p14:tracePt t="74245" x="4927600" y="2971800"/>
          <p14:tracePt t="74262" x="4876800" y="2952750"/>
          <p14:tracePt t="74278" x="4794250" y="2940050"/>
          <p14:tracePt t="74295" x="4737100" y="2927350"/>
          <p14:tracePt t="74312" x="4660900" y="2901950"/>
          <p14:tracePt t="74328" x="4603750" y="2882900"/>
          <p14:tracePt t="74345" x="4591050" y="2882900"/>
          <p14:tracePt t="74362" x="4578350" y="2882900"/>
          <p14:tracePt t="74379" x="4578350" y="2876550"/>
          <p14:tracePt t="74395" x="4572000" y="2876550"/>
          <p14:tracePt t="74412" x="4546600" y="2876550"/>
          <p14:tracePt t="74429" x="4533900" y="2876550"/>
          <p14:tracePt t="74445" x="4521200" y="2876550"/>
          <p14:tracePt t="74462" x="4514850" y="2876550"/>
          <p14:tracePt t="74479" x="4476750" y="2876550"/>
          <p14:tracePt t="74496" x="4400550" y="2876550"/>
          <p14:tracePt t="74512" x="4311650" y="2876550"/>
          <p14:tracePt t="74529" x="4254500" y="2876550"/>
          <p14:tracePt t="74546" x="4222750" y="2876550"/>
          <p14:tracePt t="74562" x="4210050" y="2863850"/>
          <p14:tracePt t="74629" x="4203700" y="2863850"/>
          <p14:tracePt t="74638" x="4152900" y="2863850"/>
          <p14:tracePt t="74645" x="4102100" y="2863850"/>
          <p14:tracePt t="74662" x="3987800" y="2863850"/>
          <p14:tracePt t="74679" x="3898900" y="2863850"/>
          <p14:tracePt t="74696" x="3886200" y="2863850"/>
          <p14:tracePt t="75099" x="3886200" y="2800350"/>
          <p14:tracePt t="75107" x="3905250" y="2698750"/>
          <p14:tracePt t="75115" x="3930650" y="2597150"/>
          <p14:tracePt t="75129" x="3962400" y="2495550"/>
          <p14:tracePt t="75146" x="4019550" y="2222500"/>
          <p14:tracePt t="75162" x="4064000" y="2114550"/>
          <p14:tracePt t="75179" x="4076700" y="2025650"/>
          <p14:tracePt t="75195" x="4076700" y="1974850"/>
          <p14:tracePt t="75212" x="4076700" y="1924050"/>
          <p14:tracePt t="75229" x="4057650" y="1879600"/>
          <p14:tracePt t="75246" x="4038600" y="1835150"/>
          <p14:tracePt t="75262" x="4019550" y="1809750"/>
          <p14:tracePt t="75279" x="3987800" y="1771650"/>
          <p14:tracePt t="75296" x="3956050" y="1746250"/>
          <p14:tracePt t="75312" x="3930650" y="1714500"/>
          <p14:tracePt t="75329" x="3892550" y="1676400"/>
          <p14:tracePt t="75346" x="3810000" y="1631950"/>
          <p14:tracePt t="75362" x="3771900" y="1600200"/>
          <p14:tracePt t="75379" x="3740150" y="1581150"/>
          <p14:tracePt t="75396" x="3702050" y="1555750"/>
          <p14:tracePt t="75412" x="3657600" y="1536700"/>
          <p14:tracePt t="75429" x="3638550" y="1530350"/>
          <p14:tracePt t="75483" x="3625850" y="1530350"/>
          <p14:tracePt t="75492" x="3594100" y="1530350"/>
          <p14:tracePt t="75499" x="3543300" y="1530350"/>
          <p14:tracePt t="75513" x="3492500" y="1562100"/>
          <p14:tracePt t="75529" x="3340100" y="1682750"/>
          <p14:tracePt t="75546" x="3187700" y="1797050"/>
          <p14:tracePt t="75563" x="3016250" y="1981200"/>
          <p14:tracePt t="75579" x="2959100" y="2070100"/>
          <p14:tracePt t="75596" x="2933700" y="2159000"/>
          <p14:tracePt t="75613" x="2933700" y="2222500"/>
          <p14:tracePt t="75629" x="2933700" y="2311400"/>
          <p14:tracePt t="75646" x="2971800" y="2432050"/>
          <p14:tracePt t="75663" x="3054350" y="2559050"/>
          <p14:tracePt t="75679" x="3155950" y="2673350"/>
          <p14:tracePt t="75696" x="3289300" y="2749550"/>
          <p14:tracePt t="75713" x="3467100" y="2806700"/>
          <p14:tracePt t="75729" x="3683000" y="2825750"/>
          <p14:tracePt t="75746" x="4006850" y="2825750"/>
          <p14:tracePt t="75763" x="4140200" y="2819400"/>
          <p14:tracePt t="75779" x="4171950" y="2787650"/>
          <p14:tracePt t="75796" x="4171950" y="2743200"/>
          <p14:tracePt t="75813" x="4121150" y="2647950"/>
          <p14:tracePt t="75830" x="3937000" y="2546350"/>
          <p14:tracePt t="75846" x="3587750" y="2419350"/>
          <p14:tracePt t="75863" x="3251200" y="2362200"/>
          <p14:tracePt t="75879" x="2990850" y="2330450"/>
          <p14:tracePt t="75896" x="2908300" y="2317750"/>
          <p14:tracePt t="76355" x="2914650" y="2317750"/>
          <p14:tracePt t="76363" x="2927350" y="2317750"/>
          <p14:tracePt t="76371" x="2933700" y="2317750"/>
          <p14:tracePt t="76379" x="2952750" y="2317750"/>
          <p14:tracePt t="76396" x="2978150" y="2317750"/>
          <p14:tracePt t="76413" x="3048000" y="2317750"/>
          <p14:tracePt t="76429" x="3111500" y="2317750"/>
          <p14:tracePt t="76446" x="3200400" y="2317750"/>
          <p14:tracePt t="76463" x="3251200" y="2317750"/>
          <p14:tracePt t="76479" x="3289300" y="2317750"/>
          <p14:tracePt t="76496" x="3302000" y="2317750"/>
          <p14:tracePt t="77595" x="3302000" y="2336800"/>
          <p14:tracePt t="77603" x="3289300" y="2406650"/>
          <p14:tracePt t="77613" x="3257550" y="2476500"/>
          <p14:tracePt t="77630" x="3219450" y="2622550"/>
          <p14:tracePt t="77647" x="3200400" y="2806700"/>
          <p14:tracePt t="77663" x="3187700" y="2990850"/>
          <p14:tracePt t="77680" x="3187700" y="3200400"/>
          <p14:tracePt t="77697" x="3213100" y="3397250"/>
          <p14:tracePt t="77713" x="3276600" y="3587750"/>
          <p14:tracePt t="77731" x="3289300" y="3702050"/>
          <p14:tracePt t="77746" x="3289300" y="3727450"/>
          <p14:tracePt t="77763" x="3302000" y="3778250"/>
          <p14:tracePt t="77780" x="3314700" y="3822700"/>
          <p14:tracePt t="77797" x="3333750" y="3892550"/>
          <p14:tracePt t="77813" x="3390900" y="3981450"/>
          <p14:tracePt t="77830" x="3441700" y="4089400"/>
          <p14:tracePt t="77847" x="3505200" y="4165600"/>
          <p14:tracePt t="77863" x="3530600" y="4241800"/>
          <p14:tracePt t="77880" x="3556000" y="4298950"/>
          <p14:tracePt t="77897" x="3568700" y="4337050"/>
          <p14:tracePt t="77914" x="3568700" y="4362450"/>
          <p14:tracePt t="77930" x="3568700" y="4375150"/>
          <p14:tracePt t="78227" x="3575050" y="4375150"/>
          <p14:tracePt t="78892" x="3619500" y="4375150"/>
          <p14:tracePt t="78901" x="3797300" y="4375150"/>
          <p14:tracePt t="78914" x="4279900" y="4375150"/>
          <p14:tracePt t="78930" x="4902200" y="4375150"/>
          <p14:tracePt t="78947" x="5480050" y="4324350"/>
          <p14:tracePt t="78964" x="6032500" y="4235450"/>
          <p14:tracePt t="78980" x="6464300" y="4165600"/>
          <p14:tracePt t="78997" x="6762750" y="4070350"/>
          <p14:tracePt t="79014" x="6915150" y="3994150"/>
          <p14:tracePt t="79030" x="7035800" y="3930650"/>
          <p14:tracePt t="79047" x="7092950" y="3854450"/>
          <p14:tracePt t="79064" x="7124700" y="3771900"/>
          <p14:tracePt t="79080" x="7150100" y="3651250"/>
          <p14:tracePt t="79097" x="7162800" y="3530600"/>
          <p14:tracePt t="79114" x="7162800" y="3378200"/>
          <p14:tracePt t="79131" x="7175500" y="3282950"/>
          <p14:tracePt t="79147" x="7194550" y="3168650"/>
          <p14:tracePt t="79164" x="7232650" y="3048000"/>
          <p14:tracePt t="79180" x="7277100" y="2908300"/>
          <p14:tracePt t="79197" x="7302500" y="2768600"/>
          <p14:tracePt t="79213" x="7315200" y="2635250"/>
          <p14:tracePt t="79230" x="7315200" y="2514600"/>
          <p14:tracePt t="79247" x="7283450" y="2374900"/>
          <p14:tracePt t="79264" x="7226300" y="2241550"/>
          <p14:tracePt t="79280" x="7169150" y="2127250"/>
          <p14:tracePt t="79282" x="7131050" y="2057400"/>
          <p14:tracePt t="79297" x="7086600" y="2000250"/>
          <p14:tracePt t="79314" x="6965950" y="1854200"/>
          <p14:tracePt t="79330" x="6813550" y="1663700"/>
          <p14:tracePt t="79347" x="6718300" y="1543050"/>
          <p14:tracePt t="79364" x="6635750" y="1466850"/>
          <p14:tracePt t="79381" x="6591300" y="1416050"/>
          <p14:tracePt t="79397" x="6565900" y="1377950"/>
          <p14:tracePt t="79414" x="6553200" y="1371600"/>
          <p14:tracePt t="79447" x="6546850" y="1371600"/>
          <p14:tracePt t="79464" x="6508750" y="1371600"/>
          <p14:tracePt t="79480" x="6457950" y="1371600"/>
          <p14:tracePt t="79497" x="6362700" y="1428750"/>
          <p14:tracePt t="79514" x="6273800" y="1517650"/>
          <p14:tracePt t="79530" x="6210300" y="1644650"/>
          <p14:tracePt t="79547" x="6172200" y="1771650"/>
          <p14:tracePt t="79564" x="6159500" y="1898650"/>
          <p14:tracePt t="79581" x="6159500" y="2051050"/>
          <p14:tracePt t="79597" x="6159500" y="2209800"/>
          <p14:tracePt t="79614" x="6178550" y="2355850"/>
          <p14:tracePt t="79631" x="6216650" y="2470150"/>
          <p14:tracePt t="79647" x="6261100" y="2540000"/>
          <p14:tracePt t="79664" x="6337300" y="2622550"/>
          <p14:tracePt t="79681" x="6451600" y="2698750"/>
          <p14:tracePt t="79697" x="6629400" y="2755900"/>
          <p14:tracePt t="79714" x="6781800" y="2774950"/>
          <p14:tracePt t="79731" x="6985000" y="2774950"/>
          <p14:tracePt t="79747" x="7118350" y="2724150"/>
          <p14:tracePt t="79764" x="7200900" y="2622550"/>
          <p14:tracePt t="79781" x="7239000" y="2508250"/>
          <p14:tracePt t="79797" x="7251700" y="2387600"/>
          <p14:tracePt t="79814" x="7251700" y="2260600"/>
          <p14:tracePt t="79831" x="7232650" y="2139950"/>
          <p14:tracePt t="79847" x="7175500" y="2012950"/>
          <p14:tracePt t="79864" x="7137400" y="1949450"/>
          <p14:tracePt t="79881" x="7073900" y="1885950"/>
          <p14:tracePt t="79897" x="6985000" y="1860550"/>
          <p14:tracePt t="79914" x="6889750" y="1860550"/>
          <p14:tracePt t="79931" x="6680200" y="1847850"/>
          <p14:tracePt t="79947" x="6445250" y="1981200"/>
          <p14:tracePt t="79964" x="6197600" y="2171700"/>
          <p14:tracePt t="79981" x="6045200" y="2400300"/>
          <p14:tracePt t="79997" x="5975350" y="2597150"/>
          <p14:tracePt t="80014" x="5962650" y="2698750"/>
          <p14:tracePt t="80030" x="5969000" y="2794000"/>
          <p14:tracePt t="80047" x="6045200" y="2844800"/>
          <p14:tracePt t="80064" x="6172200" y="2870200"/>
          <p14:tracePt t="80080" x="6324600" y="2870200"/>
          <p14:tracePt t="80097" x="6426200" y="2870200"/>
          <p14:tracePt t="80114" x="6521450" y="2800350"/>
          <p14:tracePt t="80130" x="6610350" y="2597150"/>
          <p14:tracePt t="80147" x="6623050" y="2457450"/>
          <p14:tracePt t="80164" x="6623050" y="2336800"/>
          <p14:tracePt t="80180" x="6591300" y="2235200"/>
          <p14:tracePt t="80197" x="6515100" y="2139950"/>
          <p14:tracePt t="80214" x="6388100" y="2101850"/>
          <p14:tracePt t="80231" x="6248400" y="2089150"/>
          <p14:tracePt t="80247" x="6083300" y="2089150"/>
          <p14:tracePt t="80264" x="5880100" y="2228850"/>
          <p14:tracePt t="80281" x="5784850" y="2387600"/>
          <p14:tracePt t="80282" x="5778500" y="2495550"/>
          <p14:tracePt t="80297" x="5778500" y="2603500"/>
          <p14:tracePt t="80314" x="5861050" y="2819400"/>
          <p14:tracePt t="80331" x="6381750" y="3194050"/>
          <p14:tracePt t="80347" x="6858000" y="3308350"/>
          <p14:tracePt t="80364" x="7239000" y="3333750"/>
          <p14:tracePt t="80381" x="7524750" y="3308350"/>
          <p14:tracePt t="80397" x="7677150" y="3194050"/>
          <p14:tracePt t="80414" x="7715250" y="3086100"/>
          <p14:tracePt t="80431" x="7715250" y="2946400"/>
          <p14:tracePt t="80447" x="7581900" y="2724150"/>
          <p14:tracePt t="80464" x="7372350" y="2540000"/>
          <p14:tracePt t="80481" x="7194550" y="2419350"/>
          <p14:tracePt t="80497" x="7080250" y="2381250"/>
          <p14:tracePt t="80514" x="7054850" y="2381250"/>
          <p14:tracePt t="80803" x="7048500" y="2381250"/>
          <p14:tracePt t="80814" x="7010400" y="2400300"/>
          <p14:tracePt t="80824" x="6972300" y="2514600"/>
          <p14:tracePt t="80832" x="6934200" y="2667000"/>
          <p14:tracePt t="80848" x="6845300" y="3155950"/>
          <p14:tracePt t="80864" x="6819900" y="3778250"/>
          <p14:tracePt t="80881" x="6819900" y="4311650"/>
          <p14:tracePt t="80898" x="6978650" y="4819650"/>
          <p14:tracePt t="80914" x="7067550" y="4927600"/>
          <p14:tracePt t="80931" x="7245350" y="5080000"/>
          <p14:tracePt t="80948" x="7378700" y="5105400"/>
          <p14:tracePt t="80964" x="7499350" y="5105400"/>
          <p14:tracePt t="80981" x="7600950" y="5105400"/>
          <p14:tracePt t="80998" x="7664450" y="5105400"/>
          <p14:tracePt t="81014" x="7702550" y="5092700"/>
          <p14:tracePt t="81031" x="7708900" y="5080000"/>
          <p14:tracePt t="81048" x="7721600" y="5060950"/>
          <p14:tracePt t="81064" x="7721600" y="5022850"/>
          <p14:tracePt t="81081" x="7721600" y="4984750"/>
          <p14:tracePt t="81099" x="7670800" y="4914900"/>
          <p14:tracePt t="81114" x="7639050" y="4902200"/>
          <p14:tracePt t="81131" x="7550150" y="4864100"/>
          <p14:tracePt t="81148" x="7537450" y="4857750"/>
          <p14:tracePt t="81164" x="7524750" y="4857750"/>
          <p14:tracePt t="81203" x="7524750" y="4864100"/>
          <p14:tracePt t="81214" x="7524750" y="4883150"/>
          <p14:tracePt t="81231" x="7524750" y="4908550"/>
          <p14:tracePt t="81247" x="7543800" y="4940300"/>
          <p14:tracePt t="81264" x="7613650" y="4972050"/>
          <p14:tracePt t="81281" x="7683500" y="4984750"/>
          <p14:tracePt t="81285" x="7689850" y="4984750"/>
          <p14:tracePt t="81298" x="7696200" y="4984750"/>
          <p14:tracePt t="81363" x="7702550" y="4972050"/>
          <p14:tracePt t="81371" x="7696200" y="4959350"/>
          <p14:tracePt t="81381" x="7683500" y="4953000"/>
          <p14:tracePt t="81403" x="7677150" y="4953000"/>
          <p14:tracePt t="81419" x="7670800" y="4953000"/>
          <p14:tracePt t="81763" x="7651750" y="4953000"/>
          <p14:tracePt t="81773" x="7562850" y="4953000"/>
          <p14:tracePt t="81781" x="7391400" y="4953000"/>
          <p14:tracePt t="81798" x="7073900" y="4953000"/>
          <p14:tracePt t="81815" x="6908800" y="4933950"/>
          <p14:tracePt t="81831" x="6813550" y="4927600"/>
          <p14:tracePt t="81848" x="6724650" y="4914900"/>
          <p14:tracePt t="81865" x="6699250" y="4902200"/>
          <p14:tracePt t="81963" x="6692900" y="4902200"/>
          <p14:tracePt t="81971" x="6680200" y="4902200"/>
          <p14:tracePt t="81981" x="6642100" y="4902200"/>
          <p14:tracePt t="81998" x="6534150" y="4889500"/>
          <p14:tracePt t="82015" x="6419850" y="4857750"/>
          <p14:tracePt t="82031" x="6324600" y="4826000"/>
          <p14:tracePt t="82048" x="6184900" y="4794250"/>
          <p14:tracePt t="82065" x="6089650" y="4756150"/>
          <p14:tracePt t="82081" x="5988050" y="4730750"/>
          <p14:tracePt t="82098" x="5867400" y="4718050"/>
          <p14:tracePt t="82115" x="5854700" y="4718050"/>
          <p14:tracePt t="82148" x="5835650" y="4718050"/>
          <p14:tracePt t="82165" x="5816600" y="4775200"/>
          <p14:tracePt t="82181" x="5854700" y="4883150"/>
          <p14:tracePt t="82198" x="5918200" y="5029200"/>
          <p14:tracePt t="82215" x="5975350" y="5080000"/>
          <p14:tracePt t="82231" x="5981700" y="5086350"/>
          <p14:tracePt t="82611" x="5969000" y="5086350"/>
          <p14:tracePt t="82620" x="5956300" y="5086350"/>
          <p14:tracePt t="82632" x="5937250" y="5086350"/>
          <p14:tracePt t="82648" x="5899150" y="5086350"/>
          <p14:tracePt t="82665" x="5873750" y="5073650"/>
          <p14:tracePt t="82682" x="5822950" y="5003800"/>
          <p14:tracePt t="82698" x="5797550" y="4953000"/>
          <p14:tracePt t="82715" x="5759450" y="4876800"/>
          <p14:tracePt t="82732" x="5740400" y="4819650"/>
          <p14:tracePt t="82748" x="5715000" y="4749800"/>
          <p14:tracePt t="82765" x="5702300" y="4667250"/>
          <p14:tracePt t="82782" x="5664200" y="4572000"/>
          <p14:tracePt t="82798" x="5626100" y="4470400"/>
          <p14:tracePt t="82815" x="5581650" y="4343400"/>
          <p14:tracePt t="82832" x="5524500" y="4216400"/>
          <p14:tracePt t="82848" x="5499100" y="4114800"/>
          <p14:tracePt t="82865" x="5467350" y="4032250"/>
          <p14:tracePt t="82882" x="5422900" y="3943350"/>
          <p14:tracePt t="82898" x="5422900" y="3917950"/>
          <p14:tracePt t="82915" x="5416550" y="3905250"/>
        </p14:tracePtLst>
      </p14:laserTraceLst>
    </p:ext>
  </p:extLs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B9469F-36F6-4429-987A-9280A2AC3911}" type="slidenum">
              <a:rPr lang="en-US" altLang="en-US" sz="1000" b="0">
                <a:solidFill>
                  <a:srgbClr val="9B9A98"/>
                </a:solidFill>
                <a:latin typeface="Arial" panose="020B0604020202020204" pitchFamily="34" charset="0"/>
              </a:rPr>
              <a:pPr/>
              <a:t>199</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1954213" y="536575"/>
          <a:ext cx="8051800" cy="5989638"/>
        </p:xfrm>
        <a:graphic>
          <a:graphicData uri="http://schemas.openxmlformats.org/drawingml/2006/table">
            <a:tbl>
              <a:tblPr>
                <a:tableStyleId>{5C22544A-7EE6-4342-B048-85BDC9FD1C3A}</a:tableStyleId>
              </a:tblPr>
              <a:tblGrid>
                <a:gridCol w="1006475">
                  <a:extLst>
                    <a:ext uri="{9D8B030D-6E8A-4147-A177-3AD203B41FA5}">
                      <a16:colId xmlns:a16="http://schemas.microsoft.com/office/drawing/2014/main" val="1306074238"/>
                    </a:ext>
                  </a:extLst>
                </a:gridCol>
                <a:gridCol w="1006475">
                  <a:extLst>
                    <a:ext uri="{9D8B030D-6E8A-4147-A177-3AD203B41FA5}">
                      <a16:colId xmlns:a16="http://schemas.microsoft.com/office/drawing/2014/main" val="1069907844"/>
                    </a:ext>
                  </a:extLst>
                </a:gridCol>
                <a:gridCol w="1006475">
                  <a:extLst>
                    <a:ext uri="{9D8B030D-6E8A-4147-A177-3AD203B41FA5}">
                      <a16:colId xmlns:a16="http://schemas.microsoft.com/office/drawing/2014/main" val="1169754850"/>
                    </a:ext>
                  </a:extLst>
                </a:gridCol>
                <a:gridCol w="1006475">
                  <a:extLst>
                    <a:ext uri="{9D8B030D-6E8A-4147-A177-3AD203B41FA5}">
                      <a16:colId xmlns:a16="http://schemas.microsoft.com/office/drawing/2014/main" val="1717901697"/>
                    </a:ext>
                  </a:extLst>
                </a:gridCol>
                <a:gridCol w="1006475">
                  <a:extLst>
                    <a:ext uri="{9D8B030D-6E8A-4147-A177-3AD203B41FA5}">
                      <a16:colId xmlns:a16="http://schemas.microsoft.com/office/drawing/2014/main" val="3113673945"/>
                    </a:ext>
                  </a:extLst>
                </a:gridCol>
                <a:gridCol w="1006475">
                  <a:extLst>
                    <a:ext uri="{9D8B030D-6E8A-4147-A177-3AD203B41FA5}">
                      <a16:colId xmlns:a16="http://schemas.microsoft.com/office/drawing/2014/main" val="2529767781"/>
                    </a:ext>
                  </a:extLst>
                </a:gridCol>
                <a:gridCol w="1006475">
                  <a:extLst>
                    <a:ext uri="{9D8B030D-6E8A-4147-A177-3AD203B41FA5}">
                      <a16:colId xmlns:a16="http://schemas.microsoft.com/office/drawing/2014/main" val="1901426137"/>
                    </a:ext>
                  </a:extLst>
                </a:gridCol>
                <a:gridCol w="1006475">
                  <a:extLst>
                    <a:ext uri="{9D8B030D-6E8A-4147-A177-3AD203B41FA5}">
                      <a16:colId xmlns:a16="http://schemas.microsoft.com/office/drawing/2014/main" val="566837376"/>
                    </a:ext>
                  </a:extLst>
                </a:gridCol>
              </a:tblGrid>
              <a:tr h="248430">
                <a:tc gridSpan="2">
                  <a:txBody>
                    <a:bodyPr/>
                    <a:lstStyle/>
                    <a:p>
                      <a:pPr algn="ctr" fontAlgn="b"/>
                      <a:r>
                        <a:rPr lang="en-US" sz="1100" u="none" strike="noStrike">
                          <a:effectLst/>
                        </a:rPr>
                        <a:t>X1</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a:effectLst/>
                        </a:rPr>
                        <a:t>X2 </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165270783"/>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855940148"/>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892909581"/>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578864235"/>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0894679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81423878"/>
                  </a:ext>
                </a:extLst>
              </a:tr>
              <a:tr h="886894">
                <a:tc>
                  <a:txBody>
                    <a:bodyPr/>
                    <a:lstStyle/>
                    <a:p>
                      <a:pPr algn="ctr" fontAlgn="b"/>
                      <a:r>
                        <a:rPr lang="en-US" sz="1100" u="none" strike="noStrike">
                          <a:effectLst/>
                        </a:rPr>
                        <a:t>X1</a:t>
                      </a:r>
                      <a:endParaRPr lang="en-US" sz="1100" b="1"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dirty="0">
                          <a:effectLst/>
                        </a:rPr>
                        <a:t>    </a:t>
                      </a:r>
                      <a:r>
                        <a:rPr lang="en-US" sz="1100" u="none" strike="noStrike" dirty="0" err="1">
                          <a:effectLst/>
                        </a:rPr>
                        <a:t>Satisfication</a:t>
                      </a:r>
                      <a:r>
                        <a:rPr lang="en-US" sz="1100" u="none" strike="noStrike" dirty="0">
                          <a:effectLst/>
                        </a:rPr>
                        <a:t>  with place</a:t>
                      </a:r>
                      <a:endParaRPr lang="en-US" sz="1100" b="1" i="0" u="none" strike="noStrike" dirty="0">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X2</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Satisfication  with services</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920538749"/>
                  </a:ext>
                </a:extLst>
              </a:tr>
              <a:tr h="248430">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558335244"/>
                  </a:ext>
                </a:extLst>
              </a:tr>
              <a:tr h="260851">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798405235"/>
                  </a:ext>
                </a:extLst>
              </a:tr>
              <a:tr h="248430">
                <a:tc>
                  <a:txBody>
                    <a:bodyPr/>
                    <a:lstStyle/>
                    <a:p>
                      <a:pPr algn="ctr" fontAlgn="b"/>
                      <a:r>
                        <a:rPr lang="en-US" sz="1100" u="none" strike="noStrike">
                          <a:effectLst/>
                        </a:rPr>
                        <a:t> X4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X3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902078508"/>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0112073"/>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544877197"/>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736720202"/>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35444934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075639653"/>
                  </a:ext>
                </a:extLst>
              </a:tr>
              <a:tr h="807395">
                <a:tc>
                  <a:txBody>
                    <a:bodyPr/>
                    <a:lstStyle/>
                    <a:p>
                      <a:pPr algn="ctr" fontAlgn="b"/>
                      <a:r>
                        <a:rPr lang="en-US" sz="1100" u="none" strike="noStrike">
                          <a:effectLst/>
                        </a:rPr>
                        <a:t>X4</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performance satisfaction</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X3</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Satisfaction with the employees</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794050474"/>
                  </a:ext>
                </a:extLst>
              </a:tr>
            </a:tbl>
          </a:graphicData>
        </a:graphic>
      </p:graphicFrame>
    </p:spTree>
    <p:extLst>
      <p:ext uri="{BB962C8B-B14F-4D97-AF65-F5344CB8AC3E}">
        <p14:creationId xmlns:p14="http://schemas.microsoft.com/office/powerpoint/2010/main" val="1039203495"/>
      </p:ext>
    </p:extLst>
  </p:cSld>
  <p:clrMapOvr>
    <a:masterClrMapping/>
  </p:clrMapOvr>
  <mc:AlternateContent xmlns:mc="http://schemas.openxmlformats.org/markup-compatibility/2006">
    <mc:Choice xmlns:p14="http://schemas.microsoft.com/office/powerpoint/2010/main" Requires="p14">
      <p:transition spd="slow" p14:dur="2000" advTm="63354"/>
    </mc:Choice>
    <mc:Fallback>
      <p:transition spd="slow" advTm="63354"/>
    </mc:Fallback>
  </mc:AlternateContent>
  <p:timing>
    <p:tnLst>
      <p:par>
        <p:cTn id="1" dur="indefinite" restart="never" nodeType="tmRoot"/>
      </p:par>
    </p:tnLst>
  </p:timing>
  <p:extLst>
    <p:ext uri="{3A86A75C-4F4B-4683-9AE1-C65F6400EC91}">
      <p14:laserTraceLst xmlns:p14="http://schemas.microsoft.com/office/powerpoint/2010/main">
        <p14:tracePtLst>
          <p14:tracePt t="999" x="5391150" y="3873500"/>
          <p14:tracePt t="1010" x="5238750" y="3689350"/>
          <p14:tracePt t="1021" x="5035550" y="3460750"/>
          <p14:tracePt t="1038" x="4540250" y="2946400"/>
          <p14:tracePt t="1055" x="4375150" y="2781300"/>
          <p14:tracePt t="1072" x="4267200" y="2673350"/>
          <p14:tracePt t="1088" x="4165600" y="2559050"/>
          <p14:tracePt t="1105" x="4133850" y="2514600"/>
          <p14:tracePt t="1551" x="4083050" y="2482850"/>
          <p14:tracePt t="1559" x="4006850" y="2457450"/>
          <p14:tracePt t="1572" x="3937000" y="2400300"/>
          <p14:tracePt t="1588" x="3892550" y="2311400"/>
          <p14:tracePt t="1605" x="3841750" y="2203450"/>
          <p14:tracePt t="1622" x="3752850" y="1968500"/>
          <p14:tracePt t="1639" x="3702050" y="1816100"/>
          <p14:tracePt t="1655" x="3657600" y="1682750"/>
          <p14:tracePt t="1672" x="3619500" y="1555750"/>
          <p14:tracePt t="1689" x="3594100" y="1466850"/>
          <p14:tracePt t="1705" x="3568700" y="1397000"/>
          <p14:tracePt t="1722" x="3549650" y="1352550"/>
          <p14:tracePt t="1738" x="3536950" y="1333500"/>
          <p14:tracePt t="1755" x="3536950" y="1327150"/>
          <p14:tracePt t="1772" x="3536950" y="1320800"/>
          <p14:tracePt t="1823" x="3536950" y="1314450"/>
          <p14:tracePt t="2015" x="3511550" y="1314450"/>
          <p14:tracePt t="2027" x="3498850" y="1314450"/>
          <p14:tracePt t="2038" x="3467100" y="1276350"/>
          <p14:tracePt t="2055" x="3397250" y="1206500"/>
          <p14:tracePt t="2072" x="3327400" y="1149350"/>
          <p14:tracePt t="2088" x="3289300" y="1130300"/>
          <p14:tracePt t="2105" x="3257550" y="1111250"/>
          <p14:tracePt t="2122" x="3244850" y="1085850"/>
          <p14:tracePt t="2138" x="3244850" y="1066800"/>
          <p14:tracePt t="2155" x="3219450" y="1041400"/>
          <p14:tracePt t="2172" x="3213100" y="1028700"/>
          <p14:tracePt t="2188" x="3200400" y="1016000"/>
          <p14:tracePt t="2205" x="3200400" y="1003300"/>
          <p14:tracePt t="4431" x="3187700" y="1003300"/>
          <p14:tracePt t="4444" x="3175000" y="971550"/>
          <p14:tracePt t="4456" x="3143250" y="914400"/>
          <p14:tracePt t="4473" x="3130550" y="901700"/>
          <p14:tracePt t="4489" x="3130550" y="889000"/>
          <p14:tracePt t="4535" x="3124200" y="889000"/>
          <p14:tracePt t="4551" x="3124200" y="882650"/>
          <p14:tracePt t="4559" x="3117850" y="876300"/>
          <p14:tracePt t="5207" x="3111500" y="869950"/>
          <p14:tracePt t="5215" x="3098800" y="863600"/>
          <p14:tracePt t="5223" x="3092450" y="844550"/>
          <p14:tracePt t="5239" x="3079750" y="831850"/>
          <p14:tracePt t="5256" x="3073400" y="812800"/>
          <p14:tracePt t="5274" x="3060700" y="793750"/>
          <p14:tracePt t="5290" x="3054350" y="781050"/>
          <p14:tracePt t="5306" x="3048000" y="774700"/>
          <p14:tracePt t="5323" x="3041650" y="768350"/>
          <p14:tracePt t="5356" x="3028950" y="749300"/>
          <p14:tracePt t="5373" x="3028950" y="736600"/>
          <p14:tracePt t="5389" x="3022600" y="730250"/>
          <p14:tracePt t="5406" x="3022600" y="723900"/>
          <p14:tracePt t="5423" x="3016250" y="717550"/>
          <p14:tracePt t="5567" x="3041650" y="717550"/>
          <p14:tracePt t="5579" x="3092450" y="717550"/>
          <p14:tracePt t="5590" x="3194050" y="717550"/>
          <p14:tracePt t="5606" x="3886200" y="717550"/>
          <p14:tracePt t="5623" x="4603750" y="717550"/>
          <p14:tracePt t="5639" x="5397500" y="717550"/>
          <p14:tracePt t="5656" x="6102350" y="717550"/>
          <p14:tracePt t="5673" x="6584950" y="711200"/>
          <p14:tracePt t="5690" x="6864350" y="666750"/>
          <p14:tracePt t="5706" x="7016750" y="654050"/>
          <p14:tracePt t="5722" x="7105650" y="641350"/>
          <p14:tracePt t="5739" x="7162800" y="628650"/>
          <p14:tracePt t="5756" x="7245350" y="628650"/>
          <p14:tracePt t="5773" x="7366000" y="628650"/>
          <p14:tracePt t="5774" x="7435850" y="628650"/>
          <p14:tracePt t="5789" x="7499350" y="628650"/>
          <p14:tracePt t="5806" x="7670800" y="628650"/>
          <p14:tracePt t="5823" x="7740650" y="635000"/>
          <p14:tracePt t="5840" x="7778750" y="635000"/>
          <p14:tracePt t="5856" x="7797800" y="641350"/>
          <p14:tracePt t="5959" x="7797800" y="660400"/>
          <p14:tracePt t="5967" x="7797800" y="673100"/>
          <p14:tracePt t="5975" x="7797800" y="698500"/>
          <p14:tracePt t="5991" x="7766050" y="742950"/>
          <p14:tracePt t="6006" x="7702550" y="819150"/>
          <p14:tracePt t="6023" x="7651750" y="895350"/>
          <p14:tracePt t="6040" x="7581900" y="977900"/>
          <p14:tracePt t="6056" x="7524750" y="1047750"/>
          <p14:tracePt t="6073" x="7461250" y="1111250"/>
          <p14:tracePt t="6090" x="7378700" y="1225550"/>
          <p14:tracePt t="6106" x="7302500" y="1339850"/>
          <p14:tracePt t="6123" x="7226300" y="1447800"/>
          <p14:tracePt t="6140" x="7162800" y="1555750"/>
          <p14:tracePt t="6157" x="7105650" y="1663700"/>
          <p14:tracePt t="6173" x="7042150" y="1809750"/>
          <p14:tracePt t="6189" x="6965950" y="1924050"/>
          <p14:tracePt t="6206" x="6832600" y="2114550"/>
          <p14:tracePt t="6223" x="6743700" y="2235200"/>
          <p14:tracePt t="6239" x="6673850" y="2324100"/>
          <p14:tracePt t="6256" x="6610350" y="2419350"/>
          <p14:tracePt t="6273" x="6540500" y="2514600"/>
          <p14:tracePt t="6290" x="6464300" y="2628900"/>
          <p14:tracePt t="6306" x="6375400" y="2749550"/>
          <p14:tracePt t="6323" x="6324600" y="2844800"/>
          <p14:tracePt t="6340" x="6299200" y="2914650"/>
          <p14:tracePt t="6356" x="6286500" y="2971800"/>
          <p14:tracePt t="6373" x="6273800" y="3009900"/>
          <p14:tracePt t="6390" x="6267450" y="3054350"/>
          <p14:tracePt t="6406" x="6254750" y="3098800"/>
          <p14:tracePt t="6423" x="6254750" y="3124200"/>
          <p14:tracePt t="6440" x="6254750" y="3155950"/>
          <p14:tracePt t="6456" x="6254750" y="3175000"/>
          <p14:tracePt t="6473" x="6261100" y="3206750"/>
          <p14:tracePt t="6490" x="6273800" y="3225800"/>
          <p14:tracePt t="6506" x="6299200" y="3270250"/>
          <p14:tracePt t="6523" x="6318250" y="3302000"/>
          <p14:tracePt t="6540" x="6330950" y="3340100"/>
          <p14:tracePt t="6556" x="6350000" y="3359150"/>
          <p14:tracePt t="6573" x="6356350" y="3359150"/>
          <p14:tracePt t="6671" x="6362700" y="3384550"/>
          <p14:tracePt t="6684" x="6362700" y="3397250"/>
          <p14:tracePt t="6695" x="6394450" y="3460750"/>
          <p14:tracePt t="6706" x="6413500" y="3492500"/>
          <p14:tracePt t="6723" x="6432550" y="3556000"/>
          <p14:tracePt t="6740" x="6464300" y="3632200"/>
          <p14:tracePt t="6756" x="6483350" y="3683000"/>
          <p14:tracePt t="6773" x="6502400" y="3721100"/>
          <p14:tracePt t="6790" x="6502400" y="3746500"/>
          <p14:tracePt t="6806" x="6502400" y="3752850"/>
          <p14:tracePt t="6823" x="6515100" y="3765550"/>
          <p14:tracePt t="6870" x="6508750" y="3771900"/>
          <p14:tracePt t="6887" x="6502400" y="3790950"/>
          <p14:tracePt t="6903" x="6489700" y="3822700"/>
          <p14:tracePt t="6919" x="6489700" y="3841750"/>
          <p14:tracePt t="6932" x="6477000" y="3860800"/>
          <p14:tracePt t="6940" x="6477000" y="3879850"/>
          <p14:tracePt t="6956" x="6438900" y="3975100"/>
          <p14:tracePt t="6973" x="6400800" y="4064000"/>
          <p14:tracePt t="6990" x="6362700" y="4133850"/>
          <p14:tracePt t="7006" x="6261100" y="4191000"/>
          <p14:tracePt t="7023" x="6102350" y="4216400"/>
          <p14:tracePt t="7040" x="5867400" y="4248150"/>
          <p14:tracePt t="7056" x="5537200" y="4248150"/>
          <p14:tracePt t="7073" x="5073650" y="4248150"/>
          <p14:tracePt t="7090" x="4629150" y="4210050"/>
          <p14:tracePt t="7106" x="4152900" y="4095750"/>
          <p14:tracePt t="7123" x="3689350" y="3975100"/>
          <p14:tracePt t="7140" x="3225800" y="3848100"/>
          <p14:tracePt t="7156" x="2863850" y="3810000"/>
          <p14:tracePt t="7173" x="2603500" y="3771900"/>
          <p14:tracePt t="7190" x="2489200" y="3759200"/>
          <p14:tracePt t="7206" x="2413000" y="3746500"/>
          <p14:tracePt t="7223" x="2362200" y="3746500"/>
          <p14:tracePt t="7240" x="2292350" y="3746500"/>
          <p14:tracePt t="7256" x="2241550" y="3746500"/>
          <p14:tracePt t="7273" x="2171700" y="3752850"/>
          <p14:tracePt t="7290" x="2114550" y="3759200"/>
          <p14:tracePt t="7307" x="2082800" y="3765550"/>
          <p14:tracePt t="7323" x="2038350" y="3771900"/>
          <p14:tracePt t="7340" x="2032000" y="3771900"/>
          <p14:tracePt t="7390" x="2025650" y="3714750"/>
          <p14:tracePt t="7399" x="2057400" y="3530600"/>
          <p14:tracePt t="7412" x="2082800" y="3232150"/>
          <p14:tracePt t="7424" x="2178050" y="2628900"/>
          <p14:tracePt t="7440" x="2247900" y="2044700"/>
          <p14:tracePt t="7457" x="2336800" y="1606550"/>
          <p14:tracePt t="7474" x="2393950" y="1333500"/>
          <p14:tracePt t="7490" x="2451100" y="1168400"/>
          <p14:tracePt t="7507" x="2514600" y="1035050"/>
          <p14:tracePt t="7524" x="2552700" y="984250"/>
          <p14:tracePt t="7540" x="2590800" y="939800"/>
          <p14:tracePt t="7557" x="2609850" y="914400"/>
          <p14:tracePt t="7574" x="2686050" y="908050"/>
          <p14:tracePt t="7590" x="2717800" y="908050"/>
          <p14:tracePt t="7607" x="2787650" y="908050"/>
          <p14:tracePt t="7624" x="2844800" y="908050"/>
          <p14:tracePt t="7640" x="2921000" y="908050"/>
          <p14:tracePt t="7657" x="2997200" y="952500"/>
          <p14:tracePt t="7674" x="3079750" y="1016000"/>
          <p14:tracePt t="7690" x="3162300" y="1073150"/>
          <p14:tracePt t="7707" x="3263900" y="1162050"/>
          <p14:tracePt t="7724" x="3359150" y="1257300"/>
          <p14:tracePt t="7740" x="3505200" y="1358900"/>
          <p14:tracePt t="7757" x="3670300" y="1498600"/>
          <p14:tracePt t="7774" x="3848100" y="1657350"/>
          <p14:tracePt t="7790" x="3892550" y="1689100"/>
          <p14:tracePt t="7807" x="4019550" y="1803400"/>
          <p14:tracePt t="7824" x="4044950" y="1841500"/>
          <p14:tracePt t="7840" x="4070350" y="1930400"/>
          <p14:tracePt t="7857" x="4095750" y="2038350"/>
          <p14:tracePt t="7874" x="4127500" y="2203450"/>
          <p14:tracePt t="7890" x="4191000" y="2406650"/>
          <p14:tracePt t="7907" x="4254500" y="2635250"/>
          <p14:tracePt t="7924" x="4324350" y="2819400"/>
          <p14:tracePt t="7940" x="4368800" y="2914650"/>
          <p14:tracePt t="7957" x="4381500" y="2940050"/>
          <p14:tracePt t="7974" x="4387850" y="2952750"/>
          <p14:tracePt t="7990" x="4400550" y="2959100"/>
          <p14:tracePt t="8063" x="4387850" y="2971800"/>
          <p14:tracePt t="8072" x="4356100" y="2997200"/>
          <p14:tracePt t="8082" x="4292600" y="3041650"/>
          <p14:tracePt t="8091" x="4191000" y="3136900"/>
          <p14:tracePt t="8107" x="4044950" y="3282950"/>
          <p14:tracePt t="8124" x="3943350" y="3397250"/>
          <p14:tracePt t="8141" x="3841750" y="3473450"/>
          <p14:tracePt t="8157" x="3822700" y="3473450"/>
          <p14:tracePt t="8231" x="3810000" y="3473450"/>
          <p14:tracePt t="8247" x="3803650" y="3473450"/>
          <p14:tracePt t="8257" x="3797300" y="3473450"/>
          <p14:tracePt t="8274" x="3790950" y="3473450"/>
          <p14:tracePt t="8291" x="3759200" y="3467100"/>
          <p14:tracePt t="8307" x="3727450" y="3454400"/>
          <p14:tracePt t="8324" x="3689350" y="3429000"/>
          <p14:tracePt t="8326" x="3651250" y="3416300"/>
          <p14:tracePt t="8341" x="3613150" y="3403600"/>
          <p14:tracePt t="8357" x="3562350" y="3397250"/>
          <p14:tracePt t="8374" x="3543300" y="3384550"/>
          <p14:tracePt t="8751" x="3549650" y="3384550"/>
          <p14:tracePt t="8767" x="3549650" y="3378200"/>
          <p14:tracePt t="8783" x="3562350" y="3378200"/>
          <p14:tracePt t="8793" x="3568700" y="3378200"/>
          <p14:tracePt t="8807" x="3594100" y="3378200"/>
          <p14:tracePt t="8824" x="3632200" y="3378200"/>
          <p14:tracePt t="8841" x="3683000" y="3378200"/>
          <p14:tracePt t="8857" x="3771900" y="3378200"/>
          <p14:tracePt t="8874" x="3898900" y="3378200"/>
          <p14:tracePt t="8891" x="4083050" y="3378200"/>
          <p14:tracePt t="8907" x="4292600" y="3378200"/>
          <p14:tracePt t="8924" x="4483100" y="3378200"/>
          <p14:tracePt t="8941" x="4584700" y="3378200"/>
          <p14:tracePt t="8957" x="4603750" y="3378200"/>
          <p14:tracePt t="8974" x="4610100" y="3378200"/>
          <p14:tracePt t="9407" x="4629150" y="3378200"/>
          <p14:tracePt t="9417" x="4667250" y="3378200"/>
          <p14:tracePt t="9426" x="4730750" y="3378200"/>
          <p14:tracePt t="9441" x="4895850" y="3378200"/>
          <p14:tracePt t="9458" x="5149850" y="3378200"/>
          <p14:tracePt t="9474" x="5530850" y="3378200"/>
          <p14:tracePt t="9491" x="5930900" y="3378200"/>
          <p14:tracePt t="9508" x="6292850" y="3378200"/>
          <p14:tracePt t="9524" x="6534150" y="3378200"/>
          <p14:tracePt t="9541" x="6692900" y="3365500"/>
          <p14:tracePt t="9558" x="6819900" y="3327400"/>
          <p14:tracePt t="9575" x="6915150" y="3289300"/>
          <p14:tracePt t="9591" x="6985000" y="3251200"/>
          <p14:tracePt t="9608" x="7080250" y="3200400"/>
          <p14:tracePt t="9624" x="7188200" y="3162300"/>
          <p14:tracePt t="9641" x="7327900" y="3117850"/>
          <p14:tracePt t="9657" x="7448550" y="3092450"/>
          <p14:tracePt t="9674" x="7499350" y="3092450"/>
          <p14:tracePt t="9691" x="7524750" y="3092450"/>
          <p14:tracePt t="9726" x="7537450" y="3079750"/>
          <p14:tracePt t="9750" x="7543800" y="3079750"/>
          <p14:tracePt t="9766" x="7550150" y="3079750"/>
          <p14:tracePt t="9864" x="7562850" y="3079750"/>
          <p14:tracePt t="10391" x="7569200" y="3086100"/>
          <p14:tracePt t="10404" x="7575550" y="3098800"/>
          <p14:tracePt t="10413" x="7594600" y="3124200"/>
          <p14:tracePt t="10424" x="7639050" y="3175000"/>
          <p14:tracePt t="10441" x="7677150" y="3232150"/>
          <p14:tracePt t="10458" x="7696200" y="3270250"/>
          <p14:tracePt t="10474" x="7702550" y="3282950"/>
          <p14:tracePt t="10491" x="7702550" y="3295650"/>
          <p14:tracePt t="10535" x="7683500" y="3295650"/>
          <p14:tracePt t="10542" x="7664450" y="3295650"/>
          <p14:tracePt t="10557" x="7639050" y="3295650"/>
          <p14:tracePt t="10574" x="7562850" y="3257550"/>
          <p14:tracePt t="10591" x="7524750" y="3238500"/>
          <p14:tracePt t="10607" x="7486650" y="3225800"/>
          <p14:tracePt t="10624" x="7480300" y="3213100"/>
          <p14:tracePt t="10641" x="7480300" y="3206750"/>
          <p14:tracePt t="10657" x="7480300" y="3200400"/>
          <p14:tracePt t="10674" x="7480300" y="3187700"/>
          <p14:tracePt t="10691" x="7473950" y="3175000"/>
          <p14:tracePt t="10707" x="7461250" y="3168650"/>
          <p14:tracePt t="10724" x="7454900" y="3155950"/>
          <p14:tracePt t="10757" x="7448550" y="3143250"/>
          <p14:tracePt t="10774" x="7448550" y="3136900"/>
          <p14:tracePt t="10791" x="7442200" y="3136900"/>
          <p14:tracePt t="10824" x="7442200" y="3130550"/>
          <p14:tracePt t="10841" x="7442200" y="3117850"/>
          <p14:tracePt t="10870" x="7448550" y="3117850"/>
          <p14:tracePt t="10878" x="7454900" y="3117850"/>
          <p14:tracePt t="10891" x="7467600" y="3111500"/>
          <p14:tracePt t="10908" x="7473950" y="3111500"/>
          <p14:tracePt t="10924" x="7486650" y="3111500"/>
          <p14:tracePt t="10941" x="7505700" y="3111500"/>
          <p14:tracePt t="10958" x="7550150" y="3111500"/>
          <p14:tracePt t="10974" x="7588250" y="3111500"/>
          <p14:tracePt t="10991" x="7626350" y="3111500"/>
          <p14:tracePt t="11008" x="7651750" y="3111500"/>
          <p14:tracePt t="11024" x="7677150" y="3111500"/>
          <p14:tracePt t="11041" x="7689850" y="3117850"/>
          <p14:tracePt t="11058" x="7708900" y="3136900"/>
          <p14:tracePt t="11074" x="7734300" y="3168650"/>
          <p14:tracePt t="11091" x="7766050" y="3194050"/>
          <p14:tracePt t="11108" x="7778750" y="3206750"/>
          <p14:tracePt t="11124" x="7785100" y="3219450"/>
          <p14:tracePt t="11141" x="7791450" y="3219450"/>
          <p14:tracePt t="11207" x="7791450" y="3225800"/>
          <p14:tracePt t="11215" x="7791450" y="3232150"/>
          <p14:tracePt t="11224" x="7785100" y="3238500"/>
          <p14:tracePt t="11241" x="7747000" y="3244850"/>
          <p14:tracePt t="11258" x="7708900" y="3257550"/>
          <p14:tracePt t="11274" x="7689850" y="3257550"/>
          <p14:tracePt t="11291" x="7670800" y="3257550"/>
          <p14:tracePt t="11308" x="7664450" y="3257550"/>
          <p14:tracePt t="11325" x="7658100" y="3263900"/>
          <p14:tracePt t="11342" x="7651750" y="3263900"/>
          <p14:tracePt t="11358" x="7651750" y="3276600"/>
          <p14:tracePt t="11374" x="7632700" y="3365500"/>
          <p14:tracePt t="11391" x="7632700" y="3479800"/>
          <p14:tracePt t="11408" x="7632700" y="3619500"/>
          <p14:tracePt t="11425" x="7632700" y="3765550"/>
          <p14:tracePt t="11441" x="7632700" y="3937000"/>
          <p14:tracePt t="11458" x="7632700" y="4102100"/>
          <p14:tracePt t="11475" x="7632700" y="4254500"/>
          <p14:tracePt t="11491" x="7632700" y="4406900"/>
          <p14:tracePt t="11508" x="7632700" y="4533900"/>
          <p14:tracePt t="11525" x="7632700" y="4654550"/>
          <p14:tracePt t="11541" x="7632700" y="4813300"/>
          <p14:tracePt t="11558" x="7632700" y="4946650"/>
          <p14:tracePt t="11575" x="7632700" y="5143500"/>
          <p14:tracePt t="11591" x="7632700" y="5270500"/>
          <p14:tracePt t="11608" x="7632700" y="5372100"/>
          <p14:tracePt t="11625" x="7632700" y="5486400"/>
          <p14:tracePt t="11641" x="7632700" y="5626100"/>
          <p14:tracePt t="11658" x="7632700" y="5746750"/>
          <p14:tracePt t="11675" x="7632700" y="5873750"/>
          <p14:tracePt t="11692" x="7632700" y="5975350"/>
          <p14:tracePt t="11708" x="7632700" y="6083300"/>
          <p14:tracePt t="11725" x="7632700" y="6197600"/>
          <p14:tracePt t="11741" x="7607300" y="6286500"/>
          <p14:tracePt t="11758" x="7600950" y="6330950"/>
          <p14:tracePt t="11775" x="7575550" y="6362700"/>
          <p14:tracePt t="11791" x="7569200" y="6381750"/>
          <p14:tracePt t="11808" x="7562850" y="6394450"/>
          <p14:tracePt t="11841" x="7562850" y="6400800"/>
          <p14:tracePt t="11903" x="7550150" y="6407150"/>
          <p14:tracePt t="11911" x="7550150" y="6413500"/>
          <p14:tracePt t="11927" x="7543800" y="6413500"/>
          <p14:tracePt t="11941" x="7524750" y="6426200"/>
          <p14:tracePt t="11963" x="7524750" y="6432550"/>
          <p14:tracePt t="11976" x="7518400" y="6451600"/>
          <p14:tracePt t="11991" x="7512050" y="6457950"/>
          <p14:tracePt t="12008" x="7505700" y="6470650"/>
          <p14:tracePt t="12024" x="7505700" y="6515100"/>
          <p14:tracePt t="12041" x="7505700" y="6527800"/>
          <p14:tracePt t="12058" x="7505700" y="6534150"/>
          <p14:tracePt t="12091" x="7493000" y="6540500"/>
          <p14:tracePt t="12446" x="7486650" y="6540500"/>
          <p14:tracePt t="12454" x="7480300" y="6540500"/>
          <p14:tracePt t="12462" x="7473950" y="6540500"/>
          <p14:tracePt t="12475" x="7467600" y="6540500"/>
          <p14:tracePt t="12491" x="7448550" y="6521450"/>
          <p14:tracePt t="12508" x="7423150" y="6502400"/>
          <p14:tracePt t="12524" x="7423150" y="6489700"/>
          <p14:tracePt t="12541" x="7416800" y="6483350"/>
          <p14:tracePt t="12591" x="7416800" y="6477000"/>
          <p14:tracePt t="12600" x="7410450" y="6457950"/>
          <p14:tracePt t="12608" x="7397750" y="6451600"/>
          <p14:tracePt t="12625" x="7385050" y="6445250"/>
          <p14:tracePt t="12641" x="7378700" y="6426200"/>
          <p14:tracePt t="12658" x="7353300" y="6400800"/>
          <p14:tracePt t="12675" x="7334250" y="6394450"/>
          <p14:tracePt t="12691" x="7315200" y="6381750"/>
          <p14:tracePt t="12967" x="7315200" y="6375400"/>
          <p14:tracePt t="12979" x="7340600" y="6375400"/>
          <p14:tracePt t="12992" x="7423150" y="6375400"/>
          <p14:tracePt t="13009" x="7543800" y="6375400"/>
          <p14:tracePt t="13025" x="7658100" y="6375400"/>
          <p14:tracePt t="13042" x="7759700" y="6375400"/>
          <p14:tracePt t="13059" x="7816850" y="6375400"/>
          <p14:tracePt t="13075" x="7823200" y="6375400"/>
          <p14:tracePt t="13092" x="7829550" y="6369050"/>
          <p14:tracePt t="13127" x="7842250" y="6369050"/>
          <p14:tracePt t="13139" x="7848600" y="6369050"/>
          <p14:tracePt t="13149" x="7867650" y="6369050"/>
          <p14:tracePt t="13159" x="7880350" y="6369050"/>
          <p14:tracePt t="13192" x="7893050" y="6369050"/>
          <p14:tracePt t="13223" x="7899400" y="6369050"/>
          <p14:tracePt t="13239" x="7905750" y="6369050"/>
          <p14:tracePt t="13246" x="7918450" y="6369050"/>
          <p14:tracePt t="13259" x="7924800" y="6369050"/>
          <p14:tracePt t="13275" x="7937500" y="6394450"/>
          <p14:tracePt t="13292" x="7937500" y="6407150"/>
          <p14:tracePt t="13309" x="7937500" y="6438900"/>
          <p14:tracePt t="13325" x="7937500" y="6445250"/>
          <p14:tracePt t="13342" x="7912100" y="6457950"/>
          <p14:tracePt t="13359" x="7829550" y="6457950"/>
          <p14:tracePt t="13375" x="7791450" y="6457950"/>
          <p14:tracePt t="13392" x="7753350" y="6457950"/>
          <p14:tracePt t="13409" x="7715250" y="6457950"/>
          <p14:tracePt t="13425" x="7702550" y="6457950"/>
          <p14:tracePt t="13442" x="7683500" y="6451600"/>
          <p14:tracePt t="13459" x="7670800" y="6451600"/>
          <p14:tracePt t="13475" x="7651750" y="6451600"/>
          <p14:tracePt t="13492" x="7632700" y="6451600"/>
          <p14:tracePt t="13509" x="7613650" y="6451600"/>
          <p14:tracePt t="13526" x="7569200" y="6451600"/>
          <p14:tracePt t="13543" x="7473950" y="6451600"/>
          <p14:tracePt t="13559" x="7410450" y="6457950"/>
          <p14:tracePt t="13576" x="7346950" y="6470650"/>
          <p14:tracePt t="13592" x="7277100" y="6470650"/>
          <p14:tracePt t="13609" x="7226300" y="6470650"/>
          <p14:tracePt t="13625" x="7169150" y="6470650"/>
          <p14:tracePt t="13642" x="7131050" y="6470650"/>
          <p14:tracePt t="13659" x="7105650" y="6470650"/>
          <p14:tracePt t="13676" x="7092950" y="6470650"/>
          <p14:tracePt t="13727" x="7073900" y="6470650"/>
          <p14:tracePt t="13740" x="7061200" y="6470650"/>
          <p14:tracePt t="13751" x="7016750" y="6470650"/>
          <p14:tracePt t="13761" x="6972300" y="6470650"/>
          <p14:tracePt t="13775" x="6838950" y="6470650"/>
          <p14:tracePt t="13792" x="6692900" y="6470650"/>
          <p14:tracePt t="13809" x="6604000" y="6470650"/>
          <p14:tracePt t="13825" x="6559550" y="6470650"/>
          <p14:tracePt t="13842" x="6553200" y="6470650"/>
          <p14:tracePt t="13903" x="6540500" y="6470650"/>
          <p14:tracePt t="13915" x="6534150" y="6470650"/>
          <p14:tracePt t="13925" x="6527800" y="6470650"/>
          <p14:tracePt t="13942" x="6489700" y="6470650"/>
          <p14:tracePt t="13959" x="6388100" y="6470650"/>
          <p14:tracePt t="13975" x="6318250" y="6470650"/>
          <p14:tracePt t="13992" x="6216650" y="6470650"/>
          <p14:tracePt t="14009" x="6096000" y="6470650"/>
          <p14:tracePt t="14025" x="5975350" y="6470650"/>
          <p14:tracePt t="14042" x="5861050" y="6470650"/>
          <p14:tracePt t="14059" x="5746750" y="6470650"/>
          <p14:tracePt t="14075" x="5619750" y="6451600"/>
          <p14:tracePt t="14092" x="5448300" y="6419850"/>
          <p14:tracePt t="14109" x="5276850" y="6394450"/>
          <p14:tracePt t="14125" x="5130800" y="6350000"/>
          <p14:tracePt t="14142" x="4965700" y="6292850"/>
          <p14:tracePt t="14159" x="4648200" y="6229350"/>
          <p14:tracePt t="14175" x="4457700" y="6172200"/>
          <p14:tracePt t="14192" x="4292600" y="6127750"/>
          <p14:tracePt t="14209" x="4114800" y="6070600"/>
          <p14:tracePt t="14226" x="3943350" y="6051550"/>
          <p14:tracePt t="14242" x="3790950" y="6038850"/>
          <p14:tracePt t="14259" x="3670300" y="6026150"/>
          <p14:tracePt t="14276" x="3562350" y="6026150"/>
          <p14:tracePt t="14292" x="3467100" y="6026150"/>
          <p14:tracePt t="14309" x="3333750" y="6026150"/>
          <p14:tracePt t="14326" x="3130550" y="6026150"/>
          <p14:tracePt t="14342" x="3073400" y="6026150"/>
          <p14:tracePt t="14359" x="2971800" y="6026150"/>
          <p14:tracePt t="14376" x="2965450" y="6026150"/>
          <p14:tracePt t="14399" x="2965450" y="6032500"/>
          <p14:tracePt t="14409" x="2965450" y="6051550"/>
          <p14:tracePt t="14426" x="2978150" y="6108700"/>
          <p14:tracePt t="14442" x="3003550" y="6165850"/>
          <p14:tracePt t="14459" x="3003550" y="6235700"/>
          <p14:tracePt t="14476" x="3009900" y="6286500"/>
          <p14:tracePt t="14492" x="3028950" y="6350000"/>
          <p14:tracePt t="14509" x="3054350" y="6400800"/>
          <p14:tracePt t="14526" x="3111500" y="6470650"/>
          <p14:tracePt t="14542" x="3130550" y="6470650"/>
          <p14:tracePt t="14559" x="3149600" y="6470650"/>
          <p14:tracePt t="14576" x="3168650" y="6470650"/>
          <p14:tracePt t="14592" x="3175000" y="6470650"/>
          <p14:tracePt t="14609" x="3181350" y="6470650"/>
          <p14:tracePt t="14626" x="3206750" y="6457950"/>
          <p14:tracePt t="14642" x="3225800" y="6419850"/>
          <p14:tracePt t="14659" x="3232150" y="6400800"/>
          <p14:tracePt t="14676" x="3232150" y="6388100"/>
          <p14:tracePt t="14692" x="3244850" y="6369050"/>
          <p14:tracePt t="14709" x="3251200" y="6362700"/>
          <p14:tracePt t="14726" x="3257550" y="6350000"/>
          <p14:tracePt t="14871" x="3263900" y="6350000"/>
          <p14:tracePt t="14883" x="3270250" y="6350000"/>
          <p14:tracePt t="14893" x="3302000" y="6375400"/>
          <p14:tracePt t="14909" x="3371850" y="6445250"/>
          <p14:tracePt t="14926" x="3460750" y="6508750"/>
          <p14:tracePt t="14942" x="3632200" y="6591300"/>
          <p14:tracePt t="14959" x="3695700" y="6604000"/>
          <p14:tracePt t="14976" x="3727450" y="6616700"/>
          <p14:tracePt t="15031" x="3727450" y="6604000"/>
          <p14:tracePt t="15042" x="3727450" y="6591300"/>
          <p14:tracePt t="15050" x="3727450" y="6584950"/>
          <p14:tracePt t="15059" x="3714750" y="6578600"/>
          <p14:tracePt t="15076" x="3695700" y="6553200"/>
          <p14:tracePt t="15093" x="3613150" y="6521450"/>
          <p14:tracePt t="15110" x="3549650" y="6489700"/>
          <p14:tracePt t="15126" x="3467100" y="6457950"/>
          <p14:tracePt t="15143" x="3441700" y="6457950"/>
          <p14:tracePt t="15159" x="3422650" y="6457950"/>
          <p14:tracePt t="15176" x="3409950" y="6457950"/>
          <p14:tracePt t="15209" x="3403600" y="6457950"/>
          <p14:tracePt t="15226" x="3390900" y="6457950"/>
          <p14:tracePt t="15263" x="3384550" y="6457950"/>
          <p14:tracePt t="15276" x="3378200" y="6457950"/>
          <p14:tracePt t="15303" x="3378200" y="6445250"/>
          <p14:tracePt t="15310" x="3378200" y="6438900"/>
          <p14:tracePt t="15326" x="3397250" y="6407150"/>
          <p14:tracePt t="15342" x="3429000" y="6362700"/>
          <p14:tracePt t="15359" x="3467100" y="6324600"/>
          <p14:tracePt t="15376" x="3486150" y="6299200"/>
          <p14:tracePt t="15392" x="3505200" y="6273800"/>
          <p14:tracePt t="15409" x="3511550" y="6254750"/>
          <p14:tracePt t="15426" x="3517900" y="6248400"/>
          <p14:tracePt t="15535" x="3517900" y="6242050"/>
          <p14:tracePt t="15547" x="3517900" y="6235700"/>
          <p14:tracePt t="15816" x="3543300" y="6229350"/>
          <p14:tracePt t="15827" x="3632200" y="6216650"/>
          <p14:tracePt t="15843" x="3733800" y="6184900"/>
          <p14:tracePt t="15860" x="3790950" y="6178550"/>
          <p14:tracePt t="15862" x="3797300" y="6159500"/>
          <p14:tracePt t="15876" x="3803650" y="6140450"/>
          <p14:tracePt t="15893" x="3829050" y="6013450"/>
          <p14:tracePt t="15910" x="3848100" y="5810250"/>
          <p14:tracePt t="15926" x="3848100" y="5137150"/>
          <p14:tracePt t="15943" x="3848100" y="4502150"/>
          <p14:tracePt t="15960" x="3848100" y="3727450"/>
          <p14:tracePt t="15976" x="3797300" y="2965450"/>
          <p14:tracePt t="15993" x="3714750" y="2362200"/>
          <p14:tracePt t="16010" x="3632200" y="1847850"/>
          <p14:tracePt t="16026" x="3587750" y="1384300"/>
          <p14:tracePt t="16043" x="3524250" y="952500"/>
          <p14:tracePt t="16060" x="3505200" y="596900"/>
          <p14:tracePt t="16076" x="3505200" y="304800"/>
          <p14:tracePt t="16093" x="3505200" y="88900"/>
          <p14:tracePt t="16110" x="3505200" y="0"/>
          <p14:tracePt t="16126" x="3492500" y="0"/>
          <p14:tracePt t="16143" x="3467100" y="0"/>
          <p14:tracePt t="16160" x="3429000" y="0"/>
          <p14:tracePt t="16176" x="3409950" y="0"/>
          <p14:tracePt t="16193" x="3403600" y="0"/>
          <p14:tracePt t="16210" x="3397250" y="0"/>
          <p14:tracePt t="16226" x="3378200" y="0"/>
          <p14:tracePt t="16243" x="3340100" y="0"/>
          <p14:tracePt t="16260" x="3289300" y="0"/>
          <p14:tracePt t="16276" x="3200400" y="69850"/>
          <p14:tracePt t="16293" x="3124200" y="234950"/>
          <p14:tracePt t="16310" x="3111500" y="457200"/>
          <p14:tracePt t="16326" x="3111500" y="520700"/>
          <p14:tracePt t="16343" x="3136900" y="654050"/>
          <p14:tracePt t="16360" x="3155950" y="673100"/>
          <p14:tracePt t="16487" x="3143250" y="673100"/>
          <p14:tracePt t="16499" x="3136900" y="666750"/>
          <p14:tracePt t="16511" x="3105150" y="654050"/>
          <p14:tracePt t="16526" x="3086100" y="654050"/>
          <p14:tracePt t="16543" x="3028950" y="647700"/>
          <p14:tracePt t="16560" x="3009900" y="647700"/>
          <p14:tracePt t="16879" x="3003550" y="647700"/>
          <p14:tracePt t="16891" x="2997200" y="647700"/>
          <p14:tracePt t="17095" x="2990850" y="647700"/>
          <p14:tracePt t="17111" x="2984500" y="673100"/>
          <p14:tracePt t="17122" x="2984500" y="711200"/>
          <p14:tracePt t="17132" x="2971800" y="755650"/>
          <p14:tracePt t="17143" x="2971800" y="844550"/>
          <p14:tracePt t="17160" x="2971800" y="914400"/>
          <p14:tracePt t="17176" x="2971800" y="952500"/>
          <p14:tracePt t="17193" x="2971800" y="965200"/>
          <p14:tracePt t="17226" x="2984500" y="990600"/>
          <p14:tracePt t="17243" x="2997200" y="990600"/>
          <p14:tracePt t="17260" x="3003550" y="990600"/>
          <p14:tracePt t="17276" x="3009900" y="990600"/>
          <p14:tracePt t="17310" x="3016250" y="990600"/>
          <p14:tracePt t="17326" x="3016250" y="965200"/>
          <p14:tracePt t="17343" x="3022600" y="939800"/>
          <p14:tracePt t="17359" x="3022600" y="895350"/>
          <p14:tracePt t="17376" x="2978150" y="857250"/>
          <p14:tracePt t="17393" x="2889250" y="806450"/>
          <p14:tracePt t="17409" x="2749550" y="781050"/>
          <p14:tracePt t="17426" x="2635250" y="768350"/>
          <p14:tracePt t="17443" x="2578100" y="768350"/>
          <p14:tracePt t="17460" x="2533650" y="774700"/>
          <p14:tracePt t="17476" x="2520950" y="882650"/>
          <p14:tracePt t="17493" x="2501900" y="1066800"/>
          <p14:tracePt t="17510" x="2590800" y="1441450"/>
          <p14:tracePt t="17526" x="2774950" y="1778000"/>
          <p14:tracePt t="17543" x="2990850" y="2019300"/>
          <p14:tracePt t="17560" x="3181350" y="2108200"/>
          <p14:tracePt t="17576" x="3295650" y="2127250"/>
          <p14:tracePt t="17593" x="3397250" y="2127250"/>
          <p14:tracePt t="17610" x="3486150" y="2057400"/>
          <p14:tracePt t="17626" x="3575050" y="1854200"/>
          <p14:tracePt t="17643" x="3594100" y="1568450"/>
          <p14:tracePt t="17660" x="3587750" y="1314450"/>
          <p14:tracePt t="17676" x="3492500" y="1193800"/>
          <p14:tracePt t="17693" x="3371850" y="1136650"/>
          <p14:tracePt t="17710" x="3098800" y="1111250"/>
          <p14:tracePt t="17726" x="2870200" y="1136650"/>
          <p14:tracePt t="17743" x="2705100" y="1263650"/>
          <p14:tracePt t="17760" x="2667000" y="1377950"/>
          <p14:tracePt t="17776" x="2667000" y="1498600"/>
          <p14:tracePt t="17793" x="2774950" y="1644650"/>
          <p14:tracePt t="17810" x="3041650" y="1778000"/>
          <p14:tracePt t="17826" x="3308350" y="1841500"/>
          <p14:tracePt t="17843" x="3486150" y="1841500"/>
          <p14:tracePt t="17860" x="3575050" y="1822450"/>
          <p14:tracePt t="17876" x="3632200" y="1752600"/>
          <p14:tracePt t="17893" x="3632200" y="1689100"/>
          <p14:tracePt t="17910" x="3606800" y="1606550"/>
          <p14:tracePt t="17926" x="3498850" y="1555750"/>
          <p14:tracePt t="17943" x="3378200" y="1543050"/>
          <p14:tracePt t="17960" x="3244850" y="1587500"/>
          <p14:tracePt t="17976" x="3098800" y="1828800"/>
          <p14:tracePt t="17993" x="3009900" y="2095500"/>
          <p14:tracePt t="18010" x="3009900" y="2292350"/>
          <p14:tracePt t="18026" x="3041650" y="2470150"/>
          <p14:tracePt t="18043" x="3155950" y="2635250"/>
          <p14:tracePt t="18060" x="3352800" y="2705100"/>
          <p14:tracePt t="18077" x="3517900" y="2717800"/>
          <p14:tracePt t="18093" x="3651250" y="2717800"/>
          <p14:tracePt t="18110" x="3727450" y="2698750"/>
          <p14:tracePt t="18127" x="3746500" y="2616200"/>
          <p14:tracePt t="18143" x="3740150" y="2546350"/>
          <p14:tracePt t="18160" x="3670300" y="2438400"/>
          <p14:tracePt t="18176" x="3600450" y="2336800"/>
          <p14:tracePt t="18193" x="3530600" y="2292350"/>
          <p14:tracePt t="18210" x="3492500" y="2266950"/>
          <p14:tracePt t="18879" x="3473450" y="2254250"/>
          <p14:tracePt t="18889" x="3422650" y="2222500"/>
          <p14:tracePt t="18899" x="3384550" y="2165350"/>
          <p14:tracePt t="18910" x="3346450" y="2108200"/>
          <p14:tracePt t="18927" x="3327400" y="2063750"/>
          <p14:tracePt t="18944" x="3314700" y="2019300"/>
          <p14:tracePt t="18960" x="3289300" y="1936750"/>
          <p14:tracePt t="18977" x="3263900" y="1828800"/>
          <p14:tracePt t="18994" x="3244850" y="1765300"/>
          <p14:tracePt t="19010" x="3232150" y="1727200"/>
          <p14:tracePt t="19027" x="3232150" y="1714500"/>
          <p14:tracePt t="19044" x="3232150" y="1708150"/>
          <p14:tracePt t="19061" x="3232150" y="1695450"/>
          <p14:tracePt t="19087" x="3232150" y="1689100"/>
          <p14:tracePt t="19191" x="3225800" y="1682750"/>
          <p14:tracePt t="19204" x="3213100" y="1676400"/>
          <p14:tracePt t="19213" x="3194050" y="1676400"/>
          <p14:tracePt t="19227" x="3155950" y="1663700"/>
          <p14:tracePt t="19244" x="3143250" y="1651000"/>
          <p14:tracePt t="19260" x="3130550" y="1644650"/>
          <p14:tracePt t="19277" x="3124200" y="1625600"/>
          <p14:tracePt t="19294" x="3098800" y="1543050"/>
          <p14:tracePt t="19310" x="3086100" y="1454150"/>
          <p14:tracePt t="19327" x="3060700" y="1365250"/>
          <p14:tracePt t="19344" x="3060700" y="1276350"/>
          <p14:tracePt t="19360" x="3060700" y="1212850"/>
          <p14:tracePt t="19377" x="3060700" y="1155700"/>
          <p14:tracePt t="19394" x="3060700" y="1130300"/>
          <p14:tracePt t="19411" x="3060700" y="1104900"/>
          <p14:tracePt t="19427" x="3060700" y="1098550"/>
          <p14:tracePt t="19444" x="3060700" y="1079500"/>
          <p14:tracePt t="19479" x="3060700" y="1073150"/>
          <p14:tracePt t="19535" x="3054350" y="1066800"/>
          <p14:tracePt t="19727" x="3054350" y="1073150"/>
          <p14:tracePt t="19739" x="3054350" y="1079500"/>
          <p14:tracePt t="19749" x="3054350" y="1092200"/>
          <p14:tracePt t="19761" x="3054350" y="1098550"/>
          <p14:tracePt t="19777" x="3054350" y="1104900"/>
          <p14:tracePt t="19975" x="3054350" y="1111250"/>
          <p14:tracePt t="20728" x="3054350" y="1117600"/>
          <p14:tracePt t="20740" x="3060700" y="1117600"/>
          <p14:tracePt t="20759" x="3067050" y="1117600"/>
          <p14:tracePt t="20791" x="3073400" y="1117600"/>
          <p14:tracePt t="20983" x="3079750" y="1117600"/>
          <p14:tracePt t="20995" x="3086100" y="1117600"/>
          <p14:tracePt t="21011" x="3092450" y="1130300"/>
          <p14:tracePt t="23831" x="3092450" y="1123950"/>
          <p14:tracePt t="23843" x="3092450" y="1079500"/>
          <p14:tracePt t="23853" x="3092450" y="1047750"/>
          <p14:tracePt t="23865" x="3092450" y="977900"/>
          <p14:tracePt t="23878" x="3092450" y="908050"/>
          <p14:tracePt t="23895" x="3092450" y="869950"/>
          <p14:tracePt t="23912" x="3092450" y="831850"/>
          <p14:tracePt t="23928" x="3092450" y="806450"/>
          <p14:tracePt t="23945" x="3086100" y="793750"/>
          <p14:tracePt t="23962" x="3086100" y="781050"/>
          <p14:tracePt t="24168" x="3086100" y="787400"/>
          <p14:tracePt t="24182" x="3092450" y="819150"/>
          <p14:tracePt t="24195" x="3117850" y="844550"/>
          <p14:tracePt t="24212" x="3130550" y="895350"/>
          <p14:tracePt t="24229" x="3155950" y="965200"/>
          <p14:tracePt t="24245" x="3162300" y="1009650"/>
          <p14:tracePt t="24262" x="3175000" y="1022350"/>
          <p14:tracePt t="39046" x="3200400" y="1028700"/>
          <p14:tracePt t="39054" x="3257550" y="1035050"/>
          <p14:tracePt t="39066" x="3289300" y="1054100"/>
          <p14:tracePt t="39083" x="3346450" y="1079500"/>
          <p14:tracePt t="39100" x="3365500" y="1085850"/>
          <p14:tracePt t="39150" x="3371850" y="1085850"/>
          <p14:tracePt t="39158" x="3390900" y="1085850"/>
          <p14:tracePt t="39166" x="3409950" y="1098550"/>
          <p14:tracePt t="39183" x="3498850" y="1098550"/>
          <p14:tracePt t="39200" x="3536950" y="1104900"/>
          <p14:tracePt t="39216" x="3562350" y="1104900"/>
          <p14:tracePt t="39233" x="3568700" y="1104900"/>
          <p14:tracePt t="39486" x="3568700" y="1111250"/>
          <p14:tracePt t="39502" x="3562350" y="1111250"/>
          <p14:tracePt t="39510" x="3556000" y="1117600"/>
          <p14:tracePt t="39518" x="3556000" y="1123950"/>
          <p14:tracePt t="39533" x="3543300" y="1123950"/>
          <p14:tracePt t="39614" x="3536950" y="1123950"/>
          <p14:tracePt t="43519" x="3606800" y="1123950"/>
          <p14:tracePt t="43531" x="3663950" y="1123950"/>
          <p14:tracePt t="43542" x="3797300" y="1123950"/>
          <p14:tracePt t="43553" x="3835400" y="1123950"/>
          <p14:tracePt t="43568" x="3937000" y="1123950"/>
          <p14:tracePt t="43584" x="4019550" y="1123950"/>
          <p14:tracePt t="43601" x="4076700" y="1123950"/>
          <p14:tracePt t="43618" x="4089400" y="1123950"/>
          <p14:tracePt t="45720" x="4064000" y="1130300"/>
          <p14:tracePt t="45726" x="3981450" y="1149350"/>
          <p14:tracePt t="45735" x="3911600" y="1162050"/>
          <p14:tracePt t="45752" x="3771900" y="1174750"/>
          <p14:tracePt t="45769" x="3657600" y="1174750"/>
          <p14:tracePt t="45785" x="3568700" y="1174750"/>
          <p14:tracePt t="45802" x="3543300" y="1174750"/>
          <p14:tracePt t="45836" x="3530600" y="1174750"/>
          <p14:tracePt t="45852" x="3511550" y="1155700"/>
          <p14:tracePt t="45869" x="3454400" y="1104900"/>
          <p14:tracePt t="45886" x="3365500" y="1022350"/>
          <p14:tracePt t="45902" x="3263900" y="958850"/>
          <p14:tracePt t="45919" x="3200400" y="914400"/>
          <p14:tracePt t="45936" x="3187700" y="908050"/>
          <p14:tracePt t="46007" x="3187700" y="901700"/>
          <p14:tracePt t="46127" x="3187700" y="927100"/>
          <p14:tracePt t="46140" x="3187700" y="939800"/>
          <p14:tracePt t="46152" x="3187700" y="1022350"/>
          <p14:tracePt t="46169" x="3187700" y="1143000"/>
          <p14:tracePt t="46186" x="3187700" y="1339850"/>
          <p14:tracePt t="46202" x="3187700" y="1504950"/>
          <p14:tracePt t="46219" x="3238500" y="1676400"/>
          <p14:tracePt t="46237" x="3308350" y="1873250"/>
          <p14:tracePt t="46252" x="3422650" y="2012950"/>
          <p14:tracePt t="46269" x="3524250" y="2133600"/>
          <p14:tracePt t="46286" x="3733800" y="2216150"/>
          <p14:tracePt t="46302" x="3810000" y="2228850"/>
          <p14:tracePt t="46319" x="4159250" y="2222500"/>
          <p14:tracePt t="46336" x="4559300" y="2044700"/>
          <p14:tracePt t="46352" x="5003800" y="1765300"/>
          <p14:tracePt t="46369" x="5359400" y="1536700"/>
          <p14:tracePt t="46386" x="5632450" y="1384300"/>
          <p14:tracePt t="46402" x="5816600" y="1314450"/>
          <p14:tracePt t="46419" x="5943600" y="1270000"/>
          <p14:tracePt t="46435" x="6051550" y="1257300"/>
          <p14:tracePt t="46453" x="6115050" y="1257300"/>
          <p14:tracePt t="46469" x="6203950" y="1257300"/>
          <p14:tracePt t="46486" x="6394450" y="1295400"/>
          <p14:tracePt t="46502" x="6477000" y="1346200"/>
          <p14:tracePt t="46519" x="6946900" y="1612900"/>
          <p14:tracePt t="46536" x="7219950" y="1778000"/>
          <p14:tracePt t="46553" x="7416800" y="1885950"/>
          <p14:tracePt t="46569" x="7543800" y="1955800"/>
          <p14:tracePt t="46585" x="7556500" y="1968500"/>
          <p14:tracePt t="46855" x="7537450" y="1968500"/>
          <p14:tracePt t="46863" x="7524750" y="1968500"/>
          <p14:tracePt t="46871" x="7505700" y="1968500"/>
          <p14:tracePt t="46886" x="7467600" y="1981200"/>
          <p14:tracePt t="46903" x="7410450" y="1993900"/>
          <p14:tracePt t="46919" x="7366000" y="2032000"/>
          <p14:tracePt t="46936" x="7308850" y="2070100"/>
          <p14:tracePt t="46953" x="7251700" y="2120900"/>
          <p14:tracePt t="46969" x="7188200" y="2178050"/>
          <p14:tracePt t="46986" x="7118350" y="2235200"/>
          <p14:tracePt t="47003" x="7048500" y="2279650"/>
          <p14:tracePt t="47019" x="6991350" y="2317750"/>
          <p14:tracePt t="47036" x="6959600" y="2343150"/>
          <p14:tracePt t="47053" x="6934200" y="2381250"/>
          <p14:tracePt t="47069" x="6902450" y="2406650"/>
          <p14:tracePt t="47086" x="6832600" y="2476500"/>
          <p14:tracePt t="47103" x="6731000" y="2552700"/>
          <p14:tracePt t="47119" x="6584950" y="2667000"/>
          <p14:tracePt t="47136" x="6343650" y="2882900"/>
          <p14:tracePt t="47153" x="6000750" y="3187700"/>
          <p14:tracePt t="47169" x="5670550" y="3473450"/>
          <p14:tracePt t="47186" x="5537200" y="3606800"/>
          <p14:tracePt t="47203" x="5461000" y="3695700"/>
          <p14:tracePt t="47219" x="5384800" y="3759200"/>
          <p14:tracePt t="47236" x="5353050" y="3778250"/>
          <p14:tracePt t="47253" x="5340350" y="3784600"/>
          <p14:tracePt t="47271" x="5327650" y="3790950"/>
        </p14:tracePtLst>
      </p14:laserTraceLst>
    </p:ext>
  </p:extLs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C2721C5-1CEE-41E1-B65F-0C2B804B751E}" type="slidenum">
              <a:rPr lang="en-US" altLang="en-US" sz="1000" b="0">
                <a:solidFill>
                  <a:srgbClr val="9B9A98"/>
                </a:solidFill>
                <a:latin typeface="Arial" panose="020B0604020202020204" pitchFamily="34" charset="0"/>
              </a:rPr>
              <a:pPr/>
              <a:t>200</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2511425" y="336551"/>
          <a:ext cx="7158042" cy="6384914"/>
        </p:xfrm>
        <a:graphic>
          <a:graphicData uri="http://schemas.openxmlformats.org/drawingml/2006/table">
            <a:tbl>
              <a:tblPr>
                <a:tableStyleId>{5C22544A-7EE6-4342-B048-85BDC9FD1C3A}</a:tableStyleId>
              </a:tblPr>
              <a:tblGrid>
                <a:gridCol w="795338">
                  <a:extLst>
                    <a:ext uri="{9D8B030D-6E8A-4147-A177-3AD203B41FA5}">
                      <a16:colId xmlns:a16="http://schemas.microsoft.com/office/drawing/2014/main" val="1391170289"/>
                    </a:ext>
                  </a:extLst>
                </a:gridCol>
                <a:gridCol w="795338">
                  <a:extLst>
                    <a:ext uri="{9D8B030D-6E8A-4147-A177-3AD203B41FA5}">
                      <a16:colId xmlns:a16="http://schemas.microsoft.com/office/drawing/2014/main" val="1599488078"/>
                    </a:ext>
                  </a:extLst>
                </a:gridCol>
                <a:gridCol w="795338">
                  <a:extLst>
                    <a:ext uri="{9D8B030D-6E8A-4147-A177-3AD203B41FA5}">
                      <a16:colId xmlns:a16="http://schemas.microsoft.com/office/drawing/2014/main" val="3361319441"/>
                    </a:ext>
                  </a:extLst>
                </a:gridCol>
                <a:gridCol w="795338">
                  <a:extLst>
                    <a:ext uri="{9D8B030D-6E8A-4147-A177-3AD203B41FA5}">
                      <a16:colId xmlns:a16="http://schemas.microsoft.com/office/drawing/2014/main" val="498294022"/>
                    </a:ext>
                  </a:extLst>
                </a:gridCol>
                <a:gridCol w="795338">
                  <a:extLst>
                    <a:ext uri="{9D8B030D-6E8A-4147-A177-3AD203B41FA5}">
                      <a16:colId xmlns:a16="http://schemas.microsoft.com/office/drawing/2014/main" val="2751340283"/>
                    </a:ext>
                  </a:extLst>
                </a:gridCol>
                <a:gridCol w="795338">
                  <a:extLst>
                    <a:ext uri="{9D8B030D-6E8A-4147-A177-3AD203B41FA5}">
                      <a16:colId xmlns:a16="http://schemas.microsoft.com/office/drawing/2014/main" val="2030734578"/>
                    </a:ext>
                  </a:extLst>
                </a:gridCol>
                <a:gridCol w="795338">
                  <a:extLst>
                    <a:ext uri="{9D8B030D-6E8A-4147-A177-3AD203B41FA5}">
                      <a16:colId xmlns:a16="http://schemas.microsoft.com/office/drawing/2014/main" val="3297037374"/>
                    </a:ext>
                  </a:extLst>
                </a:gridCol>
                <a:gridCol w="795338">
                  <a:extLst>
                    <a:ext uri="{9D8B030D-6E8A-4147-A177-3AD203B41FA5}">
                      <a16:colId xmlns:a16="http://schemas.microsoft.com/office/drawing/2014/main" val="2762778837"/>
                    </a:ext>
                  </a:extLst>
                </a:gridCol>
                <a:gridCol w="795338">
                  <a:extLst>
                    <a:ext uri="{9D8B030D-6E8A-4147-A177-3AD203B41FA5}">
                      <a16:colId xmlns:a16="http://schemas.microsoft.com/office/drawing/2014/main" val="849970935"/>
                    </a:ext>
                  </a:extLst>
                </a:gridCol>
              </a:tblGrid>
              <a:tr h="363644">
                <a:tc>
                  <a:txBody>
                    <a:bodyPr/>
                    <a:lstStyle/>
                    <a:p>
                      <a:pPr algn="l" fontAlgn="b"/>
                      <a:r>
                        <a:rPr lang="en-US" sz="900" u="none" strike="noStrike">
                          <a:effectLst/>
                        </a:rPr>
                        <a:t>Number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City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Gender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Education level</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Nationality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X1</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X2</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X3</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X4</a:t>
                      </a:r>
                      <a:endParaRPr lang="en-US" sz="900" b="1"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001356729"/>
                  </a:ext>
                </a:extLst>
              </a:tr>
              <a:tr h="200709">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25551773"/>
                  </a:ext>
                </a:extLst>
              </a:tr>
              <a:tr h="200709">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402121225"/>
                  </a:ext>
                </a:extLst>
              </a:tr>
              <a:tr h="200709">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34204938"/>
                  </a:ext>
                </a:extLst>
              </a:tr>
              <a:tr h="200709">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7916910"/>
                  </a:ext>
                </a:extLst>
              </a:tr>
              <a:tr h="200709">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69036904"/>
                  </a:ext>
                </a:extLst>
              </a:tr>
              <a:tr h="200709">
                <a:tc>
                  <a:txBody>
                    <a:bodyPr/>
                    <a:lstStyle/>
                    <a:p>
                      <a:pPr algn="r" fontAlgn="b"/>
                      <a:r>
                        <a:rPr lang="en-US" sz="900" u="none" strike="noStrike">
                          <a:effectLst/>
                        </a:rPr>
                        <a:t>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82213172"/>
                  </a:ext>
                </a:extLst>
              </a:tr>
              <a:tr h="200709">
                <a:tc>
                  <a:txBody>
                    <a:bodyPr/>
                    <a:lstStyle/>
                    <a:p>
                      <a:pPr algn="r" fontAlgn="b"/>
                      <a:r>
                        <a:rPr lang="en-US" sz="900" u="none" strike="noStrike">
                          <a:effectLst/>
                        </a:rPr>
                        <a:t>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83526959"/>
                  </a:ext>
                </a:extLst>
              </a:tr>
              <a:tr h="200709">
                <a:tc>
                  <a:txBody>
                    <a:bodyPr/>
                    <a:lstStyle/>
                    <a:p>
                      <a:pPr algn="r" fontAlgn="b"/>
                      <a:r>
                        <a:rPr lang="en-US" sz="900" u="none" strike="noStrike">
                          <a:effectLst/>
                        </a:rPr>
                        <a:t>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99632974"/>
                  </a:ext>
                </a:extLst>
              </a:tr>
              <a:tr h="200709">
                <a:tc>
                  <a:txBody>
                    <a:bodyPr/>
                    <a:lstStyle/>
                    <a:p>
                      <a:pPr algn="r" fontAlgn="b"/>
                      <a:r>
                        <a:rPr lang="en-US" sz="900" u="none" strike="noStrike">
                          <a:effectLst/>
                        </a:rPr>
                        <a:t>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49273492"/>
                  </a:ext>
                </a:extLst>
              </a:tr>
              <a:tr h="200709">
                <a:tc>
                  <a:txBody>
                    <a:bodyPr/>
                    <a:lstStyle/>
                    <a:p>
                      <a:pPr algn="r" fontAlgn="b"/>
                      <a:r>
                        <a:rPr lang="en-US" sz="900" u="none" strike="noStrike">
                          <a:effectLst/>
                        </a:rPr>
                        <a:t>10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208968140"/>
                  </a:ext>
                </a:extLst>
              </a:tr>
              <a:tr h="200709">
                <a:tc>
                  <a:txBody>
                    <a:bodyPr/>
                    <a:lstStyle/>
                    <a:p>
                      <a:pPr algn="r" fontAlgn="b"/>
                      <a:r>
                        <a:rPr lang="en-US" sz="900" u="none" strike="noStrike">
                          <a:effectLst/>
                        </a:rPr>
                        <a:t>11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57718017"/>
                  </a:ext>
                </a:extLst>
              </a:tr>
              <a:tr h="200709">
                <a:tc>
                  <a:txBody>
                    <a:bodyPr/>
                    <a:lstStyle/>
                    <a:p>
                      <a:pPr algn="r" fontAlgn="b"/>
                      <a:r>
                        <a:rPr lang="en-US" sz="900" u="none" strike="noStrike">
                          <a:effectLst/>
                        </a:rPr>
                        <a:t>12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54990591"/>
                  </a:ext>
                </a:extLst>
              </a:tr>
              <a:tr h="200709">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83088642"/>
                  </a:ext>
                </a:extLst>
              </a:tr>
              <a:tr h="200709">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21632464"/>
                  </a:ext>
                </a:extLst>
              </a:tr>
              <a:tr h="200709">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95521964"/>
                  </a:ext>
                </a:extLst>
              </a:tr>
              <a:tr h="200709">
                <a:tc>
                  <a:txBody>
                    <a:bodyPr/>
                    <a:lstStyle/>
                    <a:p>
                      <a:pPr algn="r" fontAlgn="b"/>
                      <a:r>
                        <a:rPr lang="en-US" sz="900" u="none" strike="noStrike">
                          <a:effectLst/>
                        </a:rPr>
                        <a:t>16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91583398"/>
                  </a:ext>
                </a:extLst>
              </a:tr>
              <a:tr h="200709">
                <a:tc>
                  <a:txBody>
                    <a:bodyPr/>
                    <a:lstStyle/>
                    <a:p>
                      <a:pPr algn="r" fontAlgn="b"/>
                      <a:r>
                        <a:rPr lang="en-US" sz="900" u="none" strike="noStrike">
                          <a:effectLst/>
                        </a:rPr>
                        <a:t>17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71181613"/>
                  </a:ext>
                </a:extLst>
              </a:tr>
              <a:tr h="200709">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30882934"/>
                  </a:ext>
                </a:extLst>
              </a:tr>
              <a:tr h="200709">
                <a:tc>
                  <a:txBody>
                    <a:bodyPr/>
                    <a:lstStyle/>
                    <a:p>
                      <a:pPr algn="r" fontAlgn="b"/>
                      <a:r>
                        <a:rPr lang="en-US" sz="900" u="none" strike="noStrike">
                          <a:effectLst/>
                        </a:rPr>
                        <a:t>19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310214249"/>
                  </a:ext>
                </a:extLst>
              </a:tr>
              <a:tr h="200709">
                <a:tc>
                  <a:txBody>
                    <a:bodyPr/>
                    <a:lstStyle/>
                    <a:p>
                      <a:pPr algn="r" fontAlgn="b"/>
                      <a:r>
                        <a:rPr lang="en-US" sz="900" u="none" strike="noStrike">
                          <a:effectLst/>
                        </a:rPr>
                        <a:t>20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33545281"/>
                  </a:ext>
                </a:extLst>
              </a:tr>
              <a:tr h="200709">
                <a:tc>
                  <a:txBody>
                    <a:bodyPr/>
                    <a:lstStyle/>
                    <a:p>
                      <a:pPr algn="r" fontAlgn="b"/>
                      <a:r>
                        <a:rPr lang="en-US" sz="900" u="none" strike="noStrike">
                          <a:effectLst/>
                        </a:rPr>
                        <a:t>21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00491817"/>
                  </a:ext>
                </a:extLst>
              </a:tr>
              <a:tr h="200709">
                <a:tc>
                  <a:txBody>
                    <a:bodyPr/>
                    <a:lstStyle/>
                    <a:p>
                      <a:pPr algn="r" fontAlgn="b"/>
                      <a:r>
                        <a:rPr lang="en-US" sz="900" u="none" strike="noStrike">
                          <a:effectLst/>
                        </a:rPr>
                        <a:t>22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31606296"/>
                  </a:ext>
                </a:extLst>
              </a:tr>
              <a:tr h="200709">
                <a:tc>
                  <a:txBody>
                    <a:bodyPr/>
                    <a:lstStyle/>
                    <a:p>
                      <a:pPr algn="r" fontAlgn="b"/>
                      <a:r>
                        <a:rPr lang="en-US" sz="900" u="none" strike="noStrike">
                          <a:effectLst/>
                        </a:rPr>
                        <a:t>23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831694362"/>
                  </a:ext>
                </a:extLst>
              </a:tr>
              <a:tr h="200709">
                <a:tc>
                  <a:txBody>
                    <a:bodyPr/>
                    <a:lstStyle/>
                    <a:p>
                      <a:pPr algn="r" fontAlgn="b"/>
                      <a:r>
                        <a:rPr lang="en-US" sz="900" u="none" strike="noStrike">
                          <a:effectLst/>
                        </a:rPr>
                        <a:t>24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2820587"/>
                  </a:ext>
                </a:extLst>
              </a:tr>
              <a:tr h="200709">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036135052"/>
                  </a:ext>
                </a:extLst>
              </a:tr>
              <a:tr h="200709">
                <a:tc>
                  <a:txBody>
                    <a:bodyPr/>
                    <a:lstStyle/>
                    <a:p>
                      <a:pPr algn="r" fontAlgn="b"/>
                      <a:r>
                        <a:rPr lang="en-US" sz="900" u="none" strike="noStrike">
                          <a:effectLst/>
                        </a:rPr>
                        <a:t>26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04853754"/>
                  </a:ext>
                </a:extLst>
              </a:tr>
              <a:tr h="200709">
                <a:tc>
                  <a:txBody>
                    <a:bodyPr/>
                    <a:lstStyle/>
                    <a:p>
                      <a:pPr algn="r" fontAlgn="b"/>
                      <a:r>
                        <a:rPr lang="en-US" sz="900" u="none" strike="noStrike">
                          <a:effectLst/>
                        </a:rPr>
                        <a:t>27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546597694"/>
                  </a:ext>
                </a:extLst>
              </a:tr>
              <a:tr h="200709">
                <a:tc>
                  <a:txBody>
                    <a:bodyPr/>
                    <a:lstStyle/>
                    <a:p>
                      <a:pPr algn="r" fontAlgn="b"/>
                      <a:r>
                        <a:rPr lang="en-US" sz="900" u="none" strike="noStrike">
                          <a:effectLst/>
                        </a:rPr>
                        <a:t>28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155804748"/>
                  </a:ext>
                </a:extLst>
              </a:tr>
              <a:tr h="200709">
                <a:tc>
                  <a:txBody>
                    <a:bodyPr/>
                    <a:lstStyle/>
                    <a:p>
                      <a:pPr algn="r" fontAlgn="b"/>
                      <a:r>
                        <a:rPr lang="en-US" sz="900" u="none" strike="noStrike">
                          <a:effectLst/>
                        </a:rPr>
                        <a:t>29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40334183"/>
                  </a:ext>
                </a:extLst>
              </a:tr>
              <a:tr h="200709">
                <a:tc>
                  <a:txBody>
                    <a:bodyPr/>
                    <a:lstStyle/>
                    <a:p>
                      <a:pPr algn="r" fontAlgn="b"/>
                      <a:r>
                        <a:rPr lang="en-US" sz="900" u="none" strike="noStrike">
                          <a:effectLst/>
                        </a:rPr>
                        <a:t>30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dirty="0">
                          <a:effectLst/>
                        </a:rPr>
                        <a:t>2</a:t>
                      </a:r>
                      <a:endParaRPr lang="en-US" sz="900" b="0" i="0" u="none" strike="noStrike" dirty="0">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74671571"/>
                  </a:ext>
                </a:extLst>
              </a:tr>
            </a:tbl>
          </a:graphicData>
        </a:graphic>
      </p:graphicFrame>
    </p:spTree>
    <p:extLst>
      <p:ext uri="{BB962C8B-B14F-4D97-AF65-F5344CB8AC3E}">
        <p14:creationId xmlns:p14="http://schemas.microsoft.com/office/powerpoint/2010/main" val="41308607"/>
      </p:ext>
    </p:extLst>
  </p:cSld>
  <p:clrMapOvr>
    <a:masterClrMapping/>
  </p:clrMapOvr>
  <mc:AlternateContent xmlns:mc="http://schemas.openxmlformats.org/markup-compatibility/2006">
    <mc:Choice xmlns:p14="http://schemas.microsoft.com/office/powerpoint/2010/main" Requires="p14">
      <p:transition spd="slow" p14:dur="2000" advTm="37201"/>
    </mc:Choice>
    <mc:Fallback>
      <p:transition spd="slow" advTm="37201"/>
    </mc:Fallback>
  </mc:AlternateContent>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316A403-3A77-4A00-B9A4-3ED49291B2C1}" type="slidenum">
              <a:rPr lang="en-US" altLang="en-US" sz="1000" b="0">
                <a:solidFill>
                  <a:srgbClr val="9B9A98"/>
                </a:solidFill>
                <a:latin typeface="Arial" panose="020B0604020202020204" pitchFamily="34" charset="0"/>
              </a:rPr>
              <a:pPr/>
              <a:t>201</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1- There are no statistically significant differences at the significance level (0.05) between Satisfaction with place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2- There are no statistically significant differences at the significance level (0.05) between Satisfaction with services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3- There are no statistically significant differences at the significance level (0.05) between Performance Satisfaction  according to the variable (City - Gender - Educational level - Nationality).</a:t>
            </a:r>
            <a:endParaRPr lang="ar-AE"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dirty="0">
                <a:solidFill>
                  <a:schemeClr val="tx1"/>
                </a:solidFill>
                <a:latin typeface="Sakkal Majalla" panose="02000000000000000000" pitchFamily="2" charset="-78"/>
                <a:cs typeface="Sakkal Majalla" panose="02000000000000000000" pitchFamily="2" charset="-78"/>
              </a:rPr>
              <a:t>4- There are no statistically significant differences at the significance level (0.05) between Satisfaction with employees according to the variable (City - Gender - Educational level - Nationality).</a:t>
            </a: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892494990"/>
      </p:ext>
    </p:extLst>
  </p:cSld>
  <p:clrMapOvr>
    <a:masterClrMapping/>
  </p:clrMapOvr>
  <mc:AlternateContent xmlns:mc="http://schemas.openxmlformats.org/markup-compatibility/2006">
    <mc:Choice xmlns:p14="http://schemas.microsoft.com/office/powerpoint/2010/main" Requires="p14">
      <p:transition spd="slow" p14:dur="2000" advTm="63629"/>
    </mc:Choice>
    <mc:Fallback>
      <p:transition spd="slow" advTm="636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21508" x="5327650" y="3759200"/>
          <p14:tracePt t="21516" x="5359400" y="3498850"/>
          <p14:tracePt t="21524" x="5467350" y="2990850"/>
          <p14:tracePt t="21538" x="5524500" y="2349500"/>
          <p14:tracePt t="21555" x="5524500" y="1454150"/>
          <p14:tracePt t="21571" x="5524500" y="1149350"/>
          <p14:tracePt t="21588" x="5524500" y="1143000"/>
          <p14:tracePt t="21876" x="5524500" y="1162050"/>
          <p14:tracePt t="21884" x="5448300" y="1257300"/>
          <p14:tracePt t="21892" x="5346700" y="1397000"/>
          <p14:tracePt t="21905" x="5238750" y="1530350"/>
          <p14:tracePt t="21921" x="5067300" y="1701800"/>
          <p14:tracePt t="21938" x="5029200" y="1797050"/>
          <p14:tracePt t="21955" x="5029200" y="1917700"/>
          <p14:tracePt t="21971" x="5035550" y="1949450"/>
          <p14:tracePt t="21988" x="5080000" y="1987550"/>
          <p14:tracePt t="22005" x="5130800" y="2000250"/>
          <p14:tracePt t="22021" x="5187950" y="2006600"/>
          <p14:tracePt t="22038" x="5232400" y="2006600"/>
          <p14:tracePt t="22228" x="5238750" y="2006600"/>
          <p14:tracePt t="22260" x="5251450" y="2006600"/>
          <p14:tracePt t="22308" x="5251450" y="2000250"/>
          <p14:tracePt t="22340" x="5251450" y="1993900"/>
          <p14:tracePt t="22380" x="5245100" y="1993900"/>
          <p14:tracePt t="22388" x="5226050" y="1981200"/>
          <p14:tracePt t="22396" x="5219700" y="1981200"/>
          <p14:tracePt t="22405" x="5213350" y="1981200"/>
          <p14:tracePt t="22421" x="5181600" y="1981200"/>
          <p14:tracePt t="22438" x="5168900" y="1981200"/>
          <p14:tracePt t="22455" x="5149850" y="1968500"/>
          <p14:tracePt t="22472" x="5130800" y="1968500"/>
          <p14:tracePt t="22488" x="5118100" y="1968500"/>
          <p14:tracePt t="22505" x="5105400" y="1968500"/>
          <p14:tracePt t="22522" x="5099050" y="1968500"/>
          <p14:tracePt t="22538" x="5092700" y="1968500"/>
          <p14:tracePt t="22555" x="5035550" y="1968500"/>
          <p14:tracePt t="22571" x="4984750" y="1968500"/>
          <p14:tracePt t="22589" x="4870450" y="1968500"/>
          <p14:tracePt t="22605" x="4800600" y="1955800"/>
          <p14:tracePt t="22621" x="4768850" y="1955800"/>
          <p14:tracePt t="22638" x="4743450" y="1955800"/>
          <p14:tracePt t="22655" x="4673600" y="1949450"/>
          <p14:tracePt t="22671" x="4584700" y="1936750"/>
          <p14:tracePt t="22688" x="4514850" y="1924050"/>
          <p14:tracePt t="22705" x="4445000" y="1911350"/>
          <p14:tracePt t="22722" x="4381500" y="1911350"/>
          <p14:tracePt t="22738" x="4337050" y="1911350"/>
          <p14:tracePt t="22755" x="4235450" y="1898650"/>
          <p14:tracePt t="22772" x="4197350" y="1885950"/>
          <p14:tracePt t="22789" x="4095750" y="1873250"/>
          <p14:tracePt t="22805" x="4006850" y="1873250"/>
          <p14:tracePt t="22822" x="3956050" y="1873250"/>
          <p14:tracePt t="22838" x="3937000" y="1873250"/>
          <p14:tracePt t="22855" x="3886200" y="1873250"/>
          <p14:tracePt t="22872" x="3803650" y="1873250"/>
          <p14:tracePt t="22888" x="3702050" y="1873250"/>
          <p14:tracePt t="22905" x="3613150" y="1873250"/>
          <p14:tracePt t="22922" x="3543300" y="1873250"/>
          <p14:tracePt t="22938" x="3536950" y="1873250"/>
          <p14:tracePt t="22955" x="3530600" y="1873250"/>
          <p14:tracePt t="22971" x="3524250" y="1873250"/>
          <p14:tracePt t="22988" x="3505200" y="1873250"/>
          <p14:tracePt t="23005" x="3403600" y="1892300"/>
          <p14:tracePt t="23022" x="3270250" y="1924050"/>
          <p14:tracePt t="23038" x="3162300" y="1936750"/>
          <p14:tracePt t="23055" x="3060700" y="1943100"/>
          <p14:tracePt t="23072" x="3028950" y="1943100"/>
          <p14:tracePt t="23088" x="3028950" y="1949450"/>
          <p14:tracePt t="23180" x="3035300" y="1955800"/>
          <p14:tracePt t="23188" x="3054350" y="1955800"/>
          <p14:tracePt t="23198" x="3073400" y="1955800"/>
          <p14:tracePt t="23205" x="3092450" y="1955800"/>
          <p14:tracePt t="23222" x="3136900" y="1955800"/>
          <p14:tracePt t="23238" x="3194050" y="1955800"/>
          <p14:tracePt t="23255" x="3270250" y="1936750"/>
          <p14:tracePt t="23272" x="3346450" y="1911350"/>
          <p14:tracePt t="23289" x="3435350" y="1885950"/>
          <p14:tracePt t="23305" x="3549650" y="1860550"/>
          <p14:tracePt t="23322" x="3670300" y="1860550"/>
          <p14:tracePt t="23338" x="3829050" y="1860550"/>
          <p14:tracePt t="23355" x="4006850" y="1860550"/>
          <p14:tracePt t="23372" x="4248150" y="1860550"/>
          <p14:tracePt t="23388" x="4343400" y="1860550"/>
          <p14:tracePt t="23405" x="4413250" y="1847850"/>
          <p14:tracePt t="23422" x="4470400" y="1822450"/>
          <p14:tracePt t="23438" x="4527550" y="1809750"/>
          <p14:tracePt t="23455" x="4591050" y="1784350"/>
          <p14:tracePt t="23472" x="4705350" y="1771650"/>
          <p14:tracePt t="23488" x="4838700" y="1758950"/>
          <p14:tracePt t="23505" x="4946650" y="1758950"/>
          <p14:tracePt t="23522" x="5029200" y="1758950"/>
          <p14:tracePt t="23539" x="5099050" y="1758950"/>
          <p14:tracePt t="23556" x="5130800" y="1758950"/>
          <p14:tracePt t="23572" x="5149850" y="1758950"/>
          <p14:tracePt t="23588" x="5168900" y="1758950"/>
          <p14:tracePt t="23605" x="5194300" y="1771650"/>
          <p14:tracePt t="23622" x="5232400" y="1790700"/>
          <p14:tracePt t="23639" x="5251450" y="1809750"/>
          <p14:tracePt t="23655" x="5264150" y="1822450"/>
          <p14:tracePt t="23672" x="5283200" y="1847850"/>
          <p14:tracePt t="23688" x="5321300" y="1898650"/>
          <p14:tracePt t="23705" x="5327650" y="1936750"/>
          <p14:tracePt t="23722" x="5340350" y="1955800"/>
          <p14:tracePt t="23738" x="5340350" y="1962150"/>
          <p14:tracePt t="23756" x="5321300" y="1981200"/>
          <p14:tracePt t="23772" x="5283200" y="1981200"/>
          <p14:tracePt t="23789" x="5270500" y="1981200"/>
          <p14:tracePt t="23822" x="5257800" y="1981200"/>
          <p14:tracePt t="23860" x="5251450" y="1981200"/>
          <p14:tracePt t="23868" x="5245100" y="1981200"/>
          <p14:tracePt t="23876" x="5232400" y="1981200"/>
          <p14:tracePt t="23889" x="5213350" y="1981200"/>
          <p14:tracePt t="23905" x="5207000" y="1981200"/>
          <p14:tracePt t="23922" x="5200650" y="1981200"/>
          <p14:tracePt t="23939" x="5194300" y="1981200"/>
          <p14:tracePt t="23997" x="5181600" y="1981200"/>
          <p14:tracePt t="24100" x="5175250" y="1981200"/>
          <p14:tracePt t="24364" x="5168900" y="1993900"/>
          <p14:tracePt t="24372" x="5168900" y="2000250"/>
          <p14:tracePt t="24380" x="5168900" y="2019300"/>
          <p14:tracePt t="24389" x="5168900" y="2076450"/>
          <p14:tracePt t="24405" x="5156200" y="2216150"/>
          <p14:tracePt t="24422" x="5111750" y="2387600"/>
          <p14:tracePt t="24439" x="5054600" y="2635250"/>
          <p14:tracePt t="24455" x="5035550" y="2813050"/>
          <p14:tracePt t="24472" x="5016500" y="2933700"/>
          <p14:tracePt t="24489" x="5003800" y="3022600"/>
          <p14:tracePt t="24505" x="4997450" y="3060700"/>
          <p14:tracePt t="24572" x="4997450" y="3067050"/>
          <p14:tracePt t="24596" x="4997450" y="3079750"/>
          <p14:tracePt t="24620" x="5003800" y="3092450"/>
          <p14:tracePt t="24628" x="5016500" y="3105150"/>
          <p14:tracePt t="24639" x="5016500" y="3111500"/>
          <p14:tracePt t="24655" x="5029200" y="3143250"/>
          <p14:tracePt t="24672" x="5035550" y="3181350"/>
          <p14:tracePt t="24689" x="5054600" y="3206750"/>
          <p14:tracePt t="24706" x="5073650" y="3232150"/>
          <p14:tracePt t="24722" x="5080000" y="3238500"/>
          <p14:tracePt t="24740" x="5092700" y="3238500"/>
          <p14:tracePt t="24772" x="5111750" y="3238500"/>
          <p14:tracePt t="24789" x="5137150" y="3238500"/>
          <p14:tracePt t="24806" x="5181600" y="3238500"/>
          <p14:tracePt t="24822" x="5238750" y="3238500"/>
          <p14:tracePt t="24839" x="5308600" y="3238500"/>
          <p14:tracePt t="24856" x="5353050" y="3238500"/>
          <p14:tracePt t="24872" x="5416550" y="3238500"/>
          <p14:tracePt t="24889" x="5467350" y="3238500"/>
          <p14:tracePt t="24906" x="5505450" y="3238500"/>
          <p14:tracePt t="24922" x="5562600" y="3225800"/>
          <p14:tracePt t="24940" x="5626100" y="3219450"/>
          <p14:tracePt t="24955" x="5657850" y="3213100"/>
          <p14:tracePt t="24972" x="5695950" y="3206750"/>
          <p14:tracePt t="24989" x="5753100" y="3206750"/>
          <p14:tracePt t="25005" x="5791200" y="3206750"/>
          <p14:tracePt t="25022" x="5829300" y="3206750"/>
          <p14:tracePt t="25039" x="5854700" y="3206750"/>
          <p14:tracePt t="25056" x="5867400" y="3219450"/>
          <p14:tracePt t="25072" x="5873750" y="3219450"/>
          <p14:tracePt t="25252" x="5861050" y="3219450"/>
          <p14:tracePt t="25260" x="5822950" y="3219450"/>
          <p14:tracePt t="25268" x="5810250" y="3213100"/>
          <p14:tracePt t="25276" x="5778500" y="3200400"/>
          <p14:tracePt t="25289" x="5759450" y="3194050"/>
          <p14:tracePt t="25306" x="5727700" y="3194050"/>
          <p14:tracePt t="25322" x="5708650" y="3194050"/>
          <p14:tracePt t="25339" x="5702300" y="3194050"/>
          <p14:tracePt t="25356" x="5689600" y="3194050"/>
          <p14:tracePt t="25372" x="5645150" y="3194050"/>
          <p14:tracePt t="25389" x="5594350" y="3194050"/>
          <p14:tracePt t="25406" x="5543550" y="3194050"/>
          <p14:tracePt t="25422" x="5518150" y="3194050"/>
          <p14:tracePt t="25439" x="5499100" y="3194050"/>
          <p14:tracePt t="25456" x="5492750" y="3194050"/>
          <p14:tracePt t="25472" x="5473700" y="3194050"/>
          <p14:tracePt t="25489" x="5422900" y="3194050"/>
          <p14:tracePt t="25506" x="5372100" y="3194050"/>
          <p14:tracePt t="25522" x="5334000" y="3194050"/>
          <p14:tracePt t="25539" x="5314950" y="3194050"/>
          <p14:tracePt t="25556" x="5289550" y="3194050"/>
          <p14:tracePt t="25572" x="5276850" y="3194050"/>
          <p14:tracePt t="25589" x="5251450" y="3194050"/>
          <p14:tracePt t="25732" x="5251450" y="3213100"/>
          <p14:tracePt t="25741" x="5251450" y="3219450"/>
          <p14:tracePt t="25748" x="5251450" y="3238500"/>
          <p14:tracePt t="25756" x="5251450" y="3270250"/>
          <p14:tracePt t="25773" x="5251450" y="3352800"/>
          <p14:tracePt t="25789" x="5213350" y="3530600"/>
          <p14:tracePt t="25806" x="5181600" y="3752850"/>
          <p14:tracePt t="25823" x="5162550" y="3905250"/>
          <p14:tracePt t="25839" x="5162550" y="4019550"/>
          <p14:tracePt t="25856" x="5162550" y="4108450"/>
          <p14:tracePt t="25873" x="5162550" y="4159250"/>
          <p14:tracePt t="25889" x="5162550" y="4197350"/>
          <p14:tracePt t="25906" x="5175250" y="4222750"/>
          <p14:tracePt t="25922" x="5187950" y="4254500"/>
          <p14:tracePt t="25939" x="5194300" y="4267200"/>
          <p14:tracePt t="25956" x="5200650" y="4273550"/>
          <p14:tracePt t="25972" x="5207000" y="4279900"/>
          <p14:tracePt t="25989" x="5226050" y="4279900"/>
          <p14:tracePt t="26006" x="5264150" y="4298950"/>
          <p14:tracePt t="26023" x="5289550" y="4311650"/>
          <p14:tracePt t="26039" x="5327650" y="4324350"/>
          <p14:tracePt t="26056" x="5340350" y="4330700"/>
          <p14:tracePt t="26073" x="5346700" y="4337050"/>
          <p14:tracePt t="26089" x="5359400" y="4343400"/>
          <p14:tracePt t="26106" x="5372100" y="4349750"/>
          <p14:tracePt t="26123" x="5422900" y="4362450"/>
          <p14:tracePt t="26140" x="5549900" y="4413250"/>
          <p14:tracePt t="26156" x="5619750" y="4438650"/>
          <p14:tracePt t="26173" x="5657850" y="4438650"/>
          <p14:tracePt t="26190" x="5670550" y="4438650"/>
          <p14:tracePt t="26332" x="5664200" y="4438650"/>
          <p14:tracePt t="26348" x="5657850" y="4438650"/>
          <p14:tracePt t="26356" x="5651500" y="4438650"/>
          <p14:tracePt t="26364" x="5645150" y="4438650"/>
          <p14:tracePt t="26373" x="5632450" y="4438650"/>
          <p14:tracePt t="26389" x="5594350" y="4438650"/>
          <p14:tracePt t="26406" x="5543550" y="4438650"/>
          <p14:tracePt t="26423" x="5473700" y="4438650"/>
          <p14:tracePt t="26439" x="5410200" y="4438650"/>
          <p14:tracePt t="26456" x="5340350" y="4438650"/>
          <p14:tracePt t="26473" x="5270500" y="4438650"/>
          <p14:tracePt t="26489" x="5181600" y="4438650"/>
          <p14:tracePt t="26506" x="5118100" y="4438650"/>
          <p14:tracePt t="26523" x="5048250" y="4438650"/>
          <p14:tracePt t="26540" x="4965700" y="4432300"/>
          <p14:tracePt t="26556" x="4857750" y="4419600"/>
          <p14:tracePt t="26573" x="4813300" y="4413250"/>
          <p14:tracePt t="26589" x="4768850" y="4400550"/>
          <p14:tracePt t="26606" x="4730750" y="4387850"/>
          <p14:tracePt t="26623" x="4705350" y="4387850"/>
          <p14:tracePt t="26639" x="4667250" y="4387850"/>
          <p14:tracePt t="26656" x="4603750" y="4381500"/>
          <p14:tracePt t="26673" x="4546600" y="4368800"/>
          <p14:tracePt t="26689" x="4495800" y="4356100"/>
          <p14:tracePt t="26706" x="4445000" y="4356100"/>
          <p14:tracePt t="26723" x="4400550" y="4356100"/>
          <p14:tracePt t="26739" x="4394200" y="4356100"/>
          <p14:tracePt t="26756" x="4356100" y="4356100"/>
          <p14:tracePt t="26773" x="4330700" y="4356100"/>
          <p14:tracePt t="26789" x="4286250" y="4356100"/>
          <p14:tracePt t="26806" x="4241800" y="4356100"/>
          <p14:tracePt t="26823" x="4210050" y="4362450"/>
          <p14:tracePt t="26840" x="4184650" y="4368800"/>
          <p14:tracePt t="26856" x="4152900" y="4387850"/>
          <p14:tracePt t="26873" x="4102100" y="4425950"/>
          <p14:tracePt t="26890" x="4025900" y="4483100"/>
          <p14:tracePt t="26906" x="3956050" y="4540250"/>
          <p14:tracePt t="26923" x="3873500" y="4610100"/>
          <p14:tracePt t="26940" x="3835400" y="4635500"/>
          <p14:tracePt t="26956" x="3822700" y="4660900"/>
          <p14:tracePt t="26972" x="3816350" y="4660900"/>
          <p14:tracePt t="27006" x="3810000" y="4673600"/>
          <p14:tracePt t="27023" x="3810000" y="4679950"/>
          <p14:tracePt t="27164" x="3810000" y="4686300"/>
          <p14:tracePt t="27172" x="3810000" y="4692650"/>
          <p14:tracePt t="27180" x="3810000" y="4699000"/>
          <p14:tracePt t="27190" x="3810000" y="4730750"/>
          <p14:tracePt t="27206" x="3848100" y="4775200"/>
          <p14:tracePt t="27223" x="3898900" y="4845050"/>
          <p14:tracePt t="27240" x="3962400" y="4921250"/>
          <p14:tracePt t="27256" x="4044950" y="5048250"/>
          <p14:tracePt t="27273" x="4140200" y="5162550"/>
          <p14:tracePt t="27290" x="4248150" y="5276850"/>
          <p14:tracePt t="27306" x="4362450" y="5372100"/>
          <p14:tracePt t="27324" x="4591050" y="5461000"/>
          <p14:tracePt t="27340" x="4794250" y="5505450"/>
          <p14:tracePt t="27356" x="5067300" y="5505450"/>
          <p14:tracePt t="27373" x="5416550" y="5505450"/>
          <p14:tracePt t="27390" x="5727700" y="5505450"/>
          <p14:tracePt t="27406" x="6007100" y="5505450"/>
          <p14:tracePt t="27423" x="6159500" y="5505450"/>
          <p14:tracePt t="27440" x="6223000" y="5505450"/>
          <p14:tracePt t="27456" x="6235700" y="5505450"/>
          <p14:tracePt t="27540" x="6235700" y="5518150"/>
          <p14:tracePt t="27548" x="6235700" y="5524500"/>
          <p14:tracePt t="27557" x="6235700" y="5543550"/>
          <p14:tracePt t="27573" x="6223000" y="5588000"/>
          <p14:tracePt t="27590" x="6191250" y="5626100"/>
          <p14:tracePt t="27607" x="6172200" y="5645150"/>
          <p14:tracePt t="27623" x="6153150" y="5651500"/>
          <p14:tracePt t="27640" x="6083300" y="5651500"/>
          <p14:tracePt t="27645" x="6032500" y="5651500"/>
          <p14:tracePt t="27656" x="5981700" y="5651500"/>
          <p14:tracePt t="27673" x="5880100" y="5651500"/>
          <p14:tracePt t="27690" x="5784850" y="5645150"/>
          <p14:tracePt t="27706" x="5746750" y="5632450"/>
          <p14:tracePt t="27723" x="5734050" y="5632450"/>
          <p14:tracePt t="27740" x="5708650" y="5626100"/>
          <p14:tracePt t="27757" x="5676900" y="5626100"/>
          <p14:tracePt t="27773" x="5613400" y="5626100"/>
          <p14:tracePt t="27790" x="5524500" y="5626100"/>
          <p14:tracePt t="27806" x="5422900" y="5626100"/>
          <p14:tracePt t="27823" x="5308600" y="5626100"/>
          <p14:tracePt t="27840" x="5207000" y="5626100"/>
          <p14:tracePt t="27857" x="5105400" y="5626100"/>
          <p14:tracePt t="27873" x="5003800" y="5626100"/>
          <p14:tracePt t="27890" x="4902200" y="5626100"/>
          <p14:tracePt t="27907" x="4806950" y="5626100"/>
          <p14:tracePt t="27924" x="4660900" y="5613400"/>
          <p14:tracePt t="27940" x="4603750" y="5613400"/>
          <p14:tracePt t="27956" x="4559300" y="5613400"/>
          <p14:tracePt t="27973" x="4514850" y="5613400"/>
          <p14:tracePt t="27990" x="4508500" y="5613400"/>
          <p14:tracePt t="28007" x="4502150" y="5613400"/>
          <p14:tracePt t="28023" x="4489450" y="5613400"/>
          <p14:tracePt t="28040" x="4470400" y="5613400"/>
          <p14:tracePt t="28057" x="4457700" y="5600700"/>
          <p14:tracePt t="28073" x="4432300" y="5600700"/>
          <p14:tracePt t="28090" x="4400550" y="5600700"/>
          <p14:tracePt t="28107" x="4394200" y="5600700"/>
          <p14:tracePt t="28404" x="4387850" y="5600700"/>
          <p14:tracePt t="28413" x="4356100" y="5600700"/>
          <p14:tracePt t="28423" x="4305300" y="5600700"/>
          <p14:tracePt t="28440" x="4216400" y="5600700"/>
          <p14:tracePt t="28457" x="4146550" y="5619750"/>
          <p14:tracePt t="28473" x="4133850" y="5619750"/>
          <p14:tracePt t="28548" x="4146550" y="5619750"/>
          <p14:tracePt t="28556" x="4292600" y="5581650"/>
          <p14:tracePt t="28564" x="4610100" y="5454650"/>
          <p14:tracePt t="28573" x="4895850" y="5308600"/>
          <p14:tracePt t="28590" x="5441950" y="4946650"/>
          <p14:tracePt t="28607" x="5854700" y="4565650"/>
          <p14:tracePt t="28623" x="6223000" y="4076700"/>
          <p14:tracePt t="28640" x="6502400" y="3651250"/>
          <p14:tracePt t="28644" x="6629400" y="3429000"/>
          <p14:tracePt t="28657" x="6724650" y="3263900"/>
          <p14:tracePt t="28673" x="6877050" y="2889250"/>
          <p14:tracePt t="28690" x="7010400" y="2425700"/>
          <p14:tracePt t="28707" x="7143750" y="2019300"/>
          <p14:tracePt t="28724" x="7169150" y="1949450"/>
          <p14:tracePt t="28740" x="7296150" y="1752600"/>
          <p14:tracePt t="28757" x="7378700" y="1644650"/>
          <p14:tracePt t="28773" x="7480300" y="1543050"/>
          <p14:tracePt t="28790" x="7569200" y="1479550"/>
          <p14:tracePt t="28807" x="7632700" y="1441450"/>
          <p14:tracePt t="28823" x="7689850" y="1397000"/>
          <p14:tracePt t="28840" x="7727950" y="1371600"/>
          <p14:tracePt t="28857" x="7740650" y="1352550"/>
          <p14:tracePt t="28964" x="7734300" y="1371600"/>
          <p14:tracePt t="28972" x="7715250" y="1454150"/>
          <p14:tracePt t="28979" x="7677150" y="1524000"/>
          <p14:tracePt t="28990" x="7651750" y="1600200"/>
          <p14:tracePt t="29007" x="7594600" y="1739900"/>
          <p14:tracePt t="29023" x="7556500" y="1835150"/>
          <p14:tracePt t="29040" x="7531100" y="1885950"/>
          <p14:tracePt t="29057" x="7512050" y="1930400"/>
          <p14:tracePt t="29074" x="7493000" y="1949450"/>
          <p14:tracePt t="29090" x="7480300" y="1962150"/>
          <p14:tracePt t="29107" x="7429500" y="1962150"/>
          <p14:tracePt t="29123" x="7410450" y="1962150"/>
          <p14:tracePt t="29140" x="7353300" y="1962150"/>
          <p14:tracePt t="29157" x="7296150" y="1962150"/>
          <p14:tracePt t="29174" x="7219950" y="1962150"/>
          <p14:tracePt t="29190" x="7169150" y="1962150"/>
          <p14:tracePt t="29208" x="7067550" y="1962150"/>
          <p14:tracePt t="29224" x="6927850" y="2012950"/>
          <p14:tracePt t="29240" x="6750050" y="2076450"/>
          <p14:tracePt t="29257" x="6610350" y="2146300"/>
          <p14:tracePt t="29274" x="6521450" y="2171700"/>
          <p14:tracePt t="29290" x="6432550" y="2184400"/>
          <p14:tracePt t="29308" x="6388100" y="2184400"/>
          <p14:tracePt t="29324" x="6381750" y="2184400"/>
          <p14:tracePt t="29340" x="6369050" y="2184400"/>
          <p14:tracePt t="29357" x="6356350" y="2178050"/>
          <p14:tracePt t="29374" x="6330950" y="2146300"/>
          <p14:tracePt t="29390" x="6261100" y="2108200"/>
          <p14:tracePt t="29407" x="6203950" y="2070100"/>
          <p14:tracePt t="29424" x="6172200" y="2057400"/>
          <p14:tracePt t="29460" x="6165850" y="2051050"/>
          <p14:tracePt t="29484" x="6159500" y="2051050"/>
          <p14:tracePt t="29492" x="6140450" y="2051050"/>
          <p14:tracePt t="29508" x="6051550" y="2038350"/>
          <p14:tracePt t="29524" x="5918200" y="2025650"/>
          <p14:tracePt t="29540" x="5784850" y="2012950"/>
          <p14:tracePt t="29557" x="5645150" y="2000250"/>
          <p14:tracePt t="29574" x="5543550" y="1974850"/>
          <p14:tracePt t="29590" x="5467350" y="1962150"/>
          <p14:tracePt t="29740" x="5486400" y="1962150"/>
          <p14:tracePt t="29756" x="5492750" y="1962150"/>
          <p14:tracePt t="29772" x="5505450" y="1962150"/>
          <p14:tracePt t="29788" x="5511800" y="1962150"/>
          <p14:tracePt t="29812" x="5518150" y="1962150"/>
          <p14:tracePt t="29820" x="5530850" y="1962150"/>
          <p14:tracePt t="29836" x="5537200" y="1962150"/>
          <p14:tracePt t="29844" x="5537200" y="1968500"/>
          <p14:tracePt t="29857" x="5543550" y="1968500"/>
          <p14:tracePt t="29876" x="5549900" y="1968500"/>
          <p14:tracePt t="29890" x="5556250" y="1968500"/>
          <p14:tracePt t="29909" x="5568950" y="1968500"/>
          <p14:tracePt t="29925" x="5575300" y="1968500"/>
          <p14:tracePt t="29964" x="5581650" y="1974850"/>
          <p14:tracePt t="30052" x="5581650" y="1981200"/>
          <p14:tracePt t="30060" x="5588000" y="1981200"/>
          <p14:tracePt t="30069" x="5600700" y="1981200"/>
          <p14:tracePt t="30084" x="5626100" y="1981200"/>
          <p14:tracePt t="30092" x="5657850" y="1981200"/>
          <p14:tracePt t="30107" x="5676900" y="1981200"/>
          <p14:tracePt t="30124" x="5822950" y="1981200"/>
          <p14:tracePt t="30141" x="5911850" y="1993900"/>
          <p14:tracePt t="30157" x="5981700" y="1993900"/>
          <p14:tracePt t="30174" x="6007100" y="1993900"/>
          <p14:tracePt t="30207" x="6019800" y="1993900"/>
          <p14:tracePt t="30224" x="6026150" y="1987550"/>
          <p14:tracePt t="30241" x="6045200" y="1974850"/>
          <p14:tracePt t="30257" x="6064250" y="1974850"/>
          <p14:tracePt t="30274" x="6096000" y="1962150"/>
          <p14:tracePt t="30291" x="6140450" y="1955800"/>
          <p14:tracePt t="30307" x="6159500" y="1949450"/>
          <p14:tracePt t="30324" x="6191250" y="1943100"/>
          <p14:tracePt t="30341" x="6216650" y="1936750"/>
          <p14:tracePt t="30357" x="6254750" y="1936750"/>
          <p14:tracePt t="30374" x="6305550" y="1936750"/>
          <p14:tracePt t="30391" x="6375400" y="1936750"/>
          <p14:tracePt t="30407" x="6426200" y="1936750"/>
          <p14:tracePt t="30424" x="6489700" y="1936750"/>
          <p14:tracePt t="30441" x="6553200" y="1936750"/>
          <p14:tracePt t="30457" x="6616700" y="1936750"/>
          <p14:tracePt t="30474" x="6680200" y="1936750"/>
          <p14:tracePt t="30492" x="6737350" y="1943100"/>
          <p14:tracePt t="30507" x="6743700" y="1943100"/>
          <p14:tracePt t="30524" x="6756400" y="1943100"/>
          <p14:tracePt t="30564" x="6762750" y="1943100"/>
          <p14:tracePt t="30574" x="6781800" y="1943100"/>
          <p14:tracePt t="30591" x="6819900" y="1943100"/>
          <p14:tracePt t="30607" x="6896100" y="1955800"/>
          <p14:tracePt t="30624" x="7010400" y="1968500"/>
          <p14:tracePt t="30641" x="7143750" y="1968500"/>
          <p14:tracePt t="30644" x="7194550" y="1968500"/>
          <p14:tracePt t="30657" x="7239000" y="1968500"/>
          <p14:tracePt t="30674" x="7321550" y="1968500"/>
          <p14:tracePt t="30692" x="7391400" y="1968500"/>
          <p14:tracePt t="30805" x="7404100" y="1968500"/>
          <p14:tracePt t="30812" x="7404100" y="1981200"/>
          <p14:tracePt t="30820" x="7404100" y="1987550"/>
          <p14:tracePt t="30828" x="7404100" y="2006600"/>
          <p14:tracePt t="30841" x="7404100" y="2012950"/>
          <p14:tracePt t="30857" x="7410450" y="2051050"/>
          <p14:tracePt t="30874" x="7435850" y="2082800"/>
          <p14:tracePt t="30891" x="7435850" y="2089150"/>
          <p14:tracePt t="30980" x="7442200" y="2089150"/>
          <p14:tracePt t="30988" x="7442200" y="2082800"/>
          <p14:tracePt t="30996" x="7442200" y="2076450"/>
          <p14:tracePt t="31008" x="7442200" y="2063750"/>
          <p14:tracePt t="31024" x="7442200" y="2051050"/>
          <p14:tracePt t="31041" x="7442200" y="2038350"/>
          <p14:tracePt t="31058" x="7442200" y="2032000"/>
          <p14:tracePt t="31074" x="7448550" y="2025650"/>
          <p14:tracePt t="31091" x="7448550" y="2019300"/>
          <p14:tracePt t="31388" x="7448550" y="2012950"/>
          <p14:tracePt t="31396" x="7480300" y="2012950"/>
          <p14:tracePt t="31408" x="7512050" y="2012950"/>
          <p14:tracePt t="31424" x="7613650" y="2012950"/>
          <p14:tracePt t="31441" x="7715250" y="2012950"/>
          <p14:tracePt t="31458" x="7835900" y="2012950"/>
          <p14:tracePt t="31474" x="7905750" y="2012950"/>
          <p14:tracePt t="31492" x="7950200" y="2012950"/>
          <p14:tracePt t="31508" x="7962900" y="2012950"/>
          <p14:tracePt t="31541" x="7975600" y="2012950"/>
          <p14:tracePt t="31558" x="8032750" y="2012950"/>
          <p14:tracePt t="31574" x="8102600" y="2000250"/>
          <p14:tracePt t="31591" x="8204200" y="2000250"/>
          <p14:tracePt t="31608" x="8324850" y="2000250"/>
          <p14:tracePt t="31624" x="8407400" y="2000250"/>
          <p14:tracePt t="31641" x="8496300" y="2000250"/>
          <p14:tracePt t="31644" x="8528050" y="2000250"/>
          <p14:tracePt t="31658" x="8566150" y="2000250"/>
          <p14:tracePt t="31674" x="8667750" y="2000250"/>
          <p14:tracePt t="31691" x="8769350" y="2000250"/>
          <p14:tracePt t="31708" x="8902700" y="2000250"/>
          <p14:tracePt t="31724" x="8947150" y="2000250"/>
          <p14:tracePt t="31741" x="8959850" y="2000250"/>
          <p14:tracePt t="31836" x="8921750" y="2000250"/>
          <p14:tracePt t="31844" x="8845550" y="2000250"/>
          <p14:tracePt t="31852" x="8763000" y="2000250"/>
          <p14:tracePt t="31860" x="8667750" y="2000250"/>
          <p14:tracePt t="31874" x="8553450" y="2000250"/>
          <p14:tracePt t="31891" x="8337550" y="1987550"/>
          <p14:tracePt t="31908" x="8115300" y="1943100"/>
          <p14:tracePt t="31925" x="8039100" y="1936750"/>
          <p14:tracePt t="31941" x="8020050" y="1936750"/>
          <p14:tracePt t="31958" x="8013700" y="1936750"/>
          <p14:tracePt t="32003" x="8007350" y="1936750"/>
          <p14:tracePt t="32011" x="7994650" y="1936750"/>
          <p14:tracePt t="32024" x="7988300" y="1924050"/>
          <p14:tracePt t="32041" x="7943850" y="1911350"/>
          <p14:tracePt t="32058" x="7842250" y="1898650"/>
          <p14:tracePt t="32075" x="7740650" y="1885950"/>
          <p14:tracePt t="32091" x="7658100" y="1873250"/>
          <p14:tracePt t="32108" x="7632700" y="1873250"/>
          <p14:tracePt t="32244" x="7620000" y="1873250"/>
          <p14:tracePt t="32292" x="7613650" y="1873250"/>
          <p14:tracePt t="32300" x="7600950" y="1873250"/>
          <p14:tracePt t="32308" x="7575550" y="1879600"/>
          <p14:tracePt t="32325" x="7499350" y="1905000"/>
          <p14:tracePt t="32342" x="7461250" y="1924050"/>
          <p14:tracePt t="32358" x="7435850" y="1936750"/>
          <p14:tracePt t="32375" x="7429500" y="1943100"/>
          <p14:tracePt t="32391" x="7423150" y="1949450"/>
          <p14:tracePt t="32428" x="7423150" y="1962150"/>
          <p14:tracePt t="32441" x="7410450" y="1968500"/>
          <p14:tracePt t="32458" x="7410450" y="1974850"/>
          <p14:tracePt t="32475" x="7410450" y="1987550"/>
          <p14:tracePt t="33230" x="7423150" y="1987550"/>
          <p14:tracePt t="33244" x="7442200" y="1987550"/>
          <p14:tracePt t="33252" x="7448550" y="1987550"/>
          <p14:tracePt t="33260" x="7473950" y="1987550"/>
          <p14:tracePt t="33276" x="7505700" y="1987550"/>
          <p14:tracePt t="33292" x="7537450" y="1987550"/>
          <p14:tracePt t="33308" x="7645400" y="1968500"/>
          <p14:tracePt t="33325" x="7721600" y="1955800"/>
          <p14:tracePt t="33342" x="7804150" y="1949450"/>
          <p14:tracePt t="33358" x="7880350" y="1936750"/>
          <p14:tracePt t="33375" x="7962900" y="1924050"/>
          <p14:tracePt t="33392" x="8007350" y="1924050"/>
          <p14:tracePt t="33408" x="8032750" y="1911350"/>
          <p14:tracePt t="33425" x="8045450" y="1911350"/>
          <p14:tracePt t="33442" x="8083550" y="1905000"/>
          <p14:tracePt t="33458" x="8134350" y="1905000"/>
          <p14:tracePt t="33475" x="8286750" y="1905000"/>
          <p14:tracePt t="33491" x="8356600" y="1905000"/>
          <p14:tracePt t="33508" x="8528050" y="1905000"/>
          <p14:tracePt t="33525" x="8623300" y="1905000"/>
          <p14:tracePt t="33542" x="8699500" y="1905000"/>
          <p14:tracePt t="33558" x="8769350" y="1905000"/>
          <p14:tracePt t="33575" x="8820150" y="1905000"/>
          <p14:tracePt t="33592" x="8870950" y="1905000"/>
          <p14:tracePt t="33608" x="8909050" y="1905000"/>
          <p14:tracePt t="33625" x="8934450" y="1905000"/>
          <p14:tracePt t="33642" x="8947150" y="1905000"/>
          <p14:tracePt t="33692" x="8947150" y="1917700"/>
          <p14:tracePt t="33700" x="8947150" y="1949450"/>
          <p14:tracePt t="33709" x="8947150" y="1955800"/>
          <p14:tracePt t="33725" x="8896350" y="2012950"/>
          <p14:tracePt t="33742" x="8763000" y="2051050"/>
          <p14:tracePt t="33758" x="8578850" y="2082800"/>
          <p14:tracePt t="33775" x="8299450" y="2082800"/>
          <p14:tracePt t="33792" x="7956550" y="2082800"/>
          <p14:tracePt t="33808" x="7594600" y="2082800"/>
          <p14:tracePt t="33825" x="7296150" y="2082800"/>
          <p14:tracePt t="33842" x="7073900" y="2082800"/>
          <p14:tracePt t="33858" x="6921500" y="2082800"/>
          <p14:tracePt t="33875" x="6756400" y="2082800"/>
          <p14:tracePt t="33892" x="6604000" y="2095500"/>
          <p14:tracePt t="33908" x="6457950" y="2120900"/>
          <p14:tracePt t="33925" x="6311900" y="2139950"/>
          <p14:tracePt t="33942" x="6165850" y="2165350"/>
          <p14:tracePt t="33958" x="6032500" y="2203450"/>
          <p14:tracePt t="33975" x="5924550" y="2247900"/>
          <p14:tracePt t="33992" x="5905500" y="2247900"/>
          <p14:tracePt t="34008" x="5899150" y="2247900"/>
          <p14:tracePt t="34076" x="5892800" y="2247900"/>
          <p14:tracePt t="34092" x="5873750" y="2247900"/>
          <p14:tracePt t="34109" x="5842000" y="2247900"/>
          <p14:tracePt t="34116" x="5791200" y="2266950"/>
          <p14:tracePt t="34125" x="5727700" y="2286000"/>
          <p14:tracePt t="34142" x="5581650" y="2317750"/>
          <p14:tracePt t="34158" x="5505450" y="2355850"/>
          <p14:tracePt t="34175" x="5492750" y="2368550"/>
          <p14:tracePt t="34237" x="5492750" y="2374900"/>
          <p14:tracePt t="34244" x="5499100" y="2381250"/>
          <p14:tracePt t="34260" x="5505450" y="2393950"/>
          <p14:tracePt t="34268" x="5530850" y="2413000"/>
          <p14:tracePt t="34277" x="5543550" y="2425700"/>
          <p14:tracePt t="34292" x="5568950" y="2438400"/>
          <p14:tracePt t="34308" x="5638800" y="2463800"/>
          <p14:tracePt t="34325" x="5715000" y="2489200"/>
          <p14:tracePt t="34342" x="5835650" y="2489200"/>
          <p14:tracePt t="34359" x="5956300" y="2514600"/>
          <p14:tracePt t="34375" x="6108700" y="2514600"/>
          <p14:tracePt t="34392" x="6261100" y="2514600"/>
          <p14:tracePt t="34408" x="6381750" y="2514600"/>
          <p14:tracePt t="34425" x="6419850" y="2514600"/>
          <p14:tracePt t="34442" x="6426200" y="2514600"/>
          <p14:tracePt t="34532" x="6432550" y="2514600"/>
          <p14:tracePt t="34540" x="6438900" y="2514600"/>
          <p14:tracePt t="34548" x="6451600" y="2514600"/>
          <p14:tracePt t="34558" x="6470650" y="2514600"/>
          <p14:tracePt t="34575" x="6521450" y="2514600"/>
          <p14:tracePt t="34592" x="6584950" y="2514600"/>
          <p14:tracePt t="34609" x="6654800" y="2514600"/>
          <p14:tracePt t="34625" x="6711950" y="2514600"/>
          <p14:tracePt t="34642" x="6718300" y="2514600"/>
          <p14:tracePt t="34716" x="6718300" y="2508250"/>
          <p14:tracePt t="34740" x="6718300" y="2495550"/>
          <p14:tracePt t="34749" x="6711950" y="2495550"/>
          <p14:tracePt t="34759" x="6705600" y="2495550"/>
          <p14:tracePt t="34775" x="6686550" y="2482850"/>
          <p14:tracePt t="34792" x="6654800" y="2470150"/>
          <p14:tracePt t="34809" x="6629400" y="2463800"/>
          <p14:tracePt t="34825" x="6616700" y="2457450"/>
          <p14:tracePt t="34842" x="6584950" y="2444750"/>
          <p14:tracePt t="34859" x="6559550" y="2432050"/>
          <p14:tracePt t="34875" x="6553200" y="2432050"/>
          <p14:tracePt t="34892" x="6527800" y="2425700"/>
          <p14:tracePt t="34909" x="6527800" y="2419350"/>
          <p14:tracePt t="34972" x="6521450" y="2419350"/>
          <p14:tracePt t="34988" x="6521450" y="2413000"/>
          <p14:tracePt t="34996" x="6527800" y="2413000"/>
          <p14:tracePt t="35003" x="6546850" y="2406650"/>
          <p14:tracePt t="35012" x="6559550" y="2406650"/>
          <p14:tracePt t="35025" x="6591300" y="2406650"/>
          <p14:tracePt t="35042" x="6642100" y="2406650"/>
          <p14:tracePt t="35058" x="6718300" y="2400300"/>
          <p14:tracePt t="35075" x="6864350" y="2374900"/>
          <p14:tracePt t="35092" x="7143750" y="2330450"/>
          <p14:tracePt t="35108" x="7518400" y="2228850"/>
          <p14:tracePt t="35125" x="7956550" y="2070100"/>
          <p14:tracePt t="35142" x="8401050" y="1885950"/>
          <p14:tracePt t="35159" x="8718550" y="1657350"/>
          <p14:tracePt t="35175" x="8851900" y="1492250"/>
          <p14:tracePt t="35192" x="8870950" y="1384300"/>
          <p14:tracePt t="35209" x="8832850" y="1263650"/>
          <p14:tracePt t="35226" x="8642350" y="1085850"/>
          <p14:tracePt t="35242" x="8312150" y="825500"/>
          <p14:tracePt t="35259" x="7702550" y="571500"/>
          <p14:tracePt t="35276" x="7473950" y="539750"/>
          <p14:tracePt t="35292" x="6661150" y="469900"/>
          <p14:tracePt t="35309" x="6127750" y="469900"/>
          <p14:tracePt t="35326" x="5708650" y="482600"/>
          <p14:tracePt t="35342" x="5365750" y="565150"/>
          <p14:tracePt t="35359" x="5086350" y="660400"/>
          <p14:tracePt t="35375" x="4857750" y="730250"/>
          <p14:tracePt t="35392" x="4686300" y="774700"/>
          <p14:tracePt t="35409" x="4527550" y="831850"/>
          <p14:tracePt t="35426" x="4406900" y="857250"/>
          <p14:tracePt t="35442" x="4254500" y="901700"/>
          <p14:tracePt t="35459" x="3816350" y="1009650"/>
          <p14:tracePt t="35476" x="3632200" y="1054100"/>
          <p14:tracePt t="35492" x="3048000" y="1200150"/>
          <p14:tracePt t="35509" x="2749550" y="1295400"/>
          <p14:tracePt t="35526" x="2559050" y="1384300"/>
          <p14:tracePt t="35542" x="2463800" y="1466850"/>
          <p14:tracePt t="35559" x="2368550" y="1574800"/>
          <p14:tracePt t="35576" x="2317750" y="1809750"/>
          <p14:tracePt t="35592" x="2317750" y="2171700"/>
          <p14:tracePt t="35609" x="2381250" y="2584450"/>
          <p14:tracePt t="35626" x="2698750" y="3098800"/>
          <p14:tracePt t="35642" x="3175000" y="3505200"/>
          <p14:tracePt t="35659" x="4140200" y="3879850"/>
          <p14:tracePt t="35676" x="4997450" y="3987800"/>
          <p14:tracePt t="35692" x="5734050" y="3987800"/>
          <p14:tracePt t="35709" x="6350000" y="3987800"/>
          <p14:tracePt t="35726" x="6794500" y="3886200"/>
          <p14:tracePt t="35742" x="6991350" y="3822700"/>
          <p14:tracePt t="35759" x="7004050" y="3784600"/>
          <p14:tracePt t="35776" x="6997700" y="3746500"/>
          <p14:tracePt t="35792" x="6946900" y="3708400"/>
          <p14:tracePt t="35809" x="6927850" y="3695700"/>
          <p14:tracePt t="36165" x="6921500" y="3695700"/>
        </p14:tracePtLst>
      </p14:laserTraceLst>
    </p:ext>
  </p:extLst>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87679A-606D-4BCD-A499-F6C2E2B0C261}" type="slidenum">
              <a:rPr lang="en-US" altLang="en-US" sz="1000" b="0">
                <a:solidFill>
                  <a:srgbClr val="9B9A98"/>
                </a:solidFill>
                <a:latin typeface="Arial" panose="020B0604020202020204" pitchFamily="34" charset="0"/>
              </a:rPr>
              <a:pPr/>
              <a:t>202</a:t>
            </a:fld>
            <a:endParaRPr lang="en-US" altLang="en-US" sz="1000" b="0">
              <a:solidFill>
                <a:srgbClr val="9B9A98"/>
              </a:solidFill>
              <a:latin typeface="Arial" panose="020B0604020202020204" pitchFamily="34" charset="0"/>
            </a:endParaRPr>
          </a:p>
        </p:txBody>
      </p:sp>
      <p:pic>
        <p:nvPicPr>
          <p:cNvPr id="36868" name="Picture 3"/>
          <p:cNvPicPr>
            <a:picLocks noChangeAspect="1" noChangeArrowheads="1"/>
          </p:cNvPicPr>
          <p:nvPr/>
        </p:nvPicPr>
        <p:blipFill>
          <a:blip r:embed="rId3">
            <a:extLst>
              <a:ext uri="{28A0092B-C50C-407E-A947-70E740481C1C}">
                <a14:useLocalDpi xmlns:a14="http://schemas.microsoft.com/office/drawing/2010/main" val="0"/>
              </a:ext>
            </a:extLst>
          </a:blip>
          <a:srcRect b="5299"/>
          <a:stretch>
            <a:fillRect/>
          </a:stretch>
        </p:blipFill>
        <p:spPr bwMode="auto">
          <a:xfrm>
            <a:off x="1981200" y="765175"/>
            <a:ext cx="812165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7930504"/>
      </p:ext>
    </p:extLst>
  </p:cSld>
  <p:clrMapOvr>
    <a:masterClrMapping/>
  </p:clrMapOvr>
  <mc:AlternateContent xmlns:mc="http://schemas.openxmlformats.org/markup-compatibility/2006">
    <mc:Choice xmlns:p14="http://schemas.microsoft.com/office/powerpoint/2010/main" Requires="p14">
      <p:transition spd="slow" p14:dur="2000" advTm="7104"/>
    </mc:Choice>
    <mc:Fallback>
      <p:transition spd="slow" advTm="7104"/>
    </mc:Fallback>
  </mc:AlternateContent>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05679A2-EDB5-4EF2-9116-CF729C1A5117}" type="slidenum">
              <a:rPr lang="en-US" altLang="en-US" sz="1000" b="0">
                <a:solidFill>
                  <a:srgbClr val="9B9A98"/>
                </a:solidFill>
                <a:latin typeface="Arial" panose="020B0604020202020204" pitchFamily="34" charset="0"/>
              </a:rPr>
              <a:pPr/>
              <a:t>203</a:t>
            </a:fld>
            <a:endParaRPr lang="en-US" altLang="en-US" sz="1000" b="0">
              <a:solidFill>
                <a:srgbClr val="9B9A98"/>
              </a:solidFill>
              <a:latin typeface="Arial" panose="020B0604020202020204" pitchFamily="34" charset="0"/>
            </a:endParaRPr>
          </a:p>
        </p:txBody>
      </p:sp>
      <p:pic>
        <p:nvPicPr>
          <p:cNvPr id="38916" name="Picture 3"/>
          <p:cNvPicPr>
            <a:picLocks noChangeAspect="1" noChangeArrowheads="1"/>
          </p:cNvPicPr>
          <p:nvPr/>
        </p:nvPicPr>
        <p:blipFill>
          <a:blip r:embed="rId4">
            <a:extLst>
              <a:ext uri="{28A0092B-C50C-407E-A947-70E740481C1C}">
                <a14:useLocalDpi xmlns:a14="http://schemas.microsoft.com/office/drawing/2010/main" val="0"/>
              </a:ext>
            </a:extLst>
          </a:blip>
          <a:srcRect b="5196"/>
          <a:stretch>
            <a:fillRect/>
          </a:stretch>
        </p:blipFill>
        <p:spPr bwMode="auto">
          <a:xfrm>
            <a:off x="1981200" y="519113"/>
            <a:ext cx="8142288" cy="455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3127376" y="627064"/>
            <a:ext cx="809625"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3279776" y="1189039"/>
            <a:ext cx="1514475" cy="2762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4632326" y="1874839"/>
            <a:ext cx="1514475" cy="1936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87109405"/>
      </p:ext>
    </p:extLst>
  </p:cSld>
  <p:clrMapOvr>
    <a:masterClrMapping/>
  </p:clrMapOvr>
  <mc:AlternateContent xmlns:mc="http://schemas.openxmlformats.org/markup-compatibility/2006">
    <mc:Choice xmlns:p14="http://schemas.microsoft.com/office/powerpoint/2010/main" Requires="p14">
      <p:transition spd="slow" p14:dur="2000" advTm="10672"/>
    </mc:Choice>
    <mc:Fallback>
      <p:transition spd="slow" advTm="106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CBD55F-8231-41E7-9551-1EDF8CABB775}" type="slidenum">
              <a:rPr lang="en-US" altLang="en-US" sz="1000" b="0">
                <a:solidFill>
                  <a:srgbClr val="9B9A98"/>
                </a:solidFill>
                <a:latin typeface="Arial" panose="020B0604020202020204" pitchFamily="34" charset="0"/>
              </a:rPr>
              <a:pPr/>
              <a:t>204</a:t>
            </a:fld>
            <a:endParaRPr lang="en-US" altLang="en-US" sz="1000" b="0">
              <a:solidFill>
                <a:srgbClr val="9B9A98"/>
              </a:solidFill>
              <a:latin typeface="Arial" panose="020B0604020202020204" pitchFamily="34" charset="0"/>
            </a:endParaRPr>
          </a:p>
        </p:txBody>
      </p:sp>
      <p:pic>
        <p:nvPicPr>
          <p:cNvPr id="40964"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4664" y="957264"/>
            <a:ext cx="8537575" cy="480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4938714" y="3257550"/>
            <a:ext cx="809625" cy="4397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748338" y="3051176"/>
            <a:ext cx="265112" cy="307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777081326"/>
      </p:ext>
    </p:extLst>
  </p:cSld>
  <p:clrMapOvr>
    <a:masterClrMapping/>
  </p:clrMapOvr>
  <mc:AlternateContent xmlns:mc="http://schemas.openxmlformats.org/markup-compatibility/2006">
    <mc:Choice xmlns:p14="http://schemas.microsoft.com/office/powerpoint/2010/main" Requires="p14">
      <p:transition spd="slow" p14:dur="2000" advTm="31376"/>
    </mc:Choice>
    <mc:Fallback>
      <p:transition spd="slow" advTm="313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extLst>
    <p:ext uri="{3A86A75C-4F4B-4683-9AE1-C65F6400EC91}">
      <p14:laserTraceLst xmlns:p14="http://schemas.microsoft.com/office/powerpoint/2010/main">
        <p14:tracePtLst>
          <p14:tracePt t="18528" x="6864350" y="3695700"/>
          <p14:tracePt t="18535" x="6604000" y="3695700"/>
          <p14:tracePt t="18543" x="6026150" y="3854450"/>
          <p14:tracePt t="18557" x="5283200" y="4152900"/>
          <p14:tracePt t="18574" x="3860800" y="4832350"/>
          <p14:tracePt t="18591" x="3105150" y="5175250"/>
          <p14:tracePt t="18607" x="2990850" y="5200650"/>
          <p14:tracePt t="18624" x="2870200" y="5200650"/>
          <p14:tracePt t="18641" x="2838450" y="5200650"/>
          <p14:tracePt t="18695" x="2851150" y="5175250"/>
          <p14:tracePt t="18704" x="2901950" y="5124450"/>
          <p14:tracePt t="18711" x="2952750" y="5073650"/>
          <p14:tracePt t="18724" x="3016250" y="5022850"/>
          <p14:tracePt t="18741" x="3149600" y="4946650"/>
          <p14:tracePt t="18758" x="3257550" y="4895850"/>
          <p14:tracePt t="18774" x="3346450" y="4857750"/>
          <p14:tracePt t="18791" x="3505200" y="4813300"/>
          <p14:tracePt t="18807" x="3594100" y="4787900"/>
          <p14:tracePt t="18824" x="3702050" y="4762500"/>
          <p14:tracePt t="18841" x="3790950" y="4737100"/>
          <p14:tracePt t="18858" x="3848100" y="4737100"/>
          <p14:tracePt t="18874" x="3886200" y="4724400"/>
          <p14:tracePt t="18891" x="3905250" y="4718050"/>
          <p14:tracePt t="18908" x="3943350" y="4692650"/>
          <p14:tracePt t="18924" x="3994150" y="4667250"/>
          <p14:tracePt t="18941" x="4051300" y="4629150"/>
          <p14:tracePt t="18958" x="4140200" y="4584700"/>
          <p14:tracePt t="18975" x="4267200" y="4483100"/>
          <p14:tracePt t="18991" x="4362450" y="4394200"/>
          <p14:tracePt t="19008" x="4470400" y="4292600"/>
          <p14:tracePt t="19024" x="4565650" y="4210050"/>
          <p14:tracePt t="19041" x="4610100" y="4165600"/>
          <p14:tracePt t="19058" x="4635500" y="4127500"/>
          <p14:tracePt t="19074" x="4660900" y="4095750"/>
          <p14:tracePt t="19091" x="4679950" y="4064000"/>
          <p14:tracePt t="19108" x="4699000" y="4038600"/>
          <p14:tracePt t="19124" x="4737100" y="3994150"/>
          <p14:tracePt t="19141" x="4781550" y="3930650"/>
          <p14:tracePt t="19158" x="4832350" y="3879850"/>
          <p14:tracePt t="19175" x="4933950" y="3784600"/>
          <p14:tracePt t="19191" x="4997450" y="3733800"/>
          <p14:tracePt t="19208" x="5060950" y="3676650"/>
          <p14:tracePt t="19224" x="5080000" y="3638550"/>
          <p14:tracePt t="19241" x="5086350" y="3619500"/>
          <p14:tracePt t="19258" x="5086350" y="3600450"/>
          <p14:tracePt t="19274" x="5086350" y="3594100"/>
          <p14:tracePt t="19291" x="5086350" y="3587750"/>
          <p14:tracePt t="19308" x="5086350" y="3568700"/>
          <p14:tracePt t="19324" x="5086350" y="3562350"/>
          <p14:tracePt t="19341" x="5086350" y="3556000"/>
          <p14:tracePt t="19358" x="5086350" y="3543300"/>
          <p14:tracePt t="19375" x="5086350" y="3524250"/>
          <p14:tracePt t="19391" x="5086350" y="3505200"/>
          <p14:tracePt t="19408" x="5099050" y="3486150"/>
          <p14:tracePt t="19425" x="5099050" y="3460750"/>
          <p14:tracePt t="19441" x="5105400" y="3454400"/>
          <p14:tracePt t="19551" x="5105400" y="3448050"/>
          <p14:tracePt t="19559" x="5130800" y="3448050"/>
          <p14:tracePt t="19567" x="5175250" y="3448050"/>
          <p14:tracePt t="19576" x="5251450" y="3473450"/>
          <p14:tracePt t="19591" x="5397500" y="3486150"/>
          <p14:tracePt t="19608" x="5556250" y="3486150"/>
          <p14:tracePt t="19624" x="5822950" y="3327400"/>
          <p14:tracePt t="19641" x="6051550" y="3054350"/>
          <p14:tracePt t="19657" x="6210300" y="2768600"/>
          <p14:tracePt t="19674" x="6330950" y="2463800"/>
          <p14:tracePt t="19691" x="6343650" y="2343150"/>
          <p14:tracePt t="19707" x="6343650" y="2305050"/>
          <p14:tracePt t="19776" x="6350000" y="2298700"/>
          <p14:tracePt t="19783" x="6356350" y="2298700"/>
          <p14:tracePt t="19799" x="6362700" y="2298700"/>
          <p14:tracePt t="19808" x="6375400" y="2305050"/>
          <p14:tracePt t="19824" x="6413500" y="2400300"/>
          <p14:tracePt t="19841" x="6489700" y="2540000"/>
          <p14:tracePt t="19858" x="6578600" y="2762250"/>
          <p14:tracePt t="19875" x="6616700" y="2927350"/>
          <p14:tracePt t="19891" x="6629400" y="3016250"/>
          <p14:tracePt t="19908" x="6629400" y="3035300"/>
          <p14:tracePt t="19925" x="6629400" y="3041650"/>
          <p14:tracePt t="19959" x="6591300" y="3054350"/>
          <p14:tracePt t="19975" x="6578600" y="3060700"/>
          <p14:tracePt t="19991" x="6572250" y="3067050"/>
        </p14:tracePtLst>
      </p14:laserTraceLst>
    </p:ext>
  </p:extLst>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F20F0BB-D6AF-4770-A8D4-3E0D62AC20B6}" type="slidenum">
              <a:rPr lang="en-US" altLang="en-US" sz="1000" b="0">
                <a:solidFill>
                  <a:srgbClr val="9B9A98"/>
                </a:solidFill>
                <a:latin typeface="Arial" panose="020B0604020202020204" pitchFamily="34" charset="0"/>
              </a:rPr>
              <a:pPr/>
              <a:t>205</a:t>
            </a:fld>
            <a:endParaRPr lang="en-US" altLang="en-US" sz="1000" b="0">
              <a:solidFill>
                <a:srgbClr val="9B9A98"/>
              </a:solidFill>
              <a:latin typeface="Arial" panose="020B0604020202020204" pitchFamily="34" charset="0"/>
            </a:endParaRPr>
          </a:p>
        </p:txBody>
      </p:sp>
      <p:pic>
        <p:nvPicPr>
          <p:cNvPr id="4301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97089" y="687389"/>
            <a:ext cx="8372475"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7078663" y="2884489"/>
            <a:ext cx="1009650" cy="42703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3280135651"/>
      </p:ext>
    </p:extLst>
  </p:cSld>
  <p:clrMapOvr>
    <a:masterClrMapping/>
  </p:clrMapOvr>
  <mc:AlternateContent xmlns:mc="http://schemas.openxmlformats.org/markup-compatibility/2006">
    <mc:Choice xmlns:p14="http://schemas.microsoft.com/office/powerpoint/2010/main" Requires="p14">
      <p:transition spd="slow" p14:dur="2000" advTm="72754"/>
    </mc:Choice>
    <mc:Fallback>
      <p:transition spd="slow" advTm="7275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p:ext uri="{3A86A75C-4F4B-4683-9AE1-C65F6400EC91}">
      <p14:laserTraceLst xmlns:p14="http://schemas.microsoft.com/office/powerpoint/2010/main">
        <p14:tracePtLst>
          <p14:tracePt t="33209" x="6521450" y="3067050"/>
          <p14:tracePt t="33251" x="4597400" y="3168650"/>
          <p14:tracePt t="33262" x="4140200" y="3251200"/>
          <p14:tracePt t="33279" x="3517900" y="3448050"/>
          <p14:tracePt t="33295" x="3467100" y="3460750"/>
          <p14:tracePt t="33336" x="3460750" y="3460750"/>
          <p14:tracePt t="33346" x="3429000" y="3460750"/>
          <p14:tracePt t="33362" x="3219450" y="3460750"/>
          <p14:tracePt t="33379" x="2832100" y="3422650"/>
          <p14:tracePt t="33395" x="2419350" y="3162300"/>
          <p14:tracePt t="33412" x="2095500" y="2616200"/>
          <p14:tracePt t="33429" x="1689100" y="2012950"/>
          <p14:tracePt t="33445" x="1149350" y="1587500"/>
          <p14:tracePt t="33462" x="679450" y="1352550"/>
          <p14:tracePt t="33479" x="317500" y="1219200"/>
          <p14:tracePt t="33496" x="222250" y="1174750"/>
          <p14:tracePt t="33512" x="177800" y="1149350"/>
          <p14:tracePt t="33529" x="171450" y="1130300"/>
          <p14:tracePt t="33647" x="171450" y="1123950"/>
          <p14:tracePt t="33656" x="152400" y="1117600"/>
          <p14:tracePt t="33664" x="95250" y="1092200"/>
          <p14:tracePt t="33679" x="6350" y="1054100"/>
          <p14:tracePt t="33696" x="0" y="1054100"/>
          <p14:tracePt t="33743" x="0" y="1041400"/>
          <p14:tracePt t="33751" x="0" y="1022350"/>
          <p14:tracePt t="33763" x="0" y="990600"/>
          <p14:tracePt t="33779" x="31750" y="895350"/>
          <p14:tracePt t="33796" x="88900" y="812800"/>
          <p14:tracePt t="33813" x="165100" y="717550"/>
          <p14:tracePt t="33829" x="254000" y="641350"/>
          <p14:tracePt t="33847" x="393700" y="546100"/>
          <p14:tracePt t="33863" x="412750" y="527050"/>
          <p14:tracePt t="33879" x="431800" y="482600"/>
          <p14:tracePt t="33896" x="431800" y="463550"/>
          <p14:tracePt t="33913" x="469900" y="412750"/>
          <p14:tracePt t="33946" x="469900" y="400050"/>
          <p14:tracePt t="33992" x="469900" y="393700"/>
          <p14:tracePt t="33999" x="469900" y="387350"/>
          <p14:tracePt t="34015" x="469900" y="381000"/>
          <p14:tracePt t="34023" x="469900" y="368300"/>
          <p14:tracePt t="34031" x="469900" y="355600"/>
          <p14:tracePt t="34047" x="469900" y="323850"/>
          <p14:tracePt t="34063" x="469900" y="298450"/>
          <p14:tracePt t="34079" x="469900" y="273050"/>
          <p14:tracePt t="34807" x="292100" y="285750"/>
          <p14:tracePt t="34816" x="317500" y="311150"/>
          <p14:tracePt t="34823" x="336550" y="342900"/>
          <p14:tracePt t="34831" x="355600" y="361950"/>
          <p14:tracePt t="34847" x="387350" y="400050"/>
          <p14:tracePt t="34863" x="463550" y="488950"/>
          <p14:tracePt t="34880" x="565150" y="565150"/>
          <p14:tracePt t="34896" x="692150" y="666750"/>
          <p14:tracePt t="34913" x="863600" y="793750"/>
          <p14:tracePt t="34930" x="1079500" y="901700"/>
          <p14:tracePt t="34946" x="1238250" y="1022350"/>
          <p14:tracePt t="34963" x="1352550" y="1117600"/>
          <p14:tracePt t="34980" x="1390650" y="1149350"/>
          <p14:tracePt t="35013" x="1390650" y="1155700"/>
          <p14:tracePt t="35030" x="1403350" y="1174750"/>
          <p14:tracePt t="35047" x="1409700" y="1244600"/>
          <p14:tracePt t="35063" x="1454150" y="1403350"/>
          <p14:tracePt t="35080" x="1492250" y="1511300"/>
          <p14:tracePt t="35096" x="1492250" y="1568450"/>
          <p14:tracePt t="35113" x="1492250" y="1593850"/>
          <p14:tracePt t="35319" x="1485900" y="1593850"/>
          <p14:tracePt t="35328" x="1352550" y="1574800"/>
          <p14:tracePt t="35335" x="1136650" y="1530350"/>
          <p14:tracePt t="35347" x="914400" y="1530350"/>
          <p14:tracePt t="35363" x="565150" y="1530350"/>
          <p14:tracePt t="35380" x="476250" y="1517650"/>
          <p14:tracePt t="35397" x="469900" y="1517650"/>
          <p14:tracePt t="35430" x="463550" y="1517650"/>
          <p14:tracePt t="35446" x="457200" y="1473200"/>
          <p14:tracePt t="35463" x="412750" y="1295400"/>
          <p14:tracePt t="35480" x="374650" y="1130300"/>
          <p14:tracePt t="35497" x="330200" y="990600"/>
          <p14:tracePt t="35514" x="292100" y="850900"/>
          <p14:tracePt t="35530" x="247650" y="762000"/>
          <p14:tracePt t="35547" x="228600" y="717550"/>
          <p14:tracePt t="35563" x="222250" y="685800"/>
          <p14:tracePt t="35580" x="209550" y="673100"/>
          <p14:tracePt t="35597" x="203200" y="654050"/>
          <p14:tracePt t="35613" x="190500" y="641350"/>
          <p14:tracePt t="35631" x="184150" y="615950"/>
          <p14:tracePt t="35647" x="171450" y="596900"/>
          <p14:tracePt t="35663" x="165100" y="565150"/>
          <p14:tracePt t="35680" x="158750" y="552450"/>
          <p14:tracePt t="35697" x="158750" y="527050"/>
          <p14:tracePt t="35713" x="158750" y="514350"/>
          <p14:tracePt t="35747" x="158750" y="508000"/>
          <p14:tracePt t="35763" x="158750" y="501650"/>
          <p14:tracePt t="35780" x="158750" y="482600"/>
          <p14:tracePt t="35797" x="158750" y="457200"/>
          <p14:tracePt t="35813" x="158750" y="431800"/>
          <p14:tracePt t="35831" x="158750" y="355600"/>
          <p14:tracePt t="35847" x="177800" y="317500"/>
          <p14:tracePt t="35863" x="203200" y="273050"/>
          <p14:tracePt t="36407" x="273050" y="292100"/>
          <p14:tracePt t="36416" x="292100" y="336550"/>
          <p14:tracePt t="36423" x="311150" y="381000"/>
          <p14:tracePt t="36434" x="330200" y="425450"/>
          <p14:tracePt t="36447" x="393700" y="527050"/>
          <p14:tracePt t="36463" x="482600" y="660400"/>
          <p14:tracePt t="36480" x="565150" y="755650"/>
          <p14:tracePt t="36497" x="654050" y="857250"/>
          <p14:tracePt t="36514" x="793750" y="1009650"/>
          <p14:tracePt t="36531" x="901700" y="1149350"/>
          <p14:tracePt t="36547" x="1003300" y="1263650"/>
          <p14:tracePt t="36564" x="1092200" y="1365250"/>
          <p14:tracePt t="36580" x="1117600" y="1390650"/>
          <p14:tracePt t="36597" x="1136650" y="1409700"/>
          <p14:tracePt t="36647" x="1143000" y="1435100"/>
          <p14:tracePt t="36671" x="1143000" y="1441450"/>
          <p14:tracePt t="36679" x="1149350" y="1454150"/>
          <p14:tracePt t="36696" x="1162050" y="1466850"/>
          <p14:tracePt t="36704" x="1181100" y="1498600"/>
          <p14:tracePt t="36714" x="1193800" y="1511300"/>
          <p14:tracePt t="36730" x="1231900" y="1568450"/>
          <p14:tracePt t="36747" x="1263650" y="1612900"/>
          <p14:tracePt t="36751" x="1276350" y="1631950"/>
          <p14:tracePt t="36764" x="1289050" y="1651000"/>
          <p14:tracePt t="36780" x="1308100" y="1663700"/>
          <p14:tracePt t="36797" x="1320800" y="1689100"/>
          <p14:tracePt t="36814" x="1327150" y="1701800"/>
          <p14:tracePt t="36830" x="1333500" y="1708150"/>
          <p14:tracePt t="36847" x="1339850" y="1720850"/>
          <p14:tracePt t="36872" x="1346200" y="1727200"/>
          <p14:tracePt t="36903" x="1346200" y="1733550"/>
          <p14:tracePt t="36912" x="1346200" y="1739900"/>
          <p14:tracePt t="36920" x="1352550" y="1739900"/>
          <p14:tracePt t="36936" x="1352550" y="1752600"/>
          <p14:tracePt t="37047" x="1352550" y="1758950"/>
          <p14:tracePt t="37064" x="1352550" y="1765300"/>
          <p14:tracePt t="37072" x="1352550" y="1771650"/>
          <p14:tracePt t="37096" x="1352550" y="1778000"/>
          <p14:tracePt t="37104" x="1358900" y="1784350"/>
          <p14:tracePt t="37119" x="1358900" y="1790700"/>
        </p14:tracePtLst>
      </p14:laserTraceLst>
    </p:ext>
  </p:extLs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010A9D4-9E7B-4608-836F-096E5726A6F0}" type="slidenum">
              <a:rPr lang="en-US" altLang="en-US" sz="1000" b="0">
                <a:solidFill>
                  <a:srgbClr val="9B9A98"/>
                </a:solidFill>
                <a:latin typeface="Arial" panose="020B0604020202020204" pitchFamily="34" charset="0"/>
              </a:rPr>
              <a:pPr/>
              <a:t>206</a:t>
            </a:fld>
            <a:endParaRPr lang="en-US" altLang="en-US" sz="1000" b="0">
              <a:solidFill>
                <a:srgbClr val="9B9A98"/>
              </a:solidFill>
              <a:latin typeface="Arial" panose="020B0604020202020204" pitchFamily="34" charset="0"/>
            </a:endParaRPr>
          </a:p>
        </p:txBody>
      </p:sp>
      <p:pic>
        <p:nvPicPr>
          <p:cNvPr id="4506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09664"/>
            <a:ext cx="8267700" cy="464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006975" y="2927351"/>
            <a:ext cx="617538" cy="2079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783263" y="3579814"/>
            <a:ext cx="298450" cy="2365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6965950" y="2692401"/>
            <a:ext cx="1111250" cy="436563"/>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Dependent Variables</a:t>
            </a:r>
          </a:p>
        </p:txBody>
      </p:sp>
    </p:spTree>
    <p:custDataLst>
      <p:tags r:id="rId1"/>
    </p:custDataLst>
    <p:extLst>
      <p:ext uri="{BB962C8B-B14F-4D97-AF65-F5344CB8AC3E}">
        <p14:creationId xmlns:p14="http://schemas.microsoft.com/office/powerpoint/2010/main" val="381436043"/>
      </p:ext>
    </p:extLst>
  </p:cSld>
  <p:clrMapOvr>
    <a:masterClrMapping/>
  </p:clrMapOvr>
  <mc:AlternateContent xmlns:mc="http://schemas.openxmlformats.org/markup-compatibility/2006">
    <mc:Choice xmlns:p14="http://schemas.microsoft.com/office/powerpoint/2010/main" Requires="p14">
      <p:transition spd="slow" p14:dur="2000" advTm="4958"/>
    </mc:Choice>
    <mc:Fallback>
      <p:transition spd="slow" advTm="49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9C5BFA9-FE10-4DD1-8359-F0ABE59A4A42}" type="slidenum">
              <a:rPr lang="en-US" altLang="en-US" sz="1000" b="0">
                <a:solidFill>
                  <a:srgbClr val="9B9A98"/>
                </a:solidFill>
                <a:latin typeface="Arial" panose="020B0604020202020204" pitchFamily="34" charset="0"/>
              </a:rPr>
              <a:pPr/>
              <a:t>207</a:t>
            </a:fld>
            <a:endParaRPr lang="en-US" altLang="en-US" sz="1000" b="0">
              <a:solidFill>
                <a:srgbClr val="9B9A98"/>
              </a:solidFill>
              <a:latin typeface="Arial" panose="020B0604020202020204" pitchFamily="34" charset="0"/>
            </a:endParaRPr>
          </a:p>
        </p:txBody>
      </p:sp>
      <p:pic>
        <p:nvPicPr>
          <p:cNvPr id="4710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966788"/>
            <a:ext cx="8372475"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6858001" y="3195639"/>
            <a:ext cx="1077913" cy="42068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211830075"/>
      </p:ext>
    </p:extLst>
  </p:cSld>
  <p:clrMapOvr>
    <a:masterClrMapping/>
  </p:clrMapOvr>
  <mc:AlternateContent xmlns:mc="http://schemas.openxmlformats.org/markup-compatibility/2006">
    <mc:Choice xmlns:p14="http://schemas.microsoft.com/office/powerpoint/2010/main" Requires="p14">
      <p:transition spd="slow" p14:dur="2000" advTm="5456"/>
    </mc:Choice>
    <mc:Fallback>
      <p:transition spd="slow" advTm="5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94ABFE-AB63-4B95-8254-F1C0AC772B81}" type="slidenum">
              <a:rPr lang="en-US" altLang="en-US" sz="1000" b="0">
                <a:solidFill>
                  <a:srgbClr val="9B9A98"/>
                </a:solidFill>
                <a:latin typeface="Arial" panose="020B0604020202020204" pitchFamily="34" charset="0"/>
              </a:rPr>
              <a:pPr/>
              <a:t>208</a:t>
            </a:fld>
            <a:endParaRPr lang="en-US" altLang="en-US" sz="1000" b="0">
              <a:solidFill>
                <a:srgbClr val="9B9A98"/>
              </a:solidFill>
              <a:latin typeface="Arial" panose="020B0604020202020204" pitchFamily="34" charset="0"/>
            </a:endParaRPr>
          </a:p>
        </p:txBody>
      </p:sp>
      <p:pic>
        <p:nvPicPr>
          <p:cNvPr id="49156" name="Picture 3"/>
          <p:cNvPicPr>
            <a:picLocks noChangeAspect="1" noChangeArrowheads="1"/>
          </p:cNvPicPr>
          <p:nvPr/>
        </p:nvPicPr>
        <p:blipFill>
          <a:blip r:embed="rId4">
            <a:extLst>
              <a:ext uri="{28A0092B-C50C-407E-A947-70E740481C1C}">
                <a14:useLocalDpi xmlns:a14="http://schemas.microsoft.com/office/drawing/2010/main" val="0"/>
              </a:ext>
            </a:extLst>
          </a:blip>
          <a:srcRect b="5724"/>
          <a:stretch>
            <a:fillRect/>
          </a:stretch>
        </p:blipFill>
        <p:spPr bwMode="auto">
          <a:xfrm>
            <a:off x="2047875" y="747714"/>
            <a:ext cx="7913688" cy="492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5973764" y="2243139"/>
            <a:ext cx="1152525" cy="357187"/>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Post Hoc test</a:t>
            </a:r>
          </a:p>
        </p:txBody>
      </p:sp>
      <p:sp>
        <p:nvSpPr>
          <p:cNvPr id="6" name="Rounded Rectangle 5"/>
          <p:cNvSpPr>
            <a:spLocks noChangeArrowheads="1"/>
          </p:cNvSpPr>
          <p:nvPr/>
        </p:nvSpPr>
        <p:spPr bwMode="auto">
          <a:xfrm>
            <a:off x="5124450" y="2600326"/>
            <a:ext cx="547688"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497008769"/>
      </p:ext>
    </p:extLst>
  </p:cSld>
  <p:clrMapOvr>
    <a:masterClrMapping/>
  </p:clrMapOvr>
  <mc:AlternateContent xmlns:mc="http://schemas.openxmlformats.org/markup-compatibility/2006">
    <mc:Choice xmlns:p14="http://schemas.microsoft.com/office/powerpoint/2010/main" Requires="p14">
      <p:transition spd="slow" p14:dur="2000" advTm="7392"/>
    </mc:Choice>
    <mc:Fallback>
      <p:transition spd="slow" advTm="739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46E0176-721A-4E73-BF8F-0C55B3D476FA}" type="slidenum">
              <a:rPr lang="en-US" altLang="en-US" sz="1000" b="0">
                <a:solidFill>
                  <a:srgbClr val="9B9A98"/>
                </a:solidFill>
                <a:latin typeface="Arial" panose="020B0604020202020204" pitchFamily="34" charset="0"/>
              </a:rPr>
              <a:pPr/>
              <a:t>209</a:t>
            </a:fld>
            <a:endParaRPr lang="en-US" altLang="en-US" sz="1000" b="0">
              <a:solidFill>
                <a:srgbClr val="9B9A98"/>
              </a:solidFill>
              <a:latin typeface="Arial" panose="020B0604020202020204" pitchFamily="34" charset="0"/>
            </a:endParaRPr>
          </a:p>
        </p:txBody>
      </p:sp>
      <p:pic>
        <p:nvPicPr>
          <p:cNvPr id="51204" name="Picture 3"/>
          <p:cNvPicPr>
            <a:picLocks noChangeAspect="1" noChangeArrowheads="1"/>
          </p:cNvPicPr>
          <p:nvPr/>
        </p:nvPicPr>
        <p:blipFill>
          <a:blip r:embed="rId4">
            <a:extLst>
              <a:ext uri="{28A0092B-C50C-407E-A947-70E740481C1C}">
                <a14:useLocalDpi xmlns:a14="http://schemas.microsoft.com/office/drawing/2010/main" val="0"/>
              </a:ext>
            </a:extLst>
          </a:blip>
          <a:srcRect b="5812"/>
          <a:stretch>
            <a:fillRect/>
          </a:stretch>
        </p:blipFill>
        <p:spPr bwMode="auto">
          <a:xfrm>
            <a:off x="2163764" y="814389"/>
            <a:ext cx="7939087" cy="457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426075" y="3924300"/>
            <a:ext cx="547688" cy="2238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127920906"/>
      </p:ext>
    </p:extLst>
  </p:cSld>
  <p:clrMapOvr>
    <a:masterClrMapping/>
  </p:clrMapOvr>
  <mc:AlternateContent xmlns:mc="http://schemas.openxmlformats.org/markup-compatibility/2006">
    <mc:Choice xmlns:p14="http://schemas.microsoft.com/office/powerpoint/2010/main" Requires="p14">
      <p:transition spd="slow" p14:dur="2000" advTm="1280"/>
    </mc:Choice>
    <mc:Fallback>
      <p:transition spd="slow" advTm="1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88E2588-6B25-4FA4-8845-4B8BD8F90449}" type="slidenum">
              <a:rPr lang="en-US" altLang="en-US" sz="1000" b="0">
                <a:solidFill>
                  <a:srgbClr val="9B9A98"/>
                </a:solidFill>
                <a:latin typeface="Arial" panose="020B0604020202020204" pitchFamily="34" charset="0"/>
              </a:rPr>
              <a:pPr/>
              <a:t>210</a:t>
            </a:fld>
            <a:endParaRPr lang="en-US" altLang="en-US" sz="1000" b="0">
              <a:solidFill>
                <a:srgbClr val="9B9A98"/>
              </a:solidFill>
              <a:latin typeface="Arial" panose="020B0604020202020204" pitchFamily="34" charset="0"/>
            </a:endParaRPr>
          </a:p>
        </p:txBody>
      </p:sp>
      <p:pic>
        <p:nvPicPr>
          <p:cNvPr id="5325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2488" y="1068389"/>
            <a:ext cx="8088312"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3455989"/>
            <a:ext cx="4114800" cy="173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3060293"/>
      </p:ext>
    </p:extLst>
  </p:cSld>
  <p:clrMapOvr>
    <a:masterClrMapping/>
  </p:clrMapOvr>
  <mc:AlternateContent xmlns:mc="http://schemas.openxmlformats.org/markup-compatibility/2006">
    <mc:Choice xmlns:p14="http://schemas.microsoft.com/office/powerpoint/2010/main" Requires="p14">
      <p:transition spd="slow" p14:dur="2000" advTm="7472"/>
    </mc:Choice>
    <mc:Fallback>
      <p:transition spd="slow" advTm="74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p:ext uri="{3A86A75C-4F4B-4683-9AE1-C65F6400EC91}">
      <p14:laserTraceLst xmlns:p14="http://schemas.microsoft.com/office/powerpoint/2010/main">
        <p14:tracePtLst>
          <p14:tracePt t="2328" x="1422400" y="1797050"/>
          <p14:tracePt t="2336" x="1606550" y="1784350"/>
          <p14:tracePt t="2344" x="1765300" y="1784350"/>
          <p14:tracePt t="2358" x="1822450" y="1784350"/>
          <p14:tracePt t="2392" x="1854200" y="1797050"/>
          <p14:tracePt t="2400" x="1924050" y="1860550"/>
          <p14:tracePt t="2408" x="2152650" y="2032000"/>
          <p14:tracePt t="2425" x="2692400" y="2349500"/>
          <p14:tracePt t="2442" x="3422650" y="2749550"/>
          <p14:tracePt t="2458" x="4171950" y="3175000"/>
          <p14:tracePt t="2475" x="4660900" y="3435350"/>
          <p14:tracePt t="2492" x="4857750" y="3536950"/>
          <p14:tracePt t="2508" x="4914900" y="3562350"/>
          <p14:tracePt t="2552" x="4921250" y="3562350"/>
          <p14:tracePt t="2560" x="4921250" y="3568700"/>
          <p14:tracePt t="2575" x="4908550" y="3619500"/>
          <p14:tracePt t="2592" x="4870450" y="3670300"/>
          <p14:tracePt t="2608" x="4845050" y="3746500"/>
          <p14:tracePt t="2625" x="4845050" y="3784600"/>
          <p14:tracePt t="2641" x="4883150" y="3816350"/>
          <p14:tracePt t="2658" x="5010150" y="3822700"/>
          <p14:tracePt t="2675" x="5283200" y="3784600"/>
          <p14:tracePt t="2692" x="5518150" y="3549650"/>
          <p14:tracePt t="2708" x="5600700" y="3194050"/>
          <p14:tracePt t="2725" x="5619750" y="2908300"/>
          <p14:tracePt t="2742" x="5543550" y="2711450"/>
          <p14:tracePt t="2759" x="5416550" y="2628900"/>
          <p14:tracePt t="2775" x="5200650" y="2565400"/>
          <p14:tracePt t="2792" x="4972050" y="2552700"/>
          <p14:tracePt t="2808" x="4743450" y="2552700"/>
          <p14:tracePt t="2825" x="4610100" y="2552700"/>
          <p14:tracePt t="2842" x="4591050" y="2552700"/>
          <p14:tracePt t="2895" x="4610100" y="2552700"/>
          <p14:tracePt t="2903" x="4629150" y="2552700"/>
          <p14:tracePt t="2911" x="4654550" y="2540000"/>
          <p14:tracePt t="2925" x="4654550" y="2533650"/>
          <p14:tracePt t="2952" x="4654550" y="2527300"/>
          <p14:tracePt t="2968" x="4616450" y="2527300"/>
          <p14:tracePt t="2976" x="4533900" y="2527300"/>
          <p14:tracePt t="2992" x="4286250" y="2578100"/>
          <p14:tracePt t="3009" x="4070350" y="2698750"/>
          <p14:tracePt t="3025" x="3949700" y="2774950"/>
          <p14:tracePt t="3042" x="3937000" y="2787650"/>
          <p14:tracePt t="3059" x="3968750" y="2787650"/>
          <p14:tracePt t="3075" x="4133850" y="2787650"/>
          <p14:tracePt t="3092" x="4514850" y="2686050"/>
          <p14:tracePt t="3109" x="4711700" y="2559050"/>
          <p14:tracePt t="3125" x="4762500" y="2501900"/>
          <p14:tracePt t="3142" x="4762500" y="2495550"/>
          <p14:tracePt t="3159" x="4616450" y="2489200"/>
          <p14:tracePt t="3175" x="4267200" y="2616200"/>
          <p14:tracePt t="3192" x="4044950" y="2774950"/>
          <p14:tracePt t="3209" x="3994150" y="2863850"/>
          <p14:tracePt t="3225" x="3994150" y="2882900"/>
          <p14:tracePt t="3242" x="4095750" y="2901950"/>
          <p14:tracePt t="3259" x="4394200" y="2901950"/>
          <p14:tracePt t="3275" x="4559300" y="2838450"/>
          <p14:tracePt t="3292" x="4603750" y="2781300"/>
          <p14:tracePt t="3309" x="4603750" y="2755900"/>
          <p14:tracePt t="3325" x="4495800" y="2736850"/>
          <p14:tracePt t="3343" x="4171950" y="2768600"/>
          <p14:tracePt t="3359" x="4114800" y="2806700"/>
          <p14:tracePt t="3375" x="4089400" y="2844800"/>
          <p14:tracePt t="3392" x="4089400" y="2863850"/>
          <p14:tracePt t="3409" x="4191000" y="2876550"/>
          <p14:tracePt t="3425" x="4356100" y="2876550"/>
          <p14:tracePt t="3442" x="4413250" y="2876550"/>
          <p14:tracePt t="3475" x="4413250" y="2857500"/>
          <p14:tracePt t="3492" x="4095750" y="2838450"/>
          <p14:tracePt t="3509" x="3594100" y="2838450"/>
          <p14:tracePt t="3525" x="3194050" y="2921000"/>
          <p14:tracePt t="3528" x="3130550" y="2959100"/>
          <p14:tracePt t="3543" x="3086100" y="3003550"/>
          <p14:tracePt t="3559" x="3086100" y="3022600"/>
          <p14:tracePt t="3575" x="3219450" y="3073400"/>
          <p14:tracePt t="3592" x="3473450" y="3073400"/>
          <p14:tracePt t="3609" x="3702050" y="3073400"/>
          <p14:tracePt t="3625" x="3752850" y="3054350"/>
          <p14:tracePt t="3642" x="3765550" y="3035300"/>
          <p14:tracePt t="3659" x="3765550" y="3009900"/>
          <p14:tracePt t="3675" x="3740150" y="2971800"/>
          <p14:tracePt t="3692" x="3727450" y="2971800"/>
          <p14:tracePt t="4840" x="3778250" y="2971800"/>
          <p14:tracePt t="4848" x="3879850" y="2984500"/>
          <p14:tracePt t="4859" x="4038600" y="3048000"/>
          <p14:tracePt t="4876" x="4197350" y="3117850"/>
          <p14:tracePt t="4893" x="4324350" y="3232150"/>
          <p14:tracePt t="4909" x="4470400" y="3333750"/>
          <p14:tracePt t="4926" x="4667250" y="3479800"/>
          <p14:tracePt t="4943" x="4832350" y="3568700"/>
          <p14:tracePt t="4959" x="5041900" y="3651250"/>
          <p14:tracePt t="4976" x="5111750" y="3670300"/>
          <p14:tracePt t="4993" x="5149850" y="3676650"/>
          <p14:tracePt t="5009" x="5156200" y="3683000"/>
          <p14:tracePt t="5026" x="5156200" y="3689350"/>
          <p14:tracePt t="5043" x="5162550" y="3714750"/>
          <p14:tracePt t="5059" x="5162550" y="3765550"/>
          <p14:tracePt t="5076" x="5175250" y="3822700"/>
          <p14:tracePt t="5093" x="5187950" y="3860800"/>
          <p14:tracePt t="5109" x="5194300" y="3879850"/>
        </p14:tracePtLst>
      </p14:laserTraceLst>
    </p:ext>
  </p:extLst>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06C45C6-1581-4648-B185-ADF0B3D8E9F2}" type="slidenum">
              <a:rPr lang="en-US" altLang="en-US" sz="1000" b="0">
                <a:solidFill>
                  <a:srgbClr val="9B9A98"/>
                </a:solidFill>
                <a:latin typeface="Arial" panose="020B0604020202020204" pitchFamily="34" charset="0"/>
              </a:rPr>
              <a:pPr/>
              <a:t>211</a:t>
            </a:fld>
            <a:endParaRPr lang="en-US" altLang="en-US" sz="1000" b="0">
              <a:solidFill>
                <a:srgbClr val="9B9A98"/>
              </a:solidFill>
              <a:latin typeface="Arial" panose="020B0604020202020204" pitchFamily="34" charset="0"/>
            </a:endParaRPr>
          </a:p>
        </p:txBody>
      </p:sp>
      <p:pic>
        <p:nvPicPr>
          <p:cNvPr id="55300" name="Picture 11"/>
          <p:cNvPicPr>
            <a:picLocks noChangeAspect="1"/>
          </p:cNvPicPr>
          <p:nvPr/>
        </p:nvPicPr>
        <p:blipFill>
          <a:blip r:embed="rId4">
            <a:extLst>
              <a:ext uri="{28A0092B-C50C-407E-A947-70E740481C1C}">
                <a14:useLocalDpi xmlns:a14="http://schemas.microsoft.com/office/drawing/2010/main" val="0"/>
              </a:ext>
            </a:extLst>
          </a:blip>
          <a:srcRect l="13213" t="52432" r="42763" b="8318"/>
          <a:stretch>
            <a:fillRect/>
          </a:stretch>
        </p:blipFill>
        <p:spPr bwMode="auto">
          <a:xfrm>
            <a:off x="1974850" y="933451"/>
            <a:ext cx="8477250"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378950" y="1779588"/>
            <a:ext cx="831850" cy="3921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07526" y="3225801"/>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26576" y="3986214"/>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380538" y="2501901"/>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4483525"/>
      </p:ext>
    </p:extLst>
  </p:cSld>
  <p:clrMapOvr>
    <a:masterClrMapping/>
  </p:clrMapOvr>
  <mc:AlternateContent xmlns:mc="http://schemas.openxmlformats.org/markup-compatibility/2006">
    <mc:Choice xmlns:p14="http://schemas.microsoft.com/office/powerpoint/2010/main" Requires="p14">
      <p:transition spd="slow" p14:dur="2000" advTm="15888"/>
    </mc:Choice>
    <mc:Fallback>
      <p:transition spd="slow" advTm="158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E7A81CA-66F0-43AE-8758-5A5E066CD6EB}" type="slidenum">
              <a:rPr lang="en-US" altLang="en-US" sz="1000" b="0">
                <a:solidFill>
                  <a:srgbClr val="9B9A98"/>
                </a:solidFill>
                <a:latin typeface="Arial" panose="020B0604020202020204" pitchFamily="34" charset="0"/>
              </a:rPr>
              <a:pPr/>
              <a:t>212</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Gender</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57348" name="Picture 2"/>
          <p:cNvPicPr>
            <a:picLocks noChangeAspect="1"/>
          </p:cNvPicPr>
          <p:nvPr/>
        </p:nvPicPr>
        <p:blipFill>
          <a:blip r:embed="rId3">
            <a:extLst>
              <a:ext uri="{28A0092B-C50C-407E-A947-70E740481C1C}">
                <a14:useLocalDpi xmlns:a14="http://schemas.microsoft.com/office/drawing/2010/main" val="0"/>
              </a:ext>
            </a:extLst>
          </a:blip>
          <a:srcRect l="30008" t="25198" r="30984" b="56474"/>
          <a:stretch>
            <a:fillRect/>
          </a:stretch>
        </p:blipFill>
        <p:spPr bwMode="auto">
          <a:xfrm>
            <a:off x="2332038" y="3001963"/>
            <a:ext cx="7612062" cy="201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403329349"/>
      </p:ext>
    </p:extLst>
  </p:cSld>
  <p:clrMapOvr>
    <a:masterClrMapping/>
  </p:clrMapOvr>
  <mc:AlternateContent xmlns:mc="http://schemas.openxmlformats.org/markup-compatibility/2006">
    <mc:Choice xmlns:p14="http://schemas.microsoft.com/office/powerpoint/2010/main" Requires="p14">
      <p:transition spd="slow" p14:dur="2000" advTm="8800"/>
    </mc:Choice>
    <mc:Fallback>
      <p:transition spd="slow" advTm="88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09664"/>
            <a:ext cx="8267700" cy="464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7E51DD-58E3-4207-A90D-8AD2DC1F1405}" type="slidenum">
              <a:rPr lang="en-US" altLang="en-US" sz="1000" b="0">
                <a:solidFill>
                  <a:srgbClr val="9B9A98"/>
                </a:solidFill>
                <a:latin typeface="Arial" panose="020B0604020202020204" pitchFamily="34" charset="0"/>
              </a:rPr>
              <a:pPr/>
              <a:t>213</a:t>
            </a:fld>
            <a:endParaRPr lang="en-US" altLang="en-US" sz="1000" b="0">
              <a:solidFill>
                <a:srgbClr val="9B9A98"/>
              </a:solidFill>
              <a:latin typeface="Arial" panose="020B0604020202020204" pitchFamily="34" charset="0"/>
            </a:endParaRPr>
          </a:p>
        </p:txBody>
      </p:sp>
      <p:sp>
        <p:nvSpPr>
          <p:cNvPr id="5" name="Line Callout 1 4"/>
          <p:cNvSpPr>
            <a:spLocks/>
          </p:cNvSpPr>
          <p:nvPr/>
        </p:nvSpPr>
        <p:spPr bwMode="auto">
          <a:xfrm>
            <a:off x="6837364" y="3322638"/>
            <a:ext cx="1076325" cy="419100"/>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99955634"/>
      </p:ext>
    </p:extLst>
  </p:cSld>
  <p:clrMapOvr>
    <a:masterClrMapping/>
  </p:clrMapOvr>
  <mc:AlternateContent xmlns:mc="http://schemas.openxmlformats.org/markup-compatibility/2006">
    <mc:Choice xmlns:p14="http://schemas.microsoft.com/office/powerpoint/2010/main" Requires="p14">
      <p:transition spd="slow" p14:dur="2000" advTm="7056"/>
    </mc:Choice>
    <mc:Fallback>
      <p:transition spd="slow" advTm="70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A7BBAC7-3DA6-4034-989A-53CA521B1236}" type="slidenum">
              <a:rPr lang="en-US" altLang="en-US" sz="1000" b="0">
                <a:solidFill>
                  <a:srgbClr val="9B9A98"/>
                </a:solidFill>
                <a:latin typeface="Arial" panose="020B0604020202020204" pitchFamily="34" charset="0"/>
              </a:rPr>
              <a:pPr/>
              <a:t>214</a:t>
            </a:fld>
            <a:endParaRPr lang="en-US" altLang="en-US" sz="1000" b="0">
              <a:solidFill>
                <a:srgbClr val="9B9A98"/>
              </a:solidFill>
              <a:latin typeface="Arial" panose="020B0604020202020204" pitchFamily="34" charset="0"/>
            </a:endParaRPr>
          </a:p>
        </p:txBody>
      </p:sp>
      <p:pic>
        <p:nvPicPr>
          <p:cNvPr id="6042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85951" y="1116013"/>
            <a:ext cx="8556625"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1606551"/>
            <a:ext cx="4114800" cy="173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137914517"/>
      </p:ext>
    </p:extLst>
  </p:cSld>
  <p:clrMapOvr>
    <a:masterClrMapping/>
  </p:clrMapOvr>
  <mc:AlternateContent xmlns:mc="http://schemas.openxmlformats.org/markup-compatibility/2006">
    <mc:Choice xmlns:p14="http://schemas.microsoft.com/office/powerpoint/2010/main" Requires="p14">
      <p:transition spd="slow" p14:dur="2000" advTm="1423"/>
    </mc:Choice>
    <mc:Fallback>
      <p:transition spd="slow" advTm="142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AD5C8C-EF5A-494D-B32C-A9913BC4C4C0}" type="slidenum">
              <a:rPr lang="en-US" altLang="en-US" sz="1000" b="0">
                <a:solidFill>
                  <a:srgbClr val="9B9A98"/>
                </a:solidFill>
                <a:latin typeface="Arial" panose="020B0604020202020204" pitchFamily="34" charset="0"/>
              </a:rPr>
              <a:pPr/>
              <a:t>215</a:t>
            </a:fld>
            <a:endParaRPr lang="en-US" altLang="en-US" sz="1000" b="0">
              <a:solidFill>
                <a:srgbClr val="9B9A98"/>
              </a:solidFill>
              <a:latin typeface="Arial" panose="020B0604020202020204" pitchFamily="34" charset="0"/>
            </a:endParaRPr>
          </a:p>
        </p:txBody>
      </p:sp>
      <p:pic>
        <p:nvPicPr>
          <p:cNvPr id="62468" name="Picture 8"/>
          <p:cNvPicPr>
            <a:picLocks noChangeAspect="1"/>
          </p:cNvPicPr>
          <p:nvPr/>
        </p:nvPicPr>
        <p:blipFill>
          <a:blip r:embed="rId4">
            <a:extLst>
              <a:ext uri="{28A0092B-C50C-407E-A947-70E740481C1C}">
                <a14:useLocalDpi xmlns:a14="http://schemas.microsoft.com/office/drawing/2010/main" val="0"/>
              </a:ext>
            </a:extLst>
          </a:blip>
          <a:srcRect l="13824" t="9772" r="43057" b="53976"/>
          <a:stretch>
            <a:fillRect/>
          </a:stretch>
        </p:blipFill>
        <p:spPr bwMode="auto">
          <a:xfrm>
            <a:off x="2943226" y="998539"/>
            <a:ext cx="7267575" cy="343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378950" y="1736726"/>
            <a:ext cx="831850" cy="3921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07526" y="2870201"/>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26576" y="3609976"/>
            <a:ext cx="830263"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380538" y="2287589"/>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Line Callout 1 10"/>
          <p:cNvSpPr>
            <a:spLocks/>
          </p:cNvSpPr>
          <p:nvPr/>
        </p:nvSpPr>
        <p:spPr bwMode="auto">
          <a:xfrm>
            <a:off x="6664326" y="188914"/>
            <a:ext cx="1954213" cy="490537"/>
          </a:xfrm>
          <a:prstGeom prst="borderCallout1">
            <a:avLst>
              <a:gd name="adj1" fmla="val 101685"/>
              <a:gd name="adj2" fmla="val 32833"/>
              <a:gd name="adj3" fmla="val 451954"/>
              <a:gd name="adj4" fmla="val 152491"/>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dirty="0">
                <a:solidFill>
                  <a:schemeClr val="tx1"/>
                </a:solidFill>
                <a:cs typeface="Times New Roman" panose="02020603050405020304" pitchFamily="18" charset="0"/>
              </a:rPr>
              <a:t>Less than 0.05 (the level of significance)</a:t>
            </a:r>
            <a:endParaRPr lang="en-US" altLang="en-US" sz="1200" dirty="0">
              <a:solidFill>
                <a:schemeClr val="tx1"/>
              </a:solidFill>
            </a:endParaRPr>
          </a:p>
        </p:txBody>
      </p:sp>
    </p:spTree>
    <p:custDataLst>
      <p:tags r:id="rId1"/>
    </p:custDataLst>
    <p:extLst>
      <p:ext uri="{BB962C8B-B14F-4D97-AF65-F5344CB8AC3E}">
        <p14:creationId xmlns:p14="http://schemas.microsoft.com/office/powerpoint/2010/main" val="2769703182"/>
      </p:ext>
    </p:extLst>
  </p:cSld>
  <p:clrMapOvr>
    <a:masterClrMapping/>
  </p:clrMapOvr>
  <mc:AlternateContent xmlns:mc="http://schemas.openxmlformats.org/markup-compatibility/2006">
    <mc:Choice xmlns:p14="http://schemas.microsoft.com/office/powerpoint/2010/main" Requires="p14">
      <p:transition spd="slow" p14:dur="2000" advTm="19231"/>
    </mc:Choice>
    <mc:Fallback>
      <p:transition spd="slow" advTm="1923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Lst>
  </p:timing>
  <p:extLst>
    <p:ext uri="{3A86A75C-4F4B-4683-9AE1-C65F6400EC91}">
      <p14:laserTraceLst xmlns:p14="http://schemas.microsoft.com/office/powerpoint/2010/main">
        <p14:tracePtLst>
          <p14:tracePt t="8960" x="5099050" y="3898900"/>
          <p14:tracePt t="8969" x="4673600" y="4006850"/>
          <p14:tracePt t="8976" x="4102100" y="4203700"/>
          <p14:tracePt t="8984" x="3562350" y="4457700"/>
          <p14:tracePt t="9000" x="2705100" y="5022850"/>
          <p14:tracePt t="9017" x="2057400" y="5410200"/>
          <p14:tracePt t="9033" x="1403350" y="5626100"/>
          <p14:tracePt t="9050" x="819150" y="5702300"/>
          <p14:tracePt t="9067" x="374650" y="5702300"/>
          <p14:tracePt t="9083" x="171450" y="5638800"/>
          <p14:tracePt t="9100" x="69850" y="5549900"/>
          <p14:tracePt t="9117" x="31750" y="5441950"/>
          <p14:tracePt t="9133" x="25400" y="5302250"/>
          <p14:tracePt t="9150" x="107950" y="5054600"/>
          <p14:tracePt t="9167" x="304800" y="4654550"/>
          <p14:tracePt t="9183" x="742950" y="4140200"/>
          <p14:tracePt t="9200" x="844550" y="4089400"/>
          <p14:tracePt t="9217" x="863600" y="4083050"/>
          <p14:tracePt t="9233" x="901700" y="4057650"/>
          <p14:tracePt t="9250" x="971550" y="4038600"/>
          <p14:tracePt t="9267" x="1003300" y="4025900"/>
          <p14:tracePt t="9283" x="1009650" y="4025900"/>
          <p14:tracePt t="9300" x="1022350" y="4019550"/>
          <p14:tracePt t="9317" x="1104900" y="3975100"/>
          <p14:tracePt t="9333" x="1231900" y="3924300"/>
          <p14:tracePt t="9351" x="1568450" y="3708400"/>
          <p14:tracePt t="9367" x="1739900" y="3600450"/>
          <p14:tracePt t="9383" x="2349500" y="3136900"/>
          <p14:tracePt t="9400" x="2717800" y="2946400"/>
          <p14:tracePt t="9417" x="3124200" y="2787650"/>
          <p14:tracePt t="9433" x="3454400" y="2692400"/>
          <p14:tracePt t="9450" x="3670300" y="2616200"/>
          <p14:tracePt t="9467" x="3810000" y="2520950"/>
          <p14:tracePt t="9483" x="3924300" y="2425700"/>
          <p14:tracePt t="9500" x="4000500" y="2355850"/>
          <p14:tracePt t="9517" x="4089400" y="2286000"/>
          <p14:tracePt t="9520" x="4102100" y="2279650"/>
          <p14:tracePt t="9533" x="4114800" y="2273300"/>
          <p14:tracePt t="9550" x="4121150" y="2266950"/>
          <p14:tracePt t="9567" x="4127500" y="2260600"/>
          <p14:tracePt t="9663" x="4152900" y="2260600"/>
          <p14:tracePt t="9671" x="4203700" y="2286000"/>
          <p14:tracePt t="9680" x="4229100" y="2305050"/>
          <p14:tracePt t="9687" x="4254500" y="2330450"/>
          <p14:tracePt t="9700" x="4279900" y="2355850"/>
          <p14:tracePt t="9717" x="4286250" y="2362200"/>
          <p14:tracePt t="9733" x="4292600" y="2374900"/>
          <p14:tracePt t="9751" x="4292600" y="2432050"/>
          <p14:tracePt t="9767" x="4292600" y="2451100"/>
          <p14:tracePt t="9783" x="4292600" y="2571750"/>
          <p14:tracePt t="9800" x="4286250" y="2635250"/>
          <p14:tracePt t="9817" x="4260850" y="2686050"/>
          <p14:tracePt t="9833" x="4260850" y="2698750"/>
          <p14:tracePt t="9850" x="4260850" y="2711450"/>
          <p14:tracePt t="9887" x="4241800" y="2711450"/>
          <p14:tracePt t="9903" x="4241800" y="2705100"/>
          <p14:tracePt t="9917" x="4241800" y="2698750"/>
          <p14:tracePt t="10248" x="4254500" y="2660650"/>
          <p14:tracePt t="10256" x="4432300" y="2597150"/>
          <p14:tracePt t="10267" x="4597400" y="2514600"/>
          <p14:tracePt t="10284" x="4660900" y="2470150"/>
          <p14:tracePt t="10688" x="4648200" y="2470150"/>
          <p14:tracePt t="10696" x="4629150" y="2470150"/>
          <p14:tracePt t="10703" x="4622800" y="2470150"/>
        </p14:tracePtLst>
      </p14:laserTraceLst>
    </p:ext>
  </p:extLs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206CB10-B9B7-48FD-B103-40089F421D8A}" type="slidenum">
              <a:rPr lang="en-US" altLang="en-US" sz="1000" b="0">
                <a:solidFill>
                  <a:srgbClr val="9B9A98"/>
                </a:solidFill>
                <a:latin typeface="Arial" panose="020B0604020202020204" pitchFamily="34" charset="0"/>
              </a:rPr>
              <a:pPr/>
              <a:t>216</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Nationality</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64516" name="Picture 1"/>
          <p:cNvPicPr>
            <a:picLocks noChangeAspect="1"/>
          </p:cNvPicPr>
          <p:nvPr/>
        </p:nvPicPr>
        <p:blipFill>
          <a:blip r:embed="rId3">
            <a:extLst>
              <a:ext uri="{28A0092B-C50C-407E-A947-70E740481C1C}">
                <a14:useLocalDpi xmlns:a14="http://schemas.microsoft.com/office/drawing/2010/main" val="0"/>
              </a:ext>
            </a:extLst>
          </a:blip>
          <a:srcRect l="30466" t="27081" r="31499" b="55795"/>
          <a:stretch>
            <a:fillRect/>
          </a:stretch>
        </p:blipFill>
        <p:spPr bwMode="auto">
          <a:xfrm>
            <a:off x="2636838" y="3327401"/>
            <a:ext cx="7154862"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259240672"/>
      </p:ext>
    </p:extLst>
  </p:cSld>
  <p:clrMapOvr>
    <a:masterClrMapping/>
  </p:clrMapOvr>
  <mc:AlternateContent xmlns:mc="http://schemas.openxmlformats.org/markup-compatibility/2006">
    <mc:Choice xmlns:p14="http://schemas.microsoft.com/office/powerpoint/2010/main" Requires="p14">
      <p:transition spd="slow" p14:dur="2000" advTm="14608"/>
    </mc:Choice>
    <mc:Fallback>
      <p:transition spd="slow" advTm="146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BD9D9A-0B71-4D73-AA6D-CE40995CED7C}" type="slidenum">
              <a:rPr lang="en-US" altLang="en-US" sz="1000" b="0">
                <a:solidFill>
                  <a:srgbClr val="9B9A98"/>
                </a:solidFill>
                <a:latin typeface="Arial" panose="020B0604020202020204" pitchFamily="34" charset="0"/>
              </a:rPr>
              <a:pPr/>
              <a:t>217</a:t>
            </a:fld>
            <a:endParaRPr lang="en-US" altLang="en-US" sz="1000" b="0">
              <a:solidFill>
                <a:srgbClr val="9B9A98"/>
              </a:solidFill>
              <a:latin typeface="Arial" panose="020B0604020202020204" pitchFamily="34" charset="0"/>
            </a:endParaRPr>
          </a:p>
        </p:txBody>
      </p:sp>
      <p:pic>
        <p:nvPicPr>
          <p:cNvPr id="65540" name="Picture 1"/>
          <p:cNvPicPr>
            <a:picLocks noChangeAspect="1"/>
          </p:cNvPicPr>
          <p:nvPr/>
        </p:nvPicPr>
        <p:blipFill>
          <a:blip r:embed="rId4">
            <a:extLst>
              <a:ext uri="{28A0092B-C50C-407E-A947-70E740481C1C}">
                <a14:useLocalDpi xmlns:a14="http://schemas.microsoft.com/office/drawing/2010/main" val="0"/>
              </a:ext>
            </a:extLst>
          </a:blip>
          <a:srcRect l="13220" t="12904" r="34850" b="37709"/>
          <a:stretch>
            <a:fillRect/>
          </a:stretch>
        </p:blipFill>
        <p:spPr bwMode="auto">
          <a:xfrm>
            <a:off x="1943101" y="1152526"/>
            <a:ext cx="8220075" cy="439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7318375" y="4167188"/>
            <a:ext cx="573088" cy="215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3749676" y="3951289"/>
            <a:ext cx="696913" cy="295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4648201" y="4167189"/>
            <a:ext cx="796925" cy="231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43105752"/>
      </p:ext>
    </p:extLst>
  </p:cSld>
  <p:clrMapOvr>
    <a:masterClrMapping/>
  </p:clrMapOvr>
  <mc:AlternateContent xmlns:mc="http://schemas.openxmlformats.org/markup-compatibility/2006">
    <mc:Choice xmlns:p14="http://schemas.microsoft.com/office/powerpoint/2010/main" Requires="p14">
      <p:transition spd="slow" p14:dur="2000" advTm="33872"/>
    </mc:Choice>
    <mc:Fallback>
      <p:transition spd="slow" advTm="338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3B6A1A1-0CA1-4008-9807-307EB01B996F}" type="slidenum">
              <a:rPr lang="en-US" altLang="en-US" sz="1000" b="0">
                <a:solidFill>
                  <a:srgbClr val="9B9A98"/>
                </a:solidFill>
                <a:latin typeface="Arial" panose="020B0604020202020204" pitchFamily="34" charset="0"/>
              </a:rPr>
              <a:pPr/>
              <a:t>218</a:t>
            </a:fld>
            <a:endParaRPr lang="en-US" altLang="en-US" sz="1000" b="0">
              <a:solidFill>
                <a:srgbClr val="9B9A98"/>
              </a:solidFill>
              <a:latin typeface="Arial" panose="020B0604020202020204" pitchFamily="34" charset="0"/>
            </a:endParaRPr>
          </a:p>
        </p:txBody>
      </p:sp>
      <p:sp>
        <p:nvSpPr>
          <p:cNvPr id="4" name="Rounded Rectangle 3"/>
          <p:cNvSpPr/>
          <p:nvPr/>
        </p:nvSpPr>
        <p:spPr>
          <a:xfrm>
            <a:off x="2330451" y="606426"/>
            <a:ext cx="7383463" cy="5553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Looking at the results of the post-tests of the satisfaction  with services, we find that the resulting probabilistic value between the respondents with Egyptian and those with Foreigners is 0.041, which is less than 0.05 (the level of significance), so we say that there are statistically significant differences between the respondents with Egyptian and those with Foreigners and that The differences between the rest of the respondents are not statistically significant</a:t>
            </a:r>
          </a:p>
        </p:txBody>
      </p:sp>
    </p:spTree>
    <p:custDataLst>
      <p:tags r:id="rId1"/>
    </p:custDataLst>
    <p:extLst>
      <p:ext uri="{BB962C8B-B14F-4D97-AF65-F5344CB8AC3E}">
        <p14:creationId xmlns:p14="http://schemas.microsoft.com/office/powerpoint/2010/main" val="1071765375"/>
      </p:ext>
    </p:extLst>
  </p:cSld>
  <p:clrMapOvr>
    <a:masterClrMapping/>
  </p:clrMapOvr>
  <mc:AlternateContent xmlns:mc="http://schemas.openxmlformats.org/markup-compatibility/2006">
    <mc:Choice xmlns:p14="http://schemas.microsoft.com/office/powerpoint/2010/main" Requires="p14">
      <p:transition spd="slow" p14:dur="2000" advTm="11519"/>
    </mc:Choice>
    <mc:Fallback>
      <p:transition spd="slow" advTm="115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8C8C728-62B4-4CFC-BBE2-56C69572B80C}" type="slidenum">
              <a:rPr lang="en-US" altLang="en-US" sz="1000" b="0">
                <a:solidFill>
                  <a:srgbClr val="9B9A98"/>
                </a:solidFill>
                <a:latin typeface="Arial" panose="020B0604020202020204" pitchFamily="34" charset="0"/>
              </a:rPr>
              <a:pPr/>
              <a:t>219</a:t>
            </a:fld>
            <a:endParaRPr lang="en-US" altLang="en-US" sz="1000" b="0">
              <a:solidFill>
                <a:srgbClr val="9B9A98"/>
              </a:solidFill>
              <a:latin typeface="Arial" panose="020B0604020202020204" pitchFamily="34" charset="0"/>
            </a:endParaRPr>
          </a:p>
        </p:txBody>
      </p:sp>
      <p:pic>
        <p:nvPicPr>
          <p:cNvPr id="6963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68488" y="1225551"/>
            <a:ext cx="8342312" cy="469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Callout 1 4"/>
          <p:cNvSpPr>
            <a:spLocks/>
          </p:cNvSpPr>
          <p:nvPr/>
        </p:nvSpPr>
        <p:spPr bwMode="auto">
          <a:xfrm>
            <a:off x="6837364" y="3375025"/>
            <a:ext cx="1076325" cy="419100"/>
          </a:xfrm>
          <a:prstGeom prst="borderCallout1">
            <a:avLst>
              <a:gd name="adj1" fmla="val 18750"/>
              <a:gd name="adj2" fmla="val -8333"/>
              <a:gd name="adj3" fmla="val 112500"/>
              <a:gd name="adj4" fmla="val -3833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rgbClr val="002060"/>
                </a:solidFill>
              </a:rPr>
              <a:t>Independent VAriable</a:t>
            </a:r>
          </a:p>
        </p:txBody>
      </p:sp>
    </p:spTree>
    <p:custDataLst>
      <p:tags r:id="rId1"/>
    </p:custDataLst>
    <p:extLst>
      <p:ext uri="{BB962C8B-B14F-4D97-AF65-F5344CB8AC3E}">
        <p14:creationId xmlns:p14="http://schemas.microsoft.com/office/powerpoint/2010/main" val="2639810119"/>
      </p:ext>
    </p:extLst>
  </p:cSld>
  <p:clrMapOvr>
    <a:masterClrMapping/>
  </p:clrMapOvr>
  <mc:AlternateContent xmlns:mc="http://schemas.openxmlformats.org/markup-compatibility/2006">
    <mc:Choice xmlns:p14="http://schemas.microsoft.com/office/powerpoint/2010/main" Requires="p14">
      <p:transition spd="slow" p14:dur="2000" advTm="9328"/>
    </mc:Choice>
    <mc:Fallback>
      <p:transition spd="slow" advTm="932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BE3F980-B3E8-4E3F-BD55-7D53091F28A9}" type="slidenum">
              <a:rPr lang="en-US" altLang="en-US" sz="1000" b="0">
                <a:solidFill>
                  <a:srgbClr val="9B9A98"/>
                </a:solidFill>
                <a:latin typeface="Arial" panose="020B0604020202020204" pitchFamily="34" charset="0"/>
              </a:rPr>
              <a:pPr/>
              <a:t>220</a:t>
            </a:fld>
            <a:endParaRPr lang="en-US" altLang="en-US" sz="1000" b="0">
              <a:solidFill>
                <a:srgbClr val="9B9A98"/>
              </a:solidFill>
              <a:latin typeface="Arial" panose="020B0604020202020204" pitchFamily="34" charset="0"/>
            </a:endParaRPr>
          </a:p>
        </p:txBody>
      </p:sp>
      <p:pic>
        <p:nvPicPr>
          <p:cNvPr id="7168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55700"/>
            <a:ext cx="8477250"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947988" y="2092326"/>
            <a:ext cx="4114800" cy="20177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19320408"/>
      </p:ext>
    </p:extLst>
  </p:cSld>
  <p:clrMapOvr>
    <a:masterClrMapping/>
  </p:clrMapOvr>
  <mc:AlternateContent xmlns:mc="http://schemas.openxmlformats.org/markup-compatibility/2006">
    <mc:Choice xmlns:p14="http://schemas.microsoft.com/office/powerpoint/2010/main" Requires="p14">
      <p:transition spd="slow" p14:dur="2000" advTm="1376"/>
    </mc:Choice>
    <mc:Fallback>
      <p:transition spd="slow" advTm="13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F90CF731-F8F5-457E-9407-5C37921BDFF4}" type="slidenum">
              <a:rPr lang="en-US" altLang="en-US" sz="1000" b="0">
                <a:solidFill>
                  <a:srgbClr val="9B9A98"/>
                </a:solidFill>
                <a:latin typeface="Arial" panose="020B0604020202020204" pitchFamily="34" charset="0"/>
              </a:rPr>
              <a:pPr/>
              <a:t>221</a:t>
            </a:fld>
            <a:endParaRPr lang="en-US" altLang="en-US" sz="1000" b="0">
              <a:solidFill>
                <a:srgbClr val="9B9A98"/>
              </a:solidFill>
              <a:latin typeface="Arial" panose="020B0604020202020204" pitchFamily="34" charset="0"/>
            </a:endParaRPr>
          </a:p>
        </p:txBody>
      </p:sp>
      <p:pic>
        <p:nvPicPr>
          <p:cNvPr id="73732" name="Picture 11"/>
          <p:cNvPicPr>
            <a:picLocks noChangeAspect="1"/>
          </p:cNvPicPr>
          <p:nvPr/>
        </p:nvPicPr>
        <p:blipFill>
          <a:blip r:embed="rId4">
            <a:extLst>
              <a:ext uri="{28A0092B-C50C-407E-A947-70E740481C1C}">
                <a14:useLocalDpi xmlns:a14="http://schemas.microsoft.com/office/drawing/2010/main" val="0"/>
              </a:ext>
            </a:extLst>
          </a:blip>
          <a:srcRect l="13454" t="19398" r="43272" b="43349"/>
          <a:stretch>
            <a:fillRect/>
          </a:stretch>
        </p:blipFill>
        <p:spPr bwMode="auto">
          <a:xfrm>
            <a:off x="1852614" y="1374776"/>
            <a:ext cx="8624887"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a:spLocks noChangeArrowheads="1"/>
          </p:cNvSpPr>
          <p:nvPr/>
        </p:nvSpPr>
        <p:spPr bwMode="auto">
          <a:xfrm>
            <a:off x="9483725" y="2241551"/>
            <a:ext cx="831850" cy="3921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9469438" y="3773489"/>
            <a:ext cx="831850"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9488488" y="4513264"/>
            <a:ext cx="831850"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0" name="Rounded Rectangle 9"/>
          <p:cNvSpPr>
            <a:spLocks noChangeArrowheads="1"/>
          </p:cNvSpPr>
          <p:nvPr/>
        </p:nvSpPr>
        <p:spPr bwMode="auto">
          <a:xfrm>
            <a:off x="9475788" y="2990851"/>
            <a:ext cx="830262" cy="390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1" name="Line Callout 1 10"/>
          <p:cNvSpPr>
            <a:spLocks/>
          </p:cNvSpPr>
          <p:nvPr/>
        </p:nvSpPr>
        <p:spPr bwMode="auto">
          <a:xfrm>
            <a:off x="6664326" y="188914"/>
            <a:ext cx="1954213" cy="490537"/>
          </a:xfrm>
          <a:prstGeom prst="borderCallout1">
            <a:avLst>
              <a:gd name="adj1" fmla="val 101685"/>
              <a:gd name="adj2" fmla="val 32833"/>
              <a:gd name="adj3" fmla="val 762634"/>
              <a:gd name="adj4" fmla="val 158940"/>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dirty="0">
                <a:solidFill>
                  <a:schemeClr val="tx1"/>
                </a:solidFill>
                <a:cs typeface="Times New Roman" panose="02020603050405020304" pitchFamily="18" charset="0"/>
              </a:rPr>
              <a:t>Less than 0.05 (the level of significance)</a:t>
            </a:r>
            <a:endParaRPr lang="en-US" altLang="en-US" sz="1200" dirty="0">
              <a:solidFill>
                <a:schemeClr val="tx1"/>
              </a:solidFill>
            </a:endParaRPr>
          </a:p>
        </p:txBody>
      </p:sp>
    </p:spTree>
    <p:custDataLst>
      <p:tags r:id="rId1"/>
    </p:custDataLst>
    <p:extLst>
      <p:ext uri="{BB962C8B-B14F-4D97-AF65-F5344CB8AC3E}">
        <p14:creationId xmlns:p14="http://schemas.microsoft.com/office/powerpoint/2010/main" val="1936214156"/>
      </p:ext>
    </p:extLst>
  </p:cSld>
  <p:clrMapOvr>
    <a:masterClrMapping/>
  </p:clrMapOvr>
  <mc:AlternateContent xmlns:mc="http://schemas.openxmlformats.org/markup-compatibility/2006">
    <mc:Choice xmlns:p14="http://schemas.microsoft.com/office/powerpoint/2010/main" Requires="p14">
      <p:transition spd="slow" p14:dur="2000" advTm="17456"/>
    </mc:Choice>
    <mc:Fallback>
      <p:transition spd="slow" advTm="17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4F31196-9A86-4B9E-98A6-8B3AD08F44C9}" type="slidenum">
              <a:rPr lang="en-US" altLang="en-US" sz="1000" b="0">
                <a:solidFill>
                  <a:srgbClr val="9B9A98"/>
                </a:solidFill>
                <a:latin typeface="Arial" panose="020B0604020202020204" pitchFamily="34" charset="0"/>
              </a:rPr>
              <a:pPr/>
              <a:t>222</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Educational Level</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75780" name="Picture 3"/>
          <p:cNvPicPr>
            <a:picLocks noChangeAspect="1"/>
          </p:cNvPicPr>
          <p:nvPr/>
        </p:nvPicPr>
        <p:blipFill>
          <a:blip r:embed="rId3">
            <a:extLst>
              <a:ext uri="{28A0092B-C50C-407E-A947-70E740481C1C}">
                <a14:useLocalDpi xmlns:a14="http://schemas.microsoft.com/office/drawing/2010/main" val="0"/>
              </a:ext>
            </a:extLst>
          </a:blip>
          <a:srcRect l="30547" t="27303" r="31232" b="56161"/>
          <a:stretch>
            <a:fillRect/>
          </a:stretch>
        </p:blipFill>
        <p:spPr bwMode="auto">
          <a:xfrm>
            <a:off x="2697163" y="3027363"/>
            <a:ext cx="7340600"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351605139"/>
      </p:ext>
    </p:extLst>
  </p:cSld>
  <p:clrMapOvr>
    <a:masterClrMapping/>
  </p:clrMapOvr>
  <mc:AlternateContent xmlns:mc="http://schemas.openxmlformats.org/markup-compatibility/2006">
    <mc:Choice xmlns:p14="http://schemas.microsoft.com/office/powerpoint/2010/main" Requires="p14">
      <p:transition spd="slow" p14:dur="2000" advTm="6400"/>
    </mc:Choice>
    <mc:Fallback>
      <p:transition spd="slow" advTm="64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6941829-D851-4FC6-B12B-FD72F5C325CE}" type="slidenum">
              <a:rPr lang="en-US" altLang="en-US" sz="1000" b="0">
                <a:solidFill>
                  <a:srgbClr val="9B9A98"/>
                </a:solidFill>
                <a:latin typeface="Arial" panose="020B0604020202020204" pitchFamily="34" charset="0"/>
              </a:rPr>
              <a:pPr/>
              <a:t>223</a:t>
            </a:fld>
            <a:endParaRPr lang="en-US" altLang="en-US" sz="1000" b="0">
              <a:solidFill>
                <a:srgbClr val="9B9A98"/>
              </a:solidFill>
              <a:latin typeface="Arial" panose="020B0604020202020204" pitchFamily="34" charset="0"/>
            </a:endParaRPr>
          </a:p>
        </p:txBody>
      </p:sp>
      <p:pic>
        <p:nvPicPr>
          <p:cNvPr id="76804" name="Picture 2"/>
          <p:cNvPicPr>
            <a:picLocks noChangeAspect="1"/>
          </p:cNvPicPr>
          <p:nvPr/>
        </p:nvPicPr>
        <p:blipFill>
          <a:blip r:embed="rId4">
            <a:extLst>
              <a:ext uri="{28A0092B-C50C-407E-A947-70E740481C1C}">
                <a14:useLocalDpi xmlns:a14="http://schemas.microsoft.com/office/drawing/2010/main" val="0"/>
              </a:ext>
            </a:extLst>
          </a:blip>
          <a:srcRect l="14384" t="27022" r="31258" b="41974"/>
          <a:stretch>
            <a:fillRect/>
          </a:stretch>
        </p:blipFill>
        <p:spPr bwMode="auto">
          <a:xfrm>
            <a:off x="2087563" y="1344613"/>
            <a:ext cx="7734300"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7486650" y="2117725"/>
            <a:ext cx="573088" cy="2159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8" name="Rounded Rectangle 7"/>
          <p:cNvSpPr>
            <a:spLocks noChangeArrowheads="1"/>
          </p:cNvSpPr>
          <p:nvPr/>
        </p:nvSpPr>
        <p:spPr bwMode="auto">
          <a:xfrm>
            <a:off x="4648201" y="2117726"/>
            <a:ext cx="796925" cy="231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9" name="Rounded Rectangle 8"/>
          <p:cNvSpPr>
            <a:spLocks noChangeArrowheads="1"/>
          </p:cNvSpPr>
          <p:nvPr/>
        </p:nvSpPr>
        <p:spPr bwMode="auto">
          <a:xfrm>
            <a:off x="3517901" y="1912939"/>
            <a:ext cx="696913" cy="293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535551491"/>
      </p:ext>
    </p:extLst>
  </p:cSld>
  <p:clrMapOvr>
    <a:masterClrMapping/>
  </p:clrMapOvr>
  <mc:AlternateContent xmlns:mc="http://schemas.openxmlformats.org/markup-compatibility/2006">
    <mc:Choice xmlns:p14="http://schemas.microsoft.com/office/powerpoint/2010/main" Requires="p14">
      <p:transition spd="slow" p14:dur="2000" advTm="20656"/>
    </mc:Choice>
    <mc:Fallback>
      <p:transition spd="slow" advTm="206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2F433F-A15E-4178-9617-225A341D10A8}" type="slidenum">
              <a:rPr lang="en-US" altLang="en-US" sz="1000" b="0">
                <a:solidFill>
                  <a:srgbClr val="9B9A98"/>
                </a:solidFill>
                <a:latin typeface="Arial" panose="020B0604020202020204" pitchFamily="34" charset="0"/>
              </a:rPr>
              <a:pPr/>
              <a:t>224</a:t>
            </a:fld>
            <a:endParaRPr lang="en-US" altLang="en-US" sz="1000" b="0">
              <a:solidFill>
                <a:srgbClr val="9B9A98"/>
              </a:solidFill>
              <a:latin typeface="Arial" panose="020B0604020202020204" pitchFamily="34" charset="0"/>
            </a:endParaRPr>
          </a:p>
        </p:txBody>
      </p:sp>
      <p:sp>
        <p:nvSpPr>
          <p:cNvPr id="4" name="Rounded Rectangle 3"/>
          <p:cNvSpPr/>
          <p:nvPr/>
        </p:nvSpPr>
        <p:spPr>
          <a:xfrm>
            <a:off x="2330451" y="606426"/>
            <a:ext cx="7383463" cy="55530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Looking at the results of the post-tests of the performance satisfaction, we find that the resulting probabilistic value between the respondents with Secondary level students and those with Graduate is 0.039, which is less than 0.05 (the level of significance), so we say that there are statistically significant differences between the respondents Secondary level students and those with Graduate and that The differences between the rest of the respondents are not statistically significant</a:t>
            </a:r>
          </a:p>
        </p:txBody>
      </p:sp>
    </p:spTree>
    <p:custDataLst>
      <p:tags r:id="rId1"/>
    </p:custDataLst>
    <p:extLst>
      <p:ext uri="{BB962C8B-B14F-4D97-AF65-F5344CB8AC3E}">
        <p14:creationId xmlns:p14="http://schemas.microsoft.com/office/powerpoint/2010/main" val="1928033827"/>
      </p:ext>
    </p:extLst>
  </p:cSld>
  <p:clrMapOvr>
    <a:masterClrMapping/>
  </p:clrMapOvr>
  <mc:AlternateContent xmlns:mc="http://schemas.openxmlformats.org/markup-compatibility/2006">
    <mc:Choice xmlns:p14="http://schemas.microsoft.com/office/powerpoint/2010/main" Requires="p14">
      <p:transition spd="slow" p14:dur="2000" advTm="10176"/>
    </mc:Choice>
    <mc:Fallback>
      <p:transition spd="slow" advTm="101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2DB887D-3E02-4898-AC7E-9C847FA10B10}" type="slidenum">
              <a:rPr lang="en-US" altLang="en-US" sz="1000" b="0">
                <a:solidFill>
                  <a:srgbClr val="9B9A98"/>
                </a:solidFill>
                <a:latin typeface="Arial" panose="020B0604020202020204" pitchFamily="34" charset="0"/>
              </a:rPr>
              <a:pPr/>
              <a:t>225</a:t>
            </a:fld>
            <a:endParaRPr lang="en-US" altLang="en-US" sz="1000" b="0">
              <a:solidFill>
                <a:srgbClr val="9B9A98"/>
              </a:solidFill>
              <a:latin typeface="Arial" panose="020B0604020202020204" pitchFamily="34" charset="0"/>
            </a:endParaRPr>
          </a:p>
        </p:txBody>
      </p:sp>
      <p:sp>
        <p:nvSpPr>
          <p:cNvPr id="5" name="Rounded Rectangle 4"/>
          <p:cNvSpPr/>
          <p:nvPr/>
        </p:nvSpPr>
        <p:spPr>
          <a:xfrm>
            <a:off x="2636838" y="331789"/>
            <a:ext cx="6951662" cy="18430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ar-AE" sz="2800" dirty="0">
              <a:solidFill>
                <a:schemeClr val="tx1"/>
              </a:solidFill>
              <a:cs typeface="Times New Roman" pitchFamily="18" charset="0"/>
            </a:endParaRPr>
          </a:p>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800" dirty="0">
                <a:solidFill>
                  <a:schemeClr val="tx1"/>
                </a:solidFill>
              </a:rPr>
              <a:t>City</a:t>
            </a:r>
            <a:endParaRPr lang="ar-AE" sz="28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pic>
        <p:nvPicPr>
          <p:cNvPr id="80900" name="Picture 3"/>
          <p:cNvPicPr>
            <a:picLocks noChangeAspect="1"/>
          </p:cNvPicPr>
          <p:nvPr/>
        </p:nvPicPr>
        <p:blipFill>
          <a:blip r:embed="rId3">
            <a:extLst>
              <a:ext uri="{28A0092B-C50C-407E-A947-70E740481C1C}">
                <a14:useLocalDpi xmlns:a14="http://schemas.microsoft.com/office/drawing/2010/main" val="0"/>
              </a:ext>
            </a:extLst>
          </a:blip>
          <a:srcRect l="30951" t="27737" r="31647" b="55823"/>
          <a:stretch>
            <a:fillRect/>
          </a:stretch>
        </p:blipFill>
        <p:spPr bwMode="auto">
          <a:xfrm>
            <a:off x="2636839" y="2932113"/>
            <a:ext cx="7312025"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155045258"/>
      </p:ext>
    </p:extLst>
  </p:cSld>
  <p:clrMapOvr>
    <a:masterClrMapping/>
  </p:clrMapOvr>
  <mc:AlternateContent xmlns:mc="http://schemas.openxmlformats.org/markup-compatibility/2006">
    <mc:Choice xmlns:p14="http://schemas.microsoft.com/office/powerpoint/2010/main" Requires="p14">
      <p:transition spd="slow" p14:dur="2000" advTm="6432"/>
    </mc:Choice>
    <mc:Fallback>
      <p:transition spd="slow" advTm="64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632BEB7-BF07-4A95-8922-744847CF1F14}" type="slidenum">
              <a:rPr lang="en-US" altLang="en-US" sz="1000" b="0">
                <a:solidFill>
                  <a:srgbClr val="9B9A98"/>
                </a:solidFill>
                <a:latin typeface="Arial" panose="020B0604020202020204" pitchFamily="34" charset="0"/>
              </a:rPr>
              <a:pPr/>
              <a:t>226</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just">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1- There are no statistically significant differences at the significance level (0.05) between Satisfaction with place according to the variable (City - Gender - Educational level - Nationality).</a:t>
            </a:r>
          </a:p>
          <a:p>
            <a:pPr algn="just">
              <a:lnSpc>
                <a:spcPct val="150000"/>
              </a:lnSpc>
              <a:defRPr/>
            </a:pPr>
            <a:endParaRPr lang="ar-AE" sz="2000" dirty="0">
              <a:solidFill>
                <a:schemeClr val="tx1"/>
              </a:solidFill>
              <a:latin typeface="Sakkal Majalla" panose="02000000000000000000" pitchFamily="2" charset="-78"/>
              <a:cs typeface="Sakkal Majalla" panose="02000000000000000000" pitchFamily="2" charset="-78"/>
            </a:endParaRPr>
          </a:p>
          <a:p>
            <a:pPr algn="just">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2- There are no statistically significant differences at the significance level (0.05) between Satisfaction with services according to the variable (City - Gender - Educational level ). There are also statistically significant differences between Satisfaction with services according to Nationality variable, and this is due to the presence of differences between Egyptian and Foreigners .</a:t>
            </a:r>
            <a:endParaRPr lang="ar-AE"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572737476"/>
      </p:ext>
    </p:extLst>
  </p:cSld>
  <p:clrMapOvr>
    <a:masterClrMapping/>
  </p:clrMapOvr>
  <mc:AlternateContent xmlns:mc="http://schemas.openxmlformats.org/markup-compatibility/2006">
    <mc:Choice xmlns:p14="http://schemas.microsoft.com/office/powerpoint/2010/main" Requires="p14">
      <p:transition spd="slow" p14:dur="2000" advTm="19792"/>
    </mc:Choice>
    <mc:Fallback>
      <p:transition spd="slow" advTm="1979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5088" x="4622800" y="2679700"/>
          <p14:tracePt t="5096" x="4730750" y="3054350"/>
          <p14:tracePt t="5106" x="4876800" y="3403600"/>
          <p14:tracePt t="5123" x="5232400" y="3924300"/>
          <p14:tracePt t="5140" x="5530850" y="4267200"/>
          <p14:tracePt t="5157" x="5810250" y="4464050"/>
          <p14:tracePt t="5173" x="6026150" y="4552950"/>
          <p14:tracePt t="5191" x="6184900" y="4578350"/>
          <p14:tracePt t="5207" x="6223000" y="4578350"/>
          <p14:tracePt t="5223" x="6229350" y="4578350"/>
          <p14:tracePt t="5240" x="6235700" y="4578350"/>
          <p14:tracePt t="5257" x="6286500" y="4578350"/>
          <p14:tracePt t="5273" x="6375400" y="4578350"/>
          <p14:tracePt t="5290" x="6496050" y="4540250"/>
          <p14:tracePt t="5307" x="6750050" y="4508500"/>
          <p14:tracePt t="5323" x="7181850" y="4445000"/>
          <p14:tracePt t="5340" x="7581900" y="4381500"/>
          <p14:tracePt t="5357" x="7823200" y="4349750"/>
          <p14:tracePt t="5373" x="7988300" y="4337050"/>
          <p14:tracePt t="5391" x="8159750" y="4318000"/>
          <p14:tracePt t="5407" x="8242300" y="4318000"/>
          <p14:tracePt t="5423" x="8261350" y="4318000"/>
          <p14:tracePt t="5544" x="8267700" y="4318000"/>
          <p14:tracePt t="5552" x="8299450" y="4318000"/>
          <p14:tracePt t="5560" x="8318500" y="4318000"/>
          <p14:tracePt t="5574" x="8337550" y="4311650"/>
          <p14:tracePt t="5656" x="8343900" y="4311650"/>
          <p14:tracePt t="6040" x="8293100" y="4311650"/>
          <p14:tracePt t="6048" x="8115300" y="4311650"/>
          <p14:tracePt t="6057" x="7823200" y="4311650"/>
          <p14:tracePt t="6074" x="6965950" y="4311650"/>
          <p14:tracePt t="6090" x="6223000" y="4311650"/>
          <p14:tracePt t="6107" x="5607050" y="4216400"/>
          <p14:tracePt t="6123" x="5041900" y="4070350"/>
          <p14:tracePt t="6140" x="4692650" y="3968750"/>
          <p14:tracePt t="6157" x="4565650" y="3924300"/>
          <p14:tracePt t="6173" x="4508500" y="3917950"/>
          <p14:tracePt t="6191" x="4483100" y="3905250"/>
          <p14:tracePt t="6208" x="4438650" y="3898900"/>
          <p14:tracePt t="6224" x="4387850" y="3898900"/>
          <p14:tracePt t="6240" x="4337050" y="3886200"/>
          <p14:tracePt t="6257" x="4279900" y="3886200"/>
          <p14:tracePt t="6274" x="4254500" y="3886200"/>
          <p14:tracePt t="6290" x="4229100" y="3886200"/>
          <p14:tracePt t="6307" x="4191000" y="3886200"/>
          <p14:tracePt t="6324" x="4108450" y="3886200"/>
          <p14:tracePt t="6340" x="4006850" y="3886200"/>
          <p14:tracePt t="6357" x="3937000" y="3886200"/>
          <p14:tracePt t="6374" x="3917950" y="3886200"/>
          <p14:tracePt t="6390" x="3911600" y="3886200"/>
          <p14:tracePt t="6433" x="3905250" y="3886200"/>
          <p14:tracePt t="6440" x="3911600" y="3892550"/>
          <p14:tracePt t="6457" x="3987800" y="3930650"/>
          <p14:tracePt t="6474" x="4114800" y="3975100"/>
          <p14:tracePt t="6490" x="4292600" y="4019550"/>
          <p14:tracePt t="6507" x="4502150" y="4083050"/>
          <p14:tracePt t="6524" x="4749800" y="4114800"/>
          <p14:tracePt t="6540" x="4946650" y="4178300"/>
          <p14:tracePt t="6557" x="5054600" y="4203700"/>
          <p14:tracePt t="6574" x="5080000" y="4216400"/>
          <p14:tracePt t="6696" x="5086350" y="4222750"/>
          <p14:tracePt t="6704" x="5086350" y="4229100"/>
          <p14:tracePt t="6720" x="5086350" y="4235450"/>
          <p14:tracePt t="6728" x="5086350" y="4241800"/>
          <p14:tracePt t="6740" x="5086350" y="4254500"/>
          <p14:tracePt t="6757" x="5086350" y="4279900"/>
          <p14:tracePt t="6774" x="5086350" y="4318000"/>
          <p14:tracePt t="6791" x="5162550" y="4413250"/>
          <p14:tracePt t="6807" x="5245100" y="4457700"/>
          <p14:tracePt t="6824" x="5276850" y="4476750"/>
          <p14:tracePt t="6928" x="5283200" y="4476750"/>
          <p14:tracePt t="6936" x="5283200" y="4464050"/>
          <p14:tracePt t="6944" x="5257800" y="4451350"/>
          <p14:tracePt t="6957" x="5238750" y="4438650"/>
          <p14:tracePt t="6974" x="5130800" y="4400550"/>
          <p14:tracePt t="6991" x="4997450" y="4381500"/>
          <p14:tracePt t="7007" x="4870450" y="4362450"/>
          <p14:tracePt t="7024" x="4787900" y="4362450"/>
          <p14:tracePt t="7041" x="4699000" y="4362450"/>
          <p14:tracePt t="7057" x="4629150" y="4362450"/>
          <p14:tracePt t="7074" x="4578350" y="4362450"/>
          <p14:tracePt t="7091" x="4565650" y="4362450"/>
          <p14:tracePt t="7135" x="4552950" y="4362450"/>
          <p14:tracePt t="7143" x="4533900" y="4362450"/>
          <p14:tracePt t="7157" x="4502150" y="4362450"/>
          <p14:tracePt t="7173" x="4400550" y="4368800"/>
          <p14:tracePt t="7190" x="4178300" y="4394200"/>
          <p14:tracePt t="7207" x="4076700" y="4406900"/>
          <p14:tracePt t="7224" x="4044950" y="4419600"/>
          <p14:tracePt t="7320" x="4051300" y="4419600"/>
          <p14:tracePt t="7336" x="4057650" y="4419600"/>
          <p14:tracePt t="7888" x="4070350" y="4419600"/>
          <p14:tracePt t="7896" x="4083050" y="4432300"/>
          <p14:tracePt t="7904" x="4083050" y="4445000"/>
          <p14:tracePt t="7912" x="4095750" y="4451350"/>
          <p14:tracePt t="7924" x="4095750" y="4457700"/>
          <p14:tracePt t="7941" x="4108450" y="4476750"/>
          <p14:tracePt t="7958" x="4108450" y="4483100"/>
          <p14:tracePt t="7984" x="4114800" y="4489450"/>
          <p14:tracePt t="8008" x="4114800" y="4495800"/>
          <p14:tracePt t="8024" x="4114800" y="4502150"/>
          <p14:tracePt t="8032" x="4114800" y="4514850"/>
          <p14:tracePt t="8041" x="4114800" y="4521200"/>
          <p14:tracePt t="8058" x="4121150" y="4540250"/>
          <p14:tracePt t="8074" x="4133850" y="4552950"/>
          <p14:tracePt t="8091" x="4133850" y="4559300"/>
          <p14:tracePt t="8108" x="4152900" y="4565650"/>
          <p14:tracePt t="8124" x="4191000" y="4565650"/>
          <p14:tracePt t="8140" x="4229100" y="4565650"/>
          <p14:tracePt t="8157" x="4279900" y="4565650"/>
          <p14:tracePt t="8174" x="4330700" y="4565650"/>
          <p14:tracePt t="8191" x="4400550" y="4559300"/>
          <p14:tracePt t="8208" x="4476750" y="4527550"/>
          <p14:tracePt t="8224" x="4533900" y="4502150"/>
          <p14:tracePt t="8241" x="4578350" y="4483100"/>
          <p14:tracePt t="8258" x="4635500" y="4464050"/>
          <p14:tracePt t="8274" x="4692650" y="4438650"/>
          <p14:tracePt t="8291" x="4800600" y="4413250"/>
          <p14:tracePt t="8308" x="4908550" y="4387850"/>
          <p14:tracePt t="8324" x="5048250" y="4356100"/>
          <p14:tracePt t="8341" x="5194300" y="4330700"/>
          <p14:tracePt t="8358" x="5365750" y="4318000"/>
          <p14:tracePt t="8375" x="5784850" y="4318000"/>
          <p14:tracePt t="8391" x="6007100" y="4318000"/>
          <p14:tracePt t="8408" x="6254750" y="4318000"/>
          <p14:tracePt t="8424" x="6432550" y="4318000"/>
          <p14:tracePt t="8441" x="6597650" y="4318000"/>
          <p14:tracePt t="8458" x="6718300" y="4318000"/>
          <p14:tracePt t="8474" x="6826250" y="4318000"/>
          <p14:tracePt t="8491" x="6902450" y="4318000"/>
          <p14:tracePt t="8508" x="6985000" y="4305300"/>
          <p14:tracePt t="8524" x="7061200" y="4305300"/>
          <p14:tracePt t="8541" x="7175500" y="4305300"/>
          <p14:tracePt t="8558" x="7296150" y="4305300"/>
          <p14:tracePt t="8575" x="7480300" y="4305300"/>
          <p14:tracePt t="8591" x="7531100" y="4305300"/>
          <p14:tracePt t="8608" x="7670800" y="4305300"/>
          <p14:tracePt t="8624" x="7689850" y="4305300"/>
          <p14:tracePt t="8664" x="7689850" y="4298950"/>
          <p14:tracePt t="8784" x="7696200" y="4298950"/>
          <p14:tracePt t="8792" x="7702550" y="4298950"/>
          <p14:tracePt t="8800" x="7727950" y="4273550"/>
          <p14:tracePt t="8808" x="7747000" y="4267200"/>
          <p14:tracePt t="8824" x="7804150" y="4229100"/>
          <p14:tracePt t="8841" x="7861300" y="4191000"/>
          <p14:tracePt t="8858" x="7899400" y="4152900"/>
          <p14:tracePt t="8874" x="7924800" y="4121150"/>
          <p14:tracePt t="8891" x="7962900" y="4108450"/>
          <p14:tracePt t="8908" x="7981950" y="4089400"/>
          <p14:tracePt t="8941" x="7988300" y="4070350"/>
          <p14:tracePt t="9056" x="7988300" y="4064000"/>
          <p14:tracePt t="9064" x="7981950" y="4044950"/>
          <p14:tracePt t="9074" x="7962900" y="4044950"/>
          <p14:tracePt t="9091" x="7924800" y="4038600"/>
          <p14:tracePt t="9108" x="7874000" y="4025900"/>
          <p14:tracePt t="9124" x="7804150" y="4025900"/>
          <p14:tracePt t="9141" x="7715250" y="4013200"/>
          <p14:tracePt t="9157" x="7594600" y="3987800"/>
          <p14:tracePt t="9175" x="7448550" y="3975100"/>
          <p14:tracePt t="9191" x="7378700" y="3949700"/>
          <p14:tracePt t="9208" x="7366000" y="3949700"/>
          <p14:tracePt t="9264" x="7359650" y="3949700"/>
          <p14:tracePt t="9272" x="7327900" y="3949700"/>
          <p14:tracePt t="9279" x="7308850" y="3949700"/>
          <p14:tracePt t="9291" x="7277100" y="3949700"/>
          <p14:tracePt t="9308" x="7207250" y="3949700"/>
          <p14:tracePt t="9325" x="7137400" y="3949700"/>
          <p14:tracePt t="9341" x="7054850" y="3949700"/>
          <p14:tracePt t="9358" x="6959600" y="3949700"/>
          <p14:tracePt t="9375" x="6807200" y="3949700"/>
          <p14:tracePt t="9391" x="6692900" y="3949700"/>
          <p14:tracePt t="9408" x="6572250" y="3937000"/>
          <p14:tracePt t="9425" x="6470650" y="3924300"/>
          <p14:tracePt t="9442" x="6375400" y="3911600"/>
          <p14:tracePt t="9458" x="6299200" y="3898900"/>
          <p14:tracePt t="9475" x="6216650" y="3886200"/>
          <p14:tracePt t="9491" x="6172200" y="3886200"/>
          <p14:tracePt t="9508" x="6134100" y="3886200"/>
          <p14:tracePt t="9525" x="6121400" y="3886200"/>
          <p14:tracePt t="9542" x="6102350" y="3886200"/>
          <p14:tracePt t="9558" x="6089650" y="3886200"/>
          <p14:tracePt t="9592" x="6083300" y="3886200"/>
          <p14:tracePt t="9600" x="6076950" y="3886200"/>
          <p14:tracePt t="9608" x="6064250" y="3886200"/>
          <p14:tracePt t="9625" x="6019800" y="3886200"/>
          <p14:tracePt t="9642" x="5892800" y="3886200"/>
          <p14:tracePt t="9658" x="5753100" y="3886200"/>
          <p14:tracePt t="9675" x="5626100" y="3886200"/>
          <p14:tracePt t="9691" x="5505450" y="3886200"/>
          <p14:tracePt t="9708" x="5372100" y="3886200"/>
          <p14:tracePt t="9725" x="5257800" y="3886200"/>
          <p14:tracePt t="9741" x="5181600" y="3886200"/>
          <p14:tracePt t="9759" x="5111750" y="3873500"/>
          <p14:tracePt t="9775" x="5080000" y="3873500"/>
          <p14:tracePt t="9791" x="4997450" y="3873500"/>
          <p14:tracePt t="9808" x="4883150" y="3873500"/>
          <p14:tracePt t="9825" x="4756150" y="3873500"/>
          <p14:tracePt t="9841" x="4641850" y="3873500"/>
          <p14:tracePt t="9858" x="4540250" y="3873500"/>
          <p14:tracePt t="9875" x="4483100" y="3873500"/>
          <p14:tracePt t="9891" x="4470400" y="3873500"/>
          <p14:tracePt t="9925" x="4457700" y="3873500"/>
          <p14:tracePt t="9941" x="4445000" y="3873500"/>
          <p14:tracePt t="9959" x="4330700" y="3873500"/>
          <p14:tracePt t="9975" x="4260850" y="3873500"/>
          <p14:tracePt t="9991" x="4108450" y="3873500"/>
          <p14:tracePt t="10008" x="4019550" y="3879850"/>
          <p14:tracePt t="10025" x="3968750" y="3879850"/>
          <p14:tracePt t="10042" x="3930650" y="3892550"/>
          <p14:tracePt t="10058" x="3898900" y="3892550"/>
          <p14:tracePt t="10075" x="3886200" y="3898900"/>
          <p14:tracePt t="10888" x="3879850" y="3911600"/>
          <p14:tracePt t="10895" x="3879850" y="3962400"/>
          <p14:tracePt t="10903" x="3879850" y="3994150"/>
          <p14:tracePt t="10911" x="3911600" y="4032250"/>
          <p14:tracePt t="10925" x="3930650" y="4064000"/>
          <p14:tracePt t="10941" x="4000500" y="4133850"/>
          <p14:tracePt t="10943" x="4038600" y="4165600"/>
          <p14:tracePt t="10959" x="4108450" y="4216400"/>
          <p14:tracePt t="10975" x="4222750" y="4279900"/>
          <p14:tracePt t="10991" x="4318000" y="4311650"/>
          <p14:tracePt t="11008" x="4413250" y="4349750"/>
          <p14:tracePt t="11025" x="4502150" y="4387850"/>
          <p14:tracePt t="11041" x="4584700" y="4406900"/>
          <p14:tracePt t="11058" x="4629150" y="4413250"/>
          <p14:tracePt t="11075" x="4686300" y="4425950"/>
          <p14:tracePt t="11092" x="4768850" y="4425950"/>
          <p14:tracePt t="11108" x="4927600" y="4425950"/>
          <p14:tracePt t="11125" x="5105400" y="4425950"/>
          <p14:tracePt t="11142" x="5257800" y="4425950"/>
          <p14:tracePt t="11158" x="5403850" y="4425950"/>
          <p14:tracePt t="11175" x="5422900" y="4419600"/>
          <p14:tracePt t="11192" x="5435600" y="4413250"/>
          <p14:tracePt t="11232" x="5441950" y="4413250"/>
          <p14:tracePt t="11242" x="5448300" y="4413250"/>
          <p14:tracePt t="11259" x="5473700" y="4413250"/>
          <p14:tracePt t="11275" x="5505450" y="4413250"/>
          <p14:tracePt t="11292" x="5543550" y="4413250"/>
          <p14:tracePt t="11309" x="5632450" y="4413250"/>
          <p14:tracePt t="11325" x="5759450" y="4419600"/>
          <p14:tracePt t="11342" x="5861050" y="4419600"/>
          <p14:tracePt t="11359" x="5962650" y="4419600"/>
          <p14:tracePt t="11536" x="5981700" y="4419600"/>
          <p14:tracePt t="11544" x="6032500" y="4413250"/>
          <p14:tracePt t="11552" x="6083300" y="4400550"/>
          <p14:tracePt t="11560" x="6115050" y="4400550"/>
          <p14:tracePt t="11575" x="6191250" y="4387850"/>
          <p14:tracePt t="11592" x="6203950" y="4381500"/>
          <p14:tracePt t="11941" x="6216650" y="4381500"/>
          <p14:tracePt t="11944" x="6235700" y="4381500"/>
          <p14:tracePt t="11959" x="6292850" y="4381500"/>
          <p14:tracePt t="11975" x="6508750" y="4362450"/>
          <p14:tracePt t="11992" x="6819900" y="4324350"/>
          <p14:tracePt t="12009" x="7219950" y="4267200"/>
          <p14:tracePt t="12025" x="7588250" y="4203700"/>
          <p14:tracePt t="12042" x="7880350" y="4203700"/>
          <p14:tracePt t="12059" x="8108950" y="4203700"/>
          <p14:tracePt t="12076" x="8248650" y="4191000"/>
          <p14:tracePt t="12092" x="8356600" y="4178300"/>
          <p14:tracePt t="12109" x="8439150" y="4165600"/>
          <p14:tracePt t="12126" x="8509000" y="4152900"/>
          <p14:tracePt t="12143" x="8629650" y="4140200"/>
          <p14:tracePt t="12159" x="8686800" y="4127500"/>
          <p14:tracePt t="12175" x="8712200" y="4127500"/>
          <p14:tracePt t="12192" x="8718550" y="4127500"/>
          <p14:tracePt t="12209" x="8750300" y="4127500"/>
          <p14:tracePt t="12226" x="8788400" y="4127500"/>
          <p14:tracePt t="12242" x="8870950" y="4127500"/>
          <p14:tracePt t="12259" x="8972550" y="4127500"/>
          <p14:tracePt t="12276" x="9036050" y="4146550"/>
          <p14:tracePt t="12292" x="9061450" y="4159250"/>
          <p14:tracePt t="12309" x="9067800" y="4165600"/>
          <p14:tracePt t="12326" x="9074150" y="4171950"/>
          <p14:tracePt t="12342" x="9093200" y="4191000"/>
          <p14:tracePt t="12432" x="9099550" y="4197350"/>
          <p14:tracePt t="12448" x="9099550" y="4203700"/>
          <p14:tracePt t="12456" x="9099550" y="4210050"/>
          <p14:tracePt t="12464" x="9099550" y="4216400"/>
          <p14:tracePt t="12476" x="9093200" y="4235450"/>
          <p14:tracePt t="12492" x="9061450" y="4241800"/>
          <p14:tracePt t="12509" x="9036050" y="4254500"/>
          <p14:tracePt t="12526" x="9023350" y="4260850"/>
          <p14:tracePt t="12543" x="9010650" y="4267200"/>
          <p14:tracePt t="12616" x="9004300" y="4267200"/>
          <p14:tracePt t="12632" x="8991600" y="4267200"/>
          <p14:tracePt t="12640" x="8985250" y="4267200"/>
          <p14:tracePt t="12648" x="8978900" y="4267200"/>
          <p14:tracePt t="12659" x="8959850" y="4267200"/>
          <p14:tracePt t="12676" x="8909050" y="4267200"/>
          <p14:tracePt t="12692" x="8820150" y="4267200"/>
          <p14:tracePt t="12709" x="8718550" y="4267200"/>
          <p14:tracePt t="12726" x="8604250" y="4267200"/>
          <p14:tracePt t="12743" x="8362950" y="4286250"/>
          <p14:tracePt t="12759" x="8229600" y="4298950"/>
          <p14:tracePt t="12776" x="7842250" y="4349750"/>
          <p14:tracePt t="12792" x="7581900" y="4387850"/>
          <p14:tracePt t="12809" x="7283450" y="4445000"/>
          <p14:tracePt t="12826" x="6953250" y="4483100"/>
          <p14:tracePt t="12842" x="6661150" y="4483100"/>
          <p14:tracePt t="12859" x="6438900" y="4495800"/>
          <p14:tracePt t="12876" x="6223000" y="4514850"/>
          <p14:tracePt t="12892" x="5975350" y="4514850"/>
          <p14:tracePt t="12909" x="5765800" y="4527550"/>
          <p14:tracePt t="12926" x="5613400" y="4540250"/>
          <p14:tracePt t="12943" x="5511800" y="4559300"/>
          <p14:tracePt t="12946" x="5480050" y="4559300"/>
          <p14:tracePt t="12959" x="5403850" y="4578350"/>
          <p14:tracePt t="12976" x="5308600" y="4591050"/>
          <p14:tracePt t="12992" x="5162550" y="4610100"/>
          <p14:tracePt t="13009" x="4946650" y="4635500"/>
          <p14:tracePt t="13026" x="4578350" y="4699000"/>
          <p14:tracePt t="13043" x="4298950" y="4737100"/>
          <p14:tracePt t="13059" x="4140200" y="4737100"/>
          <p14:tracePt t="13076" x="4070350" y="4737100"/>
          <p14:tracePt t="13092" x="4032250" y="4743450"/>
          <p14:tracePt t="13109" x="4025900" y="4743450"/>
          <p14:tracePt t="13125" x="4006850" y="4743450"/>
          <p14:tracePt t="13142" x="3949700" y="4743450"/>
          <p14:tracePt t="13159" x="3835400" y="4743450"/>
          <p14:tracePt t="13176" x="3702050" y="4743450"/>
          <p14:tracePt t="13193" x="3587750" y="4743450"/>
          <p14:tracePt t="13209" x="3479800" y="4743450"/>
          <p14:tracePt t="13226" x="3429000" y="4743450"/>
          <p14:tracePt t="13243" x="3409950" y="4749800"/>
          <p14:tracePt t="13276" x="3403600" y="4756150"/>
          <p14:tracePt t="13320" x="3397250" y="4756150"/>
          <p14:tracePt t="13336" x="3403600" y="4768850"/>
          <p14:tracePt t="13344" x="3416300" y="4768850"/>
          <p14:tracePt t="13352" x="3441700" y="4775200"/>
          <p14:tracePt t="13360" x="3441700" y="4781550"/>
          <p14:tracePt t="13376" x="3467100" y="4781550"/>
          <p14:tracePt t="13393" x="3498850" y="4781550"/>
          <p14:tracePt t="13409" x="3524250" y="4781550"/>
          <p14:tracePt t="13426" x="3575050" y="4781550"/>
          <p14:tracePt t="13443" x="3625850" y="4781550"/>
          <p14:tracePt t="13459" x="3676650" y="4781550"/>
          <p14:tracePt t="13476" x="3759200" y="4781550"/>
          <p14:tracePt t="13493" x="3803650" y="4781550"/>
          <p14:tracePt t="13509" x="3841750" y="4781550"/>
          <p14:tracePt t="13526" x="3860800" y="4781550"/>
          <p14:tracePt t="13543" x="3867150" y="4781550"/>
          <p14:tracePt t="13559" x="3886200" y="4775200"/>
          <p14:tracePt t="13593" x="3892550" y="4775200"/>
          <p14:tracePt t="13609" x="3898900" y="4775200"/>
          <p14:tracePt t="13632" x="3905250" y="4775200"/>
          <p14:tracePt t="13648" x="3917950" y="4775200"/>
          <p14:tracePt t="13659" x="3924300" y="4775200"/>
          <p14:tracePt t="13676" x="3937000" y="4775200"/>
          <p14:tracePt t="13693" x="3968750" y="4775200"/>
          <p14:tracePt t="13709" x="4006850" y="4775200"/>
          <p14:tracePt t="13727" x="4064000" y="4775200"/>
          <p14:tracePt t="13743" x="4083050" y="4775200"/>
          <p14:tracePt t="13759" x="4089400" y="4775200"/>
          <p14:tracePt t="14104" x="4102100" y="4775200"/>
          <p14:tracePt t="14112" x="4121150" y="4775200"/>
          <p14:tracePt t="14120" x="4165600" y="4775200"/>
          <p14:tracePt t="14128" x="4248150" y="4775200"/>
          <p14:tracePt t="14143" x="4533900" y="4775200"/>
          <p14:tracePt t="14159" x="4876800" y="4775200"/>
          <p14:tracePt t="14176" x="5238750" y="4775200"/>
          <p14:tracePt t="14193" x="5505450" y="4775200"/>
          <p14:tracePt t="14210" x="5645150" y="4775200"/>
          <p14:tracePt t="14226" x="5734050" y="4775200"/>
          <p14:tracePt t="14243" x="5797550" y="4775200"/>
          <p14:tracePt t="14259" x="5867400" y="4775200"/>
          <p14:tracePt t="14276" x="6000750" y="4775200"/>
          <p14:tracePt t="14293" x="6172200" y="4775200"/>
          <p14:tracePt t="14310" x="6356350" y="4775200"/>
          <p14:tracePt t="14327" x="6743700" y="4775200"/>
          <p14:tracePt t="14343" x="6946900" y="4762500"/>
          <p14:tracePt t="14359" x="7105650" y="4762500"/>
          <p14:tracePt t="14376" x="7239000" y="4762500"/>
          <p14:tracePt t="14393" x="7378700" y="4762500"/>
          <p14:tracePt t="14410" x="7543800" y="4762500"/>
          <p14:tracePt t="14426" x="7734300" y="4781550"/>
          <p14:tracePt t="14443" x="8064500" y="4819650"/>
          <p14:tracePt t="14460" x="8413750" y="4883150"/>
          <p14:tracePt t="14476" x="8794750" y="4921250"/>
          <p14:tracePt t="14493" x="9118600" y="4965700"/>
          <p14:tracePt t="14510" x="9290050" y="4965700"/>
          <p14:tracePt t="14527" x="9372600" y="4953000"/>
          <p14:tracePt t="14543" x="9372600" y="4927600"/>
          <p14:tracePt t="14560" x="9359900" y="4806950"/>
          <p14:tracePt t="14576" x="9201150" y="4648200"/>
          <p14:tracePt t="14593" x="8978900" y="4464050"/>
          <p14:tracePt t="14610" x="8782050" y="4362450"/>
          <p14:tracePt t="14626" x="8597900" y="4337050"/>
          <p14:tracePt t="14643" x="8388350" y="4337050"/>
          <p14:tracePt t="14660" x="8058150" y="4425950"/>
          <p14:tracePt t="14676" x="7766050" y="4565650"/>
          <p14:tracePt t="14693" x="7499350" y="4718050"/>
          <p14:tracePt t="14710" x="7372350" y="4826000"/>
          <p14:tracePt t="14727" x="7334250" y="4933950"/>
          <p14:tracePt t="14743" x="7359650" y="5035550"/>
          <p14:tracePt t="14760" x="7493000" y="5092700"/>
          <p14:tracePt t="14776" x="7715250" y="5149850"/>
          <p14:tracePt t="14793" x="8064500" y="5168900"/>
          <p14:tracePt t="14810" x="8432800" y="5168900"/>
          <p14:tracePt t="14826" x="8686800" y="5130800"/>
          <p14:tracePt t="14843" x="8737600" y="5073650"/>
          <p14:tracePt t="14860" x="8737600" y="5048250"/>
          <p14:tracePt t="14876" x="8636000" y="4927600"/>
          <p14:tracePt t="14893" x="8293100" y="4756150"/>
          <p14:tracePt t="14910" x="7854950" y="4692650"/>
          <p14:tracePt t="14927" x="7239000" y="4864100"/>
          <p14:tracePt t="14944" x="7010400" y="5137150"/>
          <p14:tracePt t="14960" x="6940550" y="5365750"/>
          <p14:tracePt t="14976" x="6927850" y="5486400"/>
          <p14:tracePt t="14993" x="7023100" y="5537200"/>
          <p14:tracePt t="15010" x="7137400" y="5549900"/>
          <p14:tracePt t="15026" x="7245350" y="5549900"/>
          <p14:tracePt t="15043" x="7327900" y="5480050"/>
          <p14:tracePt t="15060" x="7359650" y="5359400"/>
          <p14:tracePt t="15076" x="7359650" y="5276850"/>
          <p14:tracePt t="15093" x="7296150" y="5232400"/>
          <p14:tracePt t="15110" x="7143750" y="5207000"/>
          <p14:tracePt t="15126" x="6927850" y="5232400"/>
          <p14:tracePt t="15143" x="6826250" y="5334000"/>
          <p14:tracePt t="15160" x="6781800" y="5403850"/>
          <p14:tracePt t="15176" x="6781800" y="5422900"/>
          <p14:tracePt t="15193" x="6781800" y="5441950"/>
          <p14:tracePt t="15210" x="6788150" y="5441950"/>
          <p14:tracePt t="15227" x="6807200" y="5441950"/>
          <p14:tracePt t="15243" x="6838950" y="5429250"/>
          <p14:tracePt t="15260" x="6838950" y="5410200"/>
          <p14:tracePt t="15277" x="6838950" y="5391150"/>
          <p14:tracePt t="15293" x="6838950" y="5384800"/>
          <p14:tracePt t="15310" x="6838950" y="5378450"/>
          <p14:tracePt t="15360" x="6832600" y="5353050"/>
          <p14:tracePt t="15376" x="6832600" y="5346700"/>
          <p14:tracePt t="15384" x="6826250" y="5340350"/>
        </p14:tracePtLst>
      </p14:laserTraceLst>
    </p:ext>
  </p:extLst>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418F842-3D7C-45AF-BF44-EE3B48981873}" type="slidenum">
              <a:rPr lang="en-US" altLang="en-US" sz="1000" b="0">
                <a:solidFill>
                  <a:srgbClr val="9B9A98"/>
                </a:solidFill>
                <a:latin typeface="Arial" panose="020B0604020202020204" pitchFamily="34" charset="0"/>
              </a:rPr>
              <a:pPr/>
              <a:t>227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662238" y="136525"/>
            <a:ext cx="6951662" cy="658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Study hypotheses test</a:t>
            </a:r>
          </a:p>
          <a:p>
            <a:pPr algn="ctr">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3- There are no statistically significant differences at the significance level (0.05) between Performance Satisfaction  according to the variable (City - Gender -  Nationality). There are also statistically significant differences between Performance Satisfaction according to the educational level variable, and this is due to the presence of differences between respondents who obtained a secondary qualification and those who obtained graduate studies.</a:t>
            </a:r>
            <a:endParaRPr lang="ar-AE" sz="2000" dirty="0">
              <a:solidFill>
                <a:schemeClr val="tx1"/>
              </a:solidFill>
              <a:latin typeface="Sakkal Majalla" panose="02000000000000000000" pitchFamily="2" charset="-78"/>
              <a:cs typeface="Sakkal Majalla" panose="02000000000000000000" pitchFamily="2" charset="-78"/>
            </a:endParaRPr>
          </a:p>
          <a:p>
            <a:pPr algn="ctr">
              <a:lnSpc>
                <a:spcPct val="150000"/>
              </a:lnSpc>
              <a:defRPr/>
            </a:pPr>
            <a:r>
              <a:rPr lang="en-US" sz="2000" dirty="0">
                <a:solidFill>
                  <a:schemeClr val="tx1"/>
                </a:solidFill>
                <a:latin typeface="Sakkal Majalla" panose="02000000000000000000" pitchFamily="2" charset="-78"/>
                <a:cs typeface="Sakkal Majalla" panose="02000000000000000000" pitchFamily="2" charset="-78"/>
              </a:rPr>
              <a:t>4- There are no statistically significant differences at the significance level (0.05) between Satisfaction with employees according to the variable (City - Gender - Educational level - Nationality).</a:t>
            </a:r>
            <a:r>
              <a:rPr lang="ar-AE" sz="2000" dirty="0">
                <a:solidFill>
                  <a:schemeClr val="tx1"/>
                </a:solidFill>
                <a:latin typeface="Sakkal Majalla" panose="02000000000000000000" pitchFamily="2" charset="-78"/>
                <a:cs typeface="Sakkal Majalla" panose="02000000000000000000" pitchFamily="2" charset="-78"/>
              </a:rPr>
              <a:t> </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1860775963"/>
      </p:ext>
    </p:extLst>
  </p:cSld>
  <p:clrMapOvr>
    <a:masterClrMapping/>
  </p:clrMapOvr>
  <mc:AlternateContent xmlns:mc="http://schemas.openxmlformats.org/markup-compatibility/2006">
    <mc:Choice xmlns:p14="http://schemas.microsoft.com/office/powerpoint/2010/main" Requires="p14">
      <p:transition spd="slow" p14:dur="2000" advTm="22224"/>
    </mc:Choice>
    <mc:Fallback>
      <p:transition spd="slow" advTm="222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15424" x="6813550" y="5334000"/>
          <p14:tracePt t="15432" x="6794500" y="5334000"/>
          <p14:tracePt t="15441" x="6775450" y="5334000"/>
          <p14:tracePt t="15457" x="6762750" y="5334000"/>
          <p14:tracePt t="15568" x="6756400" y="5334000"/>
          <p14:tracePt t="15576" x="6750050" y="5334000"/>
          <p14:tracePt t="17728" x="6769100" y="5295900"/>
          <p14:tracePt t="17736" x="6870700" y="5251450"/>
          <p14:tracePt t="17744" x="6934200" y="5213350"/>
          <p14:tracePt t="17759" x="7073900" y="5111750"/>
          <p14:tracePt t="17775" x="7086600" y="5086350"/>
          <p14:tracePt t="18216" x="7080250" y="5073650"/>
          <p14:tracePt t="18224" x="7073900" y="5073650"/>
          <p14:tracePt t="21727" x="0" y="0"/>
        </p14:tracePtLst>
      </p14:laserTraceLst>
    </p:ext>
  </p:extLs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91AD24-C0AF-4922-B0E8-9AA48CACDBCF}" type="slidenum">
              <a:rPr lang="en-US" altLang="en-US" sz="1000" b="0">
                <a:solidFill>
                  <a:srgbClr val="9B9A98"/>
                </a:solidFill>
                <a:latin typeface="Arial" panose="020B0604020202020204" pitchFamily="34" charset="0"/>
              </a:rPr>
              <a:pPr/>
              <a:t>228</a:t>
            </a:fld>
            <a:endParaRPr lang="en-US" altLang="en-US" sz="1000" b="0">
              <a:solidFill>
                <a:srgbClr val="9B9A98"/>
              </a:solidFill>
              <a:latin typeface="Arial" panose="020B0604020202020204" pitchFamily="34" charset="0"/>
            </a:endParaRPr>
          </a:p>
        </p:txBody>
      </p:sp>
      <p:pic>
        <p:nvPicPr>
          <p:cNvPr id="83972" name="Picture 1"/>
          <p:cNvPicPr>
            <a:picLocks noChangeAspect="1"/>
          </p:cNvPicPr>
          <p:nvPr/>
        </p:nvPicPr>
        <p:blipFill>
          <a:blip r:embed="rId3">
            <a:extLst>
              <a:ext uri="{28A0092B-C50C-407E-A947-70E740481C1C}">
                <a14:useLocalDpi xmlns:a14="http://schemas.microsoft.com/office/drawing/2010/main" val="0"/>
              </a:ext>
            </a:extLst>
          </a:blip>
          <a:srcRect l="13454" t="18210" r="52544" b="58943"/>
          <a:stretch>
            <a:fillRect/>
          </a:stretch>
        </p:blipFill>
        <p:spPr bwMode="auto">
          <a:xfrm>
            <a:off x="2057401" y="1570039"/>
            <a:ext cx="7997825"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3839865"/>
      </p:ext>
    </p:extLst>
  </p:cSld>
  <p:clrMapOvr>
    <a:masterClrMapping/>
  </p:clrMapOvr>
  <mc:AlternateContent xmlns:mc="http://schemas.openxmlformats.org/markup-compatibility/2006">
    <mc:Choice xmlns:p14="http://schemas.microsoft.com/office/powerpoint/2010/main" Requires="p14">
      <p:transition spd="slow" p14:dur="2000" advTm="31640"/>
    </mc:Choice>
    <mc:Fallback>
      <p:transition spd="slow" advTm="31640"/>
    </mc:Fallback>
  </mc:AlternateContent>
  <p:timing>
    <p:tnLst>
      <p:par>
        <p:cTn id="1" dur="indefinite" restart="never" nodeType="tmRoot"/>
      </p:par>
    </p:tnLst>
  </p:timing>
  <p:extLst>
    <p:ext uri="{3A86A75C-4F4B-4683-9AE1-C65F6400EC91}">
      <p14:laserTraceLst xmlns:p14="http://schemas.microsoft.com/office/powerpoint/2010/main">
        <p14:tracePtLst>
          <p14:tracePt t="3286" x="330200" y="5588000"/>
          <p14:tracePt t="3326" x="330200" y="5581650"/>
          <p14:tracePt t="3374" x="342900" y="5575300"/>
          <p14:tracePt t="3383" x="349250" y="5575300"/>
          <p14:tracePt t="3391" x="355600" y="5575300"/>
          <p14:tracePt t="3399" x="412750" y="5537200"/>
          <p14:tracePt t="3416" x="520700" y="5499100"/>
          <p14:tracePt t="3433" x="615950" y="5441950"/>
          <p14:tracePt t="3449" x="679450" y="5397500"/>
          <p14:tracePt t="3466" x="742950" y="5321300"/>
          <p14:tracePt t="3483" x="838200" y="5238750"/>
          <p14:tracePt t="3499" x="920750" y="5181600"/>
          <p14:tracePt t="3516" x="977900" y="5137150"/>
          <p14:tracePt t="3533" x="984250" y="5130800"/>
          <p14:tracePt t="9838" x="1003300" y="5130800"/>
          <p14:tracePt t="9846" x="1143000" y="5124450"/>
          <p14:tracePt t="9854" x="1320800" y="5092700"/>
          <p14:tracePt t="9868" x="1473200" y="5073650"/>
          <p14:tracePt t="9885" x="1739900" y="5022850"/>
          <p14:tracePt t="9902" x="1949450" y="4940300"/>
          <p14:tracePt t="9918" x="1987550" y="4914900"/>
          <p14:tracePt t="9935" x="2089150" y="4851400"/>
          <p14:tracePt t="9951" x="2095500" y="4838700"/>
          <p14:tracePt t="12919" x="2133600" y="4832350"/>
          <p14:tracePt t="12927" x="2241550" y="4813300"/>
          <p14:tracePt t="12936" x="2368550" y="4762500"/>
          <p14:tracePt t="12953" x="2825750" y="4565650"/>
          <p14:tracePt t="12969" x="3263900" y="4419600"/>
          <p14:tracePt t="12986" x="3543300" y="4324350"/>
          <p14:tracePt t="13002" x="3733800" y="4248150"/>
          <p14:tracePt t="13019" x="3860800" y="4184650"/>
          <p14:tracePt t="13036" x="3962400" y="4146550"/>
          <p14:tracePt t="13053" x="4064000" y="4083050"/>
          <p14:tracePt t="13070" x="4171950" y="4032250"/>
          <p14:tracePt t="13086" x="4241800" y="4006850"/>
          <p14:tracePt t="13103" x="4273550" y="4000500"/>
          <p14:tracePt t="13119" x="4298950" y="4000500"/>
          <p14:tracePt t="13135" x="4356100" y="4000500"/>
          <p14:tracePt t="13152" x="4445000" y="3975100"/>
          <p14:tracePt t="13169" x="4622800" y="3975100"/>
          <p14:tracePt t="13186" x="4876800" y="3937000"/>
          <p14:tracePt t="13202" x="5187950" y="3898900"/>
          <p14:tracePt t="13219" x="5518150" y="3854450"/>
          <p14:tracePt t="13236" x="5835650" y="3803650"/>
          <p14:tracePt t="13253" x="6026150" y="3778250"/>
          <p14:tracePt t="13270" x="6254750" y="3746500"/>
          <p14:tracePt t="13286" x="6292850" y="3733800"/>
          <p14:tracePt t="13302" x="6311900" y="3733800"/>
          <p14:tracePt t="15807" x="6261100" y="3733800"/>
          <p14:tracePt t="15815" x="6121400" y="3733800"/>
          <p14:tracePt t="15823" x="5930900" y="3733800"/>
          <p14:tracePt t="15836" x="5721350" y="3733800"/>
          <p14:tracePt t="15854" x="4895850" y="3733800"/>
          <p14:tracePt t="15870" x="4635500" y="3733800"/>
          <p14:tracePt t="15886" x="4102100" y="3733800"/>
          <p14:tracePt t="15903" x="3854450" y="3733800"/>
          <p14:tracePt t="15920" x="3670300" y="3721100"/>
          <p14:tracePt t="15936" x="3530600" y="3695700"/>
          <p14:tracePt t="15953" x="3454400" y="3670300"/>
          <p14:tracePt t="15970" x="3422650" y="3657600"/>
          <p14:tracePt t="15987" x="3403600" y="3644900"/>
          <p14:tracePt t="16003" x="3384550" y="3632200"/>
          <p14:tracePt t="16020" x="3352800" y="3613150"/>
          <p14:tracePt t="16036" x="3308350" y="3606800"/>
          <p14:tracePt t="16053" x="3244850" y="3594100"/>
          <p14:tracePt t="16069" x="3067050" y="3581400"/>
          <p14:tracePt t="16086" x="2940050" y="3581400"/>
          <p14:tracePt t="16103" x="2851150" y="3581400"/>
          <p14:tracePt t="16120" x="2781300" y="3619500"/>
          <p14:tracePt t="16136" x="2736850" y="3651250"/>
          <p14:tracePt t="16153" x="2717800" y="3683000"/>
          <p14:tracePt t="16170" x="2711450" y="3702050"/>
          <p14:tracePt t="16186" x="2711450" y="3714750"/>
          <p14:tracePt t="16203" x="2698750" y="3721100"/>
          <p14:tracePt t="16220" x="2698750" y="3740150"/>
          <p14:tracePt t="16237" x="2692400" y="3746500"/>
          <p14:tracePt t="16254" x="2686050" y="3752850"/>
          <p14:tracePt t="16270" x="2679700" y="3759200"/>
          <p14:tracePt t="16287" x="2673350" y="3759200"/>
          <p14:tracePt t="16511" x="2717800" y="3784600"/>
          <p14:tracePt t="16518" x="2768600" y="3797300"/>
          <p14:tracePt t="16527" x="2838450" y="3810000"/>
          <p14:tracePt t="16537" x="2921000" y="3822700"/>
          <p14:tracePt t="16554" x="3111500" y="3841750"/>
          <p14:tracePt t="16570" x="3270250" y="3841750"/>
          <p14:tracePt t="16587" x="3448050" y="3841750"/>
          <p14:tracePt t="16603" x="3689350" y="3810000"/>
          <p14:tracePt t="16620" x="3949700" y="3778250"/>
          <p14:tracePt t="16637" x="4114800" y="3746500"/>
          <p14:tracePt t="16654" x="4222750" y="3733800"/>
          <p14:tracePt t="16670" x="4229100" y="3733800"/>
          <p14:tracePt t="16710" x="4241800" y="3733800"/>
          <p14:tracePt t="16720" x="4273550" y="3733800"/>
          <p14:tracePt t="16737" x="4343400" y="3733800"/>
          <p14:tracePt t="16753" x="4394200" y="3733800"/>
          <p14:tracePt t="16770" x="4445000" y="3733800"/>
          <p14:tracePt t="16787" x="4514850" y="3733800"/>
          <p14:tracePt t="16803" x="4584700" y="3733800"/>
          <p14:tracePt t="16820" x="4686300" y="3733800"/>
          <p14:tracePt t="16837" x="4762500" y="3733800"/>
          <p14:tracePt t="16854" x="4794250" y="3733800"/>
          <p14:tracePt t="21887" x="4838700" y="3733800"/>
          <p14:tracePt t="21895" x="4908550" y="3708400"/>
          <p14:tracePt t="21905" x="4965700" y="3695700"/>
          <p14:tracePt t="21922" x="4997450" y="3670300"/>
          <p14:tracePt t="21955" x="5003800" y="3670300"/>
          <p14:tracePt t="21975" x="5010150" y="3670300"/>
          <p14:tracePt t="21989" x="5022850" y="3670300"/>
          <p14:tracePt t="22055" x="5029200" y="3663950"/>
          <p14:tracePt t="22080" x="5054600" y="3670300"/>
          <p14:tracePt t="22095" x="5054600" y="3683000"/>
          <p14:tracePt t="22103" x="5054600" y="3695700"/>
          <p14:tracePt t="22111" x="5060950" y="3695700"/>
          <p14:tracePt t="22135" x="5060950" y="3702050"/>
          <p14:tracePt t="22151" x="5060950" y="3714750"/>
          <p14:tracePt t="22159" x="5060950" y="3721100"/>
          <p14:tracePt t="22172" x="5054600" y="3727450"/>
          <p14:tracePt t="22189" x="5054600" y="3746500"/>
          <p14:tracePt t="22206" x="5054600" y="3771900"/>
          <p14:tracePt t="23287" x="5048250" y="3778250"/>
          <p14:tracePt t="23295" x="5048250" y="3784600"/>
          <p14:tracePt t="23306" x="5048250" y="3790950"/>
          <p14:tracePt t="23322" x="5048250" y="3803650"/>
          <p14:tracePt t="23351" x="5041900" y="3803650"/>
          <p14:tracePt t="23359" x="5016500" y="3816350"/>
          <p14:tracePt t="23372" x="5010150" y="3816350"/>
          <p14:tracePt t="23389" x="5003800" y="3816350"/>
          <p14:tracePt t="27959" x="4997450" y="3816350"/>
          <p14:tracePt t="27967" x="4959350" y="3816350"/>
          <p14:tracePt t="27975" x="4940300" y="3816350"/>
          <p14:tracePt t="27990" x="4933950" y="3822700"/>
          <p14:tracePt t="28031" x="4927600" y="3829050"/>
          <p14:tracePt t="28039" x="4921250" y="3860800"/>
          <p14:tracePt t="28047" x="4921250" y="3879850"/>
          <p14:tracePt t="28057" x="4921250" y="3917950"/>
          <p14:tracePt t="28074" x="4972050" y="3994150"/>
          <p14:tracePt t="28090" x="5016500" y="4064000"/>
          <p14:tracePt t="28107" x="5022850" y="4076700"/>
          <p14:tracePt t="28215" x="5029200" y="4083050"/>
          <p14:tracePt t="28623" x="5029200" y="4076700"/>
          <p14:tracePt t="28639" x="5029200" y="4070350"/>
          <p14:tracePt t="30033" x="5048250" y="4070350"/>
          <p14:tracePt t="30343" x="5054600" y="4064000"/>
          <p14:tracePt t="30350" x="5073650" y="4057650"/>
          <p14:tracePt t="30358" x="5099050" y="4051300"/>
          <p14:tracePt t="30374" x="5137150" y="4019550"/>
          <p14:tracePt t="30391" x="5264150" y="4006850"/>
          <p14:tracePt t="30407" x="5340350" y="4006850"/>
          <p14:tracePt t="30424" x="5422900" y="3994150"/>
          <p14:tracePt t="30441" x="5492750" y="3981450"/>
          <p14:tracePt t="30458" x="5499100" y="3975100"/>
          <p14:tracePt t="30526" x="5499100" y="3968750"/>
        </p14:tracePtLst>
      </p14:laserTraceLst>
    </p:ext>
  </p:extLst>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D2BC79F-ACA2-4097-9770-B417FEB3CBBF}" type="slidenum">
              <a:rPr lang="en-US" altLang="en-US" sz="1000" b="0">
                <a:solidFill>
                  <a:srgbClr val="9B9A98"/>
                </a:solidFill>
                <a:latin typeface="Arial" panose="020B0604020202020204" pitchFamily="34" charset="0"/>
              </a:rPr>
              <a:pPr/>
              <a:t>229</a:t>
            </a:fld>
            <a:endParaRPr lang="en-US" altLang="en-US" sz="1000" b="0">
              <a:solidFill>
                <a:srgbClr val="9B9A98"/>
              </a:solidFill>
              <a:latin typeface="Arial" panose="020B0604020202020204" pitchFamily="34" charset="0"/>
            </a:endParaRPr>
          </a:p>
        </p:txBody>
      </p:sp>
      <p:pic>
        <p:nvPicPr>
          <p:cNvPr id="86020" name="Picture 1"/>
          <p:cNvPicPr>
            <a:picLocks noChangeAspect="1"/>
          </p:cNvPicPr>
          <p:nvPr/>
        </p:nvPicPr>
        <p:blipFill>
          <a:blip r:embed="rId3">
            <a:extLst>
              <a:ext uri="{28A0092B-C50C-407E-A947-70E740481C1C}">
                <a14:useLocalDpi xmlns:a14="http://schemas.microsoft.com/office/drawing/2010/main" val="0"/>
              </a:ext>
            </a:extLst>
          </a:blip>
          <a:srcRect l="26755" t="46629" r="27962" b="36063"/>
          <a:stretch>
            <a:fillRect/>
          </a:stretch>
        </p:blipFill>
        <p:spPr bwMode="auto">
          <a:xfrm>
            <a:off x="2413000" y="2281238"/>
            <a:ext cx="7556500"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363798"/>
      </p:ext>
    </p:extLst>
  </p:cSld>
  <p:clrMapOvr>
    <a:masterClrMapping/>
  </p:clrMapOvr>
  <mc:AlternateContent xmlns:mc="http://schemas.openxmlformats.org/markup-compatibility/2006">
    <mc:Choice xmlns:p14="http://schemas.microsoft.com/office/powerpoint/2010/main" Requires="p14">
      <p:transition spd="slow" p14:dur="2000" advTm="17967"/>
    </mc:Choice>
    <mc:Fallback>
      <p:transition spd="slow" advTm="17967"/>
    </mc:Fallback>
  </mc:AlternateContent>
  <p:timing>
    <p:tnLst>
      <p:par>
        <p:cTn id="1" dur="indefinite" restart="never" nodeType="tmRoot"/>
      </p:par>
    </p:tnLst>
  </p:timing>
  <p:extLst>
    <p:ext uri="{3A86A75C-4F4B-4683-9AE1-C65F6400EC91}">
      <p14:laserTraceLst xmlns:p14="http://schemas.microsoft.com/office/powerpoint/2010/main">
        <p14:tracePtLst>
          <p14:tracePt t="1039" x="5480050" y="3956050"/>
          <p14:tracePt t="1047" x="5441950" y="3956050"/>
          <p14:tracePt t="1055" x="5384800" y="3930650"/>
          <p14:tracePt t="1069" x="5346700" y="3917950"/>
          <p14:tracePt t="1085" x="5251450" y="3860800"/>
          <p14:tracePt t="1102" x="5137150" y="3822700"/>
          <p14:tracePt t="1119" x="4832350" y="3689350"/>
          <p14:tracePt t="1136" x="4584700" y="3600450"/>
          <p14:tracePt t="1152" x="4362450" y="3517900"/>
          <p14:tracePt t="1169" x="4197350" y="3448050"/>
          <p14:tracePt t="1185" x="4076700" y="3403600"/>
          <p14:tracePt t="1202" x="3981450" y="3359150"/>
          <p14:tracePt t="1219" x="3943350" y="3340100"/>
          <p14:tracePt t="1235" x="3917950" y="3321050"/>
          <p14:tracePt t="1304" x="3905250" y="3321050"/>
          <p14:tracePt t="1311" x="3873500" y="3321050"/>
          <p14:tracePt t="1319" x="3816350" y="3314700"/>
          <p14:tracePt t="1336" x="3702050" y="3295650"/>
          <p14:tracePt t="1352" x="3613150" y="3282950"/>
          <p14:tracePt t="1369" x="3543300" y="3270250"/>
          <p14:tracePt t="1385" x="3511550" y="3263900"/>
          <p14:tracePt t="1402" x="3505200" y="3263900"/>
          <p14:tracePt t="1479" x="3498850" y="3257550"/>
          <p14:tracePt t="1495" x="3498850" y="3251200"/>
          <p14:tracePt t="1519" x="3498850" y="3238500"/>
          <p14:tracePt t="1631" x="3505200" y="3238500"/>
          <p14:tracePt t="1655" x="3517900" y="3238500"/>
          <p14:tracePt t="1663" x="3524250" y="3238500"/>
          <p14:tracePt t="1671" x="3543300" y="3238500"/>
          <p14:tracePt t="1686" x="3606800" y="3238500"/>
          <p14:tracePt t="1702" x="3657600" y="3238500"/>
          <p14:tracePt t="1719" x="3860800" y="3238500"/>
          <p14:tracePt t="1735" x="4070350" y="3238500"/>
          <p14:tracePt t="1752" x="4324350" y="3219450"/>
          <p14:tracePt t="1769" x="4616450" y="3181350"/>
          <p14:tracePt t="1785" x="4908550" y="3143250"/>
          <p14:tracePt t="1802" x="5092700" y="3117850"/>
          <p14:tracePt t="1819" x="5257800" y="3073400"/>
          <p14:tracePt t="1836" x="5346700" y="3048000"/>
          <p14:tracePt t="1852" x="5391150" y="3028950"/>
          <p14:tracePt t="1869" x="5397500" y="3016250"/>
          <p14:tracePt t="1886" x="5403850" y="3009900"/>
          <p14:tracePt t="1902" x="5416550" y="2990850"/>
          <p14:tracePt t="1919" x="5422900" y="2965450"/>
          <p14:tracePt t="1935" x="5441950" y="2933700"/>
          <p14:tracePt t="1952" x="5473700" y="2901950"/>
          <p14:tracePt t="1969" x="5524500" y="2851150"/>
          <p14:tracePt t="1986" x="5588000" y="2813050"/>
          <p14:tracePt t="2002" x="5651500" y="2762250"/>
          <p14:tracePt t="2019" x="5695950" y="2730500"/>
          <p14:tracePt t="2036" x="5708650" y="2717800"/>
          <p14:tracePt t="2215" x="5708650" y="2743200"/>
          <p14:tracePt t="2223" x="5708650" y="2755900"/>
          <p14:tracePt t="2230" x="5702300" y="2781300"/>
          <p14:tracePt t="2238" x="5689600" y="2813050"/>
          <p14:tracePt t="2252" x="5676900" y="2851150"/>
          <p14:tracePt t="2269" x="5664200" y="2940050"/>
          <p14:tracePt t="2286" x="5651500" y="3041650"/>
          <p14:tracePt t="2302" x="5645150" y="3086100"/>
          <p14:tracePt t="2319" x="5645150" y="3105150"/>
          <p14:tracePt t="2336" x="5645150" y="3111500"/>
          <p14:tracePt t="2352" x="5645150" y="3117850"/>
          <p14:tracePt t="2423" x="5645150" y="3124200"/>
          <p14:tracePt t="2519" x="5645150" y="3130550"/>
          <p14:tracePt t="2527" x="5657850" y="3130550"/>
          <p14:tracePt t="2536" x="5676900" y="3130550"/>
          <p14:tracePt t="2552" x="5740400" y="3098800"/>
          <p14:tracePt t="2569" x="5803900" y="3054350"/>
          <p14:tracePt t="2586" x="5873750" y="2984500"/>
          <p14:tracePt t="2602" x="5949950" y="2908300"/>
          <p14:tracePt t="2619" x="6026150" y="2838450"/>
          <p14:tracePt t="2636" x="6064250" y="2781300"/>
          <p14:tracePt t="2652" x="6089650" y="2762250"/>
          <p14:tracePt t="2669" x="6108700" y="2743200"/>
          <p14:tracePt t="2686" x="6115050" y="2736850"/>
          <p14:tracePt t="2703" x="6121400" y="2730500"/>
          <p14:tracePt t="2719" x="6127750" y="2724150"/>
          <p14:tracePt t="2736" x="6140450" y="2711450"/>
          <p14:tracePt t="2752" x="6159500" y="2711450"/>
          <p14:tracePt t="2769" x="6165850" y="2711450"/>
          <p14:tracePt t="2831" x="6178550" y="2711450"/>
          <p14:tracePt t="2839" x="6184900" y="2711450"/>
          <p14:tracePt t="2855" x="6191250" y="2711450"/>
          <p14:tracePt t="2871" x="6197600" y="2711450"/>
          <p14:tracePt t="2896" x="6210300" y="2711450"/>
          <p14:tracePt t="2919" x="6216650" y="2717800"/>
          <p14:tracePt t="3199" x="6223000" y="2717800"/>
          <p14:tracePt t="3207" x="6223000" y="2736850"/>
          <p14:tracePt t="3215" x="6223000" y="2755900"/>
          <p14:tracePt t="3223" x="6223000" y="2774950"/>
          <p14:tracePt t="3236" x="6223000" y="2794000"/>
          <p14:tracePt t="3252" x="6223000" y="2825750"/>
          <p14:tracePt t="3269" x="6223000" y="2838450"/>
          <p14:tracePt t="3286" x="6223000" y="2844800"/>
          <p14:tracePt t="3312" x="6223000" y="2857500"/>
          <p14:tracePt t="3360" x="6223000" y="2863850"/>
          <p14:tracePt t="3383" x="6223000" y="2870200"/>
          <p14:tracePt t="3400" x="6223000" y="2876550"/>
          <p14:tracePt t="3415" x="6223000" y="2889250"/>
          <p14:tracePt t="3431" x="6223000" y="2895600"/>
          <p14:tracePt t="3447" x="6223000" y="2901950"/>
          <p14:tracePt t="3455" x="6223000" y="2908300"/>
          <p14:tracePt t="3469" x="6223000" y="2921000"/>
          <p14:tracePt t="3486" x="6223000" y="2946400"/>
          <p14:tracePt t="3503" x="6223000" y="2965450"/>
          <p14:tracePt t="3519" x="6223000" y="2984500"/>
          <p14:tracePt t="3536" x="6223000" y="2990850"/>
          <p14:tracePt t="3553" x="6223000" y="3003550"/>
          <p14:tracePt t="3569" x="6223000" y="3016250"/>
          <p14:tracePt t="3586" x="6223000" y="3028950"/>
          <p14:tracePt t="3603" x="6223000" y="3041650"/>
          <p14:tracePt t="3619" x="6223000" y="3054350"/>
          <p14:tracePt t="3636" x="6223000" y="3060700"/>
          <p14:tracePt t="3669" x="6223000" y="3073400"/>
          <p14:tracePt t="3703" x="6223000" y="3079750"/>
          <p14:tracePt t="3727" x="6223000" y="3086100"/>
          <p14:tracePt t="3743" x="6223000" y="3092450"/>
          <p14:tracePt t="3759" x="6223000" y="3105150"/>
          <p14:tracePt t="3767" x="6223000" y="3111500"/>
          <p14:tracePt t="3783" x="6223000" y="3117850"/>
          <p14:tracePt t="3816" x="6223000" y="3124200"/>
          <p14:tracePt t="3823" x="6223000" y="3130550"/>
          <p14:tracePt t="3863" x="6223000" y="3136900"/>
          <p14:tracePt t="4071" x="6235700" y="3130550"/>
          <p14:tracePt t="4079" x="6242050" y="3117850"/>
          <p14:tracePt t="4088" x="6261100" y="3098800"/>
          <p14:tracePt t="4103" x="6350000" y="3054350"/>
          <p14:tracePt t="4120" x="6419850" y="3016250"/>
          <p14:tracePt t="4136" x="6496050" y="2965450"/>
          <p14:tracePt t="4153" x="6584950" y="2921000"/>
          <p14:tracePt t="4170" x="6623050" y="2895600"/>
          <p14:tracePt t="4186" x="6686550" y="2863850"/>
          <p14:tracePt t="4202" x="6756400" y="2838450"/>
          <p14:tracePt t="4219" x="6845300" y="2813050"/>
          <p14:tracePt t="4236" x="6934200" y="2787650"/>
          <p14:tracePt t="4252" x="7010400" y="2762250"/>
          <p14:tracePt t="4269" x="7086600" y="2749550"/>
          <p14:tracePt t="4286" x="7169150" y="2724150"/>
          <p14:tracePt t="4303" x="7219950" y="2717800"/>
          <p14:tracePt t="4319" x="7283450" y="2705100"/>
          <p14:tracePt t="4336" x="7346950" y="2705100"/>
          <p14:tracePt t="4353" x="7404100" y="2705100"/>
          <p14:tracePt t="4369" x="7416800" y="2705100"/>
          <p14:tracePt t="4386" x="7429500" y="2705100"/>
          <p14:tracePt t="4791" x="7429500" y="2711450"/>
          <p14:tracePt t="4799" x="7429500" y="2743200"/>
          <p14:tracePt t="4808" x="7442200" y="2749550"/>
          <p14:tracePt t="4820" x="7442200" y="2768600"/>
          <p14:tracePt t="4836" x="7442200" y="2806700"/>
          <p14:tracePt t="4853" x="7442200" y="2857500"/>
          <p14:tracePt t="4870" x="7448550" y="2901950"/>
          <p14:tracePt t="4886" x="7461250" y="2927350"/>
          <p14:tracePt t="4903" x="7461250" y="2940050"/>
          <p14:tracePt t="4920" x="7461250" y="2959100"/>
          <p14:tracePt t="4936" x="7461250" y="2971800"/>
          <p14:tracePt t="4953" x="7461250" y="3003550"/>
          <p14:tracePt t="4970" x="7461250" y="3041650"/>
          <p14:tracePt t="4986" x="7461250" y="3079750"/>
          <p14:tracePt t="5003" x="7461250" y="3117850"/>
          <p14:tracePt t="5020" x="7461250" y="3143250"/>
          <p14:tracePt t="5037" x="7461250" y="3149600"/>
          <p14:tracePt t="5053" x="7461250" y="3155950"/>
          <p14:tracePt t="5070" x="7461250" y="3168650"/>
          <p14:tracePt t="5536" x="7461250" y="3162300"/>
          <p14:tracePt t="5551" x="7461250" y="3155950"/>
          <p14:tracePt t="5559" x="7461250" y="3143250"/>
          <p14:tracePt t="5570" x="7467600" y="3136900"/>
          <p14:tracePt t="5587" x="7467600" y="3130550"/>
          <p14:tracePt t="6543" x="7435850" y="3124200"/>
          <p14:tracePt t="6551" x="7366000" y="3149600"/>
          <p14:tracePt t="6559" x="7296150" y="3175000"/>
          <p14:tracePt t="6571" x="7213600" y="3175000"/>
          <p14:tracePt t="6587" x="6991350" y="3206750"/>
          <p14:tracePt t="6604" x="6553200" y="3225800"/>
          <p14:tracePt t="6620" x="5981700" y="3251200"/>
          <p14:tracePt t="6637" x="5391150" y="3276600"/>
          <p14:tracePt t="6654" x="4565650" y="3276600"/>
          <p14:tracePt t="6670" x="4051300" y="3276600"/>
          <p14:tracePt t="6687" x="3600450" y="3276600"/>
          <p14:tracePt t="6704" x="3257550" y="3276600"/>
          <p14:tracePt t="6720" x="3105150" y="3276600"/>
          <p14:tracePt t="6737" x="3060700" y="3276600"/>
          <p14:tracePt t="12351" x="3048000" y="3276600"/>
          <p14:tracePt t="12359" x="3060700" y="3282950"/>
          <p14:tracePt t="12367" x="3136900" y="3282950"/>
          <p14:tracePt t="12375" x="3206750" y="3282950"/>
          <p14:tracePt t="12389" x="3270250" y="3282950"/>
          <p14:tracePt t="12406" x="3365500" y="3295650"/>
          <p14:tracePt t="12422" x="3378200" y="3295650"/>
          <p14:tracePt t="12439" x="3390900" y="3295650"/>
          <p14:tracePt t="12991" x="3359150" y="3295650"/>
          <p14:tracePt t="12999" x="3321050" y="3295650"/>
          <p14:tracePt t="13007" x="3302000" y="3295650"/>
          <p14:tracePt t="13022" x="3276600" y="3295650"/>
          <p14:tracePt t="13039" x="3244850" y="3295650"/>
          <p14:tracePt t="13056" x="3219450" y="3295650"/>
          <p14:tracePt t="13072" x="3213100" y="3295650"/>
          <p14:tracePt t="13753" x="3225800" y="3295650"/>
          <p14:tracePt t="13761" x="3257550" y="3295650"/>
          <p14:tracePt t="13772" x="3276600" y="3295650"/>
          <p14:tracePt t="14103" x="3282950" y="3295650"/>
        </p14:tracePtLst>
      </p14:laserTraceLst>
    </p:ext>
  </p:extLst>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00694B9-EDEC-43BF-919C-59082DFD3BFF}" type="slidenum">
              <a:rPr lang="en-US" altLang="en-US" sz="1000" b="0">
                <a:solidFill>
                  <a:srgbClr val="9B9A98"/>
                </a:solidFill>
                <a:latin typeface="Arial" panose="020B0604020202020204" pitchFamily="34" charset="0"/>
              </a:rPr>
              <a:pPr/>
              <a:t>230</a:t>
            </a:fld>
            <a:endParaRPr lang="en-US" altLang="en-US" sz="1000" b="0">
              <a:solidFill>
                <a:srgbClr val="9B9A98"/>
              </a:solidFill>
              <a:latin typeface="Arial" panose="020B0604020202020204" pitchFamily="34" charset="0"/>
            </a:endParaRPr>
          </a:p>
        </p:txBody>
      </p:sp>
      <p:pic>
        <p:nvPicPr>
          <p:cNvPr id="8806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33077"/>
      </p:ext>
    </p:extLst>
  </p:cSld>
  <p:clrMapOvr>
    <a:masterClrMapping/>
  </p:clrMapOvr>
  <mc:AlternateContent xmlns:mc="http://schemas.openxmlformats.org/markup-compatibility/2006">
    <mc:Choice xmlns:p14="http://schemas.microsoft.com/office/powerpoint/2010/main" Requires="p14">
      <p:transition spd="slow" p14:dur="2000" advTm="6784"/>
    </mc:Choice>
    <mc:Fallback>
      <p:transition spd="slow" advTm="6784"/>
    </mc:Fallback>
  </mc:AlternateContent>
  <p:timing>
    <p:tnLst>
      <p:par>
        <p:cTn id="1" dur="indefinite" restart="never" nodeType="tmRoot"/>
      </p:par>
    </p:tnLst>
  </p:timing>
  <p:extLst>
    <p:ext uri="{3A86A75C-4F4B-4683-9AE1-C65F6400EC91}">
      <p14:laserTraceLst xmlns:p14="http://schemas.microsoft.com/office/powerpoint/2010/main">
        <p14:tracePtLst>
          <p14:tracePt t="616" x="3397250" y="3295650"/>
          <p14:tracePt t="623" x="4133850" y="3295650"/>
          <p14:tracePt t="631" x="5194300" y="3295650"/>
          <p14:tracePt t="640" x="6388100" y="3295650"/>
          <p14:tracePt t="657" x="8547100" y="3295650"/>
          <p14:tracePt t="674" x="10121900" y="3295650"/>
          <p14:tracePt t="690" x="11010900" y="3295650"/>
          <p14:tracePt t="707" x="11112500" y="3295650"/>
          <p14:tracePt t="740" x="11074400" y="3295650"/>
          <p14:tracePt t="757" x="10623550" y="3219450"/>
          <p14:tracePt t="774" x="9664700" y="3111500"/>
          <p14:tracePt t="791" x="8267700" y="2895600"/>
          <p14:tracePt t="808" x="7594600" y="2794000"/>
          <p14:tracePt t="824" x="7277100" y="2743200"/>
          <p14:tracePt t="840" x="7239000" y="2736850"/>
          <p14:tracePt t="912" x="7232650" y="2736850"/>
          <p14:tracePt t="920" x="7194550" y="2736850"/>
          <p14:tracePt t="928" x="7067550" y="2736850"/>
          <p14:tracePt t="941" x="6807200" y="2736850"/>
          <p14:tracePt t="957" x="6172200" y="2736850"/>
          <p14:tracePt t="974" x="5467350" y="2736850"/>
          <p14:tracePt t="991" x="4762500" y="2736850"/>
          <p14:tracePt t="1007" x="4654550" y="2736850"/>
          <p14:tracePt t="1023" x="4495800" y="2679700"/>
          <p14:tracePt t="1040" x="4464050" y="2654300"/>
          <p14:tracePt t="1057" x="4438650" y="2552700"/>
          <p14:tracePt t="1073" x="4406900" y="2381250"/>
          <p14:tracePt t="1090" x="4394200" y="2241550"/>
          <p14:tracePt t="1107" x="4349750" y="2108200"/>
          <p14:tracePt t="1123" x="4311650" y="2012950"/>
          <p14:tracePt t="1140" x="4260850" y="1924050"/>
          <p14:tracePt t="1157" x="4216400" y="1879600"/>
          <p14:tracePt t="1174" x="4165600" y="1835150"/>
          <p14:tracePt t="1190" x="4102100" y="1797050"/>
          <p14:tracePt t="1207" x="4070350" y="1790700"/>
          <p14:tracePt t="1313" x="4064000" y="1797050"/>
          <p14:tracePt t="1320" x="4064000" y="1885950"/>
          <p14:tracePt t="1328" x="4064000" y="2025650"/>
          <p14:tracePt t="1341" x="4070350" y="2216150"/>
          <p14:tracePt t="1357" x="4102100" y="2813050"/>
          <p14:tracePt t="1374" x="4127500" y="3517900"/>
          <p14:tracePt t="1391" x="4248150" y="4337050"/>
          <p14:tracePt t="1407" x="4337050" y="4762500"/>
          <p14:tracePt t="1424" x="4375150" y="5105400"/>
          <p14:tracePt t="1441" x="4406900" y="5302250"/>
          <p14:tracePt t="1457" x="4425950" y="5378450"/>
          <p14:tracePt t="1474" x="4425950" y="5384800"/>
          <p14:tracePt t="1507" x="4476750" y="5410200"/>
          <p14:tracePt t="1524" x="4648200" y="5454650"/>
          <p14:tracePt t="1541" x="5010150" y="5499100"/>
          <p14:tracePt t="1557" x="5543550" y="5499100"/>
          <p14:tracePt t="1574" x="6108700" y="5499100"/>
          <p14:tracePt t="1591" x="6800850" y="5549900"/>
          <p14:tracePt t="1607" x="6946900" y="5581650"/>
          <p14:tracePt t="1624" x="7207250" y="5702300"/>
          <p14:tracePt t="1641" x="7264400" y="5772150"/>
          <p14:tracePt t="1657" x="7277100" y="5867400"/>
          <p14:tracePt t="1674" x="7277100" y="5975350"/>
          <p14:tracePt t="1691" x="7277100" y="6076950"/>
          <p14:tracePt t="1707" x="7277100" y="6108700"/>
          <p14:tracePt t="1808" x="7258050" y="6076950"/>
          <p14:tracePt t="1816" x="7188200" y="6051550"/>
          <p14:tracePt t="1826" x="7112000" y="6013450"/>
          <p14:tracePt t="1841" x="6692900" y="5924550"/>
          <p14:tracePt t="1857" x="6076950" y="5854700"/>
          <p14:tracePt t="1874" x="5575300" y="5784850"/>
          <p14:tracePt t="1891" x="5276850" y="5727700"/>
          <p14:tracePt t="1907" x="5219700" y="5715000"/>
          <p14:tracePt t="1924" x="5219700" y="5708650"/>
          <p14:tracePt t="1958" x="5219700" y="5702300"/>
          <p14:tracePt t="1974" x="5219700" y="5695950"/>
          <p14:tracePt t="2152" x="5226050" y="5689600"/>
          <p14:tracePt t="2160" x="5232400" y="5683250"/>
          <p14:tracePt t="2168" x="5251450" y="5670550"/>
          <p14:tracePt t="2176" x="5270500" y="5664200"/>
          <p14:tracePt t="2191" x="5276850" y="5645150"/>
          <p14:tracePt t="2208" x="5276850" y="5638800"/>
          <p14:tracePt t="2232" x="5276850" y="5632450"/>
          <p14:tracePt t="2241" x="5276850" y="5619750"/>
          <p14:tracePt t="2257" x="5219700" y="5594350"/>
          <p14:tracePt t="2274" x="5073650" y="5568950"/>
          <p14:tracePt t="2291" x="4914900" y="5549900"/>
          <p14:tracePt t="2308" x="4724400" y="5549900"/>
          <p14:tracePt t="2324" x="4527550" y="5543550"/>
          <p14:tracePt t="2341" x="4349750" y="5524500"/>
          <p14:tracePt t="2358" x="4222750" y="5499100"/>
          <p14:tracePt t="2374" x="4184650" y="5486400"/>
          <p14:tracePt t="2391" x="4178300" y="5486400"/>
          <p14:tracePt t="2408" x="4171950" y="5480050"/>
          <p14:tracePt t="2424" x="4191000" y="5403850"/>
          <p14:tracePt t="2441" x="4305300" y="5207000"/>
          <p14:tracePt t="2458" x="4470400" y="4889500"/>
          <p14:tracePt t="2474" x="4635500" y="4540250"/>
          <p14:tracePt t="2491" x="4781550" y="4197350"/>
          <p14:tracePt t="2508" x="4794250" y="4089400"/>
          <p14:tracePt t="2524" x="4794250" y="4051300"/>
          <p14:tracePt t="2541" x="4762500" y="4000500"/>
          <p14:tracePt t="2558" x="4616450" y="3956050"/>
          <p14:tracePt t="2575" x="4241800" y="3860800"/>
          <p14:tracePt t="2591" x="3721100" y="3771900"/>
          <p14:tracePt t="2608" x="2832100" y="3721100"/>
          <p14:tracePt t="2624" x="2451100" y="3721100"/>
          <p14:tracePt t="2641" x="2336800" y="3721100"/>
          <p14:tracePt t="2657" x="2305050" y="3740150"/>
          <p14:tracePt t="2674" x="2495550" y="3949700"/>
          <p14:tracePt t="2691" x="3048000" y="4540250"/>
          <p14:tracePt t="2708" x="4064000" y="5327650"/>
          <p14:tracePt t="2724" x="5149850" y="5924550"/>
          <p14:tracePt t="2741" x="6013450" y="6362700"/>
          <p14:tracePt t="2758" x="6648450" y="6534150"/>
          <p14:tracePt t="2775" x="7067550" y="6578600"/>
          <p14:tracePt t="2791" x="7105650" y="6578600"/>
          <p14:tracePt t="2808" x="7105650" y="6527800"/>
          <p14:tracePt t="2824" x="7080250" y="6337300"/>
          <p14:tracePt t="2841" x="6832600" y="6045200"/>
          <p14:tracePt t="2858" x="6686550" y="5892800"/>
          <p14:tracePt t="2874" x="6654800" y="5861050"/>
          <p14:tracePt t="2960" x="6635750" y="5861050"/>
          <p14:tracePt t="2968" x="6604000" y="5861050"/>
          <p14:tracePt t="2976" x="6553200" y="5861050"/>
          <p14:tracePt t="2991" x="6483350" y="5861050"/>
          <p14:tracePt t="3008" x="6248400" y="5880100"/>
          <p14:tracePt t="3025" x="6096000" y="5880100"/>
          <p14:tracePt t="3041" x="5969000" y="5880100"/>
          <p14:tracePt t="3058" x="5937250" y="5880100"/>
          <p14:tracePt t="3096" x="5930900" y="5873750"/>
          <p14:tracePt t="3108" x="5937250" y="5861050"/>
          <p14:tracePt t="3125" x="6019800" y="5816600"/>
          <p14:tracePt t="3141" x="6070600" y="5784850"/>
          <p14:tracePt t="3144" x="6102350" y="5778500"/>
          <p14:tracePt t="3158" x="6115050" y="5765800"/>
          <p14:tracePt t="3175" x="6153150" y="5753100"/>
          <p14:tracePt t="3191" x="6242050" y="5746750"/>
          <p14:tracePt t="3208" x="6292850" y="5746750"/>
          <p14:tracePt t="3225" x="6311900" y="5746750"/>
          <p14:tracePt t="3280" x="6286500" y="5746750"/>
          <p14:tracePt t="3288" x="6223000" y="5746750"/>
          <p14:tracePt t="3296" x="6146800" y="5753100"/>
          <p14:tracePt t="3308" x="6064250" y="5765800"/>
          <p14:tracePt t="3325" x="5911850" y="5778500"/>
          <p14:tracePt t="3341" x="5791200" y="5778500"/>
          <p14:tracePt t="3358" x="5734050" y="5778500"/>
          <p14:tracePt t="3392" x="5778500" y="5778500"/>
          <p14:tracePt t="3408" x="5981700" y="5778500"/>
          <p14:tracePt t="3425" x="6305550" y="5778500"/>
          <p14:tracePt t="3441" x="6553200" y="5778500"/>
          <p14:tracePt t="3458" x="6654800" y="5772150"/>
          <p14:tracePt t="3504" x="6623050" y="5746750"/>
          <p14:tracePt t="3512" x="6489700" y="5734050"/>
          <p14:tracePt t="3525" x="6292850" y="5708650"/>
          <p14:tracePt t="3541" x="5746750" y="5638800"/>
          <p14:tracePt t="3558" x="5092700" y="5568950"/>
          <p14:tracePt t="3576" x="4102100" y="5518150"/>
          <p14:tracePt t="3591" x="3587750" y="5518150"/>
          <p14:tracePt t="3608" x="3333750" y="5518150"/>
          <p14:tracePt t="3625" x="3270250" y="5518150"/>
          <p14:tracePt t="3641" x="3263900" y="5518150"/>
          <p14:tracePt t="3761" x="3257550" y="5505450"/>
          <p14:tracePt t="3768" x="3257550" y="5461000"/>
          <p14:tracePt t="3777" x="3257550" y="5410200"/>
          <p14:tracePt t="3791" x="3257550" y="5372100"/>
          <p14:tracePt t="3808" x="3263900" y="5353050"/>
          <p14:tracePt t="3825" x="3263900" y="5334000"/>
          <p14:tracePt t="3841" x="3276600" y="5334000"/>
          <p14:tracePt t="3858" x="3327400" y="5321300"/>
          <p14:tracePt t="3875" x="3429000" y="5321300"/>
          <p14:tracePt t="3892" x="3657600" y="5321300"/>
          <p14:tracePt t="3908" x="4114800" y="5429250"/>
          <p14:tracePt t="3925" x="4699000" y="5600700"/>
          <p14:tracePt t="3941" x="5308600" y="5721350"/>
          <p14:tracePt t="3958" x="5969000" y="5772150"/>
          <p14:tracePt t="3975" x="6667500" y="5822950"/>
          <p14:tracePt t="3991" x="7442200" y="5822950"/>
          <p14:tracePt t="4008" x="7753350" y="5791200"/>
          <p14:tracePt t="4025" x="7867650" y="5759450"/>
          <p14:tracePt t="4041" x="7886700" y="5740400"/>
          <p14:tracePt t="4058" x="7893050" y="5715000"/>
          <p14:tracePt t="4075" x="7893050" y="5708650"/>
          <p14:tracePt t="4092" x="7893050" y="5695950"/>
          <p14:tracePt t="4208" x="7886700" y="5695950"/>
          <p14:tracePt t="4215" x="7854950" y="5695950"/>
          <p14:tracePt t="4225" x="7804150" y="5695950"/>
          <p14:tracePt t="4241" x="7708900" y="5695950"/>
          <p14:tracePt t="4258" x="7600950" y="5702300"/>
          <p14:tracePt t="4275" x="7435850" y="5721350"/>
          <p14:tracePt t="4292" x="7327900" y="5727700"/>
          <p14:tracePt t="4309" x="7239000" y="5740400"/>
          <p14:tracePt t="4325" x="7188200" y="5740400"/>
          <p14:tracePt t="4342" x="7175500" y="5740400"/>
          <p14:tracePt t="4432" x="7162800" y="5740400"/>
          <p14:tracePt t="4440" x="7143750" y="5740400"/>
          <p14:tracePt t="4448" x="7124700" y="5740400"/>
          <p14:tracePt t="4458" x="7118350" y="5740400"/>
          <p14:tracePt t="4475" x="7099300" y="5740400"/>
        </p14:tracePtLst>
      </p14:laserTraceLst>
    </p:ext>
  </p:extLst>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F908E38-000B-4266-BDBC-C9029AA34F9C}" type="slidenum">
              <a:rPr lang="en-US" altLang="en-US" sz="1000" b="0">
                <a:solidFill>
                  <a:srgbClr val="9B9A98"/>
                </a:solidFill>
                <a:latin typeface="Arial" panose="020B0604020202020204" pitchFamily="34" charset="0"/>
              </a:rPr>
              <a:pPr/>
              <a:t>231</a:t>
            </a:fld>
            <a:endParaRPr lang="en-US" altLang="en-US" sz="1000" b="0">
              <a:solidFill>
                <a:srgbClr val="9B9A98"/>
              </a:solidFill>
              <a:latin typeface="Arial" panose="020B0604020202020204" pitchFamily="34" charset="0"/>
            </a:endParaRPr>
          </a:p>
        </p:txBody>
      </p:sp>
      <p:pic>
        <p:nvPicPr>
          <p:cNvPr id="9011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204153"/>
      </p:ext>
    </p:extLst>
  </p:cSld>
  <p:clrMapOvr>
    <a:masterClrMapping/>
  </p:clrMapOvr>
  <mc:AlternateContent xmlns:mc="http://schemas.openxmlformats.org/markup-compatibility/2006">
    <mc:Choice xmlns:p14="http://schemas.microsoft.com/office/powerpoint/2010/main" Requires="p14">
      <p:transition spd="slow" p14:dur="2000" advTm="7920"/>
    </mc:Choice>
    <mc:Fallback>
      <p:transition spd="slow" advTm="7920"/>
    </mc:Fallback>
  </mc:AlternateContent>
  <p:timing>
    <p:tnLst>
      <p:par>
        <p:cTn id="1" dur="indefinite" restart="never" nodeType="tmRoot"/>
      </p:par>
    </p:tnLst>
  </p:timing>
  <p:extLst>
    <p:ext uri="{3A86A75C-4F4B-4683-9AE1-C65F6400EC91}">
      <p14:laserTraceLst xmlns:p14="http://schemas.microsoft.com/office/powerpoint/2010/main">
        <p14:tracePtLst>
          <p14:tracePt t="824" x="6953250" y="5683250"/>
          <p14:tracePt t="832" x="6680200" y="5505450"/>
          <p14:tracePt t="842" x="6464300" y="5346700"/>
          <p14:tracePt t="859" x="6254750" y="5181600"/>
          <p14:tracePt t="875" x="6032500" y="5003800"/>
          <p14:tracePt t="892" x="5734050" y="4775200"/>
          <p14:tracePt t="909" x="5435600" y="4572000"/>
          <p14:tracePt t="925" x="5257800" y="4438650"/>
          <p14:tracePt t="942" x="5143500" y="4356100"/>
          <p14:tracePt t="960" x="5086350" y="4298950"/>
          <p14:tracePt t="1144" x="5080000" y="4298950"/>
          <p14:tracePt t="1152" x="5073650" y="4298950"/>
          <p14:tracePt t="1160" x="5067300" y="4298950"/>
          <p14:tracePt t="1184" x="5054600" y="4298950"/>
          <p14:tracePt t="1200" x="5041900" y="4298950"/>
          <p14:tracePt t="1209" x="5029200" y="4292600"/>
          <p14:tracePt t="1225" x="5010150" y="4292600"/>
          <p14:tracePt t="1242" x="4984750" y="4279900"/>
          <p14:tracePt t="1259" x="4978400" y="4279900"/>
          <p14:tracePt t="1292" x="4965700" y="4279900"/>
          <p14:tracePt t="1312" x="4959350" y="4305300"/>
          <p14:tracePt t="1325" x="4959350" y="4400550"/>
          <p14:tracePt t="1342" x="5073650" y="4895850"/>
          <p14:tracePt t="1359" x="5486400" y="6102350"/>
          <p14:tracePt t="1375" x="5772150" y="6705600"/>
          <p14:tracePt t="1392" x="5956300" y="6851650"/>
          <p14:tracePt t="1409" x="6026150" y="6851650"/>
          <p14:tracePt t="1425" x="6057900" y="6851650"/>
          <p14:tracePt t="1512" x="6057900" y="6826250"/>
          <p14:tracePt t="1520" x="6096000" y="6781800"/>
          <p14:tracePt t="1528" x="6127750" y="6756400"/>
          <p14:tracePt t="1542" x="6172200" y="6699250"/>
          <p14:tracePt t="1559" x="6286500" y="6591300"/>
          <p14:tracePt t="1575" x="6350000" y="6540500"/>
          <p14:tracePt t="1592" x="6394450" y="6496050"/>
          <p14:tracePt t="1609" x="6445250" y="6457950"/>
          <p14:tracePt t="1625" x="6502400" y="6400800"/>
          <p14:tracePt t="1642" x="6553200" y="6362700"/>
          <p14:tracePt t="1659" x="6572250" y="6330950"/>
          <p14:tracePt t="1676" x="6584950" y="6305550"/>
          <p14:tracePt t="1692" x="6584950" y="6267450"/>
          <p14:tracePt t="1709" x="6597650" y="6178550"/>
          <p14:tracePt t="1725" x="6610350" y="6083300"/>
          <p14:tracePt t="1742" x="6623050" y="6000750"/>
          <p14:tracePt t="1759" x="6623050" y="5943600"/>
          <p14:tracePt t="1775" x="6553200" y="5791200"/>
          <p14:tracePt t="1792" x="6451600" y="5683250"/>
          <p14:tracePt t="1808" x="6381750" y="5626100"/>
          <p14:tracePt t="1826" x="6305550" y="5588000"/>
          <p14:tracePt t="1842" x="6248400" y="5581650"/>
          <p14:tracePt t="1859" x="6197600" y="5581650"/>
          <p14:tracePt t="1875" x="6115050" y="5581650"/>
          <p14:tracePt t="1892" x="5994400" y="5645150"/>
          <p14:tracePt t="1909" x="5880100" y="5778500"/>
          <p14:tracePt t="1925" x="5822950" y="5924550"/>
          <p14:tracePt t="1942" x="5810250" y="6057900"/>
          <p14:tracePt t="1959" x="5822950" y="6140450"/>
          <p14:tracePt t="1975" x="5981700" y="6203950"/>
          <p14:tracePt t="1992" x="6172200" y="6203950"/>
          <p14:tracePt t="2009" x="6457950" y="6191250"/>
          <p14:tracePt t="2026" x="6686550" y="6115050"/>
          <p14:tracePt t="2042" x="6794500" y="6038850"/>
          <p14:tracePt t="2059" x="6845300" y="5988050"/>
          <p14:tracePt t="2076" x="6851650" y="5949950"/>
          <p14:tracePt t="2092" x="6851650" y="5918200"/>
          <p14:tracePt t="2109" x="6851650" y="5911850"/>
          <p14:tracePt t="2126" x="6845300" y="5892800"/>
          <p14:tracePt t="2142" x="6838950" y="5880100"/>
          <p14:tracePt t="2159" x="6826250" y="5880100"/>
          <p14:tracePt t="5064" x="6826250" y="5848350"/>
          <p14:tracePt t="5073" x="6781800" y="5600700"/>
          <p14:tracePt t="5080" x="6762750" y="5321300"/>
          <p14:tracePt t="5093" x="6718300" y="5118100"/>
          <p14:tracePt t="5110" x="6673850" y="4895850"/>
          <p14:tracePt t="5127" x="6629400" y="4743450"/>
          <p14:tracePt t="5143" x="6565900" y="4533900"/>
          <p14:tracePt t="5160" x="6451600" y="4286250"/>
          <p14:tracePt t="5177" x="6388100" y="4140200"/>
          <p14:tracePt t="5193" x="6350000" y="4064000"/>
          <p14:tracePt t="5210" x="6311900" y="3956050"/>
          <p14:tracePt t="5227" x="6273800" y="3879850"/>
          <p14:tracePt t="5243" x="6267450" y="3867150"/>
          <p14:tracePt t="5260" x="6261100" y="3854450"/>
          <p14:tracePt t="5277" x="6254750" y="3841750"/>
          <p14:tracePt t="5293" x="6248400" y="3841750"/>
          <p14:tracePt t="5463" x="6248400" y="3835400"/>
          <p14:tracePt t="5471" x="6254750" y="3835400"/>
          <p14:tracePt t="5479" x="6261100" y="3835400"/>
        </p14:tracePtLst>
      </p14:laserTraceLst>
    </p:ext>
  </p:extLs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6D2203C-C2C8-490E-AAED-58D85FDD8723}" type="slidenum">
              <a:rPr lang="en-US" altLang="en-US" sz="1000" b="0">
                <a:solidFill>
                  <a:srgbClr val="9B9A98"/>
                </a:solidFill>
                <a:latin typeface="Arial" panose="020B0604020202020204" pitchFamily="34" charset="0"/>
              </a:rPr>
              <a:pPr/>
              <a:t>232</a:t>
            </a:fld>
            <a:endParaRPr lang="en-US" altLang="en-US" sz="1000" b="0">
              <a:solidFill>
                <a:srgbClr val="9B9A98"/>
              </a:solidFill>
              <a:latin typeface="Arial" panose="020B0604020202020204" pitchFamily="34" charset="0"/>
            </a:endParaRPr>
          </a:p>
        </p:txBody>
      </p:sp>
      <p:pic>
        <p:nvPicPr>
          <p:cNvPr id="9216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9725788"/>
      </p:ext>
    </p:extLst>
  </p:cSld>
  <p:clrMapOvr>
    <a:masterClrMapping/>
  </p:clrMapOvr>
  <mc:AlternateContent xmlns:mc="http://schemas.openxmlformats.org/markup-compatibility/2006">
    <mc:Choice xmlns:p14="http://schemas.microsoft.com/office/powerpoint/2010/main" Requires="p14">
      <p:transition spd="slow" p14:dur="2000" advTm="8784"/>
    </mc:Choice>
    <mc:Fallback>
      <p:transition spd="slow" advTm="8784"/>
    </mc:Fallback>
  </mc:AlternateContent>
  <p:timing>
    <p:tnLst>
      <p:par>
        <p:cTn id="1" dur="indefinite" restart="never" nodeType="tmRoot"/>
      </p:par>
    </p:tnLst>
  </p:timing>
  <p:extLst>
    <p:ext uri="{3A86A75C-4F4B-4683-9AE1-C65F6400EC91}">
      <p14:laserTraceLst xmlns:p14="http://schemas.microsoft.com/office/powerpoint/2010/main">
        <p14:tracePtLst>
          <p14:tracePt t="456" x="6280150" y="3835400"/>
          <p14:tracePt t="464" x="6343650" y="3835400"/>
          <p14:tracePt t="474" x="6457950" y="3835400"/>
          <p14:tracePt t="491" x="6921500" y="3835400"/>
          <p14:tracePt t="508" x="7442200" y="3835400"/>
          <p14:tracePt t="524" x="7835900" y="3835400"/>
          <p14:tracePt t="541" x="8058150" y="3822700"/>
          <p14:tracePt t="558" x="8134350" y="3822700"/>
          <p14:tracePt t="574" x="8140700" y="3822700"/>
          <p14:tracePt t="592" x="8147050" y="3841750"/>
          <p14:tracePt t="608" x="8096250" y="4057650"/>
          <p14:tracePt t="624" x="7918450" y="4406900"/>
          <p14:tracePt t="641" x="7740650" y="4800600"/>
          <p14:tracePt t="658" x="7537450" y="5200650"/>
          <p14:tracePt t="674" x="7385050" y="5467350"/>
          <p14:tracePt t="691" x="7264400" y="5619750"/>
          <p14:tracePt t="708" x="7207250" y="5689600"/>
          <p14:tracePt t="724" x="7162800" y="5721350"/>
          <p14:tracePt t="741" x="7124700" y="5734050"/>
          <p14:tracePt t="757" x="7086600" y="5734050"/>
          <p14:tracePt t="774" x="7035800" y="5734050"/>
          <p14:tracePt t="791" x="6985000" y="5734050"/>
          <p14:tracePt t="808" x="6959600" y="5734050"/>
          <p14:tracePt t="824" x="6953250" y="5734050"/>
          <p14:tracePt t="864" x="6946900" y="5734050"/>
          <p14:tracePt t="874" x="6934200" y="5734050"/>
          <p14:tracePt t="891" x="6896100" y="5784850"/>
          <p14:tracePt t="908" x="6845300" y="5842000"/>
          <p14:tracePt t="925" x="6826250" y="5861050"/>
          <p14:tracePt t="941" x="6826250" y="5867400"/>
          <p14:tracePt t="958" x="6819900" y="5867400"/>
          <p14:tracePt t="984" x="6807200" y="5867400"/>
          <p14:tracePt t="1000" x="6800850" y="5867400"/>
          <p14:tracePt t="1008" x="6794500" y="5867400"/>
          <p14:tracePt t="1024" x="6788150" y="5867400"/>
          <p14:tracePt t="1041" x="6743700" y="5867400"/>
          <p14:tracePt t="1058" x="6699250" y="5835650"/>
          <p14:tracePt t="1075" x="6629400" y="5816600"/>
          <p14:tracePt t="1091" x="6540500" y="5778500"/>
          <p14:tracePt t="1108" x="6413500" y="5734050"/>
          <p14:tracePt t="1125" x="6330950" y="5721350"/>
          <p14:tracePt t="1141" x="6267450" y="5702300"/>
          <p14:tracePt t="1158" x="6242050" y="5702300"/>
          <p14:tracePt t="1175" x="6242050" y="5695950"/>
          <p14:tracePt t="2392" x="6280150" y="5689600"/>
          <p14:tracePt t="2400" x="6330950" y="5689600"/>
          <p14:tracePt t="2408" x="6362700" y="5689600"/>
          <p14:tracePt t="2425" x="6407150" y="5689600"/>
          <p14:tracePt t="2442" x="6413500" y="5689600"/>
          <p14:tracePt t="2792" x="6432550" y="5689600"/>
          <p14:tracePt t="2800" x="6464300" y="5619750"/>
          <p14:tracePt t="2809" x="6477000" y="5537200"/>
          <p14:tracePt t="2825" x="6502400" y="5448300"/>
          <p14:tracePt t="2842" x="6502400" y="5365750"/>
          <p14:tracePt t="2858" x="6502400" y="5226050"/>
          <p14:tracePt t="2875" x="6502400" y="5060950"/>
          <p14:tracePt t="2892" x="6438900" y="4826000"/>
          <p14:tracePt t="2908" x="6311900" y="4559300"/>
          <p14:tracePt t="2925" x="6191250" y="4381500"/>
          <p14:tracePt t="2942" x="6102350" y="4260850"/>
          <p14:tracePt t="2959" x="6045200" y="4178300"/>
          <p14:tracePt t="2975" x="6013450" y="4165600"/>
          <p14:tracePt t="2992" x="5994400" y="4140200"/>
          <p14:tracePt t="3008" x="5981700" y="4133850"/>
        </p14:tracePtLst>
      </p14:laserTraceLst>
    </p:ext>
  </p:extLst>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153EE68-230F-4512-BED7-28262DB523CD}" type="slidenum">
              <a:rPr lang="en-US" altLang="en-US" sz="1000" b="0">
                <a:solidFill>
                  <a:srgbClr val="9B9A98"/>
                </a:solidFill>
                <a:latin typeface="Arial" panose="020B0604020202020204" pitchFamily="34" charset="0"/>
              </a:rPr>
              <a:pPr/>
              <a:t>233</a:t>
            </a:fld>
            <a:endParaRPr lang="en-US" altLang="en-US" sz="1000" b="0">
              <a:solidFill>
                <a:srgbClr val="9B9A98"/>
              </a:solidFill>
              <a:latin typeface="Arial" panose="020B0604020202020204" pitchFamily="34" charset="0"/>
            </a:endParaRPr>
          </a:p>
        </p:txBody>
      </p:sp>
      <p:pic>
        <p:nvPicPr>
          <p:cNvPr id="942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9513063"/>
      </p:ext>
    </p:extLst>
  </p:cSld>
  <p:clrMapOvr>
    <a:masterClrMapping/>
  </p:clrMapOvr>
  <mc:AlternateContent xmlns:mc="http://schemas.openxmlformats.org/markup-compatibility/2006">
    <mc:Choice xmlns:p14="http://schemas.microsoft.com/office/powerpoint/2010/main" Requires="p14">
      <p:transition spd="slow" p14:dur="2000" advTm="15567"/>
    </mc:Choice>
    <mc:Fallback>
      <p:transition spd="slow" advTm="15567"/>
    </mc:Fallback>
  </mc:AlternateContent>
  <p:timing>
    <p:tnLst>
      <p:par>
        <p:cTn id="1" dur="indefinite" restart="never" nodeType="tmRoot"/>
      </p:par>
    </p:tnLst>
  </p:timing>
  <p:extLst>
    <p:ext uri="{3A86A75C-4F4B-4683-9AE1-C65F6400EC91}">
      <p14:laserTraceLst xmlns:p14="http://schemas.microsoft.com/office/powerpoint/2010/main">
        <p14:tracePtLst>
          <p14:tracePt t="415" x="6153150" y="4070350"/>
          <p14:tracePt t="423" x="6800850" y="3917950"/>
          <p14:tracePt t="431" x="7366000" y="3771900"/>
          <p14:tracePt t="442" x="7861300" y="3638550"/>
          <p14:tracePt t="458" x="8337550" y="3479800"/>
          <p14:tracePt t="475" x="8451850" y="3390900"/>
          <p14:tracePt t="492" x="8464550" y="3276600"/>
          <p14:tracePt t="508" x="8445500" y="3105150"/>
          <p14:tracePt t="525" x="8128000" y="2730500"/>
          <p14:tracePt t="542" x="7537450" y="2298700"/>
          <p14:tracePt t="558" x="6540500" y="1873250"/>
          <p14:tracePt t="575" x="6026150" y="1797050"/>
          <p14:tracePt t="592" x="5626100" y="1797050"/>
          <p14:tracePt t="608" x="5181600" y="2076450"/>
          <p14:tracePt t="625" x="4813300" y="2578100"/>
          <p14:tracePt t="642" x="4692650" y="3238500"/>
          <p14:tracePt t="658" x="4768850" y="4108450"/>
          <p14:tracePt t="675" x="5067300" y="4857750"/>
          <p14:tracePt t="692" x="5492750" y="5200650"/>
          <p14:tracePt t="708" x="5994400" y="5295900"/>
          <p14:tracePt t="725" x="6642100" y="5149850"/>
          <p14:tracePt t="742" x="7213600" y="4616450"/>
          <p14:tracePt t="758" x="7499350" y="3651250"/>
          <p14:tracePt t="775" x="7467600" y="3175000"/>
          <p14:tracePt t="792" x="7207250" y="2800350"/>
          <p14:tracePt t="809" x="6788150" y="2571750"/>
          <p14:tracePt t="826" x="6388100" y="2508250"/>
          <p14:tracePt t="842" x="6032500" y="2527300"/>
          <p14:tracePt t="859" x="5702300" y="2768600"/>
          <p14:tracePt t="876" x="5473700" y="3175000"/>
          <p14:tracePt t="892" x="5429250" y="3638550"/>
          <p14:tracePt t="909" x="5670550" y="4089400"/>
          <p14:tracePt t="926" x="6578600" y="4337050"/>
          <p14:tracePt t="942" x="6953250" y="4337050"/>
          <p14:tracePt t="959" x="8064500" y="3816350"/>
          <p14:tracePt t="976" x="8318500" y="3454400"/>
          <p14:tracePt t="992" x="8318500" y="3206750"/>
          <p14:tracePt t="1008" x="8051800" y="3022600"/>
          <p14:tracePt t="1025" x="7327900" y="2895600"/>
          <p14:tracePt t="1042" x="6299200" y="2895600"/>
          <p14:tracePt t="1059" x="5245100" y="3143250"/>
          <p14:tracePt t="1075" x="4470400" y="3644900"/>
          <p14:tracePt t="1092" x="4159250" y="4229100"/>
          <p14:tracePt t="1109" x="4133850" y="4819650"/>
          <p14:tracePt t="1126" x="4870450" y="5251450"/>
          <p14:tracePt t="1142" x="5778500" y="5232400"/>
          <p14:tracePt t="1159" x="6927850" y="4686300"/>
          <p14:tracePt t="1175" x="7918450" y="4032250"/>
          <p14:tracePt t="1192" x="8388350" y="3409950"/>
          <p14:tracePt t="1209" x="8483600" y="2978150"/>
          <p14:tracePt t="1225" x="8375650" y="2660650"/>
          <p14:tracePt t="1242" x="8001000" y="2355850"/>
          <p14:tracePt t="1259" x="7340600" y="2089150"/>
          <p14:tracePt t="1275" x="6667500" y="1911350"/>
          <p14:tracePt t="1292" x="6254750" y="1847850"/>
          <p14:tracePt t="1309" x="6083300" y="1847850"/>
          <p14:tracePt t="1325" x="6057900" y="1854200"/>
          <p14:tracePt t="1342" x="6076950" y="1892300"/>
          <p14:tracePt t="1359" x="6184900" y="1930400"/>
          <p14:tracePt t="1375" x="6362700" y="1962150"/>
          <p14:tracePt t="1392" x="6496050" y="1974850"/>
          <p14:tracePt t="1409" x="6584950" y="1974850"/>
          <p14:tracePt t="1425" x="6597650" y="1974850"/>
          <p14:tracePt t="1442" x="6604000" y="1974850"/>
          <p14:tracePt t="1475" x="6604000" y="1949450"/>
          <p14:tracePt t="1492" x="6604000" y="1911350"/>
          <p14:tracePt t="1509" x="6591300" y="1879600"/>
          <p14:tracePt t="1525" x="6591300" y="1866900"/>
          <p14:tracePt t="1542" x="6591300" y="1847850"/>
          <p14:tracePt t="1559" x="6591300" y="1835150"/>
          <p14:tracePt t="1575" x="6724650" y="1778000"/>
          <p14:tracePt t="1592" x="7016750" y="1682750"/>
          <p14:tracePt t="1609" x="7308850" y="1612900"/>
          <p14:tracePt t="1625" x="7556500" y="1555750"/>
          <p14:tracePt t="1642" x="7683500" y="1517650"/>
          <p14:tracePt t="1659" x="7708900" y="1504950"/>
          <p14:tracePt t="1694" x="7683500" y="1498600"/>
          <p14:tracePt t="1709" x="7607300" y="1466850"/>
          <p14:tracePt t="1726" x="7207250" y="1416050"/>
          <p14:tracePt t="1742" x="6858000" y="1416050"/>
          <p14:tracePt t="1759" x="6502400" y="1562100"/>
          <p14:tracePt t="1775" x="6248400" y="1866900"/>
          <p14:tracePt t="1792" x="6184900" y="2266950"/>
          <p14:tracePt t="1809" x="6267450" y="2705100"/>
          <p14:tracePt t="1825" x="6527800" y="3041650"/>
          <p14:tracePt t="1842" x="7048500" y="3232150"/>
          <p14:tracePt t="1859" x="7588250" y="3232150"/>
          <p14:tracePt t="1875" x="8070850" y="3003550"/>
          <p14:tracePt t="1893" x="8223250" y="2749550"/>
          <p14:tracePt t="1909" x="8235950" y="2432050"/>
          <p14:tracePt t="1926" x="7600950" y="1873250"/>
          <p14:tracePt t="1942" x="6864350" y="1638300"/>
          <p14:tracePt t="1959" x="6102350" y="1612900"/>
          <p14:tracePt t="1976" x="5562600" y="1797050"/>
          <p14:tracePt t="1993" x="5232400" y="2146300"/>
          <p14:tracePt t="2009" x="5130800" y="2508250"/>
          <p14:tracePt t="2026" x="5143500" y="2844800"/>
          <p14:tracePt t="2042" x="5334000" y="3060700"/>
          <p14:tracePt t="2059" x="5670550" y="3117850"/>
          <p14:tracePt t="2075" x="6013450" y="3117850"/>
          <p14:tracePt t="2092" x="6242050" y="3022600"/>
          <p14:tracePt t="2110" x="6318250" y="2838450"/>
          <p14:tracePt t="2126" x="6305550" y="2711450"/>
          <p14:tracePt t="2143" x="6108700" y="2635250"/>
          <p14:tracePt t="2159" x="5753100" y="2609850"/>
          <p14:tracePt t="2176" x="5384800" y="2628900"/>
          <p14:tracePt t="2193" x="4946650" y="2857500"/>
          <p14:tracePt t="2209" x="4667250" y="3225800"/>
          <p14:tracePt t="2226" x="4546600" y="3651250"/>
          <p14:tracePt t="2243" x="4521200" y="3962400"/>
          <p14:tracePt t="2259" x="4565650" y="4197350"/>
          <p14:tracePt t="2276" x="4743450" y="4381500"/>
          <p14:tracePt t="2293" x="5092700" y="4464050"/>
          <p14:tracePt t="2309" x="5480050" y="4489450"/>
          <p14:tracePt t="2326" x="5740400" y="4464050"/>
          <p14:tracePt t="2343" x="5911850" y="4305300"/>
          <p14:tracePt t="2359" x="5918200" y="4191000"/>
          <p14:tracePt t="2376" x="5861050" y="4076700"/>
          <p14:tracePt t="2393" x="5575300" y="3917950"/>
          <p14:tracePt t="2409" x="5022850" y="3829050"/>
          <p14:tracePt t="2426" x="4349750" y="3803650"/>
          <p14:tracePt t="2443" x="3721100" y="3841750"/>
          <p14:tracePt t="2459" x="3314700" y="4070350"/>
          <p14:tracePt t="2476" x="3136900" y="4298950"/>
          <p14:tracePt t="2493" x="3105150" y="4489450"/>
          <p14:tracePt t="2509" x="3124200" y="4654550"/>
          <p14:tracePt t="2526" x="3517900" y="4876800"/>
          <p14:tracePt t="2543" x="3867150" y="4940300"/>
          <p14:tracePt t="2559" x="4070350" y="4940300"/>
          <p14:tracePt t="2576" x="4083050" y="4940300"/>
          <p14:tracePt t="3161" x="4102100" y="4940300"/>
          <p14:tracePt t="3167" x="4216400" y="4940300"/>
          <p14:tracePt t="3176" x="4495800" y="4940300"/>
          <p14:tracePt t="3193" x="5372100" y="4667250"/>
          <p14:tracePt t="3210" x="6242050" y="4292600"/>
          <p14:tracePt t="3226" x="6673850" y="4013200"/>
          <p14:tracePt t="3243" x="6813550" y="3822700"/>
          <p14:tracePt t="3260" x="6851650" y="3625850"/>
          <p14:tracePt t="3276" x="6819900" y="3416300"/>
          <p14:tracePt t="3293" x="6661150" y="3206750"/>
          <p14:tracePt t="3310" x="6407150" y="2965450"/>
          <p14:tracePt t="3326" x="6337300" y="2921000"/>
          <p14:tracePt t="3343" x="6108700" y="2851150"/>
          <p14:tracePt t="3360" x="5956300" y="2851150"/>
          <p14:tracePt t="3377" x="5721350" y="2895600"/>
          <p14:tracePt t="3393" x="5289550" y="3187700"/>
          <p14:tracePt t="3410" x="4927600" y="3556000"/>
          <p14:tracePt t="3426" x="4737100" y="3968750"/>
          <p14:tracePt t="3443" x="4705350" y="4375150"/>
          <p14:tracePt t="3460" x="4845050" y="4768850"/>
          <p14:tracePt t="3476" x="5238750" y="5105400"/>
          <p14:tracePt t="3493" x="5727700" y="5194300"/>
          <p14:tracePt t="3510" x="6445250" y="5086350"/>
          <p14:tracePt t="3526" x="6750050" y="4768850"/>
          <p14:tracePt t="3543" x="6832600" y="4483100"/>
          <p14:tracePt t="3560" x="6724650" y="4159250"/>
          <p14:tracePt t="3576" x="6426200" y="3816350"/>
          <p14:tracePt t="3593" x="6070600" y="3524250"/>
          <p14:tracePt t="3610" x="5784850" y="3409950"/>
          <p14:tracePt t="3626" x="5626100" y="3378200"/>
          <p14:tracePt t="3643" x="5562600" y="3378200"/>
          <p14:tracePt t="3660" x="5511800" y="3378200"/>
          <p14:tracePt t="3662" x="5486400" y="3429000"/>
          <p14:tracePt t="3676" x="5461000" y="3498850"/>
          <p14:tracePt t="3693" x="5429250" y="3657600"/>
          <p14:tracePt t="3710" x="5429250" y="3867150"/>
          <p14:tracePt t="3726" x="5467350" y="3981450"/>
          <p14:tracePt t="3743" x="5499100" y="4038600"/>
          <p14:tracePt t="3760" x="5524500" y="4057650"/>
        </p14:tracePtLst>
      </p14:laserTraceLst>
    </p:ext>
  </p:extLst>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018F85-2117-494D-8E27-E0677CBC4AA3}" type="slidenum">
              <a:rPr lang="en-US" altLang="en-US" sz="1000" b="0">
                <a:solidFill>
                  <a:srgbClr val="9B9A98"/>
                </a:solidFill>
                <a:latin typeface="Arial" panose="020B0604020202020204" pitchFamily="34" charset="0"/>
              </a:rPr>
              <a:pPr/>
              <a:t>234</a:t>
            </a:fld>
            <a:endParaRPr lang="en-US" altLang="en-US" sz="1000" b="0">
              <a:solidFill>
                <a:srgbClr val="9B9A98"/>
              </a:solidFill>
              <a:latin typeface="Arial" panose="020B0604020202020204" pitchFamily="34" charset="0"/>
            </a:endParaRPr>
          </a:p>
        </p:txBody>
      </p:sp>
      <p:pic>
        <p:nvPicPr>
          <p:cNvPr id="9626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389" y="1028700"/>
            <a:ext cx="59912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6845769"/>
      </p:ext>
    </p:extLst>
  </p:cSld>
  <p:clrMapOvr>
    <a:masterClrMapping/>
  </p:clrMapOvr>
  <mc:AlternateContent xmlns:mc="http://schemas.openxmlformats.org/markup-compatibility/2006">
    <mc:Choice xmlns:p14="http://schemas.microsoft.com/office/powerpoint/2010/main" Requires="p14">
      <p:transition spd="slow" p14:dur="2000" advTm="12320"/>
    </mc:Choice>
    <mc:Fallback>
      <p:transition spd="slow" advTm="12320"/>
    </mc:Fallback>
  </mc:AlternateContent>
  <p:timing>
    <p:tnLst>
      <p:par>
        <p:cTn id="1" dur="indefinite" restart="never" nodeType="tmRoot"/>
      </p:par>
    </p:tnLst>
  </p:timing>
  <p:extLst>
    <p:ext uri="{3A86A75C-4F4B-4683-9AE1-C65F6400EC91}">
      <p14:laserTraceLst xmlns:p14="http://schemas.microsoft.com/office/powerpoint/2010/main">
        <p14:tracePtLst>
          <p14:tracePt t="1632" x="5486400" y="3873500"/>
          <p14:tracePt t="1640" x="5365750" y="3594100"/>
          <p14:tracePt t="1648" x="5289550" y="3302000"/>
          <p14:tracePt t="1664" x="5251450" y="2959100"/>
          <p14:tracePt t="1680" x="5238750" y="2832100"/>
          <p14:tracePt t="1697" x="5219700" y="2774950"/>
          <p14:tracePt t="1714" x="5207000" y="2730500"/>
          <p14:tracePt t="1730" x="5207000" y="2692400"/>
          <p14:tracePt t="1747" x="5207000" y="2660650"/>
          <p14:tracePt t="1764" x="5207000" y="2641600"/>
          <p14:tracePt t="1780" x="5213350" y="2622550"/>
          <p14:tracePt t="1912" x="5226050" y="2635250"/>
          <p14:tracePt t="1920" x="5226050" y="2686050"/>
          <p14:tracePt t="1930" x="5226050" y="2768600"/>
          <p14:tracePt t="1947" x="5238750" y="2978150"/>
          <p14:tracePt t="1964" x="5238750" y="3257550"/>
          <p14:tracePt t="1980" x="5238750" y="3568700"/>
          <p14:tracePt t="1997" x="5232400" y="3746500"/>
          <p14:tracePt t="2014" x="5162550" y="3867150"/>
          <p14:tracePt t="2030" x="5029200" y="3956050"/>
          <p14:tracePt t="2047" x="4851400" y="4000500"/>
          <p14:tracePt t="2064" x="4597400" y="4000500"/>
          <p14:tracePt t="2081" x="4438650" y="3867150"/>
          <p14:tracePt t="2098" x="4305300" y="3657600"/>
          <p14:tracePt t="2114" x="4235450" y="3435350"/>
          <p14:tracePt t="2131" x="4216400" y="3219450"/>
          <p14:tracePt t="2147" x="4298950" y="3003550"/>
          <p14:tracePt t="2164" x="4514850" y="2832100"/>
          <p14:tracePt t="2180" x="4914900" y="2717800"/>
          <p14:tracePt t="2197" x="5410200" y="2660650"/>
          <p14:tracePt t="2214" x="5899150" y="2635250"/>
          <p14:tracePt t="2230" x="6299200" y="2635250"/>
          <p14:tracePt t="2247" x="6616700" y="2711450"/>
          <p14:tracePt t="2264" x="6889750" y="2851150"/>
          <p14:tracePt t="2280" x="6985000" y="2946400"/>
          <p14:tracePt t="2297" x="7016750" y="2978150"/>
          <p14:tracePt t="2314" x="7023100" y="2984500"/>
          <p14:tracePt t="2383" x="7048500" y="2978150"/>
          <p14:tracePt t="2391" x="7080250" y="2876550"/>
          <p14:tracePt t="2399" x="7137400" y="2736850"/>
          <p14:tracePt t="2414" x="7194550" y="2603500"/>
          <p14:tracePt t="2430" x="7289800" y="2413000"/>
          <p14:tracePt t="2447" x="7385050" y="2228850"/>
          <p14:tracePt t="2464" x="7397750" y="2178050"/>
          <p14:tracePt t="2480" x="7397750" y="2133600"/>
          <p14:tracePt t="2497" x="7397750" y="2120900"/>
          <p14:tracePt t="2513" x="7378700" y="2082800"/>
          <p14:tracePt t="2530" x="7334250" y="2051050"/>
          <p14:tracePt t="2547" x="7289800" y="2012950"/>
          <p14:tracePt t="2563" x="7283450" y="2012950"/>
          <p14:tracePt t="2615" x="7277100" y="2012950"/>
          <p14:tracePt t="2623" x="7277100" y="2006600"/>
          <p14:tracePt t="2631" x="7296150" y="1974850"/>
          <p14:tracePt t="2647" x="7442200" y="1917700"/>
          <p14:tracePt t="2664" x="7607300" y="1809750"/>
          <p14:tracePt t="2680" x="7759700" y="1695450"/>
          <p14:tracePt t="2697" x="7848600" y="1574800"/>
          <p14:tracePt t="2714" x="7905750" y="1473200"/>
          <p14:tracePt t="2730" x="7924800" y="1409700"/>
          <p14:tracePt t="2747" x="7924800" y="1339850"/>
          <p14:tracePt t="2764" x="7924800" y="1314450"/>
          <p14:tracePt t="2780" x="7912100" y="1295400"/>
          <p14:tracePt t="2797" x="7905750" y="1289050"/>
          <p14:tracePt t="2814" x="7899400" y="1289050"/>
          <p14:tracePt t="2831" x="7886700" y="1289050"/>
          <p14:tracePt t="2847" x="7861300" y="1289050"/>
          <p14:tracePt t="2864" x="7816850" y="1403350"/>
          <p14:tracePt t="2881" x="7740650" y="1676400"/>
          <p14:tracePt t="2897" x="7696200" y="2000250"/>
          <p14:tracePt t="2914" x="7607300" y="2470150"/>
          <p14:tracePt t="2931" x="7467600" y="2933700"/>
          <p14:tracePt t="2947" x="7302500" y="3359150"/>
          <p14:tracePt t="2964" x="7124700" y="3638550"/>
          <p14:tracePt t="2981" x="6870700" y="3797300"/>
          <p14:tracePt t="2997" x="6623050" y="3841750"/>
          <p14:tracePt t="3014" x="6292850" y="3841750"/>
          <p14:tracePt t="3031" x="5543550" y="3632200"/>
          <p14:tracePt t="3047" x="4895850" y="3219450"/>
          <p14:tracePt t="3064" x="4305300" y="2813050"/>
          <p14:tracePt t="3081" x="3879850" y="2457450"/>
          <p14:tracePt t="3097" x="3714750" y="2305050"/>
          <p14:tracePt t="3114" x="3683000" y="2273300"/>
          <p14:tracePt t="3176" x="3689350" y="2279650"/>
          <p14:tracePt t="3183" x="3727450" y="2343150"/>
          <p14:tracePt t="3191" x="3778250" y="2425700"/>
          <p14:tracePt t="3199" x="3860800" y="2546350"/>
          <p14:tracePt t="3214" x="4000500" y="2711450"/>
          <p14:tracePt t="3231" x="4572000" y="3321050"/>
          <p14:tracePt t="3247" x="4984750" y="3638550"/>
          <p14:tracePt t="3264" x="5321300" y="3829050"/>
          <p14:tracePt t="3280" x="5454650" y="3879850"/>
          <p14:tracePt t="3297" x="5467350" y="3886200"/>
          <p14:tracePt t="3351" x="5461000" y="3873500"/>
          <p14:tracePt t="3359" x="5416550" y="3841750"/>
          <p14:tracePt t="3367" x="5353050" y="3810000"/>
          <p14:tracePt t="3380" x="5314950" y="3784600"/>
          <p14:tracePt t="3397" x="5264150" y="3733800"/>
          <p14:tracePt t="10808" x="5365750" y="3721100"/>
          <p14:tracePt t="10816" x="5486400" y="3721100"/>
          <p14:tracePt t="10824" x="5588000" y="3721100"/>
          <p14:tracePt t="10833" x="5670550" y="3721100"/>
          <p14:tracePt t="10850" x="5791200" y="3721100"/>
          <p14:tracePt t="10867" x="5924550" y="3721100"/>
          <p14:tracePt t="10883" x="6096000" y="3721100"/>
          <p14:tracePt t="10900" x="6210300" y="3721100"/>
          <p14:tracePt t="10917" x="6254750" y="3721100"/>
          <p14:tracePt t="11064" x="6248400" y="3721100"/>
          <p14:tracePt t="11072" x="6235700" y="3721100"/>
          <p14:tracePt t="11088" x="6229350" y="3721100"/>
        </p14:tracePtLst>
      </p14:laserTraceLst>
    </p:ext>
  </p:extLst>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5123"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CA2567C-8324-438A-B465-02D923C0C68A}" type="slidenum">
              <a:rPr lang="en-US" altLang="en-US" sz="1000" b="0">
                <a:solidFill>
                  <a:srgbClr val="9B9A98"/>
                </a:solidFill>
                <a:latin typeface="Arial" panose="020B0604020202020204" pitchFamily="34" charset="0"/>
              </a:rPr>
              <a:pPr/>
              <a:t>235</a:t>
            </a:fld>
            <a:endParaRPr lang="en-US" altLang="en-US" sz="1000" b="0">
              <a:solidFill>
                <a:srgbClr val="9B9A98"/>
              </a:solidFill>
              <a:latin typeface="Arial" panose="020B0604020202020204" pitchFamily="34" charset="0"/>
            </a:endParaRPr>
          </a:p>
        </p:txBody>
      </p:sp>
      <p:sp>
        <p:nvSpPr>
          <p:cNvPr id="5" name="Rounded Rectangle 9"/>
          <p:cNvSpPr/>
          <p:nvPr/>
        </p:nvSpPr>
        <p:spPr>
          <a:xfrm>
            <a:off x="2014539" y="1917700"/>
            <a:ext cx="8326437" cy="3327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latin typeface="Sakkal Majalla" panose="02000000000000000000" pitchFamily="2" charset="-78"/>
                <a:cs typeface="Sakkal Majalla" panose="02000000000000000000" pitchFamily="2" charset="-78"/>
              </a:rPr>
              <a:t>1) A test conducted to determine the quality of fit or congruence of a single variable with a given distribution Do the blood groups of the investigated sample agree with the distribution of blood groups for a given city?</a:t>
            </a:r>
            <a:endParaRPr lang="ar-AE"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249176170"/>
      </p:ext>
    </p:extLst>
  </p:cSld>
  <p:clrMapOvr>
    <a:masterClrMapping/>
  </p:clrMapOvr>
  <mc:AlternateContent xmlns:mc="http://schemas.openxmlformats.org/markup-compatibility/2006">
    <mc:Choice xmlns:p14="http://schemas.microsoft.com/office/powerpoint/2010/main" Requires="p14">
      <p:transition spd="slow" p14:dur="2000" advTm="49552"/>
    </mc:Choice>
    <mc:Fallback>
      <p:transition spd="slow" advTm="4955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5" grpId="0" animBg="1"/>
    </p:bld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6147"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D89EC8-806E-4D04-A3F8-649A6008989B}" type="slidenum">
              <a:rPr lang="en-US" altLang="en-US" sz="1000" b="0">
                <a:solidFill>
                  <a:srgbClr val="9B9A98"/>
                </a:solidFill>
                <a:latin typeface="Arial" panose="020B0604020202020204" pitchFamily="34" charset="0"/>
              </a:rPr>
              <a:pPr/>
              <a:t>236</a:t>
            </a:fld>
            <a:endParaRPr lang="en-US" altLang="en-US" sz="1000" b="0">
              <a:solidFill>
                <a:srgbClr val="9B9A98"/>
              </a:solidFill>
              <a:latin typeface="Arial" panose="020B0604020202020204" pitchFamily="34" charset="0"/>
            </a:endParaRPr>
          </a:p>
        </p:txBody>
      </p:sp>
      <p:sp>
        <p:nvSpPr>
          <p:cNvPr id="6" name="Rounded Rectangle 9"/>
          <p:cNvSpPr/>
          <p:nvPr/>
        </p:nvSpPr>
        <p:spPr>
          <a:xfrm>
            <a:off x="2025650" y="1849439"/>
            <a:ext cx="8174038" cy="4333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2) A test conducted to determine whether there is a relationship (independence) between two nominal variables or a nominal variable and the other ordinal.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Is there a relationship between income level and educational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educational attainment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and family income?</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gender (male - female) and smoking (smoker - non-smoker)</a:t>
            </a:r>
            <a:endParaRPr lang="ar-AE" sz="24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105647100"/>
      </p:ext>
    </p:extLst>
  </p:cSld>
  <p:clrMapOvr>
    <a:masterClrMapping/>
  </p:clrMapOvr>
  <mc:AlternateContent xmlns:mc="http://schemas.openxmlformats.org/markup-compatibility/2006">
    <mc:Choice xmlns:p14="http://schemas.microsoft.com/office/powerpoint/2010/main" Requires="p14">
      <p:transition spd="slow" p14:dur="2000" advTm="43951"/>
    </mc:Choice>
    <mc:Fallback>
      <p:transition spd="slow" advTm="439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1+#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Lst>
  </p:timing>
  <p:extLst>
    <p:ext uri="{3A86A75C-4F4B-4683-9AE1-C65F6400EC91}">
      <p14:laserTraceLst xmlns:p14="http://schemas.microsoft.com/office/powerpoint/2010/main">
        <p14:tracePtLst>
          <p14:tracePt t="35208" x="6210300" y="3721100"/>
          <p14:tracePt t="35215" x="6178550" y="3721100"/>
          <p14:tracePt t="35223" x="6146800" y="3670300"/>
          <p14:tracePt t="35239" x="6089650" y="3562350"/>
          <p14:tracePt t="35254" x="6064250" y="3511550"/>
          <p14:tracePt t="35271" x="5956300" y="3302000"/>
          <p14:tracePt t="35287" x="5861050" y="3168650"/>
          <p14:tracePt t="35304" x="5715000" y="3035300"/>
          <p14:tracePt t="35321" x="5461000" y="2895600"/>
          <p14:tracePt t="35337" x="5257800" y="2774950"/>
          <p14:tracePt t="35354" x="5060950" y="2679700"/>
          <p14:tracePt t="35371" x="4870450" y="2565400"/>
          <p14:tracePt t="35387" x="4699000" y="2489200"/>
          <p14:tracePt t="35403" x="4552950" y="2419350"/>
          <p14:tracePt t="35420" x="4451350" y="2349500"/>
          <p14:tracePt t="35437" x="4375150" y="2311400"/>
          <p14:tracePt t="35454" x="4343400" y="2273300"/>
          <p14:tracePt t="35471" x="4330700" y="2254250"/>
          <p14:tracePt t="35487" x="4324350" y="2247900"/>
          <p14:tracePt t="35504" x="4305300" y="2216150"/>
          <p14:tracePt t="35521" x="4292600" y="2203450"/>
          <p14:tracePt t="35537" x="4273550" y="2178050"/>
          <p14:tracePt t="35554" x="4260850" y="2159000"/>
          <p14:tracePt t="35571" x="4241800" y="2152650"/>
          <p14:tracePt t="35587" x="4235450" y="2146300"/>
          <p14:tracePt t="36415" x="4235450" y="2159000"/>
          <p14:tracePt t="36423" x="4260850" y="2197100"/>
          <p14:tracePt t="36431" x="4305300" y="2235200"/>
          <p14:tracePt t="36439" x="4343400" y="2260600"/>
          <p14:tracePt t="36454" x="4387850" y="2298700"/>
          <p14:tracePt t="36471" x="4559300" y="2444750"/>
          <p14:tracePt t="36488" x="4654550" y="2508250"/>
          <p14:tracePt t="36504" x="4730750" y="2559050"/>
          <p14:tracePt t="36521" x="4806950" y="2597150"/>
          <p14:tracePt t="36538" x="4845050" y="2622550"/>
          <p14:tracePt t="36554" x="4851400" y="2622550"/>
          <p14:tracePt t="41615" x="4819650" y="2584450"/>
          <p14:tracePt t="41623" x="4730750" y="2495550"/>
          <p14:tracePt t="41631" x="4597400" y="2419350"/>
          <p14:tracePt t="41639" x="4508500" y="2362200"/>
          <p14:tracePt t="41656" x="4267200" y="2190750"/>
          <p14:tracePt t="41673" x="4000500" y="2000250"/>
          <p14:tracePt t="41689" x="3771900" y="1835150"/>
          <p14:tracePt t="41706" x="3581400" y="1708150"/>
          <p14:tracePt t="41723" x="3454400" y="1606550"/>
          <p14:tracePt t="41739" x="3352800" y="1536700"/>
          <p14:tracePt t="41756" x="3289300" y="1485900"/>
          <p14:tracePt t="41773" x="3270250" y="1460500"/>
          <p14:tracePt t="41789" x="3232150" y="1422400"/>
          <p14:tracePt t="41806" x="3130550" y="1320800"/>
          <p14:tracePt t="41823" x="3035300" y="1206500"/>
          <p14:tracePt t="41839" x="2933700" y="1104900"/>
          <p14:tracePt t="41856" x="2794000" y="1028700"/>
          <p14:tracePt t="41873" x="2679700" y="977900"/>
          <p14:tracePt t="41889" x="2540000" y="939800"/>
          <p14:tracePt t="41906" x="2438400" y="927100"/>
          <p14:tracePt t="41923" x="2362200" y="927100"/>
          <p14:tracePt t="41939" x="2330450" y="927100"/>
          <p14:tracePt t="41956" x="2305050" y="952500"/>
          <p14:tracePt t="41973" x="2292350" y="1047750"/>
          <p14:tracePt t="41989" x="2292350" y="1174750"/>
          <p14:tracePt t="42006" x="2413000" y="1498600"/>
          <p14:tracePt t="42023" x="2647950" y="1816100"/>
          <p14:tracePt t="42040" x="2876550" y="2089150"/>
          <p14:tracePt t="42056" x="3124200" y="2311400"/>
          <p14:tracePt t="42073" x="3435350" y="2540000"/>
          <p14:tracePt t="42089" x="3613150" y="2628900"/>
          <p14:tracePt t="42106" x="3702050" y="2667000"/>
          <p14:tracePt t="42123" x="3740150" y="2667000"/>
          <p14:tracePt t="42140" x="3746500" y="2667000"/>
          <p14:tracePt t="43407" x="0" y="0"/>
        </p14:tracePtLst>
      </p14:laserTraceLst>
    </p:ext>
  </p:extLst>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15049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A researcher chose a sample of 800 people from a city and their distribution according to blood type was shown in the following table</a:t>
            </a:r>
            <a:endParaRPr lang="ar-AE" sz="2000" dirty="0">
              <a:solidFill>
                <a:schemeClr val="tx1"/>
              </a:solidFill>
              <a:cs typeface="Times New Roman" pitchFamily="18" charset="0"/>
            </a:endParaRPr>
          </a:p>
        </p:txBody>
      </p:sp>
      <p:sp>
        <p:nvSpPr>
          <p:cNvPr id="71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3CBF7A5-5F96-41E9-881D-F45C1BA4254B}" type="slidenum">
              <a:rPr lang="en-US" altLang="en-US" sz="1000" b="0">
                <a:solidFill>
                  <a:srgbClr val="9B9A98"/>
                </a:solidFill>
                <a:latin typeface="Arial" panose="020B0604020202020204" pitchFamily="34" charset="0"/>
              </a:rPr>
              <a:pPr/>
              <a:t>237</a:t>
            </a:fld>
            <a:endParaRPr lang="en-US" altLang="en-US" sz="1000" b="0">
              <a:solidFill>
                <a:srgbClr val="9B9A98"/>
              </a:solidFill>
              <a:latin typeface="Arial" panose="020B0604020202020204" pitchFamily="34"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l="26666" t="38800" r="29268" b="43388"/>
          <a:stretch>
            <a:fillRect/>
          </a:stretch>
        </p:blipFill>
        <p:spPr bwMode="auto">
          <a:xfrm>
            <a:off x="2482850" y="1924050"/>
            <a:ext cx="714375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9"/>
          <p:cNvSpPr/>
          <p:nvPr/>
        </p:nvSpPr>
        <p:spPr>
          <a:xfrm>
            <a:off x="2346325" y="3811588"/>
            <a:ext cx="7500938" cy="793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Is this distribution consistent with the distribution of the following standard ratios:</a:t>
            </a:r>
            <a:endParaRPr lang="ar-AE" sz="2000" dirty="0">
              <a:solidFill>
                <a:schemeClr val="tx1"/>
              </a:solidFill>
              <a:cs typeface="Times New Roman" pitchFamily="18" charset="0"/>
            </a:endParaRPr>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l="28902" t="65161" r="29512" b="19426"/>
          <a:stretch>
            <a:fillRect/>
          </a:stretch>
        </p:blipFill>
        <p:spPr bwMode="auto">
          <a:xfrm>
            <a:off x="2789238" y="4791075"/>
            <a:ext cx="6958012"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665041446"/>
      </p:ext>
    </p:extLst>
  </p:cSld>
  <p:clrMapOvr>
    <a:masterClrMapping/>
  </p:clrMapOvr>
  <mc:AlternateContent xmlns:mc="http://schemas.openxmlformats.org/markup-compatibility/2006">
    <mc:Choice xmlns:p14="http://schemas.microsoft.com/office/powerpoint/2010/main" Requires="p14">
      <p:transition spd="slow" p14:dur="2000" advTm="47140"/>
    </mc:Choice>
    <mc:Fallback>
      <p:transition spd="slow" advTm="4714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Lst>
  </p:timing>
  <p:extLst>
    <p:ext uri="{3A86A75C-4F4B-4683-9AE1-C65F6400EC91}">
      <p14:laserTraceLst xmlns:p14="http://schemas.microsoft.com/office/powerpoint/2010/main">
        <p14:tracePtLst>
          <p14:tracePt t="4775" x="603250" y="5549900"/>
          <p14:tracePt t="4808" x="609600" y="5556250"/>
          <p14:tracePt t="4824" x="615950" y="5556250"/>
          <p14:tracePt t="4848" x="622300" y="5556250"/>
          <p14:tracePt t="4855" x="628650" y="5556250"/>
          <p14:tracePt t="4863" x="641350" y="5556250"/>
          <p14:tracePt t="4877" x="660400" y="5556250"/>
          <p14:tracePt t="4894" x="730250" y="5543550"/>
          <p14:tracePt t="4911" x="1079500" y="5410200"/>
          <p14:tracePt t="4927" x="2076450" y="4972050"/>
          <p14:tracePt t="4944" x="2813050" y="4660900"/>
          <p14:tracePt t="4961" x="3511550" y="4375150"/>
          <p14:tracePt t="4977" x="4070350" y="4152900"/>
          <p14:tracePt t="4994" x="4470400" y="3981450"/>
          <p14:tracePt t="5011" x="4673600" y="3898900"/>
          <p14:tracePt t="5027" x="4711700" y="3860800"/>
          <p14:tracePt t="13969" x="4775200" y="3848100"/>
          <p14:tracePt t="13977" x="5010150" y="3778250"/>
          <p14:tracePt t="13985" x="5372100" y="3663950"/>
          <p14:tracePt t="13997" x="5797550" y="3587750"/>
          <p14:tracePt t="14014" x="6584950" y="3359150"/>
          <p14:tracePt t="14031" x="7181850" y="3225800"/>
          <p14:tracePt t="14048" x="7918450" y="3048000"/>
          <p14:tracePt t="14064" x="8140700" y="2978150"/>
          <p14:tracePt t="14081" x="8235950" y="2940050"/>
          <p14:tracePt t="14097" x="8242300" y="2933700"/>
          <p14:tracePt t="14131" x="8248650" y="2895600"/>
          <p14:tracePt t="14148" x="8248650" y="2813050"/>
          <p14:tracePt t="14164" x="8248650" y="2755900"/>
          <p14:tracePt t="14181" x="8248650" y="2730500"/>
          <p14:tracePt t="14198" x="8248650" y="2724150"/>
          <p14:tracePt t="14241" x="8248650" y="2705100"/>
          <p14:tracePt t="14249" x="8248650" y="2686050"/>
          <p14:tracePt t="14264" x="8248650" y="2635250"/>
          <p14:tracePt t="14280" x="8261350" y="2584450"/>
          <p14:tracePt t="14298" x="8261350" y="2533650"/>
          <p14:tracePt t="14314" x="8261350" y="2514600"/>
          <p14:tracePt t="14331" x="8261350" y="2489200"/>
          <p14:tracePt t="14347" x="8229600" y="2470150"/>
          <p14:tracePt t="14364" x="8153400" y="2470150"/>
          <p14:tracePt t="14381" x="8058150" y="2470150"/>
          <p14:tracePt t="14397" x="7943850" y="2470150"/>
          <p14:tracePt t="14414" x="7753350" y="2527300"/>
          <p14:tracePt t="14431" x="7620000" y="2616200"/>
          <p14:tracePt t="14447" x="7480300" y="2749550"/>
          <p14:tracePt t="14464" x="7454900" y="2800350"/>
          <p14:tracePt t="14481" x="7442200" y="2857500"/>
          <p14:tracePt t="14497" x="7442200" y="2882900"/>
          <p14:tracePt t="14514" x="7461250" y="2921000"/>
          <p14:tracePt t="14531" x="7467600" y="2927350"/>
          <p14:tracePt t="14564" x="7480300" y="2927350"/>
          <p14:tracePt t="14649" x="7480300" y="2965450"/>
          <p14:tracePt t="14657" x="7480300" y="3054350"/>
          <p14:tracePt t="14665" x="7467600" y="3136900"/>
          <p14:tracePt t="14681" x="7429500" y="3270250"/>
          <p14:tracePt t="14698" x="7423150" y="3346450"/>
          <p14:tracePt t="14714" x="7416800" y="3371850"/>
          <p14:tracePt t="15873" x="7423150" y="3289300"/>
          <p14:tracePt t="15881" x="7467600" y="3067050"/>
          <p14:tracePt t="15890" x="7493000" y="2933700"/>
          <p14:tracePt t="15898" x="7499350" y="2851150"/>
          <p14:tracePt t="15915" x="7512050" y="2755900"/>
          <p14:tracePt t="15931" x="7524750" y="2667000"/>
          <p14:tracePt t="15948" x="7524750" y="2597150"/>
          <p14:tracePt t="15965" x="7524750" y="2571750"/>
          <p14:tracePt t="15981" x="7524750" y="2552700"/>
          <p14:tracePt t="16073" x="7524750" y="2565400"/>
          <p14:tracePt t="16081" x="7524750" y="2609850"/>
          <p14:tracePt t="16089" x="7524750" y="2698750"/>
          <p14:tracePt t="16098" x="7524750" y="2781300"/>
          <p14:tracePt t="16115" x="7524750" y="2914650"/>
          <p14:tracePt t="16131" x="7524750" y="3003550"/>
          <p14:tracePt t="16148" x="7524750" y="3041650"/>
          <p14:tracePt t="16165" x="7524750" y="3086100"/>
          <p14:tracePt t="16181" x="7518400" y="3098800"/>
          <p14:tracePt t="16198" x="7518400" y="3111500"/>
          <p14:tracePt t="16232" x="7493000" y="3124200"/>
          <p14:tracePt t="16248" x="7486650" y="3124200"/>
          <p14:tracePt t="16264" x="7454900" y="3130550"/>
          <p14:tracePt t="16281" x="7442200" y="3136900"/>
          <p14:tracePt t="16298" x="7423150" y="3187700"/>
          <p14:tracePt t="16314" x="7410450" y="3225800"/>
          <p14:tracePt t="16332" x="7410450" y="3263900"/>
          <p14:tracePt t="16348" x="7404100" y="3282950"/>
          <p14:tracePt t="16425" x="7404100" y="3257550"/>
          <p14:tracePt t="16433" x="7404100" y="3175000"/>
          <p14:tracePt t="16441" x="7404100" y="3079750"/>
          <p14:tracePt t="16448" x="7404100" y="2990850"/>
          <p14:tracePt t="16464" x="7404100" y="2781300"/>
          <p14:tracePt t="16481" x="7404100" y="2628900"/>
          <p14:tracePt t="16498" x="7404100" y="2501900"/>
          <p14:tracePt t="16515" x="7404100" y="2444750"/>
          <p14:tracePt t="16531" x="7404100" y="2425700"/>
          <p14:tracePt t="16548" x="7404100" y="2413000"/>
          <p14:tracePt t="17073" x="7378700" y="2413000"/>
          <p14:tracePt t="17081" x="7346950" y="2413000"/>
          <p14:tracePt t="17089" x="7308850" y="2470150"/>
          <p14:tracePt t="17098" x="7258050" y="2527300"/>
          <p14:tracePt t="17115" x="7143750" y="2641600"/>
          <p14:tracePt t="17132" x="7054850" y="2743200"/>
          <p14:tracePt t="17148" x="6991350" y="2825750"/>
          <p14:tracePt t="17165" x="6959600" y="2889250"/>
          <p14:tracePt t="17182" x="6940550" y="2927350"/>
          <p14:tracePt t="17198" x="6915150" y="2965450"/>
          <p14:tracePt t="17215" x="6902450" y="2997200"/>
          <p14:tracePt t="17232" x="6889750" y="3009900"/>
          <p14:tracePt t="17249" x="6864350" y="3028950"/>
          <p14:tracePt t="17265" x="6819900" y="3041650"/>
          <p14:tracePt t="17282" x="6762750" y="3067050"/>
          <p14:tracePt t="17298" x="6686550" y="3105150"/>
          <p14:tracePt t="17315" x="6572250" y="3130550"/>
          <p14:tracePt t="17332" x="6445250" y="3168650"/>
          <p14:tracePt t="17349" x="6324600" y="3181350"/>
          <p14:tracePt t="17365" x="6223000" y="3194050"/>
          <p14:tracePt t="17382" x="6159500" y="3219450"/>
          <p14:tracePt t="17399" x="6134100" y="3225800"/>
          <p14:tracePt t="18977" x="6096000" y="3225800"/>
          <p14:tracePt t="18985" x="6038850" y="3225800"/>
          <p14:tracePt t="18993" x="5988050" y="3225800"/>
          <p14:tracePt t="19001" x="5937250" y="3225800"/>
          <p14:tracePt t="19016" x="5835650" y="3225800"/>
          <p14:tracePt t="19032" x="5715000" y="3225800"/>
          <p14:tracePt t="19049" x="5581650" y="3225800"/>
          <p14:tracePt t="19066" x="5480050" y="3244850"/>
          <p14:tracePt t="19082" x="5372100" y="3270250"/>
          <p14:tracePt t="19099" x="5327650" y="3289300"/>
          <p14:tracePt t="19116" x="5302250" y="3295650"/>
          <p14:tracePt t="19132" x="5289550" y="3302000"/>
          <p14:tracePt t="19241" x="5276850" y="3302000"/>
          <p14:tracePt t="19249" x="5270500" y="3302000"/>
          <p14:tracePt t="19257" x="5264150" y="3302000"/>
          <p14:tracePt t="19266" x="5245100" y="3302000"/>
          <p14:tracePt t="19282" x="5207000" y="3302000"/>
          <p14:tracePt t="19299" x="5156200" y="3302000"/>
          <p14:tracePt t="19316" x="5124450" y="3302000"/>
          <p14:tracePt t="19332" x="5118100" y="3302000"/>
          <p14:tracePt t="20345" x="5099050" y="3302000"/>
          <p14:tracePt t="20353" x="5054600" y="3302000"/>
          <p14:tracePt t="20361" x="4984750" y="3282950"/>
          <p14:tracePt t="20369" x="4965700" y="3282950"/>
          <p14:tracePt t="20383" x="4933950" y="3282950"/>
          <p14:tracePt t="20400" x="4883150" y="3263900"/>
          <p14:tracePt t="20416" x="4845050" y="3257550"/>
          <p14:tracePt t="20433" x="4819650" y="3257550"/>
          <p14:tracePt t="20449" x="4794250" y="3257550"/>
          <p14:tracePt t="20466" x="4762500" y="3257550"/>
          <p14:tracePt t="20483" x="4711700" y="3257550"/>
          <p14:tracePt t="20499" x="4641850" y="3257550"/>
          <p14:tracePt t="20516" x="4540250" y="3276600"/>
          <p14:tracePt t="20533" x="4425950" y="3289300"/>
          <p14:tracePt t="20549" x="4298950" y="3302000"/>
          <p14:tracePt t="20566" x="4203700" y="3321050"/>
          <p14:tracePt t="20583" x="4140200" y="3327400"/>
          <p14:tracePt t="20600" x="4102100" y="3340100"/>
          <p14:tracePt t="20616" x="4095750" y="3340100"/>
          <p14:tracePt t="20633" x="4089400" y="3340100"/>
          <p14:tracePt t="20664" x="4089400" y="3346450"/>
          <p14:tracePt t="20672" x="4083050" y="3352800"/>
          <p14:tracePt t="20683" x="4064000" y="3352800"/>
          <p14:tracePt t="20699" x="4013200" y="3365500"/>
          <p14:tracePt t="20716" x="3962400" y="3384550"/>
          <p14:tracePt t="20733" x="3898900" y="3397250"/>
          <p14:tracePt t="20750" x="3841750" y="3422650"/>
          <p14:tracePt t="20766" x="3822700" y="3422650"/>
          <p14:tracePt t="24665" x="3816350" y="3422650"/>
          <p14:tracePt t="24673" x="3816350" y="3454400"/>
          <p14:tracePt t="24684" x="3816350" y="3473450"/>
          <p14:tracePt t="24701" x="3816350" y="3486150"/>
          <p14:tracePt t="24718" x="3816350" y="3505200"/>
          <p14:tracePt t="24734" x="3816350" y="3524250"/>
          <p14:tracePt t="24751" x="3816350" y="3530600"/>
          <p14:tracePt t="24767" x="3816350" y="3536950"/>
          <p14:tracePt t="24785" x="3816350" y="3549650"/>
          <p14:tracePt t="24801" x="3816350" y="3556000"/>
          <p14:tracePt t="24817" x="3860800" y="3568700"/>
          <p14:tracePt t="24834" x="3962400" y="3581400"/>
          <p14:tracePt t="24851" x="4121150" y="3625850"/>
          <p14:tracePt t="24868" x="4292600" y="3670300"/>
          <p14:tracePt t="24884" x="4406900" y="3714750"/>
          <p14:tracePt t="24901" x="4470400" y="3733800"/>
          <p14:tracePt t="24918" x="4559300" y="3771900"/>
          <p14:tracePt t="24934" x="4622800" y="3771900"/>
          <p14:tracePt t="24951" x="4660900" y="3771900"/>
          <p14:tracePt t="24968" x="4711700" y="3759200"/>
          <p14:tracePt t="24984" x="4787900" y="3721100"/>
          <p14:tracePt t="25001" x="4908550" y="3683000"/>
          <p14:tracePt t="25018" x="5073650" y="3638550"/>
          <p14:tracePt t="25034" x="5181600" y="3606800"/>
          <p14:tracePt t="25051" x="5264150" y="3562350"/>
          <p14:tracePt t="25068" x="5321300" y="3524250"/>
          <p14:tracePt t="25084" x="5372100" y="3498850"/>
          <p14:tracePt t="25101" x="5435600" y="3460750"/>
          <p14:tracePt t="25118" x="5467350" y="3435350"/>
          <p14:tracePt t="25134" x="5480050" y="3422650"/>
          <p14:tracePt t="25151" x="5486400" y="3422650"/>
          <p14:tracePt t="25169" x="5492750" y="3416300"/>
          <p14:tracePt t="25609" x="5505450" y="3416300"/>
          <p14:tracePt t="25617" x="5518150" y="3435350"/>
          <p14:tracePt t="25625" x="5524500" y="3460750"/>
          <p14:tracePt t="25634" x="5524500" y="3479800"/>
          <p14:tracePt t="25651" x="5537200" y="3530600"/>
          <p14:tracePt t="25668" x="5562600" y="3606800"/>
          <p14:tracePt t="25684" x="5588000" y="3676650"/>
          <p14:tracePt t="25701" x="5588000" y="3746500"/>
          <p14:tracePt t="25718" x="5600700" y="3784600"/>
          <p14:tracePt t="25734" x="5607050" y="3816350"/>
          <p14:tracePt t="25751" x="5607050" y="3841750"/>
          <p14:tracePt t="25768" x="5607050" y="3879850"/>
          <p14:tracePt t="25785" x="5607050" y="3905250"/>
          <p14:tracePt t="25801" x="5607050" y="3911600"/>
          <p14:tracePt t="25818" x="5607050" y="3930650"/>
          <p14:tracePt t="33857" x="5613400" y="3930650"/>
          <p14:tracePt t="33873" x="5619750" y="3930650"/>
          <p14:tracePt t="33881" x="5638800" y="3930650"/>
          <p14:tracePt t="33889" x="5670550" y="3930650"/>
          <p14:tracePt t="33904" x="5867400" y="4324350"/>
          <p14:tracePt t="33920" x="6261100" y="5340350"/>
          <p14:tracePt t="33937" x="6597650" y="6407150"/>
          <p14:tracePt t="33954" x="6616700" y="6559550"/>
          <p14:tracePt t="34377" x="6616700" y="6553200"/>
          <p14:tracePt t="34385" x="6584950" y="6540500"/>
          <p14:tracePt t="34393" x="6565900" y="6527800"/>
          <p14:tracePt t="34404" x="6559550" y="6521450"/>
          <p14:tracePt t="34421" x="6553200" y="6483350"/>
          <p14:tracePt t="34437" x="6508750" y="6381750"/>
          <p14:tracePt t="34454" x="6407150" y="6254750"/>
          <p14:tracePt t="34471" x="6254750" y="6026150"/>
          <p14:tracePt t="34487" x="5937250" y="5607050"/>
          <p14:tracePt t="34504" x="5670550" y="5219700"/>
          <p14:tracePt t="34521" x="5372100" y="4800600"/>
          <p14:tracePt t="34537" x="5238750" y="4622800"/>
          <p14:tracePt t="34554" x="5118100" y="4457700"/>
          <p14:tracePt t="34570" x="5003800" y="4337050"/>
          <p14:tracePt t="34587" x="4921250" y="4241800"/>
          <p14:tracePt t="34604" x="4857750" y="4152900"/>
          <p14:tracePt t="34621" x="4806950" y="4076700"/>
          <p14:tracePt t="34637" x="4794250" y="4019550"/>
          <p14:tracePt t="34641" x="4781550" y="3981450"/>
          <p14:tracePt t="34654" x="4781550" y="3962400"/>
          <p14:tracePt t="34671" x="4781550" y="3937000"/>
          <p14:tracePt t="34687" x="4781550" y="3924300"/>
          <p14:tracePt t="34704" x="4781550" y="3911600"/>
          <p14:tracePt t="42425" x="4781550" y="3835400"/>
          <p14:tracePt t="42433" x="4870450" y="3676650"/>
          <p14:tracePt t="42441" x="4927600" y="3517900"/>
          <p14:tracePt t="42458" x="5016500" y="3359150"/>
          <p14:tracePt t="42473" x="5073650" y="3302000"/>
          <p14:tracePt t="42490" x="5181600" y="3244850"/>
          <p14:tracePt t="42506" x="5270500" y="3206750"/>
          <p14:tracePt t="42523" x="5327650" y="3168650"/>
          <p14:tracePt t="42540" x="5359400" y="3149600"/>
          <p14:tracePt t="42556" x="5372100" y="3149600"/>
          <p14:tracePt t="42590" x="5378450" y="3143250"/>
          <p14:tracePt t="42609" x="5378450" y="3136900"/>
          <p14:tracePt t="42623" x="5391150" y="3136900"/>
          <p14:tracePt t="42640" x="5499100" y="3079750"/>
          <p14:tracePt t="42656" x="5581650" y="3041650"/>
          <p14:tracePt t="42673" x="5683250" y="3003550"/>
          <p14:tracePt t="42690" x="5772150" y="2959100"/>
          <p14:tracePt t="42707" x="5835650" y="2946400"/>
          <p14:tracePt t="42723" x="5848350" y="2933700"/>
          <p14:tracePt t="42740" x="5848350" y="2921000"/>
          <p14:tracePt t="42757" x="5848350" y="2901950"/>
          <p14:tracePt t="42773" x="5854700" y="2901950"/>
          <p14:tracePt t="43241" x="5854700" y="2940050"/>
          <p14:tracePt t="43249" x="5803900" y="3009900"/>
          <p14:tracePt t="43258" x="5759450" y="3092450"/>
          <p14:tracePt t="43273" x="5689600" y="3168650"/>
          <p14:tracePt t="43289" x="5657850" y="3213100"/>
          <p14:tracePt t="43306" x="5651500" y="3225800"/>
        </p14:tracePtLst>
      </p14:laserTraceLst>
    </p:ext>
  </p:extLst>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blood group distribution of the sample is consistent with the standard distribution</a:t>
            </a:r>
          </a:p>
          <a:p>
            <a:pPr algn="ctr">
              <a:lnSpc>
                <a:spcPct val="150000"/>
              </a:lnSpc>
              <a:defRPr/>
            </a:pPr>
            <a:r>
              <a:rPr lang="en-US" sz="2400" dirty="0">
                <a:solidFill>
                  <a:schemeClr val="tx1"/>
                </a:solidFill>
                <a:cs typeface="Times New Roman" pitchFamily="18" charset="0"/>
              </a:rPr>
              <a:t>(there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The blood group distribution of the sample is not consistent with the standard distribution</a:t>
            </a:r>
          </a:p>
          <a:p>
            <a:pPr algn="ctr">
              <a:lnSpc>
                <a:spcPct val="150000"/>
              </a:lnSpc>
              <a:defRPr/>
            </a:pPr>
            <a:r>
              <a:rPr lang="en-US" sz="2400" dirty="0">
                <a:solidFill>
                  <a:schemeClr val="tx1"/>
                </a:solidFill>
                <a:cs typeface="Times New Roman" pitchFamily="18" charset="0"/>
              </a:rPr>
              <a:t>(there is difference)</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327051568"/>
      </p:ext>
    </p:extLst>
  </p:cSld>
  <p:clrMapOvr>
    <a:masterClrMapping/>
  </p:clrMapOvr>
  <mc:AlternateContent xmlns:mc="http://schemas.openxmlformats.org/markup-compatibility/2006">
    <mc:Choice xmlns:p14="http://schemas.microsoft.com/office/powerpoint/2010/main" Requires="p14">
      <p:transition spd="slow" p14:dur="2000" advTm="27485"/>
    </mc:Choice>
    <mc:Fallback>
      <p:transition spd="slow" advTm="2748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FE8741-5CF4-41C9-8E50-88B9FA2F564D}" type="slidenum">
              <a:rPr lang="en-US" altLang="en-US" sz="1000" b="0">
                <a:solidFill>
                  <a:srgbClr val="9B9A98"/>
                </a:solidFill>
                <a:latin typeface="Arial" panose="020B0604020202020204" pitchFamily="34" charset="0"/>
              </a:rPr>
              <a:pPr/>
              <a:t>239</a:t>
            </a:fld>
            <a:endParaRPr lang="en-US" altLang="en-US" sz="1000" b="0">
              <a:solidFill>
                <a:srgbClr val="9B9A98"/>
              </a:solidFill>
              <a:latin typeface="Arial" panose="020B0604020202020204" pitchFamily="34" charset="0"/>
            </a:endParaRPr>
          </a:p>
        </p:txBody>
      </p:sp>
      <p:pic>
        <p:nvPicPr>
          <p:cNvPr id="921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2139" y="762000"/>
            <a:ext cx="846772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8446028"/>
      </p:ext>
    </p:extLst>
  </p:cSld>
  <p:clrMapOvr>
    <a:masterClrMapping/>
  </p:clrMapOvr>
  <mc:AlternateContent xmlns:mc="http://schemas.openxmlformats.org/markup-compatibility/2006">
    <mc:Choice xmlns:p14="http://schemas.microsoft.com/office/powerpoint/2010/main" Requires="p14">
      <p:transition spd="slow" p14:dur="2000" advTm="21840"/>
    </mc:Choice>
    <mc:Fallback>
      <p:transition spd="slow" advTm="21840"/>
    </mc:Fallback>
  </mc:AlternateContent>
  <p:timing>
    <p:tnLst>
      <p:par>
        <p:cTn id="1" dur="indefinite" restart="never" nodeType="tmRoot"/>
      </p:par>
    </p:tnLst>
  </p:timing>
  <p:extLst>
    <p:ext uri="{3A86A75C-4F4B-4683-9AE1-C65F6400EC91}">
      <p14:laserTraceLst xmlns:p14="http://schemas.microsoft.com/office/powerpoint/2010/main">
        <p14:tracePtLst>
          <p14:tracePt t="1680" x="5645150" y="3225800"/>
          <p14:tracePt t="1688" x="5600700" y="3225800"/>
          <p14:tracePt t="1695" x="5518150" y="3225800"/>
          <p14:tracePt t="1708" x="5467350" y="3225800"/>
          <p14:tracePt t="1725" x="5384800" y="3225800"/>
          <p14:tracePt t="1742" x="5346700" y="3225800"/>
          <p14:tracePt t="1759" x="5276850" y="3225800"/>
          <p14:tracePt t="1775" x="5060950" y="3225800"/>
          <p14:tracePt t="1792" x="4775200" y="3225800"/>
          <p14:tracePt t="1808" x="4483100" y="3225800"/>
          <p14:tracePt t="1825" x="4203700" y="3225800"/>
          <p14:tracePt t="1842" x="3924300" y="3200400"/>
          <p14:tracePt t="1858" x="3683000" y="3168650"/>
          <p14:tracePt t="1875" x="3524250" y="3105150"/>
          <p14:tracePt t="1892" x="3416300" y="3054350"/>
          <p14:tracePt t="1908" x="3327400" y="2965450"/>
          <p14:tracePt t="1925" x="3270250" y="2838450"/>
          <p14:tracePt t="1942" x="3219450" y="2616200"/>
          <p14:tracePt t="1959" x="3187700" y="2343150"/>
          <p14:tracePt t="1975" x="3155950" y="2070100"/>
          <p14:tracePt t="1992" x="3098800" y="1936750"/>
          <p14:tracePt t="2009" x="3035300" y="1828800"/>
          <p14:tracePt t="2025" x="2997200" y="1765300"/>
          <p14:tracePt t="2042" x="2971800" y="1739900"/>
          <p14:tracePt t="2059" x="2959100" y="1727200"/>
          <p14:tracePt t="2092" x="2952750" y="1720850"/>
          <p14:tracePt t="2109" x="2908300" y="1708150"/>
          <p14:tracePt t="2126" x="2819400" y="1657350"/>
          <p14:tracePt t="2142" x="2781300" y="1619250"/>
          <p14:tracePt t="2145" x="2755900" y="1600200"/>
          <p14:tracePt t="2159" x="2736850" y="1587500"/>
          <p14:tracePt t="2175" x="2679700" y="1504950"/>
          <p14:tracePt t="2192" x="2660650" y="1460500"/>
          <p14:tracePt t="2209" x="2647950" y="1422400"/>
          <p14:tracePt t="2225" x="2628900" y="1403350"/>
          <p14:tracePt t="2242" x="2628900" y="1397000"/>
          <p14:tracePt t="2259" x="2628900" y="1390650"/>
          <p14:tracePt t="2292" x="2622550" y="1390650"/>
          <p14:tracePt t="2360" x="2641600" y="1390650"/>
          <p14:tracePt t="2368" x="2673350" y="1403350"/>
          <p14:tracePt t="2376" x="2724150" y="1447800"/>
          <p14:tracePt t="2392" x="2882900" y="1543050"/>
          <p14:tracePt t="2409" x="3117850" y="1670050"/>
          <p14:tracePt t="2426" x="3422650" y="1816100"/>
          <p14:tracePt t="2442" x="3683000" y="1924050"/>
          <p14:tracePt t="2459" x="3848100" y="1981200"/>
          <p14:tracePt t="2476" x="3975100" y="2051050"/>
          <p14:tracePt t="2493" x="4038600" y="2076450"/>
          <p14:tracePt t="2509" x="4044950" y="2076450"/>
          <p14:tracePt t="2632" x="4038600" y="2076450"/>
          <p14:tracePt t="2640" x="4006850" y="2076450"/>
          <p14:tracePt t="2648" x="3937000" y="2089150"/>
          <p14:tracePt t="2659" x="3886200" y="2089150"/>
          <p14:tracePt t="2676" x="3746500" y="2089150"/>
          <p14:tracePt t="2692" x="3575050" y="2089150"/>
          <p14:tracePt t="2709" x="3416300" y="2089150"/>
          <p14:tracePt t="2725" x="3302000" y="2089150"/>
          <p14:tracePt t="2742" x="3244850" y="2089150"/>
          <p14:tracePt t="2759" x="3206750" y="2076450"/>
          <p14:tracePt t="2776" x="3206750" y="2070100"/>
          <p14:tracePt t="2792" x="3206750" y="2057400"/>
          <p14:tracePt t="2809" x="3200400" y="2025650"/>
          <p14:tracePt t="2826" x="3181350" y="1981200"/>
          <p14:tracePt t="2842" x="3130550" y="1924050"/>
          <p14:tracePt t="2859" x="3054350" y="1854200"/>
          <p14:tracePt t="2876" x="2978150" y="1803400"/>
          <p14:tracePt t="2892" x="2927350" y="1758950"/>
          <p14:tracePt t="2909" x="2901950" y="1739900"/>
          <p14:tracePt t="2926" x="2882900" y="1727200"/>
          <p14:tracePt t="2943" x="2851150" y="1714500"/>
          <p14:tracePt t="2960" x="2825750" y="1701800"/>
          <p14:tracePt t="2976" x="2794000" y="1695450"/>
          <p14:tracePt t="2992" x="2768600" y="1695450"/>
          <p14:tracePt t="3009" x="2743200" y="1682750"/>
          <p14:tracePt t="3026" x="2705100" y="1682750"/>
          <p14:tracePt t="3042" x="2660650" y="1670050"/>
          <p14:tracePt t="3059" x="2647950" y="1663700"/>
          <p14:tracePt t="3076" x="2641600" y="1657350"/>
          <p14:tracePt t="3092" x="2635250" y="1651000"/>
          <p14:tracePt t="3109" x="2628900" y="1644650"/>
          <p14:tracePt t="3126" x="2622550" y="1625600"/>
          <p14:tracePt t="3143" x="2609850" y="1612900"/>
          <p14:tracePt t="3159" x="2603500" y="1593850"/>
          <p14:tracePt t="3162" x="2603500" y="1587500"/>
          <p14:tracePt t="3176" x="2584450" y="1568450"/>
          <p14:tracePt t="3193" x="2571750" y="1543050"/>
          <p14:tracePt t="3209" x="2559050" y="1530350"/>
          <p14:tracePt t="3226" x="2546350" y="1517650"/>
          <p14:tracePt t="3242" x="2533650" y="1511300"/>
          <p14:tracePt t="3259" x="2533650" y="1504950"/>
          <p14:tracePt t="3276" x="2527300" y="1504950"/>
          <p14:tracePt t="5000" x="2571750" y="1504950"/>
          <p14:tracePt t="5009" x="2654300" y="1504950"/>
          <p14:tracePt t="5016" x="2768600" y="1504950"/>
          <p14:tracePt t="5026" x="2908300" y="1504950"/>
          <p14:tracePt t="5043" x="3321050" y="1504950"/>
          <p14:tracePt t="5060" x="3784600" y="1504950"/>
          <p14:tracePt t="5076" x="4356100" y="1504950"/>
          <p14:tracePt t="5093" x="4902200" y="1504950"/>
          <p14:tracePt t="5110" x="5384800" y="1504950"/>
          <p14:tracePt t="5127" x="5905500" y="1504950"/>
          <p14:tracePt t="5143" x="6013450" y="1504950"/>
          <p14:tracePt t="5146" x="6076950" y="1504950"/>
          <p14:tracePt t="5160" x="6134100" y="1504950"/>
          <p14:tracePt t="5176" x="6140450" y="1504950"/>
          <p14:tracePt t="5248" x="6159500" y="1504950"/>
          <p14:tracePt t="5256" x="6203950" y="1504950"/>
          <p14:tracePt t="5264" x="6280150" y="1504950"/>
          <p14:tracePt t="5276" x="6375400" y="1504950"/>
          <p14:tracePt t="5293" x="6648450" y="1504950"/>
          <p14:tracePt t="5310" x="6946900" y="1504950"/>
          <p14:tracePt t="5327" x="7480300" y="1504950"/>
          <p14:tracePt t="5343" x="7600950" y="1504950"/>
          <p14:tracePt t="5360" x="7766050" y="1504950"/>
          <p14:tracePt t="5376" x="7772400" y="1504950"/>
          <p14:tracePt t="5439" x="7778750" y="1498600"/>
          <p14:tracePt t="5447" x="7778750" y="1492250"/>
          <p14:tracePt t="5455" x="7772400" y="1485900"/>
          <p14:tracePt t="5463" x="7766050" y="1479550"/>
          <p14:tracePt t="5477" x="7759700" y="1479550"/>
          <p14:tracePt t="5493" x="7734300" y="1466850"/>
          <p14:tracePt t="5510" x="7683500" y="1454150"/>
          <p14:tracePt t="5527" x="7550150" y="1441450"/>
          <p14:tracePt t="5543" x="7308850" y="1416050"/>
          <p14:tracePt t="5560" x="7169150" y="1390650"/>
          <p14:tracePt t="5576" x="7042150" y="1371600"/>
          <p14:tracePt t="5594" x="6991350" y="1358900"/>
          <p14:tracePt t="5610" x="6972300" y="1358900"/>
          <p14:tracePt t="5960" x="6908800" y="1358900"/>
          <p14:tracePt t="5968" x="6769100" y="1428750"/>
          <p14:tracePt t="5977" x="6578600" y="1466850"/>
          <p14:tracePt t="5993" x="6134100" y="1536700"/>
          <p14:tracePt t="6010" x="5676900" y="1555750"/>
          <p14:tracePt t="6027" x="5397500" y="1555750"/>
          <p14:tracePt t="6043" x="5314950" y="1555750"/>
          <p14:tracePt t="6060" x="5308600" y="1555750"/>
          <p14:tracePt t="6120" x="5302250" y="1536700"/>
          <p14:tracePt t="6128" x="5302250" y="1530350"/>
          <p14:tracePt t="6136" x="5302250" y="1524000"/>
          <p14:tracePt t="6144" x="5302250" y="1517650"/>
          <p14:tracePt t="6160" x="5295900" y="1511300"/>
          <p14:tracePt t="6177" x="5289550" y="1504950"/>
          <p14:tracePt t="6193" x="5257800" y="1485900"/>
          <p14:tracePt t="6210" x="5143500" y="1466850"/>
          <p14:tracePt t="6227" x="4851400" y="1435100"/>
          <p14:tracePt t="6243" x="4578350" y="1397000"/>
          <p14:tracePt t="6260" x="4425950" y="1384300"/>
          <p14:tracePt t="6277" x="4394200" y="1384300"/>
          <p14:tracePt t="6552" x="4438650" y="1384300"/>
          <p14:tracePt t="6560" x="4483100" y="1390650"/>
          <p14:tracePt t="6568" x="4559300" y="1390650"/>
          <p14:tracePt t="6577" x="4629150" y="1390650"/>
          <p14:tracePt t="6594" x="4730750" y="1390650"/>
          <p14:tracePt t="6611" x="4768850" y="1390650"/>
          <p14:tracePt t="9528" x="4775200" y="1390650"/>
          <p14:tracePt t="12296" x="4768850" y="1397000"/>
          <p14:tracePt t="12304" x="4572000" y="1435100"/>
          <p14:tracePt t="12312" x="4305300" y="1479550"/>
          <p14:tracePt t="12329" x="3854450" y="1543050"/>
          <p14:tracePt t="12345" x="3594100" y="1581150"/>
          <p14:tracePt t="12362" x="3416300" y="1587500"/>
          <p14:tracePt t="12378" x="3257550" y="1593850"/>
          <p14:tracePt t="12395" x="3136900" y="1606550"/>
          <p14:tracePt t="12412" x="3111500" y="1606550"/>
          <p14:tracePt t="12520" x="3092450" y="1606550"/>
          <p14:tracePt t="12528" x="3073400" y="1606550"/>
          <p14:tracePt t="12536" x="3022600" y="1619250"/>
          <p14:tracePt t="12545" x="2971800" y="1619250"/>
          <p14:tracePt t="12562" x="2819400" y="1631950"/>
          <p14:tracePt t="12579" x="2673350" y="1631950"/>
          <p14:tracePt t="12595" x="2520950" y="1631950"/>
          <p14:tracePt t="12612" x="2432050" y="1631950"/>
          <p14:tracePt t="12629" x="2400300" y="1644650"/>
          <p14:tracePt t="14824" x="2495550" y="1644650"/>
          <p14:tracePt t="14832" x="2717800" y="1644650"/>
          <p14:tracePt t="14840" x="2978150" y="1644650"/>
          <p14:tracePt t="14848" x="3282950" y="1644650"/>
          <p14:tracePt t="14863" x="3613150" y="1644650"/>
          <p14:tracePt t="14879" x="4743450" y="1644650"/>
          <p14:tracePt t="14896" x="5448300" y="1644650"/>
          <p14:tracePt t="14913" x="6140450" y="1644650"/>
          <p14:tracePt t="14929" x="6756400" y="1644650"/>
          <p14:tracePt t="14946" x="7156450" y="1644650"/>
          <p14:tracePt t="14963" x="7404100" y="1619250"/>
          <p14:tracePt t="14979" x="7454900" y="1606550"/>
          <p14:tracePt t="14996" x="7467600" y="1606550"/>
          <p14:tracePt t="15240" x="7448550" y="1606550"/>
          <p14:tracePt t="15248" x="7385050" y="1606550"/>
          <p14:tracePt t="15256" x="7321550" y="1612900"/>
          <p14:tracePt t="15264" x="7251700" y="1625600"/>
          <p14:tracePt t="15280" x="7099300" y="1638300"/>
          <p14:tracePt t="15296" x="6991350" y="1657350"/>
          <p14:tracePt t="15313" x="6978650" y="1657350"/>
          <p14:tracePt t="15352" x="6965950" y="1657350"/>
          <p14:tracePt t="15384" x="6959600" y="1657350"/>
          <p14:tracePt t="15391" x="6940550" y="1657350"/>
          <p14:tracePt t="15399" x="6921500" y="1657350"/>
          <p14:tracePt t="15413" x="6889750" y="1657350"/>
          <p14:tracePt t="15429" x="6864350" y="1657350"/>
          <p14:tracePt t="15446" x="6851650" y="1657350"/>
          <p14:tracePt t="15463" x="6845300" y="1651000"/>
          <p14:tracePt t="15519" x="6838950" y="1651000"/>
          <p14:tracePt t="15528" x="6819900" y="1651000"/>
          <p14:tracePt t="15535" x="6775450" y="1651000"/>
          <p14:tracePt t="15546" x="6705600" y="1651000"/>
          <p14:tracePt t="15563" x="6496050" y="1651000"/>
          <p14:tracePt t="15580" x="6235700" y="1651000"/>
          <p14:tracePt t="15596" x="5861050" y="1651000"/>
          <p14:tracePt t="15613" x="5448300" y="1651000"/>
          <p14:tracePt t="15630" x="5149850" y="1651000"/>
          <p14:tracePt t="15647" x="4908550" y="1606550"/>
          <p14:tracePt t="15663" x="4813300" y="1593850"/>
          <p14:tracePt t="15680" x="4743450" y="1587500"/>
          <p14:tracePt t="15696" x="4699000" y="1574800"/>
          <p14:tracePt t="15713" x="4692650" y="1574800"/>
          <p14:tracePt t="15729" x="4686300" y="1574800"/>
          <p14:tracePt t="15746" x="4679950" y="1574800"/>
          <p14:tracePt t="15763" x="4673600" y="1562100"/>
          <p14:tracePt t="15796" x="4660900" y="1555750"/>
          <p14:tracePt t="15813" x="4597400" y="1555750"/>
          <p14:tracePt t="15830" x="4445000" y="1536700"/>
          <p14:tracePt t="15847" x="4146550" y="1492250"/>
          <p14:tracePt t="15863" x="4076700" y="1479550"/>
          <p14:tracePt t="15880" x="3962400" y="1466850"/>
          <p14:tracePt t="15896" x="3962400" y="1460500"/>
          <p14:tracePt t="16049" x="3968750" y="1473200"/>
          <p14:tracePt t="16056" x="3981450" y="1473200"/>
          <p14:tracePt t="16064" x="3994150" y="1479550"/>
          <p14:tracePt t="16080" x="4032250" y="1492250"/>
          <p14:tracePt t="16096" x="4083050" y="1498600"/>
          <p14:tracePt t="16113" x="4159250" y="1511300"/>
          <p14:tracePt t="16130" x="4216400" y="1524000"/>
          <p14:tracePt t="16147" x="4248150" y="1524000"/>
          <p14:tracePt t="16163" x="4254500" y="1524000"/>
          <p14:tracePt t="16328" x="4260850" y="1524000"/>
          <p14:tracePt t="16336" x="4279900" y="1530350"/>
          <p14:tracePt t="16347" x="4298950" y="1530350"/>
          <p14:tracePt t="16363" x="4400550" y="1543050"/>
          <p14:tracePt t="16380" x="4533900" y="1543050"/>
          <p14:tracePt t="16397" x="4622800" y="1555750"/>
          <p14:tracePt t="16413" x="4686300" y="1555750"/>
          <p14:tracePt t="16430" x="4699000" y="1555750"/>
          <p14:tracePt t="16608" x="4718050" y="1555750"/>
          <p14:tracePt t="16616" x="4724400" y="1555750"/>
          <p14:tracePt t="16624" x="4730750" y="1555750"/>
          <p14:tracePt t="16631" x="4743450" y="1555750"/>
          <p14:tracePt t="16648" x="4749800" y="1555750"/>
          <p14:tracePt t="16984" x="4756150" y="1568450"/>
          <p14:tracePt t="17008" x="4756150" y="1587500"/>
          <p14:tracePt t="17024" x="4749800" y="1606550"/>
          <p14:tracePt t="17032" x="4730750" y="1638300"/>
          <p14:tracePt t="17040" x="4711700" y="1670050"/>
          <p14:tracePt t="17050" x="4686300" y="1720850"/>
          <p14:tracePt t="17064" x="4660900" y="1822450"/>
          <p14:tracePt t="17080" x="4622800" y="1936750"/>
          <p14:tracePt t="17097" x="4584700" y="2025650"/>
          <p14:tracePt t="17113" x="4540250" y="2108200"/>
          <p14:tracePt t="17130" x="4508500" y="2190750"/>
          <p14:tracePt t="17147" x="4489450" y="2311400"/>
          <p14:tracePt t="17164" x="4489450" y="2451100"/>
          <p14:tracePt t="17180" x="4489450" y="2616200"/>
          <p14:tracePt t="17197" x="4489450" y="2762250"/>
          <p14:tracePt t="17213" x="4489450" y="2901950"/>
          <p14:tracePt t="17230" x="4489450" y="3003550"/>
          <p14:tracePt t="17247" x="4489450" y="3117850"/>
          <p14:tracePt t="17263" x="4489450" y="3257550"/>
          <p14:tracePt t="17280" x="4489450" y="3302000"/>
          <p14:tracePt t="17297" x="4489450" y="3321050"/>
          <p14:tracePt t="17314" x="4489450" y="3327400"/>
        </p14:tracePtLst>
      </p14:laserTraceLst>
    </p:ext>
  </p:extLst>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0C781E0-C862-4558-9473-C3173F9ED7F6}" type="slidenum">
              <a:rPr lang="en-US" altLang="en-US" sz="1000" b="0">
                <a:solidFill>
                  <a:srgbClr val="9B9A98"/>
                </a:solidFill>
                <a:latin typeface="Arial" panose="020B0604020202020204" pitchFamily="34" charset="0"/>
              </a:rPr>
              <a:pPr/>
              <a:t>240</a:t>
            </a:fld>
            <a:endParaRPr lang="en-US" altLang="en-US" sz="1000" b="0">
              <a:solidFill>
                <a:srgbClr val="9B9A98"/>
              </a:solidFill>
              <a:latin typeface="Arial" panose="020B0604020202020204" pitchFamily="34" charset="0"/>
            </a:endParaRPr>
          </a:p>
        </p:txBody>
      </p:sp>
      <p:pic>
        <p:nvPicPr>
          <p:cNvPr id="1024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888" y="1125539"/>
            <a:ext cx="8189912"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791109"/>
      </p:ext>
    </p:extLst>
  </p:cSld>
  <p:clrMapOvr>
    <a:masterClrMapping/>
  </p:clrMapOvr>
  <mc:AlternateContent xmlns:mc="http://schemas.openxmlformats.org/markup-compatibility/2006">
    <mc:Choice xmlns:p14="http://schemas.microsoft.com/office/powerpoint/2010/main" Requires="p14">
      <p:transition spd="slow" p14:dur="2000" advTm="18064"/>
    </mc:Choice>
    <mc:Fallback>
      <p:transition spd="slow" advTm="18064"/>
    </mc:Fallback>
  </mc:AlternateContent>
  <p:timing>
    <p:tnLst>
      <p:par>
        <p:cTn id="1" dur="indefinite" restart="never" nodeType="tmRoot"/>
      </p:par>
    </p:tnLst>
  </p:timing>
  <p:extLst>
    <p:ext uri="{3A86A75C-4F4B-4683-9AE1-C65F6400EC91}">
      <p14:laserTraceLst xmlns:p14="http://schemas.microsoft.com/office/powerpoint/2010/main">
        <p14:tracePtLst>
          <p14:tracePt t="1312" x="4400550" y="3194050"/>
          <p14:tracePt t="1320" x="4140200" y="3009900"/>
          <p14:tracePt t="1328" x="3917950" y="2857500"/>
          <p14:tracePt t="1342" x="3829050" y="2800350"/>
          <p14:tracePt t="1359" x="3784600" y="2768600"/>
          <p14:tracePt t="1375" x="3765550" y="2724150"/>
          <p14:tracePt t="1392" x="3740150" y="2679700"/>
          <p14:tracePt t="1409" x="3733800" y="2673350"/>
          <p14:tracePt t="1425" x="3733800" y="2667000"/>
          <p14:tracePt t="1536" x="3740150" y="2667000"/>
          <p14:tracePt t="1544" x="3771900" y="2686050"/>
          <p14:tracePt t="1552" x="3829050" y="2730500"/>
          <p14:tracePt t="1560" x="3879850" y="2768600"/>
          <p14:tracePt t="1575" x="3987800" y="2825750"/>
          <p14:tracePt t="1592" x="4064000" y="2863850"/>
          <p14:tracePt t="1609" x="4127500" y="2895600"/>
          <p14:tracePt t="1625" x="4140200" y="2908300"/>
          <p14:tracePt t="8016" x="4127500" y="2908300"/>
          <p14:tracePt t="8024" x="3987800" y="2832100"/>
          <p14:tracePt t="8032" x="3778250" y="2641600"/>
          <p14:tracePt t="8044" x="3536950" y="2470150"/>
          <p14:tracePt t="8061" x="3111500" y="2114550"/>
          <p14:tracePt t="8077" x="2825750" y="1822450"/>
          <p14:tracePt t="8094" x="2565400" y="1555750"/>
          <p14:tracePt t="8111" x="2413000" y="1301750"/>
          <p14:tracePt t="8127" x="2286000" y="1117600"/>
          <p14:tracePt t="8144" x="2273300" y="1085850"/>
          <p14:tracePt t="8232" x="2273300" y="1143000"/>
          <p14:tracePt t="8240" x="2273300" y="1225550"/>
          <p14:tracePt t="8248" x="2305050" y="1327150"/>
          <p14:tracePt t="8261" x="2311400" y="1416050"/>
          <p14:tracePt t="8277" x="2330450" y="1543050"/>
          <p14:tracePt t="8294" x="2336800" y="1562100"/>
          <p14:tracePt t="8376" x="2349500" y="1549400"/>
          <p14:tracePt t="8384" x="2349500" y="1511300"/>
          <p14:tracePt t="8394" x="2349500" y="1492250"/>
          <p14:tracePt t="8411" x="2362200" y="1454150"/>
          <p14:tracePt t="8428" x="2368550" y="1428750"/>
          <p14:tracePt t="8461" x="2374900" y="1422400"/>
          <p14:tracePt t="8478" x="2387600" y="1422400"/>
          <p14:tracePt t="8495" x="2552700" y="1765300"/>
          <p14:tracePt t="8511" x="2609850" y="1898650"/>
          <p14:tracePt t="8528" x="2686050" y="2063750"/>
          <p14:tracePt t="8639" x="2692400" y="2063750"/>
          <p14:tracePt t="8712" x="2705100" y="2063750"/>
          <p14:tracePt t="8720" x="2711450" y="2063750"/>
          <p14:tracePt t="8728" x="2724150" y="2063750"/>
          <p14:tracePt t="8744" x="2736850" y="2070100"/>
          <p14:tracePt t="8816" x="2736850" y="2038350"/>
          <p14:tracePt t="8824" x="2736850" y="1987550"/>
          <p14:tracePt t="8832" x="2736850" y="1968500"/>
          <p14:tracePt t="8844" x="2736850" y="1962150"/>
          <p14:tracePt t="8861" x="2736850" y="1943100"/>
          <p14:tracePt t="8877" x="2736850" y="1930400"/>
          <p14:tracePt t="9248" x="2736850" y="1936750"/>
          <p14:tracePt t="9264" x="2736850" y="1949450"/>
          <p14:tracePt t="9304" x="2736850" y="1955800"/>
          <p14:tracePt t="9336" x="2736850" y="1962150"/>
          <p14:tracePt t="9368" x="2736850" y="1968500"/>
          <p14:tracePt t="9384" x="2736850" y="1981200"/>
          <p14:tracePt t="9392" x="2736850" y="1987550"/>
          <p14:tracePt t="9400" x="2736850" y="1993900"/>
          <p14:tracePt t="9411" x="2736850" y="2006600"/>
          <p14:tracePt t="9428" x="2736850" y="2032000"/>
          <p14:tracePt t="9445" x="2736850" y="2057400"/>
          <p14:tracePt t="9461" x="2743200" y="2076450"/>
          <p14:tracePt t="9478" x="2743200" y="2089150"/>
          <p14:tracePt t="9495" x="2743200" y="2101850"/>
          <p14:tracePt t="9528" x="2755900" y="2114550"/>
          <p14:tracePt t="9711" x="2762250" y="2114550"/>
          <p14:tracePt t="9719" x="2762250" y="2127250"/>
          <p14:tracePt t="9760" x="2762250" y="2133600"/>
          <p14:tracePt t="9784" x="2762250" y="2139950"/>
          <p14:tracePt t="9800" x="2768600" y="2152650"/>
          <p14:tracePt t="9808" x="2768600" y="2159000"/>
          <p14:tracePt t="9824" x="2768600" y="2165350"/>
          <p14:tracePt t="9832" x="2768600" y="2171700"/>
          <p14:tracePt t="9848" x="2768600" y="2184400"/>
          <p14:tracePt t="9861" x="2768600" y="2190750"/>
          <p14:tracePt t="9878" x="2768600" y="2197100"/>
          <p14:tracePt t="9894" x="2774950" y="2216150"/>
          <p14:tracePt t="9911" x="2774950" y="2235200"/>
          <p14:tracePt t="9928" x="2787650" y="2254250"/>
          <p14:tracePt t="9945" x="2787650" y="2273300"/>
          <p14:tracePt t="9961" x="2787650" y="2292350"/>
          <p14:tracePt t="9978" x="2787650" y="2298700"/>
          <p14:tracePt t="9995" x="2787650" y="2305050"/>
          <p14:tracePt t="10012" x="2787650" y="2311400"/>
          <p14:tracePt t="10028" x="2787650" y="2324100"/>
          <p14:tracePt t="10045" x="2787650" y="2355850"/>
          <p14:tracePt t="10061" x="2794000" y="2387600"/>
          <p14:tracePt t="10079" x="2794000" y="2425700"/>
          <p14:tracePt t="10095" x="2813050" y="2489200"/>
          <p14:tracePt t="10111" x="2825750" y="2514600"/>
          <p14:tracePt t="10128" x="2832100" y="2546350"/>
          <p14:tracePt t="10145" x="2857500" y="2578100"/>
          <p14:tracePt t="10161" x="2914650" y="2603500"/>
          <p14:tracePt t="10178" x="3009900" y="2635250"/>
          <p14:tracePt t="10195" x="3117850" y="2673350"/>
          <p14:tracePt t="10211" x="3232150" y="2673350"/>
          <p14:tracePt t="10228" x="3321050" y="2673350"/>
          <p14:tracePt t="10245" x="3371850" y="2673350"/>
          <p14:tracePt t="10262" x="3403600" y="2673350"/>
          <p14:tracePt t="10279" x="3422650" y="2673350"/>
          <p14:tracePt t="10295" x="3467100" y="2673350"/>
          <p14:tracePt t="10311" x="3594100" y="2660650"/>
          <p14:tracePt t="10328" x="3759200" y="2660650"/>
          <p14:tracePt t="10345" x="3956050" y="2660650"/>
          <p14:tracePt t="10362" x="4254500" y="2660650"/>
          <p14:tracePt t="10378" x="4565650" y="2660650"/>
          <p14:tracePt t="10395" x="4978400" y="2660650"/>
          <p14:tracePt t="10412" x="5372100" y="2660650"/>
          <p14:tracePt t="10428" x="5632450" y="2660650"/>
          <p14:tracePt t="10445" x="5803900" y="2660650"/>
          <p14:tracePt t="10462" x="5861050" y="2660650"/>
          <p14:tracePt t="10478" x="5873750" y="2660650"/>
        </p14:tracePtLst>
      </p14:laserTraceLst>
    </p:ext>
  </p:extLst>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402CB6-4D53-4771-A65F-88599A8214D6}" type="slidenum">
              <a:rPr lang="en-US" altLang="en-US" sz="1000" b="0">
                <a:solidFill>
                  <a:srgbClr val="9B9A98"/>
                </a:solidFill>
                <a:latin typeface="Arial" panose="020B0604020202020204" pitchFamily="34" charset="0"/>
              </a:rPr>
              <a:pPr/>
              <a:t>241</a:t>
            </a:fld>
            <a:endParaRPr lang="en-US" altLang="en-US" sz="1000" b="0">
              <a:solidFill>
                <a:srgbClr val="9B9A98"/>
              </a:solidFill>
              <a:latin typeface="Arial" panose="020B0604020202020204" pitchFamily="34" charset="0"/>
            </a:endParaRPr>
          </a:p>
        </p:txBody>
      </p:sp>
      <p:pic>
        <p:nvPicPr>
          <p:cNvPr id="1126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4039" y="936625"/>
            <a:ext cx="85439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2159001" y="936625"/>
            <a:ext cx="390525" cy="3127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047875" y="1839914"/>
            <a:ext cx="1227138" cy="2301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55672500"/>
      </p:ext>
    </p:extLst>
  </p:cSld>
  <p:clrMapOvr>
    <a:masterClrMapping/>
  </p:clrMapOvr>
  <mc:AlternateContent xmlns:mc="http://schemas.openxmlformats.org/markup-compatibility/2006">
    <mc:Choice xmlns:p14="http://schemas.microsoft.com/office/powerpoint/2010/main" Requires="p14">
      <p:transition spd="slow" p14:dur="2000" advTm="8815"/>
    </mc:Choice>
    <mc:Fallback>
      <p:transition spd="slow" advTm="881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735136C-476F-4DB4-8951-3FEEAA932148}" type="slidenum">
              <a:rPr lang="en-US" altLang="en-US" sz="1000" b="0">
                <a:solidFill>
                  <a:srgbClr val="9B9A98"/>
                </a:solidFill>
                <a:latin typeface="Arial" panose="020B0604020202020204" pitchFamily="34" charset="0"/>
              </a:rPr>
              <a:pPr/>
              <a:t>242</a:t>
            </a:fld>
            <a:endParaRPr lang="en-US" altLang="en-US" sz="1000" b="0">
              <a:solidFill>
                <a:srgbClr val="9B9A98"/>
              </a:solidFill>
              <a:latin typeface="Arial" panose="020B0604020202020204" pitchFamily="34" charset="0"/>
            </a:endParaRPr>
          </a:p>
        </p:txBody>
      </p:sp>
      <p:pic>
        <p:nvPicPr>
          <p:cNvPr id="1229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985839"/>
            <a:ext cx="8686800" cy="488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2159000" y="1427164"/>
            <a:ext cx="1316038" cy="1127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84454697"/>
      </p:ext>
    </p:extLst>
  </p:cSld>
  <p:clrMapOvr>
    <a:masterClrMapping/>
  </p:clrMapOvr>
  <mc:AlternateContent xmlns:mc="http://schemas.openxmlformats.org/markup-compatibility/2006">
    <mc:Choice xmlns:p14="http://schemas.microsoft.com/office/powerpoint/2010/main" Requires="p14">
      <p:transition spd="slow" p14:dur="2000" advTm="20785"/>
    </mc:Choice>
    <mc:Fallback>
      <p:transition spd="slow" advTm="2078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E8B2362-4287-4BF3-9760-05852BFC3024}" type="slidenum">
              <a:rPr lang="en-US" altLang="en-US" sz="1000" b="0">
                <a:solidFill>
                  <a:srgbClr val="9B9A98"/>
                </a:solidFill>
                <a:latin typeface="Arial" panose="020B0604020202020204" pitchFamily="34" charset="0"/>
              </a:rPr>
              <a:pPr/>
              <a:t>243</a:t>
            </a:fld>
            <a:endParaRPr lang="en-US" altLang="en-US" sz="1000" b="0">
              <a:solidFill>
                <a:srgbClr val="9B9A98"/>
              </a:solidFill>
              <a:latin typeface="Arial" panose="020B0604020202020204" pitchFamily="34" charset="0"/>
            </a:endParaRPr>
          </a:p>
        </p:txBody>
      </p:sp>
      <p:pic>
        <p:nvPicPr>
          <p:cNvPr id="1331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4338" y="1030289"/>
            <a:ext cx="8526462"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0987346"/>
      </p:ext>
    </p:extLst>
  </p:cSld>
  <p:clrMapOvr>
    <a:masterClrMapping/>
  </p:clrMapOvr>
  <mc:AlternateContent xmlns:mc="http://schemas.openxmlformats.org/markup-compatibility/2006">
    <mc:Choice xmlns:p14="http://schemas.microsoft.com/office/powerpoint/2010/main" Requires="p14">
      <p:transition spd="slow" p14:dur="2000" advTm="4256"/>
    </mc:Choice>
    <mc:Fallback>
      <p:transition spd="slow" advTm="4256"/>
    </mc:Fallback>
  </mc:AlternateContent>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87E9413-4F11-4FAC-983C-20A1DEDA0482}" type="slidenum">
              <a:rPr lang="en-US" altLang="en-US" sz="1000" b="0">
                <a:solidFill>
                  <a:srgbClr val="9B9A98"/>
                </a:solidFill>
                <a:latin typeface="Arial" panose="020B0604020202020204" pitchFamily="34" charset="0"/>
              </a:rPr>
              <a:pPr/>
              <a:t>244</a:t>
            </a:fld>
            <a:endParaRPr lang="en-US" altLang="en-US" sz="1000" b="0">
              <a:solidFill>
                <a:srgbClr val="9B9A98"/>
              </a:solidFill>
              <a:latin typeface="Arial" panose="020B0604020202020204" pitchFamily="34" charset="0"/>
            </a:endParaRPr>
          </a:p>
        </p:txBody>
      </p:sp>
      <p:pic>
        <p:nvPicPr>
          <p:cNvPr id="1433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925" y="1019175"/>
            <a:ext cx="8566150" cy="481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197831"/>
      </p:ext>
    </p:extLst>
  </p:cSld>
  <p:clrMapOvr>
    <a:masterClrMapping/>
  </p:clrMapOvr>
  <mc:AlternateContent xmlns:mc="http://schemas.openxmlformats.org/markup-compatibility/2006">
    <mc:Choice xmlns:p14="http://schemas.microsoft.com/office/powerpoint/2010/main" Requires="p14">
      <p:transition spd="slow" p14:dur="2000" advTm="30785"/>
    </mc:Choice>
    <mc:Fallback>
      <p:transition spd="slow" advTm="30785"/>
    </mc:Fallback>
  </mc:AlternateContent>
  <p:timing>
    <p:tnLst>
      <p:par>
        <p:cTn id="1" dur="indefinite" restart="never" nodeType="tmRoot"/>
      </p:par>
    </p:tnLst>
  </p:timing>
  <p:extLst>
    <p:ext uri="{3A86A75C-4F4B-4683-9AE1-C65F6400EC91}">
      <p14:laserTraceLst xmlns:p14="http://schemas.microsoft.com/office/powerpoint/2010/main">
        <p14:tracePtLst>
          <p14:tracePt t="4487" x="438150" y="5562600"/>
          <p14:tracePt t="4543" x="438150" y="5556250"/>
          <p14:tracePt t="4551" x="457200" y="5549900"/>
          <p14:tracePt t="4559" x="476250" y="5549900"/>
          <p14:tracePt t="4567" x="520700" y="5537200"/>
          <p14:tracePt t="4578" x="539750" y="5524500"/>
          <p14:tracePt t="4595" x="628650" y="5499100"/>
          <p14:tracePt t="4612" x="717550" y="5473700"/>
          <p14:tracePt t="4628" x="876300" y="5435600"/>
          <p14:tracePt t="4645" x="1104900" y="5365750"/>
          <p14:tracePt t="4662" x="1536700" y="5156200"/>
          <p14:tracePt t="4679" x="2330450" y="4794250"/>
          <p14:tracePt t="4695" x="2527300" y="4705350"/>
          <p14:tracePt t="4712" x="3130550" y="4464050"/>
          <p14:tracePt t="4729" x="3511550" y="4305300"/>
          <p14:tracePt t="4745" x="3829050" y="4127500"/>
          <p14:tracePt t="4762" x="3968750" y="4044950"/>
          <p14:tracePt t="4778" x="4108450" y="3956050"/>
          <p14:tracePt t="4795" x="4229100" y="3898900"/>
          <p14:tracePt t="4812" x="4343400" y="3822700"/>
          <p14:tracePt t="4829" x="4495800" y="3733800"/>
          <p14:tracePt t="4845" x="4648200" y="3644900"/>
          <p14:tracePt t="4862" x="4845050" y="3549650"/>
          <p14:tracePt t="4879" x="5003800" y="3460750"/>
          <p14:tracePt t="4895" x="5187950" y="3384550"/>
          <p14:tracePt t="4912" x="5289550" y="3340100"/>
          <p14:tracePt t="4929" x="5353050" y="3308350"/>
          <p14:tracePt t="4945" x="5378450" y="3295650"/>
          <p14:tracePt t="4962" x="5378450" y="3289300"/>
          <p14:tracePt t="4980" x="5378450" y="3276600"/>
          <p14:tracePt t="4995" x="5378450" y="3251200"/>
          <p14:tracePt t="5012" x="5378450" y="3244850"/>
          <p14:tracePt t="5029" x="5378450" y="3225800"/>
          <p14:tracePt t="5045" x="5384800" y="3219450"/>
          <p14:tracePt t="5061" x="5384800" y="3206750"/>
          <p14:tracePt t="5063" x="5397500" y="3187700"/>
          <p14:tracePt t="5079" x="5403850" y="3175000"/>
          <p14:tracePt t="5095" x="5416550" y="3155950"/>
          <p14:tracePt t="5111" x="5435600" y="3136900"/>
          <p14:tracePt t="5128" x="5461000" y="3124200"/>
          <p14:tracePt t="5145" x="5461000" y="3117850"/>
          <p14:tracePt t="5960" x="5467350" y="3117850"/>
          <p14:tracePt t="6169" x="5473700" y="3117850"/>
          <p14:tracePt t="6176" x="5499100" y="3117850"/>
          <p14:tracePt t="6184" x="5518150" y="3117850"/>
          <p14:tracePt t="6196" x="5549900" y="3117850"/>
          <p14:tracePt t="6212" x="5607050" y="3124200"/>
          <p14:tracePt t="6229" x="5689600" y="3136900"/>
          <p14:tracePt t="6246" x="5797550" y="3149600"/>
          <p14:tracePt t="6262" x="5899150" y="3175000"/>
          <p14:tracePt t="6279" x="5956300" y="3187700"/>
          <p14:tracePt t="6296" x="6019800" y="3206750"/>
          <p14:tracePt t="6313" x="6083300" y="3219450"/>
          <p14:tracePt t="6329" x="6159500" y="3244850"/>
          <p14:tracePt t="6346" x="6267450" y="3257550"/>
          <p14:tracePt t="6362" x="6350000" y="3270250"/>
          <p14:tracePt t="6379" x="6426200" y="3282950"/>
          <p14:tracePt t="6396" x="6451600" y="3282950"/>
          <p14:tracePt t="6412" x="6457950" y="3289300"/>
          <p14:tracePt t="6576" x="6464300" y="3289300"/>
          <p14:tracePt t="6584" x="6483350" y="3289300"/>
          <p14:tracePt t="6596" x="6515100" y="3289300"/>
          <p14:tracePt t="6612" x="6546850" y="3289300"/>
          <p14:tracePt t="6629" x="6553200" y="3289300"/>
          <p14:tracePt t="6728" x="6540500" y="3289300"/>
          <p14:tracePt t="6736" x="6515100" y="3276600"/>
          <p14:tracePt t="6746" x="6470650" y="3257550"/>
          <p14:tracePt t="6762" x="6388100" y="3225800"/>
          <p14:tracePt t="6779" x="6299200" y="3200400"/>
          <p14:tracePt t="6796" x="6178550" y="3187700"/>
          <p14:tracePt t="6813" x="6102350" y="3162300"/>
          <p14:tracePt t="6829" x="6096000" y="3162300"/>
          <p14:tracePt t="6888" x="6089650" y="3155950"/>
          <p14:tracePt t="6896" x="6089650" y="3149600"/>
          <p14:tracePt t="6904" x="6089650" y="3143250"/>
          <p14:tracePt t="6944" x="6089650" y="3130550"/>
          <p14:tracePt t="6968" x="6089650" y="3124200"/>
          <p14:tracePt t="6976" x="6089650" y="3117850"/>
          <p14:tracePt t="6984" x="6083300" y="3105150"/>
          <p14:tracePt t="6996" x="6076950" y="3105150"/>
          <p14:tracePt t="7320" x="6083300" y="3105150"/>
          <p14:tracePt t="7328" x="6089650" y="3105150"/>
          <p14:tracePt t="7336" x="6096000" y="3105150"/>
          <p14:tracePt t="7346" x="6108700" y="3105150"/>
          <p14:tracePt t="7363" x="6115050" y="3105150"/>
          <p14:tracePt t="7379" x="6140450" y="3105150"/>
          <p14:tracePt t="7396" x="6191250" y="3092450"/>
          <p14:tracePt t="7413" x="6273800" y="3079750"/>
          <p14:tracePt t="7429" x="6350000" y="3079750"/>
          <p14:tracePt t="7446" x="6432550" y="3079750"/>
          <p14:tracePt t="7463" x="6477000" y="3079750"/>
          <p14:tracePt t="7695" x="6483350" y="3079750"/>
          <p14:tracePt t="7720" x="6489700" y="3086100"/>
          <p14:tracePt t="7728" x="6489700" y="3098800"/>
          <p14:tracePt t="7736" x="6496050" y="3105150"/>
          <p14:tracePt t="7746" x="6496050" y="3111500"/>
          <p14:tracePt t="7763" x="6527800" y="3155950"/>
          <p14:tracePt t="7779" x="6559550" y="3187700"/>
          <p14:tracePt t="7796" x="6597650" y="3225800"/>
          <p14:tracePt t="7813" x="6610350" y="3232150"/>
          <p14:tracePt t="7829" x="6616700" y="3232150"/>
          <p14:tracePt t="8016" x="6623050" y="3251200"/>
          <p14:tracePt t="8024" x="6623050" y="3257550"/>
          <p14:tracePt t="8031" x="6623050" y="3263900"/>
          <p14:tracePt t="8552" x="6623050" y="3270250"/>
          <p14:tracePt t="9400" x="6604000" y="3270250"/>
          <p14:tracePt t="9408" x="6584950" y="3276600"/>
          <p14:tracePt t="9416" x="6572250" y="3276600"/>
          <p14:tracePt t="9430" x="6546850" y="3289300"/>
          <p14:tracePt t="9447" x="6451600" y="3333750"/>
          <p14:tracePt t="9463" x="6419850" y="3352800"/>
          <p14:tracePt t="9480" x="6299200" y="3435350"/>
          <p14:tracePt t="9497" x="6235700" y="3473450"/>
          <p14:tracePt t="9513" x="6165850" y="3511550"/>
          <p14:tracePt t="9530" x="6108700" y="3524250"/>
          <p14:tracePt t="9547" x="6019800" y="3549650"/>
          <p14:tracePt t="9563" x="5911850" y="3600450"/>
          <p14:tracePt t="9580" x="5822950" y="3657600"/>
          <p14:tracePt t="9597" x="5708650" y="3733800"/>
          <p14:tracePt t="9613" x="5638800" y="3797300"/>
          <p14:tracePt t="9630" x="5594350" y="3854450"/>
          <p14:tracePt t="9647" x="5543550" y="3949700"/>
          <p14:tracePt t="9663" x="5530850" y="4006850"/>
          <p14:tracePt t="9680" x="5524500" y="4032250"/>
          <p14:tracePt t="9784" x="5518150" y="4038600"/>
          <p14:tracePt t="9792" x="5511800" y="4044950"/>
          <p14:tracePt t="9799" x="5511800" y="4051300"/>
          <p14:tracePt t="10720" x="5511800" y="4057650"/>
        </p14:tracePtLst>
      </p14:laserTraceLst>
    </p:ext>
  </p:extLst>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C5895E-5FF1-456A-9941-992F9D175474}" type="slidenum">
              <a:rPr lang="en-US" altLang="en-US" sz="1000" b="0">
                <a:solidFill>
                  <a:srgbClr val="9B9A98"/>
                </a:solidFill>
                <a:latin typeface="Arial" panose="020B0604020202020204" pitchFamily="34" charset="0"/>
              </a:rPr>
              <a:pPr/>
              <a:t>245</a:t>
            </a:fld>
            <a:endParaRPr lang="en-US" altLang="en-US" sz="1000" b="0">
              <a:solidFill>
                <a:srgbClr val="9B9A98"/>
              </a:solidFill>
              <a:latin typeface="Arial" panose="020B0604020202020204" pitchFamily="34" charset="0"/>
            </a:endParaRPr>
          </a:p>
        </p:txBody>
      </p:sp>
      <p:pic>
        <p:nvPicPr>
          <p:cNvPr id="1536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514" y="706438"/>
            <a:ext cx="8562975" cy="481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014280"/>
      </p:ext>
    </p:extLst>
  </p:cSld>
  <p:clrMapOvr>
    <a:masterClrMapping/>
  </p:clrMapOvr>
  <mc:AlternateContent xmlns:mc="http://schemas.openxmlformats.org/markup-compatibility/2006">
    <mc:Choice xmlns:p14="http://schemas.microsoft.com/office/powerpoint/2010/main" Requires="p14">
      <p:transition spd="slow" p14:dur="2000" advTm="11679"/>
    </mc:Choice>
    <mc:Fallback>
      <p:transition spd="slow" advTm="11679"/>
    </mc:Fallback>
  </mc:AlternateContent>
  <p:timing>
    <p:tnLst>
      <p:par>
        <p:cTn id="1" dur="indefinite" restart="never" nodeType="tmRoot"/>
      </p:par>
    </p:tnLst>
  </p:timing>
  <p:extLst>
    <p:ext uri="{3A86A75C-4F4B-4683-9AE1-C65F6400EC91}">
      <p14:laserTraceLst xmlns:p14="http://schemas.microsoft.com/office/powerpoint/2010/main">
        <p14:tracePtLst>
          <p14:tracePt t="832" x="5473700" y="3911600"/>
          <p14:tracePt t="839" x="5410200" y="3670300"/>
          <p14:tracePt t="852" x="5372100" y="3530600"/>
          <p14:tracePt t="868" x="5295900" y="3359150"/>
          <p14:tracePt t="885" x="5181600" y="3073400"/>
          <p14:tracePt t="902" x="5060950" y="2736850"/>
          <p14:tracePt t="919" x="4895850" y="2336800"/>
          <p14:tracePt t="935" x="4826000" y="2159000"/>
          <p14:tracePt t="952" x="4762500" y="2025650"/>
          <p14:tracePt t="969" x="4718050" y="1930400"/>
          <p14:tracePt t="985" x="4699000" y="1873250"/>
          <p14:tracePt t="1002" x="4660900" y="1809750"/>
          <p14:tracePt t="1019" x="4622800" y="1708150"/>
          <p14:tracePt t="1035" x="4578350" y="1587500"/>
          <p14:tracePt t="1052" x="4527550" y="1447800"/>
          <p14:tracePt t="1069" x="4451350" y="1308100"/>
          <p14:tracePt t="1085" x="4349750" y="1136650"/>
          <p14:tracePt t="1102" x="4260850" y="1016000"/>
          <p14:tracePt t="1119" x="4165600" y="889000"/>
          <p14:tracePt t="1135" x="4121150" y="844550"/>
          <p14:tracePt t="1152" x="4089400" y="825500"/>
          <p14:tracePt t="1169" x="4051300" y="812800"/>
          <p14:tracePt t="1185" x="4006850" y="806450"/>
          <p14:tracePt t="1202" x="3937000" y="793750"/>
          <p14:tracePt t="1219" x="3835400" y="781050"/>
          <p14:tracePt t="1235" x="3733800" y="762000"/>
          <p14:tracePt t="1252" x="3663950" y="755650"/>
          <p14:tracePt t="1269" x="3625850" y="749300"/>
          <p14:tracePt t="1285" x="3625850" y="742950"/>
          <p14:tracePt t="1367" x="3619500" y="742950"/>
          <p14:tracePt t="1383" x="3600450" y="742950"/>
          <p14:tracePt t="1391" x="3581400" y="742950"/>
          <p14:tracePt t="1402" x="3556000" y="768350"/>
          <p14:tracePt t="1419" x="3505200" y="812800"/>
          <p14:tracePt t="1435" x="3460750" y="844550"/>
          <p14:tracePt t="1452" x="3435350" y="857250"/>
          <p14:tracePt t="1469" x="3429000" y="863600"/>
          <p14:tracePt t="1511" x="3416300" y="863600"/>
          <p14:tracePt t="1519" x="3409950" y="863600"/>
          <p14:tracePt t="1527" x="3403600" y="863600"/>
          <p14:tracePt t="1535" x="3390900" y="863600"/>
          <p14:tracePt t="1552" x="3365500" y="863600"/>
          <p14:tracePt t="1569" x="3340100" y="863600"/>
          <p14:tracePt t="1586" x="3321050" y="863600"/>
          <p14:tracePt t="1647" x="3314700" y="863600"/>
          <p14:tracePt t="1679" x="3314700" y="869950"/>
          <p14:tracePt t="1967" x="3314700" y="889000"/>
          <p14:tracePt t="1975" x="3302000" y="958850"/>
          <p14:tracePt t="1986" x="3282950" y="1047750"/>
          <p14:tracePt t="2002" x="3251200" y="1327150"/>
          <p14:tracePt t="2019" x="3251200" y="1676400"/>
          <p14:tracePt t="2036" x="3263900" y="2165350"/>
          <p14:tracePt t="2052" x="3378200" y="2622550"/>
          <p14:tracePt t="2069" x="3486150" y="3035300"/>
          <p14:tracePt t="2086" x="3536950" y="3257550"/>
          <p14:tracePt t="2102" x="3562350" y="3346450"/>
          <p14:tracePt t="2119" x="3581400" y="3378200"/>
          <p14:tracePt t="2599" x="3587750" y="3384550"/>
          <p14:tracePt t="2623" x="3587750" y="3365500"/>
          <p14:tracePt t="2631" x="3587750" y="3352800"/>
          <p14:tracePt t="2639" x="3587750" y="3333750"/>
          <p14:tracePt t="2653" x="3587750" y="3327400"/>
          <p14:tracePt t="2669" x="3587750" y="3289300"/>
          <p14:tracePt t="2686" x="3587750" y="3251200"/>
          <p14:tracePt t="2702" x="3575050" y="3225800"/>
          <p14:tracePt t="2719" x="3575050" y="3219450"/>
          <p14:tracePt t="2736" x="3568700" y="3200400"/>
          <p14:tracePt t="2753" x="3568700" y="3194050"/>
          <p14:tracePt t="2770" x="3568700" y="3162300"/>
          <p14:tracePt t="2786" x="3568700" y="3149600"/>
          <p14:tracePt t="2803" x="3568700" y="3117850"/>
          <p14:tracePt t="2819" x="3568700" y="3079750"/>
          <p14:tracePt t="2836" x="3568700" y="3041650"/>
          <p14:tracePt t="2853" x="3568700" y="3028950"/>
          <p14:tracePt t="2869" x="3568700" y="3022600"/>
          <p14:tracePt t="2886" x="3568700" y="3009900"/>
          <p14:tracePt t="2903" x="3568700" y="3003550"/>
          <p14:tracePt t="2919" x="3568700" y="2978150"/>
          <p14:tracePt t="2936" x="3568700" y="2952750"/>
          <p14:tracePt t="2953" x="3568700" y="2933700"/>
          <p14:tracePt t="2969" x="3568700" y="2921000"/>
          <p14:tracePt t="2986" x="3575050" y="2914650"/>
          <p14:tracePt t="3003" x="3575050" y="2908300"/>
          <p14:tracePt t="3639" x="3600450" y="2901950"/>
          <p14:tracePt t="3647" x="3625850" y="2895600"/>
          <p14:tracePt t="3655" x="3657600" y="2895600"/>
          <p14:tracePt t="3670" x="3771900" y="2895600"/>
          <p14:tracePt t="3686" x="3822700" y="2876550"/>
          <p14:tracePt t="3703" x="4064000" y="2863850"/>
          <p14:tracePt t="3719" x="4178300" y="2863850"/>
          <p14:tracePt t="3736" x="4267200" y="2863850"/>
          <p14:tracePt t="3753" x="4292600" y="2863850"/>
          <p14:tracePt t="3815" x="4298950" y="2863850"/>
          <p14:tracePt t="3823" x="4311650" y="2863850"/>
          <p14:tracePt t="3831" x="4337050" y="2889250"/>
          <p14:tracePt t="3839" x="4368800" y="2959100"/>
          <p14:tracePt t="3853" x="4394200" y="3028950"/>
          <p14:tracePt t="3870" x="4451350" y="3251200"/>
          <p14:tracePt t="3886" x="4464050" y="3302000"/>
          <p14:tracePt t="3888" x="4470400" y="3327400"/>
          <p14:tracePt t="3903" x="4476750" y="3346450"/>
          <p14:tracePt t="3919" x="4489450" y="3359150"/>
          <p14:tracePt t="3936" x="4489450" y="3371850"/>
          <p14:tracePt t="3953" x="4495800" y="3371850"/>
          <p14:tracePt t="3970" x="4495800" y="3378200"/>
          <p14:tracePt t="4003" x="4502150" y="3378200"/>
          <p14:tracePt t="4143" x="4508500" y="3378200"/>
          <p14:tracePt t="4167" x="4514850" y="3378200"/>
          <p14:tracePt t="4175" x="4533900" y="3378200"/>
          <p14:tracePt t="4191" x="4546600" y="3371850"/>
          <p14:tracePt t="4207" x="4559300" y="3365500"/>
          <p14:tracePt t="4224" x="4572000" y="3352800"/>
          <p14:tracePt t="4695" x="4603750" y="3352800"/>
          <p14:tracePt t="4703" x="4667250" y="3352800"/>
          <p14:tracePt t="4711" x="4749800" y="3352800"/>
          <p14:tracePt t="4720" x="4838700" y="3352800"/>
          <p14:tracePt t="4736" x="5048250" y="3352800"/>
          <p14:tracePt t="4753" x="5359400" y="3352800"/>
          <p14:tracePt t="4770" x="5657850" y="3352800"/>
          <p14:tracePt t="4787" x="5854700" y="3352800"/>
          <p14:tracePt t="4803" x="5969000" y="3352800"/>
          <p14:tracePt t="4820" x="5988050" y="3352800"/>
          <p14:tracePt t="7334" x="5962650" y="3352800"/>
          <p14:tracePt t="7342" x="5861050" y="3352800"/>
          <p14:tracePt t="7350" x="5715000" y="3308350"/>
          <p14:tracePt t="7358" x="5588000" y="3251200"/>
          <p14:tracePt t="7370" x="5416550" y="3143250"/>
          <p14:tracePt t="7387" x="4914900" y="2787650"/>
          <p14:tracePt t="7404" x="4381500" y="2432050"/>
          <p14:tracePt t="7420" x="3937000" y="2019300"/>
          <p14:tracePt t="7437" x="3683000" y="1714500"/>
          <p14:tracePt t="7454" x="3524250" y="1485900"/>
          <p14:tracePt t="7470" x="3473450" y="1339850"/>
          <p14:tracePt t="7487" x="3460750" y="1270000"/>
          <p14:tracePt t="7504" x="3454400" y="1219200"/>
          <p14:tracePt t="7521" x="3441700" y="1187450"/>
          <p14:tracePt t="7537" x="3422650" y="1143000"/>
          <p14:tracePt t="7554" x="3378200" y="1079500"/>
          <p14:tracePt t="7571" x="3314700" y="1016000"/>
          <p14:tracePt t="7587" x="3238500" y="914400"/>
          <p14:tracePt t="7604" x="3143250" y="787400"/>
          <p14:tracePt t="7621" x="3079750" y="685800"/>
          <p14:tracePt t="7637" x="3048000" y="603250"/>
          <p14:tracePt t="7655" x="3041650" y="565150"/>
          <p14:tracePt t="7671" x="3041650" y="552450"/>
          <p14:tracePt t="7688" x="3041650" y="546100"/>
          <p14:tracePt t="7704" x="3041650" y="539750"/>
          <p14:tracePt t="7855" x="3048000" y="552450"/>
          <p14:tracePt t="7863" x="3048000" y="565150"/>
          <p14:tracePt t="7872" x="3048000" y="571500"/>
          <p14:tracePt t="7887" x="3067050" y="609600"/>
          <p14:tracePt t="7904" x="3086100" y="660400"/>
          <p14:tracePt t="7921" x="3105150" y="704850"/>
          <p14:tracePt t="7937" x="3111500" y="711200"/>
          <p14:tracePt t="7954" x="3111500" y="723900"/>
          <p14:tracePt t="8136" x="3117850" y="736600"/>
          <p14:tracePt t="8143" x="3117850" y="806450"/>
          <p14:tracePt t="8154" x="3117850" y="920750"/>
          <p14:tracePt t="8171" x="3136900" y="1270000"/>
          <p14:tracePt t="8188" x="3200400" y="1638300"/>
          <p14:tracePt t="8204" x="3232150" y="1898650"/>
          <p14:tracePt t="8221" x="3276600" y="2051050"/>
          <p14:tracePt t="8238" x="3321050" y="2178050"/>
          <p14:tracePt t="8254" x="3346450" y="2266950"/>
          <p14:tracePt t="8271" x="3365500" y="2343150"/>
          <p14:tracePt t="8288" x="3378200" y="2393950"/>
          <p14:tracePt t="8304" x="3397250" y="2451100"/>
          <p14:tracePt t="8320" x="3416300" y="2514600"/>
          <p14:tracePt t="8337" x="3429000" y="2571750"/>
          <p14:tracePt t="8354" x="3454400" y="2635250"/>
          <p14:tracePt t="8371" x="3492500" y="2730500"/>
          <p14:tracePt t="8388" x="3530600" y="2806700"/>
          <p14:tracePt t="8391" x="3543300" y="2838450"/>
          <p14:tracePt t="8404" x="3562350" y="2908300"/>
          <p14:tracePt t="8421" x="3606800" y="3022600"/>
          <p14:tracePt t="8438" x="3663950" y="3136900"/>
          <p14:tracePt t="8454" x="3670300" y="3149600"/>
          <p14:tracePt t="8679" x="3670300" y="3130550"/>
          <p14:tracePt t="8687" x="3670300" y="3124200"/>
          <p14:tracePt t="8695" x="3670300" y="3111500"/>
          <p14:tracePt t="8704" x="3670300" y="3092450"/>
          <p14:tracePt t="8721" x="3670300" y="3067050"/>
          <p14:tracePt t="8738" x="3670300" y="3054350"/>
          <p14:tracePt t="8754" x="3670300" y="3022600"/>
          <p14:tracePt t="8771" x="3670300" y="3016250"/>
          <p14:tracePt t="8788" x="3683000" y="2997200"/>
          <p14:tracePt t="8804" x="3683000" y="2990850"/>
          <p14:tracePt t="8821" x="3683000" y="2978150"/>
          <p14:tracePt t="8838" x="3689350" y="2952750"/>
          <p14:tracePt t="8854" x="3695700" y="2933700"/>
          <p14:tracePt t="8871" x="3695700" y="2914650"/>
          <p14:tracePt t="8887" x="3708400" y="2908300"/>
          <p14:tracePt t="8904" x="3708400" y="2901950"/>
          <p14:tracePt t="8921" x="3714750" y="2889250"/>
          <p14:tracePt t="8938" x="3714750" y="2882900"/>
          <p14:tracePt t="8955" x="3721100" y="2857500"/>
          <p14:tracePt t="8971" x="3733800" y="2838450"/>
          <p14:tracePt t="8988" x="3733800" y="2825750"/>
          <p14:tracePt t="9004" x="3746500" y="2813050"/>
          <p14:tracePt t="9021" x="3746500" y="2806700"/>
          <p14:tracePt t="9038" x="3752850" y="2800350"/>
          <p14:tracePt t="9063" x="3752850" y="2794000"/>
          <p14:tracePt t="9455" x="3759200" y="2787650"/>
          <p14:tracePt t="9463" x="3778250" y="2787650"/>
          <p14:tracePt t="9471" x="3810000" y="2787650"/>
          <p14:tracePt t="9488" x="3924300" y="2787650"/>
          <p14:tracePt t="9505" x="4064000" y="2787650"/>
          <p14:tracePt t="9521" x="4210050" y="2787650"/>
          <p14:tracePt t="9538" x="4330700" y="2794000"/>
          <p14:tracePt t="9555" x="4387850" y="2819400"/>
          <p14:tracePt t="9571" x="4419600" y="2825750"/>
          <p14:tracePt t="9605" x="4432300" y="2844800"/>
          <p14:tracePt t="9621" x="4457700" y="2876550"/>
          <p14:tracePt t="9638" x="4502150" y="2946400"/>
          <p14:tracePt t="9655" x="4559300" y="3079750"/>
          <p14:tracePt t="9671" x="4603750" y="3181350"/>
          <p14:tracePt t="9688" x="4635500" y="3232150"/>
          <p14:tracePt t="9705" x="4654550" y="3257550"/>
          <p14:tracePt t="9721" x="4654550" y="3270250"/>
          <p14:tracePt t="9738" x="4667250" y="3289300"/>
          <p14:tracePt t="9755" x="4667250" y="3295650"/>
          <p14:tracePt t="9771" x="4673600" y="3295650"/>
          <p14:tracePt t="9847" x="4679950" y="3295650"/>
          <p14:tracePt t="9855" x="4686300" y="3302000"/>
          <p14:tracePt t="9871" x="4699000" y="3302000"/>
          <p14:tracePt t="9881" x="4705350" y="3314700"/>
          <p14:tracePt t="10023" x="4711700" y="3314700"/>
          <p14:tracePt t="10119" x="4718050" y="3308350"/>
          <p14:tracePt t="10127" x="4730750" y="3282950"/>
          <p14:tracePt t="10138" x="4730750" y="3276600"/>
          <p14:tracePt t="10155" x="4737100" y="3270250"/>
          <p14:tracePt t="10171" x="4743450" y="3238500"/>
          <p14:tracePt t="10188" x="4756150" y="3232150"/>
          <p14:tracePt t="10205" x="4762500" y="3219450"/>
          <p14:tracePt t="10222" x="4819650" y="3200400"/>
          <p14:tracePt t="10238" x="4851400" y="3200400"/>
          <p14:tracePt t="10255" x="4965700" y="3181350"/>
          <p14:tracePt t="10271" x="5048250" y="3181350"/>
          <p14:tracePt t="10288" x="5168900" y="3181350"/>
          <p14:tracePt t="10305" x="5289550" y="3181350"/>
          <p14:tracePt t="10321" x="5391150" y="3187700"/>
          <p14:tracePt t="10338" x="5511800" y="3200400"/>
          <p14:tracePt t="10355" x="5600700" y="3213100"/>
          <p14:tracePt t="10371" x="5638800" y="3225800"/>
          <p14:tracePt t="10388" x="5670550" y="3251200"/>
          <p14:tracePt t="10405" x="5708650" y="3263900"/>
          <p14:tracePt t="10421" x="5791200" y="3289300"/>
          <p14:tracePt t="10438" x="5861050" y="3308350"/>
          <p14:tracePt t="10455" x="6007100" y="3352800"/>
          <p14:tracePt t="10471" x="6038850" y="3359150"/>
          <p14:tracePt t="10488" x="6045200" y="3359150"/>
        </p14:tracePtLst>
      </p14:laserTraceLst>
    </p:ext>
  </p:extLst>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AD7E319-CF61-4AF0-B050-F2055D5039AD}" type="slidenum">
              <a:rPr lang="en-US" altLang="en-US" sz="1000" b="0">
                <a:solidFill>
                  <a:srgbClr val="9B9A98"/>
                </a:solidFill>
                <a:latin typeface="Arial" panose="020B0604020202020204" pitchFamily="34" charset="0"/>
              </a:rPr>
              <a:pPr/>
              <a:t>246</a:t>
            </a:fld>
            <a:endParaRPr lang="en-US" altLang="en-US" sz="1000" b="0">
              <a:solidFill>
                <a:srgbClr val="9B9A98"/>
              </a:solidFill>
              <a:latin typeface="Arial" panose="020B0604020202020204" pitchFamily="34" charset="0"/>
            </a:endParaRPr>
          </a:p>
        </p:txBody>
      </p:sp>
      <p:pic>
        <p:nvPicPr>
          <p:cNvPr id="1638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2614" y="1041400"/>
            <a:ext cx="8486775"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3527668"/>
      </p:ext>
    </p:extLst>
  </p:cSld>
  <p:clrMapOvr>
    <a:masterClrMapping/>
  </p:clrMapOvr>
  <mc:AlternateContent xmlns:mc="http://schemas.openxmlformats.org/markup-compatibility/2006">
    <mc:Choice xmlns:p14="http://schemas.microsoft.com/office/powerpoint/2010/main" Requires="p14">
      <p:transition spd="slow" p14:dur="2000" advTm="12800"/>
    </mc:Choice>
    <mc:Fallback>
      <p:transition spd="slow" advTm="12800"/>
    </mc:Fallback>
  </mc:AlternateContent>
  <p:timing>
    <p:tnLst>
      <p:par>
        <p:cTn id="1" dur="indefinite" restart="never" nodeType="tmRoot"/>
      </p:par>
    </p:tnLst>
  </p:timing>
  <p:extLst>
    <p:ext uri="{3A86A75C-4F4B-4683-9AE1-C65F6400EC91}">
      <p14:laserTraceLst xmlns:p14="http://schemas.microsoft.com/office/powerpoint/2010/main">
        <p14:tracePtLst>
          <p14:tracePt t="904" x="6026150" y="3327400"/>
          <p14:tracePt t="912" x="6000750" y="3289300"/>
          <p14:tracePt t="920" x="5988050" y="3251200"/>
          <p14:tracePt t="928" x="5975350" y="3213100"/>
          <p14:tracePt t="943" x="5956300" y="3130550"/>
          <p14:tracePt t="960" x="5956300" y="2755900"/>
          <p14:tracePt t="977" x="5981700" y="2603500"/>
          <p14:tracePt t="994" x="6038850" y="2476500"/>
          <p14:tracePt t="1010" x="6140450" y="2355850"/>
          <p14:tracePt t="1027" x="6261100" y="2279650"/>
          <p14:tracePt t="1043" x="6350000" y="2216150"/>
          <p14:tracePt t="1060" x="6388100" y="2171700"/>
          <p14:tracePt t="1077" x="6388100" y="2133600"/>
          <p14:tracePt t="1093" x="6388100" y="2070100"/>
          <p14:tracePt t="1110" x="6267450" y="2000250"/>
          <p14:tracePt t="1127" x="5778500" y="1885950"/>
          <p14:tracePt t="1143" x="5581650" y="1866900"/>
          <p14:tracePt t="1160" x="4749800" y="1847850"/>
          <p14:tracePt t="1177" x="4191000" y="1955800"/>
          <p14:tracePt t="1193" x="3683000" y="2247900"/>
          <p14:tracePt t="1210" x="3340100" y="2597150"/>
          <p14:tracePt t="1227" x="3194050" y="3054350"/>
          <p14:tracePt t="1243" x="3162300" y="3371850"/>
          <p14:tracePt t="1260" x="3321050" y="3702050"/>
          <p14:tracePt t="1277" x="3594100" y="3949700"/>
          <p14:tracePt t="1293" x="4159250" y="4108450"/>
          <p14:tracePt t="1310" x="4838700" y="4152900"/>
          <p14:tracePt t="1327" x="5683250" y="4089400"/>
          <p14:tracePt t="1343" x="5905500" y="4019550"/>
          <p14:tracePt t="1360" x="6369050" y="3695700"/>
          <p14:tracePt t="1377" x="6470650" y="3429000"/>
          <p14:tracePt t="1393" x="6489700" y="3143250"/>
          <p14:tracePt t="1410" x="6369050" y="2851150"/>
          <p14:tracePt t="1426" x="6096000" y="2514600"/>
          <p14:tracePt t="1443" x="5772150" y="2324100"/>
          <p14:tracePt t="1460" x="5429250" y="2222500"/>
          <p14:tracePt t="1476" x="5029200" y="2222500"/>
          <p14:tracePt t="1493" x="4559300" y="2311400"/>
          <p14:tracePt t="1510" x="4076700" y="2622550"/>
          <p14:tracePt t="1527" x="3759200" y="3149600"/>
          <p14:tracePt t="1543" x="3740150" y="3422650"/>
          <p14:tracePt t="1560" x="3873500" y="3600450"/>
          <p14:tracePt t="1577" x="4267200" y="3752850"/>
          <p14:tracePt t="1593" x="4826000" y="3797300"/>
          <p14:tracePt t="1610" x="5480050" y="3797300"/>
          <p14:tracePt t="1626" x="5943600" y="3600450"/>
          <p14:tracePt t="1643" x="6121400" y="3454400"/>
          <p14:tracePt t="1660" x="6159500" y="3365500"/>
          <p14:tracePt t="1677" x="6140450" y="3270250"/>
          <p14:tracePt t="1693" x="6064250" y="3181350"/>
          <p14:tracePt t="1710" x="6026150" y="3124200"/>
          <p14:tracePt t="1727" x="6026150" y="3117850"/>
          <p14:tracePt t="2328" x="5988050" y="3117850"/>
          <p14:tracePt t="2336" x="5962650" y="3111500"/>
          <p14:tracePt t="2344" x="5924550" y="3098800"/>
          <p14:tracePt t="2360" x="5886450" y="3086100"/>
          <p14:tracePt t="2377" x="5867400" y="3086100"/>
          <p14:tracePt t="2394" x="5861050" y="3079750"/>
          <p14:tracePt t="2432" x="5848350" y="3079750"/>
          <p14:tracePt t="2444" x="5829300" y="3073400"/>
          <p14:tracePt t="2460" x="5810250" y="3060700"/>
          <p14:tracePt t="2477" x="5791200" y="3054350"/>
          <p14:tracePt t="2494" x="5778500" y="3054350"/>
          <p14:tracePt t="2510" x="5765800" y="3054350"/>
          <p14:tracePt t="2544" x="5759450" y="3054350"/>
          <p14:tracePt t="2560" x="5753100" y="3054350"/>
          <p14:tracePt t="2577" x="5746750" y="3067050"/>
          <p14:tracePt t="2594" x="5746750" y="3105150"/>
          <p14:tracePt t="2610" x="5746750" y="3155950"/>
          <p14:tracePt t="2627" x="5746750" y="3200400"/>
          <p14:tracePt t="2644" x="5765800" y="3232150"/>
          <p14:tracePt t="2660" x="5778500" y="3282950"/>
          <p14:tracePt t="2677" x="5797550" y="3340100"/>
          <p14:tracePt t="2694" x="5803900" y="3365500"/>
          <p14:tracePt t="3144" x="5791200" y="3340100"/>
          <p14:tracePt t="3152" x="5791200" y="3327400"/>
          <p14:tracePt t="3160" x="5772150" y="3295650"/>
          <p14:tracePt t="3177" x="5734050" y="3238500"/>
          <p14:tracePt t="3194" x="5721350" y="3194050"/>
          <p14:tracePt t="3211" x="5708650" y="3168650"/>
          <p14:tracePt t="3227" x="5708650" y="3162300"/>
          <p14:tracePt t="3244" x="5708650" y="3155950"/>
          <p14:tracePt t="3261" x="5702300" y="3136900"/>
          <p14:tracePt t="5224" x="5695950" y="3124200"/>
          <p14:tracePt t="5232" x="5695950" y="3117850"/>
          <p14:tracePt t="5245" x="5683250" y="3092450"/>
          <p14:tracePt t="5261" x="5657850" y="3067050"/>
          <p14:tracePt t="5278" x="5626100" y="3035300"/>
          <p14:tracePt t="5295" x="5594350" y="2978150"/>
          <p14:tracePt t="5312" x="5588000" y="2959100"/>
          <p14:tracePt t="5328" x="5575300" y="2921000"/>
          <p14:tracePt t="5345" x="5575300" y="2876550"/>
          <p14:tracePt t="5361" x="5562600" y="2819400"/>
          <p14:tracePt t="5378" x="5562600" y="2736850"/>
          <p14:tracePt t="5395" x="5568950" y="2698750"/>
          <p14:tracePt t="5411" x="5575300" y="2660650"/>
          <p14:tracePt t="5428" x="5594350" y="2622550"/>
          <p14:tracePt t="5445" x="5600700" y="2609850"/>
          <p14:tracePt t="5462" x="5600700" y="2603500"/>
          <p14:tracePt t="5478" x="5600700" y="2597150"/>
          <p14:tracePt t="5495" x="5619750" y="2571750"/>
          <p14:tracePt t="5528" x="5632450" y="2559050"/>
          <p14:tracePt t="5545" x="5657850" y="2546350"/>
          <p14:tracePt t="5561" x="5676900" y="2540000"/>
          <p14:tracePt t="5578" x="5702300" y="2533650"/>
          <p14:tracePt t="5595" x="5753100" y="2533650"/>
          <p14:tracePt t="5611" x="5822950" y="2520950"/>
          <p14:tracePt t="5628" x="5911850" y="2508250"/>
          <p14:tracePt t="5645" x="5981700" y="2495550"/>
          <p14:tracePt t="5661" x="6038850" y="2482850"/>
          <p14:tracePt t="5678" x="6096000" y="2457450"/>
          <p14:tracePt t="5695" x="6127750" y="2451100"/>
          <p14:tracePt t="5711" x="6134100" y="2444750"/>
          <p14:tracePt t="5745" x="6140450" y="2432050"/>
          <p14:tracePt t="5808" x="6146800" y="2432050"/>
          <p14:tracePt t="5817" x="6159500" y="2432050"/>
          <p14:tracePt t="5828" x="6165850" y="2432050"/>
          <p14:tracePt t="5845" x="6235700" y="2432050"/>
          <p14:tracePt t="5861" x="6305550" y="2432050"/>
          <p14:tracePt t="5878" x="6369050" y="2432050"/>
          <p14:tracePt t="5895" x="6388100" y="2432050"/>
          <p14:tracePt t="6136" x="6362700" y="2432050"/>
          <p14:tracePt t="6144" x="6330950" y="2438400"/>
          <p14:tracePt t="6152" x="6311900" y="2438400"/>
          <p14:tracePt t="6162" x="6273800" y="2444750"/>
          <p14:tracePt t="6178" x="6242050" y="2457450"/>
          <p14:tracePt t="6195" x="6165850" y="2470150"/>
          <p14:tracePt t="6212" x="6108700" y="2495550"/>
          <p14:tracePt t="6228" x="6032500" y="2520950"/>
          <p14:tracePt t="6245" x="5943600" y="2533650"/>
          <p14:tracePt t="6248" x="5899150" y="2546350"/>
          <p14:tracePt t="6262" x="5848350" y="2559050"/>
          <p14:tracePt t="6278" x="5759450" y="2571750"/>
          <p14:tracePt t="6296" x="5670550" y="2578100"/>
          <p14:tracePt t="6312" x="5638800" y="2590800"/>
          <p14:tracePt t="6328" x="5613400" y="2590800"/>
          <p14:tracePt t="6345" x="5613400" y="2597150"/>
          <p14:tracePt t="6378" x="5607050" y="2597150"/>
          <p14:tracePt t="6395" x="5594350" y="2597150"/>
          <p14:tracePt t="6412" x="5575300" y="2603500"/>
          <p14:tracePt t="6428" x="5568950" y="2603500"/>
          <p14:tracePt t="6445" x="5556250" y="2609850"/>
          <p14:tracePt t="6462" x="5549900" y="2616200"/>
          <p14:tracePt t="6478" x="5543550" y="2622550"/>
          <p14:tracePt t="6495" x="5537200" y="2641600"/>
          <p14:tracePt t="6512" x="5524500" y="2660650"/>
          <p14:tracePt t="6528" x="5524500" y="2667000"/>
          <p14:tracePt t="6545" x="5524500" y="2673350"/>
          <p14:tracePt t="6656" x="5530850" y="2679700"/>
          <p14:tracePt t="6664" x="5543550" y="2679700"/>
          <p14:tracePt t="6672" x="5549900" y="2679700"/>
          <p14:tracePt t="6680" x="5556250" y="2679700"/>
          <p14:tracePt t="6696" x="5575300" y="2667000"/>
          <p14:tracePt t="6712" x="5619750" y="2635250"/>
          <p14:tracePt t="6728" x="5670550" y="2597150"/>
          <p14:tracePt t="6745" x="5721350" y="2565400"/>
          <p14:tracePt t="6761" x="5778500" y="2527300"/>
          <p14:tracePt t="6778" x="5854700" y="2489200"/>
          <p14:tracePt t="6795" x="5911850" y="2470150"/>
          <p14:tracePt t="6812" x="5956300" y="2463800"/>
          <p14:tracePt t="6828" x="5988050" y="2444750"/>
          <p14:tracePt t="6845" x="6013450" y="2438400"/>
          <p14:tracePt t="6862" x="6026150" y="2432050"/>
          <p14:tracePt t="6879" x="6089650" y="2432050"/>
          <p14:tracePt t="6895" x="6140450" y="2425700"/>
          <p14:tracePt t="6912" x="6159500" y="2425700"/>
          <p14:tracePt t="6928" x="6172200" y="2419350"/>
          <p14:tracePt t="7072" x="6178550" y="2413000"/>
          <p14:tracePt t="7080" x="6191250" y="2413000"/>
          <p14:tracePt t="7088" x="6203950" y="2419350"/>
          <p14:tracePt t="7096" x="6216650" y="2425700"/>
          <p14:tracePt t="7112" x="6235700" y="2425700"/>
          <p14:tracePt t="7129" x="6254750" y="2438400"/>
          <p14:tracePt t="7272" x="6248400" y="2438400"/>
          <p14:tracePt t="7280" x="6229350" y="2438400"/>
          <p14:tracePt t="7288" x="6210300" y="2438400"/>
          <p14:tracePt t="7296" x="6210300" y="2444750"/>
          <p14:tracePt t="7312" x="6191250" y="2444750"/>
          <p14:tracePt t="7329" x="6184900" y="2444750"/>
          <p14:tracePt t="7362" x="6178550" y="2444750"/>
          <p14:tracePt t="7472" x="6165850" y="2444750"/>
          <p14:tracePt t="7496" x="6159500" y="2444750"/>
          <p14:tracePt t="7600" x="6153150" y="2444750"/>
          <p14:tracePt t="7617" x="6146800" y="2444750"/>
          <p14:tracePt t="7623" x="6140450" y="2444750"/>
          <p14:tracePt t="7639" x="6127750" y="2444750"/>
          <p14:tracePt t="7663" x="6121400" y="2444750"/>
          <p14:tracePt t="7696" x="6115050" y="2444750"/>
          <p14:tracePt t="7816" x="6102350" y="2444750"/>
          <p14:tracePt t="8448" x="6108700" y="2444750"/>
          <p14:tracePt t="8489" x="6115050" y="2444750"/>
          <p14:tracePt t="8544" x="6121400" y="2444750"/>
          <p14:tracePt t="8568" x="6134100" y="2444750"/>
          <p14:tracePt t="8592" x="6140450" y="2444750"/>
          <p14:tracePt t="8617" x="6146800" y="2444750"/>
          <p14:tracePt t="8624" x="6153150" y="2444750"/>
          <p14:tracePt t="8640" x="6165850" y="2444750"/>
          <p14:tracePt t="8655" x="6172200" y="2444750"/>
          <p14:tracePt t="8663" x="6178550" y="2444750"/>
          <p14:tracePt t="8680" x="6191250" y="2444750"/>
          <p14:tracePt t="8703" x="6197600" y="2444750"/>
          <p14:tracePt t="8727" x="6203950" y="2444750"/>
          <p14:tracePt t="8735" x="6210300" y="2444750"/>
          <p14:tracePt t="8745" x="6223000" y="2444750"/>
          <p14:tracePt t="8762" x="6229350" y="2444750"/>
          <p14:tracePt t="8779" x="6235700" y="2444750"/>
          <p14:tracePt t="8795" x="6248400" y="2444750"/>
          <p14:tracePt t="8813" x="6273800" y="2444750"/>
          <p14:tracePt t="8829" x="6311900" y="2444750"/>
          <p14:tracePt t="8845" x="6388100" y="2444750"/>
          <p14:tracePt t="8862" x="6489700" y="2444750"/>
          <p14:tracePt t="8879" x="6559550" y="2444750"/>
          <p14:tracePt t="8896" x="6648450" y="2444750"/>
          <p14:tracePt t="8912" x="6673850" y="2444750"/>
          <p14:tracePt t="9280" x="6661150" y="2444750"/>
          <p14:tracePt t="9288" x="6642100" y="2444750"/>
          <p14:tracePt t="9296" x="6623050" y="2444750"/>
          <p14:tracePt t="9313" x="6559550" y="2444750"/>
          <p14:tracePt t="9329" x="6457950" y="2444750"/>
          <p14:tracePt t="9346" x="6337300" y="2444750"/>
          <p14:tracePt t="9362" x="6254750" y="2444750"/>
          <p14:tracePt t="9379" x="6197600" y="2457450"/>
          <p14:tracePt t="9396" x="6191250" y="2457450"/>
          <p14:tracePt t="9432" x="6184900" y="2457450"/>
          <p14:tracePt t="9448" x="6178550" y="2457450"/>
          <p14:tracePt t="9463" x="6172200" y="2463800"/>
          <p14:tracePt t="9479" x="6165850" y="2463800"/>
          <p14:tracePt t="9496" x="6159500" y="2470150"/>
          <p14:tracePt t="9536" x="6146800" y="2470150"/>
          <p14:tracePt t="9544" x="6146800" y="2476500"/>
          <p14:tracePt t="9593" x="6146800" y="2482850"/>
          <p14:tracePt t="9609" x="6140450" y="2482850"/>
          <p14:tracePt t="9880" x="6140450" y="2489200"/>
          <p14:tracePt t="9888" x="6140450" y="2495550"/>
          <p14:tracePt t="9896" x="6140450" y="2501900"/>
          <p14:tracePt t="9913" x="6140450" y="2520950"/>
          <p14:tracePt t="9929" x="6140450" y="2559050"/>
          <p14:tracePt t="9946" x="6140450" y="2628900"/>
          <p14:tracePt t="9963" x="6140450" y="2679700"/>
          <p14:tracePt t="9979" x="6140450" y="2730500"/>
          <p14:tracePt t="9996" x="6140450" y="2800350"/>
          <p14:tracePt t="10013" x="6140450" y="2870200"/>
          <p14:tracePt t="10030" x="6140450" y="2908300"/>
          <p14:tracePt t="10046" x="6140450" y="2946400"/>
          <p14:tracePt t="10063" x="6108700" y="3028950"/>
          <p14:tracePt t="10079" x="6089650" y="3111500"/>
          <p14:tracePt t="10096" x="6070600" y="3187700"/>
          <p14:tracePt t="10113" x="6057900" y="3270250"/>
          <p14:tracePt t="10129" x="6032500" y="3346450"/>
          <p14:tracePt t="10146" x="6019800" y="3416300"/>
          <p14:tracePt t="10163" x="6007100" y="3486150"/>
          <p14:tracePt t="10180" x="5981700" y="3562350"/>
          <p14:tracePt t="10196" x="5956300" y="3632200"/>
          <p14:tracePt t="10213" x="5956300" y="3708400"/>
          <p14:tracePt t="10229" x="5943600" y="3746500"/>
          <p14:tracePt t="10246" x="5937250" y="3784600"/>
          <p14:tracePt t="10263" x="5937250" y="3810000"/>
          <p14:tracePt t="10279" x="5930900" y="3841750"/>
          <p14:tracePt t="10296" x="5924550" y="3854450"/>
          <p14:tracePt t="10313" x="5924550" y="3860800"/>
          <p14:tracePt t="10330" x="5924550" y="3873500"/>
          <p14:tracePt t="10368" x="5911850" y="3879850"/>
          <p14:tracePt t="10380" x="5905500" y="3879850"/>
          <p14:tracePt t="10396" x="5892800" y="3879850"/>
          <p14:tracePt t="10413" x="5886450" y="3892550"/>
          <p14:tracePt t="10430" x="5880100" y="3892550"/>
          <p14:tracePt t="10495" x="5873750" y="3879850"/>
          <p14:tracePt t="10503" x="5873750" y="3873500"/>
          <p14:tracePt t="10513" x="5873750" y="3854450"/>
          <p14:tracePt t="10529" x="5867400" y="3841750"/>
          <p14:tracePt t="10546" x="5861050" y="3816350"/>
          <p14:tracePt t="10563" x="5848350" y="3797300"/>
          <p14:tracePt t="10579" x="5848350" y="3790950"/>
          <p14:tracePt t="10596" x="5835650" y="3765550"/>
          <p14:tracePt t="10613" x="5810250" y="3752850"/>
          <p14:tracePt t="10629" x="5784850" y="3733800"/>
          <p14:tracePt t="10646" x="5695950" y="3721100"/>
          <p14:tracePt t="10663" x="5397500" y="3695700"/>
          <p14:tracePt t="10679" x="5187950" y="3695700"/>
          <p14:tracePt t="10696" x="4997450" y="3676650"/>
          <p14:tracePt t="10713" x="4889500" y="3663950"/>
          <p14:tracePt t="10730" x="4870450" y="3663950"/>
          <p14:tracePt t="10783" x="4870450" y="3657600"/>
          <p14:tracePt t="10791" x="4870450" y="3644900"/>
          <p14:tracePt t="10800" x="4870450" y="3625850"/>
          <p14:tracePt t="10813" x="4870450" y="3606800"/>
          <p14:tracePt t="10830" x="4870450" y="3594100"/>
          <p14:tracePt t="10847" x="4870450" y="3543300"/>
          <p14:tracePt t="10863" x="4883150" y="3473450"/>
          <p14:tracePt t="10880" x="4908550" y="3416300"/>
          <p14:tracePt t="10896" x="4908550" y="3378200"/>
          <p14:tracePt t="10913" x="4914900" y="3371850"/>
          <p14:tracePt t="10930" x="4921250" y="3365500"/>
          <p14:tracePt t="10992" x="4927600" y="3359150"/>
          <p14:tracePt t="11015" x="4933950" y="3359150"/>
          <p14:tracePt t="11031" x="4946650" y="3390900"/>
          <p14:tracePt t="11039" x="4946650" y="3422650"/>
          <p14:tracePt t="11047" x="4946650" y="3479800"/>
          <p14:tracePt t="11063" x="4978400" y="3625850"/>
          <p14:tracePt t="11080" x="5003800" y="3835400"/>
          <p14:tracePt t="11096" x="5035550" y="4057650"/>
          <p14:tracePt t="11113" x="5054600" y="4222750"/>
          <p14:tracePt t="11130" x="5080000" y="4330700"/>
          <p14:tracePt t="11146" x="5092700" y="4356100"/>
          <p14:tracePt t="11163" x="5092700" y="4368800"/>
          <p14:tracePt t="11567" x="5067300" y="4375150"/>
          <p14:tracePt t="11576" x="5003800" y="4375150"/>
          <p14:tracePt t="11584" x="4921250" y="4375150"/>
          <p14:tracePt t="11596" x="4813300" y="4362450"/>
          <p14:tracePt t="11613" x="4654550" y="4330700"/>
          <p14:tracePt t="11630" x="4597400" y="4318000"/>
          <p14:tracePt t="11646" x="4546600" y="4311650"/>
          <p14:tracePt t="11663" x="4470400" y="4298950"/>
          <p14:tracePt t="11680" x="4400550" y="4273550"/>
          <p14:tracePt t="11696" x="4292600" y="4248150"/>
          <p14:tracePt t="11713" x="4197350" y="4216400"/>
          <p14:tracePt t="11730" x="4114800" y="4197350"/>
          <p14:tracePt t="11746" x="4025900" y="4159250"/>
          <p14:tracePt t="11763" x="3968750" y="4133850"/>
          <p14:tracePt t="11780" x="3956050" y="4133850"/>
        </p14:tracePtLst>
      </p14:laserTraceLst>
    </p:ext>
  </p:extLst>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C026C47-61AD-438D-A64C-5450827447AF}" type="slidenum">
              <a:rPr lang="en-US" altLang="en-US" sz="1000" b="0">
                <a:solidFill>
                  <a:srgbClr val="9B9A98"/>
                </a:solidFill>
                <a:latin typeface="Arial" panose="020B0604020202020204" pitchFamily="34" charset="0"/>
              </a:rPr>
              <a:pPr/>
              <a:t>247</a:t>
            </a:fld>
            <a:endParaRPr lang="en-US" altLang="en-US" sz="1000" b="0">
              <a:solidFill>
                <a:srgbClr val="9B9A98"/>
              </a:solidFill>
              <a:latin typeface="Arial" panose="020B0604020202020204" pitchFamily="34" charset="0"/>
            </a:endParaRPr>
          </a:p>
        </p:txBody>
      </p:sp>
      <p:pic>
        <p:nvPicPr>
          <p:cNvPr id="1741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036639"/>
            <a:ext cx="8507412"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001456"/>
      </p:ext>
    </p:extLst>
  </p:cSld>
  <p:clrMapOvr>
    <a:masterClrMapping/>
  </p:clrMapOvr>
  <mc:AlternateContent xmlns:mc="http://schemas.openxmlformats.org/markup-compatibility/2006">
    <mc:Choice xmlns:p14="http://schemas.microsoft.com/office/powerpoint/2010/main" Requires="p14">
      <p:transition spd="slow" p14:dur="2000" advTm="16992"/>
    </mc:Choice>
    <mc:Fallback>
      <p:transition spd="slow" advTm="16992"/>
    </mc:Fallback>
  </mc:AlternateContent>
  <p:timing>
    <p:tnLst>
      <p:par>
        <p:cTn id="1" dur="indefinite" restart="never" nodeType="tmRoot"/>
      </p:par>
    </p:tnLst>
  </p:timing>
  <p:extLst>
    <p:ext uri="{3A86A75C-4F4B-4683-9AE1-C65F6400EC91}">
      <p14:laserTraceLst xmlns:p14="http://schemas.microsoft.com/office/powerpoint/2010/main">
        <p14:tracePtLst>
          <p14:tracePt t="624" x="3962400" y="4127500"/>
          <p14:tracePt t="632" x="4013200" y="4102100"/>
          <p14:tracePt t="640" x="4070350" y="4064000"/>
          <p14:tracePt t="648" x="4152900" y="4000500"/>
          <p14:tracePt t="664" x="4311650" y="3848100"/>
          <p14:tracePt t="680" x="4527550" y="3594100"/>
          <p14:tracePt t="697" x="4813300" y="3282950"/>
          <p14:tracePt t="714" x="5124450" y="2940050"/>
          <p14:tracePt t="731" x="5359400" y="2622550"/>
          <p14:tracePt t="747" x="5537200" y="2419350"/>
          <p14:tracePt t="764" x="5651500" y="2279650"/>
          <p14:tracePt t="781" x="5727700" y="2184400"/>
          <p14:tracePt t="797" x="5797550" y="2114550"/>
          <p14:tracePt t="814" x="5842000" y="2070100"/>
          <p14:tracePt t="831" x="5930900" y="2032000"/>
          <p14:tracePt t="847" x="5969000" y="2019300"/>
          <p14:tracePt t="863" x="6089650" y="2006600"/>
          <p14:tracePt t="880" x="6178550" y="1993900"/>
          <p14:tracePt t="897" x="6261100" y="1993900"/>
          <p14:tracePt t="914" x="6337300" y="1993900"/>
          <p14:tracePt t="931" x="6400800" y="1993900"/>
          <p14:tracePt t="947" x="6451600" y="1993900"/>
          <p14:tracePt t="964" x="6483350" y="1993900"/>
          <p14:tracePt t="981" x="6489700" y="1993900"/>
          <p14:tracePt t="1014" x="6496050" y="2032000"/>
          <p14:tracePt t="1031" x="6496050" y="2209800"/>
          <p14:tracePt t="1048" x="6496050" y="2660650"/>
          <p14:tracePt t="1064" x="6470650" y="2889250"/>
          <p14:tracePt t="1081" x="6432550" y="2978150"/>
          <p14:tracePt t="1097" x="6419850" y="3003550"/>
          <p14:tracePt t="1114" x="6413500" y="3003550"/>
          <p14:tracePt t="1131" x="6388100" y="3003550"/>
          <p14:tracePt t="1147" x="6324600" y="2946400"/>
          <p14:tracePt t="1164" x="6286500" y="2838450"/>
          <p14:tracePt t="1181" x="6248400" y="2743200"/>
          <p14:tracePt t="1197" x="6223000" y="2686050"/>
          <p14:tracePt t="1214" x="6216650" y="2673350"/>
          <p14:tracePt t="1336" x="6216650" y="2667000"/>
          <p14:tracePt t="1344" x="6216650" y="2654300"/>
          <p14:tracePt t="1352" x="6203950" y="2635250"/>
          <p14:tracePt t="1364" x="6203950" y="2628900"/>
          <p14:tracePt t="1381" x="6203950" y="2609850"/>
          <p14:tracePt t="5864" x="6191250" y="2660650"/>
          <p14:tracePt t="5872" x="6191250" y="2736850"/>
          <p14:tracePt t="5882" x="6191250" y="2819400"/>
          <p14:tracePt t="5899" x="6191250" y="3003550"/>
          <p14:tracePt t="5916" x="6191250" y="3149600"/>
          <p14:tracePt t="5932" x="6197600" y="3276600"/>
          <p14:tracePt t="5949" x="6210300" y="3365500"/>
          <p14:tracePt t="5966" x="6223000" y="3403600"/>
          <p14:tracePt t="5982" x="6223000" y="3409950"/>
          <p14:tracePt t="5999" x="6223000" y="3422650"/>
          <p14:tracePt t="6015" x="6197600" y="3429000"/>
          <p14:tracePt t="6032" x="6178550" y="3441700"/>
          <p14:tracePt t="6049" x="6153150" y="3448050"/>
          <p14:tracePt t="6066" x="6127750" y="3467100"/>
          <p14:tracePt t="6082" x="6108700" y="3498850"/>
          <p14:tracePt t="6099" x="6083300" y="3524250"/>
          <p14:tracePt t="6116" x="6076950" y="3536950"/>
          <p14:tracePt t="6132" x="6070600" y="3562350"/>
          <p14:tracePt t="6149" x="6057900" y="3606800"/>
          <p14:tracePt t="6166" x="6057900" y="3644900"/>
          <p14:tracePt t="6182" x="6057900" y="3663950"/>
          <p14:tracePt t="6199" x="6057900" y="3670300"/>
          <p14:tracePt t="6216" x="6045200" y="3676650"/>
          <p14:tracePt t="6232" x="6038850" y="3676650"/>
          <p14:tracePt t="6249" x="6026150" y="3683000"/>
          <p14:tracePt t="6384" x="6019800" y="3683000"/>
          <p14:tracePt t="6400" x="6013450" y="3683000"/>
          <p14:tracePt t="6408" x="6007100" y="3683000"/>
          <p14:tracePt t="6416" x="5988050" y="3683000"/>
          <p14:tracePt t="6432" x="5988050" y="3663950"/>
          <p14:tracePt t="6449" x="5981700" y="3663950"/>
          <p14:tracePt t="6863" x="5981700" y="3657600"/>
          <p14:tracePt t="7071" x="5994400" y="3657600"/>
          <p14:tracePt t="7080" x="6013450" y="3657600"/>
          <p14:tracePt t="7088" x="6026150" y="3657600"/>
          <p14:tracePt t="7099" x="6032500" y="3657600"/>
          <p14:tracePt t="7116" x="6038850" y="3657600"/>
          <p14:tracePt t="7456" x="6032500" y="3657600"/>
          <p14:tracePt t="7464" x="6019800" y="3657600"/>
          <p14:tracePt t="7648" x="6013450" y="3657600"/>
          <p14:tracePt t="8944" x="6019800" y="3657600"/>
          <p14:tracePt t="8952" x="6026150" y="3657600"/>
          <p14:tracePt t="8968" x="6032500" y="3657600"/>
          <p14:tracePt t="8976" x="6051550" y="3657600"/>
          <p14:tracePt t="8992" x="6057900" y="3651250"/>
          <p14:tracePt t="9000" x="6076950" y="3651250"/>
          <p14:tracePt t="9017" x="6115050" y="3644900"/>
          <p14:tracePt t="9033" x="6159500" y="3632200"/>
          <p14:tracePt t="9050" x="6235700" y="3632200"/>
          <p14:tracePt t="9067" x="6330950" y="3632200"/>
          <p14:tracePt t="9083" x="6407150" y="3632200"/>
          <p14:tracePt t="9100" x="6432550" y="3632200"/>
          <p14:tracePt t="9117" x="6438900" y="3632200"/>
          <p14:tracePt t="9176" x="6451600" y="3644900"/>
          <p14:tracePt t="9185" x="6457950" y="3657600"/>
          <p14:tracePt t="9192" x="6464300" y="3670300"/>
          <p14:tracePt t="9200" x="6464300" y="3689350"/>
          <p14:tracePt t="9217" x="6477000" y="3714750"/>
          <p14:tracePt t="9233" x="6477000" y="3759200"/>
          <p14:tracePt t="9250" x="6483350" y="3810000"/>
          <p14:tracePt t="9267" x="6483350" y="3835400"/>
          <p14:tracePt t="9283" x="6483350" y="3841750"/>
          <p14:tracePt t="9480" x="6489700" y="3848100"/>
          <p14:tracePt t="9512" x="6496050" y="3848100"/>
          <p14:tracePt t="9528" x="6502400" y="3848100"/>
          <p14:tracePt t="10425" x="6508750" y="3816350"/>
          <p14:tracePt t="10432" x="6508750" y="3746500"/>
          <p14:tracePt t="10440" x="6508750" y="3714750"/>
          <p14:tracePt t="10450" x="6508750" y="3702050"/>
          <p14:tracePt t="10467" x="6508750" y="3676650"/>
          <p14:tracePt t="10484" x="6508750" y="3657600"/>
          <p14:tracePt t="10528" x="6508750" y="3651250"/>
          <p14:tracePt t="10560" x="6508750" y="3644900"/>
          <p14:tracePt t="10584" x="6508750" y="3638550"/>
          <p14:tracePt t="10592" x="6508750" y="3632200"/>
          <p14:tracePt t="10600" x="6502400" y="3625850"/>
          <p14:tracePt t="10617" x="6496050" y="3625850"/>
          <p14:tracePt t="10634" x="6489700" y="3619500"/>
          <p14:tracePt t="16272" x="6534150" y="3613150"/>
          <p14:tracePt t="16280" x="6597650" y="3613150"/>
          <p14:tracePt t="16288" x="6667500" y="3613150"/>
          <p14:tracePt t="16302" x="6737350" y="3613150"/>
          <p14:tracePt t="16319" x="6965950" y="3587750"/>
          <p14:tracePt t="16335" x="7112000" y="3575050"/>
          <p14:tracePt t="16352" x="7232650" y="3543300"/>
          <p14:tracePt t="16368" x="7258050" y="3536950"/>
          <p14:tracePt t="16385" x="7264400" y="3536950"/>
        </p14:tracePtLst>
      </p14:laserTraceLst>
    </p:ext>
  </p:extLst>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842C929-84F0-4C5C-B9F9-D32398CD94D0}" type="slidenum">
              <a:rPr lang="en-US" altLang="en-US" sz="1000" b="0">
                <a:solidFill>
                  <a:srgbClr val="9B9A98"/>
                </a:solidFill>
                <a:latin typeface="Arial" panose="020B0604020202020204" pitchFamily="34" charset="0"/>
              </a:rPr>
              <a:pPr/>
              <a:t>248</a:t>
            </a:fld>
            <a:endParaRPr lang="en-US" altLang="en-US" sz="1000" b="0">
              <a:solidFill>
                <a:srgbClr val="9B9A98"/>
              </a:solidFill>
              <a:latin typeface="Arial" panose="020B0604020202020204" pitchFamily="34" charset="0"/>
            </a:endParaRPr>
          </a:p>
        </p:txBody>
      </p:sp>
      <p:pic>
        <p:nvPicPr>
          <p:cNvPr id="1843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864" y="792163"/>
            <a:ext cx="8804275" cy="495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5777468"/>
      </p:ext>
    </p:extLst>
  </p:cSld>
  <p:clrMapOvr>
    <a:masterClrMapping/>
  </p:clrMapOvr>
  <mc:AlternateContent xmlns:mc="http://schemas.openxmlformats.org/markup-compatibility/2006">
    <mc:Choice xmlns:p14="http://schemas.microsoft.com/office/powerpoint/2010/main" Requires="p14">
      <p:transition spd="slow" p14:dur="2000" advTm="10287"/>
    </mc:Choice>
    <mc:Fallback>
      <p:transition spd="slow" advTm="10287"/>
    </mc:Fallback>
  </mc:AlternateContent>
  <p:timing>
    <p:tnLst>
      <p:par>
        <p:cTn id="1" dur="indefinite" restart="never" nodeType="tmRoot"/>
      </p:par>
    </p:tnLst>
  </p:timing>
  <p:extLst>
    <p:ext uri="{3A86A75C-4F4B-4683-9AE1-C65F6400EC91}">
      <p14:laserTraceLst xmlns:p14="http://schemas.microsoft.com/office/powerpoint/2010/main">
        <p14:tracePtLst>
          <p14:tracePt t="855" x="7258050" y="3536950"/>
          <p14:tracePt t="863" x="7194550" y="3536950"/>
          <p14:tracePt t="872" x="7124700" y="3536950"/>
          <p14:tracePt t="879" x="7061200" y="3536950"/>
          <p14:tracePt t="893" x="6997700" y="3536950"/>
          <p14:tracePt t="910" x="6858000" y="3536950"/>
          <p14:tracePt t="926" x="6819900" y="3536950"/>
          <p14:tracePt t="943" x="6737350" y="3536950"/>
          <p14:tracePt t="960" x="6667500" y="3536950"/>
          <p14:tracePt t="976" x="6604000" y="3536950"/>
          <p14:tracePt t="993" x="6502400" y="3536950"/>
          <p14:tracePt t="1010" x="6432550" y="3536950"/>
          <p14:tracePt t="1026" x="6388100" y="3524250"/>
          <p14:tracePt t="1043" x="6362700" y="3524250"/>
          <p14:tracePt t="1303" x="6369050" y="3517900"/>
          <p14:tracePt t="1312" x="6375400" y="3517900"/>
          <p14:tracePt t="1319" x="6381750" y="3517900"/>
          <p14:tracePt t="1328" x="6394450" y="3511550"/>
          <p14:tracePt t="1343" x="6400800" y="3511550"/>
          <p14:tracePt t="1360" x="6413500" y="3505200"/>
          <p14:tracePt t="1383" x="6419850" y="3498850"/>
          <p14:tracePt t="1393" x="6426200" y="3492500"/>
          <p14:tracePt t="1410" x="6438900" y="3486150"/>
          <p14:tracePt t="1427" x="6451600" y="3479800"/>
          <p14:tracePt t="1443" x="6470650" y="3467100"/>
          <p14:tracePt t="1460" x="6477000" y="3467100"/>
          <p14:tracePt t="1477" x="6483350" y="3460750"/>
          <p14:tracePt t="1911" x="6496050" y="3460750"/>
          <p14:tracePt t="1935" x="6502400" y="3460750"/>
          <p14:tracePt t="1951" x="6508750" y="3460750"/>
          <p14:tracePt t="1959" x="6527800" y="3460750"/>
          <p14:tracePt t="1967" x="6559550" y="3460750"/>
          <p14:tracePt t="1976" x="6597650" y="3460750"/>
          <p14:tracePt t="1993" x="6705600" y="3460750"/>
          <p14:tracePt t="2009" x="6838950" y="3460750"/>
          <p14:tracePt t="2026" x="6934200" y="3460750"/>
          <p14:tracePt t="2043" x="6959600" y="3460750"/>
          <p14:tracePt t="2167" x="6940550" y="3460750"/>
          <p14:tracePt t="2175" x="6902450" y="3473450"/>
          <p14:tracePt t="2183" x="6851650" y="3505200"/>
          <p14:tracePt t="2193" x="6813550" y="3505200"/>
          <p14:tracePt t="2210" x="6724650" y="3556000"/>
          <p14:tracePt t="2227" x="6635750" y="3613150"/>
          <p14:tracePt t="2243" x="6584950" y="3644900"/>
          <p14:tracePt t="2260" x="6534150" y="3670300"/>
          <p14:tracePt t="2277" x="6496050" y="3689350"/>
          <p14:tracePt t="2295" x="6457950" y="3721100"/>
          <p14:tracePt t="2310" x="6432550" y="3746500"/>
          <p14:tracePt t="2327" x="6394450" y="3771900"/>
          <p14:tracePt t="2343" x="6388100" y="3790950"/>
          <p14:tracePt t="2360" x="6381750" y="3790950"/>
          <p14:tracePt t="2377" x="6375400" y="3797300"/>
          <p14:tracePt t="2647" x="6375400" y="3790950"/>
          <p14:tracePt t="2671" x="6369050" y="3784600"/>
          <p14:tracePt t="2743" x="6369050" y="3778250"/>
          <p14:tracePt t="2999" x="6369050" y="3765550"/>
          <p14:tracePt t="3007" x="6362700" y="3765550"/>
          <p14:tracePt t="3015" x="6362700" y="3752850"/>
          <p14:tracePt t="3027" x="6362700" y="3746500"/>
          <p14:tracePt t="3043" x="6356350" y="3727450"/>
          <p14:tracePt t="3060" x="6356350" y="3721100"/>
          <p14:tracePt t="3077" x="6356350" y="3695700"/>
          <p14:tracePt t="3079" x="6356350" y="3689350"/>
          <p14:tracePt t="3093" x="6356350" y="3683000"/>
          <p14:tracePt t="3110" x="6375400" y="3619500"/>
          <p14:tracePt t="3127" x="6413500" y="3543300"/>
          <p14:tracePt t="3143" x="6432550" y="3517900"/>
          <p14:tracePt t="3160" x="6451600" y="3505200"/>
          <p14:tracePt t="3177" x="6464300" y="3492500"/>
          <p14:tracePt t="3193" x="6470650" y="3479800"/>
          <p14:tracePt t="3210" x="6477000" y="3473450"/>
          <p14:tracePt t="3227" x="6489700" y="3467100"/>
          <p14:tracePt t="3243" x="6496050" y="3460750"/>
          <p14:tracePt t="3260" x="6502400" y="3454400"/>
          <p14:tracePt t="3277" x="6502400" y="3448050"/>
          <p14:tracePt t="3294" x="6515100" y="3448050"/>
          <p14:tracePt t="3311" x="6521450" y="3441700"/>
          <p14:tracePt t="3351" x="6527800" y="3441700"/>
          <p14:tracePt t="3367" x="6534150" y="3441700"/>
          <p14:tracePt t="3399" x="6546850" y="3441700"/>
          <p14:tracePt t="3503" x="6553200" y="3441700"/>
          <p14:tracePt t="3512" x="6565900" y="3448050"/>
          <p14:tracePt t="3520" x="6572250" y="3454400"/>
          <p14:tracePt t="3535" x="6584950" y="3454400"/>
          <p14:tracePt t="3551" x="6584950" y="3460750"/>
          <p14:tracePt t="3560" x="6604000" y="3460750"/>
          <p14:tracePt t="3577" x="6616700" y="3467100"/>
          <p14:tracePt t="3594" x="6673850" y="3479800"/>
          <p14:tracePt t="3610" x="6743700" y="3492500"/>
          <p14:tracePt t="3627" x="6838950" y="3492500"/>
          <p14:tracePt t="3643" x="6870700" y="3492500"/>
          <p14:tracePt t="3660" x="6883400" y="3492500"/>
          <p14:tracePt t="3759" x="6877050" y="3492500"/>
          <p14:tracePt t="3769" x="6870700" y="3492500"/>
          <p14:tracePt t="3777" x="6864350" y="3492500"/>
          <p14:tracePt t="3794" x="6858000" y="3492500"/>
          <p14:tracePt t="3811" x="6838950" y="3492500"/>
          <p14:tracePt t="3827" x="6788150" y="3492500"/>
          <p14:tracePt t="3843" x="6635750" y="3492500"/>
          <p14:tracePt t="3860" x="6483350" y="3492500"/>
          <p14:tracePt t="3877" x="6369050" y="3492500"/>
          <p14:tracePt t="3894" x="6305550" y="3492500"/>
          <p14:tracePt t="4327" x="6299200" y="3505200"/>
          <p14:tracePt t="4335" x="6299200" y="3524250"/>
          <p14:tracePt t="4344" x="6299200" y="3543300"/>
          <p14:tracePt t="4361" x="6305550" y="3606800"/>
          <p14:tracePt t="4377" x="6318250" y="3676650"/>
          <p14:tracePt t="4394" x="6324600" y="3708400"/>
          <p14:tracePt t="4411" x="6337300" y="3733800"/>
          <p14:tracePt t="4427" x="6343650" y="3740150"/>
          <p14:tracePt t="4444" x="6356350" y="3752850"/>
          <p14:tracePt t="4461" x="6388100" y="3752850"/>
          <p14:tracePt t="4477" x="6483350" y="3752850"/>
          <p14:tracePt t="4494" x="6699250" y="3746500"/>
          <p14:tracePt t="4511" x="7270750" y="3505200"/>
          <p14:tracePt t="4527" x="7696200" y="3340100"/>
          <p14:tracePt t="4544" x="8064500" y="3225800"/>
          <p14:tracePt t="4561" x="8299450" y="3175000"/>
          <p14:tracePt t="4577" x="8439150" y="3143250"/>
          <p14:tracePt t="4594" x="8483600" y="3130550"/>
          <p14:tracePt t="4611" x="8489950" y="3130550"/>
          <p14:tracePt t="4671" x="8502650" y="3130550"/>
          <p14:tracePt t="4679" x="8509000" y="3130550"/>
          <p14:tracePt t="4687" x="8515350" y="3130550"/>
          <p14:tracePt t="4695" x="8521700" y="3130550"/>
          <p14:tracePt t="4710" x="8534400" y="3143250"/>
          <p14:tracePt t="4727" x="8559800" y="3175000"/>
          <p14:tracePt t="4744" x="8585200" y="3200400"/>
          <p14:tracePt t="4761" x="8604250" y="3244850"/>
          <p14:tracePt t="4777" x="8629650" y="3302000"/>
          <p14:tracePt t="4794" x="8636000" y="3346450"/>
          <p14:tracePt t="4811" x="8648700" y="3371850"/>
          <p14:tracePt t="4827" x="8648700" y="3384550"/>
          <p14:tracePt t="4844" x="8648700" y="3390900"/>
          <p14:tracePt t="4861" x="8648700" y="3403600"/>
          <p14:tracePt t="5031" x="8636000" y="3403600"/>
          <p14:tracePt t="5039" x="8604250" y="3403600"/>
          <p14:tracePt t="5047" x="8496300" y="3409950"/>
          <p14:tracePt t="5061" x="8382000" y="3435350"/>
          <p14:tracePt t="5078" x="7791450" y="3543300"/>
          <p14:tracePt t="5095" x="7385050" y="3625850"/>
          <p14:tracePt t="5111" x="6978650" y="3733800"/>
          <p14:tracePt t="5128" x="6629400" y="3841750"/>
          <p14:tracePt t="5144" x="6470650" y="3886200"/>
          <p14:tracePt t="5161" x="6426200" y="3886200"/>
          <p14:tracePt t="5177" x="6407150" y="3886200"/>
          <p14:tracePt t="5279" x="6388100" y="3886200"/>
          <p14:tracePt t="5288" x="6381750" y="3886200"/>
          <p14:tracePt t="5303" x="6375400" y="3886200"/>
          <p14:tracePt t="5311" x="6369050" y="3886200"/>
          <p14:tracePt t="5328" x="6362700" y="3867150"/>
          <p14:tracePt t="5344" x="6356350" y="3841750"/>
          <p14:tracePt t="5361" x="6356350" y="3803650"/>
          <p14:tracePt t="5378" x="6356350" y="3778250"/>
          <p14:tracePt t="5394" x="6330950" y="3714750"/>
          <p14:tracePt t="5411" x="6330950" y="3663950"/>
          <p14:tracePt t="5428" x="6311900" y="3638550"/>
          <p14:tracePt t="5444" x="6311900" y="3619500"/>
          <p14:tracePt t="5461" x="6299200" y="3613150"/>
          <p14:tracePt t="5478" x="6299200" y="3606800"/>
          <p14:tracePt t="5951" x="6299200" y="3594100"/>
          <p14:tracePt t="6031" x="6311900" y="3594100"/>
          <p14:tracePt t="6039" x="6356350" y="3568700"/>
          <p14:tracePt t="6047" x="6394450" y="3556000"/>
          <p14:tracePt t="6061" x="6432550" y="3543300"/>
          <p14:tracePt t="6078" x="6527800" y="3498850"/>
          <p14:tracePt t="6081" x="6591300" y="3473450"/>
          <p14:tracePt t="6094" x="6680200" y="3435350"/>
          <p14:tracePt t="6111" x="6762750" y="3416300"/>
          <p14:tracePt t="6128" x="6781800" y="3416300"/>
          <p14:tracePt t="6311" x="6788150" y="3416300"/>
          <p14:tracePt t="6319" x="6800850" y="3416300"/>
          <p14:tracePt t="6328" x="6819900" y="3416300"/>
          <p14:tracePt t="6345" x="6851650" y="3435350"/>
          <p14:tracePt t="6361" x="6908800" y="3473450"/>
          <p14:tracePt t="6378" x="6946900" y="3492500"/>
          <p14:tracePt t="6395" x="6985000" y="3511550"/>
          <p14:tracePt t="6411" x="7004050" y="3517900"/>
          <p14:tracePt t="6583" x="7029450" y="3543300"/>
          <p14:tracePt t="6591" x="7042150" y="3562350"/>
          <p14:tracePt t="6599" x="7054850" y="3568700"/>
          <p14:tracePt t="6611" x="7073900" y="3581400"/>
          <p14:tracePt t="6628" x="7124700" y="3625850"/>
          <p14:tracePt t="6645" x="7156450" y="3638550"/>
          <p14:tracePt t="6661" x="7162800" y="3657600"/>
          <p14:tracePt t="6678" x="7169150" y="3657600"/>
          <p14:tracePt t="6743" x="7162800" y="3657600"/>
          <p14:tracePt t="6751" x="7143750" y="3676650"/>
          <p14:tracePt t="6761" x="7124700" y="3683000"/>
          <p14:tracePt t="6778" x="7073900" y="3702050"/>
          <p14:tracePt t="6794" x="6997700" y="3733800"/>
          <p14:tracePt t="6811" x="6927850" y="3733800"/>
          <p14:tracePt t="6828" x="6851650" y="3740150"/>
          <p14:tracePt t="6845" x="6737350" y="3759200"/>
          <p14:tracePt t="6862" x="6578600" y="3784600"/>
          <p14:tracePt t="6878" x="6407150" y="3810000"/>
          <p14:tracePt t="6895" x="6229350" y="3829050"/>
          <p14:tracePt t="6911" x="6153150" y="3841750"/>
          <p14:tracePt t="6928" x="6096000" y="3841750"/>
          <p14:tracePt t="6945" x="6089650" y="3841750"/>
          <p14:tracePt t="7207" x="6108700" y="3841750"/>
          <p14:tracePt t="7215" x="6172200" y="3841750"/>
          <p14:tracePt t="7223" x="6273800" y="3841750"/>
          <p14:tracePt t="7231" x="6426200" y="3879850"/>
          <p14:tracePt t="7245" x="6642100" y="3898900"/>
          <p14:tracePt t="7263" x="7493000" y="4019550"/>
          <p14:tracePt t="7279" x="8108950" y="4089400"/>
          <p14:tracePt t="7295" x="8680450" y="4114800"/>
          <p14:tracePt t="7312" x="9093200" y="4114800"/>
          <p14:tracePt t="7328" x="9277350" y="4089400"/>
          <p14:tracePt t="7344" x="9347200" y="4057650"/>
          <p14:tracePt t="7361" x="9378950" y="4013200"/>
          <p14:tracePt t="7378" x="9385300" y="3956050"/>
          <p14:tracePt t="7394" x="9385300" y="3905250"/>
          <p14:tracePt t="7411" x="9385300" y="3854450"/>
          <p14:tracePt t="7428" x="9378950" y="3829050"/>
          <p14:tracePt t="7445" x="9378950" y="3822700"/>
          <p14:tracePt t="7462" x="9353550" y="3797300"/>
          <p14:tracePt t="7495" x="9334500" y="3778250"/>
          <p14:tracePt t="7535" x="9321800" y="3771900"/>
          <p14:tracePt t="7551" x="9321800" y="3765550"/>
          <p14:tracePt t="7559" x="9315450" y="3765550"/>
          <p14:tracePt t="7567" x="9302750" y="3765550"/>
          <p14:tracePt t="7578" x="9271000" y="3765550"/>
          <p14:tracePt t="7596" x="9220200" y="3765550"/>
          <p14:tracePt t="7612" x="9207500" y="3765550"/>
          <p14:tracePt t="7628" x="9194800" y="3765550"/>
          <p14:tracePt t="7645" x="9144000" y="3765550"/>
          <p14:tracePt t="7662" x="9004300" y="3765550"/>
          <p14:tracePt t="7678" x="8940800" y="3765550"/>
          <p14:tracePt t="7695" x="8915400" y="3765550"/>
          <p14:tracePt t="7855" x="8909050" y="3765550"/>
          <p14:tracePt t="7863" x="8864600" y="3765550"/>
          <p14:tracePt t="7871" x="8731250" y="3765550"/>
          <p14:tracePt t="7879" x="8578850" y="3765550"/>
          <p14:tracePt t="7895" x="8197850" y="3765550"/>
          <p14:tracePt t="7912" x="7899400" y="3765550"/>
          <p14:tracePt t="7929" x="7893050" y="3765550"/>
          <p14:tracePt t="8551" x="8108950" y="3765550"/>
          <p14:tracePt t="8559" x="8496300" y="3714750"/>
          <p14:tracePt t="8568" x="8750300" y="3644900"/>
          <p14:tracePt t="8578" x="8947150" y="3625850"/>
          <p14:tracePt t="8595" x="9099550" y="3594100"/>
          <p14:tracePt t="8611" x="9156700" y="3575050"/>
          <p14:tracePt t="8628" x="9194800" y="3549650"/>
          <p14:tracePt t="8645" x="9258300" y="3517900"/>
          <p14:tracePt t="8662" x="9271000" y="3505200"/>
          <p14:tracePt t="9119" x="9251950" y="3505200"/>
          <p14:tracePt t="9127" x="9213850" y="3505200"/>
          <p14:tracePt t="9135" x="9194800" y="3505200"/>
          <p14:tracePt t="9145" x="9182100" y="3505200"/>
          <p14:tracePt t="9175" x="9163050" y="3505200"/>
          <p14:tracePt t="9183" x="9144000" y="3505200"/>
          <p14:tracePt t="9195" x="9124950" y="3505200"/>
          <p14:tracePt t="9212" x="9099550" y="3505200"/>
          <p14:tracePt t="9229" x="9048750" y="3505200"/>
          <p14:tracePt t="9246" x="8864600" y="3492500"/>
          <p14:tracePt t="9262" x="8813800" y="3492500"/>
          <p14:tracePt t="9279" x="8667750" y="3492500"/>
          <p14:tracePt t="9296" x="8629650" y="3492500"/>
          <p14:tracePt t="9312" x="8616950" y="3492500"/>
        </p14:tracePtLst>
      </p14:laserTraceLst>
    </p:ext>
  </p:extLst>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A4A1483-9B77-4A06-8264-1FFD4DAB89EF}" type="slidenum">
              <a:rPr lang="en-US" altLang="en-US" sz="1000" b="0">
                <a:solidFill>
                  <a:srgbClr val="9B9A98"/>
                </a:solidFill>
                <a:latin typeface="Arial" panose="020B0604020202020204" pitchFamily="34" charset="0"/>
              </a:rPr>
              <a:pPr/>
              <a:t>249</a:t>
            </a:fld>
            <a:endParaRPr lang="en-US" altLang="en-US" sz="1000" b="0">
              <a:solidFill>
                <a:srgbClr val="9B9A98"/>
              </a:solidFill>
              <a:latin typeface="Arial" panose="020B0604020202020204" pitchFamily="34" charset="0"/>
            </a:endParaRPr>
          </a:p>
        </p:txBody>
      </p:sp>
      <p:pic>
        <p:nvPicPr>
          <p:cNvPr id="1945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2450" y="1025525"/>
            <a:ext cx="854710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8743945"/>
      </p:ext>
    </p:extLst>
  </p:cSld>
  <p:clrMapOvr>
    <a:masterClrMapping/>
  </p:clrMapOvr>
  <mc:AlternateContent xmlns:mc="http://schemas.openxmlformats.org/markup-compatibility/2006">
    <mc:Choice xmlns:p14="http://schemas.microsoft.com/office/powerpoint/2010/main" Requires="p14">
      <p:transition spd="slow" p14:dur="2000" advTm="12671"/>
    </mc:Choice>
    <mc:Fallback>
      <p:transition spd="slow" advTm="12671"/>
    </mc:Fallback>
  </mc:AlternateContent>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ED17803-3543-44D1-8D61-0FE4E98A7BDA}" type="slidenum">
              <a:rPr lang="en-US" altLang="en-US" sz="1000" b="0">
                <a:solidFill>
                  <a:srgbClr val="9B9A98"/>
                </a:solidFill>
                <a:latin typeface="Arial" panose="020B0604020202020204" pitchFamily="34" charset="0"/>
              </a:rPr>
              <a:pPr/>
              <a:t>250</a:t>
            </a:fld>
            <a:endParaRPr lang="en-US" altLang="en-US" sz="1000" b="0">
              <a:solidFill>
                <a:srgbClr val="9B9A98"/>
              </a:solidFill>
              <a:latin typeface="Arial" panose="020B0604020202020204" pitchFamily="34" charset="0"/>
            </a:endParaRPr>
          </a:p>
        </p:txBody>
      </p:sp>
      <p:pic>
        <p:nvPicPr>
          <p:cNvPr id="2048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514" y="1104901"/>
            <a:ext cx="8562975" cy="481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251790"/>
      </p:ext>
    </p:extLst>
  </p:cSld>
  <p:clrMapOvr>
    <a:masterClrMapping/>
  </p:clrMapOvr>
  <mc:AlternateContent xmlns:mc="http://schemas.openxmlformats.org/markup-compatibility/2006">
    <mc:Choice xmlns:p14="http://schemas.microsoft.com/office/powerpoint/2010/main" Requires="p14">
      <p:transition spd="slow" p14:dur="2000" advTm="3841"/>
    </mc:Choice>
    <mc:Fallback>
      <p:transition spd="slow" advTm="3841"/>
    </mc:Fallback>
  </mc:AlternateContent>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2A715AE-8DED-4911-85C7-4FFE32106C72}" type="slidenum">
              <a:rPr lang="en-US" altLang="en-US" sz="1000" b="0">
                <a:solidFill>
                  <a:srgbClr val="9B9A98"/>
                </a:solidFill>
                <a:latin typeface="Arial" panose="020B0604020202020204" pitchFamily="34" charset="0"/>
              </a:rPr>
              <a:pPr/>
              <a:t>251</a:t>
            </a:fld>
            <a:endParaRPr lang="en-US" altLang="en-US" sz="1000" b="0">
              <a:solidFill>
                <a:srgbClr val="9B9A98"/>
              </a:solidFill>
              <a:latin typeface="Arial" panose="020B0604020202020204" pitchFamily="34" charset="0"/>
            </a:endParaRPr>
          </a:p>
        </p:txBody>
      </p:sp>
      <p:pic>
        <p:nvPicPr>
          <p:cNvPr id="2150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150" y="960439"/>
            <a:ext cx="87757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777693"/>
      </p:ext>
    </p:extLst>
  </p:cSld>
  <p:clrMapOvr>
    <a:masterClrMapping/>
  </p:clrMapOvr>
  <mc:AlternateContent xmlns:mc="http://schemas.openxmlformats.org/markup-compatibility/2006">
    <mc:Choice xmlns:p14="http://schemas.microsoft.com/office/powerpoint/2010/main" Requires="p14">
      <p:transition spd="slow" p14:dur="2000" advTm="4191"/>
    </mc:Choice>
    <mc:Fallback>
      <p:transition spd="slow" advTm="4191"/>
    </mc:Fallback>
  </mc:AlternateContent>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E0F521C-5A83-4060-B8DE-FCFF73E18389}" type="slidenum">
              <a:rPr lang="en-US" altLang="en-US" sz="1000" b="0">
                <a:solidFill>
                  <a:srgbClr val="9B9A98"/>
                </a:solidFill>
                <a:latin typeface="Arial" panose="020B0604020202020204" pitchFamily="34" charset="0"/>
              </a:rPr>
              <a:pPr/>
              <a:t>252</a:t>
            </a:fld>
            <a:endParaRPr lang="en-US" altLang="en-US" sz="1000" b="0">
              <a:solidFill>
                <a:srgbClr val="9B9A98"/>
              </a:solidFill>
              <a:latin typeface="Arial" panose="020B0604020202020204" pitchFamily="34" charset="0"/>
            </a:endParaRPr>
          </a:p>
        </p:txBody>
      </p:sp>
      <p:pic>
        <p:nvPicPr>
          <p:cNvPr id="2253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914" y="963614"/>
            <a:ext cx="8766175" cy="493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165929"/>
      </p:ext>
    </p:extLst>
  </p:cSld>
  <p:clrMapOvr>
    <a:masterClrMapping/>
  </p:clrMapOvr>
  <mc:AlternateContent xmlns:mc="http://schemas.openxmlformats.org/markup-compatibility/2006">
    <mc:Choice xmlns:p14="http://schemas.microsoft.com/office/powerpoint/2010/main" Requires="p14">
      <p:transition spd="slow" p14:dur="2000" advTm="4289"/>
    </mc:Choice>
    <mc:Fallback>
      <p:transition spd="slow" advTm="4289"/>
    </mc:Fallback>
  </mc:AlternateContent>
  <p:timing>
    <p:tnLst>
      <p:par>
        <p:cTn id="1" dur="indefinite" restart="never" nodeType="tmRoot"/>
      </p:par>
    </p:tnLst>
  </p:timing>
  <p:extLst>
    <p:ext uri="{3A86A75C-4F4B-4683-9AE1-C65F6400EC91}">
      <p14:laserTraceLst xmlns:p14="http://schemas.microsoft.com/office/powerpoint/2010/main">
        <p14:tracePtLst>
          <p14:tracePt t="3080" x="8610600" y="3492500"/>
          <p14:tracePt t="3137" x="8578850" y="3473450"/>
          <p14:tracePt t="3144" x="8509000" y="3473450"/>
          <p14:tracePt t="3152" x="8464550" y="3435350"/>
          <p14:tracePt t="3162" x="8407400" y="3384550"/>
          <p14:tracePt t="3179" x="8312150" y="3321050"/>
          <p14:tracePt t="3196" x="8235950" y="3244850"/>
          <p14:tracePt t="3212" x="8185150" y="3194050"/>
          <p14:tracePt t="3229" x="8121650" y="3117850"/>
          <p14:tracePt t="3246" x="8064500" y="3048000"/>
          <p14:tracePt t="3262" x="8007350" y="3009900"/>
          <p14:tracePt t="3279" x="7962900" y="2978150"/>
          <p14:tracePt t="3296" x="7886700" y="2946400"/>
          <p14:tracePt t="3312" x="7829550" y="2933700"/>
          <p14:tracePt t="3329" x="7791450" y="2933700"/>
          <p14:tracePt t="3346" x="7766050" y="2933700"/>
          <p14:tracePt t="3362" x="7747000" y="2933700"/>
          <p14:tracePt t="3379" x="7721600" y="2933700"/>
          <p14:tracePt t="3396" x="7689850" y="2921000"/>
          <p14:tracePt t="3412" x="7651750" y="2921000"/>
          <p14:tracePt t="3429" x="7594600" y="2901950"/>
          <p14:tracePt t="3446" x="7505700" y="2863850"/>
          <p14:tracePt t="3462" x="7423150" y="2832100"/>
          <p14:tracePt t="3479" x="7359650" y="2781300"/>
          <p14:tracePt t="3495" x="7359650" y="2774950"/>
          <p14:tracePt t="3512" x="7353300" y="2768600"/>
          <p14:tracePt t="3529" x="7346950" y="2762250"/>
          <p14:tracePt t="3545" x="7334250" y="2755900"/>
          <p14:tracePt t="3562" x="7321550" y="2743200"/>
          <p14:tracePt t="3579" x="7277100" y="2724150"/>
          <p14:tracePt t="3596" x="7245350" y="2698750"/>
          <p14:tracePt t="3612" x="7200900" y="2692400"/>
          <p14:tracePt t="3629" x="7188200" y="2673350"/>
          <p14:tracePt t="3662" x="7175500" y="2660650"/>
          <p14:tracePt t="3687" x="7169150" y="2654300"/>
          <p14:tracePt t="3703" x="7162800" y="2647950"/>
          <p14:tracePt t="3719" x="7162800" y="2641600"/>
          <p14:tracePt t="3729" x="7156450" y="2628900"/>
          <p14:tracePt t="3745" x="7143750" y="2616200"/>
          <p14:tracePt t="3762" x="7118350" y="2590800"/>
          <p14:tracePt t="3779" x="7118350" y="2578100"/>
          <p14:tracePt t="3796" x="7112000" y="2571750"/>
          <p14:tracePt t="3887" x="7137400" y="2597150"/>
          <p14:tracePt t="3895" x="7169150" y="2628900"/>
          <p14:tracePt t="3904" x="7207250" y="2686050"/>
          <p14:tracePt t="3913" x="7264400" y="2736850"/>
          <p14:tracePt t="3929" x="7442200" y="2870200"/>
          <p14:tracePt t="3946" x="7658100" y="2978150"/>
          <p14:tracePt t="3963" x="7880350" y="3086100"/>
          <p14:tracePt t="3979" x="8134350" y="3175000"/>
          <p14:tracePt t="3996" x="8274050" y="3200400"/>
          <p14:tracePt t="4012" x="8331200" y="3219450"/>
        </p14:tracePtLst>
      </p14:laserTraceLst>
    </p:ext>
  </p:extLst>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04F3803-2850-4038-8446-86880FCD6941}" type="slidenum">
              <a:rPr lang="en-US" altLang="en-US" sz="1000" b="0">
                <a:solidFill>
                  <a:srgbClr val="9B9A98"/>
                </a:solidFill>
                <a:latin typeface="Arial" panose="020B0604020202020204" pitchFamily="34" charset="0"/>
              </a:rPr>
              <a:pPr/>
              <a:t>253</a:t>
            </a:fld>
            <a:endParaRPr lang="en-US" altLang="en-US" sz="1000" b="0">
              <a:solidFill>
                <a:srgbClr val="9B9A98"/>
              </a:solidFill>
              <a:latin typeface="Arial" panose="020B0604020202020204" pitchFamily="34" charset="0"/>
            </a:endParaRPr>
          </a:p>
        </p:txBody>
      </p:sp>
      <p:pic>
        <p:nvPicPr>
          <p:cNvPr id="2355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9" y="996950"/>
            <a:ext cx="8645525"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169604"/>
      </p:ext>
    </p:extLst>
  </p:cSld>
  <p:clrMapOvr>
    <a:masterClrMapping/>
  </p:clrMapOvr>
  <mc:AlternateContent xmlns:mc="http://schemas.openxmlformats.org/markup-compatibility/2006">
    <mc:Choice xmlns:p14="http://schemas.microsoft.com/office/powerpoint/2010/main" Requires="p14">
      <p:transition spd="slow" p14:dur="2000" advTm="11359"/>
    </mc:Choice>
    <mc:Fallback>
      <p:transition spd="slow" advTm="11359"/>
    </mc:Fallback>
  </mc:AlternateContent>
  <p:timing>
    <p:tnLst>
      <p:par>
        <p:cTn id="1" dur="indefinite" restart="never" nodeType="tmRoot"/>
      </p:par>
    </p:tnLst>
  </p:timing>
  <p:extLst>
    <p:ext uri="{3A86A75C-4F4B-4683-9AE1-C65F6400EC91}">
      <p14:laserTraceLst xmlns:p14="http://schemas.microsoft.com/office/powerpoint/2010/main">
        <p14:tracePtLst>
          <p14:tracePt t="423" x="8255000" y="3219450"/>
          <p14:tracePt t="431" x="8191500" y="3219450"/>
          <p14:tracePt t="440" x="8108950" y="3219450"/>
          <p14:tracePt t="457" x="7823200" y="3219450"/>
          <p14:tracePt t="474" x="7410450" y="3219450"/>
          <p14:tracePt t="491" x="6889750" y="3219450"/>
          <p14:tracePt t="507" x="6394450" y="3219450"/>
          <p14:tracePt t="524" x="6026150" y="3219450"/>
          <p14:tracePt t="541" x="5842000" y="3219450"/>
          <p14:tracePt t="557" x="5772150" y="3219450"/>
          <p14:tracePt t="574" x="5759450" y="3219450"/>
          <p14:tracePt t="799" x="5753100" y="3219450"/>
          <p14:tracePt t="815" x="5746750" y="3219450"/>
          <p14:tracePt t="935" x="5734050" y="3219450"/>
          <p14:tracePt t="943" x="5727700" y="3219450"/>
          <p14:tracePt t="951" x="5721350" y="3219450"/>
          <p14:tracePt t="959" x="5715000" y="3219450"/>
          <p14:tracePt t="1023" x="5702300" y="3219450"/>
          <p14:tracePt t="1039" x="5695950" y="3219450"/>
          <p14:tracePt t="1047" x="5689600" y="3219450"/>
          <p14:tracePt t="1057" x="5683250" y="3219450"/>
          <p14:tracePt t="1074" x="5664200" y="3219450"/>
          <p14:tracePt t="1091" x="5638800" y="3219450"/>
          <p14:tracePt t="1107" x="5607050" y="3219450"/>
          <p14:tracePt t="1124" x="5594350" y="3219450"/>
          <p14:tracePt t="1415" x="5588000" y="3219450"/>
          <p14:tracePt t="1423" x="5588000" y="3213100"/>
          <p14:tracePt t="1439" x="5588000" y="3194050"/>
          <p14:tracePt t="1447" x="5588000" y="3187700"/>
          <p14:tracePt t="1463" x="5594350" y="3175000"/>
          <p14:tracePt t="1479" x="5600700" y="3168650"/>
          <p14:tracePt t="3311" x="5619750" y="3168650"/>
          <p14:tracePt t="3327" x="5626100" y="3168650"/>
          <p14:tracePt t="3343" x="5632450" y="3168650"/>
          <p14:tracePt t="4111" x="5645150" y="3168650"/>
          <p14:tracePt t="4120" x="5664200" y="3168650"/>
          <p14:tracePt t="4127" x="5683250" y="3168650"/>
          <p14:tracePt t="4142" x="5765800" y="3168650"/>
          <p14:tracePt t="4158" x="5816600" y="3168650"/>
          <p14:tracePt t="4175" x="6032500" y="3168650"/>
          <p14:tracePt t="4192" x="6223000" y="3168650"/>
          <p14:tracePt t="4208" x="6445250" y="3206750"/>
          <p14:tracePt t="4225" x="6635750" y="3219450"/>
          <p14:tracePt t="4242" x="6788150" y="3251200"/>
          <p14:tracePt t="4258" x="6908800" y="3263900"/>
          <p14:tracePt t="4275" x="6965950" y="3276600"/>
          <p14:tracePt t="4292" x="7086600" y="3289300"/>
          <p14:tracePt t="4309" x="7245350" y="3314700"/>
          <p14:tracePt t="4311" x="7346950" y="3327400"/>
          <p14:tracePt t="4325" x="7448550" y="3327400"/>
          <p14:tracePt t="4342" x="7664450" y="3359150"/>
          <p14:tracePt t="4358" x="7708900" y="3371850"/>
          <p14:tracePt t="4375" x="7931150" y="3397250"/>
          <p14:tracePt t="4392" x="8083550" y="3429000"/>
          <p14:tracePt t="4408" x="8185150" y="3441700"/>
          <p14:tracePt t="4425" x="8216900" y="3441700"/>
          <p14:tracePt t="4442" x="8223250" y="3441700"/>
          <p14:tracePt t="4663" x="8216900" y="3448050"/>
          <p14:tracePt t="4679" x="8216900" y="3454400"/>
          <p14:tracePt t="4703" x="8210550" y="3454400"/>
          <p14:tracePt t="4711" x="8210550" y="3460750"/>
        </p14:tracePtLst>
      </p14:laserTraceLst>
    </p:ext>
  </p:extLst>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478C833-7DCB-419C-A510-20DA694D1715}" type="slidenum">
              <a:rPr lang="en-US" altLang="en-US" sz="1000" b="0">
                <a:solidFill>
                  <a:srgbClr val="9B9A98"/>
                </a:solidFill>
                <a:latin typeface="Arial" panose="020B0604020202020204" pitchFamily="34" charset="0"/>
              </a:rPr>
              <a:pPr/>
              <a:t>254</a:t>
            </a:fld>
            <a:endParaRPr lang="en-US" altLang="en-US" sz="1000" b="0">
              <a:solidFill>
                <a:srgbClr val="9B9A98"/>
              </a:solidFill>
              <a:latin typeface="Arial" panose="020B0604020202020204" pitchFamily="34" charset="0"/>
            </a:endParaRPr>
          </a:p>
        </p:txBody>
      </p:sp>
      <p:pic>
        <p:nvPicPr>
          <p:cNvPr id="24579" name="Picture 1"/>
          <p:cNvPicPr>
            <a:picLocks noChangeAspect="1" noChangeArrowheads="1"/>
          </p:cNvPicPr>
          <p:nvPr/>
        </p:nvPicPr>
        <p:blipFill>
          <a:blip r:embed="rId2">
            <a:extLst>
              <a:ext uri="{28A0092B-C50C-407E-A947-70E740481C1C}">
                <a14:useLocalDpi xmlns:a14="http://schemas.microsoft.com/office/drawing/2010/main" val="0"/>
              </a:ext>
            </a:extLst>
          </a:blip>
          <a:srcRect l="13560" t="21454" r="55241" b="66428"/>
          <a:stretch>
            <a:fillRect/>
          </a:stretch>
        </p:blipFill>
        <p:spPr bwMode="auto">
          <a:xfrm>
            <a:off x="2522539" y="858838"/>
            <a:ext cx="7146925" cy="156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l="13660" t="33199" r="66707" b="36450"/>
          <a:stretch>
            <a:fillRect/>
          </a:stretch>
        </p:blipFill>
        <p:spPr bwMode="auto">
          <a:xfrm>
            <a:off x="3679826" y="2832101"/>
            <a:ext cx="4100513"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3045339"/>
      </p:ext>
    </p:extLst>
  </p:cSld>
  <p:clrMapOvr>
    <a:masterClrMapping/>
  </p:clrMapOvr>
  <mc:AlternateContent xmlns:mc="http://schemas.openxmlformats.org/markup-compatibility/2006">
    <mc:Choice xmlns:p14="http://schemas.microsoft.com/office/powerpoint/2010/main" Requires="p14">
      <p:transition spd="slow" p14:dur="2000" advTm="26944"/>
    </mc:Choice>
    <mc:Fallback>
      <p:transition spd="slow" advTm="26944"/>
    </mc:Fallback>
  </mc:AlternateContent>
  <p:timing>
    <p:tnLst>
      <p:par>
        <p:cTn id="1" dur="indefinite" restart="never" nodeType="tmRoot"/>
      </p:par>
    </p:tnLst>
  </p:timing>
  <p:extLst>
    <p:ext uri="{3A86A75C-4F4B-4683-9AE1-C65F6400EC91}">
      <p14:laserTraceLst xmlns:p14="http://schemas.microsoft.com/office/powerpoint/2010/main">
        <p14:tracePtLst>
          <p14:tracePt t="752" x="8210550" y="3397250"/>
          <p14:tracePt t="760" x="8210550" y="3232150"/>
          <p14:tracePt t="768" x="8166100" y="3060700"/>
          <p14:tracePt t="785" x="8083550" y="2705100"/>
          <p14:tracePt t="802" x="7835900" y="2216150"/>
          <p14:tracePt t="819" x="7473950" y="1670050"/>
          <p14:tracePt t="835" x="6959600" y="1206500"/>
          <p14:tracePt t="852" x="6388100" y="800100"/>
          <p14:tracePt t="869" x="5753100" y="520700"/>
          <p14:tracePt t="885" x="5137150" y="361950"/>
          <p14:tracePt t="902" x="4514850" y="234950"/>
          <p14:tracePt t="919" x="3943350" y="222250"/>
          <p14:tracePt t="935" x="3816350" y="279400"/>
          <p14:tracePt t="937" x="3714750" y="349250"/>
          <p14:tracePt t="952" x="3619500" y="463550"/>
          <p14:tracePt t="969" x="3606800" y="692150"/>
          <p14:tracePt t="985" x="3740150" y="1073150"/>
          <p14:tracePt t="1002" x="4089400" y="1384300"/>
          <p14:tracePt t="1019" x="4591050" y="1549400"/>
          <p14:tracePt t="1035" x="5156200" y="1549400"/>
          <p14:tracePt t="1051" x="5721350" y="1409700"/>
          <p14:tracePt t="1068" x="6083300" y="1200150"/>
          <p14:tracePt t="1085" x="6127750" y="1066800"/>
          <p14:tracePt t="1101" x="6089650" y="895350"/>
          <p14:tracePt t="1118" x="5797550" y="723900"/>
          <p14:tracePt t="1135" x="4806950" y="495300"/>
          <p14:tracePt t="1151" x="4171950" y="495300"/>
          <p14:tracePt t="1168" x="3879850" y="508000"/>
          <p14:tracePt t="1185" x="3778250" y="596900"/>
          <p14:tracePt t="1202" x="3746500" y="787400"/>
          <p14:tracePt t="1219" x="3949700" y="1136650"/>
          <p14:tracePt t="1235" x="4457700" y="1530350"/>
          <p14:tracePt t="1252" x="5168900" y="1803400"/>
          <p14:tracePt t="1269" x="5956300" y="1898650"/>
          <p14:tracePt t="1285" x="6419850" y="1898650"/>
          <p14:tracePt t="1302" x="6604000" y="1778000"/>
          <p14:tracePt t="1319" x="6591300" y="1498600"/>
          <p14:tracePt t="1335" x="6438900" y="1339850"/>
          <p14:tracePt t="1352" x="5575300" y="952500"/>
          <p14:tracePt t="1369" x="4946650" y="831850"/>
          <p14:tracePt t="1385" x="4603750" y="831850"/>
          <p14:tracePt t="1402" x="4521200" y="838200"/>
          <p14:tracePt t="1419" x="4508500" y="920750"/>
          <p14:tracePt t="1435" x="4616450" y="1092200"/>
          <p14:tracePt t="1452" x="5092700" y="1352550"/>
          <p14:tracePt t="1469" x="5664200" y="1574800"/>
          <p14:tracePt t="1485" x="6140450" y="1593850"/>
          <p14:tracePt t="1502" x="6521450" y="1593850"/>
          <p14:tracePt t="1519" x="6642100" y="1530350"/>
          <p14:tracePt t="1535" x="6642100" y="1524000"/>
          <p14:tracePt t="1552" x="6496050" y="1422400"/>
          <p14:tracePt t="1569" x="6178550" y="1352550"/>
          <p14:tracePt t="1586" x="5880100" y="1314450"/>
          <p14:tracePt t="1602" x="5727700" y="1314450"/>
          <p14:tracePt t="1619" x="5676900" y="1314450"/>
          <p14:tracePt t="1671" x="5683250" y="1314450"/>
          <p14:tracePt t="1680" x="5715000" y="1314450"/>
          <p14:tracePt t="1688" x="5734050" y="1314450"/>
          <p14:tracePt t="1702" x="5740400" y="1314450"/>
          <p14:tracePt t="1768" x="5695950" y="1314450"/>
          <p14:tracePt t="1777" x="5626100" y="1314450"/>
          <p14:tracePt t="1786" x="5543550" y="1314450"/>
          <p14:tracePt t="1802" x="5353050" y="1327150"/>
          <p14:tracePt t="1819" x="5143500" y="1390650"/>
          <p14:tracePt t="1836" x="5003800" y="1435100"/>
          <p14:tracePt t="1852" x="4946650" y="1447800"/>
          <p14:tracePt t="1869" x="4940300" y="1454150"/>
          <p14:tracePt t="1902" x="5003800" y="1454150"/>
          <p14:tracePt t="1919" x="5562600" y="1454150"/>
          <p14:tracePt t="1935" x="6127750" y="1454150"/>
          <p14:tracePt t="1952" x="6711950" y="1454150"/>
          <p14:tracePt t="1969" x="7010400" y="1454150"/>
          <p14:tracePt t="1986" x="7137400" y="1466850"/>
          <p14:tracePt t="2002" x="7156450" y="1479550"/>
          <p14:tracePt t="2019" x="7169150" y="1492250"/>
          <p14:tracePt t="2036" x="7194550" y="1600200"/>
          <p14:tracePt t="2052" x="7194550" y="1790700"/>
          <p14:tracePt t="2069" x="7086600" y="2076450"/>
          <p14:tracePt t="2086" x="6781800" y="2381250"/>
          <p14:tracePt t="2102" x="6362700" y="2520950"/>
          <p14:tracePt t="2119" x="5854700" y="2565400"/>
          <p14:tracePt t="2135" x="4959350" y="2565400"/>
          <p14:tracePt t="2152" x="4305300" y="2501900"/>
          <p14:tracePt t="2169" x="3765550" y="2305050"/>
          <p14:tracePt t="2186" x="3454400" y="2101850"/>
          <p14:tracePt t="2202" x="3340100" y="1987550"/>
          <p14:tracePt t="2219" x="3295650" y="1885950"/>
          <p14:tracePt t="2235" x="3282950" y="1816100"/>
          <p14:tracePt t="2252" x="3314700" y="1708150"/>
          <p14:tracePt t="2269" x="3416300" y="1638300"/>
          <p14:tracePt t="2286" x="3651250" y="1600200"/>
          <p14:tracePt t="2302" x="4133850" y="1536700"/>
          <p14:tracePt t="2319" x="5105400" y="1485900"/>
          <p14:tracePt t="2336" x="5873750" y="1485900"/>
          <p14:tracePt t="2352" x="6546850" y="1485900"/>
          <p14:tracePt t="2369" x="7029450" y="1485900"/>
          <p14:tracePt t="2386" x="7391400" y="1517650"/>
          <p14:tracePt t="2402" x="7620000" y="1549400"/>
          <p14:tracePt t="2419" x="7759700" y="1568450"/>
          <p14:tracePt t="2436" x="7829550" y="1581150"/>
          <p14:tracePt t="2439" x="7861300" y="1587500"/>
          <p14:tracePt t="2452" x="7899400" y="1587500"/>
          <p14:tracePt t="2469" x="7981950" y="1600200"/>
          <p14:tracePt t="2486" x="8178800" y="1631950"/>
          <p14:tracePt t="2502" x="8572500" y="1631950"/>
          <p14:tracePt t="2519" x="9144000" y="1631950"/>
          <p14:tracePt t="2536" x="10223500" y="1631950"/>
          <p14:tracePt t="2552" x="10960100" y="1631950"/>
          <p14:tracePt t="2569" x="11633200" y="1631950"/>
          <p14:tracePt t="2586" x="12096750" y="1631950"/>
          <p14:tracePt t="2603" x="12185650" y="1631950"/>
          <p14:tracePt t="2680" x="12172950" y="1631950"/>
          <p14:tracePt t="2688" x="12141200" y="1631950"/>
          <p14:tracePt t="2696" x="12090400" y="1631950"/>
          <p14:tracePt t="2703" x="12045950" y="1631950"/>
          <p14:tracePt t="2719" x="11969750" y="1631950"/>
          <p14:tracePt t="2735" x="11550650" y="1720850"/>
          <p14:tracePt t="2752" x="11163300" y="1809750"/>
          <p14:tracePt t="2769" x="10706100" y="1892300"/>
          <p14:tracePt t="2786" x="10172700" y="1962150"/>
          <p14:tracePt t="2802" x="9499600" y="2063750"/>
          <p14:tracePt t="2819" x="8731250" y="2063750"/>
          <p14:tracePt t="2836" x="7804150" y="2063750"/>
          <p14:tracePt t="2852" x="6838950" y="2063750"/>
          <p14:tracePt t="2869" x="5816600" y="2063750"/>
          <p14:tracePt t="2886" x="4813300" y="2019300"/>
          <p14:tracePt t="2902" x="4038600" y="1911350"/>
          <p14:tracePt t="2919" x="3486150" y="1822450"/>
          <p14:tracePt t="2936" x="3200400" y="1790700"/>
          <p14:tracePt t="2952" x="3187700" y="1790700"/>
          <p14:tracePt t="3231" x="3187700" y="1778000"/>
          <p14:tracePt t="3240" x="3232150" y="1765300"/>
          <p14:tracePt t="3248" x="3289300" y="1752600"/>
          <p14:tracePt t="3256" x="3371850" y="1739900"/>
          <p14:tracePt t="3269" x="3454400" y="1739900"/>
          <p14:tracePt t="3286" x="3562350" y="1714500"/>
          <p14:tracePt t="3304" x="3683000" y="1701800"/>
          <p14:tracePt t="3319" x="3733800" y="1701800"/>
          <p14:tracePt t="3336" x="3803650" y="1701800"/>
          <p14:tracePt t="3353" x="3841750" y="1701800"/>
          <p14:tracePt t="3369" x="3879850" y="1708150"/>
          <p14:tracePt t="3386" x="3898900" y="1739900"/>
          <p14:tracePt t="3403" x="3905250" y="1765300"/>
          <p14:tracePt t="3419" x="3924300" y="1797050"/>
          <p14:tracePt t="3436" x="3924300" y="1803400"/>
          <p14:tracePt t="3453" x="3924300" y="1809750"/>
          <p14:tracePt t="3488" x="3924300" y="1822450"/>
          <p14:tracePt t="3496" x="3924300" y="1828800"/>
          <p14:tracePt t="3505" x="3937000" y="1835150"/>
          <p14:tracePt t="3519" x="3937000" y="1847850"/>
          <p14:tracePt t="3536" x="3937000" y="1854200"/>
          <p14:tracePt t="3553" x="3937000" y="1866900"/>
          <p14:tracePt t="4928" x="3962400" y="1847850"/>
          <p14:tracePt t="4936" x="4038600" y="1809750"/>
          <p14:tracePt t="4944" x="4108450" y="1784350"/>
          <p14:tracePt t="4953" x="4178300" y="1758950"/>
          <p14:tracePt t="4970" x="4349750" y="1727200"/>
          <p14:tracePt t="4987" x="4730750" y="1708150"/>
          <p14:tracePt t="5003" x="5092700" y="1708150"/>
          <p14:tracePt t="5020" x="5403850" y="1708150"/>
          <p14:tracePt t="5037" x="5645150" y="1708150"/>
          <p14:tracePt t="5053" x="5765800" y="1708150"/>
          <p14:tracePt t="5070" x="5835650" y="1708150"/>
          <p14:tracePt t="5087" x="5842000" y="1708150"/>
          <p14:tracePt t="5120" x="5848350" y="1708150"/>
          <p14:tracePt t="5128" x="5861050" y="1708150"/>
          <p14:tracePt t="5136" x="5892800" y="1708150"/>
          <p14:tracePt t="5153" x="5956300" y="1708150"/>
          <p14:tracePt t="5170" x="6076950" y="1708150"/>
          <p14:tracePt t="5187" x="6210300" y="1708150"/>
          <p14:tracePt t="5204" x="6375400" y="1708150"/>
          <p14:tracePt t="5220" x="6591300" y="1708150"/>
          <p14:tracePt t="5236" x="6845300" y="1695450"/>
          <p14:tracePt t="5253" x="7112000" y="1676400"/>
          <p14:tracePt t="5270" x="7448550" y="1657350"/>
          <p14:tracePt t="5287" x="7950200" y="1619250"/>
          <p14:tracePt t="5303" x="8121650" y="1619250"/>
          <p14:tracePt t="5320" x="8642350" y="1619250"/>
          <p14:tracePt t="5337" x="9036050" y="1619250"/>
          <p14:tracePt t="5353" x="9436100" y="1619250"/>
          <p14:tracePt t="5370" x="9747250" y="1619250"/>
          <p14:tracePt t="5386" x="10058400" y="1619250"/>
          <p14:tracePt t="5403" x="10388600" y="1619250"/>
          <p14:tracePt t="5420" x="10699750" y="1619250"/>
          <p14:tracePt t="5437" x="10928350" y="1619250"/>
          <p14:tracePt t="5440" x="11010900" y="1619250"/>
          <p14:tracePt t="5453" x="11080750" y="1600200"/>
          <p14:tracePt t="5470" x="11182350" y="1600200"/>
          <p14:tracePt t="5487" x="11214100" y="1600200"/>
          <p14:tracePt t="5544" x="11214100" y="1612900"/>
          <p14:tracePt t="5552" x="11195050" y="1657350"/>
          <p14:tracePt t="5560" x="11112500" y="1746250"/>
          <p14:tracePt t="5570" x="11036300" y="1816100"/>
          <p14:tracePt t="5587" x="10731500" y="1974850"/>
          <p14:tracePt t="5603" x="10267950" y="2101850"/>
          <p14:tracePt t="5620" x="9652000" y="2197100"/>
          <p14:tracePt t="5637" x="8890000" y="2222500"/>
          <p14:tracePt t="5653" x="8013700" y="2222500"/>
          <p14:tracePt t="5670" x="7188200" y="2222500"/>
          <p14:tracePt t="5687" x="6184900" y="2184400"/>
          <p14:tracePt t="5703" x="5911850" y="2133600"/>
          <p14:tracePt t="5720" x="5308600" y="2070100"/>
          <p14:tracePt t="5737" x="5080000" y="2070100"/>
          <p14:tracePt t="5753" x="4902200" y="2070100"/>
          <p14:tracePt t="5770" x="4743450" y="2070100"/>
          <p14:tracePt t="5787" x="4603750" y="2076450"/>
          <p14:tracePt t="5803" x="4483100" y="2101850"/>
          <p14:tracePt t="5820" x="4343400" y="2146300"/>
          <p14:tracePt t="5837" x="4235450" y="2197100"/>
          <p14:tracePt t="5853" x="4133850" y="2273300"/>
          <p14:tracePt t="5870" x="4025900" y="2343150"/>
          <p14:tracePt t="5887" x="3924300" y="2444750"/>
          <p14:tracePt t="5904" x="3835400" y="2527300"/>
          <p14:tracePt t="5920" x="3797300" y="2565400"/>
          <p14:tracePt t="5937" x="3778250" y="2590800"/>
          <p14:tracePt t="5953" x="3765550" y="2603500"/>
          <p14:tracePt t="5970" x="3759200" y="2603500"/>
          <p14:tracePt t="5987" x="3752850" y="2603500"/>
          <p14:tracePt t="6287" x="3752850" y="2609850"/>
          <p14:tracePt t="6295" x="3911600" y="2559050"/>
          <p14:tracePt t="6303" x="4222750" y="2476500"/>
          <p14:tracePt t="6320" x="4889500" y="2286000"/>
          <p14:tracePt t="6336" x="5454650" y="2038350"/>
          <p14:tracePt t="6353" x="5854700" y="1841500"/>
          <p14:tracePt t="6370" x="6013450" y="1727200"/>
          <p14:tracePt t="6386" x="6096000" y="1606550"/>
          <p14:tracePt t="6403" x="6108700" y="1536700"/>
          <p14:tracePt t="6420" x="6083300" y="1454150"/>
          <p14:tracePt t="6437" x="5861050" y="1352550"/>
          <p14:tracePt t="6453" x="5486400" y="1270000"/>
          <p14:tracePt t="6470" x="5130800" y="1250950"/>
          <p14:tracePt t="6487" x="4857750" y="1250950"/>
          <p14:tracePt t="6503" x="4749800" y="1314450"/>
          <p14:tracePt t="6520" x="4845050" y="1435100"/>
          <p14:tracePt t="6537" x="5346700" y="1695450"/>
          <p14:tracePt t="6553" x="6299200" y="2025650"/>
          <p14:tracePt t="6570" x="7346950" y="2222500"/>
          <p14:tracePt t="6587" x="7975600" y="2349500"/>
          <p14:tracePt t="6604" x="8172450" y="2374900"/>
          <p14:tracePt t="6637" x="8159750" y="2374900"/>
          <p14:tracePt t="6654" x="7874000" y="2362200"/>
          <p14:tracePt t="6671" x="7175500" y="2184400"/>
          <p14:tracePt t="6687" x="6134100" y="1930400"/>
          <p14:tracePt t="6704" x="5975350" y="1917700"/>
          <p14:tracePt t="6752" x="5994400" y="1917700"/>
          <p14:tracePt t="6760" x="6045200" y="1917700"/>
          <p14:tracePt t="6770" x="6076950" y="1917700"/>
          <p14:tracePt t="6787" x="6089650" y="1917700"/>
          <p14:tracePt t="6991" x="6102350" y="1943100"/>
          <p14:tracePt t="7000" x="6159500" y="2133600"/>
          <p14:tracePt t="7008" x="6229350" y="2355850"/>
          <p14:tracePt t="7020" x="6273800" y="2559050"/>
          <p14:tracePt t="7037" x="6362700" y="2997200"/>
          <p14:tracePt t="7054" x="6362700" y="3359150"/>
          <p14:tracePt t="7071" x="6362700" y="4032250"/>
          <p14:tracePt t="7087" x="6362700" y="4254500"/>
          <p14:tracePt t="7104" x="6261100" y="4749800"/>
          <p14:tracePt t="7121" x="6146800" y="4908550"/>
          <p14:tracePt t="7137" x="6007100" y="4978400"/>
          <p14:tracePt t="7154" x="5848350" y="5003800"/>
          <p14:tracePt t="7170" x="5619750" y="5003800"/>
          <p14:tracePt t="7187" x="5308600" y="5003800"/>
          <p14:tracePt t="7204" x="4978400" y="5003800"/>
          <p14:tracePt t="7221" x="4635500" y="5003800"/>
          <p14:tracePt t="7237" x="4470400" y="4984750"/>
          <p14:tracePt t="7254" x="4451350" y="4984750"/>
          <p14:tracePt t="7328" x="4438650" y="5022850"/>
          <p14:tracePt t="7336" x="4438650" y="5073650"/>
          <p14:tracePt t="7344" x="4413250" y="5162550"/>
          <p14:tracePt t="7354" x="4394200" y="5232400"/>
          <p14:tracePt t="7371" x="4375150" y="5410200"/>
          <p14:tracePt t="7387" x="4368800" y="5511800"/>
          <p14:tracePt t="7404" x="4337050" y="5600700"/>
          <p14:tracePt t="7421" x="4305300" y="5645150"/>
          <p14:tracePt t="7437" x="4222750" y="5708650"/>
          <p14:tracePt t="7441" x="4152900" y="5740400"/>
          <p14:tracePt t="7454" x="4083050" y="5753100"/>
          <p14:tracePt t="7471" x="3981450" y="5765800"/>
          <p14:tracePt t="7487" x="3968750" y="5765800"/>
          <p14:tracePt t="7504" x="3968750" y="5626100"/>
          <p14:tracePt t="7520" x="4006850" y="5200650"/>
          <p14:tracePt t="7537" x="4152900" y="4584700"/>
          <p14:tracePt t="7554" x="4267200" y="4178300"/>
          <p14:tracePt t="7571" x="4337050" y="4032250"/>
          <p14:tracePt t="7587" x="4337050" y="4025900"/>
          <p14:tracePt t="7621" x="4368800" y="4089400"/>
          <p14:tracePt t="7637" x="4457700" y="4508500"/>
          <p14:tracePt t="7654" x="4584700" y="5283200"/>
          <p14:tracePt t="7671" x="4838700" y="6375400"/>
          <p14:tracePt t="7687" x="4902200" y="6565900"/>
          <p14:tracePt t="7704" x="4978400" y="6623050"/>
          <p14:tracePt t="7721" x="5232400" y="6273800"/>
          <p14:tracePt t="7737" x="5715000" y="5194300"/>
          <p14:tracePt t="7754" x="6019800" y="4133850"/>
          <p14:tracePt t="7771" x="6210300" y="3251200"/>
          <p14:tracePt t="7787" x="6369050" y="2743200"/>
          <p14:tracePt t="7804" x="6445250" y="2641600"/>
          <p14:tracePt t="7821" x="6521450" y="2628900"/>
          <p14:tracePt t="7837" x="6661150" y="2628900"/>
          <p14:tracePt t="7854" x="6896100" y="2800350"/>
          <p14:tracePt t="7871" x="7346950" y="3397250"/>
          <p14:tracePt t="7887" x="7645400" y="3968750"/>
          <p14:tracePt t="7904" x="7918450" y="4387850"/>
          <p14:tracePt t="7921" x="8020050" y="4514850"/>
          <p14:tracePt t="7937" x="8045450" y="4540250"/>
          <p14:tracePt t="7954" x="8045450" y="4546600"/>
          <p14:tracePt t="7971" x="7924800" y="4552950"/>
          <p14:tracePt t="7988" x="7391400" y="4552950"/>
          <p14:tracePt t="8005" x="6527800" y="4578350"/>
          <p14:tracePt t="8021" x="5759450" y="4762500"/>
          <p14:tracePt t="8037" x="5200650" y="5080000"/>
          <p14:tracePt t="8054" x="4978400" y="5353050"/>
          <p14:tracePt t="8071" x="4997450" y="5562600"/>
          <p14:tracePt t="8087" x="5194300" y="5645150"/>
          <p14:tracePt t="8104" x="5619750" y="5664200"/>
          <p14:tracePt t="8121" x="6045200" y="5664200"/>
          <p14:tracePt t="8137" x="6388100" y="5524500"/>
          <p14:tracePt t="8154" x="6559550" y="5283200"/>
          <p14:tracePt t="8171" x="6584950" y="5041900"/>
          <p14:tracePt t="8187" x="6413500" y="4768850"/>
          <p14:tracePt t="8204" x="5937250" y="4572000"/>
          <p14:tracePt t="8221" x="5359400" y="4451350"/>
          <p14:tracePt t="8237" x="4914900" y="4406900"/>
          <p14:tracePt t="8254" x="4724400" y="4406900"/>
          <p14:tracePt t="8271" x="4654550" y="4508500"/>
          <p14:tracePt t="8287" x="4692650" y="4603750"/>
          <p14:tracePt t="8304" x="4927600" y="4673600"/>
          <p14:tracePt t="8321" x="5168900" y="4673600"/>
          <p14:tracePt t="8337" x="5403850" y="4489450"/>
          <p14:tracePt t="8354" x="5613400" y="4025900"/>
          <p14:tracePt t="8371" x="5568950" y="3549650"/>
          <p14:tracePt t="8388" x="5168900" y="3175000"/>
          <p14:tracePt t="8404" x="4464050" y="2997200"/>
          <p14:tracePt t="8421" x="3695700" y="2882900"/>
          <p14:tracePt t="8437" x="2921000" y="2870200"/>
          <p14:tracePt t="8441" x="2647950" y="2908300"/>
          <p14:tracePt t="8455" x="2336800" y="3111500"/>
          <p14:tracePt t="8471" x="2273300" y="3238500"/>
          <p14:tracePt t="8487" x="2286000" y="3384550"/>
          <p14:tracePt t="8504" x="2571750" y="3454400"/>
          <p14:tracePt t="8521" x="3073400" y="3473450"/>
          <p14:tracePt t="8538" x="3670300" y="3333750"/>
          <p14:tracePt t="8554" x="4197350" y="3009900"/>
          <p14:tracePt t="8571" x="4438650" y="2724150"/>
          <p14:tracePt t="8588" x="4476750" y="2609850"/>
          <p14:tracePt t="8604" x="4413250" y="2571750"/>
          <p14:tracePt t="8621" x="4121150" y="2552700"/>
          <p14:tracePt t="8637" x="3790950" y="2552700"/>
          <p14:tracePt t="8654" x="3473450" y="2800350"/>
          <p14:tracePt t="8671" x="3282950" y="3422650"/>
          <p14:tracePt t="8688" x="3378200" y="3778250"/>
          <p14:tracePt t="8704" x="3714750" y="3968750"/>
          <p14:tracePt t="8721" x="4222750" y="4057650"/>
          <p14:tracePt t="8738" x="4724400" y="4057650"/>
          <p14:tracePt t="8754" x="5175250" y="3905250"/>
          <p14:tracePt t="8771" x="5340350" y="3714750"/>
          <p14:tracePt t="8787" x="5346700" y="3638550"/>
          <p14:tracePt t="8804" x="5175250" y="3575050"/>
          <p14:tracePt t="8821" x="4667250" y="3549650"/>
          <p14:tracePt t="8838" x="4133850" y="3549650"/>
          <p14:tracePt t="8854" x="3848100" y="3606800"/>
          <p14:tracePt t="8871" x="3765550" y="3790950"/>
          <p14:tracePt t="8887" x="3816350" y="3898900"/>
          <p14:tracePt t="8904" x="4089400" y="3930650"/>
          <p14:tracePt t="8921" x="4394200" y="3949700"/>
          <p14:tracePt t="8938" x="4673600" y="3854450"/>
          <p14:tracePt t="8954" x="4813300" y="3702050"/>
          <p14:tracePt t="8971" x="4838700" y="3517900"/>
          <p14:tracePt t="8988" x="4756150" y="3352800"/>
          <p14:tracePt t="9004" x="4464050" y="3162300"/>
          <p14:tracePt t="9022" x="4076700" y="3035300"/>
          <p14:tracePt t="9038" x="3752850" y="2997200"/>
          <p14:tracePt t="9054" x="3594100" y="2997200"/>
          <p14:tracePt t="9071" x="3505200" y="3028950"/>
          <p14:tracePt t="9088" x="3505200" y="3086100"/>
          <p14:tracePt t="9104" x="3600450" y="3181350"/>
          <p14:tracePt t="9121" x="3968750" y="3308350"/>
          <p14:tracePt t="9138" x="4425950" y="3352800"/>
          <p14:tracePt t="9155" x="4857750" y="3352800"/>
          <p14:tracePt t="9171" x="5099050" y="3352800"/>
          <p14:tracePt t="9188" x="5187950" y="3352800"/>
          <p14:tracePt t="9204" x="5194300" y="3352800"/>
          <p14:tracePt t="9237" x="5194300" y="3378200"/>
          <p14:tracePt t="9254" x="5194300" y="3676650"/>
          <p14:tracePt t="9271" x="5257800" y="4286250"/>
          <p14:tracePt t="9287" x="5410200" y="4552950"/>
          <p14:tracePt t="9305" x="5562600" y="4648200"/>
          <p14:tracePt t="9321" x="5715000" y="4660900"/>
          <p14:tracePt t="9338" x="5816600" y="4660900"/>
          <p14:tracePt t="9355" x="5829300" y="4660900"/>
          <p14:tracePt t="9400" x="5791200" y="4660900"/>
          <p14:tracePt t="9408" x="5683250" y="4660900"/>
          <p14:tracePt t="9421" x="5543550" y="4660900"/>
          <p14:tracePt t="9438" x="5181600" y="4724400"/>
          <p14:tracePt t="9442" x="4946650" y="4768850"/>
          <p14:tracePt t="9455" x="4718050" y="4838700"/>
          <p14:tracePt t="9472" x="4114800" y="5105400"/>
          <p14:tracePt t="9488" x="3924300" y="5181600"/>
          <p14:tracePt t="9505" x="3879850" y="5200650"/>
          <p14:tracePt t="9912" x="3835400" y="5187950"/>
          <p14:tracePt t="9920" x="3810000" y="5175250"/>
          <p14:tracePt t="9929" x="3771900" y="5162550"/>
          <p14:tracePt t="9938" x="3759200" y="5149850"/>
          <p14:tracePt t="9955" x="3752850" y="5149850"/>
          <p14:tracePt t="9971" x="3740150" y="5149850"/>
          <p14:tracePt t="9988" x="3740150" y="5143500"/>
          <p14:tracePt t="10016" x="3733800" y="5143500"/>
          <p14:tracePt t="10033" x="3714750" y="5137150"/>
          <p14:tracePt t="10040" x="3702050" y="5137150"/>
          <p14:tracePt t="10055" x="3676650" y="5124450"/>
          <p14:tracePt t="10071" x="3657600" y="5124450"/>
          <p14:tracePt t="10088" x="3632200" y="5118100"/>
          <p14:tracePt t="11264" x="3638550" y="5118100"/>
          <p14:tracePt t="11688" x="3651250" y="5118100"/>
          <p14:tracePt t="11696" x="3695700" y="5118100"/>
          <p14:tracePt t="11705" x="3746500" y="5118100"/>
          <p14:tracePt t="11722" x="3937000" y="5092700"/>
          <p14:tracePt t="11739" x="4279900" y="5054600"/>
          <p14:tracePt t="11755" x="4616450" y="4997450"/>
          <p14:tracePt t="11772" x="4845050" y="4959350"/>
          <p14:tracePt t="11789" x="4978400" y="4921250"/>
          <p14:tracePt t="11805" x="5022850" y="4889500"/>
          <p14:tracePt t="11822" x="5035550" y="4883150"/>
          <p14:tracePt t="11839" x="5041900" y="4857750"/>
          <p14:tracePt t="11855" x="5041900" y="4838700"/>
          <p14:tracePt t="11872" x="5029200" y="4775200"/>
          <p14:tracePt t="11889" x="5016500" y="4762500"/>
          <p14:tracePt t="11905" x="5003800" y="4756150"/>
          <p14:tracePt t="12048" x="5054600" y="4756150"/>
          <p14:tracePt t="12057" x="5130800" y="4756150"/>
          <p14:tracePt t="12064" x="5245100" y="4756150"/>
          <p14:tracePt t="12073" x="5340350" y="4737100"/>
          <p14:tracePt t="12089" x="5524500" y="4692650"/>
          <p14:tracePt t="12105" x="5721350" y="4648200"/>
          <p14:tracePt t="12122" x="5911850" y="4603750"/>
          <p14:tracePt t="12139" x="6000750" y="4572000"/>
          <p14:tracePt t="12155" x="6013450" y="4572000"/>
          <p14:tracePt t="12172" x="6013450" y="4559300"/>
          <p14:tracePt t="12189" x="5994400" y="4470400"/>
          <p14:tracePt t="12205" x="5848350" y="4381500"/>
          <p14:tracePt t="12222" x="5480050" y="4318000"/>
          <p14:tracePt t="12239" x="4883150" y="4235450"/>
          <p14:tracePt t="12255" x="4508500" y="4235450"/>
          <p14:tracePt t="12272" x="4171950" y="4248150"/>
          <p14:tracePt t="12289" x="4019550" y="4311650"/>
          <p14:tracePt t="12306" x="3975100" y="4362450"/>
          <p14:tracePt t="12322" x="3956050" y="4464050"/>
          <p14:tracePt t="12339" x="3994150" y="4603750"/>
          <p14:tracePt t="12355" x="4311650" y="4876800"/>
          <p14:tracePt t="12372" x="4851400" y="5067300"/>
          <p14:tracePt t="12389" x="5461000" y="5118100"/>
          <p14:tracePt t="12405" x="6184900" y="5118100"/>
          <p14:tracePt t="12422" x="6870700" y="4787900"/>
          <p14:tracePt t="12439" x="7454900" y="4273550"/>
          <p14:tracePt t="12455" x="7493000" y="3981450"/>
          <p14:tracePt t="12472" x="7366000" y="3663950"/>
          <p14:tracePt t="12489" x="6985000" y="3397250"/>
          <p14:tracePt t="12506" x="6451600" y="3270250"/>
          <p14:tracePt t="12523" x="5892800" y="3219450"/>
          <p14:tracePt t="12539" x="5321300" y="3321050"/>
          <p14:tracePt t="12556" x="4768850" y="3683000"/>
          <p14:tracePt t="12572" x="4394200" y="4083050"/>
          <p14:tracePt t="12589" x="4241800" y="4533900"/>
          <p14:tracePt t="12606" x="4273550" y="4895850"/>
          <p14:tracePt t="12622" x="4565650" y="5200650"/>
          <p14:tracePt t="12639" x="5238750" y="5327650"/>
          <p14:tracePt t="12655" x="5975350" y="5226050"/>
          <p14:tracePt t="12672" x="6584950" y="4895850"/>
          <p14:tracePt t="12689" x="6953250" y="4540250"/>
          <p14:tracePt t="12706" x="7029450" y="4267200"/>
          <p14:tracePt t="12722" x="7023100" y="4121150"/>
          <p14:tracePt t="12739" x="6800850" y="4044950"/>
          <p14:tracePt t="12756" x="6286500" y="3975100"/>
          <p14:tracePt t="12772" x="5556250" y="4025900"/>
          <p14:tracePt t="12789" x="4857750" y="4349750"/>
          <p14:tracePt t="12805" x="4273550" y="4699000"/>
          <p14:tracePt t="12822" x="4057650" y="4953000"/>
          <p14:tracePt t="12839" x="4044950" y="5073650"/>
          <p14:tracePt t="12856" x="4387850" y="5251450"/>
          <p14:tracePt t="12872" x="4914900" y="5295900"/>
          <p14:tracePt t="12889" x="5511800" y="5295900"/>
          <p14:tracePt t="12906" x="6096000" y="5143500"/>
          <p14:tracePt t="12922" x="6426200" y="4991100"/>
          <p14:tracePt t="12939" x="6527800" y="4851400"/>
          <p14:tracePt t="12956" x="6527800" y="4730750"/>
          <p14:tracePt t="12972" x="6261100" y="4597400"/>
          <p14:tracePt t="12989" x="5753100" y="4476750"/>
          <p14:tracePt t="13006" x="5092700" y="4451350"/>
          <p14:tracePt t="13022" x="4419600" y="4451350"/>
          <p14:tracePt t="13040" x="3930650" y="4603750"/>
          <p14:tracePt t="13056" x="3924300" y="4603750"/>
          <p14:tracePt t="13089" x="4108450" y="4603750"/>
          <p14:tracePt t="13106" x="4559300" y="4603750"/>
          <p14:tracePt t="13122" x="5245100" y="4286250"/>
          <p14:tracePt t="13139" x="5645150" y="4019550"/>
          <p14:tracePt t="13156" x="5765800" y="3816350"/>
          <p14:tracePt t="13172" x="5765800" y="3689350"/>
          <p14:tracePt t="13189" x="5594350" y="3556000"/>
          <p14:tracePt t="13206" x="5149850" y="3429000"/>
          <p14:tracePt t="13222" x="4597400" y="3359150"/>
          <p14:tracePt t="13239" x="3803650" y="3340100"/>
          <p14:tracePt t="13256" x="3454400" y="3517900"/>
          <p14:tracePt t="13272" x="3365500" y="3644900"/>
          <p14:tracePt t="13289" x="3359150" y="3752850"/>
          <p14:tracePt t="13306" x="3511550" y="3867150"/>
          <p14:tracePt t="13322" x="3892550" y="3968750"/>
          <p14:tracePt t="13339" x="4356100" y="4032250"/>
          <p14:tracePt t="13356" x="4718050" y="4032250"/>
          <p14:tracePt t="13372" x="4953000" y="3956050"/>
          <p14:tracePt t="13389" x="5029200" y="3854450"/>
          <p14:tracePt t="13406" x="5035550" y="3721100"/>
          <p14:tracePt t="13422" x="4889500" y="3606800"/>
          <p14:tracePt t="13439" x="4343400" y="3524250"/>
          <p14:tracePt t="13456" x="3981450" y="3524250"/>
          <p14:tracePt t="13473" x="3740150" y="3625850"/>
          <p14:tracePt t="13489" x="3644900" y="3733800"/>
          <p14:tracePt t="13506" x="3638550" y="3816350"/>
          <p14:tracePt t="13523" x="3695700" y="3854450"/>
          <p14:tracePt t="13539" x="3905250" y="3886200"/>
          <p14:tracePt t="13556" x="4197350" y="3886200"/>
          <p14:tracePt t="13573" x="4419600" y="3841750"/>
          <p14:tracePt t="13589" x="4527550" y="3771900"/>
          <p14:tracePt t="13606" x="4559300" y="3721100"/>
          <p14:tracePt t="13623" x="4540250" y="3657600"/>
          <p14:tracePt t="13640" x="4394200" y="3625850"/>
          <p14:tracePt t="13656" x="4248150" y="3625850"/>
          <p14:tracePt t="13672" x="4146550" y="3632200"/>
          <p14:tracePt t="13689" x="4121150" y="3670300"/>
          <p14:tracePt t="13706" x="4121150" y="3708400"/>
          <p14:tracePt t="13722" x="4152900" y="3727450"/>
          <p14:tracePt t="13740" x="4292600" y="3752850"/>
          <p14:tracePt t="13756" x="4413250" y="3765550"/>
          <p14:tracePt t="13773" x="4464050" y="3765550"/>
          <p14:tracePt t="13789" x="4470400" y="3765550"/>
          <p14:tracePt t="13984" x="4489450" y="3765550"/>
          <p14:tracePt t="13992" x="4521200" y="3765550"/>
          <p14:tracePt t="14000" x="4584700" y="3790950"/>
          <p14:tracePt t="14008" x="4648200" y="3822700"/>
          <p14:tracePt t="14023" x="4737100" y="3867150"/>
          <p14:tracePt t="14039" x="5060950" y="4064000"/>
          <p14:tracePt t="14056" x="5689600" y="4445000"/>
          <p14:tracePt t="14073" x="6083300" y="4667250"/>
          <p14:tracePt t="14089" x="6280150" y="4787900"/>
          <p14:tracePt t="14106" x="6362700" y="4838700"/>
          <p14:tracePt t="14123" x="6375400" y="4851400"/>
          <p14:tracePt t="14176" x="6362700" y="4851400"/>
          <p14:tracePt t="14184" x="6330950" y="4851400"/>
          <p14:tracePt t="14193" x="6311900" y="4851400"/>
          <p14:tracePt t="14206" x="6299200" y="4851400"/>
          <p14:tracePt t="14272" x="6292850" y="4851400"/>
          <p14:tracePt t="14280" x="6261100" y="4851400"/>
          <p14:tracePt t="14289" x="6210300" y="4851400"/>
          <p14:tracePt t="14306" x="6089650" y="4851400"/>
          <p14:tracePt t="14323" x="5969000" y="4813300"/>
          <p14:tracePt t="14339" x="5861050" y="4787900"/>
          <p14:tracePt t="14356" x="5810250" y="4775200"/>
          <p14:tracePt t="14373" x="5791200" y="4768850"/>
          <p14:tracePt t="20320" x="5791200" y="4749800"/>
          <p14:tracePt t="20328" x="5791200" y="4673600"/>
          <p14:tracePt t="20336" x="5791200" y="4641850"/>
          <p14:tracePt t="20344" x="5791200" y="4622800"/>
          <p14:tracePt t="20360" x="5791200" y="4616450"/>
          <p14:tracePt t="20375" x="5784850" y="4591050"/>
          <p14:tracePt t="20408" x="5784850" y="4552950"/>
          <p14:tracePt t="20425" x="5784850" y="4546600"/>
          <p14:tracePt t="20441" x="5784850" y="4540250"/>
          <p14:tracePt t="20475" x="5784850" y="4533900"/>
          <p14:tracePt t="20491" x="5791200" y="4514850"/>
          <p14:tracePt t="20508" x="5803900" y="4495800"/>
          <p14:tracePt t="20525" x="5810250" y="4470400"/>
          <p14:tracePt t="20541" x="5810250" y="4445000"/>
          <p14:tracePt t="20558" x="5810250" y="4413250"/>
          <p14:tracePt t="20575" x="5810250" y="4387850"/>
          <p14:tracePt t="20592" x="5816600" y="4368800"/>
          <p14:tracePt t="20608" x="5816600" y="4356100"/>
          <p14:tracePt t="20625" x="5822950" y="4337050"/>
          <p14:tracePt t="20641" x="5829300" y="4330700"/>
          <p14:tracePt t="20658" x="5829300" y="4324350"/>
          <p14:tracePt t="20675" x="5829300" y="4318000"/>
          <p14:tracePt t="20691" x="5829300" y="4311650"/>
          <p14:tracePt t="20708" x="5867400" y="4305300"/>
          <p14:tracePt t="20725" x="5918200" y="4273550"/>
          <p14:tracePt t="20741" x="5969000" y="4235450"/>
          <p14:tracePt t="20758" x="6026150" y="4184650"/>
          <p14:tracePt t="20775" x="6045200" y="4152900"/>
          <p14:tracePt t="20791" x="6045200" y="4133850"/>
          <p14:tracePt t="20808" x="6051550" y="4127500"/>
        </p14:tracePtLst>
      </p14:laserTraceLst>
    </p:ext>
  </p:extLst>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4B70C7B-68DA-4202-B3E1-FE74544AB38A}" type="slidenum">
              <a:rPr lang="en-US" altLang="en-US" sz="1000" b="0">
                <a:solidFill>
                  <a:srgbClr val="9B9A98"/>
                </a:solidFill>
                <a:latin typeface="Arial" panose="020B0604020202020204" pitchFamily="34" charset="0"/>
              </a:rPr>
              <a:pPr/>
              <a:t>255</a:t>
            </a:fld>
            <a:endParaRPr lang="en-US" altLang="en-US" sz="1000" b="0">
              <a:solidFill>
                <a:srgbClr val="9B9A98"/>
              </a:solidFill>
              <a:latin typeface="Arial" panose="020B0604020202020204" pitchFamily="34" charset="0"/>
            </a:endParaRPr>
          </a:p>
        </p:txBody>
      </p:sp>
      <p:pic>
        <p:nvPicPr>
          <p:cNvPr id="25603" name="Picture 1"/>
          <p:cNvPicPr>
            <a:picLocks noChangeAspect="1" noChangeArrowheads="1"/>
          </p:cNvPicPr>
          <p:nvPr/>
        </p:nvPicPr>
        <p:blipFill>
          <a:blip r:embed="rId3">
            <a:extLst>
              <a:ext uri="{28A0092B-C50C-407E-A947-70E740481C1C}">
                <a14:useLocalDpi xmlns:a14="http://schemas.microsoft.com/office/drawing/2010/main" val="0"/>
              </a:ext>
            </a:extLst>
          </a:blip>
          <a:srcRect l="14024" t="63116" r="74634" b="22923"/>
          <a:stretch>
            <a:fillRect/>
          </a:stretch>
        </p:blipFill>
        <p:spPr bwMode="auto">
          <a:xfrm>
            <a:off x="4724401" y="66675"/>
            <a:ext cx="2898775"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4868863" y="1673225"/>
            <a:ext cx="2330450" cy="3556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2"/>
          <p:cNvSpPr/>
          <p:nvPr/>
        </p:nvSpPr>
        <p:spPr>
          <a:xfrm>
            <a:off x="2397126" y="2452689"/>
            <a:ext cx="7224713" cy="37925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The resulting probability value of the test is 0.011, which is a value less than 0.05 (the level of significance), so we accept the alternative hypothesis that the distribution of blood groups for the sample does not agree with the standard distribution (there are differences)</a:t>
            </a:r>
            <a:r>
              <a:rPr lang="ar-AE" sz="2400" dirty="0">
                <a:solidFill>
                  <a:schemeClr val="tx1"/>
                </a:solidFill>
                <a:cs typeface="Times New Roman" pitchFamily="18" charset="0"/>
              </a:rPr>
              <a:t> </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545714107"/>
      </p:ext>
    </p:extLst>
  </p:cSld>
  <p:clrMapOvr>
    <a:masterClrMapping/>
  </p:clrMapOvr>
  <mc:AlternateContent xmlns:mc="http://schemas.openxmlformats.org/markup-compatibility/2006">
    <mc:Choice xmlns:p14="http://schemas.microsoft.com/office/powerpoint/2010/main" Requires="p14">
      <p:transition spd="slow" p14:dur="2000" advTm="33472"/>
    </mc:Choice>
    <mc:Fallback>
      <p:transition spd="slow" advTm="3347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671" x="6064250" y="4108450"/>
          <p14:tracePt t="679" x="6083300" y="4095750"/>
          <p14:tracePt t="687" x="6108700" y="4025900"/>
          <p14:tracePt t="699" x="6127750" y="3956050"/>
          <p14:tracePt t="715" x="6127750" y="3746500"/>
          <p14:tracePt t="732" x="6127750" y="3365500"/>
          <p14:tracePt t="749" x="6127750" y="2990850"/>
          <p14:tracePt t="765" x="6127750" y="2571750"/>
          <p14:tracePt t="782" x="6127750" y="2000250"/>
          <p14:tracePt t="799" x="6108700" y="1619250"/>
          <p14:tracePt t="815" x="6032500" y="1289050"/>
          <p14:tracePt t="832" x="5943600" y="1123950"/>
          <p14:tracePt t="848" x="5842000" y="1009650"/>
          <p14:tracePt t="865" x="5765800" y="946150"/>
          <p14:tracePt t="882" x="5727700" y="914400"/>
          <p14:tracePt t="899" x="5702300" y="908050"/>
          <p14:tracePt t="915" x="5702300" y="901700"/>
          <p14:tracePt t="975" x="5702300" y="895350"/>
          <p14:tracePt t="984" x="5689600" y="863600"/>
          <p14:tracePt t="991" x="5683250" y="831850"/>
          <p14:tracePt t="999" x="5676900" y="812800"/>
          <p14:tracePt t="1015" x="5670550" y="755650"/>
          <p14:tracePt t="1032" x="5657850" y="666750"/>
          <p14:tracePt t="1049" x="5645150" y="603250"/>
          <p14:tracePt t="1065" x="5632450" y="546100"/>
          <p14:tracePt t="1083" x="5613400" y="514350"/>
          <p14:tracePt t="1099" x="5613400" y="501650"/>
          <p14:tracePt t="1115" x="5607050" y="488950"/>
          <p14:tracePt t="1240" x="5613400" y="488950"/>
          <p14:tracePt t="1247" x="5638800" y="488950"/>
          <p14:tracePt t="1255" x="5676900" y="488950"/>
          <p14:tracePt t="1265" x="5715000" y="488950"/>
          <p14:tracePt t="1282" x="5822950" y="488950"/>
          <p14:tracePt t="1298" x="6076950" y="488950"/>
          <p14:tracePt t="1315" x="6527800" y="488950"/>
          <p14:tracePt t="1332" x="7029450" y="488950"/>
          <p14:tracePt t="1349" x="7423150" y="488950"/>
          <p14:tracePt t="1365" x="7683500" y="488950"/>
          <p14:tracePt t="1382" x="7797800" y="488950"/>
          <p14:tracePt t="1398" x="7810500" y="488950"/>
          <p14:tracePt t="1463" x="7778750" y="476250"/>
          <p14:tracePt t="1471" x="7727950" y="476250"/>
          <p14:tracePt t="1482" x="7664450" y="476250"/>
          <p14:tracePt t="1499" x="7493000" y="476250"/>
          <p14:tracePt t="1516" x="7239000" y="476250"/>
          <p14:tracePt t="1532" x="6946900" y="476250"/>
          <p14:tracePt t="1549" x="6616700" y="476250"/>
          <p14:tracePt t="1566" x="6184900" y="546100"/>
          <p14:tracePt t="1582" x="6089650" y="558800"/>
          <p14:tracePt t="1585" x="5988050" y="571500"/>
          <p14:tracePt t="1599" x="5848350" y="628650"/>
          <p14:tracePt t="1616" x="5753100" y="698500"/>
          <p14:tracePt t="1632" x="5683250" y="755650"/>
          <p14:tracePt t="1649" x="5651500" y="812800"/>
          <p14:tracePt t="1666" x="5626100" y="857250"/>
          <p14:tracePt t="1682" x="5600700" y="946150"/>
          <p14:tracePt t="1699" x="5600700" y="1060450"/>
          <p14:tracePt t="1716" x="5600700" y="1200150"/>
          <p14:tracePt t="1732" x="5626100" y="1333500"/>
          <p14:tracePt t="1749" x="5702300" y="1466850"/>
          <p14:tracePt t="1766" x="5822950" y="1587500"/>
          <p14:tracePt t="1783" x="5911850" y="1612900"/>
          <p14:tracePt t="1799" x="5969000" y="1612900"/>
          <p14:tracePt t="1816" x="5981700" y="1612900"/>
          <p14:tracePt t="1832" x="6019800" y="1581150"/>
          <p14:tracePt t="1849" x="6032500" y="1441450"/>
          <p14:tracePt t="1866" x="5969000" y="1276350"/>
          <p14:tracePt t="1882" x="5676900" y="1085850"/>
          <p14:tracePt t="1899" x="5276850" y="965200"/>
          <p14:tracePt t="1915" x="4889500" y="946150"/>
          <p14:tracePt t="1932" x="4616450" y="946150"/>
          <p14:tracePt t="1949" x="4451350" y="1009650"/>
          <p14:tracePt t="1966" x="4356100" y="1092200"/>
          <p14:tracePt t="1982" x="4330700" y="1130300"/>
          <p14:tracePt t="1999" x="4330700" y="1174750"/>
          <p14:tracePt t="2016" x="4387850" y="1206500"/>
          <p14:tracePt t="2032" x="4508500" y="1206500"/>
          <p14:tracePt t="2049" x="4641850" y="1206500"/>
          <p14:tracePt t="2066" x="4800600" y="1206500"/>
          <p14:tracePt t="2082" x="4895850" y="1136650"/>
          <p14:tracePt t="2099" x="4914900" y="1117600"/>
          <p14:tracePt t="2116" x="4914900" y="1111250"/>
          <p14:tracePt t="2256" x="4997450" y="1111250"/>
          <p14:tracePt t="2263" x="5137150" y="1111250"/>
          <p14:tracePt t="2271" x="5270500" y="1117600"/>
          <p14:tracePt t="2282" x="5416550" y="1136650"/>
          <p14:tracePt t="2299" x="5657850" y="1168400"/>
          <p14:tracePt t="2316" x="5797550" y="1200150"/>
          <p14:tracePt t="2332" x="5880100" y="1200150"/>
          <p14:tracePt t="2349" x="5899150" y="1200150"/>
          <p14:tracePt t="2383" x="5886450" y="1200150"/>
          <p14:tracePt t="2399" x="5778500" y="1200150"/>
          <p14:tracePt t="2416" x="5619750" y="1200150"/>
          <p14:tracePt t="2432" x="5461000" y="1200150"/>
          <p14:tracePt t="2449" x="5314950" y="1225550"/>
          <p14:tracePt t="2465" x="5200650" y="1250950"/>
          <p14:tracePt t="2482" x="5086350" y="1282700"/>
          <p14:tracePt t="2499" x="5016500" y="1282700"/>
          <p14:tracePt t="2516" x="4978400" y="1282700"/>
          <p14:tracePt t="2532" x="4972050" y="1282700"/>
          <p14:tracePt t="2607" x="4965700" y="1282700"/>
          <p14:tracePt t="2623" x="4959350" y="1276350"/>
          <p14:tracePt t="2679" x="4965700" y="1270000"/>
          <p14:tracePt t="2687" x="4997450" y="1270000"/>
          <p14:tracePt t="2699" x="5048250" y="1270000"/>
          <p14:tracePt t="2716" x="5168900" y="1270000"/>
          <p14:tracePt t="2733" x="5270500" y="1270000"/>
          <p14:tracePt t="2749" x="5372100" y="1244600"/>
          <p14:tracePt t="2766" x="5448300" y="1231900"/>
          <p14:tracePt t="2782" x="5486400" y="1219200"/>
          <p14:tracePt t="3095" x="5467350" y="1219200"/>
          <p14:tracePt t="3103" x="5461000" y="1244600"/>
          <p14:tracePt t="3112" x="5435600" y="1263650"/>
          <p14:tracePt t="3119" x="5410200" y="1320800"/>
          <p14:tracePt t="3133" x="5391150" y="1365250"/>
          <p14:tracePt t="3150" x="5359400" y="1460500"/>
          <p14:tracePt t="3166" x="5334000" y="1657350"/>
          <p14:tracePt t="3183" x="5314950" y="1771650"/>
          <p14:tracePt t="3199" x="5314950" y="1873250"/>
          <p14:tracePt t="3216" x="5314950" y="1898650"/>
          <p14:tracePt t="3233" x="5314950" y="1911350"/>
          <p14:tracePt t="3249" x="5314950" y="1917700"/>
          <p14:tracePt t="3295" x="5302250" y="1917700"/>
          <p14:tracePt t="3303" x="5283200" y="1917700"/>
          <p14:tracePt t="3316" x="5264150" y="1917700"/>
          <p14:tracePt t="3332" x="5213350" y="1917700"/>
          <p14:tracePt t="3349" x="5156200" y="1917700"/>
          <p14:tracePt t="3366" x="5080000" y="1917700"/>
          <p14:tracePt t="3382" x="4991100" y="1917700"/>
          <p14:tracePt t="3399" x="4984750" y="1917700"/>
          <p14:tracePt t="4039" x="4997450" y="1917700"/>
          <p14:tracePt t="4047" x="5016500" y="1917700"/>
          <p14:tracePt t="4055" x="5048250" y="1917700"/>
          <p14:tracePt t="4066" x="5080000" y="1917700"/>
          <p14:tracePt t="4083" x="5181600" y="1917700"/>
          <p14:tracePt t="4100" x="5334000" y="1917700"/>
          <p14:tracePt t="4116" x="5518150" y="1917700"/>
          <p14:tracePt t="4133" x="5708650" y="1917700"/>
          <p14:tracePt t="4150" x="5918200" y="1885950"/>
          <p14:tracePt t="4166" x="5949950" y="1885950"/>
          <p14:tracePt t="4183" x="5969000" y="1879600"/>
          <p14:tracePt t="4200" x="5975350" y="1879600"/>
          <p14:tracePt t="4234" x="5981700" y="1873250"/>
          <p14:tracePt t="4250" x="6000750" y="1860550"/>
          <p14:tracePt t="4266" x="6038850" y="1847850"/>
          <p14:tracePt t="4283" x="6070600" y="1828800"/>
          <p14:tracePt t="4299" x="6083300" y="1809750"/>
          <p14:tracePt t="4316" x="6102350" y="1790700"/>
          <p14:tracePt t="4333" x="6108700" y="1771650"/>
          <p14:tracePt t="4351" x="6096000" y="1689100"/>
          <p14:tracePt t="4367" x="5969000" y="1651000"/>
          <p14:tracePt t="4383" x="5822950" y="1619250"/>
          <p14:tracePt t="4400" x="5670550" y="1619250"/>
          <p14:tracePt t="4416" x="5549900" y="1657350"/>
          <p14:tracePt t="4433" x="5454650" y="1790700"/>
          <p14:tracePt t="4450" x="5441950" y="1911350"/>
          <p14:tracePt t="4467" x="5448300" y="2012950"/>
          <p14:tracePt t="4483" x="5530850" y="2063750"/>
          <p14:tracePt t="4500" x="5657850" y="2089150"/>
          <p14:tracePt t="4517" x="5848350" y="2089150"/>
          <p14:tracePt t="4533" x="6070600" y="2057400"/>
          <p14:tracePt t="4550" x="6242050" y="1955800"/>
          <p14:tracePt t="4566" x="6248400" y="1936750"/>
          <p14:tracePt t="4583" x="6248400" y="1911350"/>
          <p14:tracePt t="4600" x="6216650" y="1873250"/>
          <p14:tracePt t="4616" x="6140450" y="1860550"/>
          <p14:tracePt t="4671" x="6184900" y="1860550"/>
          <p14:tracePt t="4680" x="6273800" y="1866900"/>
          <p14:tracePt t="4687" x="6388100" y="1885950"/>
          <p14:tracePt t="4700" x="6546850" y="1885950"/>
          <p14:tracePt t="4717" x="6889750" y="1885950"/>
          <p14:tracePt t="4733" x="7124700" y="1860550"/>
          <p14:tracePt t="4750" x="7200900" y="1828800"/>
          <p14:tracePt t="4847" x="7207250" y="1828800"/>
          <p14:tracePt t="4855" x="7226300" y="1828800"/>
          <p14:tracePt t="4867" x="7245350" y="1828800"/>
          <p14:tracePt t="4883" x="7264400" y="1828800"/>
          <p14:tracePt t="4927" x="7251700" y="1828800"/>
          <p14:tracePt t="4935" x="7207250" y="1828800"/>
          <p14:tracePt t="4950" x="7016750" y="1828800"/>
          <p14:tracePt t="4967" x="6756400" y="1828800"/>
          <p14:tracePt t="4983" x="6559550" y="1828800"/>
          <p14:tracePt t="5000" x="6483350" y="1841500"/>
          <p14:tracePt t="5047" x="6477000" y="1841500"/>
          <p14:tracePt t="5055" x="6477000" y="1854200"/>
          <p14:tracePt t="5067" x="6508750" y="1879600"/>
          <p14:tracePt t="5083" x="6629400" y="1917700"/>
          <p14:tracePt t="5100" x="6731000" y="1962150"/>
          <p14:tracePt t="5116" x="6864350" y="2012950"/>
          <p14:tracePt t="5133" x="6972300" y="2070100"/>
          <p14:tracePt t="5150" x="7073900" y="2178050"/>
          <p14:tracePt t="5166" x="7137400" y="2286000"/>
          <p14:tracePt t="5183" x="7162800" y="2406650"/>
          <p14:tracePt t="5200" x="7188200" y="2546350"/>
          <p14:tracePt t="5216" x="7188200" y="2667000"/>
          <p14:tracePt t="5233" x="7200900" y="2724150"/>
          <p14:tracePt t="5250" x="7200900" y="2743200"/>
          <p14:tracePt t="5267" x="7200900" y="2762250"/>
          <p14:tracePt t="5300" x="7194550" y="2768600"/>
          <p14:tracePt t="5317" x="7188200" y="2768600"/>
        </p14:tracePtLst>
      </p14:laserTraceLst>
    </p:ext>
  </p:extLst>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1746251" y="233364"/>
            <a:ext cx="8609013" cy="11461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1600" dirty="0">
                <a:solidFill>
                  <a:schemeClr val="tx1"/>
                </a:solidFill>
                <a:cs typeface="Times New Roman" pitchFamily="18" charset="0"/>
              </a:rPr>
              <a:t>Example: Within the literacy projects, the Ministry of Education conducted a training program to motivate the uneducated to change their attitudes towards the importance of education according to the following percentages that depended on training in 2018/2019:</a:t>
            </a:r>
            <a:endParaRPr lang="ar-AE" sz="1600" dirty="0">
              <a:solidFill>
                <a:schemeClr val="tx1"/>
              </a:solidFill>
              <a:cs typeface="Times New Roman" pitchFamily="18" charset="0"/>
            </a:endParaRPr>
          </a:p>
        </p:txBody>
      </p:sp>
      <p:sp>
        <p:nvSpPr>
          <p:cNvPr id="2662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B52E55E-BF73-4BD4-AF93-008809EE2294}" type="slidenum">
              <a:rPr lang="en-US" altLang="en-US" sz="1000" b="0">
                <a:solidFill>
                  <a:srgbClr val="9B9A98"/>
                </a:solidFill>
                <a:latin typeface="Arial" panose="020B0604020202020204" pitchFamily="34" charset="0"/>
              </a:rPr>
              <a:pPr/>
              <a:t>256</a:t>
            </a:fld>
            <a:endParaRPr lang="en-US" altLang="en-US" sz="1000" b="0">
              <a:solidFill>
                <a:srgbClr val="9B9A98"/>
              </a:solidFill>
              <a:latin typeface="Arial" panose="020B0604020202020204" pitchFamily="34" charset="0"/>
            </a:endParaRPr>
          </a:p>
        </p:txBody>
      </p:sp>
      <p:sp>
        <p:nvSpPr>
          <p:cNvPr id="6" name="Rounded Rectangle 9"/>
          <p:cNvSpPr/>
          <p:nvPr/>
        </p:nvSpPr>
        <p:spPr>
          <a:xfrm>
            <a:off x="1746251" y="2614613"/>
            <a:ext cx="8609013" cy="984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1600" dirty="0">
                <a:solidFill>
                  <a:schemeClr val="tx1"/>
                </a:solidFill>
                <a:cs typeface="Times New Roman" pitchFamily="18" charset="0"/>
              </a:rPr>
              <a:t>In 2019 / 2020, this training was conducted on 90 people, and the results of changing their attitudes after the training were as follows</a:t>
            </a:r>
            <a:endParaRPr lang="ar-AE" sz="1600" dirty="0">
              <a:solidFill>
                <a:schemeClr val="tx1"/>
              </a:solidFill>
              <a:cs typeface="Times New Roman" pitchFamily="18" charset="0"/>
            </a:endParaRPr>
          </a:p>
        </p:txBody>
      </p:sp>
      <p:pic>
        <p:nvPicPr>
          <p:cNvPr id="2" name="Picture 1"/>
          <p:cNvPicPr>
            <a:picLocks noChangeAspect="1" noChangeArrowheads="1"/>
          </p:cNvPicPr>
          <p:nvPr/>
        </p:nvPicPr>
        <p:blipFill>
          <a:blip r:embed="rId3">
            <a:extLst>
              <a:ext uri="{28A0092B-C50C-407E-A947-70E740481C1C}">
                <a14:useLocalDpi xmlns:a14="http://schemas.microsoft.com/office/drawing/2010/main" val="0"/>
              </a:ext>
            </a:extLst>
          </a:blip>
          <a:srcRect l="28537" t="35583" r="37073" b="48975"/>
          <a:stretch>
            <a:fillRect/>
          </a:stretch>
        </p:blipFill>
        <p:spPr bwMode="auto">
          <a:xfrm>
            <a:off x="3838575" y="1411288"/>
            <a:ext cx="4514850"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l="29146" t="52277" r="30367" b="32764"/>
          <a:stretch>
            <a:fillRect/>
          </a:stretch>
        </p:blipFill>
        <p:spPr bwMode="auto">
          <a:xfrm>
            <a:off x="3095626" y="3808414"/>
            <a:ext cx="6278563"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9"/>
          <p:cNvSpPr/>
          <p:nvPr/>
        </p:nvSpPr>
        <p:spPr>
          <a:xfrm>
            <a:off x="1898651" y="5321301"/>
            <a:ext cx="8609013" cy="923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dirty="0">
                <a:solidFill>
                  <a:schemeClr val="tx1"/>
                </a:solidFill>
                <a:cs typeface="Times New Roman" pitchFamily="18" charset="0"/>
              </a:rPr>
              <a:t>Is it possible to judge that this year's program differs from the previous program or agrees with it?</a:t>
            </a:r>
            <a:endParaRPr lang="ar-AE"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570763926"/>
      </p:ext>
    </p:extLst>
  </p:cSld>
  <p:clrMapOvr>
    <a:masterClrMapping/>
  </p:clrMapOvr>
  <mc:AlternateContent xmlns:mc="http://schemas.openxmlformats.org/markup-compatibility/2006">
    <mc:Choice xmlns:p14="http://schemas.microsoft.com/office/powerpoint/2010/main" Requires="p14">
      <p:transition spd="slow" p14:dur="2000" advTm="46875"/>
    </mc:Choice>
    <mc:Fallback>
      <p:transition spd="slow" advTm="468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1+#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ntr" presetSubtype="16"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9" grpId="0" animBg="1"/>
    </p:bld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This year's program is consistent with the previous program</a:t>
            </a:r>
          </a:p>
          <a:p>
            <a:pPr algn="ctr">
              <a:lnSpc>
                <a:spcPct val="150000"/>
              </a:lnSpc>
              <a:defRPr/>
            </a:pPr>
            <a:r>
              <a:rPr lang="en-US" sz="2400" dirty="0">
                <a:solidFill>
                  <a:schemeClr val="tx1"/>
                </a:solidFill>
                <a:cs typeface="Times New Roman" pitchFamily="18" charset="0"/>
              </a:rPr>
              <a:t>(there is no difference)</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This year's program does not match the previous program</a:t>
            </a:r>
          </a:p>
          <a:p>
            <a:pPr algn="ctr">
              <a:lnSpc>
                <a:spcPct val="150000"/>
              </a:lnSpc>
              <a:defRPr/>
            </a:pPr>
            <a:r>
              <a:rPr lang="en-US" sz="2400" dirty="0">
                <a:solidFill>
                  <a:schemeClr val="tx1"/>
                </a:solidFill>
                <a:cs typeface="Times New Roman" pitchFamily="18" charset="0"/>
              </a:rPr>
              <a:t>(there is difference)</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26137621"/>
      </p:ext>
    </p:extLst>
  </p:cSld>
  <p:clrMapOvr>
    <a:masterClrMapping/>
  </p:clrMapOvr>
  <mc:AlternateContent xmlns:mc="http://schemas.openxmlformats.org/markup-compatibility/2006">
    <mc:Choice xmlns:p14="http://schemas.microsoft.com/office/powerpoint/2010/main" Requires="p14">
      <p:transition spd="slow" p14:dur="2000" advTm="16256"/>
    </mc:Choice>
    <mc:Fallback>
      <p:transition spd="slow" advTm="162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987CD8-3AD2-475C-9F52-E38E46A32C4D}" type="slidenum">
              <a:rPr lang="en-US" altLang="en-US" sz="1000" b="0">
                <a:solidFill>
                  <a:srgbClr val="9B9A98"/>
                </a:solidFill>
                <a:latin typeface="Arial" panose="020B0604020202020204" pitchFamily="34" charset="0"/>
              </a:rPr>
              <a:pPr/>
              <a:t>258</a:t>
            </a:fld>
            <a:endParaRPr lang="en-US" altLang="en-US" sz="1000" b="0">
              <a:solidFill>
                <a:srgbClr val="9B9A98"/>
              </a:solidFill>
              <a:latin typeface="Arial" panose="020B0604020202020204" pitchFamily="34" charset="0"/>
            </a:endParaRPr>
          </a:p>
        </p:txBody>
      </p:sp>
      <p:pic>
        <p:nvPicPr>
          <p:cNvPr id="2867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626" y="982663"/>
            <a:ext cx="8385175" cy="471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0804551"/>
      </p:ext>
    </p:extLst>
  </p:cSld>
  <p:clrMapOvr>
    <a:masterClrMapping/>
  </p:clrMapOvr>
  <mc:AlternateContent xmlns:mc="http://schemas.openxmlformats.org/markup-compatibility/2006">
    <mc:Choice xmlns:p14="http://schemas.microsoft.com/office/powerpoint/2010/main" Requires="p14">
      <p:transition spd="slow" p14:dur="2000" advTm="14750"/>
    </mc:Choice>
    <mc:Fallback>
      <p:transition spd="slow" advTm="14750"/>
    </mc:Fallback>
  </mc:AlternateContent>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A713A87-8ED3-4574-A2FF-D49CDBD38F0A}" type="slidenum">
              <a:rPr lang="en-US" altLang="en-US" sz="1000" b="0">
                <a:solidFill>
                  <a:srgbClr val="9B9A98"/>
                </a:solidFill>
                <a:latin typeface="Arial" panose="020B0604020202020204" pitchFamily="34" charset="0"/>
              </a:rPr>
              <a:pPr/>
              <a:t>259</a:t>
            </a:fld>
            <a:endParaRPr lang="en-US" altLang="en-US" sz="1000" b="0">
              <a:solidFill>
                <a:srgbClr val="9B9A98"/>
              </a:solidFill>
              <a:latin typeface="Arial" panose="020B0604020202020204" pitchFamily="34" charset="0"/>
            </a:endParaRPr>
          </a:p>
        </p:txBody>
      </p:sp>
      <p:pic>
        <p:nvPicPr>
          <p:cNvPr id="296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6" y="923926"/>
            <a:ext cx="8429625" cy="474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01974"/>
      </p:ext>
    </p:extLst>
  </p:cSld>
  <p:clrMapOvr>
    <a:masterClrMapping/>
  </p:clrMapOvr>
  <mc:AlternateContent xmlns:mc="http://schemas.openxmlformats.org/markup-compatibility/2006">
    <mc:Choice xmlns:p14="http://schemas.microsoft.com/office/powerpoint/2010/main" Requires="p14">
      <p:transition spd="slow" p14:dur="2000" advTm="7010"/>
    </mc:Choice>
    <mc:Fallback>
      <p:transition spd="slow" advTm="7010"/>
    </mc:Fallback>
  </mc:AlternateContent>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45435B-0A3D-40EA-AA93-2F4FD5B6379F}" type="slidenum">
              <a:rPr lang="en-US" altLang="en-US" sz="1000" b="0">
                <a:solidFill>
                  <a:srgbClr val="9B9A98"/>
                </a:solidFill>
                <a:latin typeface="Arial" panose="020B0604020202020204" pitchFamily="34" charset="0"/>
              </a:rPr>
              <a:pPr/>
              <a:t>260</a:t>
            </a:fld>
            <a:endParaRPr lang="en-US" altLang="en-US" sz="1000" b="0">
              <a:solidFill>
                <a:srgbClr val="9B9A98"/>
              </a:solidFill>
              <a:latin typeface="Arial" panose="020B0604020202020204" pitchFamily="34" charset="0"/>
            </a:endParaRPr>
          </a:p>
        </p:txBody>
      </p:sp>
      <p:pic>
        <p:nvPicPr>
          <p:cNvPr id="3072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0064" y="1054100"/>
            <a:ext cx="8440737"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3089219"/>
      </p:ext>
    </p:extLst>
  </p:cSld>
  <p:clrMapOvr>
    <a:masterClrMapping/>
  </p:clrMapOvr>
  <mc:AlternateContent xmlns:mc="http://schemas.openxmlformats.org/markup-compatibility/2006">
    <mc:Choice xmlns:p14="http://schemas.microsoft.com/office/powerpoint/2010/main" Requires="p14">
      <p:transition spd="slow" p14:dur="2000" advTm="1232"/>
    </mc:Choice>
    <mc:Fallback>
      <p:transition spd="slow" advTm="1232"/>
    </mc:Fallback>
  </mc:AlternateContent>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44AEB77-90E4-4B83-8C97-AF804F9643C3}" type="slidenum">
              <a:rPr lang="en-US" altLang="en-US" sz="1000" b="0">
                <a:solidFill>
                  <a:srgbClr val="9B9A98"/>
                </a:solidFill>
                <a:latin typeface="Arial" panose="020B0604020202020204" pitchFamily="34" charset="0"/>
              </a:rPr>
              <a:pPr/>
              <a:t>261</a:t>
            </a:fld>
            <a:endParaRPr lang="en-US" altLang="en-US" sz="1000" b="0">
              <a:solidFill>
                <a:srgbClr val="9B9A98"/>
              </a:solidFill>
              <a:latin typeface="Arial" panose="020B0604020202020204" pitchFamily="34" charset="0"/>
            </a:endParaRPr>
          </a:p>
        </p:txBody>
      </p:sp>
      <p:pic>
        <p:nvPicPr>
          <p:cNvPr id="3174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089" y="1036639"/>
            <a:ext cx="85058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0958417"/>
      </p:ext>
    </p:extLst>
  </p:cSld>
  <p:clrMapOvr>
    <a:masterClrMapping/>
  </p:clrMapOvr>
  <mc:AlternateContent xmlns:mc="http://schemas.openxmlformats.org/markup-compatibility/2006">
    <mc:Choice xmlns:p14="http://schemas.microsoft.com/office/powerpoint/2010/main" Requires="p14">
      <p:transition spd="slow" p14:dur="2000" advTm="3151"/>
    </mc:Choice>
    <mc:Fallback>
      <p:transition spd="slow" advTm="3151"/>
    </mc:Fallback>
  </mc:AlternateContent>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B18011C-A64E-4C85-A258-C3036E32E34D}" type="slidenum">
              <a:rPr lang="en-US" altLang="en-US" sz="1000" b="0">
                <a:solidFill>
                  <a:srgbClr val="9B9A98"/>
                </a:solidFill>
                <a:latin typeface="Arial" panose="020B0604020202020204" pitchFamily="34" charset="0"/>
              </a:rPr>
              <a:pPr/>
              <a:t>262</a:t>
            </a:fld>
            <a:endParaRPr lang="en-US" altLang="en-US" sz="1000" b="0">
              <a:solidFill>
                <a:srgbClr val="9B9A98"/>
              </a:solidFill>
              <a:latin typeface="Arial" panose="020B0604020202020204" pitchFamily="34" charset="0"/>
            </a:endParaRPr>
          </a:p>
        </p:txBody>
      </p:sp>
      <p:pic>
        <p:nvPicPr>
          <p:cNvPr id="32771" name="Picture 1"/>
          <p:cNvPicPr>
            <a:picLocks noChangeAspect="1" noChangeArrowheads="1"/>
          </p:cNvPicPr>
          <p:nvPr/>
        </p:nvPicPr>
        <p:blipFill>
          <a:blip r:embed="rId2">
            <a:extLst>
              <a:ext uri="{28A0092B-C50C-407E-A947-70E740481C1C}">
                <a14:useLocalDpi xmlns:a14="http://schemas.microsoft.com/office/drawing/2010/main" val="0"/>
              </a:ext>
            </a:extLst>
          </a:blip>
          <a:srcRect l="13692" t="24483" r="56030" b="36134"/>
          <a:stretch>
            <a:fillRect/>
          </a:stretch>
        </p:blipFill>
        <p:spPr bwMode="auto">
          <a:xfrm>
            <a:off x="2957514" y="1068389"/>
            <a:ext cx="6276975"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305595"/>
      </p:ext>
    </p:extLst>
  </p:cSld>
  <p:clrMapOvr>
    <a:masterClrMapping/>
  </p:clrMapOvr>
  <mc:AlternateContent xmlns:mc="http://schemas.openxmlformats.org/markup-compatibility/2006">
    <mc:Choice xmlns:p14="http://schemas.microsoft.com/office/powerpoint/2010/main" Requires="p14">
      <p:transition spd="slow" p14:dur="2000" advTm="7632"/>
    </mc:Choice>
    <mc:Fallback>
      <p:transition spd="slow" advTm="7632"/>
    </mc:Fallback>
  </mc:AlternateContent>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BED5252-B89E-4A09-8C18-D278AD1043B5}" type="slidenum">
              <a:rPr lang="en-US" altLang="en-US" sz="1000" b="0">
                <a:solidFill>
                  <a:srgbClr val="9B9A98"/>
                </a:solidFill>
                <a:latin typeface="Arial" panose="020B0604020202020204" pitchFamily="34" charset="0"/>
              </a:rPr>
              <a:pPr/>
              <a:t>263</a:t>
            </a:fld>
            <a:endParaRPr lang="en-US" altLang="en-US" sz="1000" b="0">
              <a:solidFill>
                <a:srgbClr val="9B9A98"/>
              </a:solidFill>
              <a:latin typeface="Arial" panose="020B0604020202020204" pitchFamily="34" charset="0"/>
            </a:endParaRPr>
          </a:p>
        </p:txBody>
      </p:sp>
      <p:pic>
        <p:nvPicPr>
          <p:cNvPr id="33795" name="Picture 1"/>
          <p:cNvPicPr>
            <a:picLocks noChangeAspect="1" noChangeArrowheads="1"/>
          </p:cNvPicPr>
          <p:nvPr/>
        </p:nvPicPr>
        <p:blipFill>
          <a:blip r:embed="rId3">
            <a:extLst>
              <a:ext uri="{28A0092B-C50C-407E-A947-70E740481C1C}">
                <a14:useLocalDpi xmlns:a14="http://schemas.microsoft.com/office/drawing/2010/main" val="0"/>
              </a:ext>
            </a:extLst>
          </a:blip>
          <a:srcRect l="14084" t="62234" r="74380" b="22386"/>
          <a:stretch>
            <a:fillRect/>
          </a:stretch>
        </p:blipFill>
        <p:spPr bwMode="auto">
          <a:xfrm>
            <a:off x="4287839" y="409575"/>
            <a:ext cx="3616325"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4"/>
          <p:cNvSpPr>
            <a:spLocks noChangeArrowheads="1"/>
          </p:cNvSpPr>
          <p:nvPr/>
        </p:nvSpPr>
        <p:spPr bwMode="auto">
          <a:xfrm>
            <a:off x="4502151" y="2543176"/>
            <a:ext cx="3154363" cy="4111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2"/>
          <p:cNvSpPr/>
          <p:nvPr/>
        </p:nvSpPr>
        <p:spPr>
          <a:xfrm>
            <a:off x="2386013" y="3676651"/>
            <a:ext cx="7224712" cy="26130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Statistical decision</a:t>
            </a:r>
          </a:p>
          <a:p>
            <a:pPr algn="ctr">
              <a:lnSpc>
                <a:spcPct val="150000"/>
              </a:lnSpc>
              <a:defRPr/>
            </a:pPr>
            <a:r>
              <a:rPr lang="en-US" sz="2000" dirty="0">
                <a:solidFill>
                  <a:schemeClr val="tx1"/>
                </a:solidFill>
                <a:cs typeface="Times New Roman" pitchFamily="18" charset="0"/>
              </a:rPr>
              <a:t>The resulting probabilistic value of the test is equal to 0.000, which is a value less than 0.05 (the level of significance), so we accept the alternative hypothesis that this year’s program does not correspond to the previous program (there are differences)</a:t>
            </a:r>
            <a:r>
              <a:rPr lang="ar-AE" sz="2000" dirty="0">
                <a:solidFill>
                  <a:schemeClr val="tx1"/>
                </a:solidFill>
                <a:cs typeface="Times New Roman" pitchFamily="18" charset="0"/>
              </a:rPr>
              <a:t> </a:t>
            </a:r>
            <a:endParaRPr lang="en-US" sz="20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26863331"/>
      </p:ext>
    </p:extLst>
  </p:cSld>
  <p:clrMapOvr>
    <a:masterClrMapping/>
  </p:clrMapOvr>
  <mc:AlternateContent xmlns:mc="http://schemas.openxmlformats.org/markup-compatibility/2006">
    <mc:Choice xmlns:p14="http://schemas.microsoft.com/office/powerpoint/2010/main" Requires="p14">
      <p:transition spd="slow" p14:dur="2000" advTm="14367"/>
    </mc:Choice>
    <mc:Fallback>
      <p:transition spd="slow" advTm="1436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34819"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A2024A5B-662D-480E-9D55-C6ADF0BD75EF}" type="slidenum">
              <a:rPr lang="en-US" altLang="en-US" sz="1000" b="0">
                <a:solidFill>
                  <a:srgbClr val="9B9A98"/>
                </a:solidFill>
                <a:latin typeface="Arial" panose="020B0604020202020204" pitchFamily="34" charset="0"/>
              </a:rPr>
              <a:pPr/>
              <a:t>264</a:t>
            </a:fld>
            <a:endParaRPr lang="en-US" altLang="en-US" sz="1000" b="0">
              <a:solidFill>
                <a:srgbClr val="9B9A98"/>
              </a:solidFill>
              <a:latin typeface="Arial" panose="020B0604020202020204" pitchFamily="34" charset="0"/>
            </a:endParaRPr>
          </a:p>
        </p:txBody>
      </p:sp>
      <p:sp>
        <p:nvSpPr>
          <p:cNvPr id="5" name="Rounded Rectangle 9"/>
          <p:cNvSpPr/>
          <p:nvPr/>
        </p:nvSpPr>
        <p:spPr>
          <a:xfrm>
            <a:off x="2014539" y="1917700"/>
            <a:ext cx="8326437" cy="3327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latin typeface="Sakkal Majalla" panose="02000000000000000000" pitchFamily="2" charset="-78"/>
                <a:cs typeface="Sakkal Majalla" panose="02000000000000000000" pitchFamily="2" charset="-78"/>
              </a:rPr>
              <a:t>1) A test conducted to determine the quality of fit or congruence of a single variable with a given distribution Do the blood groups of the investigated sample agree with the distribution of blood groups for a given city?</a:t>
            </a:r>
            <a:endParaRPr lang="ar-AE"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848122355"/>
      </p:ext>
    </p:extLst>
  </p:cSld>
  <p:clrMapOvr>
    <a:masterClrMapping/>
  </p:clrMapOvr>
  <mc:AlternateContent xmlns:mc="http://schemas.openxmlformats.org/markup-compatibility/2006">
    <mc:Choice xmlns:p14="http://schemas.microsoft.com/office/powerpoint/2010/main" Requires="p14">
      <p:transition spd="slow" p14:dur="2000" advTm="15953"/>
    </mc:Choice>
    <mc:Fallback>
      <p:transition spd="slow" advTm="1595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5" grpId="0" animBg="1"/>
    </p:bld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4" name="AutoShape 12"/>
          <p:cNvSpPr>
            <a:spLocks noChangeArrowheads="1"/>
          </p:cNvSpPr>
          <p:nvPr/>
        </p:nvSpPr>
        <p:spPr bwMode="auto">
          <a:xfrm>
            <a:off x="3789364" y="260350"/>
            <a:ext cx="4613275" cy="121443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2400" dirty="0">
                <a:solidFill>
                  <a:schemeClr val="tx1"/>
                </a:solidFill>
              </a:rPr>
              <a:t>اختبار كاي تربيع</a:t>
            </a:r>
            <a:endParaRPr lang="en-US" altLang="en-US" sz="2400" dirty="0">
              <a:solidFill>
                <a:schemeClr val="tx1"/>
              </a:solidFill>
            </a:endParaRPr>
          </a:p>
          <a:p>
            <a:pPr algn="ctr"/>
            <a:r>
              <a:rPr lang="en-US" altLang="en-US" sz="2400" dirty="0">
                <a:solidFill>
                  <a:schemeClr val="tx1"/>
                </a:solidFill>
                <a:cs typeface="Times New Roman" panose="02020603050405020304" pitchFamily="18" charset="0"/>
              </a:rPr>
              <a:t>Chi – Square Test</a:t>
            </a:r>
          </a:p>
        </p:txBody>
      </p:sp>
      <p:sp>
        <p:nvSpPr>
          <p:cNvPr id="35843" name="Slide Number Placeholder 8"/>
          <p:cNvSpPr>
            <a:spLocks noGrp="1"/>
          </p:cNvSpPr>
          <p:nvPr>
            <p:ph type="sldNum" sz="quarter" idx="12"/>
          </p:nvPr>
        </p:nvSpPr>
        <p:spPr>
          <a:xfrm>
            <a:off x="7831138"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A2085EE-1D90-4512-BE11-AA936476A043}" type="slidenum">
              <a:rPr lang="en-US" altLang="en-US" sz="1000" b="0">
                <a:solidFill>
                  <a:srgbClr val="9B9A98"/>
                </a:solidFill>
                <a:latin typeface="Arial" panose="020B0604020202020204" pitchFamily="34" charset="0"/>
              </a:rPr>
              <a:pPr/>
              <a:t>265</a:t>
            </a:fld>
            <a:endParaRPr lang="en-US" altLang="en-US" sz="1000" b="0">
              <a:solidFill>
                <a:srgbClr val="9B9A98"/>
              </a:solidFill>
              <a:latin typeface="Arial" panose="020B0604020202020204" pitchFamily="34" charset="0"/>
            </a:endParaRPr>
          </a:p>
        </p:txBody>
      </p:sp>
      <p:sp>
        <p:nvSpPr>
          <p:cNvPr id="6" name="Rounded Rectangle 9"/>
          <p:cNvSpPr/>
          <p:nvPr/>
        </p:nvSpPr>
        <p:spPr>
          <a:xfrm>
            <a:off x="2025650" y="1849439"/>
            <a:ext cx="8174038" cy="43338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2) A test conducted to determine whether there is a relationship (independence) between two nominal variables or a nominal variable and the other ordinal.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Is there a relationship between income level and educational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educational attainment level</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       and family income?</a:t>
            </a:r>
          </a:p>
          <a:p>
            <a:pPr algn="just">
              <a:lnSpc>
                <a:spcPct val="150000"/>
              </a:lnSpc>
              <a:defRPr/>
            </a:pPr>
            <a:r>
              <a:rPr lang="en-US" sz="2400" dirty="0">
                <a:solidFill>
                  <a:schemeClr val="tx1"/>
                </a:solidFill>
                <a:latin typeface="Sakkal Majalla" panose="02000000000000000000" pitchFamily="2" charset="-78"/>
                <a:cs typeface="Sakkal Majalla" panose="02000000000000000000" pitchFamily="2" charset="-78"/>
              </a:rPr>
              <a:t>*Or is there a relationship between gender (male - female) and smoking (smoker - non-smoker)</a:t>
            </a:r>
            <a:endParaRPr lang="ar-AE" sz="24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445199778"/>
      </p:ext>
    </p:extLst>
  </p:cSld>
  <p:clrMapOvr>
    <a:masterClrMapping/>
  </p:clrMapOvr>
  <mc:AlternateContent xmlns:mc="http://schemas.openxmlformats.org/markup-compatibility/2006">
    <mc:Choice xmlns:p14="http://schemas.microsoft.com/office/powerpoint/2010/main" Requires="p14">
      <p:transition spd="slow" p14:dur="2000" advTm="15648"/>
    </mc:Choice>
    <mc:Fallback>
      <p:transition spd="slow" advTm="156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p:cTn id="7" dur="500" fill="hold"/>
                                        <p:tgtEl>
                                          <p:spTgt spid="54284"/>
                                        </p:tgtEl>
                                        <p:attrNameLst>
                                          <p:attrName>ppt_w</p:attrName>
                                        </p:attrNameLst>
                                      </p:cBhvr>
                                      <p:tavLst>
                                        <p:tav tm="0">
                                          <p:val>
                                            <p:strVal val="#ppt_w*0.70"/>
                                          </p:val>
                                        </p:tav>
                                        <p:tav tm="100000">
                                          <p:val>
                                            <p:strVal val="#ppt_w"/>
                                          </p:val>
                                        </p:tav>
                                      </p:tavLst>
                                    </p:anim>
                                    <p:anim calcmode="lin" valueType="num">
                                      <p:cBhvr>
                                        <p:cTn id="8" dur="500" fill="hold"/>
                                        <p:tgtEl>
                                          <p:spTgt spid="54284"/>
                                        </p:tgtEl>
                                        <p:attrNameLst>
                                          <p:attrName>ppt_h</p:attrName>
                                        </p:attrNameLst>
                                      </p:cBhvr>
                                      <p:tavLst>
                                        <p:tav tm="0">
                                          <p:val>
                                            <p:strVal val="#ppt_h"/>
                                          </p:val>
                                        </p:tav>
                                        <p:tav tm="100000">
                                          <p:val>
                                            <p:strVal val="#ppt_h"/>
                                          </p:val>
                                        </p:tav>
                                      </p:tavLst>
                                    </p:anim>
                                    <p:animEffect transition="in" filter="fade">
                                      <p:cBhvr>
                                        <p:cTn id="9" dur="500"/>
                                        <p:tgtEl>
                                          <p:spTgt spid="5428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1+#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animBg="1"/>
      <p:bldP spid="6" grpId="0" animBg="1"/>
    </p:bld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000" dirty="0">
                <a:solidFill>
                  <a:schemeClr val="tx1"/>
                </a:solidFill>
                <a:cs typeface="Times New Roman" pitchFamily="18" charset="0"/>
              </a:rPr>
              <a:t>Example: The following table shows the relationship between the level of education and smoking for a sample of 50 people. It is required to know whether the level of education and smoking are independent variables or is there a relationship between them?</a:t>
            </a:r>
            <a:r>
              <a:rPr lang="ar-AE" sz="2000" dirty="0">
                <a:solidFill>
                  <a:schemeClr val="tx1"/>
                </a:solidFill>
                <a:cs typeface="Times New Roman" pitchFamily="18" charset="0"/>
              </a:rPr>
              <a:t> </a:t>
            </a:r>
          </a:p>
        </p:txBody>
      </p:sp>
      <p:sp>
        <p:nvSpPr>
          <p:cNvPr id="3686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116873A-4233-4855-8EDC-BD4425C904B5}" type="slidenum">
              <a:rPr lang="en-US" altLang="en-US" sz="1000" b="0">
                <a:solidFill>
                  <a:srgbClr val="9B9A98"/>
                </a:solidFill>
                <a:latin typeface="Arial" panose="020B0604020202020204" pitchFamily="34" charset="0"/>
              </a:rPr>
              <a:pPr/>
              <a:t>266</a:t>
            </a:fld>
            <a:endParaRPr lang="en-US" altLang="en-US" sz="1000" b="0">
              <a:solidFill>
                <a:srgbClr val="9B9A98"/>
              </a:solidFill>
              <a:latin typeface="Arial" panose="020B0604020202020204" pitchFamily="34" charset="0"/>
            </a:endParaRPr>
          </a:p>
        </p:txBody>
      </p:sp>
      <p:pic>
        <p:nvPicPr>
          <p:cNvPr id="36868" name="Picture 1"/>
          <p:cNvPicPr>
            <a:picLocks noChangeAspect="1"/>
          </p:cNvPicPr>
          <p:nvPr/>
        </p:nvPicPr>
        <p:blipFill>
          <a:blip r:embed="rId3">
            <a:extLst>
              <a:ext uri="{28A0092B-C50C-407E-A947-70E740481C1C}">
                <a14:useLocalDpi xmlns:a14="http://schemas.microsoft.com/office/drawing/2010/main" val="0"/>
              </a:ext>
            </a:extLst>
          </a:blip>
          <a:srcRect l="27283" t="47243" r="26767" b="32954"/>
          <a:stretch>
            <a:fillRect/>
          </a:stretch>
        </p:blipFill>
        <p:spPr bwMode="auto">
          <a:xfrm>
            <a:off x="2078038" y="3463925"/>
            <a:ext cx="798830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278204177"/>
      </p:ext>
    </p:extLst>
  </p:cSld>
  <p:clrMapOvr>
    <a:masterClrMapping/>
  </p:clrMapOvr>
  <mc:AlternateContent xmlns:mc="http://schemas.openxmlformats.org/markup-compatibility/2006">
    <mc:Choice xmlns:p14="http://schemas.microsoft.com/office/powerpoint/2010/main" Requires="p14">
      <p:transition spd="slow" p14:dur="2000" advTm="25136"/>
    </mc:Choice>
    <mc:Fallback>
      <p:transition spd="slow" advTm="251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3A86A75C-4F4B-4683-9AE1-C65F6400EC91}">
      <p14:laserTraceLst xmlns:p14="http://schemas.microsoft.com/office/powerpoint/2010/main">
        <p14:tracePtLst>
          <p14:tracePt t="15820" x="381000" y="5594350"/>
          <p14:tracePt t="16350" x="419100" y="5594350"/>
          <p14:tracePt t="16358" x="666750" y="5543550"/>
          <p14:tracePt t="16366" x="1187450" y="5473700"/>
          <p14:tracePt t="16374" x="1828800" y="5384800"/>
          <p14:tracePt t="16389" x="2463800" y="5213350"/>
          <p14:tracePt t="16427" x="5010150" y="4521200"/>
          <p14:tracePt t="16438" x="5721350" y="4292600"/>
          <p14:tracePt t="16455" x="6235700" y="4038600"/>
          <p14:tracePt t="16472" x="6604000" y="3841750"/>
          <p14:tracePt t="16489" x="6705600" y="3727450"/>
          <p14:tracePt t="16506" x="6731000" y="3625850"/>
          <p14:tracePt t="16522" x="6750050" y="3479800"/>
          <p14:tracePt t="16539" x="6750050" y="3321050"/>
          <p14:tracePt t="16542" x="6750050" y="3238500"/>
          <p14:tracePt t="16555" x="6750050" y="3175000"/>
          <p14:tracePt t="16572" x="6724650" y="3048000"/>
          <p14:tracePt t="16588" x="6661150" y="2921000"/>
          <p14:tracePt t="16605" x="6654800" y="2889250"/>
          <p14:tracePt t="16622" x="6648450" y="2882900"/>
          <p14:tracePt t="16638" x="6642100" y="2876550"/>
          <p14:tracePt t="16655" x="6629400" y="2863850"/>
          <p14:tracePt t="16672" x="6610350" y="2851150"/>
          <p14:tracePt t="16689" x="6604000" y="2806700"/>
          <p14:tracePt t="16705" x="6604000" y="2781300"/>
          <p14:tracePt t="16722" x="6604000" y="2774950"/>
          <p14:tracePt t="16739" x="6604000" y="2768600"/>
          <p14:tracePt t="17246" x="6604000" y="2755900"/>
          <p14:tracePt t="17254" x="6604000" y="2736850"/>
          <p14:tracePt t="17270" x="6597650" y="2724150"/>
          <p14:tracePt t="17277" x="6591300" y="2724150"/>
          <p14:tracePt t="17289" x="6591300" y="2705100"/>
          <p14:tracePt t="17306" x="6591300" y="2647950"/>
          <p14:tracePt t="17323" x="6591300" y="2603500"/>
          <p14:tracePt t="17339" x="6616700" y="2559050"/>
          <p14:tracePt t="17356" x="6635750" y="2527300"/>
          <p14:tracePt t="17373" x="6635750" y="2520950"/>
          <p14:tracePt t="17406" x="6623050" y="2514600"/>
          <p14:tracePt t="17414" x="6546850" y="2501900"/>
          <p14:tracePt t="17422" x="6464300" y="2489200"/>
          <p14:tracePt t="17439" x="6203950" y="2489200"/>
          <p14:tracePt t="17456" x="5670550" y="2489200"/>
          <p14:tracePt t="17473" x="5086350" y="2527300"/>
          <p14:tracePt t="17489" x="4679950" y="2635250"/>
          <p14:tracePt t="17506" x="4476750" y="2730500"/>
          <p14:tracePt t="17523" x="4406900" y="2806700"/>
          <p14:tracePt t="17539" x="4406900" y="2908300"/>
          <p14:tracePt t="17542" x="4394200" y="2965450"/>
          <p14:tracePt t="17556" x="4394200" y="3028950"/>
          <p14:tracePt t="17573" x="4394200" y="3181350"/>
          <p14:tracePt t="17589" x="4400550" y="3257550"/>
          <p14:tracePt t="17606" x="4470400" y="3365500"/>
          <p14:tracePt t="17623" x="4514850" y="3435350"/>
          <p14:tracePt t="17639" x="4552950" y="3473450"/>
          <p14:tracePt t="17686" x="4552950" y="3479800"/>
          <p14:tracePt t="17693" x="4521200" y="3505200"/>
          <p14:tracePt t="17706" x="4451350" y="3505200"/>
          <p14:tracePt t="17723" x="4318000" y="3517900"/>
          <p14:tracePt t="17739" x="4197350" y="3517900"/>
          <p14:tracePt t="17757" x="4108450" y="3517900"/>
          <p14:tracePt t="17773" x="4102100" y="3517900"/>
          <p14:tracePt t="17878" x="4178300" y="3517900"/>
          <p14:tracePt t="17885" x="4248150" y="3517900"/>
          <p14:tracePt t="17893" x="4267200" y="3517900"/>
          <p14:tracePt t="18110" x="4273550" y="3517900"/>
          <p14:tracePt t="18125" x="4286250" y="3517900"/>
          <p14:tracePt t="18133" x="4298950" y="3536950"/>
          <p14:tracePt t="18141" x="4343400" y="3575050"/>
          <p14:tracePt t="18157" x="4457700" y="3663950"/>
          <p14:tracePt t="18173" x="4610100" y="3746500"/>
          <p14:tracePt t="18189" x="4876800" y="3829050"/>
          <p14:tracePt t="18206" x="5187950" y="3917950"/>
          <p14:tracePt t="18223" x="5334000" y="3956050"/>
          <p14:tracePt t="18239" x="5359400" y="3956050"/>
          <p14:tracePt t="18342" x="5327650" y="3956050"/>
          <p14:tracePt t="18352" x="5257800" y="3956050"/>
          <p14:tracePt t="18359" x="5137150" y="3987800"/>
          <p14:tracePt t="18373" x="4965700" y="3987800"/>
          <p14:tracePt t="18389" x="4108450" y="4127500"/>
          <p14:tracePt t="18406" x="3486150" y="4229100"/>
          <p14:tracePt t="18423" x="3003550" y="4286250"/>
          <p14:tracePt t="18439" x="2794000" y="4305300"/>
          <p14:tracePt t="18456" x="2749550" y="4318000"/>
          <p14:tracePt t="18558" x="2730500" y="4324350"/>
          <p14:tracePt t="18574" x="2711450" y="4337050"/>
          <p14:tracePt t="18582" x="2686050" y="4349750"/>
          <p14:tracePt t="18590" x="2647950" y="4368800"/>
          <p14:tracePt t="18606" x="2533650" y="4413250"/>
          <p14:tracePt t="18623" x="2374900" y="4464050"/>
          <p14:tracePt t="18640" x="2266950" y="4495800"/>
          <p14:tracePt t="18656" x="2222500" y="4514850"/>
          <p14:tracePt t="18672" x="2216150" y="4527550"/>
          <p14:tracePt t="18689" x="2209800" y="4540250"/>
          <p14:tracePt t="18706" x="2235200" y="4572000"/>
          <p14:tracePt t="18722" x="2266950" y="4603750"/>
          <p14:tracePt t="18740" x="2286000" y="4622800"/>
          <p14:tracePt t="18757" x="2305050" y="4660900"/>
          <p14:tracePt t="18773" x="2324100" y="4699000"/>
          <p14:tracePt t="18789" x="2349500" y="4743450"/>
          <p14:tracePt t="18806" x="2349500" y="4756150"/>
          <p14:tracePt t="18823" x="2362200" y="4756150"/>
          <p14:tracePt t="18856" x="2368550" y="4756150"/>
          <p14:tracePt t="18873" x="2406650" y="4705350"/>
          <p14:tracePt t="18890" x="2444750" y="4603750"/>
          <p14:tracePt t="18906" x="2482850" y="4540250"/>
          <p14:tracePt t="18922" x="2482850" y="4527550"/>
          <p14:tracePt t="18965" x="2489200" y="4578350"/>
          <p14:tracePt t="18974" x="2489200" y="4686300"/>
          <p14:tracePt t="18990" x="2565400" y="4959350"/>
          <p14:tracePt t="19006" x="2628900" y="5168900"/>
          <p14:tracePt t="19023" x="2673350" y="5270500"/>
          <p14:tracePt t="19040" x="2711450" y="5295900"/>
          <p14:tracePt t="19056" x="2724150" y="5302250"/>
          <p14:tracePt t="19073" x="2774950" y="5257800"/>
          <p14:tracePt t="19090" x="2832100" y="5118100"/>
          <p14:tracePt t="19106" x="2908300" y="4933950"/>
          <p14:tracePt t="19123" x="2965450" y="4819650"/>
          <p14:tracePt t="19140" x="2978150" y="4762500"/>
          <p14:tracePt t="20646" x="2978150" y="4756150"/>
          <p14:tracePt t="20654" x="3003550" y="4699000"/>
          <p14:tracePt t="20661" x="3086100" y="4572000"/>
          <p14:tracePt t="20674" x="3175000" y="4368800"/>
          <p14:tracePt t="20690" x="3282950" y="4095750"/>
          <p14:tracePt t="20707" x="3340100" y="3968750"/>
          <p14:tracePt t="20724" x="3365500" y="3879850"/>
          <p14:tracePt t="20741" x="3365500" y="3790950"/>
          <p14:tracePt t="20758" x="3327400" y="3733800"/>
          <p14:tracePt t="20773" x="3244850" y="3657600"/>
          <p14:tracePt t="20790" x="3073400" y="3644900"/>
          <p14:tracePt t="20807" x="2901950" y="3632200"/>
          <p14:tracePt t="20823" x="2755900" y="3670300"/>
          <p14:tracePt t="20840" x="2654300" y="3778250"/>
          <p14:tracePt t="20857" x="2641600" y="3905250"/>
          <p14:tracePt t="20874" x="2755900" y="4070350"/>
          <p14:tracePt t="20890" x="3200400" y="4203700"/>
          <p14:tracePt t="20907" x="3886200" y="4279900"/>
          <p14:tracePt t="20924" x="4572000" y="4279900"/>
          <p14:tracePt t="20940" x="5054600" y="4279900"/>
          <p14:tracePt t="20956" x="5187950" y="4229100"/>
          <p14:tracePt t="20973" x="5194300" y="4222750"/>
          <p14:tracePt t="23158" x="5207000" y="4222750"/>
        </p14:tracePtLst>
      </p14:laserTraceLst>
    </p:ext>
  </p:extLst>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Education level and smoking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Education level and smoking are two dependent variables</a:t>
            </a:r>
          </a:p>
          <a:p>
            <a:pPr algn="ctr">
              <a:lnSpc>
                <a:spcPct val="150000"/>
              </a:lnSpc>
              <a:defRPr/>
            </a:pPr>
            <a:r>
              <a:rPr lang="en-US" sz="2400" dirty="0">
                <a:solidFill>
                  <a:schemeClr val="tx1"/>
                </a:solidFill>
                <a:cs typeface="Times New Roman" pitchFamily="18" charset="0"/>
              </a:rPr>
              <a:t>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367614708"/>
      </p:ext>
    </p:extLst>
  </p:cSld>
  <p:clrMapOvr>
    <a:masterClrMapping/>
  </p:clrMapOvr>
  <mc:AlternateContent xmlns:mc="http://schemas.openxmlformats.org/markup-compatibility/2006">
    <mc:Choice xmlns:p14="http://schemas.microsoft.com/office/powerpoint/2010/main" Requires="p14">
      <p:transition spd="slow" p14:dur="2000" advTm="13662"/>
    </mc:Choice>
    <mc:Fallback>
      <p:transition spd="slow" advTm="1366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826BC6-8BB7-4314-B4A2-A1A3945AFF1A}" type="slidenum">
              <a:rPr lang="en-US" altLang="en-US" sz="1000" b="0">
                <a:solidFill>
                  <a:srgbClr val="9B9A98"/>
                </a:solidFill>
                <a:latin typeface="Arial" panose="020B0604020202020204" pitchFamily="34" charset="0"/>
              </a:rPr>
              <a:pPr/>
              <a:t>268</a:t>
            </a:fld>
            <a:endParaRPr lang="en-US" altLang="en-US" sz="1000" b="0">
              <a:solidFill>
                <a:srgbClr val="9B9A98"/>
              </a:solidFill>
              <a:latin typeface="Arial" panose="020B0604020202020204" pitchFamily="34" charset="0"/>
            </a:endParaRPr>
          </a:p>
        </p:txBody>
      </p:sp>
      <p:pic>
        <p:nvPicPr>
          <p:cNvPr id="38915" name="Picture 12"/>
          <p:cNvPicPr>
            <a:picLocks noChangeAspect="1" noChangeArrowheads="1"/>
          </p:cNvPicPr>
          <p:nvPr/>
        </p:nvPicPr>
        <p:blipFill>
          <a:blip r:embed="rId3">
            <a:extLst>
              <a:ext uri="{28A0092B-C50C-407E-A947-70E740481C1C}">
                <a14:useLocalDpi xmlns:a14="http://schemas.microsoft.com/office/drawing/2010/main" val="0"/>
              </a:ext>
            </a:extLst>
          </a:blip>
          <a:srcRect b="5473"/>
          <a:stretch>
            <a:fillRect/>
          </a:stretch>
        </p:blipFill>
        <p:spPr bwMode="auto">
          <a:xfrm>
            <a:off x="2379664" y="698500"/>
            <a:ext cx="7597775" cy="473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a:spLocks noChangeArrowheads="1"/>
          </p:cNvSpPr>
          <p:nvPr/>
        </p:nvSpPr>
        <p:spPr bwMode="auto">
          <a:xfrm>
            <a:off x="2763838" y="1381126"/>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5" name="Rounded Rectangle 14"/>
          <p:cNvSpPr>
            <a:spLocks noChangeArrowheads="1"/>
          </p:cNvSpPr>
          <p:nvPr/>
        </p:nvSpPr>
        <p:spPr bwMode="auto">
          <a:xfrm>
            <a:off x="7031038" y="1392239"/>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16" name="Rounded Rectangle 15"/>
          <p:cNvSpPr>
            <a:spLocks noChangeArrowheads="1"/>
          </p:cNvSpPr>
          <p:nvPr/>
        </p:nvSpPr>
        <p:spPr bwMode="auto">
          <a:xfrm>
            <a:off x="5113338" y="1395414"/>
            <a:ext cx="563562" cy="2190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04573254"/>
      </p:ext>
    </p:extLst>
  </p:cSld>
  <p:clrMapOvr>
    <a:masterClrMapping/>
  </p:clrMapOvr>
  <mc:AlternateContent xmlns:mc="http://schemas.openxmlformats.org/markup-compatibility/2006">
    <mc:Choice xmlns:p14="http://schemas.microsoft.com/office/powerpoint/2010/main" Requires="p14">
      <p:transition spd="slow" p14:dur="2000" advTm="12529"/>
    </mc:Choice>
    <mc:Fallback>
      <p:transition spd="slow" advTm="125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extLst>
    <p:ext uri="{3A86A75C-4F4B-4683-9AE1-C65F6400EC91}">
      <p14:laserTraceLst xmlns:p14="http://schemas.microsoft.com/office/powerpoint/2010/main">
        <p14:tracePtLst>
          <p14:tracePt t="2040" x="5207000" y="4171950"/>
          <p14:tracePt t="2048" x="5226050" y="4044950"/>
          <p14:tracePt t="2056" x="5238750" y="3943350"/>
          <p14:tracePt t="2065" x="5238750" y="3879850"/>
          <p14:tracePt t="2082" x="5238750" y="3810000"/>
          <p14:tracePt t="2098" x="5264150" y="3752850"/>
          <p14:tracePt t="2115" x="5276850" y="3714750"/>
          <p14:tracePt t="2131" x="5289550" y="3702050"/>
          <p14:tracePt t="2148" x="5302250" y="3689350"/>
          <p14:tracePt t="2368" x="5276850" y="3683000"/>
          <p14:tracePt t="2376" x="5232400" y="3689350"/>
          <p14:tracePt t="2383" x="5162550" y="3727450"/>
          <p14:tracePt t="2399" x="5080000" y="3784600"/>
          <p14:tracePt t="2415" x="4832350" y="4000500"/>
          <p14:tracePt t="2432" x="4718050" y="4127500"/>
          <p14:tracePt t="2449" x="4521200" y="4343400"/>
          <p14:tracePt t="2465" x="4311650" y="4622800"/>
          <p14:tracePt t="2482" x="4083050" y="4883150"/>
          <p14:tracePt t="2499" x="3924300" y="5003800"/>
          <p14:tracePt t="2515" x="3810000" y="5060950"/>
          <p14:tracePt t="2532" x="3708400" y="5099050"/>
          <p14:tracePt t="2548" x="3625850" y="5099050"/>
          <p14:tracePt t="2565" x="3575050" y="5099050"/>
          <p14:tracePt t="2582" x="3562350" y="5099050"/>
          <p14:tracePt t="2655" x="3536950" y="5105400"/>
          <p14:tracePt t="2663" x="3511550" y="5124450"/>
          <p14:tracePt t="2671" x="3492500" y="5124450"/>
          <p14:tracePt t="2682" x="3467100" y="5130800"/>
          <p14:tracePt t="2699" x="3397250" y="5156200"/>
          <p14:tracePt t="2715" x="3289300" y="5200650"/>
          <p14:tracePt t="2732" x="3200400" y="5238750"/>
          <p14:tracePt t="2749" x="3155950" y="5245100"/>
          <p14:tracePt t="2831" x="3149600" y="5245100"/>
          <p14:tracePt t="2847" x="3143250" y="5245100"/>
          <p14:tracePt t="2863" x="3117850" y="5245100"/>
          <p14:tracePt t="2871" x="3105150" y="5245100"/>
          <p14:tracePt t="2882" x="3092450" y="5245100"/>
          <p14:tracePt t="3024" x="3092450" y="5238750"/>
          <p14:tracePt t="3032" x="3079750" y="5213350"/>
          <p14:tracePt t="3040" x="3079750" y="5175250"/>
          <p14:tracePt t="3049" x="3079750" y="5143500"/>
          <p14:tracePt t="3065" x="3079750" y="5067300"/>
          <p14:tracePt t="3082" x="3079750" y="4921250"/>
          <p14:tracePt t="3099" x="3092450" y="4711700"/>
          <p14:tracePt t="3116" x="3149600" y="4394200"/>
          <p14:tracePt t="3132" x="3232150" y="4038600"/>
          <p14:tracePt t="3149" x="3263900" y="3835400"/>
          <p14:tracePt t="3165" x="3276600" y="3689350"/>
          <p14:tracePt t="3182" x="3276600" y="3556000"/>
          <p14:tracePt t="3198" x="3276600" y="3321050"/>
          <p14:tracePt t="3215" x="3276600" y="3111500"/>
          <p14:tracePt t="3232" x="3251200" y="2863850"/>
          <p14:tracePt t="3248" x="3232150" y="2647950"/>
          <p14:tracePt t="3265" x="3194050" y="2387600"/>
          <p14:tracePt t="3282" x="3194050" y="2216150"/>
          <p14:tracePt t="3298" x="3194050" y="2101850"/>
          <p14:tracePt t="3315" x="3194050" y="1987550"/>
          <p14:tracePt t="3332" x="3194050" y="1892300"/>
          <p14:tracePt t="3348" x="3194050" y="1809750"/>
          <p14:tracePt t="3365" x="3194050" y="1758950"/>
          <p14:tracePt t="3382" x="3194050" y="1695450"/>
          <p14:tracePt t="3398" x="3194050" y="1676400"/>
          <p14:tracePt t="3415" x="3187700" y="1651000"/>
          <p14:tracePt t="3432" x="3175000" y="1625600"/>
          <p14:tracePt t="3448" x="3162300" y="1600200"/>
          <p14:tracePt t="3465" x="3149600" y="1555750"/>
          <p14:tracePt t="3482" x="3130550" y="1504950"/>
          <p14:tracePt t="3499" x="3105150" y="1466850"/>
          <p14:tracePt t="3515" x="3105150" y="1441450"/>
          <p14:tracePt t="3532" x="3098800" y="1435100"/>
          <p14:tracePt t="3639" x="3092450" y="1428750"/>
          <p14:tracePt t="3655" x="3079750" y="1435100"/>
          <p14:tracePt t="3663" x="3079750" y="1473200"/>
          <p14:tracePt t="3672" x="3079750" y="1504950"/>
          <p14:tracePt t="3682" x="3067050" y="1555750"/>
          <p14:tracePt t="3699" x="3054350" y="1644650"/>
          <p14:tracePt t="3716" x="3054350" y="1701800"/>
          <p14:tracePt t="3733" x="3048000" y="1708150"/>
          <p14:tracePt t="3816" x="3041650" y="1708150"/>
          <p14:tracePt t="3824" x="3041650" y="1689100"/>
          <p14:tracePt t="3832" x="3041650" y="1676400"/>
          <p14:tracePt t="3849" x="3041650" y="1651000"/>
          <p14:tracePt t="3866" x="3041650" y="1644650"/>
          <p14:tracePt t="3882" x="3041650" y="1631950"/>
          <p14:tracePt t="3927" x="3041650" y="1625600"/>
          <p14:tracePt t="3935" x="3041650" y="1619250"/>
          <p14:tracePt t="3949" x="3041650" y="1612900"/>
          <p14:tracePt t="3966" x="3041650" y="1600200"/>
          <p14:tracePt t="3982" x="3041650" y="1587500"/>
          <p14:tracePt t="3999" x="3041650" y="1574800"/>
          <p14:tracePt t="4376" x="3060700" y="1574800"/>
          <p14:tracePt t="4384" x="3079750" y="1574800"/>
          <p14:tracePt t="4391" x="3111500" y="1574800"/>
          <p14:tracePt t="4400" x="3130550" y="1574800"/>
          <p14:tracePt t="4416" x="3194050" y="1574800"/>
          <p14:tracePt t="4432" x="3238500" y="1574800"/>
          <p14:tracePt t="4449" x="3289300" y="1574800"/>
          <p14:tracePt t="4466" x="3340100" y="1574800"/>
          <p14:tracePt t="4483" x="3390900" y="1562100"/>
          <p14:tracePt t="4500" x="3460750" y="1549400"/>
          <p14:tracePt t="4516" x="3549650" y="1549400"/>
          <p14:tracePt t="4533" x="3651250" y="1536700"/>
          <p14:tracePt t="4549" x="3771900" y="1536700"/>
          <p14:tracePt t="4567" x="3975100" y="1536700"/>
          <p14:tracePt t="4583" x="4127500" y="1536700"/>
          <p14:tracePt t="4599" x="4267200" y="1536700"/>
          <p14:tracePt t="4616" x="4394200" y="1536700"/>
          <p14:tracePt t="4633" x="4514850" y="1536700"/>
          <p14:tracePt t="4649" x="4584700" y="1536700"/>
          <p14:tracePt t="4666" x="4622800" y="1536700"/>
          <p14:tracePt t="4700" x="4641850" y="1536700"/>
          <p14:tracePt t="4716" x="4692650" y="1536700"/>
          <p14:tracePt t="4733" x="4781550" y="1524000"/>
          <p14:tracePt t="4749" x="4927600" y="1504950"/>
          <p14:tracePt t="4767" x="5251450" y="1447800"/>
          <p14:tracePt t="4783" x="5511800" y="1409700"/>
          <p14:tracePt t="4799" x="5708650" y="1384300"/>
          <p14:tracePt t="4816" x="5797550" y="1371600"/>
          <p14:tracePt t="5008" x="5803900" y="1371600"/>
          <p14:tracePt t="5016" x="5803900" y="1384300"/>
          <p14:tracePt t="5023" x="5803900" y="1409700"/>
          <p14:tracePt t="5040" x="5791200" y="1416050"/>
          <p14:tracePt t="5049" x="5784850" y="1416050"/>
          <p14:tracePt t="5066" x="5734050" y="1416050"/>
          <p14:tracePt t="5083" x="5702300" y="1416050"/>
          <p14:tracePt t="5099" x="5683250" y="1416050"/>
          <p14:tracePt t="5116" x="5645150" y="1416050"/>
          <p14:tracePt t="5133" x="5613400" y="1416050"/>
          <p14:tracePt t="5150" x="5607050" y="1416050"/>
          <p14:tracePt t="5166" x="5600700" y="1409700"/>
          <p14:tracePt t="5280" x="5581650" y="1428750"/>
          <p14:tracePt t="5288" x="5581650" y="1466850"/>
          <p14:tracePt t="5300" x="5581650" y="1498600"/>
          <p14:tracePt t="5316" x="5575300" y="1543050"/>
          <p14:tracePt t="5333" x="5575300" y="1562100"/>
          <p14:tracePt t="8272" x="5645150" y="1568450"/>
          <p14:tracePt t="8280" x="5708650" y="1543050"/>
          <p14:tracePt t="8287" x="5715000" y="1543050"/>
          <p14:tracePt t="8304" x="5727700" y="1543050"/>
          <p14:tracePt t="8317" x="5759450" y="1543050"/>
          <p14:tracePt t="8334" x="5880100" y="1530350"/>
          <p14:tracePt t="8351" x="6076950" y="1504950"/>
          <p14:tracePt t="8367" x="6343650" y="1460500"/>
          <p14:tracePt t="8384" x="6527800" y="1428750"/>
          <p14:tracePt t="8401" x="6680200" y="1416050"/>
          <p14:tracePt t="8417" x="6781800" y="1390650"/>
          <p14:tracePt t="8434" x="6902450" y="1377950"/>
          <p14:tracePt t="8451" x="6953250" y="1377950"/>
          <p14:tracePt t="8467" x="6972300" y="1377950"/>
          <p14:tracePt t="8484" x="6985000" y="1371600"/>
          <p14:tracePt t="8517" x="6997700" y="1371600"/>
          <p14:tracePt t="8535" x="7105650" y="1371600"/>
          <p14:tracePt t="8551" x="7207250" y="1397000"/>
          <p14:tracePt t="8567" x="7366000" y="1416050"/>
          <p14:tracePt t="8584" x="7499350" y="1441450"/>
          <p14:tracePt t="8601" x="7588250" y="1441450"/>
          <p14:tracePt t="8617" x="7594600" y="1441450"/>
          <p14:tracePt t="8695" x="7575550" y="1447800"/>
          <p14:tracePt t="8704" x="7562850" y="1447800"/>
          <p14:tracePt t="8712" x="7518400" y="1454150"/>
          <p14:tracePt t="8719" x="7499350" y="1466850"/>
          <p14:tracePt t="8735" x="7467600" y="1498600"/>
          <p14:tracePt t="8751" x="7448550" y="1517650"/>
          <p14:tracePt t="8767" x="7397750" y="1587500"/>
          <p14:tracePt t="8784" x="7366000" y="1631950"/>
          <p14:tracePt t="8801" x="7308850" y="1676400"/>
          <p14:tracePt t="8817" x="7245350" y="1733550"/>
          <p14:tracePt t="8834" x="7137400" y="1784350"/>
          <p14:tracePt t="8851" x="6985000" y="1854200"/>
          <p14:tracePt t="8867" x="6826250" y="1930400"/>
          <p14:tracePt t="8884" x="6661150" y="2038350"/>
          <p14:tracePt t="8901" x="6546850" y="2139950"/>
          <p14:tracePt t="8917" x="6470650" y="2216150"/>
          <p14:tracePt t="8934" x="6438900" y="2222500"/>
        </p14:tracePtLst>
      </p14:laserTraceLst>
    </p:ext>
  </p:extLst>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0EE8E7B-4BAA-48C1-92B7-62A1DD2F81E2}" type="slidenum">
              <a:rPr lang="en-US" altLang="en-US" sz="1000" b="0">
                <a:solidFill>
                  <a:srgbClr val="9B9A98"/>
                </a:solidFill>
                <a:latin typeface="Arial" panose="020B0604020202020204" pitchFamily="34" charset="0"/>
              </a:rPr>
              <a:pPr/>
              <a:t>269</a:t>
            </a:fld>
            <a:endParaRPr lang="en-US" altLang="en-US" sz="1000" b="0">
              <a:solidFill>
                <a:srgbClr val="9B9A98"/>
              </a:solidFill>
              <a:latin typeface="Arial" panose="020B0604020202020204" pitchFamily="34" charset="0"/>
            </a:endParaRPr>
          </a:p>
        </p:txBody>
      </p:sp>
      <p:pic>
        <p:nvPicPr>
          <p:cNvPr id="39939" name="Picture 2"/>
          <p:cNvPicPr>
            <a:picLocks noChangeAspect="1" noChangeArrowheads="1"/>
          </p:cNvPicPr>
          <p:nvPr/>
        </p:nvPicPr>
        <p:blipFill>
          <a:blip r:embed="rId3">
            <a:extLst>
              <a:ext uri="{28A0092B-C50C-407E-A947-70E740481C1C}">
                <a14:useLocalDpi xmlns:a14="http://schemas.microsoft.com/office/drawing/2010/main" val="0"/>
              </a:ext>
            </a:extLst>
          </a:blip>
          <a:srcRect b="5249"/>
          <a:stretch>
            <a:fillRect/>
          </a:stretch>
        </p:blipFill>
        <p:spPr bwMode="auto">
          <a:xfrm>
            <a:off x="2030413" y="685800"/>
            <a:ext cx="80184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197475" y="2603501"/>
            <a:ext cx="947738" cy="4302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610538475"/>
      </p:ext>
    </p:extLst>
  </p:cSld>
  <p:clrMapOvr>
    <a:masterClrMapping/>
  </p:clrMapOvr>
  <mc:AlternateContent xmlns:mc="http://schemas.openxmlformats.org/markup-compatibility/2006">
    <mc:Choice xmlns:p14="http://schemas.microsoft.com/office/powerpoint/2010/main" Requires="p14">
      <p:transition spd="slow" p14:dur="2000" advTm="5839"/>
    </mc:Choice>
    <mc:Fallback>
      <p:transition spd="slow" advTm="583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C209B9B-8B00-482F-AAC9-5BF549A7D157}" type="slidenum">
              <a:rPr lang="en-US" altLang="en-US" sz="1000" b="0">
                <a:solidFill>
                  <a:srgbClr val="9B9A98"/>
                </a:solidFill>
                <a:latin typeface="Arial" panose="020B0604020202020204" pitchFamily="34" charset="0"/>
              </a:rPr>
              <a:pPr/>
              <a:t>270</a:t>
            </a:fld>
            <a:endParaRPr lang="en-US" altLang="en-US" sz="1000" b="0">
              <a:solidFill>
                <a:srgbClr val="9B9A98"/>
              </a:solidFill>
              <a:latin typeface="Arial" panose="020B0604020202020204" pitchFamily="34" charset="0"/>
            </a:endParaRPr>
          </a:p>
        </p:txBody>
      </p:sp>
      <p:pic>
        <p:nvPicPr>
          <p:cNvPr id="40963" name="Picture 2"/>
          <p:cNvPicPr>
            <a:picLocks noChangeAspect="1" noChangeArrowheads="1"/>
          </p:cNvPicPr>
          <p:nvPr/>
        </p:nvPicPr>
        <p:blipFill>
          <a:blip r:embed="rId3">
            <a:extLst>
              <a:ext uri="{28A0092B-C50C-407E-A947-70E740481C1C}">
                <a14:useLocalDpi xmlns:a14="http://schemas.microsoft.com/office/drawing/2010/main" val="0"/>
              </a:ext>
            </a:extLst>
          </a:blip>
          <a:srcRect b="5531"/>
          <a:stretch>
            <a:fillRect/>
          </a:stretch>
        </p:blipFill>
        <p:spPr bwMode="auto">
          <a:xfrm>
            <a:off x="2163763" y="727075"/>
            <a:ext cx="794385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87625" y="1481139"/>
            <a:ext cx="565150" cy="255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96113" y="1482726"/>
            <a:ext cx="565150"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021263" y="1503364"/>
            <a:ext cx="565150" cy="2555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Rounded Rectangle 6"/>
          <p:cNvSpPr>
            <a:spLocks noChangeArrowheads="1"/>
          </p:cNvSpPr>
          <p:nvPr/>
        </p:nvSpPr>
        <p:spPr bwMode="auto">
          <a:xfrm>
            <a:off x="5372101" y="2660650"/>
            <a:ext cx="981075" cy="4905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914629493"/>
      </p:ext>
    </p:extLst>
  </p:cSld>
  <p:clrMapOvr>
    <a:masterClrMapping/>
  </p:clrMapOvr>
  <mc:AlternateContent xmlns:mc="http://schemas.openxmlformats.org/markup-compatibility/2006">
    <mc:Choice xmlns:p14="http://schemas.microsoft.com/office/powerpoint/2010/main" Requires="p14">
      <p:transition spd="slow" p14:dur="2000" advTm="15919"/>
    </mc:Choice>
    <mc:Fallback>
      <p:transition spd="slow" advTm="159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extLst>
    <p:ext uri="{3A86A75C-4F4B-4683-9AE1-C65F6400EC91}">
      <p14:laserTraceLst xmlns:p14="http://schemas.microsoft.com/office/powerpoint/2010/main">
        <p14:tracePtLst>
          <p14:tracePt t="4278" x="6432550" y="2235200"/>
          <p14:tracePt t="4286" x="6432550" y="2336800"/>
          <p14:tracePt t="4294" x="6432550" y="2457450"/>
          <p14:tracePt t="4303" x="6400800" y="2584450"/>
          <p14:tracePt t="4320" x="6400800" y="2794000"/>
          <p14:tracePt t="4336" x="6369050" y="2946400"/>
          <p14:tracePt t="4353" x="6311900" y="3105150"/>
          <p14:tracePt t="4370" x="6273800" y="3232150"/>
          <p14:tracePt t="4386" x="6223000" y="3308350"/>
          <p14:tracePt t="4403" x="6203950" y="3327400"/>
          <p14:tracePt t="4446" x="6197600" y="3327400"/>
          <p14:tracePt t="4462" x="6178550" y="3308350"/>
          <p14:tracePt t="4470" x="6178550" y="3257550"/>
          <p14:tracePt t="4486" x="6159500" y="3098800"/>
          <p14:tracePt t="4503" x="6159500" y="2971800"/>
          <p14:tracePt t="4520" x="6159500" y="2921000"/>
          <p14:tracePt t="4536" x="6159500" y="2908300"/>
          <p14:tracePt t="4574" x="6146800" y="2933700"/>
          <p14:tracePt t="4586" x="6127750" y="2990850"/>
          <p14:tracePt t="4603" x="6064250" y="3175000"/>
          <p14:tracePt t="4620" x="6000750" y="3403600"/>
          <p14:tracePt t="4637" x="5937250" y="3511550"/>
          <p14:tracePt t="4653" x="5937250" y="3524250"/>
          <p14:tracePt t="4702" x="5937250" y="3498850"/>
          <p14:tracePt t="4710" x="5962650" y="3441700"/>
          <p14:tracePt t="4720" x="5975350" y="3390900"/>
          <p14:tracePt t="4737" x="5988050" y="3327400"/>
          <p14:tracePt t="4753" x="5994400" y="3314700"/>
          <p14:tracePt t="4787" x="5994400" y="3302000"/>
        </p14:tracePtLst>
      </p14:laserTraceLst>
    </p:ext>
  </p:extLst>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4D73D99-F458-4EEB-8F23-478DBC20BEF5}" type="slidenum">
              <a:rPr lang="en-US" altLang="en-US" sz="1000" b="0">
                <a:solidFill>
                  <a:srgbClr val="9B9A98"/>
                </a:solidFill>
                <a:latin typeface="Arial" panose="020B0604020202020204" pitchFamily="34" charset="0"/>
              </a:rPr>
              <a:pPr/>
              <a:t>271</a:t>
            </a:fld>
            <a:endParaRPr lang="en-US" altLang="en-US" sz="1000" b="0">
              <a:solidFill>
                <a:srgbClr val="9B9A98"/>
              </a:solidFill>
              <a:latin typeface="Arial" panose="020B0604020202020204" pitchFamily="34" charset="0"/>
            </a:endParaRPr>
          </a:p>
        </p:txBody>
      </p:sp>
      <p:pic>
        <p:nvPicPr>
          <p:cNvPr id="41987" name="Picture 2"/>
          <p:cNvPicPr>
            <a:picLocks noChangeAspect="1" noChangeArrowheads="1"/>
          </p:cNvPicPr>
          <p:nvPr/>
        </p:nvPicPr>
        <p:blipFill>
          <a:blip r:embed="rId3">
            <a:extLst>
              <a:ext uri="{28A0092B-C50C-407E-A947-70E740481C1C}">
                <a14:useLocalDpi xmlns:a14="http://schemas.microsoft.com/office/drawing/2010/main" val="0"/>
              </a:ext>
            </a:extLst>
          </a:blip>
          <a:srcRect b="4558"/>
          <a:stretch>
            <a:fillRect/>
          </a:stretch>
        </p:blipFill>
        <p:spPr bwMode="auto">
          <a:xfrm>
            <a:off x="2081214" y="711200"/>
            <a:ext cx="7826375"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486025" y="1595438"/>
            <a:ext cx="565150" cy="1889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861176" y="1616076"/>
            <a:ext cx="631825" cy="1762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815889309"/>
      </p:ext>
    </p:extLst>
  </p:cSld>
  <p:clrMapOvr>
    <a:masterClrMapping/>
  </p:clrMapOvr>
  <mc:AlternateContent xmlns:mc="http://schemas.openxmlformats.org/markup-compatibility/2006">
    <mc:Choice xmlns:p14="http://schemas.microsoft.com/office/powerpoint/2010/main" Requires="p14">
      <p:transition spd="slow" p14:dur="2000" advTm="8225"/>
    </mc:Choice>
    <mc:Fallback>
      <p:transition spd="slow" advTm="822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1073" x="6000750" y="3302000"/>
          <p14:tracePt t="1081" x="6229350" y="3302000"/>
          <p14:tracePt t="1089" x="6889750" y="3244850"/>
          <p14:tracePt t="1105" x="8121650" y="2901950"/>
          <p14:tracePt t="1122" x="8343900" y="2768600"/>
          <p14:tracePt t="1139" x="8439150" y="2603500"/>
          <p14:tracePt t="1155" x="8661400" y="2197100"/>
          <p14:tracePt t="1172" x="8782050" y="2000250"/>
          <p14:tracePt t="1189" x="8858250" y="1809750"/>
          <p14:tracePt t="1206" x="8870950" y="1689100"/>
          <p14:tracePt t="1222" x="8870950" y="1651000"/>
          <p14:tracePt t="1239" x="8870950" y="1625600"/>
          <p14:tracePt t="1256" x="8858250" y="1606550"/>
          <p14:tracePt t="1272" x="8845550" y="1600200"/>
          <p14:tracePt t="1305" x="8839200" y="1593850"/>
          <p14:tracePt t="1322" x="8782050" y="1600200"/>
          <p14:tracePt t="1339" x="8610600" y="1644650"/>
          <p14:tracePt t="1355" x="8261350" y="1746250"/>
          <p14:tracePt t="1372" x="7893050" y="1873250"/>
          <p14:tracePt t="1389" x="7543800" y="2044700"/>
          <p14:tracePt t="1405" x="7340600" y="2120900"/>
          <p14:tracePt t="1422" x="7315200" y="2133600"/>
          <p14:tracePt t="1473" x="7308850" y="2101850"/>
          <p14:tracePt t="1480" x="7327900" y="2063750"/>
          <p14:tracePt t="1489" x="7334250" y="2038350"/>
          <p14:tracePt t="1505" x="7359650" y="1968500"/>
          <p14:tracePt t="1522" x="7366000" y="1955800"/>
          <p14:tracePt t="1539" x="7366000" y="1943100"/>
          <p14:tracePt t="1585" x="7353300" y="1943100"/>
          <p14:tracePt t="1592" x="7334250" y="1943100"/>
          <p14:tracePt t="1601" x="7315200" y="1943100"/>
          <p14:tracePt t="1608" x="7283450" y="1943100"/>
          <p14:tracePt t="1622" x="7264400" y="1943100"/>
          <p14:tracePt t="1639" x="7239000" y="1943100"/>
          <p14:tracePt t="1737" x="7232650" y="1936750"/>
          <p14:tracePt t="1745" x="7232650" y="1930400"/>
          <p14:tracePt t="1777" x="7232650" y="1924050"/>
          <p14:tracePt t="1801" x="7232650" y="1911350"/>
          <p14:tracePt t="1825" x="7232650" y="1905000"/>
          <p14:tracePt t="1841" x="7232650" y="1898650"/>
          <p14:tracePt t="1849" x="7232650" y="1892300"/>
          <p14:tracePt t="1857" x="7232650" y="1879600"/>
          <p14:tracePt t="1872" x="7232650" y="1866900"/>
          <p14:tracePt t="1889" x="7232650" y="1835150"/>
          <p14:tracePt t="1906" x="7232650" y="1809750"/>
          <p14:tracePt t="1922" x="7232650" y="1784350"/>
          <p14:tracePt t="1938" x="7239000" y="1765300"/>
          <p14:tracePt t="3153" x="7232650" y="1790700"/>
          <p14:tracePt t="3161" x="7181850" y="1924050"/>
          <p14:tracePt t="3173" x="7099300" y="2101850"/>
          <p14:tracePt t="3189" x="6896100" y="2578100"/>
          <p14:tracePt t="3206" x="6705600" y="3009900"/>
          <p14:tracePt t="3223" x="6496050" y="3352800"/>
          <p14:tracePt t="3240" x="6229350" y="3613150"/>
          <p14:tracePt t="3256" x="6178550" y="3638550"/>
          <p14:tracePt t="3273" x="6045200" y="3663950"/>
          <p14:tracePt t="3289" x="6000750" y="3663950"/>
          <p14:tracePt t="3306" x="5956300" y="3663950"/>
          <p14:tracePt t="3323" x="5930900" y="3663950"/>
          <p14:tracePt t="3339" x="5924550" y="3663950"/>
          <p14:tracePt t="3356" x="5905500" y="3663950"/>
          <p14:tracePt t="3373" x="5899150" y="3663950"/>
          <p14:tracePt t="3390" x="5892800" y="3663950"/>
          <p14:tracePt t="3406" x="5886450" y="3663950"/>
        </p14:tracePtLst>
      </p14:laserTraceLst>
    </p:ext>
  </p:extLst>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6F1780C-56E8-4543-912C-C0C938611833}" type="slidenum">
              <a:rPr lang="en-US" altLang="en-US" sz="1000" b="0">
                <a:solidFill>
                  <a:srgbClr val="9B9A98"/>
                </a:solidFill>
                <a:latin typeface="Arial" panose="020B0604020202020204" pitchFamily="34" charset="0"/>
              </a:rPr>
              <a:pPr/>
              <a:t>272</a:t>
            </a:fld>
            <a:endParaRPr lang="en-US" altLang="en-US" sz="1000" b="0">
              <a:solidFill>
                <a:srgbClr val="9B9A98"/>
              </a:solidFill>
              <a:latin typeface="Arial" panose="020B0604020202020204" pitchFamily="34" charset="0"/>
            </a:endParaRPr>
          </a:p>
        </p:txBody>
      </p:sp>
      <p:pic>
        <p:nvPicPr>
          <p:cNvPr id="43011" name="Picture 1"/>
          <p:cNvPicPr>
            <a:picLocks noChangeAspect="1" noChangeArrowheads="1"/>
          </p:cNvPicPr>
          <p:nvPr/>
        </p:nvPicPr>
        <p:blipFill>
          <a:blip r:embed="rId3">
            <a:extLst>
              <a:ext uri="{28A0092B-C50C-407E-A947-70E740481C1C}">
                <a14:useLocalDpi xmlns:a14="http://schemas.microsoft.com/office/drawing/2010/main" val="0"/>
              </a:ext>
            </a:extLst>
          </a:blip>
          <a:srcRect b="4607"/>
          <a:stretch>
            <a:fillRect/>
          </a:stretch>
        </p:blipFill>
        <p:spPr bwMode="auto">
          <a:xfrm>
            <a:off x="2170113" y="714375"/>
            <a:ext cx="82296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19364" y="1230314"/>
            <a:ext cx="1647825" cy="7397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715918320"/>
      </p:ext>
    </p:extLst>
  </p:cSld>
  <p:clrMapOvr>
    <a:masterClrMapping/>
  </p:clrMapOvr>
  <mc:AlternateContent xmlns:mc="http://schemas.openxmlformats.org/markup-compatibility/2006">
    <mc:Choice xmlns:p14="http://schemas.microsoft.com/office/powerpoint/2010/main" Requires="p14">
      <p:transition spd="slow" p14:dur="2000" advTm="27136"/>
    </mc:Choice>
    <mc:Fallback>
      <p:transition spd="slow" advTm="271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p:ext uri="{3A86A75C-4F4B-4683-9AE1-C65F6400EC91}">
      <p14:laserTraceLst xmlns:p14="http://schemas.microsoft.com/office/powerpoint/2010/main">
        <p14:tracePtLst>
          <p14:tracePt t="872" x="5753100" y="3663950"/>
          <p14:tracePt t="880" x="5480050" y="3524250"/>
          <p14:tracePt t="888" x="5232400" y="3403600"/>
          <p14:tracePt t="900" x="4921250" y="3225800"/>
          <p14:tracePt t="916" x="4387850" y="2851150"/>
          <p14:tracePt t="933" x="3962400" y="2501900"/>
          <p14:tracePt t="950" x="3702050" y="2209800"/>
          <p14:tracePt t="967" x="3587750" y="2019300"/>
          <p14:tracePt t="983" x="3562350" y="1968500"/>
          <p14:tracePt t="999" x="3505200" y="1790700"/>
          <p14:tracePt t="1016" x="3454400" y="1670050"/>
          <p14:tracePt t="1033" x="3371850" y="1574800"/>
          <p14:tracePt t="1050" x="3295650" y="1485900"/>
          <p14:tracePt t="1066" x="3251200" y="1441450"/>
          <p14:tracePt t="1083" x="3232150" y="1422400"/>
          <p14:tracePt t="1101" x="3225800" y="1422400"/>
          <p14:tracePt t="1144" x="3213100" y="1409700"/>
          <p14:tracePt t="1160" x="3206750" y="1409700"/>
          <p14:tracePt t="1168" x="3200400" y="1409700"/>
          <p14:tracePt t="1183" x="3175000" y="1409700"/>
          <p14:tracePt t="1200" x="3155950" y="1403350"/>
          <p14:tracePt t="1216" x="3136900" y="1397000"/>
          <p14:tracePt t="1233" x="3098800" y="1377950"/>
          <p14:tracePt t="1250" x="3079750" y="1365250"/>
          <p14:tracePt t="1266" x="3060700" y="1358900"/>
          <p14:tracePt t="1344" x="3054350" y="1358900"/>
          <p14:tracePt t="1352" x="3048000" y="1371600"/>
          <p14:tracePt t="1360" x="3041650" y="1390650"/>
          <p14:tracePt t="1368" x="3028950" y="1403350"/>
          <p14:tracePt t="1383" x="3028950" y="1422400"/>
          <p14:tracePt t="1400" x="3003550" y="1447800"/>
          <p14:tracePt t="1416" x="2997200" y="1454150"/>
          <p14:tracePt t="1433" x="2990850" y="1460500"/>
          <p14:tracePt t="1450" x="2984500" y="1460500"/>
          <p14:tracePt t="1467" x="2952750" y="1460500"/>
          <p14:tracePt t="1483" x="2933700" y="1460500"/>
          <p14:tracePt t="1500" x="2921000" y="1460500"/>
          <p14:tracePt t="1600" x="2914650" y="1460500"/>
          <p14:tracePt t="1608" x="2908300" y="1460500"/>
          <p14:tracePt t="1616" x="2901950" y="1460500"/>
          <p14:tracePt t="1633" x="2882900" y="1460500"/>
          <p14:tracePt t="1650" x="2851150" y="1460500"/>
          <p14:tracePt t="1666" x="2844800" y="1460500"/>
          <p14:tracePt t="2096" x="2838450" y="1460500"/>
          <p14:tracePt t="2120" x="2838450" y="1473200"/>
          <p14:tracePt t="2416" x="2838450" y="1479550"/>
          <p14:tracePt t="2424" x="2838450" y="1504950"/>
          <p14:tracePt t="2433" x="2844800" y="1530350"/>
          <p14:tracePt t="2450" x="2844800" y="1562100"/>
          <p14:tracePt t="2467" x="2844800" y="1568450"/>
          <p14:tracePt t="2483" x="2844800" y="1574800"/>
          <p14:tracePt t="2500" x="2844800" y="1587500"/>
          <p14:tracePt t="2533" x="2844800" y="1600200"/>
          <p14:tracePt t="2550" x="2844800" y="1625600"/>
          <p14:tracePt t="2567" x="2844800" y="1657350"/>
          <p14:tracePt t="2583" x="2844800" y="1670050"/>
          <p14:tracePt t="2600" x="2844800" y="1695450"/>
          <p14:tracePt t="2617" x="2844800" y="1733550"/>
          <p14:tracePt t="2633" x="2844800" y="1765300"/>
          <p14:tracePt t="2650" x="2844800" y="1771650"/>
          <p14:tracePt t="2667" x="2844800" y="1778000"/>
          <p14:tracePt t="2808" x="2844800" y="1752600"/>
          <p14:tracePt t="2816" x="2844800" y="1695450"/>
          <p14:tracePt t="2824" x="2844800" y="1657350"/>
          <p14:tracePt t="2833" x="2844800" y="1631950"/>
          <p14:tracePt t="2850" x="2844800" y="1574800"/>
          <p14:tracePt t="2867" x="2844800" y="1504950"/>
          <p14:tracePt t="2883" x="2844800" y="1435100"/>
          <p14:tracePt t="2900" x="2844800" y="1397000"/>
          <p14:tracePt t="2917" x="2844800" y="1371600"/>
          <p14:tracePt t="2934" x="2844800" y="1352550"/>
          <p14:tracePt t="2951" x="2851150" y="1339850"/>
          <p14:tracePt t="3360" x="2851150" y="1346200"/>
          <p14:tracePt t="3367" x="2851150" y="1365250"/>
          <p14:tracePt t="3375" x="2851150" y="1377950"/>
          <p14:tracePt t="3384" x="2851150" y="1384300"/>
          <p14:tracePt t="3401" x="2851150" y="1422400"/>
          <p14:tracePt t="3417" x="2851150" y="1441450"/>
          <p14:tracePt t="3434" x="2851150" y="1454150"/>
          <p14:tracePt t="3450" x="2851150" y="1466850"/>
          <p14:tracePt t="3467" x="2851150" y="1479550"/>
          <p14:tracePt t="3484" x="2851150" y="1504950"/>
          <p14:tracePt t="3500" x="2851150" y="1536700"/>
          <p14:tracePt t="3517" x="2851150" y="1549400"/>
          <p14:tracePt t="3534" x="2851150" y="1562100"/>
          <p14:tracePt t="3551" x="2851150" y="1593850"/>
          <p14:tracePt t="3567" x="2851150" y="1619250"/>
          <p14:tracePt t="3584" x="2851150" y="1651000"/>
          <p14:tracePt t="3600" x="2851150" y="1676400"/>
          <p14:tracePt t="3617" x="2851150" y="1682750"/>
          <p14:tracePt t="3634" x="2851150" y="1708150"/>
          <p14:tracePt t="3650" x="2851150" y="1714500"/>
          <p14:tracePt t="3667" x="2844800" y="1746250"/>
          <p14:tracePt t="3684" x="2844800" y="1778000"/>
          <p14:tracePt t="3700" x="2844800" y="1822450"/>
          <p14:tracePt t="3717" x="2832100" y="1841500"/>
          <p14:tracePt t="3734" x="2832100" y="1847850"/>
          <p14:tracePt t="3864" x="2832100" y="1835150"/>
          <p14:tracePt t="3872" x="2832100" y="1803400"/>
          <p14:tracePt t="3884" x="2832100" y="1784350"/>
          <p14:tracePt t="3900" x="2832100" y="1733550"/>
          <p14:tracePt t="3917" x="2832100" y="1663700"/>
          <p14:tracePt t="3933" x="2832100" y="1625600"/>
          <p14:tracePt t="3950" x="2832100" y="1562100"/>
          <p14:tracePt t="3967" x="2832100" y="1530350"/>
          <p14:tracePt t="3983" x="2832100" y="1492250"/>
          <p14:tracePt t="4000" x="2838450" y="1479550"/>
          <p14:tracePt t="4017" x="2838450" y="1466850"/>
          <p14:tracePt t="4033" x="2838450" y="1447800"/>
          <p14:tracePt t="4224" x="2838450" y="1454150"/>
          <p14:tracePt t="4232" x="2838450" y="1485900"/>
          <p14:tracePt t="4239" x="2838450" y="1536700"/>
          <p14:tracePt t="4251" x="2838450" y="1587500"/>
          <p14:tracePt t="4267" x="2838450" y="1670050"/>
          <p14:tracePt t="4284" x="2838450" y="1720850"/>
          <p14:tracePt t="4301" x="2838450" y="1739900"/>
          <p14:tracePt t="4560" x="2838450" y="1733550"/>
          <p14:tracePt t="4568" x="2844800" y="1733550"/>
          <p14:tracePt t="4576" x="2857500" y="1708150"/>
          <p14:tracePt t="4584" x="2863850" y="1695450"/>
          <p14:tracePt t="4601" x="2927350" y="1638300"/>
          <p14:tracePt t="4617" x="3028950" y="1606550"/>
          <p14:tracePt t="4634" x="3098800" y="1581150"/>
          <p14:tracePt t="4651" x="3136900" y="1568450"/>
          <p14:tracePt t="4667" x="3162300" y="1562100"/>
          <p14:tracePt t="4684" x="3168650" y="1555750"/>
          <p14:tracePt t="4701" x="3175000" y="1555750"/>
          <p14:tracePt t="4718" x="3181350" y="1543050"/>
          <p14:tracePt t="4734" x="3194050" y="1543050"/>
          <p14:tracePt t="4751" x="3213100" y="1530350"/>
          <p14:tracePt t="4767" x="3244850" y="1517650"/>
          <p14:tracePt t="4784" x="3257550" y="1511300"/>
          <p14:tracePt t="4824" x="3270250" y="1511300"/>
          <p14:tracePt t="4840" x="3276600" y="1504950"/>
          <p14:tracePt t="4851" x="3282950" y="1504950"/>
          <p14:tracePt t="4867" x="3295650" y="1498600"/>
          <p14:tracePt t="5160" x="3308350" y="1504950"/>
          <p14:tracePt t="5200" x="3314700" y="1504950"/>
          <p14:tracePt t="5208" x="3321050" y="1498600"/>
          <p14:tracePt t="5808" x="3308350" y="1492250"/>
          <p14:tracePt t="5816" x="3302000" y="1492250"/>
          <p14:tracePt t="5824" x="3295650" y="1492250"/>
          <p14:tracePt t="5960" x="3282950" y="1492250"/>
          <p14:tracePt t="5984" x="3276600" y="1492250"/>
          <p14:tracePt t="6000" x="3270250" y="1492250"/>
          <p14:tracePt t="6017" x="3257550" y="1492250"/>
          <p14:tracePt t="7184" x="3257550" y="1511300"/>
          <p14:tracePt t="7192" x="3257550" y="1524000"/>
          <p14:tracePt t="7201" x="3257550" y="1530350"/>
          <p14:tracePt t="7218" x="3257550" y="1549400"/>
          <p14:tracePt t="7235" x="3257550" y="1555750"/>
          <p14:tracePt t="7576" x="3257550" y="1574800"/>
          <p14:tracePt t="7584" x="3257550" y="1581150"/>
          <p14:tracePt t="7600" x="3257550" y="1593850"/>
          <p14:tracePt t="7616" x="3257550" y="1600200"/>
          <p14:tracePt t="7648" x="3257550" y="1606550"/>
          <p14:tracePt t="7672" x="3257550" y="1619250"/>
          <p14:tracePt t="7680" x="3257550" y="1625600"/>
          <p14:tracePt t="7688" x="3257550" y="1644650"/>
          <p14:tracePt t="7702" x="3257550" y="1663700"/>
          <p14:tracePt t="7719" x="3257550" y="1689100"/>
          <p14:tracePt t="7735" x="3257550" y="1695450"/>
          <p14:tracePt t="7800" x="3257550" y="1701800"/>
          <p14:tracePt t="7808" x="3257550" y="1708150"/>
          <p14:tracePt t="7839" x="3251200" y="1727200"/>
          <p14:tracePt t="8296" x="3263900" y="1727200"/>
          <p14:tracePt t="8304" x="3276600" y="1727200"/>
          <p14:tracePt t="8312" x="3282950" y="1714500"/>
          <p14:tracePt t="8320" x="3302000" y="1689100"/>
          <p14:tracePt t="8335" x="3333750" y="1670050"/>
          <p14:tracePt t="8352" x="3365500" y="1651000"/>
          <p14:tracePt t="8369" x="3371850" y="1651000"/>
          <p14:tracePt t="8385" x="3378200" y="1644650"/>
          <p14:tracePt t="8402" x="3403600" y="1644650"/>
          <p14:tracePt t="8419" x="3448050" y="1625600"/>
          <p14:tracePt t="8435" x="3492500" y="1612900"/>
          <p14:tracePt t="8452" x="3524250" y="1606550"/>
          <p14:tracePt t="8469" x="3575050" y="1587500"/>
          <p14:tracePt t="8485" x="3587750" y="1587500"/>
          <p14:tracePt t="8502" x="3594100" y="1574800"/>
          <p14:tracePt t="8584" x="3594100" y="1568450"/>
          <p14:tracePt t="8592" x="3600450" y="1562100"/>
          <p14:tracePt t="8608" x="3606800" y="1562100"/>
          <p14:tracePt t="8619" x="3613150" y="1562100"/>
          <p14:tracePt t="8635" x="3619500" y="1543050"/>
          <p14:tracePt t="8652" x="3625850" y="1530350"/>
          <p14:tracePt t="8669" x="3625850" y="1524000"/>
          <p14:tracePt t="8685" x="3632200" y="1524000"/>
          <p14:tracePt t="8701" x="3638550" y="1517650"/>
          <p14:tracePt t="8864" x="3663950" y="1524000"/>
          <p14:tracePt t="8872" x="3676650" y="1606550"/>
          <p14:tracePt t="8880" x="3695700" y="1714500"/>
          <p14:tracePt t="8888" x="3695700" y="1784350"/>
          <p14:tracePt t="8903" x="3695700" y="1898650"/>
          <p14:tracePt t="8919" x="3695700" y="1936750"/>
          <p14:tracePt t="8935" x="3695700" y="1949450"/>
          <p14:tracePt t="9000" x="3695700" y="1936750"/>
          <p14:tracePt t="9008" x="3702050" y="1905000"/>
          <p14:tracePt t="9019" x="3702050" y="1873250"/>
          <p14:tracePt t="9035" x="3714750" y="1784350"/>
          <p14:tracePt t="9052" x="3727450" y="1714500"/>
          <p14:tracePt t="9069" x="3740150" y="1670050"/>
          <p14:tracePt t="9085" x="3740150" y="1631950"/>
          <p14:tracePt t="9102" x="3740150" y="1619250"/>
          <p14:tracePt t="9200" x="3746500" y="1600200"/>
          <p14:tracePt t="9400" x="3733800" y="1606550"/>
          <p14:tracePt t="9408" x="3727450" y="1619250"/>
          <p14:tracePt t="9419" x="3708400" y="1638300"/>
          <p14:tracePt t="9436" x="3638550" y="1695450"/>
          <p14:tracePt t="9452" x="3549650" y="1720850"/>
          <p14:tracePt t="9469" x="3441700" y="1733550"/>
          <p14:tracePt t="9486" x="3308350" y="1752600"/>
          <p14:tracePt t="9503" x="3086100" y="1752600"/>
          <p14:tracePt t="9519" x="2952750" y="1752600"/>
          <p14:tracePt t="9536" x="2870200" y="1752600"/>
          <p14:tracePt t="9552" x="2825750" y="1746250"/>
          <p14:tracePt t="9569" x="2819400" y="1746250"/>
          <p14:tracePt t="9632" x="2813050" y="1746250"/>
          <p14:tracePt t="9640" x="2813050" y="1752600"/>
          <p14:tracePt t="9652" x="2819400" y="1771650"/>
          <p14:tracePt t="9669" x="2838450" y="1816100"/>
          <p14:tracePt t="9686" x="2838450" y="1828800"/>
          <p14:tracePt t="9896" x="2838450" y="1822450"/>
          <p14:tracePt t="10287" x="2838450" y="1828800"/>
          <p14:tracePt t="10295" x="2838450" y="1841500"/>
          <p14:tracePt t="10311" x="2838450" y="1847850"/>
          <p14:tracePt t="10328" x="2838450" y="1854200"/>
          <p14:tracePt t="10344" x="2838450" y="1866900"/>
          <p14:tracePt t="10352" x="2838450" y="1873250"/>
          <p14:tracePt t="10369" x="2838450" y="1885950"/>
          <p14:tracePt t="10386" x="2838450" y="1898650"/>
          <p14:tracePt t="10403" x="2838450" y="1905000"/>
          <p14:tracePt t="10419" x="2838450" y="1911350"/>
          <p14:tracePt t="10456" x="2838450" y="1917700"/>
          <p14:tracePt t="10464" x="2838450" y="1930400"/>
          <p14:tracePt t="10472" x="2838450" y="1936750"/>
          <p14:tracePt t="10486" x="2838450" y="1943100"/>
          <p14:tracePt t="10503" x="2838450" y="1962150"/>
          <p14:tracePt t="10536" x="2838450" y="1968500"/>
          <p14:tracePt t="10568" x="2838450" y="1974850"/>
          <p14:tracePt t="10584" x="2838450" y="1987550"/>
          <p14:tracePt t="10592" x="2838450" y="1993900"/>
          <p14:tracePt t="10603" x="2838450" y="2000250"/>
          <p14:tracePt t="10619" x="2838450" y="2019300"/>
          <p14:tracePt t="10636" x="2838450" y="2057400"/>
          <p14:tracePt t="10653" x="2838450" y="2070100"/>
          <p14:tracePt t="10669" x="2825750" y="2089150"/>
          <p14:tracePt t="10686" x="2825750" y="2108200"/>
          <p14:tracePt t="10719" x="2825750" y="2114550"/>
          <p14:tracePt t="10831" x="2825750" y="2120900"/>
          <p14:tracePt t="10847" x="2825750" y="2127250"/>
          <p14:tracePt t="10855" x="2819400" y="2127250"/>
          <p14:tracePt t="10887" x="2819400" y="2133600"/>
          <p14:tracePt t="11016" x="2819400" y="2127250"/>
          <p14:tracePt t="11024" x="2819400" y="2120900"/>
          <p14:tracePt t="11036" x="2819400" y="2108200"/>
          <p14:tracePt t="11053" x="2819400" y="2095500"/>
          <p14:tracePt t="11070" x="2819400" y="2076450"/>
          <p14:tracePt t="11086" x="2819400" y="2070100"/>
          <p14:tracePt t="11103" x="2819400" y="2063750"/>
          <p14:tracePt t="11119" x="2819400" y="2057400"/>
          <p14:tracePt t="11168" x="2819400" y="2044700"/>
          <p14:tracePt t="11904" x="2825750" y="2044700"/>
          <p14:tracePt t="11912" x="2863850" y="2044700"/>
          <p14:tracePt t="11920" x="2914650" y="2012950"/>
          <p14:tracePt t="11936" x="2990850" y="1974850"/>
          <p14:tracePt t="11953" x="3073400" y="1943100"/>
          <p14:tracePt t="11970" x="3124200" y="1917700"/>
          <p14:tracePt t="11986" x="3143250" y="1898650"/>
          <p14:tracePt t="12003" x="3162300" y="1885950"/>
          <p14:tracePt t="12020" x="3175000" y="1860550"/>
          <p14:tracePt t="12036" x="3200400" y="1841500"/>
          <p14:tracePt t="12053" x="3219450" y="1816100"/>
          <p14:tracePt t="12070" x="3232150" y="1784350"/>
          <p14:tracePt t="12087" x="3244850" y="1758950"/>
          <p14:tracePt t="12103" x="3257550" y="1714500"/>
          <p14:tracePt t="12120" x="3276600" y="1676400"/>
          <p14:tracePt t="12136" x="3289300" y="1631950"/>
          <p14:tracePt t="12153" x="3295650" y="1606550"/>
          <p14:tracePt t="12170" x="3295650" y="1568450"/>
          <p14:tracePt t="12186" x="3302000" y="1549400"/>
          <p14:tracePt t="12203" x="3302000" y="1543050"/>
          <p14:tracePt t="12220" x="3302000" y="1536700"/>
          <p14:tracePt t="12280" x="3302000" y="1524000"/>
          <p14:tracePt t="12439" x="3302000" y="1517650"/>
          <p14:tracePt t="12696" x="3302000" y="1536700"/>
          <p14:tracePt t="12704" x="3282950" y="1555750"/>
          <p14:tracePt t="12712" x="3270250" y="1568450"/>
          <p14:tracePt t="12720" x="3244850" y="1593850"/>
          <p14:tracePt t="12736" x="3187700" y="1663700"/>
          <p14:tracePt t="12753" x="3136900" y="1727200"/>
          <p14:tracePt t="12769" x="3067050" y="1771650"/>
          <p14:tracePt t="12786" x="3022600" y="1822450"/>
          <p14:tracePt t="12803" x="2984500" y="1860550"/>
          <p14:tracePt t="12820" x="2959100" y="1879600"/>
          <p14:tracePt t="12837" x="2952750" y="1885950"/>
          <p14:tracePt t="12928" x="2940050" y="1892300"/>
          <p14:tracePt t="12951" x="2940050" y="1898650"/>
          <p14:tracePt t="12959" x="2933700" y="1917700"/>
          <p14:tracePt t="12975" x="2927350" y="1924050"/>
          <p14:tracePt t="12983" x="2921000" y="1930400"/>
          <p14:tracePt t="13112" x="2921000" y="1924050"/>
          <p14:tracePt t="13128" x="2921000" y="1917700"/>
          <p14:tracePt t="13136" x="2921000" y="1911350"/>
          <p14:tracePt t="13144" x="2921000" y="1898650"/>
          <p14:tracePt t="13160" x="2921000" y="1892300"/>
          <p14:tracePt t="13170" x="2921000" y="1879600"/>
          <p14:tracePt t="13187" x="2959100" y="1828800"/>
          <p14:tracePt t="13203" x="3016250" y="1746250"/>
          <p14:tracePt t="13220" x="3060700" y="1676400"/>
          <p14:tracePt t="13237" x="3117850" y="1606550"/>
          <p14:tracePt t="13253" x="3143250" y="1574800"/>
          <p14:tracePt t="13271" x="3181350" y="1524000"/>
          <p14:tracePt t="13287" x="3187700" y="1517650"/>
          <p14:tracePt t="13320" x="3194050" y="1504950"/>
          <p14:tracePt t="13368" x="3200400" y="1504950"/>
          <p14:tracePt t="13376" x="3213100" y="1498600"/>
          <p14:tracePt t="13392" x="3219450" y="1498600"/>
          <p14:tracePt t="13403" x="3225800" y="1498600"/>
          <p14:tracePt t="13420" x="3251200" y="1498600"/>
          <p14:tracePt t="13437" x="3276600" y="1492250"/>
          <p14:tracePt t="13453" x="3276600" y="1485900"/>
          <p14:tracePt t="13992" x="3282950" y="1492250"/>
          <p14:tracePt t="14000" x="3282950" y="1524000"/>
          <p14:tracePt t="14007" x="3282950" y="1543050"/>
          <p14:tracePt t="14020" x="3282950" y="1574800"/>
          <p14:tracePt t="14037" x="3282950" y="1631950"/>
          <p14:tracePt t="14054" x="3289300" y="1676400"/>
          <p14:tracePt t="14071" x="3289300" y="1701800"/>
          <p14:tracePt t="14087" x="3289300" y="1714500"/>
          <p14:tracePt t="14104" x="3289300" y="1720850"/>
          <p14:tracePt t="14120" x="3289300" y="1727200"/>
          <p14:tracePt t="14137" x="3289300" y="1739900"/>
          <p14:tracePt t="14154" x="3289300" y="1758950"/>
          <p14:tracePt t="14170" x="3289300" y="1765300"/>
          <p14:tracePt t="14187" x="3289300" y="1771650"/>
          <p14:tracePt t="14204" x="3289300" y="1778000"/>
          <p14:tracePt t="14220" x="3289300" y="1790700"/>
          <p14:tracePt t="14237" x="3289300" y="1803400"/>
          <p14:tracePt t="14254" x="3289300" y="1822450"/>
          <p14:tracePt t="14271" x="3289300" y="1847850"/>
          <p14:tracePt t="14287" x="3289300" y="1892300"/>
          <p14:tracePt t="14304" x="3289300" y="1924050"/>
          <p14:tracePt t="14320" x="3289300" y="1936750"/>
          <p14:tracePt t="14337" x="3289300" y="1943100"/>
          <p14:tracePt t="14354" x="3289300" y="1962150"/>
          <p14:tracePt t="14370" x="3289300" y="1968500"/>
          <p14:tracePt t="14387" x="3289300" y="1974850"/>
          <p14:tracePt t="14404" x="3289300" y="1987550"/>
          <p14:tracePt t="14528" x="3289300" y="1981200"/>
          <p14:tracePt t="14535" x="3289300" y="1962150"/>
          <p14:tracePt t="14543" x="3282950" y="1949450"/>
          <p14:tracePt t="14553" x="3270250" y="1936750"/>
          <p14:tracePt t="14570" x="3238500" y="1905000"/>
          <p14:tracePt t="14587" x="3219450" y="1885950"/>
          <p14:tracePt t="14603" x="3213100" y="1885950"/>
          <p14:tracePt t="14620" x="3200400" y="1885950"/>
          <p14:tracePt t="14637" x="3194050" y="1885950"/>
          <p14:tracePt t="14653" x="3155950" y="1885950"/>
          <p14:tracePt t="14671" x="3041650" y="1885950"/>
          <p14:tracePt t="14687" x="2921000" y="1892300"/>
          <p14:tracePt t="14704" x="2832100" y="1905000"/>
          <p14:tracePt t="14720" x="2806700" y="1911350"/>
          <p14:tracePt t="14737" x="2794000" y="1924050"/>
          <p14:tracePt t="14896" x="2806700" y="1917700"/>
          <p14:tracePt t="14904" x="2813050" y="1911350"/>
          <p14:tracePt t="14912" x="2825750" y="1898650"/>
          <p14:tracePt t="14921" x="2851150" y="1898650"/>
          <p14:tracePt t="14937" x="2882900" y="1873250"/>
          <p14:tracePt t="14954" x="2940050" y="1860550"/>
          <p14:tracePt t="14971" x="2984500" y="1835150"/>
          <p14:tracePt t="14987" x="3035300" y="1828800"/>
          <p14:tracePt t="15004" x="3067050" y="1828800"/>
          <p14:tracePt t="15021" x="3092450" y="1816100"/>
          <p14:tracePt t="15038" x="3111500" y="1816100"/>
          <p14:tracePt t="15054" x="3117850" y="1816100"/>
          <p14:tracePt t="15071" x="3143250" y="1816100"/>
          <p14:tracePt t="15087" x="3187700" y="1816100"/>
          <p14:tracePt t="15104" x="3232150" y="1822450"/>
          <p14:tracePt t="15121" x="3270250" y="1835150"/>
          <p14:tracePt t="15137" x="3321050" y="1847850"/>
          <p14:tracePt t="15154" x="3359150" y="1866900"/>
          <p14:tracePt t="15171" x="3378200" y="1873250"/>
          <p14:tracePt t="15204" x="3390900" y="1873250"/>
          <p14:tracePt t="15344" x="3384550" y="1879600"/>
          <p14:tracePt t="15352" x="3365500" y="1879600"/>
          <p14:tracePt t="15360" x="3346450" y="1879600"/>
          <p14:tracePt t="15371" x="3314700" y="1879600"/>
          <p14:tracePt t="15387" x="3276600" y="1879600"/>
          <p14:tracePt t="15404" x="3238500" y="1879600"/>
          <p14:tracePt t="15421" x="3175000" y="1879600"/>
          <p14:tracePt t="15437" x="3092450" y="1879600"/>
          <p14:tracePt t="15455" x="2901950" y="1879600"/>
          <p14:tracePt t="15471" x="2851150" y="1879600"/>
          <p14:tracePt t="15487" x="2730500" y="1879600"/>
          <p14:tracePt t="15504" x="2705100" y="1873250"/>
          <p14:tracePt t="15521" x="2686050" y="1873250"/>
          <p14:tracePt t="15792" x="2679700" y="1866900"/>
          <p14:tracePt t="15808" x="2673350" y="1866900"/>
          <p14:tracePt t="15816" x="2667000" y="1866900"/>
          <p14:tracePt t="16888" x="2673350" y="1866900"/>
          <p14:tracePt t="16896" x="2692400" y="1866900"/>
          <p14:tracePt t="16904" x="2724150" y="1860550"/>
          <p14:tracePt t="16921" x="2787650" y="1847850"/>
          <p14:tracePt t="16938" x="2876550" y="1835150"/>
          <p14:tracePt t="16955" x="2971800" y="1822450"/>
          <p14:tracePt t="16971" x="3060700" y="1797050"/>
          <p14:tracePt t="16988" x="3130550" y="1784350"/>
          <p14:tracePt t="17005" x="3206750" y="1752600"/>
          <p14:tracePt t="17021" x="3232150" y="1752600"/>
          <p14:tracePt t="17144" x="3238500" y="1752600"/>
          <p14:tracePt t="17312" x="3251200" y="1752600"/>
          <p14:tracePt t="17320" x="3263900" y="1752600"/>
          <p14:tracePt t="17376" x="3263900" y="1758950"/>
          <p14:tracePt t="17392" x="3263900" y="1771650"/>
          <p14:tracePt t="17408" x="3257550" y="1778000"/>
          <p14:tracePt t="17424" x="3251200" y="1790700"/>
          <p14:tracePt t="17448" x="3251200" y="1797050"/>
          <p14:tracePt t="17456" x="3244850" y="1803400"/>
          <p14:tracePt t="17464" x="3244850" y="1816100"/>
          <p14:tracePt t="17472" x="3238500" y="1816100"/>
          <p14:tracePt t="17488" x="3232150" y="1822450"/>
          <p14:tracePt t="18672" x="3194050" y="1822450"/>
          <p14:tracePt t="18680" x="3143250" y="1822450"/>
          <p14:tracePt t="18688" x="3067050" y="1822450"/>
          <p14:tracePt t="18705" x="2940050" y="1822450"/>
          <p14:tracePt t="18722" x="2813050" y="1822450"/>
          <p14:tracePt t="18738" x="2635250" y="1822450"/>
          <p14:tracePt t="18755" x="2501900" y="1822450"/>
          <p14:tracePt t="18772" x="2432050" y="1822450"/>
          <p14:tracePt t="18788" x="2413000" y="1822450"/>
          <p14:tracePt t="18863" x="2406650" y="1847850"/>
          <p14:tracePt t="18871" x="2406650" y="1860550"/>
          <p14:tracePt t="18904" x="2406650" y="1866900"/>
          <p14:tracePt t="18920" x="2406650" y="1873250"/>
          <p14:tracePt t="19184" x="2432050" y="1879600"/>
          <p14:tracePt t="19192" x="2451100" y="1879600"/>
          <p14:tracePt t="19200" x="2501900" y="1873250"/>
          <p14:tracePt t="19208" x="2546350" y="1860550"/>
          <p14:tracePt t="19222" x="2590800" y="1847850"/>
          <p14:tracePt t="19239" x="2749550" y="1822450"/>
          <p14:tracePt t="19255" x="2819400" y="1797050"/>
          <p14:tracePt t="19272" x="2863850" y="1790700"/>
          <p14:tracePt t="19289" x="2876550" y="1784350"/>
          <p14:tracePt t="19305" x="2876550" y="1778000"/>
          <p14:tracePt t="19351" x="2895600" y="1778000"/>
          <p14:tracePt t="19359" x="2901950" y="1778000"/>
          <p14:tracePt t="19372" x="2914650" y="1778000"/>
          <p14:tracePt t="19388" x="2927350" y="1778000"/>
          <p14:tracePt t="19405" x="2952750" y="1778000"/>
          <p14:tracePt t="19423" x="3016250" y="1797050"/>
          <p14:tracePt t="19439" x="3041650" y="1816100"/>
          <p14:tracePt t="19455" x="3149600" y="1866900"/>
          <p14:tracePt t="19472" x="3219450" y="1892300"/>
          <p14:tracePt t="19489" x="3251200" y="1898650"/>
          <p14:tracePt t="19505" x="3270250" y="1898650"/>
          <p14:tracePt t="20040" x="3238500" y="1898650"/>
          <p14:tracePt t="20048" x="3206750" y="1898650"/>
          <p14:tracePt t="20056" x="3162300" y="1898650"/>
          <p14:tracePt t="20072" x="3067050" y="1898650"/>
          <p14:tracePt t="20089" x="2927350" y="1898650"/>
          <p14:tracePt t="20105" x="2730500" y="1898650"/>
          <p14:tracePt t="20122" x="2578100" y="1898650"/>
          <p14:tracePt t="20139" x="2495550" y="1898650"/>
          <p14:tracePt t="20156" x="2438400" y="1898650"/>
          <p14:tracePt t="20352" x="2438400" y="1911350"/>
          <p14:tracePt t="20368" x="2438400" y="1924050"/>
          <p14:tracePt t="20376" x="2438400" y="1936750"/>
          <p14:tracePt t="20384" x="2451100" y="1949450"/>
          <p14:tracePt t="20392" x="2463800" y="1962150"/>
          <p14:tracePt t="20405" x="2470150" y="1974850"/>
          <p14:tracePt t="20422" x="2482850" y="1981200"/>
          <p14:tracePt t="20720" x="2489200" y="1981200"/>
          <p14:tracePt t="20728" x="2508250" y="1981200"/>
          <p14:tracePt t="20739" x="2514600" y="1981200"/>
          <p14:tracePt t="20755" x="2584450" y="1981200"/>
          <p14:tracePt t="20773" x="2660650" y="1981200"/>
          <p14:tracePt t="20789" x="2762250" y="1981200"/>
          <p14:tracePt t="20806" x="2889250" y="1962150"/>
          <p14:tracePt t="20823" x="3035300" y="1962150"/>
          <p14:tracePt t="20839" x="3213100" y="1962150"/>
          <p14:tracePt t="20856" x="3295650" y="1962150"/>
          <p14:tracePt t="20872" x="3365500" y="1962150"/>
          <p14:tracePt t="20889" x="3416300" y="1962150"/>
          <p14:tracePt t="20906" x="3467100" y="1962150"/>
          <p14:tracePt t="20922" x="3505200" y="1962150"/>
          <p14:tracePt t="20939" x="3543300" y="1962150"/>
          <p14:tracePt t="20956" x="3562350" y="1974850"/>
          <p14:tracePt t="20973" x="3568700" y="1974850"/>
          <p14:tracePt t="20990" x="3568700" y="1981200"/>
          <p14:tracePt t="25640" x="3587750" y="1981200"/>
          <p14:tracePt t="25648" x="3619500" y="1981200"/>
          <p14:tracePt t="25657" x="3657600" y="1981200"/>
          <p14:tracePt t="25674" x="3740150" y="1981200"/>
          <p14:tracePt t="25691" x="3860800" y="1981200"/>
          <p14:tracePt t="25707" x="3994150" y="1987550"/>
          <p14:tracePt t="25723" x="4133850" y="2006600"/>
          <p14:tracePt t="25740" x="4235450" y="2019300"/>
          <p14:tracePt t="25757" x="4305300" y="2032000"/>
          <p14:tracePt t="25773" x="4330700" y="2044700"/>
          <p14:tracePt t="25807" x="4349750" y="2044700"/>
          <p14:tracePt t="25823" x="4375150" y="2044700"/>
          <p14:tracePt t="25840" x="4406900" y="2051050"/>
          <p14:tracePt t="25857" x="4457700" y="2051050"/>
          <p14:tracePt t="25873" x="4483100" y="2051050"/>
          <p14:tracePt t="25890" x="4502150" y="2051050"/>
        </p14:tracePtLst>
      </p14:laserTraceLst>
    </p:ext>
  </p:extLst>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26511BA2-4241-4F54-A5A5-75BC80BDEC7A}" type="slidenum">
              <a:rPr lang="en-US" altLang="en-US" sz="1000" b="0">
                <a:solidFill>
                  <a:srgbClr val="9B9A98"/>
                </a:solidFill>
                <a:latin typeface="Arial" panose="020B0604020202020204" pitchFamily="34" charset="0"/>
              </a:rPr>
              <a:pPr/>
              <a:t>273</a:t>
            </a:fld>
            <a:endParaRPr lang="en-US" altLang="en-US" sz="1000" b="0">
              <a:solidFill>
                <a:srgbClr val="9B9A98"/>
              </a:solidFill>
              <a:latin typeface="Arial" panose="020B0604020202020204" pitchFamily="34" charset="0"/>
            </a:endParaRPr>
          </a:p>
        </p:txBody>
      </p:sp>
      <p:pic>
        <p:nvPicPr>
          <p:cNvPr id="44035" name="Picture 1"/>
          <p:cNvPicPr>
            <a:picLocks noChangeAspect="1" noChangeArrowheads="1"/>
          </p:cNvPicPr>
          <p:nvPr/>
        </p:nvPicPr>
        <p:blipFill>
          <a:blip r:embed="rId3">
            <a:extLst>
              <a:ext uri="{28A0092B-C50C-407E-A947-70E740481C1C}">
                <a14:useLocalDpi xmlns:a14="http://schemas.microsoft.com/office/drawing/2010/main" val="0"/>
              </a:ext>
            </a:extLst>
          </a:blip>
          <a:srcRect b="4179"/>
          <a:stretch>
            <a:fillRect/>
          </a:stretch>
        </p:blipFill>
        <p:spPr bwMode="auto">
          <a:xfrm>
            <a:off x="1666875" y="646113"/>
            <a:ext cx="8858250" cy="477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084389" y="1230314"/>
            <a:ext cx="1906587" cy="1114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2668413"/>
      </p:ext>
    </p:extLst>
  </p:cSld>
  <p:clrMapOvr>
    <a:masterClrMapping/>
  </p:clrMapOvr>
  <mc:AlternateContent xmlns:mc="http://schemas.openxmlformats.org/markup-compatibility/2006">
    <mc:Choice xmlns:p14="http://schemas.microsoft.com/office/powerpoint/2010/main" Requires="p14">
      <p:transition spd="slow" p14:dur="2000" advTm="7663"/>
    </mc:Choice>
    <mc:Fallback>
      <p:transition spd="slow" advTm="766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F3A28CE-5FFD-415A-85CE-791332E58806}" type="slidenum">
              <a:rPr lang="en-US" altLang="en-US" sz="1000" b="0">
                <a:solidFill>
                  <a:srgbClr val="9B9A98"/>
                </a:solidFill>
                <a:latin typeface="Arial" panose="020B0604020202020204" pitchFamily="34" charset="0"/>
              </a:rPr>
              <a:pPr/>
              <a:t>274</a:t>
            </a:fld>
            <a:endParaRPr lang="en-US" altLang="en-US" sz="1000" b="0">
              <a:solidFill>
                <a:srgbClr val="9B9A98"/>
              </a:solidFill>
              <a:latin typeface="Arial" panose="020B0604020202020204" pitchFamily="34" charset="0"/>
            </a:endParaRPr>
          </a:p>
        </p:txBody>
      </p:sp>
      <p:pic>
        <p:nvPicPr>
          <p:cNvPr id="45059" name="Picture 2"/>
          <p:cNvPicPr>
            <a:picLocks noChangeAspect="1" noChangeArrowheads="1"/>
          </p:cNvPicPr>
          <p:nvPr/>
        </p:nvPicPr>
        <p:blipFill>
          <a:blip r:embed="rId3">
            <a:extLst>
              <a:ext uri="{28A0092B-C50C-407E-A947-70E740481C1C}">
                <a14:useLocalDpi xmlns:a14="http://schemas.microsoft.com/office/drawing/2010/main" val="0"/>
              </a:ext>
            </a:extLst>
          </a:blip>
          <a:srcRect b="5064"/>
          <a:stretch>
            <a:fillRect/>
          </a:stretch>
        </p:blipFill>
        <p:spPr bwMode="auto">
          <a:xfrm>
            <a:off x="2089150" y="495300"/>
            <a:ext cx="81216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628900" y="623889"/>
            <a:ext cx="463550"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765426" y="3802064"/>
            <a:ext cx="1725613"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235207904"/>
      </p:ext>
    </p:extLst>
  </p:cSld>
  <p:clrMapOvr>
    <a:masterClrMapping/>
  </p:clrMapOvr>
  <mc:AlternateContent xmlns:mc="http://schemas.openxmlformats.org/markup-compatibility/2006">
    <mc:Choice xmlns:p14="http://schemas.microsoft.com/office/powerpoint/2010/main" Requires="p14">
      <p:transition spd="slow" p14:dur="2000" advTm="10560"/>
    </mc:Choice>
    <mc:Fallback>
      <p:transition spd="slow" advTm="10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1224" x="4425950" y="2006600"/>
          <p14:tracePt t="1232" x="4210050" y="1816100"/>
          <p14:tracePt t="1244" x="3994150" y="1625600"/>
          <p14:tracePt t="1261" x="3549650" y="1314450"/>
          <p14:tracePt t="1278" x="3130550" y="1009650"/>
          <p14:tracePt t="1294" x="2749550" y="742950"/>
          <p14:tracePt t="1311" x="2438400" y="501650"/>
          <p14:tracePt t="1327" x="2374900" y="450850"/>
          <p14:tracePt t="1344" x="2368550" y="419100"/>
          <p14:tracePt t="1361" x="2368550" y="412750"/>
          <p14:tracePt t="1377" x="2368550" y="406400"/>
          <p14:tracePt t="1394" x="2368550" y="400050"/>
          <p14:tracePt t="1411" x="2362200" y="387350"/>
          <p14:tracePt t="1427" x="2355850" y="381000"/>
          <p14:tracePt t="1444" x="2355850" y="374650"/>
          <p14:tracePt t="1477" x="2349500" y="368300"/>
          <p14:tracePt t="1494" x="2330450" y="336550"/>
          <p14:tracePt t="1511" x="2292350" y="279400"/>
          <p14:tracePt t="1623" x="2292350" y="311150"/>
          <p14:tracePt t="1631" x="2324100" y="368300"/>
          <p14:tracePt t="1640" x="2368550" y="438150"/>
          <p14:tracePt t="1648" x="2413000" y="508000"/>
          <p14:tracePt t="1661" x="2470150" y="571500"/>
          <p14:tracePt t="1678" x="2559050" y="660400"/>
          <p14:tracePt t="1694" x="2641600" y="723900"/>
          <p14:tracePt t="1711" x="2711450" y="762000"/>
          <p14:tracePt t="1727" x="2730500" y="762000"/>
          <p14:tracePt t="1744" x="2736850" y="762000"/>
          <p14:tracePt t="1824" x="2743200" y="762000"/>
          <p14:tracePt t="1832" x="2749550" y="762000"/>
          <p14:tracePt t="1844" x="2762250" y="762000"/>
          <p14:tracePt t="1861" x="2813050" y="762000"/>
          <p14:tracePt t="1877" x="2851150" y="749300"/>
          <p14:tracePt t="1895" x="2876550" y="736600"/>
          <p14:tracePt t="1911" x="2889250" y="736600"/>
          <p14:tracePt t="1927" x="2895600" y="736600"/>
          <p14:tracePt t="2151" x="2914650" y="774700"/>
          <p14:tracePt t="2159" x="2914650" y="806450"/>
          <p14:tracePt t="2167" x="2914650" y="850900"/>
          <p14:tracePt t="2177" x="2927350" y="908050"/>
          <p14:tracePt t="2194" x="2971800" y="1111250"/>
          <p14:tracePt t="2210" x="3041650" y="1352550"/>
          <p14:tracePt t="2227" x="3130550" y="1619250"/>
          <p14:tracePt t="2244" x="3187700" y="1822450"/>
          <p14:tracePt t="2260" x="3213100" y="2019300"/>
          <p14:tracePt t="2277" x="3238500" y="2171700"/>
          <p14:tracePt t="2294" x="3308350" y="2387600"/>
          <p14:tracePt t="2310" x="3409950" y="2755900"/>
          <p14:tracePt t="2327" x="3575050" y="3327400"/>
          <p14:tracePt t="2344" x="3644900" y="3568700"/>
          <p14:tracePt t="2360" x="3689350" y="3727450"/>
          <p14:tracePt t="2377" x="3714750" y="3816350"/>
          <p14:tracePt t="2394" x="3740150" y="3892550"/>
          <p14:tracePt t="2410" x="3740150" y="3905250"/>
          <p14:tracePt t="2427" x="3746500" y="3937000"/>
          <p14:tracePt t="2444" x="3759200" y="3962400"/>
          <p14:tracePt t="2461" x="3759200" y="4000500"/>
          <p14:tracePt t="2477" x="3765550" y="4019550"/>
          <p14:tracePt t="2494" x="3765550" y="4032250"/>
          <p14:tracePt t="2511" x="3759200" y="4064000"/>
          <p14:tracePt t="2528" x="3740150" y="4171950"/>
          <p14:tracePt t="2544" x="3727450" y="4305300"/>
          <p14:tracePt t="2561" x="3727450" y="4425950"/>
          <p14:tracePt t="2578" x="3714750" y="4483100"/>
          <p14:tracePt t="2594" x="3714750" y="4502150"/>
          <p14:tracePt t="2640" x="3708400" y="4502150"/>
          <p14:tracePt t="2648" x="3702050" y="4502150"/>
          <p14:tracePt t="2661" x="3676650" y="4502150"/>
          <p14:tracePt t="2678" x="3613150" y="4400550"/>
          <p14:tracePt t="2695" x="3505200" y="4254500"/>
          <p14:tracePt t="2711" x="3460750" y="4210050"/>
          <p14:tracePt t="2728" x="3403600" y="4140200"/>
          <p14:tracePt t="2744" x="3403600" y="4127500"/>
          <p14:tracePt t="2816" x="3403600" y="4114800"/>
          <p14:tracePt t="2824" x="3403600" y="4102100"/>
          <p14:tracePt t="2832" x="3397250" y="4095750"/>
          <p14:tracePt t="2844" x="3397250" y="4083050"/>
          <p14:tracePt t="2861" x="3397250" y="4076700"/>
          <p14:tracePt t="2878" x="3397250" y="4070350"/>
          <p14:tracePt t="2895" x="3397250" y="4051300"/>
          <p14:tracePt t="2911" x="3384550" y="4038600"/>
          <p14:tracePt t="2927" x="3384550" y="4025900"/>
          <p14:tracePt t="3352" x="3390900" y="4025900"/>
          <p14:tracePt t="3360" x="3409950" y="4025900"/>
          <p14:tracePt t="3368" x="3429000" y="4025900"/>
          <p14:tracePt t="3378" x="3473450" y="4032250"/>
          <p14:tracePt t="3395" x="3625850" y="4044950"/>
          <p14:tracePt t="3411" x="3975100" y="4102100"/>
          <p14:tracePt t="3428" x="4559300" y="4171950"/>
          <p14:tracePt t="3445" x="5238750" y="4216400"/>
          <p14:tracePt t="3461" x="5949950" y="4241800"/>
          <p14:tracePt t="3479" x="6807200" y="4241800"/>
          <p14:tracePt t="3495" x="7137400" y="4241800"/>
          <p14:tracePt t="3511" x="7277100" y="4241800"/>
          <p14:tracePt t="3528" x="7315200" y="4229100"/>
          <p14:tracePt t="3624" x="7321550" y="4229100"/>
          <p14:tracePt t="3631" x="7302500" y="4222750"/>
          <p14:tracePt t="3640" x="7283450" y="4210050"/>
          <p14:tracePt t="3648" x="7232650" y="4210050"/>
          <p14:tracePt t="3661" x="7194550" y="4210050"/>
          <p14:tracePt t="3679" x="7092950" y="4197350"/>
          <p14:tracePt t="3695" x="6959600" y="4197350"/>
          <p14:tracePt t="3711" x="6889750" y="4197350"/>
          <p14:tracePt t="3728" x="6864350" y="4197350"/>
        </p14:tracePtLst>
      </p14:laserTraceLst>
    </p:ext>
  </p:extLst>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5D8CB1E-D1AC-4BA4-9888-F8F3C96624A7}" type="slidenum">
              <a:rPr lang="en-US" altLang="en-US" sz="1000" b="0">
                <a:solidFill>
                  <a:srgbClr val="9B9A98"/>
                </a:solidFill>
                <a:latin typeface="Arial" panose="020B0604020202020204" pitchFamily="34" charset="0"/>
              </a:rPr>
              <a:pPr/>
              <a:t>275</a:t>
            </a:fld>
            <a:endParaRPr lang="en-US" altLang="en-US" sz="1000" b="0">
              <a:solidFill>
                <a:srgbClr val="9B9A98"/>
              </a:solidFill>
              <a:latin typeface="Arial" panose="020B0604020202020204" pitchFamily="34" charset="0"/>
            </a:endParaRPr>
          </a:p>
        </p:txBody>
      </p:sp>
      <p:pic>
        <p:nvPicPr>
          <p:cNvPr id="46083" name="Picture 2"/>
          <p:cNvPicPr>
            <a:picLocks noChangeAspect="1" noChangeArrowheads="1"/>
          </p:cNvPicPr>
          <p:nvPr/>
        </p:nvPicPr>
        <p:blipFill>
          <a:blip r:embed="rId3">
            <a:extLst>
              <a:ext uri="{28A0092B-C50C-407E-A947-70E740481C1C}">
                <a14:useLocalDpi xmlns:a14="http://schemas.microsoft.com/office/drawing/2010/main" val="0"/>
              </a:ext>
            </a:extLst>
          </a:blip>
          <a:srcRect b="4970"/>
          <a:stretch>
            <a:fillRect/>
          </a:stretch>
        </p:blipFill>
        <p:spPr bwMode="auto">
          <a:xfrm>
            <a:off x="2081214" y="693738"/>
            <a:ext cx="8129587"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13439" y="2543176"/>
            <a:ext cx="769937"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739260607"/>
      </p:ext>
    </p:extLst>
  </p:cSld>
  <p:clrMapOvr>
    <a:masterClrMapping/>
  </p:clrMapOvr>
  <mc:AlternateContent xmlns:mc="http://schemas.openxmlformats.org/markup-compatibility/2006">
    <mc:Choice xmlns:p14="http://schemas.microsoft.com/office/powerpoint/2010/main" Requires="p14">
      <p:transition spd="slow" p14:dur="2000" advTm="4560"/>
    </mc:Choice>
    <mc:Fallback>
      <p:transition spd="slow" advTm="45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65AB2E5-34CA-4F71-88D2-585E40360C8B}" type="slidenum">
              <a:rPr lang="en-US" altLang="en-US" sz="1000" b="0">
                <a:solidFill>
                  <a:srgbClr val="9B9A98"/>
                </a:solidFill>
                <a:latin typeface="Arial" panose="020B0604020202020204" pitchFamily="34" charset="0"/>
              </a:rPr>
              <a:pPr/>
              <a:t>276</a:t>
            </a:fld>
            <a:endParaRPr lang="en-US" altLang="en-US" sz="1000" b="0">
              <a:solidFill>
                <a:srgbClr val="9B9A98"/>
              </a:solidFill>
              <a:latin typeface="Arial" panose="020B0604020202020204" pitchFamily="34" charset="0"/>
            </a:endParaRPr>
          </a:p>
        </p:txBody>
      </p:sp>
      <p:pic>
        <p:nvPicPr>
          <p:cNvPr id="47107" name="Picture 2"/>
          <p:cNvPicPr>
            <a:picLocks noChangeAspect="1" noChangeArrowheads="1"/>
          </p:cNvPicPr>
          <p:nvPr/>
        </p:nvPicPr>
        <p:blipFill>
          <a:blip r:embed="rId3">
            <a:extLst>
              <a:ext uri="{28A0092B-C50C-407E-A947-70E740481C1C}">
                <a14:useLocalDpi xmlns:a14="http://schemas.microsoft.com/office/drawing/2010/main" val="0"/>
              </a:ext>
            </a:extLst>
          </a:blip>
          <a:srcRect b="5225"/>
          <a:stretch>
            <a:fillRect/>
          </a:stretch>
        </p:blipFill>
        <p:spPr bwMode="auto">
          <a:xfrm>
            <a:off x="2155825" y="603250"/>
            <a:ext cx="78930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65700" y="2684464"/>
            <a:ext cx="769938" cy="1920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970588" y="2643188"/>
            <a:ext cx="258762" cy="2905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725436259"/>
      </p:ext>
    </p:extLst>
  </p:cSld>
  <p:clrMapOvr>
    <a:masterClrMapping/>
  </p:clrMapOvr>
  <mc:AlternateContent xmlns:mc="http://schemas.openxmlformats.org/markup-compatibility/2006">
    <mc:Choice xmlns:p14="http://schemas.microsoft.com/office/powerpoint/2010/main" Requires="p14">
      <p:transition spd="slow" p14:dur="2000" advTm="3984"/>
    </mc:Choice>
    <mc:Fallback>
      <p:transition spd="slow" advTm="39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7C1E056-15D5-4A19-84C6-7D63BE0A25EA}" type="slidenum">
              <a:rPr lang="en-US" altLang="en-US" sz="1000" b="0">
                <a:solidFill>
                  <a:srgbClr val="9B9A98"/>
                </a:solidFill>
                <a:latin typeface="Arial" panose="020B0604020202020204" pitchFamily="34" charset="0"/>
              </a:rPr>
              <a:pPr/>
              <a:t>277</a:t>
            </a:fld>
            <a:endParaRPr lang="en-US" altLang="en-US" sz="1000" b="0">
              <a:solidFill>
                <a:srgbClr val="9B9A98"/>
              </a:solidFill>
              <a:latin typeface="Arial" panose="020B0604020202020204" pitchFamily="34" charset="0"/>
            </a:endParaRPr>
          </a:p>
        </p:txBody>
      </p:sp>
      <p:pic>
        <p:nvPicPr>
          <p:cNvPr id="48131" name="Picture 2"/>
          <p:cNvPicPr>
            <a:picLocks noChangeAspect="1" noChangeArrowheads="1"/>
          </p:cNvPicPr>
          <p:nvPr/>
        </p:nvPicPr>
        <p:blipFill>
          <a:blip r:embed="rId3">
            <a:extLst>
              <a:ext uri="{28A0092B-C50C-407E-A947-70E740481C1C}">
                <a14:useLocalDpi xmlns:a14="http://schemas.microsoft.com/office/drawing/2010/main" val="0"/>
              </a:ext>
            </a:extLst>
          </a:blip>
          <a:srcRect b="5241"/>
          <a:stretch>
            <a:fillRect/>
          </a:stretch>
        </p:blipFill>
        <p:spPr bwMode="auto">
          <a:xfrm>
            <a:off x="2014538" y="685801"/>
            <a:ext cx="7859712"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070601" y="2768601"/>
            <a:ext cx="10064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076825" y="3543301"/>
            <a:ext cx="469900"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24847607"/>
      </p:ext>
    </p:extLst>
  </p:cSld>
  <p:clrMapOvr>
    <a:masterClrMapping/>
  </p:clrMapOvr>
  <mc:AlternateContent xmlns:mc="http://schemas.openxmlformats.org/markup-compatibility/2006">
    <mc:Choice xmlns:p14="http://schemas.microsoft.com/office/powerpoint/2010/main" Requires="p14">
      <p:transition spd="slow" p14:dur="2000" advTm="1776"/>
    </mc:Choice>
    <mc:Fallback>
      <p:transition spd="slow" advTm="1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032D105-5CD4-402F-A0D4-D53845A3A4E7}" type="slidenum">
              <a:rPr lang="en-US" altLang="en-US" sz="1000" b="0">
                <a:solidFill>
                  <a:srgbClr val="9B9A98"/>
                </a:solidFill>
                <a:latin typeface="Arial" panose="020B0604020202020204" pitchFamily="34" charset="0"/>
              </a:rPr>
              <a:pPr/>
              <a:t>278</a:t>
            </a:fld>
            <a:endParaRPr lang="en-US" altLang="en-US" sz="1000" b="0">
              <a:solidFill>
                <a:srgbClr val="9B9A98"/>
              </a:solidFill>
              <a:latin typeface="Arial" panose="020B0604020202020204" pitchFamily="34" charset="0"/>
            </a:endParaRPr>
          </a:p>
        </p:txBody>
      </p:sp>
      <p:pic>
        <p:nvPicPr>
          <p:cNvPr id="49155" name="Picture 2"/>
          <p:cNvPicPr>
            <a:picLocks noChangeAspect="1" noChangeArrowheads="1"/>
          </p:cNvPicPr>
          <p:nvPr/>
        </p:nvPicPr>
        <p:blipFill>
          <a:blip r:embed="rId3">
            <a:extLst>
              <a:ext uri="{28A0092B-C50C-407E-A947-70E740481C1C}">
                <a14:useLocalDpi xmlns:a14="http://schemas.microsoft.com/office/drawing/2010/main" val="0"/>
              </a:ext>
            </a:extLst>
          </a:blip>
          <a:srcRect b="4765"/>
          <a:stretch>
            <a:fillRect/>
          </a:stretch>
        </p:blipFill>
        <p:spPr bwMode="auto">
          <a:xfrm>
            <a:off x="2120900" y="868364"/>
            <a:ext cx="7900988"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02014" y="947739"/>
            <a:ext cx="4905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05201" y="1274763"/>
            <a:ext cx="1077913"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72014" y="1768476"/>
            <a:ext cx="7762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38229273"/>
      </p:ext>
    </p:extLst>
  </p:cSld>
  <p:clrMapOvr>
    <a:masterClrMapping/>
  </p:clrMapOvr>
  <mc:AlternateContent xmlns:mc="http://schemas.openxmlformats.org/markup-compatibility/2006">
    <mc:Choice xmlns:p14="http://schemas.microsoft.com/office/powerpoint/2010/main" Requires="p14">
      <p:transition spd="slow" p14:dur="2000" advTm="8304"/>
    </mc:Choice>
    <mc:Fallback>
      <p:transition spd="slow" advTm="830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extLst>
    <p:ext uri="{3A86A75C-4F4B-4683-9AE1-C65F6400EC91}">
      <p14:laserTraceLst xmlns:p14="http://schemas.microsoft.com/office/powerpoint/2010/main">
        <p14:tracePtLst>
          <p14:tracePt t="1064" x="6807200" y="4178300"/>
          <p14:tracePt t="1072" x="6699250" y="4032250"/>
          <p14:tracePt t="1080" x="6464300" y="3752850"/>
          <p14:tracePt t="1087" x="6191250" y="3422650"/>
          <p14:tracePt t="1103" x="5676900" y="2882900"/>
          <p14:tracePt t="1120" x="5156200" y="2489200"/>
          <p14:tracePt t="1136" x="4654550" y="2120900"/>
          <p14:tracePt t="1153" x="4222750" y="1816100"/>
          <p14:tracePt t="1170" x="3867150" y="1549400"/>
          <p14:tracePt t="1187" x="3708400" y="1390650"/>
          <p14:tracePt t="1203" x="3625850" y="1308100"/>
          <p14:tracePt t="1220" x="3613150" y="1282700"/>
          <p14:tracePt t="1253" x="3613150" y="1276350"/>
          <p14:tracePt t="1270" x="3606800" y="1263650"/>
          <p14:tracePt t="1287" x="3606800" y="1244600"/>
          <p14:tracePt t="1304" x="3587750" y="1225550"/>
          <p14:tracePt t="1320" x="3562350" y="1187450"/>
          <p14:tracePt t="1337" x="3511550" y="1130300"/>
          <p14:tracePt t="1354" x="3435350" y="1035050"/>
          <p14:tracePt t="1371" x="3346450" y="946150"/>
          <p14:tracePt t="1387" x="3257550" y="876300"/>
          <p14:tracePt t="1404" x="3225800" y="844550"/>
          <p14:tracePt t="1421" x="3219450" y="831850"/>
          <p14:tracePt t="1736" x="3213100" y="831850"/>
          <p14:tracePt t="1744" x="3206750" y="844550"/>
          <p14:tracePt t="1754" x="3206750" y="876300"/>
          <p14:tracePt t="1771" x="3206750" y="958850"/>
          <p14:tracePt t="1787" x="3225800" y="1035050"/>
          <p14:tracePt t="1804" x="3257550" y="1092200"/>
          <p14:tracePt t="1807" x="3282950" y="1117600"/>
          <p14:tracePt t="1821" x="3302000" y="1143000"/>
          <p14:tracePt t="1837" x="3333750" y="1168400"/>
          <p14:tracePt t="1854" x="3378200" y="1193800"/>
          <p14:tracePt t="1871" x="3441700" y="1219200"/>
          <p14:tracePt t="1887" x="3568700" y="1257300"/>
          <p14:tracePt t="1904" x="3657600" y="1282700"/>
          <p14:tracePt t="1921" x="3759200" y="1295400"/>
          <p14:tracePt t="1937" x="3822700" y="1301750"/>
          <p14:tracePt t="1954" x="3867150" y="1308100"/>
          <p14:tracePt t="1971" x="3873500" y="1308100"/>
          <p14:tracePt t="1987" x="3886200" y="1314450"/>
          <p14:tracePt t="2039" x="3905250" y="1320800"/>
          <p14:tracePt t="2047" x="3924300" y="1320800"/>
          <p14:tracePt t="2055" x="3937000" y="1320800"/>
          <p14:tracePt t="2070" x="3994150" y="1320800"/>
          <p14:tracePt t="2087" x="4083050" y="1333500"/>
          <p14:tracePt t="2104" x="4197350" y="1371600"/>
          <p14:tracePt t="2121" x="4311650" y="1397000"/>
          <p14:tracePt t="2137" x="4362450" y="1409700"/>
          <p14:tracePt t="2154" x="4387850" y="1416050"/>
          <p14:tracePt t="2208" x="4400550" y="1416050"/>
          <p14:tracePt t="2216" x="4406900" y="1416050"/>
          <p14:tracePt t="2224" x="4413250" y="1416050"/>
          <p14:tracePt t="2238" x="4432300" y="1416050"/>
          <p14:tracePt t="2254" x="4502150" y="1416050"/>
          <p14:tracePt t="2271" x="4673600" y="1447800"/>
          <p14:tracePt t="2287" x="4819650" y="1460500"/>
          <p14:tracePt t="2304" x="4978400" y="1485900"/>
          <p14:tracePt t="2321" x="5118100" y="1517650"/>
          <p14:tracePt t="2338" x="5226050" y="1555750"/>
          <p14:tracePt t="2354" x="5283200" y="1587500"/>
          <p14:tracePt t="2371" x="5302250" y="1600200"/>
          <p14:tracePt t="2388" x="5314950" y="1600200"/>
          <p14:tracePt t="2404" x="5321300" y="1619250"/>
          <p14:tracePt t="2421" x="5353050" y="1670050"/>
          <p14:tracePt t="2437" x="5378450" y="1720850"/>
          <p14:tracePt t="2455" x="5410200" y="1847850"/>
          <p14:tracePt t="2471" x="5441950" y="1936750"/>
          <p14:tracePt t="2487" x="5461000" y="1993900"/>
          <p14:tracePt t="2504" x="5461000" y="2032000"/>
          <p14:tracePt t="2521" x="5461000" y="2044700"/>
          <p14:tracePt t="2537" x="5461000" y="2063750"/>
          <p14:tracePt t="2570" x="5461000" y="2076450"/>
          <p14:tracePt t="2587" x="5454650" y="2082800"/>
          <p14:tracePt t="2604" x="5403850" y="2095500"/>
          <p14:tracePt t="2620" x="5334000" y="2095500"/>
          <p14:tracePt t="2637" x="5283200" y="2108200"/>
          <p14:tracePt t="2654" x="5251450" y="2108200"/>
          <p14:tracePt t="2670" x="5245100" y="2108200"/>
          <p14:tracePt t="2760" x="5226050" y="2108200"/>
          <p14:tracePt t="2776" x="5213350" y="2095500"/>
          <p14:tracePt t="2792" x="5207000" y="2089150"/>
          <p14:tracePt t="2800" x="5207000" y="2082800"/>
          <p14:tracePt t="2816" x="5194300" y="2076450"/>
          <p14:tracePt t="2840" x="5194300" y="2063750"/>
          <p14:tracePt t="2920" x="5187950" y="2057400"/>
          <p14:tracePt t="2928" x="5187950" y="2051050"/>
          <p14:tracePt t="2944" x="5175250" y="2038350"/>
          <p14:tracePt t="2960" x="5175250" y="2025650"/>
          <p14:tracePt t="2976" x="5162550" y="2012950"/>
          <p14:tracePt t="2992" x="5162550" y="2006600"/>
          <p14:tracePt t="3004" x="5162550" y="1993900"/>
          <p14:tracePt t="3021" x="5156200" y="1987550"/>
          <p14:tracePt t="3038" x="5156200" y="1981200"/>
          <p14:tracePt t="3432" x="5156200" y="1962150"/>
          <p14:tracePt t="3440" x="5162550" y="1962150"/>
          <p14:tracePt t="3496" x="5168900" y="1962150"/>
          <p14:tracePt t="3520" x="5181600" y="1962150"/>
          <p14:tracePt t="3528" x="5187950" y="1962150"/>
          <p14:tracePt t="3552" x="5194300" y="1962150"/>
          <p14:tracePt t="3912" x="5232400" y="1962150"/>
          <p14:tracePt t="3920" x="5302250" y="2000250"/>
          <p14:tracePt t="3928" x="5391150" y="2063750"/>
          <p14:tracePt t="3938" x="5499100" y="2152650"/>
          <p14:tracePt t="3955" x="5829300" y="2463800"/>
          <p14:tracePt t="3971" x="6159500" y="2838450"/>
          <p14:tracePt t="3988" x="6489700" y="3213100"/>
          <p14:tracePt t="4005" x="6680200" y="3422650"/>
          <p14:tracePt t="4021" x="6762750" y="3530600"/>
          <p14:tracePt t="4038" x="6775450" y="3556000"/>
          <p14:tracePt t="4056" x="6775450" y="3568700"/>
          <p14:tracePt t="4160" x="6769100" y="3568700"/>
          <p14:tracePt t="4176" x="6756400" y="3568700"/>
          <p14:tracePt t="4184" x="6743700" y="3568700"/>
          <p14:tracePt t="4192" x="6737350" y="3556000"/>
          <p14:tracePt t="4205" x="6699250" y="3543300"/>
          <p14:tracePt t="4221" x="6610350" y="3517900"/>
          <p14:tracePt t="4239" x="6216650" y="3397250"/>
          <p14:tracePt t="4255" x="5962650" y="3327400"/>
          <p14:tracePt t="4271" x="4965700" y="3048000"/>
          <p14:tracePt t="4288" x="4191000" y="2813050"/>
          <p14:tracePt t="4305" x="3479800" y="2552700"/>
          <p14:tracePt t="4321" x="3035300" y="2273300"/>
          <p14:tracePt t="4338" x="2787650" y="1955800"/>
          <p14:tracePt t="4355" x="2679700" y="1625600"/>
          <p14:tracePt t="4371" x="2660650" y="1250950"/>
          <p14:tracePt t="4388" x="2667000" y="1092200"/>
          <p14:tracePt t="4405" x="2717800" y="977900"/>
          <p14:tracePt t="4422" x="2730500" y="946150"/>
          <p14:tracePt t="4438" x="2736850" y="927100"/>
          <p14:tracePt t="4455" x="2736850" y="908050"/>
          <p14:tracePt t="4488" x="2736850" y="901700"/>
          <p14:tracePt t="4505" x="2736850" y="895350"/>
          <p14:tracePt t="4522" x="2749550" y="876300"/>
          <p14:tracePt t="4538" x="2755900" y="863600"/>
          <p14:tracePt t="4555" x="2768600" y="838200"/>
          <p14:tracePt t="4572" x="2806700" y="806450"/>
          <p14:tracePt t="4588" x="2832100" y="781050"/>
          <p14:tracePt t="4605" x="2882900" y="768350"/>
          <p14:tracePt t="4622" x="2933700" y="768350"/>
          <p14:tracePt t="4639" x="3073400" y="768350"/>
          <p14:tracePt t="4655" x="3105150" y="768350"/>
          <p14:tracePt t="4671" x="3175000" y="800100"/>
          <p14:tracePt t="4688" x="3232150" y="901700"/>
          <p14:tracePt t="4705" x="3295650" y="1003300"/>
          <p14:tracePt t="4722" x="3321050" y="1060450"/>
          <p14:tracePt t="4738" x="3321050" y="1073150"/>
          <p14:tracePt t="4984" x="3327400" y="1092200"/>
          <p14:tracePt t="4992" x="3352800" y="1130300"/>
          <p14:tracePt t="5000" x="3371850" y="1174750"/>
          <p14:tracePt t="5008" x="3390900" y="1219200"/>
          <p14:tracePt t="5022" x="3435350" y="1276350"/>
          <p14:tracePt t="5039" x="3524250" y="1377950"/>
          <p14:tracePt t="5055" x="3556000" y="1403350"/>
          <p14:tracePt t="5127" x="3562350" y="1403350"/>
          <p14:tracePt t="5135" x="3575050" y="1403350"/>
          <p14:tracePt t="5144" x="3581400" y="1403350"/>
          <p14:tracePt t="5155" x="3613150" y="1403350"/>
          <p14:tracePt t="5172" x="3695700" y="1403350"/>
          <p14:tracePt t="5188" x="3835400" y="1403350"/>
          <p14:tracePt t="5205" x="3949700" y="1403350"/>
          <p14:tracePt t="5221" x="4070350" y="1403350"/>
          <p14:tracePt t="5238" x="4108450" y="1409700"/>
          <p14:tracePt t="5368" x="4114800" y="1409700"/>
          <p14:tracePt t="5376" x="4127500" y="1409700"/>
          <p14:tracePt t="5384" x="4133850" y="1409700"/>
          <p14:tracePt t="5391" x="4152900" y="1422400"/>
          <p14:tracePt t="5405" x="4191000" y="1422400"/>
          <p14:tracePt t="5422" x="4273550" y="1435100"/>
          <p14:tracePt t="5439" x="4425950" y="1435100"/>
          <p14:tracePt t="5455" x="4445000" y="1435100"/>
          <p14:tracePt t="5472" x="4476750" y="1435100"/>
          <p14:tracePt t="5808" x="4495800" y="1435100"/>
          <p14:tracePt t="5816" x="4502150" y="1435100"/>
          <p14:tracePt t="5824" x="4533900" y="1435100"/>
          <p14:tracePt t="5839" x="4635500" y="1447800"/>
          <p14:tracePt t="5855" x="4775200" y="1473200"/>
          <p14:tracePt t="5872" x="4889500" y="1524000"/>
          <p14:tracePt t="5889" x="5022850" y="1581150"/>
          <p14:tracePt t="5905" x="5099050" y="1638300"/>
          <p14:tracePt t="5922" x="5162550" y="1682750"/>
          <p14:tracePt t="5939" x="5187950" y="1720850"/>
          <p14:tracePt t="5955" x="5200650" y="1758950"/>
          <p14:tracePt t="5972" x="5200650" y="1790700"/>
          <p14:tracePt t="5989" x="5200650" y="1828800"/>
          <p14:tracePt t="6022" x="5200650" y="1835150"/>
          <p14:tracePt t="6040" x="5200650" y="1847850"/>
          <p14:tracePt t="6056" x="5200650" y="1854200"/>
          <p14:tracePt t="6072" x="5200650" y="1879600"/>
          <p14:tracePt t="6088" x="5200650" y="1898650"/>
          <p14:tracePt t="6121" x="5200650" y="1905000"/>
          <p14:tracePt t="6319" x="5207000" y="1917700"/>
          <p14:tracePt t="6327" x="5232400" y="1930400"/>
          <p14:tracePt t="6335" x="5257800" y="1943100"/>
          <p14:tracePt t="6343" x="5321300" y="1974850"/>
          <p14:tracePt t="6355" x="5391150" y="2019300"/>
          <p14:tracePt t="6372" x="5543550" y="2101850"/>
          <p14:tracePt t="6389" x="5708650" y="2190750"/>
          <p14:tracePt t="6405" x="5816600" y="2260600"/>
          <p14:tracePt t="6423" x="5975350" y="2362200"/>
          <p14:tracePt t="6439" x="6026150" y="2406650"/>
          <p14:tracePt t="6455" x="6165850" y="2559050"/>
          <p14:tracePt t="6472" x="6248400" y="2679700"/>
          <p14:tracePt t="6489" x="6324600" y="2794000"/>
          <p14:tracePt t="6505" x="6388100" y="2895600"/>
          <p14:tracePt t="6522" x="6407150" y="2940050"/>
        </p14:tracePtLst>
      </p14:laserTraceLst>
    </p:ext>
  </p:extLst>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537B5FA-A198-4FD1-AA4B-EA361CE00048}" type="slidenum">
              <a:rPr lang="en-US" altLang="en-US" sz="1000" b="0">
                <a:solidFill>
                  <a:srgbClr val="9B9A98"/>
                </a:solidFill>
                <a:latin typeface="Arial" panose="020B0604020202020204" pitchFamily="34" charset="0"/>
              </a:rPr>
              <a:pPr/>
              <a:t>279</a:t>
            </a:fld>
            <a:endParaRPr lang="en-US" altLang="en-US" sz="1000" b="0">
              <a:solidFill>
                <a:srgbClr val="9B9A98"/>
              </a:solidFill>
              <a:latin typeface="Arial" panose="020B0604020202020204" pitchFamily="34" charset="0"/>
            </a:endParaRPr>
          </a:p>
        </p:txBody>
      </p:sp>
      <p:pic>
        <p:nvPicPr>
          <p:cNvPr id="50179" name="Picture 2"/>
          <p:cNvPicPr>
            <a:picLocks noChangeAspect="1" noChangeArrowheads="1"/>
          </p:cNvPicPr>
          <p:nvPr/>
        </p:nvPicPr>
        <p:blipFill>
          <a:blip r:embed="rId3">
            <a:extLst>
              <a:ext uri="{28A0092B-C50C-407E-A947-70E740481C1C}">
                <a14:useLocalDpi xmlns:a14="http://schemas.microsoft.com/office/drawing/2010/main" val="0"/>
              </a:ext>
            </a:extLst>
          </a:blip>
          <a:srcRect b="5400"/>
          <a:stretch>
            <a:fillRect/>
          </a:stretch>
        </p:blipFill>
        <p:spPr bwMode="auto">
          <a:xfrm>
            <a:off x="2081214" y="768350"/>
            <a:ext cx="8129587" cy="436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86300" y="1954214"/>
            <a:ext cx="985838"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764214" y="1997076"/>
            <a:ext cx="357187" cy="2635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154733979"/>
      </p:ext>
    </p:extLst>
  </p:cSld>
  <p:clrMapOvr>
    <a:masterClrMapping/>
  </p:clrMapOvr>
  <mc:AlternateContent xmlns:mc="http://schemas.openxmlformats.org/markup-compatibility/2006">
    <mc:Choice xmlns:p14="http://schemas.microsoft.com/office/powerpoint/2010/main" Requires="p14">
      <p:transition spd="slow" p14:dur="2000" advTm="10160"/>
    </mc:Choice>
    <mc:Fallback>
      <p:transition spd="slow" advTm="1016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712" x="6407150" y="2933700"/>
          <p14:tracePt t="720" x="6407150" y="2863850"/>
          <p14:tracePt t="728" x="6407150" y="2794000"/>
          <p14:tracePt t="736" x="6407150" y="2774950"/>
          <p14:tracePt t="752" x="6394450" y="2743200"/>
          <p14:tracePt t="769" x="6388100" y="2705100"/>
          <p14:tracePt t="785" x="6381750" y="2679700"/>
          <p14:tracePt t="802" x="6362700" y="2654300"/>
          <p14:tracePt t="818" x="6343650" y="2609850"/>
          <p14:tracePt t="835" x="6311900" y="2578100"/>
          <p14:tracePt t="852" x="6248400" y="2540000"/>
          <p14:tracePt t="869" x="6178550" y="2508250"/>
          <p14:tracePt t="886" x="6127750" y="2489200"/>
          <p14:tracePt t="903" x="6057900" y="2470150"/>
          <p14:tracePt t="919" x="5994400" y="2457450"/>
          <p14:tracePt t="936" x="5930900" y="2444750"/>
          <p14:tracePt t="952" x="5829300" y="2432050"/>
          <p14:tracePt t="969" x="5727700" y="2419350"/>
          <p14:tracePt t="985" x="5626100" y="2393950"/>
          <p14:tracePt t="1002" x="5581650" y="2393950"/>
          <p14:tracePt t="1019" x="5562600" y="2381250"/>
          <p14:tracePt t="1036" x="5556250" y="2374900"/>
          <p14:tracePt t="1053" x="5543550" y="2355850"/>
          <p14:tracePt t="1069" x="5530850" y="2317750"/>
          <p14:tracePt t="1086" x="5499100" y="2273300"/>
          <p14:tracePt t="1103" x="5429250" y="2209800"/>
          <p14:tracePt t="1119" x="5422900" y="2209800"/>
          <p14:tracePt t="1136" x="5384800" y="2171700"/>
          <p14:tracePt t="1152" x="5365750" y="2159000"/>
          <p14:tracePt t="1169" x="5340350" y="2146300"/>
          <p14:tracePt t="1185" x="5327650" y="2139950"/>
          <p14:tracePt t="1202" x="5321300" y="2133600"/>
          <p14:tracePt t="1219" x="5314950" y="2133600"/>
          <p14:tracePt t="1253" x="5308600" y="2133600"/>
          <p14:tracePt t="1269" x="5295900" y="2133600"/>
          <p14:tracePt t="1286" x="5251450" y="2133600"/>
          <p14:tracePt t="1303" x="5156200" y="2133600"/>
          <p14:tracePt t="1319" x="5111750" y="2133600"/>
          <p14:tracePt t="1336" x="5092700" y="2133600"/>
          <p14:tracePt t="1376" x="5086350" y="2133600"/>
          <p14:tracePt t="1392" x="5080000" y="2133600"/>
          <p14:tracePt t="1402" x="5073650" y="2127250"/>
          <p14:tracePt t="1419" x="5067300" y="2127250"/>
          <p14:tracePt t="1436" x="5054600" y="2120900"/>
          <p14:tracePt t="1452" x="5048250" y="2114550"/>
          <p14:tracePt t="1504" x="5041900" y="2108200"/>
          <p14:tracePt t="3984" x="5054600" y="2108200"/>
          <p14:tracePt t="3992" x="5060950" y="2108200"/>
          <p14:tracePt t="4003" x="5080000" y="2108200"/>
          <p14:tracePt t="4020" x="5092700" y="2108200"/>
          <p14:tracePt t="4037" x="5111750" y="2114550"/>
          <p14:tracePt t="4053" x="5143500" y="2120900"/>
          <p14:tracePt t="4070" x="5194300" y="2120900"/>
          <p14:tracePt t="4087" x="5340350" y="2139950"/>
          <p14:tracePt t="4103" x="5448300" y="2139950"/>
          <p14:tracePt t="4120" x="5549900" y="2139950"/>
          <p14:tracePt t="4137" x="5600700" y="2139950"/>
          <p14:tracePt t="4153" x="5632450" y="2139950"/>
          <p14:tracePt t="4170" x="5638800" y="2139950"/>
          <p14:tracePt t="4203" x="5645150" y="2139950"/>
          <p14:tracePt t="4220" x="5676900" y="2139950"/>
          <p14:tracePt t="4237" x="5740400" y="2139950"/>
          <p14:tracePt t="4253" x="5810250" y="2146300"/>
          <p14:tracePt t="4271" x="5930900" y="2159000"/>
          <p14:tracePt t="4287" x="6000750" y="2171700"/>
          <p14:tracePt t="4303" x="6045200" y="2184400"/>
          <p14:tracePt t="4320" x="6064250" y="2184400"/>
          <p14:tracePt t="4407" x="6070600" y="2184400"/>
          <p14:tracePt t="4415" x="6076950" y="2184400"/>
          <p14:tracePt t="4424" x="6096000" y="2184400"/>
          <p14:tracePt t="4437" x="6115050" y="2184400"/>
          <p14:tracePt t="4453" x="6184900" y="2184400"/>
          <p14:tracePt t="4471" x="6299200" y="2184400"/>
          <p14:tracePt t="4487" x="6318250" y="2184400"/>
          <p14:tracePt t="4490" x="6337300" y="2184400"/>
          <p14:tracePt t="4503" x="6350000" y="2184400"/>
          <p14:tracePt t="4864" x="6337300" y="2184400"/>
          <p14:tracePt t="4872" x="6261100" y="2184400"/>
          <p14:tracePt t="4880" x="6159500" y="2184400"/>
          <p14:tracePt t="4888" x="6000750" y="2184400"/>
          <p14:tracePt t="4903" x="5626100" y="2184400"/>
          <p14:tracePt t="4920" x="5257800" y="2184400"/>
          <p14:tracePt t="4936" x="4991100" y="2171700"/>
          <p14:tracePt t="4953" x="4895850" y="2159000"/>
          <p14:tracePt t="4970" x="4889500" y="2159000"/>
          <p14:tracePt t="5224" x="4908550" y="2159000"/>
          <p14:tracePt t="5232" x="4933950" y="2165350"/>
          <p14:tracePt t="5240" x="4978400" y="2184400"/>
          <p14:tracePt t="5254" x="5041900" y="2216150"/>
          <p14:tracePt t="5271" x="5308600" y="2292350"/>
          <p14:tracePt t="5287" x="5549900" y="2362200"/>
          <p14:tracePt t="5304" x="5842000" y="2438400"/>
          <p14:tracePt t="5320" x="6089650" y="2489200"/>
          <p14:tracePt t="5337" x="6280150" y="2540000"/>
          <p14:tracePt t="5354" x="6400800" y="2578100"/>
          <p14:tracePt t="5370" x="6457950" y="2603500"/>
          <p14:tracePt t="5387" x="6477000" y="2609850"/>
          <p14:tracePt t="5404" x="6483350" y="2616200"/>
          <p14:tracePt t="5420" x="6483350" y="2622550"/>
          <p14:tracePt t="5437" x="6502400" y="2635250"/>
          <p14:tracePt t="5454" x="6540500" y="2660650"/>
          <p14:tracePt t="5470" x="6584950" y="2705100"/>
          <p14:tracePt t="5487" x="6661150" y="2768600"/>
          <p14:tracePt t="5503" x="6692900" y="2781300"/>
          <p14:tracePt t="5632" x="6686550" y="2781300"/>
          <p14:tracePt t="5640" x="6673850" y="2774950"/>
          <p14:tracePt t="5656" x="6673850" y="2768600"/>
          <p14:tracePt t="5864" x="6629400" y="2749550"/>
          <p14:tracePt t="5872" x="6591300" y="2736850"/>
          <p14:tracePt t="5880" x="6559550" y="2724150"/>
          <p14:tracePt t="5888" x="6489700" y="2698750"/>
          <p14:tracePt t="5904" x="6356350" y="2647950"/>
          <p14:tracePt t="5921" x="6229350" y="2584450"/>
          <p14:tracePt t="5937" x="6096000" y="2508250"/>
          <p14:tracePt t="5954" x="5994400" y="2432050"/>
          <p14:tracePt t="5971" x="5943600" y="2368550"/>
          <p14:tracePt t="5987" x="5905500" y="2260600"/>
          <p14:tracePt t="6004" x="5867400" y="2139950"/>
          <p14:tracePt t="6021" x="5854700" y="2051050"/>
          <p14:tracePt t="6037" x="5854700" y="2000250"/>
          <p14:tracePt t="6054" x="5842000" y="1987550"/>
          <p14:tracePt t="6104" x="5810250" y="1987550"/>
          <p14:tracePt t="6112" x="5759450" y="2006600"/>
          <p14:tracePt t="6120" x="5689600" y="2044700"/>
          <p14:tracePt t="6137" x="5505450" y="2120900"/>
          <p14:tracePt t="6154" x="5346700" y="2178050"/>
          <p14:tracePt t="6171" x="5289550" y="2197100"/>
          <p14:tracePt t="6216" x="5283200" y="2171700"/>
          <p14:tracePt t="6224" x="5283200" y="2114550"/>
          <p14:tracePt t="6237" x="5283200" y="2032000"/>
          <p14:tracePt t="6254" x="5264150" y="1879600"/>
          <p14:tracePt t="6271" x="5257800" y="1765300"/>
          <p14:tracePt t="6287" x="5257800" y="1758950"/>
          <p14:tracePt t="6328" x="5245100" y="1758950"/>
          <p14:tracePt t="6337" x="5219700" y="1841500"/>
          <p14:tracePt t="6354" x="5149850" y="2082800"/>
          <p14:tracePt t="6371" x="5124450" y="2266950"/>
          <p14:tracePt t="6387" x="5105400" y="2355850"/>
          <p14:tracePt t="6432" x="5105400" y="2343150"/>
          <p14:tracePt t="6440" x="5105400" y="2279650"/>
          <p14:tracePt t="6455" x="5105400" y="2152650"/>
          <p14:tracePt t="6471" x="5105400" y="2063750"/>
          <p14:tracePt t="6488" x="5105400" y="2057400"/>
          <p14:tracePt t="6512" x="5105400" y="2051050"/>
          <p14:tracePt t="6544" x="5111750" y="2051050"/>
          <p14:tracePt t="6552" x="5118100" y="2063750"/>
          <p14:tracePt t="6560" x="5118100" y="2070100"/>
          <p14:tracePt t="6571" x="5124450" y="2070100"/>
          <p14:tracePt t="6616" x="5137150" y="2070100"/>
          <p14:tracePt t="6624" x="5162550" y="2057400"/>
          <p14:tracePt t="6632" x="5181600" y="2032000"/>
          <p14:tracePt t="6640" x="5213350" y="2025650"/>
          <p14:tracePt t="6655" x="5276850" y="2012950"/>
          <p14:tracePt t="6671" x="5308600" y="2012950"/>
          <p14:tracePt t="6687" x="5499100" y="2032000"/>
          <p14:tracePt t="6704" x="5918200" y="2260600"/>
          <p14:tracePt t="6721" x="6432550" y="2463800"/>
          <p14:tracePt t="6737" x="6946900" y="2616200"/>
          <p14:tracePt t="6754" x="7264400" y="2635250"/>
          <p14:tracePt t="6771" x="7353300" y="2635250"/>
          <p14:tracePt t="6787" x="7353300" y="2628900"/>
          <p14:tracePt t="6804" x="7353300" y="2546350"/>
          <p14:tracePt t="6821" x="7277100" y="2457450"/>
          <p14:tracePt t="6837" x="7219950" y="2419350"/>
          <p14:tracePt t="6854" x="7207250" y="2400300"/>
          <p14:tracePt t="6871" x="7194550" y="2400300"/>
          <p14:tracePt t="6887" x="7169150" y="2406650"/>
          <p14:tracePt t="6904" x="7143750" y="2425700"/>
          <p14:tracePt t="6921" x="7118350" y="2451100"/>
          <p14:tracePt t="6938" x="7105650" y="2476500"/>
          <p14:tracePt t="6954" x="7105650" y="2489200"/>
          <p14:tracePt t="6971" x="7092950" y="2533650"/>
          <p14:tracePt t="6988" x="7092950" y="2571750"/>
          <p14:tracePt t="6992" x="7086600" y="2590800"/>
          <p14:tracePt t="7004" x="7073900" y="2609850"/>
          <p14:tracePt t="7021" x="7016750" y="2711450"/>
          <p14:tracePt t="7038" x="6908800" y="2851150"/>
          <p14:tracePt t="7055" x="6769100" y="3028950"/>
          <p14:tracePt t="7071" x="6724650" y="3086100"/>
          <p14:tracePt t="7088" x="6686550" y="3136900"/>
          <p14:tracePt t="7136" x="6680200" y="3136900"/>
          <p14:tracePt t="7144" x="6648450" y="3117850"/>
          <p14:tracePt t="7154" x="6629400" y="3073400"/>
          <p14:tracePt t="7171" x="6597650" y="2971800"/>
          <p14:tracePt t="7188" x="6559550" y="2895600"/>
          <p14:tracePt t="7204" x="6546850" y="2857500"/>
          <p14:tracePt t="7760" x="6604000" y="2857500"/>
          <p14:tracePt t="7768" x="6686550" y="2952750"/>
          <p14:tracePt t="7776" x="6756400" y="3060700"/>
          <p14:tracePt t="7788" x="6807200" y="3187700"/>
          <p14:tracePt t="7804" x="6921500" y="3460750"/>
          <p14:tracePt t="7821" x="7067550" y="3702050"/>
          <p14:tracePt t="7838" x="7245350" y="3930650"/>
          <p14:tracePt t="7855" x="7486650" y="4140200"/>
          <p14:tracePt t="7871" x="7556500" y="4184650"/>
          <p14:tracePt t="7888" x="7696200" y="4222750"/>
          <p14:tracePt t="7904" x="7772400" y="4235450"/>
          <p14:tracePt t="7921" x="7810500" y="4235450"/>
          <p14:tracePt t="7938" x="7829550" y="4235450"/>
          <p14:tracePt t="7976" x="7835900" y="4235450"/>
          <p14:tracePt t="8000" x="7842250" y="4235450"/>
          <p14:tracePt t="8016" x="7848600" y="4235450"/>
          <p14:tracePt t="8032" x="7867650" y="4235450"/>
          <p14:tracePt t="8048" x="7874000" y="4229100"/>
          <p14:tracePt t="8072" x="7886700" y="4216400"/>
          <p14:tracePt t="8464" x="7899400" y="4203700"/>
          <p14:tracePt t="8472" x="7969250" y="4171950"/>
          <p14:tracePt t="8482" x="8128000" y="4114800"/>
          <p14:tracePt t="8488" x="8318500" y="4076700"/>
          <p14:tracePt t="8505" x="8712200" y="3968750"/>
          <p14:tracePt t="8521" x="9042400" y="3816350"/>
          <p14:tracePt t="8538" x="9283700" y="3695700"/>
          <p14:tracePt t="8555" x="9410700" y="3587750"/>
          <p14:tracePt t="8571" x="9461500" y="3479800"/>
          <p14:tracePt t="8588" x="9461500" y="3409950"/>
          <p14:tracePt t="8605" x="9461500" y="3371850"/>
          <p14:tracePt t="8621" x="9461500" y="3340100"/>
          <p14:tracePt t="8638" x="9448800" y="3327400"/>
          <p14:tracePt t="8719" x="9436100" y="3327400"/>
          <p14:tracePt t="8727" x="9429750" y="3327400"/>
          <p14:tracePt t="8735" x="9423400" y="3327400"/>
          <p14:tracePt t="8743" x="9404350" y="3327400"/>
          <p14:tracePt t="8754" x="9372600" y="3327400"/>
          <p14:tracePt t="8771" x="9302750" y="3333750"/>
          <p14:tracePt t="8788" x="9220200" y="3371850"/>
          <p14:tracePt t="8804" x="9137650" y="3397250"/>
          <p14:tracePt t="8821" x="9112250" y="3409950"/>
        </p14:tracePtLst>
      </p14:laserTraceLst>
    </p:ext>
  </p:extLst>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4E3E316-35C6-4477-A029-352266C72931}" type="slidenum">
              <a:rPr lang="en-US" altLang="en-US" sz="1000" b="0">
                <a:solidFill>
                  <a:srgbClr val="9B9A98"/>
                </a:solidFill>
                <a:latin typeface="Arial" panose="020B0604020202020204" pitchFamily="34" charset="0"/>
              </a:rPr>
              <a:pPr/>
              <a:t>280</a:t>
            </a:fld>
            <a:endParaRPr lang="en-US" altLang="en-US" sz="1000" b="0">
              <a:solidFill>
                <a:srgbClr val="9B9A98"/>
              </a:solidFill>
              <a:latin typeface="Arial" panose="020B0604020202020204" pitchFamily="34" charset="0"/>
            </a:endParaRPr>
          </a:p>
        </p:txBody>
      </p:sp>
      <p:pic>
        <p:nvPicPr>
          <p:cNvPr id="51203" name="Picture 2"/>
          <p:cNvPicPr>
            <a:picLocks noChangeAspect="1" noChangeArrowheads="1"/>
          </p:cNvPicPr>
          <p:nvPr/>
        </p:nvPicPr>
        <p:blipFill>
          <a:blip r:embed="rId3">
            <a:extLst>
              <a:ext uri="{28A0092B-C50C-407E-A947-70E740481C1C}">
                <a14:useLocalDpi xmlns:a14="http://schemas.microsoft.com/office/drawing/2010/main" val="0"/>
              </a:ext>
            </a:extLst>
          </a:blip>
          <a:srcRect b="4869"/>
          <a:stretch>
            <a:fillRect/>
          </a:stretch>
        </p:blipFill>
        <p:spPr bwMode="auto">
          <a:xfrm>
            <a:off x="2089151" y="736601"/>
            <a:ext cx="7908925"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610101" y="1936751"/>
            <a:ext cx="771525" cy="182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661026" y="2430463"/>
            <a:ext cx="277813" cy="2540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013312977"/>
      </p:ext>
    </p:extLst>
  </p:cSld>
  <p:clrMapOvr>
    <a:masterClrMapping/>
  </p:clrMapOvr>
  <mc:AlternateContent xmlns:mc="http://schemas.openxmlformats.org/markup-compatibility/2006">
    <mc:Choice xmlns:p14="http://schemas.microsoft.com/office/powerpoint/2010/main" Requires="p14">
      <p:transition spd="slow" p14:dur="2000" advTm="5008"/>
    </mc:Choice>
    <mc:Fallback>
      <p:transition spd="slow" advTm="50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1280" x="9093200" y="3409950"/>
          <p14:tracePt t="1288" x="9004300" y="3409950"/>
          <p14:tracePt t="1296" x="8820150" y="3409950"/>
          <p14:tracePt t="1312" x="8553450" y="3409950"/>
          <p14:tracePt t="1329" x="8331200" y="3346450"/>
          <p14:tracePt t="1346" x="8083550" y="3270250"/>
          <p14:tracePt t="1362" x="7874000" y="3175000"/>
          <p14:tracePt t="1379" x="7734300" y="3092450"/>
          <p14:tracePt t="1396" x="7658100" y="3028950"/>
          <p14:tracePt t="1412" x="7556500" y="2952750"/>
          <p14:tracePt t="1429" x="7461250" y="2832100"/>
          <p14:tracePt t="1446" x="7372350" y="2730500"/>
          <p14:tracePt t="1463" x="7277100" y="2622550"/>
          <p14:tracePt t="1479" x="7239000" y="2552700"/>
          <p14:tracePt t="1496" x="7207250" y="2501900"/>
          <p14:tracePt t="1512" x="7175500" y="2457450"/>
          <p14:tracePt t="1529" x="7137400" y="2400300"/>
          <p14:tracePt t="1546" x="7092950" y="2368550"/>
          <p14:tracePt t="1562" x="7073900" y="2355850"/>
          <p14:tracePt t="1579" x="7067550" y="2349500"/>
          <p14:tracePt t="1596" x="7048500" y="2349500"/>
          <p14:tracePt t="1612" x="7042150" y="2349500"/>
          <p14:tracePt t="1629" x="7035800" y="2349500"/>
          <p14:tracePt t="1646" x="6997700" y="2349500"/>
          <p14:tracePt t="1663" x="6921500" y="2349500"/>
          <p14:tracePt t="1678" x="6838950" y="2349500"/>
          <p14:tracePt t="1695" x="6718300" y="2330450"/>
          <p14:tracePt t="1712" x="6642100" y="2279650"/>
          <p14:tracePt t="1729" x="6584950" y="2222500"/>
          <p14:tracePt t="1746" x="6553200" y="2165350"/>
          <p14:tracePt t="1762" x="6540500" y="2146300"/>
          <p14:tracePt t="1778" x="6540500" y="2139950"/>
          <p14:tracePt t="1920" x="6534150" y="2139950"/>
          <p14:tracePt t="1936" x="6515100" y="2139950"/>
          <p14:tracePt t="1944" x="6502400" y="2139950"/>
          <p14:tracePt t="1960" x="6496050" y="2139950"/>
          <p14:tracePt t="1976" x="6489700" y="2139950"/>
          <p14:tracePt t="1992" x="6483350" y="2139950"/>
          <p14:tracePt t="1999" x="6470650" y="2139950"/>
          <p14:tracePt t="2016" x="6457950" y="2146300"/>
          <p14:tracePt t="2029" x="6445250" y="2146300"/>
          <p14:tracePt t="2046" x="6419850" y="2146300"/>
          <p14:tracePt t="2063" x="6388100" y="2146300"/>
          <p14:tracePt t="2079" x="6369050" y="2146300"/>
          <p14:tracePt t="2664" x="6362700" y="2159000"/>
          <p14:tracePt t="2672" x="6362700" y="2171700"/>
          <p14:tracePt t="2680" x="6362700" y="2178050"/>
          <p14:tracePt t="2696" x="6369050" y="2203450"/>
          <p14:tracePt t="2713" x="6375400" y="2247900"/>
          <p14:tracePt t="2729" x="6400800" y="2324100"/>
          <p14:tracePt t="2746" x="6438900" y="2406650"/>
          <p14:tracePt t="2762" x="6521450" y="2546350"/>
          <p14:tracePt t="2779" x="6591300" y="2654300"/>
          <p14:tracePt t="2796" x="6673850" y="2736850"/>
          <p14:tracePt t="2813" x="6756400" y="2794000"/>
          <p14:tracePt t="2829" x="6864350" y="2838450"/>
          <p14:tracePt t="2833" x="6934200" y="2876550"/>
          <p14:tracePt t="2847" x="7124700" y="2940050"/>
          <p14:tracePt t="2863" x="7264400" y="2978150"/>
          <p14:tracePt t="2879" x="7816850" y="3117850"/>
          <p14:tracePt t="2896" x="8210550" y="3162300"/>
          <p14:tracePt t="2913" x="8509000" y="3181350"/>
          <p14:tracePt t="2929" x="8693150" y="3181350"/>
          <p14:tracePt t="2946" x="8782050" y="3181350"/>
          <p14:tracePt t="2963" x="8794750" y="3181350"/>
          <p14:tracePt t="3008" x="8794750" y="3175000"/>
          <p14:tracePt t="3016" x="8794750" y="3168650"/>
        </p14:tracePtLst>
      </p14:laserTraceLst>
    </p:ext>
  </p:extLst>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CAE7F928-88A6-42CC-B019-98DBCE9FCB79}" type="slidenum">
              <a:rPr lang="en-US" altLang="en-US" sz="1000" b="0">
                <a:solidFill>
                  <a:srgbClr val="9B9A98"/>
                </a:solidFill>
                <a:latin typeface="Arial" panose="020B0604020202020204" pitchFamily="34" charset="0"/>
              </a:rPr>
              <a:pPr/>
              <a:t>281</a:t>
            </a:fld>
            <a:endParaRPr lang="en-US" altLang="en-US" sz="1000" b="0">
              <a:solidFill>
                <a:srgbClr val="9B9A98"/>
              </a:solidFill>
              <a:latin typeface="Arial" panose="020B0604020202020204" pitchFamily="34" charset="0"/>
            </a:endParaRPr>
          </a:p>
        </p:txBody>
      </p:sp>
      <p:pic>
        <p:nvPicPr>
          <p:cNvPr id="52227" name="Picture 2"/>
          <p:cNvPicPr>
            <a:picLocks noChangeAspect="1" noChangeArrowheads="1"/>
          </p:cNvPicPr>
          <p:nvPr/>
        </p:nvPicPr>
        <p:blipFill>
          <a:blip r:embed="rId3">
            <a:extLst>
              <a:ext uri="{28A0092B-C50C-407E-A947-70E740481C1C}">
                <a14:useLocalDpi xmlns:a14="http://schemas.microsoft.com/office/drawing/2010/main" val="0"/>
              </a:ext>
            </a:extLst>
          </a:blip>
          <a:srcRect b="5003"/>
          <a:stretch>
            <a:fillRect/>
          </a:stretch>
        </p:blipFill>
        <p:spPr bwMode="auto">
          <a:xfrm>
            <a:off x="1939926" y="677864"/>
            <a:ext cx="8150225"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902450" y="1985963"/>
            <a:ext cx="673100" cy="2587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2641067"/>
      </p:ext>
    </p:extLst>
  </p:cSld>
  <p:clrMapOvr>
    <a:masterClrMapping/>
  </p:clrMapOvr>
  <mc:AlternateContent xmlns:mc="http://schemas.openxmlformats.org/markup-compatibility/2006">
    <mc:Choice xmlns:p14="http://schemas.microsoft.com/office/powerpoint/2010/main" Requires="p14">
      <p:transition spd="slow" p14:dur="2000" advTm="11984"/>
    </mc:Choice>
    <mc:Fallback>
      <p:transition spd="slow" advTm="1198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p:ext uri="{3A86A75C-4F4B-4683-9AE1-C65F6400EC91}">
      <p14:laserTraceLst xmlns:p14="http://schemas.microsoft.com/office/powerpoint/2010/main">
        <p14:tracePtLst>
          <p14:tracePt t="1560" x="8731250" y="3162300"/>
          <p14:tracePt t="1568" x="8534400" y="3130550"/>
          <p14:tracePt t="1576" x="8337550" y="3054350"/>
          <p14:tracePt t="1590" x="8248650" y="3028950"/>
          <p14:tracePt t="1606" x="8153400" y="2978150"/>
          <p14:tracePt t="1623" x="8064500" y="2940050"/>
          <p14:tracePt t="1639" x="8026400" y="2927350"/>
          <p14:tracePt t="1656" x="7981950" y="2901950"/>
          <p14:tracePt t="1672" x="7937500" y="2876550"/>
          <p14:tracePt t="1689" x="7848600" y="2832100"/>
          <p14:tracePt t="1706" x="7766050" y="2755900"/>
          <p14:tracePt t="1722" x="7620000" y="2667000"/>
          <p14:tracePt t="1739" x="7391400" y="2565400"/>
          <p14:tracePt t="1756" x="7251700" y="2508250"/>
          <p14:tracePt t="1773" x="7131050" y="2470150"/>
          <p14:tracePt t="1789" x="7073900" y="2457450"/>
          <p14:tracePt t="1806" x="7067550" y="2457450"/>
          <p14:tracePt t="1809" x="7061200" y="2457450"/>
          <p14:tracePt t="1823" x="7048500" y="2457450"/>
          <p14:tracePt t="1839" x="7010400" y="2457450"/>
          <p14:tracePt t="1856" x="6877050" y="2622550"/>
          <p14:tracePt t="1873" x="6699250" y="2851150"/>
          <p14:tracePt t="1889" x="6604000" y="3028950"/>
          <p14:tracePt t="1906" x="6559550" y="3098800"/>
          <p14:tracePt t="1950" x="6565900" y="3009900"/>
          <p14:tracePt t="1958" x="6565900" y="2832100"/>
          <p14:tracePt t="1972" x="6565900" y="2641600"/>
          <p14:tracePt t="1989" x="6565900" y="2298700"/>
          <p14:tracePt t="2005" x="6470650" y="1949450"/>
          <p14:tracePt t="2023" x="6407150" y="1733550"/>
          <p14:tracePt t="2039" x="6394450" y="1708150"/>
          <p14:tracePt t="2088" x="6394450" y="1746250"/>
          <p14:tracePt t="2096" x="6394450" y="1828800"/>
          <p14:tracePt t="2106" x="6394450" y="1936750"/>
          <p14:tracePt t="2123" x="6394450" y="2082800"/>
          <p14:tracePt t="2139" x="6400800" y="2146300"/>
          <p14:tracePt t="2176" x="6400800" y="2152650"/>
          <p14:tracePt t="2200" x="6407150" y="2133600"/>
          <p14:tracePt t="2208" x="6407150" y="2101850"/>
          <p14:tracePt t="2223" x="6407150" y="2032000"/>
          <p14:tracePt t="2239" x="6407150" y="1809750"/>
          <p14:tracePt t="2256" x="6407150" y="1752600"/>
          <p14:tracePt t="2272" x="6400800" y="1746250"/>
          <p14:tracePt t="2305" x="6394450" y="1746250"/>
          <p14:tracePt t="2322" x="6350000" y="1854200"/>
          <p14:tracePt t="2339" x="6273800" y="2095500"/>
          <p14:tracePt t="2356" x="6261100" y="2216150"/>
          <p14:tracePt t="2372" x="6261100" y="2241550"/>
          <p14:tracePt t="2423" x="6261100" y="2228850"/>
          <p14:tracePt t="2431" x="6261100" y="2197100"/>
          <p14:tracePt t="2439" x="6261100" y="2127250"/>
          <p14:tracePt t="2456" x="6261100" y="2025650"/>
          <p14:tracePt t="2473" x="6261100" y="2000250"/>
          <p14:tracePt t="2490" x="6261100" y="1993900"/>
          <p14:tracePt t="2528" x="6261100" y="2032000"/>
          <p14:tracePt t="2539" x="6261100" y="2089150"/>
          <p14:tracePt t="2556" x="6280150" y="2235200"/>
          <p14:tracePt t="2572" x="6318250" y="2368550"/>
          <p14:tracePt t="2589" x="6337300" y="2406650"/>
          <p14:tracePt t="2639" x="6337300" y="2349500"/>
          <p14:tracePt t="2647" x="6337300" y="2279650"/>
          <p14:tracePt t="2656" x="6350000" y="2216150"/>
          <p14:tracePt t="2673" x="6350000" y="2127250"/>
          <p14:tracePt t="2690" x="6350000" y="2082800"/>
          <p14:tracePt t="2752" x="6350000" y="2089150"/>
          <p14:tracePt t="2760" x="6350000" y="2159000"/>
          <p14:tracePt t="2768" x="6350000" y="2241550"/>
          <p14:tracePt t="2776" x="6350000" y="2317750"/>
          <p14:tracePt t="2790" x="6350000" y="2368550"/>
          <p14:tracePt t="2807" x="6369050" y="2432050"/>
          <p14:tracePt t="2871" x="6369050" y="2419350"/>
          <p14:tracePt t="2879" x="6356350" y="2400300"/>
          <p14:tracePt t="2889" x="6356350" y="2387600"/>
          <p14:tracePt t="2906" x="6350000" y="2381250"/>
          <p14:tracePt t="2951" x="6343650" y="2374900"/>
          <p14:tracePt t="2959" x="6330950" y="2406650"/>
          <p14:tracePt t="2967" x="6330950" y="2457450"/>
          <p14:tracePt t="2975" x="6330950" y="2508250"/>
          <p14:tracePt t="2989" x="6330950" y="2578100"/>
          <p14:tracePt t="3006" x="6330950" y="2679700"/>
          <p14:tracePt t="3080" x="6330950" y="2692400"/>
          <p14:tracePt t="3088" x="6337300" y="2705100"/>
          <p14:tracePt t="3104" x="6356350" y="2724150"/>
          <p14:tracePt t="3112" x="6388100" y="2781300"/>
          <p14:tracePt t="3123" x="6426200" y="2819400"/>
          <p14:tracePt t="3140" x="6546850" y="2940050"/>
          <p14:tracePt t="3156" x="6711950" y="3028950"/>
          <p14:tracePt t="3173" x="6946900" y="3079750"/>
          <p14:tracePt t="3190" x="7359650" y="3143250"/>
          <p14:tracePt t="3207" x="8210550" y="3168650"/>
          <p14:tracePt t="3223" x="8534400" y="3168650"/>
          <p14:tracePt t="3240" x="9213850" y="3041650"/>
          <p14:tracePt t="3257" x="9359900" y="2990850"/>
          <p14:tracePt t="3273" x="9378950" y="2984500"/>
          <p14:tracePt t="3306" x="9359900" y="2978150"/>
          <p14:tracePt t="3323" x="9226550" y="2933700"/>
          <p14:tracePt t="3340" x="9055100" y="2908300"/>
          <p14:tracePt t="3343" x="8985250" y="2908300"/>
          <p14:tracePt t="3356" x="8940800" y="2908300"/>
          <p14:tracePt t="3373" x="8851900" y="2908300"/>
          <p14:tracePt t="3390" x="8782050" y="2908300"/>
          <p14:tracePt t="3407" x="8718550" y="2908300"/>
          <p14:tracePt t="3423" x="8705850" y="2908300"/>
          <p14:tracePt t="3440" x="8699500" y="2908300"/>
          <p14:tracePt t="3457" x="8674100" y="2914650"/>
          <p14:tracePt t="3474" x="8642350" y="2914650"/>
          <p14:tracePt t="3490" x="8629650" y="2927350"/>
          <p14:tracePt t="4096" x="8610600" y="2927350"/>
          <p14:tracePt t="4104" x="8534400" y="2908300"/>
          <p14:tracePt t="4112" x="8470900" y="2870200"/>
          <p14:tracePt t="4123" x="8426450" y="2851150"/>
          <p14:tracePt t="4140" x="8382000" y="2819400"/>
          <p14:tracePt t="4157" x="8350250" y="2800350"/>
          <p14:tracePt t="4173" x="8337550" y="2787650"/>
          <p14:tracePt t="4472" x="8343900" y="2787650"/>
          <p14:tracePt t="4480" x="8362950" y="2787650"/>
          <p14:tracePt t="4490" x="8382000" y="2787650"/>
          <p14:tracePt t="4507" x="8451850" y="2787650"/>
          <p14:tracePt t="4524" x="8553450" y="2787650"/>
          <p14:tracePt t="4540" x="8623300" y="2787650"/>
          <p14:tracePt t="4557" x="8674100" y="2787650"/>
          <p14:tracePt t="4574" x="8693150" y="2787650"/>
          <p14:tracePt t="4792" x="8648700" y="2787650"/>
          <p14:tracePt t="4800" x="8566150" y="2787650"/>
          <p14:tracePt t="4808" x="8464550" y="2787650"/>
          <p14:tracePt t="4824" x="8223250" y="2787650"/>
          <p14:tracePt t="4840" x="8026400" y="2774950"/>
          <p14:tracePt t="4857" x="7924800" y="2755900"/>
          <p14:tracePt t="4874" x="7899400" y="2730500"/>
          <p14:tracePt t="4890" x="7893050" y="2711450"/>
          <p14:tracePt t="4907" x="7893050" y="2635250"/>
          <p14:tracePt t="4924" x="7893050" y="2495550"/>
          <p14:tracePt t="4940" x="7880350" y="2336800"/>
          <p14:tracePt t="4957" x="7823200" y="2209800"/>
          <p14:tracePt t="4974" x="7785100" y="2101850"/>
          <p14:tracePt t="4991" x="7734300" y="2006600"/>
          <p14:tracePt t="5007" x="7721600" y="1981200"/>
          <p14:tracePt t="5024" x="7715250" y="1974850"/>
          <p14:tracePt t="5064" x="7696200" y="1993900"/>
          <p14:tracePt t="5074" x="7696200" y="2057400"/>
          <p14:tracePt t="5090" x="7670800" y="2222500"/>
          <p14:tracePt t="5107" x="7620000" y="2419350"/>
          <p14:tracePt t="5124" x="7607300" y="2527300"/>
          <p14:tracePt t="5140" x="7607300" y="2546350"/>
          <p14:tracePt t="5184" x="7607300" y="2533650"/>
          <p14:tracePt t="5192" x="7607300" y="2457450"/>
          <p14:tracePt t="5206" x="7594600" y="2254250"/>
          <p14:tracePt t="5223" x="7562850" y="2025650"/>
          <p14:tracePt t="5240" x="7518400" y="1879600"/>
          <p14:tracePt t="5257" x="7480300" y="1790700"/>
          <p14:tracePt t="5273" x="7467600" y="1752600"/>
          <p14:tracePt t="5311" x="7448550" y="1778000"/>
          <p14:tracePt t="5323" x="7448550" y="1828800"/>
          <p14:tracePt t="5340" x="7448550" y="1955800"/>
          <p14:tracePt t="5357" x="7416800" y="2095500"/>
          <p14:tracePt t="5373" x="7397750" y="2133600"/>
          <p14:tracePt t="5415" x="7385050" y="2139950"/>
          <p14:tracePt t="5424" x="7366000" y="2101850"/>
          <p14:tracePt t="5431" x="7366000" y="2070100"/>
          <p14:tracePt t="5440" x="7359650" y="2025650"/>
          <p14:tracePt t="5457" x="7353300" y="1962150"/>
          <p14:tracePt t="5474" x="7340600" y="1892300"/>
          <p14:tracePt t="5551" x="7340600" y="1917700"/>
          <p14:tracePt t="5559" x="7346950" y="1955800"/>
          <p14:tracePt t="5568" x="7359650" y="1993900"/>
          <p14:tracePt t="5576" x="7372350" y="2032000"/>
          <p14:tracePt t="5591" x="7397750" y="2095500"/>
          <p14:tracePt t="5607" x="7397750" y="2120900"/>
          <p14:tracePt t="5624" x="7404100" y="2133600"/>
          <p14:tracePt t="5704" x="7404100" y="2114550"/>
          <p14:tracePt t="5712" x="7397750" y="2089150"/>
          <p14:tracePt t="5724" x="7397750" y="2070100"/>
          <p14:tracePt t="5741" x="7385050" y="2038350"/>
          <p14:tracePt t="5757" x="7378700" y="2025650"/>
          <p14:tracePt t="5774" x="7378700" y="2019300"/>
          <p14:tracePt t="5872" x="7372350" y="2032000"/>
          <p14:tracePt t="5880" x="7372350" y="2038350"/>
          <p14:tracePt t="5891" x="7372350" y="2044700"/>
          <p14:tracePt t="5907" x="7372350" y="2076450"/>
          <p14:tracePt t="5924" x="7372350" y="2082800"/>
          <p14:tracePt t="5941" x="7372350" y="2089150"/>
          <p14:tracePt t="6256" x="7372350" y="2120900"/>
          <p14:tracePt t="6264" x="7385050" y="2133600"/>
          <p14:tracePt t="6274" x="7385050" y="2139950"/>
          <p14:tracePt t="6291" x="7391400" y="2178050"/>
          <p14:tracePt t="6308" x="7404100" y="2209800"/>
          <p14:tracePt t="6324" x="7404100" y="2286000"/>
          <p14:tracePt t="6341" x="7416800" y="2381250"/>
          <p14:tracePt t="6357" x="7442200" y="2489200"/>
          <p14:tracePt t="6361" x="7442200" y="2527300"/>
          <p14:tracePt t="6374" x="7442200" y="2571750"/>
          <p14:tracePt t="6391" x="7442200" y="2641600"/>
          <p14:tracePt t="6407" x="7442200" y="2724150"/>
          <p14:tracePt t="6424" x="7442200" y="2762250"/>
          <p14:tracePt t="6441" x="7442200" y="2819400"/>
          <p14:tracePt t="6457" x="7442200" y="2832100"/>
          <p14:tracePt t="6528" x="7442200" y="2774950"/>
          <p14:tracePt t="6536" x="7416800" y="2673350"/>
          <p14:tracePt t="6544" x="7404100" y="2559050"/>
          <p14:tracePt t="6557" x="7391400" y="2463800"/>
          <p14:tracePt t="6575" x="7270750" y="1987550"/>
          <p14:tracePt t="6591" x="7226300" y="1841500"/>
          <p14:tracePt t="6607" x="7213600" y="1771650"/>
          <p14:tracePt t="6624" x="7207250" y="1752600"/>
          <p14:tracePt t="6720" x="7207250" y="1758950"/>
          <p14:tracePt t="6728" x="7207250" y="1784350"/>
          <p14:tracePt t="6736" x="7207250" y="1790700"/>
          <p14:tracePt t="6744" x="7207250" y="1822450"/>
          <p14:tracePt t="6757" x="7213600" y="1860550"/>
          <p14:tracePt t="6775" x="7219950" y="1949450"/>
          <p14:tracePt t="6790" x="7232650" y="1968500"/>
          <p14:tracePt t="6807" x="7232650" y="1993900"/>
          <p14:tracePt t="6904" x="7232650" y="2006600"/>
          <p14:tracePt t="6912" x="7239000" y="2012950"/>
          <p14:tracePt t="6920" x="7245350" y="2019300"/>
          <p14:tracePt t="6927" x="7251700" y="2019300"/>
          <p14:tracePt t="6941" x="7251700" y="2025650"/>
          <p14:tracePt t="6958" x="7270750" y="2038350"/>
          <p14:tracePt t="6975" x="7321550" y="2101850"/>
          <p14:tracePt t="6991" x="7327900" y="2120900"/>
          <p14:tracePt t="7008" x="7423150" y="2254250"/>
          <p14:tracePt t="7024" x="7480300" y="2324100"/>
          <p14:tracePt t="7041" x="7556500" y="2362200"/>
          <p14:tracePt t="7058" x="7613650" y="2387600"/>
          <p14:tracePt t="7074" x="7683500" y="2393950"/>
          <p14:tracePt t="7091" x="7766050" y="2393950"/>
          <p14:tracePt t="7108" x="7880350" y="2393950"/>
          <p14:tracePt t="7124" x="8001000" y="2368550"/>
          <p14:tracePt t="7141" x="8096250" y="2324100"/>
          <p14:tracePt t="7158" x="8216900" y="2266950"/>
          <p14:tracePt t="7175" x="8362950" y="2241550"/>
          <p14:tracePt t="7191" x="8401050" y="2228850"/>
          <p14:tracePt t="7208" x="8489950" y="2222500"/>
          <p14:tracePt t="7224" x="8521700" y="2222500"/>
          <p14:tracePt t="7392" x="8521700" y="2235200"/>
          <p14:tracePt t="7400" x="8521700" y="2254250"/>
          <p14:tracePt t="7408" x="8521700" y="2273300"/>
          <p14:tracePt t="7425" x="8521700" y="2324100"/>
          <p14:tracePt t="7441" x="8521700" y="2387600"/>
          <p14:tracePt t="7458" x="8559800" y="2495550"/>
          <p14:tracePt t="7474" x="8616950" y="2565400"/>
          <p14:tracePt t="7491" x="8680450" y="2616200"/>
          <p14:tracePt t="7508" x="8788400" y="2667000"/>
          <p14:tracePt t="7524" x="8877300" y="2692400"/>
          <p14:tracePt t="7541" x="8909050" y="2698750"/>
        </p14:tracePtLst>
      </p14:laserTraceLst>
    </p:ext>
  </p:extLst>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3AB3486-FBEA-4A56-A755-5E36DDC2C4E8}" type="slidenum">
              <a:rPr lang="en-US" altLang="en-US" sz="1000" b="0">
                <a:solidFill>
                  <a:srgbClr val="9B9A98"/>
                </a:solidFill>
                <a:latin typeface="Arial" panose="020B0604020202020204" pitchFamily="34" charset="0"/>
              </a:rPr>
              <a:pPr/>
              <a:t>282</a:t>
            </a:fld>
            <a:endParaRPr lang="en-US" altLang="en-US" sz="1000" b="0">
              <a:solidFill>
                <a:srgbClr val="9B9A98"/>
              </a:solidFill>
              <a:latin typeface="Arial" panose="020B0604020202020204" pitchFamily="34" charset="0"/>
            </a:endParaRPr>
          </a:p>
        </p:txBody>
      </p:sp>
      <p:pic>
        <p:nvPicPr>
          <p:cNvPr id="53251" name="Picture 2"/>
          <p:cNvPicPr>
            <a:picLocks noChangeAspect="1" noChangeArrowheads="1"/>
          </p:cNvPicPr>
          <p:nvPr/>
        </p:nvPicPr>
        <p:blipFill>
          <a:blip r:embed="rId3">
            <a:extLst>
              <a:ext uri="{28A0092B-C50C-407E-A947-70E740481C1C}">
                <a14:useLocalDpi xmlns:a14="http://schemas.microsoft.com/office/drawing/2010/main" val="0"/>
              </a:ext>
            </a:extLst>
          </a:blip>
          <a:srcRect b="5522"/>
          <a:stretch>
            <a:fillRect/>
          </a:stretch>
        </p:blipFill>
        <p:spPr bwMode="auto">
          <a:xfrm>
            <a:off x="2243138" y="528639"/>
            <a:ext cx="7785100"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289550" y="1812925"/>
            <a:ext cx="623888" cy="3063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245225" y="1839914"/>
            <a:ext cx="649288" cy="3079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902209456"/>
      </p:ext>
    </p:extLst>
  </p:cSld>
  <p:clrMapOvr>
    <a:masterClrMapping/>
  </p:clrMapOvr>
  <mc:AlternateContent xmlns:mc="http://schemas.openxmlformats.org/markup-compatibility/2006">
    <mc:Choice xmlns:p14="http://schemas.microsoft.com/office/powerpoint/2010/main" Requires="p14">
      <p:transition spd="slow" p14:dur="2000" advTm="13775"/>
    </mc:Choice>
    <mc:Fallback>
      <p:transition spd="slow" advTm="137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extLst>
    <p:ext uri="{3A86A75C-4F4B-4683-9AE1-C65F6400EC91}">
      <p14:laserTraceLst xmlns:p14="http://schemas.microsoft.com/office/powerpoint/2010/main">
        <p14:tracePtLst>
          <p14:tracePt t="696" x="8864600" y="2705100"/>
          <p14:tracePt t="703" x="8756650" y="2717800"/>
          <p14:tracePt t="711" x="8648700" y="2717800"/>
          <p14:tracePt t="725" x="8509000" y="2717800"/>
          <p14:tracePt t="742" x="8115300" y="2717800"/>
          <p14:tracePt t="759" x="7562850" y="2635250"/>
          <p14:tracePt t="775" x="6673850" y="2514600"/>
          <p14:tracePt t="792" x="6273800" y="2451100"/>
          <p14:tracePt t="809" x="6076950" y="2419350"/>
          <p14:tracePt t="825" x="5988050" y="2393950"/>
          <p14:tracePt t="842" x="5930900" y="2368550"/>
          <p14:tracePt t="859" x="5892800" y="2355850"/>
          <p14:tracePt t="876" x="5861050" y="2343150"/>
          <p14:tracePt t="884" x="5835650" y="2330450"/>
          <p14:tracePt t="892" x="5816600" y="2317750"/>
          <p14:tracePt t="909" x="5759450" y="2298700"/>
          <p14:tracePt t="926" x="5676900" y="2266950"/>
          <p14:tracePt t="943" x="5543550" y="2190750"/>
          <p14:tracePt t="960" x="5454650" y="2152650"/>
          <p14:tracePt t="975" x="5372100" y="2114550"/>
          <p14:tracePt t="992" x="5289550" y="2070100"/>
          <p14:tracePt t="1009" x="5270500" y="2051050"/>
          <p14:tracePt t="1026" x="5257800" y="2038350"/>
          <p14:tracePt t="1256" x="5251450" y="2025650"/>
          <p14:tracePt t="1264" x="5251450" y="2019300"/>
          <p14:tracePt t="1276" x="5251450" y="2006600"/>
          <p14:tracePt t="1296" x="5251450" y="2000250"/>
          <p14:tracePt t="1312" x="5251450" y="1987550"/>
          <p14:tracePt t="1352" x="5257800" y="1987550"/>
          <p14:tracePt t="1360" x="5270500" y="1981200"/>
          <p14:tracePt t="1384" x="5276850" y="1981200"/>
          <p14:tracePt t="1456" x="5283200" y="1981200"/>
          <p14:tracePt t="1464" x="5295900" y="1981200"/>
          <p14:tracePt t="1479" x="5314950" y="1981200"/>
          <p14:tracePt t="1492" x="5334000" y="1981200"/>
          <p14:tracePt t="1509" x="5384800" y="1981200"/>
          <p14:tracePt t="1526" x="5435600" y="1981200"/>
          <p14:tracePt t="1543" x="5461000" y="1981200"/>
          <p14:tracePt t="1735" x="5461000" y="1993900"/>
          <p14:tracePt t="1743" x="5454650" y="1993900"/>
          <p14:tracePt t="1751" x="5454650" y="2000250"/>
          <p14:tracePt t="1759" x="5448300" y="2000250"/>
          <p14:tracePt t="1775" x="5435600" y="2012950"/>
          <p14:tracePt t="1809" x="5429250" y="2019300"/>
          <p14:tracePt t="1832" x="5416550" y="2019300"/>
          <p14:tracePt t="2032" x="5429250" y="2019300"/>
          <p14:tracePt t="2040" x="5461000" y="2019300"/>
          <p14:tracePt t="2048" x="5511800" y="2019300"/>
          <p14:tracePt t="2059" x="5600700" y="2019300"/>
          <p14:tracePt t="2076" x="5784850" y="2019300"/>
          <p14:tracePt t="2093" x="5988050" y="2019300"/>
          <p14:tracePt t="2109" x="6140450" y="2019300"/>
          <p14:tracePt t="2126" x="6229350" y="2012950"/>
          <p14:tracePt t="2142" x="6235700" y="2012950"/>
          <p14:tracePt t="2224" x="6242050" y="2012950"/>
          <p14:tracePt t="2232" x="6254750" y="2012950"/>
          <p14:tracePt t="2242" x="6261100" y="2012950"/>
          <p14:tracePt t="2259" x="6267450" y="2012950"/>
          <p14:tracePt t="2288" x="6286500" y="2012950"/>
          <p14:tracePt t="2296" x="6299200" y="2012950"/>
          <p14:tracePt t="2309" x="6305550" y="2012950"/>
          <p14:tracePt t="2326" x="6330950" y="2012950"/>
          <p14:tracePt t="2343" x="6369050" y="2019300"/>
          <p14:tracePt t="2359" x="6407150" y="2025650"/>
          <p14:tracePt t="2376" x="6413500" y="2025650"/>
          <p14:tracePt t="2688" x="6464300" y="2025650"/>
          <p14:tracePt t="2695" x="6534150" y="2025650"/>
          <p14:tracePt t="2704" x="6629400" y="2025650"/>
          <p14:tracePt t="2712" x="6737350" y="2019300"/>
          <p14:tracePt t="2726" x="6851650" y="2000250"/>
          <p14:tracePt t="2743" x="7289800" y="1943100"/>
          <p14:tracePt t="2759" x="7531100" y="1943100"/>
          <p14:tracePt t="2776" x="7708900" y="1943100"/>
          <p14:tracePt t="2793" x="7854950" y="1943100"/>
          <p14:tracePt t="2809" x="7988300" y="1968500"/>
          <p14:tracePt t="2826" x="8108950" y="1981200"/>
          <p14:tracePt t="2842" x="8185150" y="2006600"/>
          <p14:tracePt t="2859" x="8210550" y="2012950"/>
          <p14:tracePt t="2876" x="8223250" y="2025650"/>
          <p14:tracePt t="2944" x="8223250" y="2038350"/>
          <p14:tracePt t="2952" x="8223250" y="2070100"/>
          <p14:tracePt t="2960" x="8223250" y="2108200"/>
          <p14:tracePt t="2976" x="8204200" y="2171700"/>
          <p14:tracePt t="2993" x="8172450" y="2216150"/>
          <p14:tracePt t="3009" x="8159750" y="2273300"/>
          <p14:tracePt t="3026" x="8140700" y="2324100"/>
          <p14:tracePt t="3043" x="8134350" y="2343150"/>
          <p14:tracePt t="3060" x="8134350" y="2355850"/>
          <p14:tracePt t="4144" x="8128000" y="2355850"/>
        </p14:tracePtLst>
      </p14:laserTraceLst>
    </p:ext>
  </p:extLst>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7C291C4-DACE-4A4C-BF61-26FFE266202F}" type="slidenum">
              <a:rPr lang="en-US" altLang="en-US" sz="1000" b="0">
                <a:solidFill>
                  <a:srgbClr val="9B9A98"/>
                </a:solidFill>
                <a:latin typeface="Arial" panose="020B0604020202020204" pitchFamily="34" charset="0"/>
              </a:rPr>
              <a:pPr/>
              <a:t>283</a:t>
            </a:fld>
            <a:endParaRPr lang="en-US" altLang="en-US" sz="1000" b="0">
              <a:solidFill>
                <a:srgbClr val="9B9A98"/>
              </a:solidFill>
              <a:latin typeface="Arial" panose="020B0604020202020204" pitchFamily="34" charset="0"/>
            </a:endParaRPr>
          </a:p>
        </p:txBody>
      </p:sp>
      <p:pic>
        <p:nvPicPr>
          <p:cNvPr id="54275" name="Picture 3"/>
          <p:cNvPicPr>
            <a:picLocks noChangeAspect="1" noChangeArrowheads="1"/>
          </p:cNvPicPr>
          <p:nvPr/>
        </p:nvPicPr>
        <p:blipFill>
          <a:blip r:embed="rId3">
            <a:extLst>
              <a:ext uri="{28A0092B-C50C-407E-A947-70E740481C1C}">
                <a14:useLocalDpi xmlns:a14="http://schemas.microsoft.com/office/drawing/2010/main" val="0"/>
              </a:ext>
            </a:extLst>
          </a:blip>
          <a:srcRect b="5928"/>
          <a:stretch>
            <a:fillRect/>
          </a:stretch>
        </p:blipFill>
        <p:spPr bwMode="auto">
          <a:xfrm>
            <a:off x="2371725" y="644525"/>
            <a:ext cx="7594600"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5"/>
          <p:cNvPicPr>
            <a:picLocks noChangeAspect="1" noChangeArrowheads="1"/>
          </p:cNvPicPr>
          <p:nvPr/>
        </p:nvPicPr>
        <p:blipFill>
          <a:blip r:embed="rId4">
            <a:extLst>
              <a:ext uri="{28A0092B-C50C-407E-A947-70E740481C1C}">
                <a14:useLocalDpi xmlns:a14="http://schemas.microsoft.com/office/drawing/2010/main" val="0"/>
              </a:ext>
            </a:extLst>
          </a:blip>
          <a:srcRect l="39230" t="24500" r="37973" b="23753"/>
          <a:stretch>
            <a:fillRect/>
          </a:stretch>
        </p:blipFill>
        <p:spPr bwMode="auto">
          <a:xfrm>
            <a:off x="5311776" y="1789113"/>
            <a:ext cx="1712913" cy="241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5564189" y="3698876"/>
            <a:ext cx="473075" cy="2825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57284245"/>
      </p:ext>
    </p:extLst>
  </p:cSld>
  <p:clrMapOvr>
    <a:masterClrMapping/>
  </p:clrMapOvr>
  <mc:AlternateContent xmlns:mc="http://schemas.openxmlformats.org/markup-compatibility/2006">
    <mc:Choice xmlns:p14="http://schemas.microsoft.com/office/powerpoint/2010/main" Requires="p14">
      <p:transition spd="slow" p14:dur="2000" advTm="7313"/>
    </mc:Choice>
    <mc:Fallback>
      <p:transition spd="slow" advTm="731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p:ext uri="{3A86A75C-4F4B-4683-9AE1-C65F6400EC91}">
      <p14:laserTraceLst xmlns:p14="http://schemas.microsoft.com/office/powerpoint/2010/main">
        <p14:tracePtLst>
          <p14:tracePt t="1585" x="7981950" y="2381250"/>
          <p14:tracePt t="1593" x="7734300" y="2413000"/>
          <p14:tracePt t="1605" x="7454900" y="2438400"/>
          <p14:tracePt t="1622" x="6965950" y="2457450"/>
          <p14:tracePt t="1638" x="6584950" y="2457450"/>
          <p14:tracePt t="1655" x="6273800" y="2457450"/>
          <p14:tracePt t="1672" x="5937250" y="2438400"/>
          <p14:tracePt t="1689" x="5829300" y="2381250"/>
          <p14:tracePt t="1705" x="5784850" y="2349500"/>
          <p14:tracePt t="1722" x="5753100" y="2317750"/>
          <p14:tracePt t="1738" x="5740400" y="2305050"/>
          <p14:tracePt t="1755" x="5721350" y="2286000"/>
          <p14:tracePt t="1772" x="5689600" y="2254250"/>
          <p14:tracePt t="1788" x="5626100" y="2222500"/>
          <p14:tracePt t="1805" x="5518150" y="2197100"/>
          <p14:tracePt t="1822" x="5410200" y="2184400"/>
          <p14:tracePt t="1838" x="5314950" y="2171700"/>
          <p14:tracePt t="1856" x="5200650" y="2159000"/>
          <p14:tracePt t="1872" x="5156200" y="2159000"/>
          <p14:tracePt t="1888" x="5137150" y="2159000"/>
          <p14:tracePt t="2121" x="5143500" y="2159000"/>
          <p14:tracePt t="2129" x="5149850" y="2159000"/>
          <p14:tracePt t="2138" x="5156200" y="2159000"/>
          <p14:tracePt t="2155" x="5194300" y="2159000"/>
          <p14:tracePt t="2172" x="5226050" y="2159000"/>
          <p14:tracePt t="2189" x="5264150" y="2159000"/>
          <p14:tracePt t="2205" x="5308600" y="2159000"/>
          <p14:tracePt t="2222" x="5327650" y="2159000"/>
          <p14:tracePt t="2239" x="5334000" y="2159000"/>
          <p14:tracePt t="2305" x="5340350" y="2159000"/>
          <p14:tracePt t="2417" x="5359400" y="2159000"/>
          <p14:tracePt t="2425" x="5397500" y="2159000"/>
          <p14:tracePt t="2433" x="5448300" y="2159000"/>
          <p14:tracePt t="2441" x="5499100" y="2159000"/>
          <p14:tracePt t="2456" x="5613400" y="2159000"/>
          <p14:tracePt t="2472" x="5721350" y="2146300"/>
          <p14:tracePt t="2488" x="5803900" y="2133600"/>
          <p14:tracePt t="2505" x="5842000" y="2120900"/>
          <p14:tracePt t="2522" x="5854700" y="2120900"/>
          <p14:tracePt t="2594" x="5873750" y="2120900"/>
          <p14:tracePt t="2601" x="5905500" y="2120900"/>
          <p14:tracePt t="2609" x="5949950" y="2108200"/>
          <p14:tracePt t="2622" x="6007100" y="2108200"/>
          <p14:tracePt t="2639" x="6159500" y="2082800"/>
          <p14:tracePt t="2656" x="6508750" y="2063750"/>
          <p14:tracePt t="2672" x="6750050" y="2063750"/>
          <p14:tracePt t="2689" x="6908800" y="2063750"/>
          <p14:tracePt t="2705" x="7023100" y="2063750"/>
          <p14:tracePt t="2722" x="7029450" y="2063750"/>
          <p14:tracePt t="2755" x="7035800" y="2063750"/>
          <p14:tracePt t="2865" x="7048500" y="2063750"/>
          <p14:tracePt t="2874" x="7067550" y="2063750"/>
          <p14:tracePt t="2881" x="7086600" y="2063750"/>
          <p14:tracePt t="2889" x="7105650" y="2063750"/>
          <p14:tracePt t="2905" x="7118350" y="2070100"/>
          <p14:tracePt t="2985" x="7124700" y="2070100"/>
          <p14:tracePt t="2993" x="7124700" y="2082800"/>
          <p14:tracePt t="3005" x="7118350" y="2089150"/>
          <p14:tracePt t="3022" x="7086600" y="2127250"/>
          <p14:tracePt t="3039" x="7029450" y="2165350"/>
          <p14:tracePt t="3056" x="6946900" y="2197100"/>
          <p14:tracePt t="3072" x="6915150" y="2209800"/>
          <p14:tracePt t="3089" x="6896100" y="2209800"/>
          <p14:tracePt t="3106" x="6883400" y="2209800"/>
          <p14:tracePt t="3233" x="6889750" y="2216150"/>
          <p14:tracePt t="3241" x="6934200" y="2235200"/>
          <p14:tracePt t="3249" x="6991350" y="2260600"/>
          <p14:tracePt t="3257" x="7067550" y="2298700"/>
          <p14:tracePt t="3272" x="7353300" y="2349500"/>
          <p14:tracePt t="3289" x="7747000" y="2387600"/>
          <p14:tracePt t="3306" x="8185150" y="2413000"/>
          <p14:tracePt t="3322" x="8616950" y="2413000"/>
          <p14:tracePt t="3339" x="8959850" y="2413000"/>
          <p14:tracePt t="3356" x="9175750" y="2413000"/>
          <p14:tracePt t="3372" x="9277350" y="2413000"/>
          <p14:tracePt t="3389" x="9283700" y="2413000"/>
        </p14:tracePtLst>
      </p14:laserTraceLst>
    </p:ext>
  </p:extLst>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9347AB6-6650-4A11-A65E-BFBEB18E4A60}" type="slidenum">
              <a:rPr lang="en-US" altLang="en-US" sz="1000" b="0">
                <a:solidFill>
                  <a:srgbClr val="9B9A98"/>
                </a:solidFill>
                <a:latin typeface="Arial" panose="020B0604020202020204" pitchFamily="34" charset="0"/>
              </a:rPr>
              <a:pPr/>
              <a:t>284</a:t>
            </a:fld>
            <a:endParaRPr lang="en-US" altLang="en-US" sz="1000" b="0">
              <a:solidFill>
                <a:srgbClr val="9B9A98"/>
              </a:solidFill>
              <a:latin typeface="Arial" panose="020B0604020202020204" pitchFamily="34" charset="0"/>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b="5490"/>
          <a:stretch>
            <a:fillRect/>
          </a:stretch>
        </p:blipFill>
        <p:spPr bwMode="auto">
          <a:xfrm>
            <a:off x="2097088" y="585789"/>
            <a:ext cx="8113712" cy="429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095625" y="3524250"/>
            <a:ext cx="3016250" cy="116363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812080398"/>
      </p:ext>
    </p:extLst>
  </p:cSld>
  <p:clrMapOvr>
    <a:masterClrMapping/>
  </p:clrMapOvr>
  <mc:AlternateContent xmlns:mc="http://schemas.openxmlformats.org/markup-compatibility/2006">
    <mc:Choice xmlns:p14="http://schemas.microsoft.com/office/powerpoint/2010/main" Requires="p14">
      <p:transition spd="slow" p14:dur="2000" advTm="4864"/>
    </mc:Choice>
    <mc:Fallback>
      <p:transition spd="slow" advTm="48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8D7DA7E-B5D2-448E-9977-9FD507BF3332}" type="slidenum">
              <a:rPr lang="en-US" altLang="en-US" sz="1000" b="0">
                <a:solidFill>
                  <a:srgbClr val="9B9A98"/>
                </a:solidFill>
                <a:latin typeface="Arial" panose="020B0604020202020204" pitchFamily="34" charset="0"/>
              </a:rPr>
              <a:pPr/>
              <a:t>285</a:t>
            </a:fld>
            <a:endParaRPr lang="en-US" altLang="en-US" sz="1000" b="0">
              <a:solidFill>
                <a:srgbClr val="9B9A98"/>
              </a:solidFill>
              <a:latin typeface="Arial" panose="020B0604020202020204" pitchFamily="34" charset="0"/>
            </a:endParaRPr>
          </a:p>
        </p:txBody>
      </p:sp>
      <p:pic>
        <p:nvPicPr>
          <p:cNvPr id="56323" name="Picture 1"/>
          <p:cNvPicPr>
            <a:picLocks noChangeAspect="1" noChangeArrowheads="1"/>
          </p:cNvPicPr>
          <p:nvPr/>
        </p:nvPicPr>
        <p:blipFill>
          <a:blip r:embed="rId3">
            <a:extLst>
              <a:ext uri="{28A0092B-C50C-407E-A947-70E740481C1C}">
                <a14:useLocalDpi xmlns:a14="http://schemas.microsoft.com/office/drawing/2010/main" val="0"/>
              </a:ext>
            </a:extLst>
          </a:blip>
          <a:srcRect l="13782" t="39845" r="58830" b="34482"/>
          <a:stretch>
            <a:fillRect/>
          </a:stretch>
        </p:blipFill>
        <p:spPr bwMode="auto">
          <a:xfrm>
            <a:off x="1928813" y="969963"/>
            <a:ext cx="7466012"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1920875" y="2281238"/>
            <a:ext cx="2776538" cy="4572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931150" y="2433638"/>
            <a:ext cx="681038" cy="30480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12927755"/>
      </p:ext>
    </p:extLst>
  </p:cSld>
  <p:clrMapOvr>
    <a:masterClrMapping/>
  </p:clrMapOvr>
  <mc:AlternateContent xmlns:mc="http://schemas.openxmlformats.org/markup-compatibility/2006">
    <mc:Choice xmlns:p14="http://schemas.microsoft.com/office/powerpoint/2010/main" Requires="p14">
      <p:transition spd="slow" p14:dur="2000" advTm="12655"/>
    </mc:Choice>
    <mc:Fallback>
      <p:transition spd="slow" advTm="126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extLst>
    <p:ext uri="{3A86A75C-4F4B-4683-9AE1-C65F6400EC91}">
      <p14:laserTraceLst xmlns:p14="http://schemas.microsoft.com/office/powerpoint/2010/main">
        <p14:tracePtLst>
          <p14:tracePt t="672" x="9118600" y="2444750"/>
          <p14:tracePt t="680" x="8788400" y="2546350"/>
          <p14:tracePt t="688" x="8420100" y="2597150"/>
          <p14:tracePt t="698" x="8083550" y="2647950"/>
          <p14:tracePt t="715" x="7391400" y="2698750"/>
          <p14:tracePt t="732" x="6451600" y="2806700"/>
          <p14:tracePt t="748" x="5518150" y="2832100"/>
          <p14:tracePt t="765" x="4724400" y="2857500"/>
          <p14:tracePt t="781" x="4140200" y="2857500"/>
          <p14:tracePt t="799" x="3810000" y="2857500"/>
          <p14:tracePt t="815" x="3702050" y="2781300"/>
          <p14:tracePt t="831" x="3702050" y="2679700"/>
          <p14:tracePt t="848" x="3702050" y="2457450"/>
          <p14:tracePt t="865" x="3829050" y="2222500"/>
          <p14:tracePt t="882" x="3911600" y="2063750"/>
          <p14:tracePt t="898" x="3949700" y="1974850"/>
          <p14:tracePt t="915" x="3968750" y="1911350"/>
          <p14:tracePt t="932" x="3975100" y="1885950"/>
          <p14:tracePt t="948" x="3981450" y="1879600"/>
          <p14:tracePt t="1040" x="3981450" y="1905000"/>
          <p14:tracePt t="1050" x="3981450" y="1924050"/>
          <p14:tracePt t="1056" x="3981450" y="1943100"/>
          <p14:tracePt t="1065" x="3981450" y="1962150"/>
          <p14:tracePt t="1082" x="3981450" y="2012950"/>
          <p14:tracePt t="1098" x="4006850" y="2076450"/>
          <p14:tracePt t="1115" x="4076700" y="2209800"/>
          <p14:tracePt t="1132" x="4210050" y="2374900"/>
          <p14:tracePt t="1148" x="4495800" y="2603500"/>
          <p14:tracePt t="1165" x="4902200" y="2851150"/>
          <p14:tracePt t="1182" x="5372100" y="3073400"/>
          <p14:tracePt t="1199" x="6057900" y="3333750"/>
          <p14:tracePt t="1215" x="6242050" y="3378200"/>
          <p14:tracePt t="1232" x="6553200" y="3448050"/>
          <p14:tracePt t="1248" x="6642100" y="3460750"/>
          <p14:tracePt t="1265" x="6686550" y="3460750"/>
          <p14:tracePt t="1282" x="6692900" y="3460750"/>
          <p14:tracePt t="1368" x="6705600" y="3460750"/>
          <p14:tracePt t="1376" x="6737350" y="3460750"/>
          <p14:tracePt t="1384" x="6794500" y="3460750"/>
          <p14:tracePt t="1399" x="6965950" y="3486150"/>
          <p14:tracePt t="1415" x="7200900" y="3524250"/>
          <p14:tracePt t="1432" x="7480300" y="3556000"/>
          <p14:tracePt t="1448" x="7708900" y="3587750"/>
          <p14:tracePt t="1465" x="7893050" y="3606800"/>
          <p14:tracePt t="1482" x="8058150" y="3632200"/>
          <p14:tracePt t="1498" x="8197850" y="3644900"/>
          <p14:tracePt t="1515" x="8274050" y="3657600"/>
          <p14:tracePt t="2256" x="8305800" y="3657600"/>
          <p14:tracePt t="2264" x="8382000" y="3657600"/>
          <p14:tracePt t="2272" x="8610600" y="3587750"/>
          <p14:tracePt t="2282" x="8940800" y="3473450"/>
          <p14:tracePt t="2299" x="9537700" y="3314700"/>
          <p14:tracePt t="2315" x="9880600" y="3213100"/>
          <p14:tracePt t="2332" x="9925050" y="3213100"/>
          <p14:tracePt t="2664" x="9931400" y="3213100"/>
          <p14:tracePt t="2672" x="9944100" y="3213100"/>
          <p14:tracePt t="2682" x="9982200" y="3200400"/>
          <p14:tracePt t="2699" x="10077450" y="3175000"/>
          <p14:tracePt t="2715" x="10102850" y="3168650"/>
          <p14:tracePt t="2749" x="10109200" y="3168650"/>
          <p14:tracePt t="6600" x="10083800" y="3168650"/>
          <p14:tracePt t="6608" x="10013950" y="3168650"/>
          <p14:tracePt t="6617" x="9963150" y="3168650"/>
          <p14:tracePt t="6633" x="9925050" y="3168650"/>
          <p14:tracePt t="6650" x="9912350" y="3168650"/>
        </p14:tracePtLst>
      </p14:laserTraceLst>
    </p:ext>
  </p:extLst>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C511B62-B98D-4E4D-9614-C5D47F672079}" type="slidenum">
              <a:rPr lang="en-US" altLang="en-US" sz="1000" b="0">
                <a:solidFill>
                  <a:srgbClr val="9B9A98"/>
                </a:solidFill>
                <a:latin typeface="Arial" panose="020B0604020202020204" pitchFamily="34" charset="0"/>
              </a:rPr>
              <a:pPr/>
              <a:t>286</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860425"/>
            <a:ext cx="7224713" cy="51435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the test is 1.00, which is a value greater than 0.05 (the level of significance), so we accept the null hypothesis that there is no relationship between the level of education and smoking and that they are two independent variables</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745194398"/>
      </p:ext>
    </p:extLst>
  </p:cSld>
  <p:clrMapOvr>
    <a:masterClrMapping/>
  </p:clrMapOvr>
  <mc:AlternateContent xmlns:mc="http://schemas.openxmlformats.org/markup-compatibility/2006">
    <mc:Choice xmlns:p14="http://schemas.microsoft.com/office/powerpoint/2010/main" Requires="p14">
      <p:transition spd="slow" p14:dur="2000" advTm="23937"/>
    </mc:Choice>
    <mc:Fallback>
      <p:transition spd="slow" advTm="2393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23089" x="9893300" y="3168650"/>
          <p14:tracePt t="23097" x="9836150" y="3168650"/>
          <p14:tracePt t="23105" x="9759950" y="3175000"/>
          <p14:tracePt t="23121" x="9683750" y="3175000"/>
          <p14:tracePt t="23138" x="9677400" y="3175000"/>
        </p14:tracePtLst>
      </p14:laserTraceLst>
    </p:ext>
  </p:extLst>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93925" y="123825"/>
            <a:ext cx="7500938" cy="28765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Example: The following table shows the relationship between gender (male - female) and exercise for a sample of 300 respondents. It is required to know whether gender and sport are independent variables, or is there a relationship between them?</a:t>
            </a:r>
            <a:endParaRPr lang="ar-AE" sz="2400" dirty="0">
              <a:solidFill>
                <a:schemeClr val="tx1"/>
              </a:solidFill>
              <a:cs typeface="Times New Roman" pitchFamily="18" charset="0"/>
            </a:endParaRPr>
          </a:p>
        </p:txBody>
      </p:sp>
      <p:sp>
        <p:nvSpPr>
          <p:cNvPr id="5837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B78B6E-68DC-41AC-8208-1AB163C5B45A}" type="slidenum">
              <a:rPr lang="en-US" altLang="en-US" sz="1000" b="0">
                <a:solidFill>
                  <a:srgbClr val="9B9A98"/>
                </a:solidFill>
                <a:latin typeface="Arial" panose="020B0604020202020204" pitchFamily="34" charset="0"/>
              </a:rPr>
              <a:pPr/>
              <a:t>287</a:t>
            </a:fld>
            <a:endParaRPr lang="en-US" altLang="en-US" sz="1000" b="0">
              <a:solidFill>
                <a:srgbClr val="9B9A98"/>
              </a:solidFill>
              <a:latin typeface="Arial" panose="020B0604020202020204" pitchFamily="34" charset="0"/>
            </a:endParaRPr>
          </a:p>
        </p:txBody>
      </p:sp>
      <p:pic>
        <p:nvPicPr>
          <p:cNvPr id="58372" name="Picture 1"/>
          <p:cNvPicPr>
            <a:picLocks noChangeAspect="1"/>
          </p:cNvPicPr>
          <p:nvPr/>
        </p:nvPicPr>
        <p:blipFill>
          <a:blip r:embed="rId3">
            <a:extLst>
              <a:ext uri="{28A0092B-C50C-407E-A947-70E740481C1C}">
                <a14:useLocalDpi xmlns:a14="http://schemas.microsoft.com/office/drawing/2010/main" val="0"/>
              </a:ext>
            </a:extLst>
          </a:blip>
          <a:srcRect l="27721" t="46761" r="35596" b="32790"/>
          <a:stretch>
            <a:fillRect/>
          </a:stretch>
        </p:blipFill>
        <p:spPr bwMode="auto">
          <a:xfrm>
            <a:off x="2763839" y="3517900"/>
            <a:ext cx="6931025"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658896477"/>
      </p:ext>
    </p:extLst>
  </p:cSld>
  <p:clrMapOvr>
    <a:masterClrMapping/>
  </p:clrMapOvr>
  <mc:AlternateContent xmlns:mc="http://schemas.openxmlformats.org/markup-compatibility/2006">
    <mc:Choice xmlns:p14="http://schemas.microsoft.com/office/powerpoint/2010/main" Requires="p14">
      <p:transition spd="slow" p14:dur="2000" advTm="16464"/>
    </mc:Choice>
    <mc:Fallback>
      <p:transition spd="slow" advTm="164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3A86A75C-4F4B-4683-9AE1-C65F6400EC91}">
      <p14:laserTraceLst xmlns:p14="http://schemas.microsoft.com/office/powerpoint/2010/main">
        <p14:tracePtLst>
          <p14:tracePt t="15656" x="9626600" y="3175000"/>
          <p14:tracePt t="15664" x="9544050" y="3175000"/>
          <p14:tracePt t="15672" x="9461500" y="3175000"/>
          <p14:tracePt t="15689" x="9385300" y="3175000"/>
          <p14:tracePt t="15706" x="9372600" y="3168650"/>
          <p14:tracePt t="15722" x="9359900" y="3168650"/>
          <p14:tracePt t="15739" x="9347200" y="3168650"/>
          <p14:tracePt t="15756" x="9340850" y="3168650"/>
        </p14:tracePtLst>
      </p14:laserTraceLst>
    </p:ext>
  </p:extLst>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(male-female) and sport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 - female) and sport are two dependent variables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824346630"/>
      </p:ext>
    </p:extLst>
  </p:cSld>
  <p:clrMapOvr>
    <a:masterClrMapping/>
  </p:clrMapOvr>
  <mc:AlternateContent xmlns:mc="http://schemas.openxmlformats.org/markup-compatibility/2006">
    <mc:Choice xmlns:p14="http://schemas.microsoft.com/office/powerpoint/2010/main" Requires="p14">
      <p:transition spd="slow" p14:dur="2000" advTm="11648"/>
    </mc:Choice>
    <mc:Fallback>
      <p:transition spd="slow" advTm="116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E7B9F4E-A3E5-4596-9AAB-C7B1C9C72CA0}" type="slidenum">
              <a:rPr lang="en-US" altLang="en-US" sz="1000" b="0">
                <a:solidFill>
                  <a:srgbClr val="9B9A98"/>
                </a:solidFill>
                <a:latin typeface="Arial" panose="020B0604020202020204" pitchFamily="34" charset="0"/>
              </a:rPr>
              <a:pPr/>
              <a:t>289</a:t>
            </a:fld>
            <a:endParaRPr lang="en-US" altLang="en-US" sz="1000" b="0">
              <a:solidFill>
                <a:srgbClr val="9B9A98"/>
              </a:solidFill>
              <a:latin typeface="Arial" panose="020B0604020202020204" pitchFamily="34" charset="0"/>
            </a:endParaRPr>
          </a:p>
        </p:txBody>
      </p:sp>
      <p:pic>
        <p:nvPicPr>
          <p:cNvPr id="60419" name="Picture 2"/>
          <p:cNvPicPr>
            <a:picLocks noChangeAspect="1" noChangeArrowheads="1"/>
          </p:cNvPicPr>
          <p:nvPr/>
        </p:nvPicPr>
        <p:blipFill>
          <a:blip r:embed="rId3">
            <a:extLst>
              <a:ext uri="{28A0092B-C50C-407E-A947-70E740481C1C}">
                <a14:useLocalDpi xmlns:a14="http://schemas.microsoft.com/office/drawing/2010/main" val="0"/>
              </a:ext>
            </a:extLst>
          </a:blip>
          <a:srcRect b="5032"/>
          <a:stretch>
            <a:fillRect/>
          </a:stretch>
        </p:blipFill>
        <p:spPr bwMode="auto">
          <a:xfrm>
            <a:off x="1947864" y="639763"/>
            <a:ext cx="8162925"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55850" y="1404939"/>
            <a:ext cx="681038" cy="2238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72300" y="1398589"/>
            <a:ext cx="681038" cy="225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203267434"/>
      </p:ext>
    </p:extLst>
  </p:cSld>
  <p:clrMapOvr>
    <a:masterClrMapping/>
  </p:clrMapOvr>
  <mc:AlternateContent xmlns:mc="http://schemas.openxmlformats.org/markup-compatibility/2006">
    <mc:Choice xmlns:p14="http://schemas.microsoft.com/office/powerpoint/2010/main" Requires="p14">
      <p:transition spd="slow" p14:dur="2000" advTm="15280"/>
    </mc:Choice>
    <mc:Fallback>
      <p:transition spd="slow" advTm="15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EFBAB0E-9357-4850-8222-E7B7D8BC064E}" type="slidenum">
              <a:rPr lang="en-US" altLang="en-US" sz="1000" b="0">
                <a:solidFill>
                  <a:srgbClr val="9B9A98"/>
                </a:solidFill>
                <a:latin typeface="Arial" panose="020B0604020202020204" pitchFamily="34" charset="0"/>
              </a:rPr>
              <a:pPr/>
              <a:t>290</a:t>
            </a:fld>
            <a:endParaRPr lang="en-US" altLang="en-US" sz="1000" b="0">
              <a:solidFill>
                <a:srgbClr val="9B9A98"/>
              </a:solidFill>
              <a:latin typeface="Arial" panose="020B0604020202020204" pitchFamily="34" charset="0"/>
            </a:endParaRPr>
          </a:p>
        </p:txBody>
      </p:sp>
      <p:pic>
        <p:nvPicPr>
          <p:cNvPr id="61443" name="Picture 2"/>
          <p:cNvPicPr>
            <a:picLocks noChangeAspect="1" noChangeArrowheads="1"/>
          </p:cNvPicPr>
          <p:nvPr/>
        </p:nvPicPr>
        <p:blipFill>
          <a:blip r:embed="rId3">
            <a:extLst>
              <a:ext uri="{28A0092B-C50C-407E-A947-70E740481C1C}">
                <a14:useLocalDpi xmlns:a14="http://schemas.microsoft.com/office/drawing/2010/main" val="0"/>
              </a:ext>
            </a:extLst>
          </a:blip>
          <a:srcRect b="5463"/>
          <a:stretch>
            <a:fillRect/>
          </a:stretch>
        </p:blipFill>
        <p:spPr bwMode="auto">
          <a:xfrm>
            <a:off x="2130426" y="844550"/>
            <a:ext cx="7885113" cy="445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92689" y="1539876"/>
            <a:ext cx="682625" cy="2254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365180933"/>
      </p:ext>
    </p:extLst>
  </p:cSld>
  <p:clrMapOvr>
    <a:masterClrMapping/>
  </p:clrMapOvr>
  <mc:AlternateContent xmlns:mc="http://schemas.openxmlformats.org/markup-compatibility/2006">
    <mc:Choice xmlns:p14="http://schemas.microsoft.com/office/powerpoint/2010/main" Requires="p14">
      <p:transition spd="slow" p14:dur="2000" advTm="5280"/>
    </mc:Choice>
    <mc:Fallback>
      <p:transition spd="slow" advTm="528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F38949D-E76E-4C45-9043-0C38B3DF0EF4}" type="slidenum">
              <a:rPr lang="en-US" altLang="en-US" sz="1000" b="0">
                <a:solidFill>
                  <a:srgbClr val="9B9A98"/>
                </a:solidFill>
                <a:latin typeface="Arial" panose="020B0604020202020204" pitchFamily="34" charset="0"/>
              </a:rPr>
              <a:pPr/>
              <a:t>291</a:t>
            </a:fld>
            <a:endParaRPr lang="en-US" altLang="en-US" sz="1000" b="0">
              <a:solidFill>
                <a:srgbClr val="9B9A98"/>
              </a:solidFill>
              <a:latin typeface="Arial" panose="020B0604020202020204" pitchFamily="34" charset="0"/>
            </a:endParaRPr>
          </a:p>
        </p:txBody>
      </p:sp>
      <p:pic>
        <p:nvPicPr>
          <p:cNvPr id="62467" name="Picture 2"/>
          <p:cNvPicPr>
            <a:picLocks noChangeAspect="1" noChangeArrowheads="1"/>
          </p:cNvPicPr>
          <p:nvPr/>
        </p:nvPicPr>
        <p:blipFill>
          <a:blip r:embed="rId3">
            <a:extLst>
              <a:ext uri="{28A0092B-C50C-407E-A947-70E740481C1C}">
                <a14:useLocalDpi xmlns:a14="http://schemas.microsoft.com/office/drawing/2010/main" val="0"/>
              </a:ext>
            </a:extLst>
          </a:blip>
          <a:srcRect b="4883"/>
          <a:stretch>
            <a:fillRect/>
          </a:stretch>
        </p:blipFill>
        <p:spPr bwMode="auto">
          <a:xfrm>
            <a:off x="2130426" y="793750"/>
            <a:ext cx="8080375" cy="453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408614" y="2846388"/>
            <a:ext cx="682625" cy="4619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672138" y="3705225"/>
            <a:ext cx="419100" cy="2428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4057956340"/>
      </p:ext>
    </p:extLst>
  </p:cSld>
  <p:clrMapOvr>
    <a:masterClrMapping/>
  </p:clrMapOvr>
  <mc:AlternateContent xmlns:mc="http://schemas.openxmlformats.org/markup-compatibility/2006">
    <mc:Choice xmlns:p14="http://schemas.microsoft.com/office/powerpoint/2010/main" Requires="p14">
      <p:transition spd="slow" p14:dur="2000" advTm="4703"/>
    </mc:Choice>
    <mc:Fallback>
      <p:transition spd="slow" advTm="47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9A6A9F7A-34CB-4D84-923B-71F53C68E420}" type="slidenum">
              <a:rPr lang="en-US" altLang="en-US" sz="1000" b="0">
                <a:solidFill>
                  <a:srgbClr val="9B9A98"/>
                </a:solidFill>
                <a:latin typeface="Arial" panose="020B0604020202020204" pitchFamily="34" charset="0"/>
              </a:rPr>
              <a:pPr/>
              <a:t>292</a:t>
            </a:fld>
            <a:endParaRPr lang="en-US" altLang="en-US" sz="1000" b="0">
              <a:solidFill>
                <a:srgbClr val="9B9A98"/>
              </a:solidFill>
              <a:latin typeface="Arial" panose="020B0604020202020204" pitchFamily="34" charset="0"/>
            </a:endParaRPr>
          </a:p>
        </p:txBody>
      </p:sp>
      <p:pic>
        <p:nvPicPr>
          <p:cNvPr id="63491" name="Picture 2"/>
          <p:cNvPicPr>
            <a:picLocks noChangeAspect="1" noChangeArrowheads="1"/>
          </p:cNvPicPr>
          <p:nvPr/>
        </p:nvPicPr>
        <p:blipFill>
          <a:blip r:embed="rId3">
            <a:extLst>
              <a:ext uri="{28A0092B-C50C-407E-A947-70E740481C1C}">
                <a14:useLocalDpi xmlns:a14="http://schemas.microsoft.com/office/drawing/2010/main" val="0"/>
              </a:ext>
            </a:extLst>
          </a:blip>
          <a:srcRect b="5116"/>
          <a:stretch>
            <a:fillRect/>
          </a:stretch>
        </p:blipFill>
        <p:spPr bwMode="auto">
          <a:xfrm>
            <a:off x="1885950" y="636589"/>
            <a:ext cx="8199438"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346325" y="1538289"/>
            <a:ext cx="534988"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980239" y="1524001"/>
            <a:ext cx="53498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225330459"/>
      </p:ext>
    </p:extLst>
  </p:cSld>
  <p:clrMapOvr>
    <a:masterClrMapping/>
  </p:clrMapOvr>
  <mc:AlternateContent xmlns:mc="http://schemas.openxmlformats.org/markup-compatibility/2006">
    <mc:Choice xmlns:p14="http://schemas.microsoft.com/office/powerpoint/2010/main" Requires="p14">
      <p:transition spd="slow" p14:dur="2000" advTm="8145"/>
    </mc:Choice>
    <mc:Fallback>
      <p:transition spd="slow" advTm="814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D38C54A-CB78-4C42-BD51-7537E8EA242D}" type="slidenum">
              <a:rPr lang="en-US" altLang="en-US" sz="1000" b="0">
                <a:solidFill>
                  <a:srgbClr val="9B9A98"/>
                </a:solidFill>
                <a:latin typeface="Arial" panose="020B0604020202020204" pitchFamily="34" charset="0"/>
              </a:rPr>
              <a:pPr/>
              <a:t>293</a:t>
            </a:fld>
            <a:endParaRPr lang="en-US" altLang="en-US" sz="1000" b="0">
              <a:solidFill>
                <a:srgbClr val="9B9A98"/>
              </a:solidFill>
              <a:latin typeface="Arial" panose="020B0604020202020204" pitchFamily="34" charset="0"/>
            </a:endParaRPr>
          </a:p>
        </p:txBody>
      </p:sp>
      <p:pic>
        <p:nvPicPr>
          <p:cNvPr id="64515" name="Picture 2"/>
          <p:cNvPicPr>
            <a:picLocks noChangeAspect="1" noChangeArrowheads="1"/>
          </p:cNvPicPr>
          <p:nvPr/>
        </p:nvPicPr>
        <p:blipFill>
          <a:blip r:embed="rId3">
            <a:extLst>
              <a:ext uri="{28A0092B-C50C-407E-A947-70E740481C1C}">
                <a14:useLocalDpi xmlns:a14="http://schemas.microsoft.com/office/drawing/2010/main" val="0"/>
              </a:ext>
            </a:extLst>
          </a:blip>
          <a:srcRect b="6451"/>
          <a:stretch>
            <a:fillRect/>
          </a:stretch>
        </p:blipFill>
        <p:spPr bwMode="auto">
          <a:xfrm>
            <a:off x="1881188" y="736600"/>
            <a:ext cx="8329612"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06964" y="1646239"/>
            <a:ext cx="642937"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289551" y="2933701"/>
            <a:ext cx="798513" cy="4667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187992524"/>
      </p:ext>
    </p:extLst>
  </p:cSld>
  <p:clrMapOvr>
    <a:masterClrMapping/>
  </p:clrMapOvr>
  <mc:AlternateContent xmlns:mc="http://schemas.openxmlformats.org/markup-compatibility/2006">
    <mc:Choice xmlns:p14="http://schemas.microsoft.com/office/powerpoint/2010/main" Requires="p14">
      <p:transition spd="slow" p14:dur="2000" advTm="1951"/>
    </mc:Choice>
    <mc:Fallback>
      <p:transition spd="slow" advTm="19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2A255F1-32CC-463E-B61A-52207C631BC5}" type="slidenum">
              <a:rPr lang="en-US" altLang="en-US" sz="1000" b="0">
                <a:solidFill>
                  <a:srgbClr val="9B9A98"/>
                </a:solidFill>
                <a:latin typeface="Arial" panose="020B0604020202020204" pitchFamily="34" charset="0"/>
              </a:rPr>
              <a:pPr/>
              <a:t>294</a:t>
            </a:fld>
            <a:endParaRPr lang="en-US" altLang="en-US" sz="1000" b="0">
              <a:solidFill>
                <a:srgbClr val="9B9A98"/>
              </a:solidFill>
              <a:latin typeface="Arial" panose="020B0604020202020204" pitchFamily="34" charset="0"/>
            </a:endParaRPr>
          </a:p>
        </p:txBody>
      </p:sp>
      <p:pic>
        <p:nvPicPr>
          <p:cNvPr id="65539" name="Picture 2"/>
          <p:cNvPicPr>
            <a:picLocks noChangeAspect="1" noChangeArrowheads="1"/>
          </p:cNvPicPr>
          <p:nvPr/>
        </p:nvPicPr>
        <p:blipFill>
          <a:blip r:embed="rId3">
            <a:extLst>
              <a:ext uri="{28A0092B-C50C-407E-A947-70E740481C1C}">
                <a14:useLocalDpi xmlns:a14="http://schemas.microsoft.com/office/drawing/2010/main" val="0"/>
              </a:ext>
            </a:extLst>
          </a:blip>
          <a:srcRect b="5516"/>
          <a:stretch>
            <a:fillRect/>
          </a:stretch>
        </p:blipFill>
        <p:spPr bwMode="auto">
          <a:xfrm>
            <a:off x="2371725" y="485775"/>
            <a:ext cx="810895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779714" y="1587501"/>
            <a:ext cx="64293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7437439" y="1598614"/>
            <a:ext cx="642937" cy="2000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21420934"/>
      </p:ext>
    </p:extLst>
  </p:cSld>
  <p:clrMapOvr>
    <a:masterClrMapping/>
  </p:clrMapOvr>
  <mc:AlternateContent xmlns:mc="http://schemas.openxmlformats.org/markup-compatibility/2006">
    <mc:Choice xmlns:p14="http://schemas.microsoft.com/office/powerpoint/2010/main" Requires="p14">
      <p:transition spd="slow" p14:dur="2000" advTm="8832"/>
    </mc:Choice>
    <mc:Fallback>
      <p:transition spd="slow" advTm="883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BF49879-28B9-4A8F-B977-0A5FE1B40696}" type="slidenum">
              <a:rPr lang="en-US" altLang="en-US" sz="1000" b="0">
                <a:solidFill>
                  <a:srgbClr val="9B9A98"/>
                </a:solidFill>
                <a:latin typeface="Arial" panose="020B0604020202020204" pitchFamily="34" charset="0"/>
              </a:rPr>
              <a:pPr/>
              <a:t>295</a:t>
            </a:fld>
            <a:endParaRPr lang="en-US" altLang="en-US" sz="1000" b="0">
              <a:solidFill>
                <a:srgbClr val="9B9A98"/>
              </a:solidFill>
              <a:latin typeface="Arial" panose="020B0604020202020204" pitchFamily="34" charset="0"/>
            </a:endParaRPr>
          </a:p>
        </p:txBody>
      </p:sp>
      <p:pic>
        <p:nvPicPr>
          <p:cNvPr id="66563" name="Picture 1"/>
          <p:cNvPicPr>
            <a:picLocks noChangeAspect="1" noChangeArrowheads="1"/>
          </p:cNvPicPr>
          <p:nvPr/>
        </p:nvPicPr>
        <p:blipFill>
          <a:blip r:embed="rId3">
            <a:extLst>
              <a:ext uri="{28A0092B-C50C-407E-A947-70E740481C1C}">
                <a14:useLocalDpi xmlns:a14="http://schemas.microsoft.com/office/drawing/2010/main" val="0"/>
              </a:ext>
            </a:extLst>
          </a:blip>
          <a:srcRect b="4361"/>
          <a:stretch>
            <a:fillRect/>
          </a:stretch>
        </p:blipFill>
        <p:spPr bwMode="auto">
          <a:xfrm>
            <a:off x="2159001" y="1125538"/>
            <a:ext cx="8188325" cy="440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587626" y="1587500"/>
            <a:ext cx="1597025" cy="8143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310825821"/>
      </p:ext>
    </p:extLst>
  </p:cSld>
  <p:clrMapOvr>
    <a:masterClrMapping/>
  </p:clrMapOvr>
  <mc:AlternateContent xmlns:mc="http://schemas.openxmlformats.org/markup-compatibility/2006">
    <mc:Choice xmlns:p14="http://schemas.microsoft.com/office/powerpoint/2010/main" Requires="p14">
      <p:transition spd="slow" p14:dur="2000" advTm="5424"/>
    </mc:Choice>
    <mc:Fallback>
      <p:transition spd="slow" advTm="54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B9CC9C-0D26-405E-93BD-C069708FF707}" type="slidenum">
              <a:rPr lang="en-US" altLang="en-US" sz="1000" b="0">
                <a:solidFill>
                  <a:srgbClr val="9B9A98"/>
                </a:solidFill>
                <a:latin typeface="Arial" panose="020B0604020202020204" pitchFamily="34" charset="0"/>
              </a:rPr>
              <a:pPr/>
              <a:t>296</a:t>
            </a:fld>
            <a:endParaRPr lang="en-US" altLang="en-US" sz="1000" b="0">
              <a:solidFill>
                <a:srgbClr val="9B9A98"/>
              </a:solidFill>
              <a:latin typeface="Arial" panose="020B0604020202020204" pitchFamily="34" charset="0"/>
            </a:endParaRPr>
          </a:p>
        </p:txBody>
      </p:sp>
      <p:pic>
        <p:nvPicPr>
          <p:cNvPr id="67587" name="Picture 2"/>
          <p:cNvPicPr>
            <a:picLocks noChangeAspect="1" noChangeArrowheads="1"/>
          </p:cNvPicPr>
          <p:nvPr/>
        </p:nvPicPr>
        <p:blipFill>
          <a:blip r:embed="rId3">
            <a:extLst>
              <a:ext uri="{28A0092B-C50C-407E-A947-70E740481C1C}">
                <a14:useLocalDpi xmlns:a14="http://schemas.microsoft.com/office/drawing/2010/main" val="0"/>
              </a:ext>
            </a:extLst>
          </a:blip>
          <a:srcRect b="5064"/>
          <a:stretch>
            <a:fillRect/>
          </a:stretch>
        </p:blipFill>
        <p:spPr bwMode="auto">
          <a:xfrm>
            <a:off x="2089150" y="495300"/>
            <a:ext cx="81216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2628900" y="623889"/>
            <a:ext cx="463550" cy="19843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2765426" y="3802064"/>
            <a:ext cx="1725613" cy="23812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048497336"/>
      </p:ext>
    </p:extLst>
  </p:cSld>
  <p:clrMapOvr>
    <a:masterClrMapping/>
  </p:clrMapOvr>
  <mc:AlternateContent xmlns:mc="http://schemas.openxmlformats.org/markup-compatibility/2006">
    <mc:Choice xmlns:p14="http://schemas.microsoft.com/office/powerpoint/2010/main" Requires="p14">
      <p:transition spd="slow" p14:dur="2000" advTm="7712"/>
    </mc:Choice>
    <mc:Fallback>
      <p:transition spd="slow" advTm="77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F4562EA-CBF2-4707-AA00-F6B3077B7EA1}" type="slidenum">
              <a:rPr lang="en-US" altLang="en-US" sz="1000" b="0">
                <a:solidFill>
                  <a:srgbClr val="9B9A98"/>
                </a:solidFill>
                <a:latin typeface="Arial" panose="020B0604020202020204" pitchFamily="34" charset="0"/>
              </a:rPr>
              <a:pPr/>
              <a:t>297</a:t>
            </a:fld>
            <a:endParaRPr lang="en-US" altLang="en-US" sz="1000" b="0">
              <a:solidFill>
                <a:srgbClr val="9B9A98"/>
              </a:solidFill>
              <a:latin typeface="Arial" panose="020B0604020202020204" pitchFamily="34" charset="0"/>
            </a:endParaRPr>
          </a:p>
        </p:txBody>
      </p:sp>
      <p:pic>
        <p:nvPicPr>
          <p:cNvPr id="68611" name="Picture 2"/>
          <p:cNvPicPr>
            <a:picLocks noChangeAspect="1" noChangeArrowheads="1"/>
          </p:cNvPicPr>
          <p:nvPr/>
        </p:nvPicPr>
        <p:blipFill>
          <a:blip r:embed="rId3">
            <a:extLst>
              <a:ext uri="{28A0092B-C50C-407E-A947-70E740481C1C}">
                <a14:useLocalDpi xmlns:a14="http://schemas.microsoft.com/office/drawing/2010/main" val="0"/>
              </a:ext>
            </a:extLst>
          </a:blip>
          <a:srcRect b="4970"/>
          <a:stretch>
            <a:fillRect/>
          </a:stretch>
        </p:blipFill>
        <p:spPr bwMode="auto">
          <a:xfrm>
            <a:off x="2081214" y="693738"/>
            <a:ext cx="8129587"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913439" y="2543176"/>
            <a:ext cx="769937" cy="15081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841192668"/>
      </p:ext>
    </p:extLst>
  </p:cSld>
  <p:clrMapOvr>
    <a:masterClrMapping/>
  </p:clrMapOvr>
  <mc:AlternateContent xmlns:mc="http://schemas.openxmlformats.org/markup-compatibility/2006">
    <mc:Choice xmlns:p14="http://schemas.microsoft.com/office/powerpoint/2010/main" Requires="p14">
      <p:transition spd="slow" p14:dur="2000" advTm="1776"/>
    </mc:Choice>
    <mc:Fallback>
      <p:transition spd="slow" advTm="177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85B175BD-4087-4811-BF07-A3C00DB8F370}" type="slidenum">
              <a:rPr lang="en-US" altLang="en-US" sz="1000" b="0">
                <a:solidFill>
                  <a:srgbClr val="9B9A98"/>
                </a:solidFill>
                <a:latin typeface="Arial" panose="020B0604020202020204" pitchFamily="34" charset="0"/>
              </a:rPr>
              <a:pPr/>
              <a:t>298</a:t>
            </a:fld>
            <a:endParaRPr lang="en-US" altLang="en-US" sz="1000" b="0">
              <a:solidFill>
                <a:srgbClr val="9B9A98"/>
              </a:solidFill>
              <a:latin typeface="Arial" panose="020B0604020202020204" pitchFamily="34" charset="0"/>
            </a:endParaRPr>
          </a:p>
        </p:txBody>
      </p:sp>
      <p:pic>
        <p:nvPicPr>
          <p:cNvPr id="69635" name="Picture 2"/>
          <p:cNvPicPr>
            <a:picLocks noChangeAspect="1" noChangeArrowheads="1"/>
          </p:cNvPicPr>
          <p:nvPr/>
        </p:nvPicPr>
        <p:blipFill>
          <a:blip r:embed="rId3">
            <a:extLst>
              <a:ext uri="{28A0092B-C50C-407E-A947-70E740481C1C}">
                <a14:useLocalDpi xmlns:a14="http://schemas.microsoft.com/office/drawing/2010/main" val="0"/>
              </a:ext>
            </a:extLst>
          </a:blip>
          <a:srcRect b="5225"/>
          <a:stretch>
            <a:fillRect/>
          </a:stretch>
        </p:blipFill>
        <p:spPr bwMode="auto">
          <a:xfrm>
            <a:off x="2155825" y="603250"/>
            <a:ext cx="7893050" cy="467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4965700" y="2684464"/>
            <a:ext cx="769938" cy="1920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970588" y="2643188"/>
            <a:ext cx="258762" cy="29051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960066310"/>
      </p:ext>
    </p:extLst>
  </p:cSld>
  <p:clrMapOvr>
    <a:masterClrMapping/>
  </p:clrMapOvr>
  <mc:AlternateContent xmlns:mc="http://schemas.openxmlformats.org/markup-compatibility/2006">
    <mc:Choice xmlns:p14="http://schemas.microsoft.com/office/powerpoint/2010/main" Requires="p14">
      <p:transition spd="slow" p14:dur="2000" advTm="1456"/>
    </mc:Choice>
    <mc:Fallback>
      <p:transition spd="slow" advTm="14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60F856A-B42E-45E5-8A87-C5AF91EBA164}" type="slidenum">
              <a:rPr lang="en-US" altLang="en-US" sz="1000" b="0">
                <a:solidFill>
                  <a:srgbClr val="9B9A98"/>
                </a:solidFill>
                <a:latin typeface="Arial" panose="020B0604020202020204" pitchFamily="34" charset="0"/>
              </a:rPr>
              <a:pPr/>
              <a:t>299</a:t>
            </a:fld>
            <a:endParaRPr lang="en-US" altLang="en-US" sz="1000" b="0">
              <a:solidFill>
                <a:srgbClr val="9B9A98"/>
              </a:solidFill>
              <a:latin typeface="Arial" panose="020B0604020202020204" pitchFamily="34" charset="0"/>
            </a:endParaRPr>
          </a:p>
        </p:txBody>
      </p:sp>
      <p:pic>
        <p:nvPicPr>
          <p:cNvPr id="70659" name="Picture 2"/>
          <p:cNvPicPr>
            <a:picLocks noChangeAspect="1" noChangeArrowheads="1"/>
          </p:cNvPicPr>
          <p:nvPr/>
        </p:nvPicPr>
        <p:blipFill>
          <a:blip r:embed="rId3">
            <a:extLst>
              <a:ext uri="{28A0092B-C50C-407E-A947-70E740481C1C}">
                <a14:useLocalDpi xmlns:a14="http://schemas.microsoft.com/office/drawing/2010/main" val="0"/>
              </a:ext>
            </a:extLst>
          </a:blip>
          <a:srcRect b="5241"/>
          <a:stretch>
            <a:fillRect/>
          </a:stretch>
        </p:blipFill>
        <p:spPr bwMode="auto">
          <a:xfrm>
            <a:off x="2014538" y="685801"/>
            <a:ext cx="7859712"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070601" y="2768601"/>
            <a:ext cx="1006475"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5076825" y="3543301"/>
            <a:ext cx="469900" cy="2587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489090215"/>
      </p:ext>
    </p:extLst>
  </p:cSld>
  <p:clrMapOvr>
    <a:masterClrMapping/>
  </p:clrMapOvr>
  <mc:AlternateContent xmlns:mc="http://schemas.openxmlformats.org/markup-compatibility/2006">
    <mc:Choice xmlns:p14="http://schemas.microsoft.com/office/powerpoint/2010/main" Requires="p14">
      <p:transition spd="slow" p14:dur="2000" advTm="2816"/>
    </mc:Choice>
    <mc:Fallback>
      <p:transition spd="slow" advTm="28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46D9FE4-4768-4166-AD58-E626E029839B}" type="slidenum">
              <a:rPr lang="en-US" altLang="en-US" sz="1000" b="0">
                <a:solidFill>
                  <a:srgbClr val="9B9A98"/>
                </a:solidFill>
                <a:latin typeface="Arial" panose="020B0604020202020204" pitchFamily="34" charset="0"/>
              </a:rPr>
              <a:pPr/>
              <a:t>300</a:t>
            </a:fld>
            <a:endParaRPr lang="en-US" altLang="en-US" sz="1000" b="0">
              <a:solidFill>
                <a:srgbClr val="9B9A98"/>
              </a:solidFill>
              <a:latin typeface="Arial" panose="020B0604020202020204" pitchFamily="34" charset="0"/>
            </a:endParaRPr>
          </a:p>
        </p:txBody>
      </p:sp>
      <p:pic>
        <p:nvPicPr>
          <p:cNvPr id="71683" name="Picture 2"/>
          <p:cNvPicPr>
            <a:picLocks noChangeAspect="1" noChangeArrowheads="1"/>
          </p:cNvPicPr>
          <p:nvPr/>
        </p:nvPicPr>
        <p:blipFill>
          <a:blip r:embed="rId3">
            <a:extLst>
              <a:ext uri="{28A0092B-C50C-407E-A947-70E740481C1C}">
                <a14:useLocalDpi xmlns:a14="http://schemas.microsoft.com/office/drawing/2010/main" val="0"/>
              </a:ext>
            </a:extLst>
          </a:blip>
          <a:srcRect b="4765"/>
          <a:stretch>
            <a:fillRect/>
          </a:stretch>
        </p:blipFill>
        <p:spPr bwMode="auto">
          <a:xfrm>
            <a:off x="2120900" y="868364"/>
            <a:ext cx="7900988"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402014" y="947739"/>
            <a:ext cx="490537" cy="2571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3505201" y="1274763"/>
            <a:ext cx="1077913" cy="2460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4672014" y="1768476"/>
            <a:ext cx="776287" cy="2460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627851212"/>
      </p:ext>
    </p:extLst>
  </p:cSld>
  <p:clrMapOvr>
    <a:masterClrMapping/>
  </p:clrMapOvr>
  <mc:AlternateContent xmlns:mc="http://schemas.openxmlformats.org/markup-compatibility/2006">
    <mc:Choice xmlns:p14="http://schemas.microsoft.com/office/powerpoint/2010/main" Requires="p14">
      <p:transition spd="slow" p14:dur="2000" advTm="4224"/>
    </mc:Choice>
    <mc:Fallback>
      <p:transition spd="slow" advTm="42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0E6B87F-08D6-454D-838D-DCC6AE67E9CD}" type="slidenum">
              <a:rPr lang="en-US" altLang="en-US" sz="1000" b="0">
                <a:solidFill>
                  <a:srgbClr val="9B9A98"/>
                </a:solidFill>
                <a:latin typeface="Arial" panose="020B0604020202020204" pitchFamily="34" charset="0"/>
              </a:rPr>
              <a:pPr/>
              <a:t>301</a:t>
            </a:fld>
            <a:endParaRPr lang="en-US" altLang="en-US" sz="1000" b="0">
              <a:solidFill>
                <a:srgbClr val="9B9A98"/>
              </a:solidFill>
              <a:latin typeface="Arial" panose="020B0604020202020204" pitchFamily="34" charset="0"/>
            </a:endParaRPr>
          </a:p>
        </p:txBody>
      </p:sp>
      <p:pic>
        <p:nvPicPr>
          <p:cNvPr id="72707" name="Picture 2"/>
          <p:cNvPicPr>
            <a:picLocks noChangeAspect="1" noChangeArrowheads="1"/>
          </p:cNvPicPr>
          <p:nvPr/>
        </p:nvPicPr>
        <p:blipFill>
          <a:blip r:embed="rId3">
            <a:extLst>
              <a:ext uri="{28A0092B-C50C-407E-A947-70E740481C1C}">
                <a14:useLocalDpi xmlns:a14="http://schemas.microsoft.com/office/drawing/2010/main" val="0"/>
              </a:ext>
            </a:extLst>
          </a:blip>
          <a:srcRect b="5714"/>
          <a:stretch>
            <a:fillRect/>
          </a:stretch>
        </p:blipFill>
        <p:spPr bwMode="auto">
          <a:xfrm>
            <a:off x="2147888" y="361950"/>
            <a:ext cx="8062912" cy="507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6134101" y="1768475"/>
            <a:ext cx="1001713" cy="2936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111876" y="2319339"/>
            <a:ext cx="1001713" cy="293687"/>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7200900" y="1928813"/>
            <a:ext cx="496888" cy="196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893499993"/>
      </p:ext>
    </p:extLst>
  </p:cSld>
  <p:clrMapOvr>
    <a:masterClrMapping/>
  </p:clrMapOvr>
  <mc:AlternateContent xmlns:mc="http://schemas.openxmlformats.org/markup-compatibility/2006">
    <mc:Choice xmlns:p14="http://schemas.microsoft.com/office/powerpoint/2010/main" Requires="p14">
      <p:transition spd="slow" p14:dur="2000" advTm="9808"/>
    </mc:Choice>
    <mc:Fallback>
      <p:transition spd="slow" advTm="98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354A94D1-C6AB-403D-9D2C-BA8786CF250E}" type="slidenum">
              <a:rPr lang="en-US" altLang="en-US" sz="1000" b="0">
                <a:solidFill>
                  <a:srgbClr val="9B9A98"/>
                </a:solidFill>
                <a:latin typeface="Arial" panose="020B0604020202020204" pitchFamily="34" charset="0"/>
              </a:rPr>
              <a:pPr/>
              <a:t>302</a:t>
            </a:fld>
            <a:endParaRPr lang="en-US" altLang="en-US" sz="1000" b="0">
              <a:solidFill>
                <a:srgbClr val="9B9A98"/>
              </a:solidFill>
              <a:latin typeface="Arial" panose="020B0604020202020204" pitchFamily="34" charset="0"/>
            </a:endParaRPr>
          </a:p>
        </p:txBody>
      </p:sp>
      <p:pic>
        <p:nvPicPr>
          <p:cNvPr id="73731" name="Picture 2"/>
          <p:cNvPicPr>
            <a:picLocks noChangeAspect="1" noChangeArrowheads="1"/>
          </p:cNvPicPr>
          <p:nvPr/>
        </p:nvPicPr>
        <p:blipFill>
          <a:blip r:embed="rId3">
            <a:extLst>
              <a:ext uri="{28A0092B-C50C-407E-A947-70E740481C1C}">
                <a14:useLocalDpi xmlns:a14="http://schemas.microsoft.com/office/drawing/2010/main" val="0"/>
              </a:ext>
            </a:extLst>
          </a:blip>
          <a:srcRect b="5168"/>
          <a:stretch>
            <a:fillRect/>
          </a:stretch>
        </p:blipFill>
        <p:spPr bwMode="auto">
          <a:xfrm>
            <a:off x="2155826" y="420689"/>
            <a:ext cx="7993063" cy="50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5307013" y="2011363"/>
            <a:ext cx="639762" cy="1825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6323013" y="2006601"/>
            <a:ext cx="639762" cy="182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5630864" y="3948113"/>
            <a:ext cx="395287" cy="1825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1831704155"/>
      </p:ext>
    </p:extLst>
  </p:cSld>
  <p:clrMapOvr>
    <a:masterClrMapping/>
  </p:clrMapOvr>
  <mc:AlternateContent xmlns:mc="http://schemas.openxmlformats.org/markup-compatibility/2006">
    <mc:Choice xmlns:p14="http://schemas.microsoft.com/office/powerpoint/2010/main" Requires="p14">
      <p:transition spd="slow" p14:dur="2000" advTm="3936"/>
    </mc:Choice>
    <mc:Fallback>
      <p:transition spd="slow" advTm="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6F5B8B9-BC54-4CC2-90AC-068735BE3392}" type="slidenum">
              <a:rPr lang="en-US" altLang="en-US" sz="1000" b="0">
                <a:solidFill>
                  <a:srgbClr val="9B9A98"/>
                </a:solidFill>
                <a:latin typeface="Arial" panose="020B0604020202020204" pitchFamily="34" charset="0"/>
              </a:rPr>
              <a:pPr/>
              <a:t>303</a:t>
            </a:fld>
            <a:endParaRPr lang="en-US" altLang="en-US" sz="1000" b="0">
              <a:solidFill>
                <a:srgbClr val="9B9A98"/>
              </a:solidFill>
              <a:latin typeface="Arial" panose="020B0604020202020204" pitchFamily="34" charset="0"/>
            </a:endParaRPr>
          </a:p>
        </p:txBody>
      </p:sp>
      <p:pic>
        <p:nvPicPr>
          <p:cNvPr id="74755" name="Picture 2"/>
          <p:cNvPicPr>
            <a:picLocks noChangeAspect="1" noChangeArrowheads="1"/>
          </p:cNvPicPr>
          <p:nvPr/>
        </p:nvPicPr>
        <p:blipFill>
          <a:blip r:embed="rId3">
            <a:extLst>
              <a:ext uri="{28A0092B-C50C-407E-A947-70E740481C1C}">
                <a14:useLocalDpi xmlns:a14="http://schemas.microsoft.com/office/drawing/2010/main" val="0"/>
              </a:ext>
            </a:extLst>
          </a:blip>
          <a:srcRect b="5197"/>
          <a:stretch>
            <a:fillRect/>
          </a:stretch>
        </p:blipFill>
        <p:spPr bwMode="auto">
          <a:xfrm>
            <a:off x="1889126" y="552450"/>
            <a:ext cx="832167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1746250"/>
            <a:ext cx="3833812" cy="16954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677955794"/>
      </p:ext>
    </p:extLst>
  </p:cSld>
  <p:clrMapOvr>
    <a:masterClrMapping/>
  </p:clrMapOvr>
  <mc:AlternateContent xmlns:mc="http://schemas.openxmlformats.org/markup-compatibility/2006">
    <mc:Choice xmlns:p14="http://schemas.microsoft.com/office/powerpoint/2010/main" Requires="p14">
      <p:transition spd="slow" p14:dur="2000" advTm="2112"/>
    </mc:Choice>
    <mc:Fallback>
      <p:transition spd="slow" advTm="211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5FBE255B-8ED9-4984-B605-0ABD94C99947}" type="slidenum">
              <a:rPr lang="en-US" altLang="en-US" sz="1000" b="0">
                <a:solidFill>
                  <a:srgbClr val="9B9A98"/>
                </a:solidFill>
                <a:latin typeface="Arial" panose="020B0604020202020204" pitchFamily="34" charset="0"/>
              </a:rPr>
              <a:pPr/>
              <a:t>304</a:t>
            </a:fld>
            <a:endParaRPr lang="en-US" altLang="en-US" sz="1000" b="0">
              <a:solidFill>
                <a:srgbClr val="9B9A98"/>
              </a:solidFill>
              <a:latin typeface="Arial" panose="020B0604020202020204" pitchFamily="34" charset="0"/>
            </a:endParaRPr>
          </a:p>
        </p:txBody>
      </p:sp>
      <p:pic>
        <p:nvPicPr>
          <p:cNvPr id="75779" name="Picture 2"/>
          <p:cNvPicPr>
            <a:picLocks noChangeAspect="1" noChangeArrowheads="1"/>
          </p:cNvPicPr>
          <p:nvPr/>
        </p:nvPicPr>
        <p:blipFill>
          <a:blip r:embed="rId3">
            <a:extLst>
              <a:ext uri="{28A0092B-C50C-407E-A947-70E740481C1C}">
                <a14:useLocalDpi xmlns:a14="http://schemas.microsoft.com/office/drawing/2010/main" val="0"/>
              </a:ext>
            </a:extLst>
          </a:blip>
          <a:srcRect l="16783" t="25397" r="39461" b="42249"/>
          <a:stretch>
            <a:fillRect/>
          </a:stretch>
        </p:blipFill>
        <p:spPr bwMode="auto">
          <a:xfrm>
            <a:off x="2222500" y="1122364"/>
            <a:ext cx="8070850"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2322514" y="2128838"/>
            <a:ext cx="1703387" cy="4238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Rounded Rectangle 5"/>
          <p:cNvSpPr>
            <a:spLocks noChangeArrowheads="1"/>
          </p:cNvSpPr>
          <p:nvPr/>
        </p:nvSpPr>
        <p:spPr bwMode="auto">
          <a:xfrm>
            <a:off x="6994525" y="2203451"/>
            <a:ext cx="522288" cy="3095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7" name="Line Callout 1 6"/>
          <p:cNvSpPr>
            <a:spLocks/>
          </p:cNvSpPr>
          <p:nvPr/>
        </p:nvSpPr>
        <p:spPr bwMode="auto">
          <a:xfrm>
            <a:off x="6726239" y="346075"/>
            <a:ext cx="1730375" cy="490538"/>
          </a:xfrm>
          <a:prstGeom prst="borderCallout1">
            <a:avLst>
              <a:gd name="adj1" fmla="val 101685"/>
              <a:gd name="adj2" fmla="val 32833"/>
              <a:gd name="adj3" fmla="val 394102"/>
              <a:gd name="adj4" fmla="val 28819"/>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200">
                <a:solidFill>
                  <a:schemeClr val="tx1"/>
                </a:solidFill>
              </a:rPr>
              <a:t>Less than 0.05 . significance level</a:t>
            </a:r>
          </a:p>
        </p:txBody>
      </p:sp>
    </p:spTree>
    <p:custDataLst>
      <p:tags r:id="rId1"/>
    </p:custDataLst>
    <p:extLst>
      <p:ext uri="{BB962C8B-B14F-4D97-AF65-F5344CB8AC3E}">
        <p14:creationId xmlns:p14="http://schemas.microsoft.com/office/powerpoint/2010/main" val="2545770447"/>
      </p:ext>
    </p:extLst>
  </p:cSld>
  <p:clrMapOvr>
    <a:masterClrMapping/>
  </p:clrMapOvr>
  <mc:AlternateContent xmlns:mc="http://schemas.openxmlformats.org/markup-compatibility/2006">
    <mc:Choice xmlns:p14="http://schemas.microsoft.com/office/powerpoint/2010/main" Requires="p14">
      <p:transition spd="slow" p14:dur="2000" advTm="13936"/>
    </mc:Choice>
    <mc:Fallback>
      <p:transition spd="slow" advTm="13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2B1A4BC-F57E-4C0B-BE06-17B26D885986}" type="slidenum">
              <a:rPr lang="en-US" altLang="en-US" sz="1000" b="0">
                <a:solidFill>
                  <a:srgbClr val="9B9A98"/>
                </a:solidFill>
                <a:latin typeface="Arial" panose="020B0604020202020204" pitchFamily="34" charset="0"/>
              </a:rPr>
              <a:pPr/>
              <a:t>305</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1101725"/>
            <a:ext cx="7224713" cy="41529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Statistical decision</a:t>
            </a:r>
          </a:p>
          <a:p>
            <a:pPr algn="ctr">
              <a:lnSpc>
                <a:spcPct val="150000"/>
              </a:lnSpc>
              <a:defRPr/>
            </a:pPr>
            <a:r>
              <a:rPr lang="en-US" sz="2400" dirty="0">
                <a:solidFill>
                  <a:schemeClr val="tx1"/>
                </a:solidFill>
                <a:cs typeface="Times New Roman" pitchFamily="18" charset="0"/>
              </a:rPr>
              <a:t>The resulting probability value of the test is 0.03, which is a value less than 0.05 (the level of significance), so we accept the alternative hypothesis that there is a relationship between gender (male - female) and exercise and that they are two dependent variables</a:t>
            </a:r>
            <a:r>
              <a:rPr lang="ar-AE" sz="2400" dirty="0">
                <a:solidFill>
                  <a:schemeClr val="tx1"/>
                </a:solidFill>
                <a:cs typeface="Times New Roman" pitchFamily="18" charset="0"/>
              </a:rPr>
              <a:t> </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89906509"/>
      </p:ext>
    </p:extLst>
  </p:cSld>
  <p:clrMapOvr>
    <a:masterClrMapping/>
  </p:clrMapOvr>
  <mc:AlternateContent xmlns:mc="http://schemas.openxmlformats.org/markup-compatibility/2006">
    <mc:Choice xmlns:p14="http://schemas.microsoft.com/office/powerpoint/2010/main" Requires="p14">
      <p:transition spd="slow" p14:dur="2000" advTm="6751"/>
    </mc:Choice>
    <mc:Fallback>
      <p:transition spd="slow" advTm="675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AE01962-F0BD-4AE5-BF83-7C802B825A77}" type="slidenum">
              <a:rPr lang="en-US" altLang="en-US" sz="1000" b="0">
                <a:solidFill>
                  <a:srgbClr val="9B9A98"/>
                </a:solidFill>
                <a:latin typeface="Arial" panose="020B0604020202020204" pitchFamily="34" charset="0"/>
              </a:rPr>
              <a:pPr/>
              <a:t>306</a:t>
            </a:fld>
            <a:endParaRPr lang="en-US" altLang="en-US" sz="1000" b="0">
              <a:solidFill>
                <a:srgbClr val="9B9A98"/>
              </a:solidFill>
              <a:latin typeface="Arial" panose="020B0604020202020204" pitchFamily="34" charset="0"/>
            </a:endParaRPr>
          </a:p>
        </p:txBody>
      </p:sp>
      <p:pic>
        <p:nvPicPr>
          <p:cNvPr id="77827" name="Picture 2"/>
          <p:cNvPicPr>
            <a:picLocks noChangeAspect="1" noChangeArrowheads="1"/>
          </p:cNvPicPr>
          <p:nvPr/>
        </p:nvPicPr>
        <p:blipFill>
          <a:blip r:embed="rId3">
            <a:extLst>
              <a:ext uri="{28A0092B-C50C-407E-A947-70E740481C1C}">
                <a14:useLocalDpi xmlns:a14="http://schemas.microsoft.com/office/drawing/2010/main" val="0"/>
              </a:ext>
            </a:extLst>
          </a:blip>
          <a:srcRect b="5197"/>
          <a:stretch>
            <a:fillRect/>
          </a:stretch>
        </p:blipFill>
        <p:spPr bwMode="auto">
          <a:xfrm>
            <a:off x="1889126" y="552450"/>
            <a:ext cx="832167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3128963" y="3400426"/>
            <a:ext cx="3833812" cy="1438275"/>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583628424"/>
      </p:ext>
    </p:extLst>
  </p:cSld>
  <p:clrMapOvr>
    <a:masterClrMapping/>
  </p:clrMapOvr>
  <mc:AlternateContent xmlns:mc="http://schemas.openxmlformats.org/markup-compatibility/2006">
    <mc:Choice xmlns:p14="http://schemas.microsoft.com/office/powerpoint/2010/main" Requires="p14">
      <p:transition spd="slow" p14:dur="2000" advTm="1408"/>
    </mc:Choice>
    <mc:Fallback>
      <p:transition spd="slow" advTm="14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D3D3109-EEB0-40E7-90E3-412200261AB5}" type="slidenum">
              <a:rPr lang="en-US" altLang="en-US" sz="1000" b="0">
                <a:solidFill>
                  <a:srgbClr val="9B9A98"/>
                </a:solidFill>
                <a:latin typeface="Arial" panose="020B0604020202020204" pitchFamily="34" charset="0"/>
              </a:rPr>
              <a:pPr/>
              <a:t>307</a:t>
            </a:fld>
            <a:endParaRPr lang="en-US" altLang="en-US" sz="1000" b="0">
              <a:solidFill>
                <a:srgbClr val="9B9A98"/>
              </a:solidFill>
              <a:latin typeface="Arial" panose="020B0604020202020204" pitchFamily="34" charset="0"/>
            </a:endParaRPr>
          </a:p>
        </p:txBody>
      </p:sp>
      <p:pic>
        <p:nvPicPr>
          <p:cNvPr id="78851" name="Picture 2"/>
          <p:cNvPicPr>
            <a:picLocks noChangeAspect="1" noChangeArrowheads="1"/>
          </p:cNvPicPr>
          <p:nvPr/>
        </p:nvPicPr>
        <p:blipFill>
          <a:blip r:embed="rId3">
            <a:extLst>
              <a:ext uri="{28A0092B-C50C-407E-A947-70E740481C1C}">
                <a14:useLocalDpi xmlns:a14="http://schemas.microsoft.com/office/drawing/2010/main" val="0"/>
              </a:ext>
            </a:extLst>
          </a:blip>
          <a:srcRect l="16684" t="58421" r="40160" b="22130"/>
          <a:stretch>
            <a:fillRect/>
          </a:stretch>
        </p:blipFill>
        <p:spPr bwMode="auto">
          <a:xfrm>
            <a:off x="2063751" y="2835276"/>
            <a:ext cx="7808913"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a:spLocks noChangeArrowheads="1"/>
          </p:cNvSpPr>
          <p:nvPr/>
        </p:nvSpPr>
        <p:spPr bwMode="auto">
          <a:xfrm>
            <a:off x="3727451" y="4613275"/>
            <a:ext cx="2759075" cy="839788"/>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6" name="Line Callout 1 5"/>
          <p:cNvSpPr>
            <a:spLocks/>
          </p:cNvSpPr>
          <p:nvPr/>
        </p:nvSpPr>
        <p:spPr bwMode="auto">
          <a:xfrm>
            <a:off x="3878263" y="671513"/>
            <a:ext cx="5497512" cy="1098550"/>
          </a:xfrm>
          <a:prstGeom prst="borderCallout1">
            <a:avLst>
              <a:gd name="adj1" fmla="val 101685"/>
              <a:gd name="adj2" fmla="val 32833"/>
              <a:gd name="adj3" fmla="val 376963"/>
              <a:gd name="adj4" fmla="val 6949"/>
            </a:avLst>
          </a:prstGeom>
          <a:noFill/>
          <a:ln w="254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en-US" altLang="en-US" sz="1600" dirty="0">
                <a:solidFill>
                  <a:schemeClr val="tx1"/>
                </a:solidFill>
              </a:rPr>
              <a:t>The correlation coefficient indicates the existence of a relationship between the two variables, regardless of the degree, strength and type of correlation</a:t>
            </a:r>
            <a:endParaRPr lang="ar-AE" altLang="en-US" sz="1600" dirty="0">
              <a:solidFill>
                <a:schemeClr val="tx1"/>
              </a:solidFill>
            </a:endParaRPr>
          </a:p>
        </p:txBody>
      </p:sp>
    </p:spTree>
    <p:custDataLst>
      <p:tags r:id="rId1"/>
    </p:custDataLst>
    <p:extLst>
      <p:ext uri="{BB962C8B-B14F-4D97-AF65-F5344CB8AC3E}">
        <p14:creationId xmlns:p14="http://schemas.microsoft.com/office/powerpoint/2010/main" val="3429142825"/>
      </p:ext>
    </p:extLst>
  </p:cSld>
  <p:clrMapOvr>
    <a:masterClrMapping/>
  </p:clrMapOvr>
  <mc:AlternateContent xmlns:mc="http://schemas.openxmlformats.org/markup-compatibility/2006">
    <mc:Choice xmlns:p14="http://schemas.microsoft.com/office/powerpoint/2010/main" Requires="p14">
      <p:transition spd="slow" p14:dur="2000" advTm="13344"/>
    </mc:Choice>
    <mc:Fallback>
      <p:transition spd="slow" advTm="133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7"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19325" y="1936750"/>
            <a:ext cx="7500938" cy="28765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Example: The given questionnaire is required to know whether the gender (male - female) and the educational level of the 30 respondents are independent variables, or is there a relationship between them?</a:t>
            </a:r>
            <a:endParaRPr lang="ar-AE" sz="2400" dirty="0">
              <a:solidFill>
                <a:schemeClr val="tx1"/>
              </a:solidFill>
              <a:cs typeface="Times New Roman" pitchFamily="18" charset="0"/>
            </a:endParaRPr>
          </a:p>
        </p:txBody>
      </p:sp>
      <p:sp>
        <p:nvSpPr>
          <p:cNvPr id="93187"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E2CC4641-25D2-47EF-A35F-1C70BCB11E34}" type="slidenum">
              <a:rPr lang="en-US" altLang="en-US" sz="1000" b="0">
                <a:solidFill>
                  <a:srgbClr val="9B9A98"/>
                </a:solidFill>
                <a:latin typeface="Arial" panose="020B0604020202020204" pitchFamily="34" charset="0"/>
              </a:rPr>
              <a:pPr/>
              <a:t>308</a:t>
            </a:fld>
            <a:endParaRPr lang="en-US" altLang="en-US" sz="1000" b="0">
              <a:solidFill>
                <a:srgbClr val="9B9A98"/>
              </a:solidFill>
              <a:latin typeface="Arial" panose="020B0604020202020204" pitchFamily="34" charset="0"/>
            </a:endParaRPr>
          </a:p>
        </p:txBody>
      </p:sp>
    </p:spTree>
    <p:custDataLst>
      <p:tags r:id="rId1"/>
    </p:custDataLst>
    <p:extLst>
      <p:ext uri="{BB962C8B-B14F-4D97-AF65-F5344CB8AC3E}">
        <p14:creationId xmlns:p14="http://schemas.microsoft.com/office/powerpoint/2010/main" val="759875227"/>
      </p:ext>
    </p:extLst>
  </p:cSld>
  <p:clrMapOvr>
    <a:masterClrMapping/>
  </p:clrMapOvr>
  <mc:AlternateContent xmlns:mc="http://schemas.openxmlformats.org/markup-compatibility/2006">
    <mc:Choice xmlns:p14="http://schemas.microsoft.com/office/powerpoint/2010/main" Requires="p14">
      <p:transition spd="slow" p14:dur="2000" advTm="29424"/>
    </mc:Choice>
    <mc:Fallback>
      <p:transition spd="slow" advTm="294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02EEAC28-EFB7-4D22-9E6C-0C4C64453454}" type="slidenum">
              <a:rPr lang="en-US" altLang="en-US" sz="1000" b="0">
                <a:solidFill>
                  <a:srgbClr val="9B9A98"/>
                </a:solidFill>
                <a:latin typeface="Arial" panose="020B0604020202020204" pitchFamily="34" charset="0"/>
              </a:rPr>
              <a:pPr/>
              <a:t>309</a:t>
            </a:fld>
            <a:endParaRPr lang="en-US" altLang="en-US" sz="1000" b="0">
              <a:solidFill>
                <a:srgbClr val="9B9A98"/>
              </a:solidFill>
              <a:latin typeface="Arial" panose="020B0604020202020204" pitchFamily="34" charset="0"/>
            </a:endParaRPr>
          </a:p>
        </p:txBody>
      </p:sp>
      <p:graphicFrame>
        <p:nvGraphicFramePr>
          <p:cNvPr id="3" name="Table 2"/>
          <p:cNvGraphicFramePr>
            <a:graphicFrameLocks noGrp="1"/>
          </p:cNvGraphicFramePr>
          <p:nvPr/>
        </p:nvGraphicFramePr>
        <p:xfrm>
          <a:off x="2386014" y="1114425"/>
          <a:ext cx="7242172" cy="4560888"/>
        </p:xfrm>
        <a:graphic>
          <a:graphicData uri="http://schemas.openxmlformats.org/drawingml/2006/table">
            <a:tbl>
              <a:tblPr>
                <a:tableStyleId>{5C22544A-7EE6-4342-B048-85BDC9FD1C3A}</a:tableStyleId>
              </a:tblPr>
              <a:tblGrid>
                <a:gridCol w="1034596">
                  <a:extLst>
                    <a:ext uri="{9D8B030D-6E8A-4147-A177-3AD203B41FA5}">
                      <a16:colId xmlns:a16="http://schemas.microsoft.com/office/drawing/2014/main" val="2624209229"/>
                    </a:ext>
                  </a:extLst>
                </a:gridCol>
                <a:gridCol w="1034596">
                  <a:extLst>
                    <a:ext uri="{9D8B030D-6E8A-4147-A177-3AD203B41FA5}">
                      <a16:colId xmlns:a16="http://schemas.microsoft.com/office/drawing/2014/main" val="3001452917"/>
                    </a:ext>
                  </a:extLst>
                </a:gridCol>
                <a:gridCol w="1034596">
                  <a:extLst>
                    <a:ext uri="{9D8B030D-6E8A-4147-A177-3AD203B41FA5}">
                      <a16:colId xmlns:a16="http://schemas.microsoft.com/office/drawing/2014/main" val="1416804542"/>
                    </a:ext>
                  </a:extLst>
                </a:gridCol>
                <a:gridCol w="1034596">
                  <a:extLst>
                    <a:ext uri="{9D8B030D-6E8A-4147-A177-3AD203B41FA5}">
                      <a16:colId xmlns:a16="http://schemas.microsoft.com/office/drawing/2014/main" val="3490698360"/>
                    </a:ext>
                  </a:extLst>
                </a:gridCol>
                <a:gridCol w="1034596">
                  <a:extLst>
                    <a:ext uri="{9D8B030D-6E8A-4147-A177-3AD203B41FA5}">
                      <a16:colId xmlns:a16="http://schemas.microsoft.com/office/drawing/2014/main" val="666453695"/>
                    </a:ext>
                  </a:extLst>
                </a:gridCol>
                <a:gridCol w="1034596">
                  <a:extLst>
                    <a:ext uri="{9D8B030D-6E8A-4147-A177-3AD203B41FA5}">
                      <a16:colId xmlns:a16="http://schemas.microsoft.com/office/drawing/2014/main" val="3515303693"/>
                    </a:ext>
                  </a:extLst>
                </a:gridCol>
                <a:gridCol w="1034596">
                  <a:extLst>
                    <a:ext uri="{9D8B030D-6E8A-4147-A177-3AD203B41FA5}">
                      <a16:colId xmlns:a16="http://schemas.microsoft.com/office/drawing/2014/main" val="4167850337"/>
                    </a:ext>
                  </a:extLst>
                </a:gridCol>
              </a:tblGrid>
              <a:tr h="332426">
                <a:tc gridSpan="2">
                  <a:txBody>
                    <a:bodyPr/>
                    <a:lstStyle/>
                    <a:p>
                      <a:pPr algn="ctr" fontAlgn="b"/>
                      <a:r>
                        <a:rPr lang="en-US" sz="1100" u="none" strike="noStrike">
                          <a:effectLst/>
                        </a:rPr>
                        <a:t>Nationality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Education level</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699589163"/>
                  </a:ext>
                </a:extLst>
              </a:tr>
              <a:tr h="601692">
                <a:tc>
                  <a:txBody>
                    <a:bodyPr/>
                    <a:lstStyle/>
                    <a:p>
                      <a:pPr algn="l" fontAlgn="b"/>
                      <a:r>
                        <a:rPr lang="en-US" sz="1100" u="none" strike="noStrike">
                          <a:effectLst/>
                        </a:rPr>
                        <a:t>Egyptian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Less than 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082467143"/>
                  </a:ext>
                </a:extLst>
              </a:tr>
              <a:tr h="332426">
                <a:tc>
                  <a:txBody>
                    <a:bodyPr/>
                    <a:lstStyle/>
                    <a:p>
                      <a:pPr algn="l" fontAlgn="b"/>
                      <a:r>
                        <a:rPr lang="en-US" sz="1100" u="none" strike="noStrike">
                          <a:effectLst/>
                        </a:rPr>
                        <a:t>Arab</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Secondary</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8280028"/>
                  </a:ext>
                </a:extLst>
              </a:tr>
              <a:tr h="332426">
                <a:tc>
                  <a:txBody>
                    <a:bodyPr/>
                    <a:lstStyle/>
                    <a:p>
                      <a:pPr algn="l" fontAlgn="b"/>
                      <a:r>
                        <a:rPr lang="en-US" sz="1100" u="none" strike="noStrike">
                          <a:effectLst/>
                        </a:rPr>
                        <a:t>foreigners</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245329425"/>
                  </a:ext>
                </a:extLst>
              </a:tr>
              <a:tr h="601692">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Postgraduate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588284967"/>
                  </a:ext>
                </a:extLst>
              </a:tr>
              <a:tr h="349048">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322058619"/>
                  </a:ext>
                </a:extLst>
              </a:tr>
              <a:tr h="332426">
                <a:tc gridSpan="2">
                  <a:txBody>
                    <a:bodyPr/>
                    <a:lstStyle/>
                    <a:p>
                      <a:pPr algn="ctr" fontAlgn="b"/>
                      <a:r>
                        <a:rPr lang="en-US" sz="1100" u="none" strike="noStrike">
                          <a:effectLst/>
                        </a:rPr>
                        <a:t>Gender</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886698341"/>
                  </a:ext>
                </a:extLst>
              </a:tr>
              <a:tr h="332426">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gridSpan="2">
                  <a:txBody>
                    <a:bodyPr/>
                    <a:lstStyle/>
                    <a:p>
                      <a:pPr algn="ctr" fontAlgn="b"/>
                      <a:r>
                        <a:rPr lang="en-US" sz="1100" u="none" strike="noStrike">
                          <a:effectLst/>
                        </a:rPr>
                        <a:t>City</a:t>
                      </a:r>
                      <a:endParaRPr lang="en-US" sz="1100" b="0" i="0" u="none" strike="noStrike">
                        <a:solidFill>
                          <a:srgbClr val="000000"/>
                        </a:solidFill>
                        <a:effectLst/>
                        <a:latin typeface="Calibri" panose="020F0502020204030204" pitchFamily="34" charset="0"/>
                      </a:endParaRPr>
                    </a:p>
                  </a:txBody>
                  <a:tcPr marL="9526" marR="9526" marT="9524"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3612444713"/>
                  </a:ext>
                </a:extLst>
              </a:tr>
              <a:tr h="332426">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Female</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Cairo</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555907252"/>
                  </a:ext>
                </a:extLst>
              </a:tr>
              <a:tr h="332426">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Alex</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707867558"/>
                  </a:ext>
                </a:extLst>
              </a:tr>
              <a:tr h="349048">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Aswan</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1012714773"/>
                  </a:ext>
                </a:extLst>
              </a:tr>
              <a:tr h="332426">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r>
                        <a:rPr lang="en-US" sz="1100" u="none" strike="noStrike">
                          <a:effectLst/>
                        </a:rPr>
                        <a:t>Hurghada</a:t>
                      </a:r>
                      <a:endParaRPr lang="en-US" sz="1100" b="0" i="0" u="none" strike="noStrike">
                        <a:solidFill>
                          <a:srgbClr val="000000"/>
                        </a:solidFill>
                        <a:effectLst/>
                        <a:latin typeface="Calibri" panose="020F0502020204030204" pitchFamily="34" charset="0"/>
                      </a:endParaRPr>
                    </a:p>
                  </a:txBody>
                  <a:tcPr marL="9526" marR="9526" marT="9524"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4" marB="0" anchor="b"/>
                </a:tc>
                <a:extLst>
                  <a:ext uri="{0D108BD9-81ED-4DB2-BD59-A6C34878D82A}">
                    <a16:rowId xmlns:a16="http://schemas.microsoft.com/office/drawing/2014/main" val="21454854"/>
                  </a:ext>
                </a:extLst>
              </a:tr>
            </a:tbl>
          </a:graphicData>
        </a:graphic>
      </p:graphicFrame>
    </p:spTree>
    <p:extLst>
      <p:ext uri="{BB962C8B-B14F-4D97-AF65-F5344CB8AC3E}">
        <p14:creationId xmlns:p14="http://schemas.microsoft.com/office/powerpoint/2010/main" val="2611249584"/>
      </p:ext>
    </p:extLst>
  </p:cSld>
  <p:clrMapOvr>
    <a:masterClrMapping/>
  </p:clrMapOvr>
  <mc:AlternateContent xmlns:mc="http://schemas.openxmlformats.org/markup-compatibility/2006">
    <mc:Choice xmlns:p14="http://schemas.microsoft.com/office/powerpoint/2010/main" Requires="p14">
      <p:transition spd="slow" p14:dur="2000" advTm="4112"/>
    </mc:Choice>
    <mc:Fallback>
      <p:transition spd="slow" advTm="4112"/>
    </mc:Fallback>
  </mc:AlternateContent>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0813B56-98DE-42B4-AC62-DB00AB92C6D1}" type="slidenum">
              <a:rPr lang="en-US" altLang="en-US" sz="1000" b="0">
                <a:solidFill>
                  <a:srgbClr val="9B9A98"/>
                </a:solidFill>
                <a:latin typeface="Arial" panose="020B0604020202020204" pitchFamily="34" charset="0"/>
              </a:rPr>
              <a:pPr/>
              <a:t>310</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1954213" y="536575"/>
          <a:ext cx="8051800" cy="5989638"/>
        </p:xfrm>
        <a:graphic>
          <a:graphicData uri="http://schemas.openxmlformats.org/drawingml/2006/table">
            <a:tbl>
              <a:tblPr>
                <a:tableStyleId>{5C22544A-7EE6-4342-B048-85BDC9FD1C3A}</a:tableStyleId>
              </a:tblPr>
              <a:tblGrid>
                <a:gridCol w="1006475">
                  <a:extLst>
                    <a:ext uri="{9D8B030D-6E8A-4147-A177-3AD203B41FA5}">
                      <a16:colId xmlns:a16="http://schemas.microsoft.com/office/drawing/2014/main" val="1306074238"/>
                    </a:ext>
                  </a:extLst>
                </a:gridCol>
                <a:gridCol w="1006475">
                  <a:extLst>
                    <a:ext uri="{9D8B030D-6E8A-4147-A177-3AD203B41FA5}">
                      <a16:colId xmlns:a16="http://schemas.microsoft.com/office/drawing/2014/main" val="1069907844"/>
                    </a:ext>
                  </a:extLst>
                </a:gridCol>
                <a:gridCol w="1006475">
                  <a:extLst>
                    <a:ext uri="{9D8B030D-6E8A-4147-A177-3AD203B41FA5}">
                      <a16:colId xmlns:a16="http://schemas.microsoft.com/office/drawing/2014/main" val="1169754850"/>
                    </a:ext>
                  </a:extLst>
                </a:gridCol>
                <a:gridCol w="1006475">
                  <a:extLst>
                    <a:ext uri="{9D8B030D-6E8A-4147-A177-3AD203B41FA5}">
                      <a16:colId xmlns:a16="http://schemas.microsoft.com/office/drawing/2014/main" val="1717901697"/>
                    </a:ext>
                  </a:extLst>
                </a:gridCol>
                <a:gridCol w="1006475">
                  <a:extLst>
                    <a:ext uri="{9D8B030D-6E8A-4147-A177-3AD203B41FA5}">
                      <a16:colId xmlns:a16="http://schemas.microsoft.com/office/drawing/2014/main" val="3113673945"/>
                    </a:ext>
                  </a:extLst>
                </a:gridCol>
                <a:gridCol w="1006475">
                  <a:extLst>
                    <a:ext uri="{9D8B030D-6E8A-4147-A177-3AD203B41FA5}">
                      <a16:colId xmlns:a16="http://schemas.microsoft.com/office/drawing/2014/main" val="2529767781"/>
                    </a:ext>
                  </a:extLst>
                </a:gridCol>
                <a:gridCol w="1006475">
                  <a:extLst>
                    <a:ext uri="{9D8B030D-6E8A-4147-A177-3AD203B41FA5}">
                      <a16:colId xmlns:a16="http://schemas.microsoft.com/office/drawing/2014/main" val="1901426137"/>
                    </a:ext>
                  </a:extLst>
                </a:gridCol>
                <a:gridCol w="1006475">
                  <a:extLst>
                    <a:ext uri="{9D8B030D-6E8A-4147-A177-3AD203B41FA5}">
                      <a16:colId xmlns:a16="http://schemas.microsoft.com/office/drawing/2014/main" val="566837376"/>
                    </a:ext>
                  </a:extLst>
                </a:gridCol>
              </a:tblGrid>
              <a:tr h="248430">
                <a:tc gridSpan="2">
                  <a:txBody>
                    <a:bodyPr/>
                    <a:lstStyle/>
                    <a:p>
                      <a:pPr algn="ctr" fontAlgn="b"/>
                      <a:r>
                        <a:rPr lang="en-US" sz="1100" u="none" strike="noStrike">
                          <a:effectLst/>
                        </a:rPr>
                        <a:t>X1</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a:effectLst/>
                        </a:rPr>
                        <a:t>X2 </a:t>
                      </a:r>
                      <a:endParaRPr lang="en-US" sz="1100" b="0" i="0" u="none" strike="noStrike">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165270783"/>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855940148"/>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892909581"/>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578864235"/>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0894679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81423878"/>
                  </a:ext>
                </a:extLst>
              </a:tr>
              <a:tr h="886894">
                <a:tc>
                  <a:txBody>
                    <a:bodyPr/>
                    <a:lstStyle/>
                    <a:p>
                      <a:pPr algn="ctr" fontAlgn="b"/>
                      <a:r>
                        <a:rPr lang="en-US" sz="1100" u="none" strike="noStrike">
                          <a:effectLst/>
                        </a:rPr>
                        <a:t>X1</a:t>
                      </a:r>
                      <a:endParaRPr lang="en-US" sz="1100" b="1" i="0" u="none" strike="noStrike">
                        <a:solidFill>
                          <a:srgbClr val="000000"/>
                        </a:solidFill>
                        <a:effectLst/>
                        <a:latin typeface="Calibri" panose="020F0502020204030204" pitchFamily="34" charset="0"/>
                      </a:endParaRPr>
                    </a:p>
                  </a:txBody>
                  <a:tcPr marL="9526" marR="9526" marT="9523" marB="0" anchor="b"/>
                </a:tc>
                <a:tc gridSpan="2">
                  <a:txBody>
                    <a:bodyPr/>
                    <a:lstStyle/>
                    <a:p>
                      <a:pPr algn="ctr" fontAlgn="b"/>
                      <a:r>
                        <a:rPr lang="en-US" sz="1100" u="none" strike="noStrike" dirty="0">
                          <a:effectLst/>
                        </a:rPr>
                        <a:t>    </a:t>
                      </a:r>
                      <a:r>
                        <a:rPr lang="en-US" sz="1100" u="none" strike="noStrike" dirty="0" err="1">
                          <a:effectLst/>
                        </a:rPr>
                        <a:t>Satisfication</a:t>
                      </a:r>
                      <a:r>
                        <a:rPr lang="en-US" sz="1100" u="none" strike="noStrike" dirty="0">
                          <a:effectLst/>
                        </a:rPr>
                        <a:t>  with place</a:t>
                      </a:r>
                      <a:endParaRPr lang="en-US" sz="1100" b="1" i="0" u="none" strike="noStrike" dirty="0">
                        <a:solidFill>
                          <a:srgbClr val="000000"/>
                        </a:solidFill>
                        <a:effectLst/>
                        <a:latin typeface="Calibri" panose="020F0502020204030204" pitchFamily="34" charset="0"/>
                      </a:endParaRPr>
                    </a:p>
                  </a:txBody>
                  <a:tcPr marL="9526" marR="9526" marT="9523"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X2</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Satisfication  with services</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920538749"/>
                  </a:ext>
                </a:extLst>
              </a:tr>
              <a:tr h="248430">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558335244"/>
                  </a:ext>
                </a:extLst>
              </a:tr>
              <a:tr h="260851">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798405235"/>
                  </a:ext>
                </a:extLst>
              </a:tr>
              <a:tr h="248430">
                <a:tc>
                  <a:txBody>
                    <a:bodyPr/>
                    <a:lstStyle/>
                    <a:p>
                      <a:pPr algn="ctr" fontAlgn="b"/>
                      <a:r>
                        <a:rPr lang="en-US" sz="1100" u="none" strike="noStrike">
                          <a:effectLst/>
                        </a:rPr>
                        <a:t> X4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X3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 </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902078508"/>
                  </a:ext>
                </a:extLst>
              </a:tr>
              <a:tr h="449657">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1</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420112073"/>
                  </a:ext>
                </a:extLst>
              </a:tr>
              <a:tr h="248430">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2</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Disagree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3544877197"/>
                  </a:ext>
                </a:extLst>
              </a:tr>
              <a:tr h="248430">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3</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Not Sure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736720202"/>
                  </a:ext>
                </a:extLst>
              </a:tr>
              <a:tr h="248430">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4</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2354449343"/>
                  </a:ext>
                </a:extLst>
              </a:tr>
              <a:tr h="449657">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5</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r>
                        <a:rPr lang="en-US" sz="1100" u="none" strike="noStrike">
                          <a:effectLst/>
                        </a:rPr>
                        <a:t>Strongly Agree</a:t>
                      </a:r>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075639653"/>
                  </a:ext>
                </a:extLst>
              </a:tr>
              <a:tr h="807395">
                <a:tc>
                  <a:txBody>
                    <a:bodyPr/>
                    <a:lstStyle/>
                    <a:p>
                      <a:pPr algn="ctr" fontAlgn="b"/>
                      <a:r>
                        <a:rPr lang="en-US" sz="1100" u="none" strike="noStrike">
                          <a:effectLst/>
                        </a:rPr>
                        <a:t>X4</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performance satisfaction</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100" u="none" strike="noStrike">
                          <a:effectLst/>
                        </a:rPr>
                        <a:t>X3</a:t>
                      </a:r>
                      <a:endParaRPr lang="en-US" sz="1100" b="1" i="0" u="none" strike="noStrike">
                        <a:solidFill>
                          <a:srgbClr val="000000"/>
                        </a:solidFill>
                        <a:effectLst/>
                        <a:latin typeface="Calibri" panose="020F0502020204030204" pitchFamily="34" charset="0"/>
                      </a:endParaRPr>
                    </a:p>
                  </a:txBody>
                  <a:tcPr marL="9526" marR="9526" marT="9523" marB="0" anchor="b"/>
                </a:tc>
                <a:tc>
                  <a:txBody>
                    <a:bodyPr/>
                    <a:lstStyle/>
                    <a:p>
                      <a:pPr algn="ctr" fontAlgn="b"/>
                      <a:r>
                        <a:rPr lang="en-US" sz="1000" u="none" strike="noStrike">
                          <a:effectLst/>
                        </a:rPr>
                        <a:t>                    Satisfaction with the employees</a:t>
                      </a:r>
                      <a:endParaRPr lang="en-US" sz="1000" b="1"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9526" marR="9526" marT="9523"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6" marR="9526" marT="9523" marB="0" anchor="b"/>
                </a:tc>
                <a:extLst>
                  <a:ext uri="{0D108BD9-81ED-4DB2-BD59-A6C34878D82A}">
                    <a16:rowId xmlns:a16="http://schemas.microsoft.com/office/drawing/2014/main" val="1794050474"/>
                  </a:ext>
                </a:extLst>
              </a:tr>
            </a:tbl>
          </a:graphicData>
        </a:graphic>
      </p:graphicFrame>
    </p:spTree>
    <p:extLst>
      <p:ext uri="{BB962C8B-B14F-4D97-AF65-F5344CB8AC3E}">
        <p14:creationId xmlns:p14="http://schemas.microsoft.com/office/powerpoint/2010/main" val="1971123785"/>
      </p:ext>
    </p:extLst>
  </p:cSld>
  <p:clrMapOvr>
    <a:masterClrMapping/>
  </p:clrMapOvr>
  <mc:AlternateContent xmlns:mc="http://schemas.openxmlformats.org/markup-compatibility/2006">
    <mc:Choice xmlns:p14="http://schemas.microsoft.com/office/powerpoint/2010/main" Requires="p14">
      <p:transition spd="slow" p14:dur="2000" advTm="5232"/>
    </mc:Choice>
    <mc:Fallback>
      <p:transition spd="slow" advTm="5232"/>
    </mc:Fallback>
  </mc:AlternateContent>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7A869885-3709-4B23-B101-3A1C32A19EE1}" type="slidenum">
              <a:rPr lang="en-US" altLang="en-US" sz="1000" b="0">
                <a:solidFill>
                  <a:srgbClr val="9B9A98"/>
                </a:solidFill>
                <a:latin typeface="Arial" panose="020B0604020202020204" pitchFamily="34" charset="0"/>
              </a:rPr>
              <a:pPr/>
              <a:t>311</a:t>
            </a:fld>
            <a:endParaRPr lang="en-US" altLang="en-US" sz="1000" b="0">
              <a:solidFill>
                <a:srgbClr val="9B9A98"/>
              </a:solidFill>
              <a:latin typeface="Arial" panose="020B0604020202020204" pitchFamily="34" charset="0"/>
            </a:endParaRPr>
          </a:p>
        </p:txBody>
      </p:sp>
      <p:graphicFrame>
        <p:nvGraphicFramePr>
          <p:cNvPr id="2" name="Table 1"/>
          <p:cNvGraphicFramePr>
            <a:graphicFrameLocks noGrp="1"/>
          </p:cNvGraphicFramePr>
          <p:nvPr/>
        </p:nvGraphicFramePr>
        <p:xfrm>
          <a:off x="2511425" y="336551"/>
          <a:ext cx="7158042" cy="6384916"/>
        </p:xfrm>
        <a:graphic>
          <a:graphicData uri="http://schemas.openxmlformats.org/drawingml/2006/table">
            <a:tbl>
              <a:tblPr>
                <a:tableStyleId>{5C22544A-7EE6-4342-B048-85BDC9FD1C3A}</a:tableStyleId>
              </a:tblPr>
              <a:tblGrid>
                <a:gridCol w="795338">
                  <a:extLst>
                    <a:ext uri="{9D8B030D-6E8A-4147-A177-3AD203B41FA5}">
                      <a16:colId xmlns:a16="http://schemas.microsoft.com/office/drawing/2014/main" val="1391170289"/>
                    </a:ext>
                  </a:extLst>
                </a:gridCol>
                <a:gridCol w="795338">
                  <a:extLst>
                    <a:ext uri="{9D8B030D-6E8A-4147-A177-3AD203B41FA5}">
                      <a16:colId xmlns:a16="http://schemas.microsoft.com/office/drawing/2014/main" val="1599488078"/>
                    </a:ext>
                  </a:extLst>
                </a:gridCol>
                <a:gridCol w="795338">
                  <a:extLst>
                    <a:ext uri="{9D8B030D-6E8A-4147-A177-3AD203B41FA5}">
                      <a16:colId xmlns:a16="http://schemas.microsoft.com/office/drawing/2014/main" val="3361319441"/>
                    </a:ext>
                  </a:extLst>
                </a:gridCol>
                <a:gridCol w="795338">
                  <a:extLst>
                    <a:ext uri="{9D8B030D-6E8A-4147-A177-3AD203B41FA5}">
                      <a16:colId xmlns:a16="http://schemas.microsoft.com/office/drawing/2014/main" val="498294022"/>
                    </a:ext>
                  </a:extLst>
                </a:gridCol>
                <a:gridCol w="795338">
                  <a:extLst>
                    <a:ext uri="{9D8B030D-6E8A-4147-A177-3AD203B41FA5}">
                      <a16:colId xmlns:a16="http://schemas.microsoft.com/office/drawing/2014/main" val="2751340283"/>
                    </a:ext>
                  </a:extLst>
                </a:gridCol>
                <a:gridCol w="795338">
                  <a:extLst>
                    <a:ext uri="{9D8B030D-6E8A-4147-A177-3AD203B41FA5}">
                      <a16:colId xmlns:a16="http://schemas.microsoft.com/office/drawing/2014/main" val="2030734578"/>
                    </a:ext>
                  </a:extLst>
                </a:gridCol>
                <a:gridCol w="795338">
                  <a:extLst>
                    <a:ext uri="{9D8B030D-6E8A-4147-A177-3AD203B41FA5}">
                      <a16:colId xmlns:a16="http://schemas.microsoft.com/office/drawing/2014/main" val="3297037374"/>
                    </a:ext>
                  </a:extLst>
                </a:gridCol>
                <a:gridCol w="795338">
                  <a:extLst>
                    <a:ext uri="{9D8B030D-6E8A-4147-A177-3AD203B41FA5}">
                      <a16:colId xmlns:a16="http://schemas.microsoft.com/office/drawing/2014/main" val="2762778837"/>
                    </a:ext>
                  </a:extLst>
                </a:gridCol>
                <a:gridCol w="795338">
                  <a:extLst>
                    <a:ext uri="{9D8B030D-6E8A-4147-A177-3AD203B41FA5}">
                      <a16:colId xmlns:a16="http://schemas.microsoft.com/office/drawing/2014/main" val="849970935"/>
                    </a:ext>
                  </a:extLst>
                </a:gridCol>
              </a:tblGrid>
              <a:tr h="363646">
                <a:tc>
                  <a:txBody>
                    <a:bodyPr/>
                    <a:lstStyle/>
                    <a:p>
                      <a:pPr algn="l" fontAlgn="b"/>
                      <a:r>
                        <a:rPr lang="en-US" sz="900" u="none" strike="noStrike">
                          <a:effectLst/>
                        </a:rPr>
                        <a:t>Number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City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Gender</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Education level</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Nationality</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X1</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X2</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X3</a:t>
                      </a:r>
                      <a:endParaRPr lang="en-US" sz="900" b="1" i="0" u="none" strike="noStrike">
                        <a:solidFill>
                          <a:srgbClr val="000000"/>
                        </a:solidFill>
                        <a:effectLst/>
                        <a:latin typeface="Calibri" panose="020F0502020204030204" pitchFamily="34" charset="0"/>
                      </a:endParaRPr>
                    </a:p>
                  </a:txBody>
                  <a:tcPr marL="7786" marR="7786" marT="7785" marB="0" anchor="b"/>
                </a:tc>
                <a:tc>
                  <a:txBody>
                    <a:bodyPr/>
                    <a:lstStyle/>
                    <a:p>
                      <a:pPr algn="l" fontAlgn="b"/>
                      <a:r>
                        <a:rPr lang="en-US" sz="900" u="none" strike="noStrike">
                          <a:effectLst/>
                        </a:rPr>
                        <a:t>X4</a:t>
                      </a:r>
                      <a:endParaRPr lang="en-US" sz="900" b="1"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001356729"/>
                  </a:ext>
                </a:extLst>
              </a:tr>
              <a:tr h="200709">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25551773"/>
                  </a:ext>
                </a:extLst>
              </a:tr>
              <a:tr h="200709">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402121225"/>
                  </a:ext>
                </a:extLst>
              </a:tr>
              <a:tr h="200709">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34204938"/>
                  </a:ext>
                </a:extLst>
              </a:tr>
              <a:tr h="200709">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7916910"/>
                  </a:ext>
                </a:extLst>
              </a:tr>
              <a:tr h="200709">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69036904"/>
                  </a:ext>
                </a:extLst>
              </a:tr>
              <a:tr h="200709">
                <a:tc>
                  <a:txBody>
                    <a:bodyPr/>
                    <a:lstStyle/>
                    <a:p>
                      <a:pPr algn="r" fontAlgn="b"/>
                      <a:r>
                        <a:rPr lang="en-US" sz="900" u="none" strike="noStrike">
                          <a:effectLst/>
                        </a:rPr>
                        <a:t>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82213172"/>
                  </a:ext>
                </a:extLst>
              </a:tr>
              <a:tr h="200709">
                <a:tc>
                  <a:txBody>
                    <a:bodyPr/>
                    <a:lstStyle/>
                    <a:p>
                      <a:pPr algn="r" fontAlgn="b"/>
                      <a:r>
                        <a:rPr lang="en-US" sz="900" u="none" strike="noStrike">
                          <a:effectLst/>
                        </a:rPr>
                        <a:t>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83526959"/>
                  </a:ext>
                </a:extLst>
              </a:tr>
              <a:tr h="200709">
                <a:tc>
                  <a:txBody>
                    <a:bodyPr/>
                    <a:lstStyle/>
                    <a:p>
                      <a:pPr algn="r" fontAlgn="b"/>
                      <a:r>
                        <a:rPr lang="en-US" sz="900" u="none" strike="noStrike">
                          <a:effectLst/>
                        </a:rPr>
                        <a:t>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99632974"/>
                  </a:ext>
                </a:extLst>
              </a:tr>
              <a:tr h="200709">
                <a:tc>
                  <a:txBody>
                    <a:bodyPr/>
                    <a:lstStyle/>
                    <a:p>
                      <a:pPr algn="r" fontAlgn="b"/>
                      <a:r>
                        <a:rPr lang="en-US" sz="900" u="none" strike="noStrike">
                          <a:effectLst/>
                        </a:rPr>
                        <a:t>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649273492"/>
                  </a:ext>
                </a:extLst>
              </a:tr>
              <a:tr h="200709">
                <a:tc>
                  <a:txBody>
                    <a:bodyPr/>
                    <a:lstStyle/>
                    <a:p>
                      <a:pPr algn="r" fontAlgn="b"/>
                      <a:r>
                        <a:rPr lang="en-US" sz="900" u="none" strike="noStrike">
                          <a:effectLst/>
                        </a:rPr>
                        <a:t>10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208968140"/>
                  </a:ext>
                </a:extLst>
              </a:tr>
              <a:tr h="200709">
                <a:tc>
                  <a:txBody>
                    <a:bodyPr/>
                    <a:lstStyle/>
                    <a:p>
                      <a:pPr algn="r" fontAlgn="b"/>
                      <a:r>
                        <a:rPr lang="en-US" sz="900" u="none" strike="noStrike">
                          <a:effectLst/>
                        </a:rPr>
                        <a:t>11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357718017"/>
                  </a:ext>
                </a:extLst>
              </a:tr>
              <a:tr h="200709">
                <a:tc>
                  <a:txBody>
                    <a:bodyPr/>
                    <a:lstStyle/>
                    <a:p>
                      <a:pPr algn="r" fontAlgn="b"/>
                      <a:r>
                        <a:rPr lang="en-US" sz="900" u="none" strike="noStrike">
                          <a:effectLst/>
                        </a:rPr>
                        <a:t>12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754990591"/>
                  </a:ext>
                </a:extLst>
              </a:tr>
              <a:tr h="200709">
                <a:tc>
                  <a:txBody>
                    <a:bodyPr/>
                    <a:lstStyle/>
                    <a:p>
                      <a:pPr algn="r" fontAlgn="b"/>
                      <a:r>
                        <a:rPr lang="en-US" sz="900" u="none" strike="noStrike">
                          <a:effectLst/>
                        </a:rPr>
                        <a:t>13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83088642"/>
                  </a:ext>
                </a:extLst>
              </a:tr>
              <a:tr h="200709">
                <a:tc>
                  <a:txBody>
                    <a:bodyPr/>
                    <a:lstStyle/>
                    <a:p>
                      <a:pPr algn="r" fontAlgn="b"/>
                      <a:r>
                        <a:rPr lang="en-US" sz="900" u="none" strike="noStrike">
                          <a:effectLst/>
                        </a:rPr>
                        <a:t>14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121632464"/>
                  </a:ext>
                </a:extLst>
              </a:tr>
              <a:tr h="200709">
                <a:tc>
                  <a:txBody>
                    <a:bodyPr/>
                    <a:lstStyle/>
                    <a:p>
                      <a:pPr algn="r" fontAlgn="b"/>
                      <a:r>
                        <a:rPr lang="en-US" sz="900" u="none" strike="noStrike">
                          <a:effectLst/>
                        </a:rPr>
                        <a:t>15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95521964"/>
                  </a:ext>
                </a:extLst>
              </a:tr>
              <a:tr h="200709">
                <a:tc>
                  <a:txBody>
                    <a:bodyPr/>
                    <a:lstStyle/>
                    <a:p>
                      <a:pPr algn="r" fontAlgn="b"/>
                      <a:r>
                        <a:rPr lang="en-US" sz="900" u="none" strike="noStrike">
                          <a:effectLst/>
                        </a:rPr>
                        <a:t>16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91583398"/>
                  </a:ext>
                </a:extLst>
              </a:tr>
              <a:tr h="200709">
                <a:tc>
                  <a:txBody>
                    <a:bodyPr/>
                    <a:lstStyle/>
                    <a:p>
                      <a:pPr algn="r" fontAlgn="b"/>
                      <a:r>
                        <a:rPr lang="en-US" sz="900" u="none" strike="noStrike">
                          <a:effectLst/>
                        </a:rPr>
                        <a:t>17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71181613"/>
                  </a:ext>
                </a:extLst>
              </a:tr>
              <a:tr h="200709">
                <a:tc>
                  <a:txBody>
                    <a:bodyPr/>
                    <a:lstStyle/>
                    <a:p>
                      <a:pPr algn="r" fontAlgn="b"/>
                      <a:r>
                        <a:rPr lang="en-US" sz="900" u="none" strike="noStrike">
                          <a:effectLst/>
                        </a:rPr>
                        <a:t>18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730882934"/>
                  </a:ext>
                </a:extLst>
              </a:tr>
              <a:tr h="200709">
                <a:tc>
                  <a:txBody>
                    <a:bodyPr/>
                    <a:lstStyle/>
                    <a:p>
                      <a:pPr algn="r" fontAlgn="b"/>
                      <a:r>
                        <a:rPr lang="en-US" sz="900" u="none" strike="noStrike">
                          <a:effectLst/>
                        </a:rPr>
                        <a:t>19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310214249"/>
                  </a:ext>
                </a:extLst>
              </a:tr>
              <a:tr h="200709">
                <a:tc>
                  <a:txBody>
                    <a:bodyPr/>
                    <a:lstStyle/>
                    <a:p>
                      <a:pPr algn="r" fontAlgn="b"/>
                      <a:r>
                        <a:rPr lang="en-US" sz="900" u="none" strike="noStrike">
                          <a:effectLst/>
                        </a:rPr>
                        <a:t>20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1633545281"/>
                  </a:ext>
                </a:extLst>
              </a:tr>
              <a:tr h="200709">
                <a:tc>
                  <a:txBody>
                    <a:bodyPr/>
                    <a:lstStyle/>
                    <a:p>
                      <a:pPr algn="r" fontAlgn="b"/>
                      <a:r>
                        <a:rPr lang="en-US" sz="900" u="none" strike="noStrike">
                          <a:effectLst/>
                        </a:rPr>
                        <a:t>21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00491817"/>
                  </a:ext>
                </a:extLst>
              </a:tr>
              <a:tr h="200709">
                <a:tc>
                  <a:txBody>
                    <a:bodyPr/>
                    <a:lstStyle/>
                    <a:p>
                      <a:pPr algn="r" fontAlgn="b"/>
                      <a:r>
                        <a:rPr lang="en-US" sz="900" u="none" strike="noStrike">
                          <a:effectLst/>
                        </a:rPr>
                        <a:t>22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531606296"/>
                  </a:ext>
                </a:extLst>
              </a:tr>
              <a:tr h="200709">
                <a:tc>
                  <a:txBody>
                    <a:bodyPr/>
                    <a:lstStyle/>
                    <a:p>
                      <a:pPr algn="r" fontAlgn="b"/>
                      <a:r>
                        <a:rPr lang="en-US" sz="900" u="none" strike="noStrike">
                          <a:effectLst/>
                        </a:rPr>
                        <a:t>23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831694362"/>
                  </a:ext>
                </a:extLst>
              </a:tr>
              <a:tr h="200709">
                <a:tc>
                  <a:txBody>
                    <a:bodyPr/>
                    <a:lstStyle/>
                    <a:p>
                      <a:pPr algn="r" fontAlgn="b"/>
                      <a:r>
                        <a:rPr lang="en-US" sz="900" u="none" strike="noStrike">
                          <a:effectLst/>
                        </a:rPr>
                        <a:t>24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412820587"/>
                  </a:ext>
                </a:extLst>
              </a:tr>
              <a:tr h="200709">
                <a:tc>
                  <a:txBody>
                    <a:bodyPr/>
                    <a:lstStyle/>
                    <a:p>
                      <a:pPr algn="r" fontAlgn="b"/>
                      <a:r>
                        <a:rPr lang="en-US" sz="900" u="none" strike="noStrike">
                          <a:effectLst/>
                        </a:rPr>
                        <a:t>25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036135052"/>
                  </a:ext>
                </a:extLst>
              </a:tr>
              <a:tr h="200709">
                <a:tc>
                  <a:txBody>
                    <a:bodyPr/>
                    <a:lstStyle/>
                    <a:p>
                      <a:pPr algn="r" fontAlgn="b"/>
                      <a:r>
                        <a:rPr lang="en-US" sz="900" u="none" strike="noStrike">
                          <a:effectLst/>
                        </a:rPr>
                        <a:t>26</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204853754"/>
                  </a:ext>
                </a:extLst>
              </a:tr>
              <a:tr h="200709">
                <a:tc>
                  <a:txBody>
                    <a:bodyPr/>
                    <a:lstStyle/>
                    <a:p>
                      <a:pPr algn="r" fontAlgn="b"/>
                      <a:r>
                        <a:rPr lang="en-US" sz="900" u="none" strike="noStrike">
                          <a:effectLst/>
                        </a:rPr>
                        <a:t>27</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546597694"/>
                  </a:ext>
                </a:extLst>
              </a:tr>
              <a:tr h="200709">
                <a:tc>
                  <a:txBody>
                    <a:bodyPr/>
                    <a:lstStyle/>
                    <a:p>
                      <a:pPr algn="r" fontAlgn="b"/>
                      <a:r>
                        <a:rPr lang="en-US" sz="900" u="none" strike="noStrike">
                          <a:effectLst/>
                        </a:rPr>
                        <a:t>28</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155804748"/>
                  </a:ext>
                </a:extLst>
              </a:tr>
              <a:tr h="200709">
                <a:tc>
                  <a:txBody>
                    <a:bodyPr/>
                    <a:lstStyle/>
                    <a:p>
                      <a:pPr algn="r" fontAlgn="b"/>
                      <a:r>
                        <a:rPr lang="en-US" sz="900" u="none" strike="noStrike">
                          <a:effectLst/>
                        </a:rPr>
                        <a:t>29</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3440334183"/>
                  </a:ext>
                </a:extLst>
              </a:tr>
              <a:tr h="200709">
                <a:tc>
                  <a:txBody>
                    <a:bodyPr/>
                    <a:lstStyle/>
                    <a:p>
                      <a:pPr algn="r" fontAlgn="b"/>
                      <a:r>
                        <a:rPr lang="en-US" sz="900" u="none" strike="noStrike">
                          <a:effectLst/>
                        </a:rPr>
                        <a:t>30</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1</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4</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2</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5</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a:effectLst/>
                        </a:rPr>
                        <a:t>3</a:t>
                      </a:r>
                      <a:endParaRPr lang="en-US" sz="900" b="0" i="0" u="none" strike="noStrike">
                        <a:solidFill>
                          <a:srgbClr val="000000"/>
                        </a:solidFill>
                        <a:effectLst/>
                        <a:latin typeface="Calibri" panose="020F0502020204030204" pitchFamily="34" charset="0"/>
                      </a:endParaRPr>
                    </a:p>
                  </a:txBody>
                  <a:tcPr marL="7786" marR="7786" marT="7785" marB="0" anchor="b"/>
                </a:tc>
                <a:tc>
                  <a:txBody>
                    <a:bodyPr/>
                    <a:lstStyle/>
                    <a:p>
                      <a:pPr algn="r" fontAlgn="b"/>
                      <a:r>
                        <a:rPr lang="en-US" sz="900" u="none" strike="noStrike" dirty="0">
                          <a:effectLst/>
                        </a:rPr>
                        <a:t>2</a:t>
                      </a:r>
                      <a:endParaRPr lang="en-US" sz="900" b="0" i="0" u="none" strike="noStrike" dirty="0">
                        <a:solidFill>
                          <a:srgbClr val="000000"/>
                        </a:solidFill>
                        <a:effectLst/>
                        <a:latin typeface="Calibri" panose="020F0502020204030204" pitchFamily="34" charset="0"/>
                      </a:endParaRPr>
                    </a:p>
                  </a:txBody>
                  <a:tcPr marL="7786" marR="7786" marT="7785" marB="0" anchor="b"/>
                </a:tc>
                <a:extLst>
                  <a:ext uri="{0D108BD9-81ED-4DB2-BD59-A6C34878D82A}">
                    <a16:rowId xmlns:a16="http://schemas.microsoft.com/office/drawing/2014/main" val="2974671571"/>
                  </a:ext>
                </a:extLst>
              </a:tr>
            </a:tbl>
          </a:graphicData>
        </a:graphic>
      </p:graphicFrame>
    </p:spTree>
    <p:extLst>
      <p:ext uri="{BB962C8B-B14F-4D97-AF65-F5344CB8AC3E}">
        <p14:creationId xmlns:p14="http://schemas.microsoft.com/office/powerpoint/2010/main" val="1157122037"/>
      </p:ext>
    </p:extLst>
  </p:cSld>
  <p:clrMapOvr>
    <a:masterClrMapping/>
  </p:clrMapOvr>
  <mc:AlternateContent xmlns:mc="http://schemas.openxmlformats.org/markup-compatibility/2006">
    <mc:Choice xmlns:p14="http://schemas.microsoft.com/office/powerpoint/2010/main" Requires="p14">
      <p:transition spd="slow" p14:dur="2000" advTm="20768"/>
    </mc:Choice>
    <mc:Fallback>
      <p:transition spd="slow" advTm="20768"/>
    </mc:Fallback>
  </mc:AlternateContent>
  <p:timing>
    <p:tnLst>
      <p:par>
        <p:cTn id="1" dur="indefinite" restart="never" nodeType="tmRoot"/>
      </p:par>
    </p:tnLst>
  </p:timing>
  <p:extLst>
    <p:ext uri="{3A86A75C-4F4B-4683-9AE1-C65F6400EC91}">
      <p14:laserTraceLst xmlns:p14="http://schemas.microsoft.com/office/powerpoint/2010/main">
        <p14:tracePtLst>
          <p14:tracePt t="5080" x="9309100" y="3168650"/>
          <p14:tracePt t="5093" x="9124950" y="3155950"/>
          <p14:tracePt t="5106" x="8540750" y="2984500"/>
          <p14:tracePt t="5120" x="7943850" y="2730500"/>
          <p14:tracePt t="5134" x="7721600" y="2692400"/>
          <p14:tracePt t="5151" x="7213600" y="2501900"/>
          <p14:tracePt t="5168" x="6813550" y="2305050"/>
          <p14:tracePt t="5184" x="6337300" y="2019300"/>
          <p14:tracePt t="5201" x="5924550" y="1739900"/>
          <p14:tracePt t="5217" x="5556250" y="1460500"/>
          <p14:tracePt t="5234" x="5378450" y="1301750"/>
          <p14:tracePt t="5251" x="5289550" y="1187450"/>
          <p14:tracePt t="5268" x="5226050" y="1111250"/>
          <p14:tracePt t="5284" x="5175250" y="1016000"/>
          <p14:tracePt t="5301" x="5105400" y="920750"/>
          <p14:tracePt t="5317" x="5022850" y="806450"/>
          <p14:tracePt t="5334" x="4813300" y="552450"/>
          <p14:tracePt t="5351" x="4413250" y="209550"/>
          <p14:tracePt t="5367" x="4083050" y="44450"/>
          <p14:tracePt t="5384" x="3867150" y="0"/>
          <p14:tracePt t="5401" x="3803650" y="0"/>
          <p14:tracePt t="5417" x="3797300" y="0"/>
          <p14:tracePt t="5455" x="3797300" y="12700"/>
          <p14:tracePt t="5467" x="3803650" y="38100"/>
          <p14:tracePt t="5484" x="3822700" y="63500"/>
          <p14:tracePt t="5501" x="3822700" y="88900"/>
          <p14:tracePt t="5517" x="3822700" y="107950"/>
          <p14:tracePt t="5534" x="3829050" y="133350"/>
          <p14:tracePt t="5551" x="3829050" y="247650"/>
          <p14:tracePt t="5567" x="3829050" y="476250"/>
          <p14:tracePt t="5584" x="3892550" y="920750"/>
          <p14:tracePt t="5601" x="4064000" y="1473200"/>
          <p14:tracePt t="5618" x="4292600" y="1911350"/>
          <p14:tracePt t="5634" x="4514850" y="2133600"/>
          <p14:tracePt t="5651" x="4749800" y="2216150"/>
          <p14:tracePt t="5668" x="5130800" y="2216150"/>
          <p14:tracePt t="5684" x="5727700" y="1841500"/>
          <p14:tracePt t="5701" x="6210300" y="1231900"/>
          <p14:tracePt t="5718" x="6445250" y="539750"/>
          <p14:tracePt t="5735" x="6489700" y="0"/>
          <p14:tracePt t="5751" x="6419850" y="0"/>
          <p14:tracePt t="5768" x="6356350" y="0"/>
          <p14:tracePt t="5784" x="6140450" y="139700"/>
          <p14:tracePt t="5801" x="5626100" y="603250"/>
          <p14:tracePt t="5818" x="5111750" y="1143000"/>
          <p14:tracePt t="5834" x="4686300" y="1670050"/>
          <p14:tracePt t="5851" x="4438650" y="1917700"/>
          <p14:tracePt t="5868" x="4375150" y="1968500"/>
          <p14:tracePt t="5884" x="4368800" y="1968500"/>
          <p14:tracePt t="5918" x="4368800" y="1879600"/>
          <p14:tracePt t="5935" x="4362450" y="1765300"/>
          <p14:tracePt t="5951" x="4337050" y="1689100"/>
          <p14:tracePt t="6024" x="4305300" y="1682750"/>
          <p14:tracePt t="6037" x="4298950" y="1682750"/>
          <p14:tracePt t="6056" x="4298950" y="1689100"/>
          <p14:tracePt t="6072" x="4298950" y="1695450"/>
          <p14:tracePt t="6085" x="4311650" y="1695450"/>
          <p14:tracePt t="6102" x="4387850" y="1695450"/>
          <p14:tracePt t="6119" x="4521200" y="1644650"/>
          <p14:tracePt t="6135" x="4591050" y="1574800"/>
          <p14:tracePt t="6152" x="4629150" y="1517650"/>
          <p14:tracePt t="6168" x="4635500" y="1460500"/>
          <p14:tracePt t="6185" x="4648200" y="1435100"/>
          <p14:tracePt t="6202" x="4648200" y="1409700"/>
          <p14:tracePt t="6235" x="4654550" y="1409700"/>
          <p14:tracePt t="6271" x="4660900" y="1403350"/>
          <p14:tracePt t="6360" x="4660900" y="1409700"/>
          <p14:tracePt t="6378" x="4673600" y="1460500"/>
          <p14:tracePt t="6395" x="4699000" y="1536700"/>
          <p14:tracePt t="6410" x="4743450" y="1638300"/>
          <p14:tracePt t="6421" x="4775200" y="1682750"/>
          <p14:tracePt t="6435" x="4845050" y="1765300"/>
          <p14:tracePt t="6451" x="4883150" y="1816100"/>
          <p14:tracePt t="6468" x="4908550" y="1841500"/>
          <p14:tracePt t="6485" x="4921250" y="1847850"/>
          <p14:tracePt t="6501" x="4927600" y="1847850"/>
        </p14:tracePtLst>
      </p14:laserTraceLst>
    </p:ext>
  </p:extLst>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4185EBCC-8DCE-4701-AAD5-41552E595CB1}" type="slidenum">
              <a:rPr lang="en-US" altLang="en-US" sz="1000" b="0">
                <a:solidFill>
                  <a:srgbClr val="9B9A98"/>
                </a:solidFill>
                <a:latin typeface="Arial" panose="020B0604020202020204" pitchFamily="34" charset="0"/>
              </a:rPr>
              <a:pPr/>
              <a:t>312</a:t>
            </a:fld>
            <a:endParaRPr lang="en-US" altLang="en-US" sz="1000" b="0">
              <a:solidFill>
                <a:srgbClr val="9B9A98"/>
              </a:solidFill>
              <a:latin typeface="Arial" panose="020B0604020202020204" pitchFamily="34" charset="0"/>
            </a:endParaRPr>
          </a:p>
        </p:txBody>
      </p:sp>
      <p:pic>
        <p:nvPicPr>
          <p:cNvPr id="98308" name="Picture 3"/>
          <p:cNvPicPr>
            <a:picLocks noChangeAspect="1" noChangeArrowheads="1"/>
          </p:cNvPicPr>
          <p:nvPr/>
        </p:nvPicPr>
        <p:blipFill>
          <a:blip r:embed="rId3">
            <a:extLst>
              <a:ext uri="{28A0092B-C50C-407E-A947-70E740481C1C}">
                <a14:useLocalDpi xmlns:a14="http://schemas.microsoft.com/office/drawing/2010/main" val="0"/>
              </a:ext>
            </a:extLst>
          </a:blip>
          <a:srcRect b="5299"/>
          <a:stretch>
            <a:fillRect/>
          </a:stretch>
        </p:blipFill>
        <p:spPr bwMode="auto">
          <a:xfrm>
            <a:off x="1981200" y="765175"/>
            <a:ext cx="812165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8967434"/>
      </p:ext>
    </p:extLst>
  </p:cSld>
  <p:clrMapOvr>
    <a:masterClrMapping/>
  </p:clrMapOvr>
  <mc:AlternateContent xmlns:mc="http://schemas.openxmlformats.org/markup-compatibility/2006">
    <mc:Choice xmlns:p14="http://schemas.microsoft.com/office/powerpoint/2010/main" Requires="p14">
      <p:transition spd="slow" p14:dur="2000" advTm="5376"/>
    </mc:Choice>
    <mc:Fallback>
      <p:transition spd="slow" advTm="5376"/>
    </mc:Fallback>
  </mc:AlternateContent>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spect="1"/>
          </p:cNvPicPr>
          <p:nvPr/>
        </p:nvPicPr>
        <p:blipFill>
          <a:blip r:embed="rId3">
            <a:extLst>
              <a:ext uri="{28A0092B-C50C-407E-A947-70E740481C1C}">
                <a14:useLocalDpi xmlns:a14="http://schemas.microsoft.com/office/drawing/2010/main" val="0"/>
              </a:ext>
            </a:extLst>
          </a:blip>
          <a:srcRect l="25388" t="56624" r="30795" b="24232"/>
          <a:stretch>
            <a:fillRect/>
          </a:stretch>
        </p:blipFill>
        <p:spPr bwMode="auto">
          <a:xfrm>
            <a:off x="2114551" y="1870075"/>
            <a:ext cx="795496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7855760"/>
      </p:ext>
    </p:extLst>
  </p:cSld>
  <p:clrMapOvr>
    <a:masterClrMapping/>
  </p:clrMapOvr>
  <mc:AlternateContent xmlns:mc="http://schemas.openxmlformats.org/markup-compatibility/2006">
    <mc:Choice xmlns:p14="http://schemas.microsoft.com/office/powerpoint/2010/main" Requires="p14">
      <p:transition spd="slow" p14:dur="2000" advTm="19875"/>
    </mc:Choice>
    <mc:Fallback>
      <p:transition spd="slow" advTm="19875"/>
    </mc:Fallback>
  </mc:AlternateContent>
  <p:timing>
    <p:tnLst>
      <p:par>
        <p:cTn id="1" dur="indefinite" restart="never" nodeType="tmRoot"/>
      </p:par>
    </p:tnLst>
  </p:timing>
  <p:extLst>
    <p:ext uri="{3A86A75C-4F4B-4683-9AE1-C65F6400EC91}">
      <p14:laserTraceLst xmlns:p14="http://schemas.microsoft.com/office/powerpoint/2010/main">
        <p14:tracePtLst>
          <p14:tracePt t="3921" x="444500" y="5499100"/>
          <p14:tracePt t="4018" x="450850" y="5499100"/>
          <p14:tracePt t="4025" x="457200" y="5499100"/>
          <p14:tracePt t="4034" x="463550" y="5499100"/>
          <p14:tracePt t="4041" x="469900" y="5492750"/>
          <p14:tracePt t="4056" x="476250" y="5492750"/>
          <p14:tracePt t="4073" x="533400" y="5473700"/>
          <p14:tracePt t="4089" x="596900" y="5441950"/>
          <p14:tracePt t="4106" x="692150" y="5378450"/>
          <p14:tracePt t="4123" x="819150" y="5276850"/>
          <p14:tracePt t="4139" x="965200" y="5137150"/>
          <p14:tracePt t="4156" x="1206500" y="4756150"/>
          <p14:tracePt t="4173" x="1416050" y="4368800"/>
          <p14:tracePt t="4189" x="1562100" y="4044950"/>
          <p14:tracePt t="4206" x="1714500" y="3759200"/>
          <p14:tracePt t="4223" x="1879600" y="3448050"/>
          <p14:tracePt t="4239" x="2044700" y="3111500"/>
          <p14:tracePt t="4256" x="2209800" y="2813050"/>
          <p14:tracePt t="4273" x="2374900" y="2419350"/>
          <p14:tracePt t="4289" x="2425700" y="2286000"/>
          <p14:tracePt t="4306" x="2463800" y="2235200"/>
          <p14:tracePt t="4323" x="2489200" y="2222500"/>
          <p14:tracePt t="4339" x="2514600" y="2222500"/>
          <p14:tracePt t="4514" x="2533650" y="2279650"/>
          <p14:tracePt t="4521" x="2546350" y="2336800"/>
          <p14:tracePt t="4529" x="2546350" y="2400300"/>
          <p14:tracePt t="4539" x="2559050" y="2463800"/>
          <p14:tracePt t="4556" x="2584450" y="2546350"/>
          <p14:tracePt t="4573" x="2609850" y="2584450"/>
          <p14:tracePt t="4589" x="2609850" y="2590800"/>
          <p14:tracePt t="4606" x="2609850" y="2609850"/>
          <p14:tracePt t="4623" x="2609850" y="2641600"/>
          <p14:tracePt t="4639" x="2609850" y="2667000"/>
          <p14:tracePt t="4656" x="2609850" y="2736850"/>
          <p14:tracePt t="4673" x="2622550" y="2889250"/>
          <p14:tracePt t="4690" x="2647950" y="3028950"/>
          <p14:tracePt t="4706" x="2673350" y="3162300"/>
          <p14:tracePt t="4723" x="2686050" y="3219450"/>
          <p14:tracePt t="4740" x="2698750" y="3225800"/>
          <p14:tracePt t="4866" x="2705100" y="3257550"/>
          <p14:tracePt t="4875" x="2705100" y="3270250"/>
          <p14:tracePt t="4882" x="2705100" y="3276600"/>
          <p14:tracePt t="4890" x="2717800" y="3282950"/>
          <p14:tracePt t="4946" x="2717800" y="3270250"/>
          <p14:tracePt t="4954" x="2717800" y="3238500"/>
          <p14:tracePt t="4962" x="2711450" y="3206750"/>
          <p14:tracePt t="4973" x="2698750" y="3162300"/>
          <p14:tracePt t="4990" x="2673350" y="3111500"/>
          <p14:tracePt t="5006" x="2673350" y="3086100"/>
          <p14:tracePt t="5023" x="2673350" y="3073400"/>
          <p14:tracePt t="5674" x="2673350" y="3079750"/>
          <p14:tracePt t="5794" x="2673350" y="3086100"/>
          <p14:tracePt t="5802" x="2673350" y="3092450"/>
          <p14:tracePt t="6154" x="2679700" y="3092450"/>
          <p14:tracePt t="6170" x="2686050" y="3092450"/>
          <p14:tracePt t="6178" x="2698750" y="3092450"/>
          <p14:tracePt t="6190" x="2705100" y="3092450"/>
          <p14:tracePt t="6207" x="2730500" y="3092450"/>
          <p14:tracePt t="6223" x="2755900" y="3092450"/>
          <p14:tracePt t="6240" x="2787650" y="3092450"/>
          <p14:tracePt t="6258" x="2844800" y="3092450"/>
          <p14:tracePt t="6273" x="2901950" y="3092450"/>
          <p14:tracePt t="6290" x="2959100" y="3092450"/>
          <p14:tracePt t="6307" x="2997200" y="3092450"/>
          <p14:tracePt t="6323" x="3028950" y="3092450"/>
          <p14:tracePt t="6340" x="3035300" y="3092450"/>
          <p14:tracePt t="6442" x="3041650" y="3092450"/>
          <p14:tracePt t="6458" x="3060700" y="3092450"/>
          <p14:tracePt t="6466" x="3079750" y="3092450"/>
          <p14:tracePt t="6475" x="3098800" y="3092450"/>
          <p14:tracePt t="6490" x="3162300" y="3092450"/>
          <p14:tracePt t="6507" x="3263900" y="3092450"/>
          <p14:tracePt t="6523" x="3378200" y="3092450"/>
          <p14:tracePt t="6540" x="3486150" y="3092450"/>
          <p14:tracePt t="6557" x="3606800" y="3092450"/>
          <p14:tracePt t="6574" x="3708400" y="3105150"/>
          <p14:tracePt t="6590" x="3797300" y="3117850"/>
          <p14:tracePt t="6607" x="3879850" y="3117850"/>
          <p14:tracePt t="6624" x="3917950" y="3117850"/>
          <p14:tracePt t="6640" x="3937000" y="3117850"/>
          <p14:tracePt t="6657" x="3943350" y="3117850"/>
          <p14:tracePt t="6673" x="4000500" y="3111500"/>
          <p14:tracePt t="6690" x="4108450" y="3098800"/>
          <p14:tracePt t="6706" x="4260850" y="3098800"/>
          <p14:tracePt t="6724" x="4425950" y="3098800"/>
          <p14:tracePt t="6740" x="4572000" y="3098800"/>
          <p14:tracePt t="6757" x="4686300" y="3098800"/>
          <p14:tracePt t="6774" x="4762500" y="3098800"/>
          <p14:tracePt t="6790" x="4819650" y="3098800"/>
          <p14:tracePt t="6807" x="4857750" y="3098800"/>
          <p14:tracePt t="6824" x="4908550" y="3098800"/>
          <p14:tracePt t="6840" x="4984750" y="3105150"/>
          <p14:tracePt t="6857" x="5080000" y="3117850"/>
          <p14:tracePt t="6874" x="5232400" y="3117850"/>
          <p14:tracePt t="6890" x="5334000" y="3117850"/>
          <p14:tracePt t="6907" x="5391150" y="3117850"/>
          <p14:tracePt t="6924" x="5410200" y="3117850"/>
          <p14:tracePt t="6940" x="5416550" y="3117850"/>
          <p14:tracePt t="6957" x="5429250" y="3111500"/>
          <p14:tracePt t="6974" x="5441950" y="3098800"/>
          <p14:tracePt t="6990" x="5467350" y="3092450"/>
          <p14:tracePt t="7007" x="5505450" y="3092450"/>
          <p14:tracePt t="7024" x="5543550" y="3092450"/>
          <p14:tracePt t="7040" x="5549900" y="3079750"/>
          <p14:tracePt t="7057" x="5562600" y="3079750"/>
          <p14:tracePt t="7098" x="5549900" y="3079750"/>
          <p14:tracePt t="7106" x="5511800" y="3079750"/>
          <p14:tracePt t="7116" x="5448300" y="3079750"/>
          <p14:tracePt t="7124" x="5384800" y="3079750"/>
          <p14:tracePt t="7140" x="5213350" y="3079750"/>
          <p14:tracePt t="7157" x="4946650" y="3079750"/>
          <p14:tracePt t="7174" x="4705350" y="3079750"/>
          <p14:tracePt t="7190" x="4514850" y="3067050"/>
          <p14:tracePt t="7207" x="4362450" y="3041650"/>
          <p14:tracePt t="7224" x="4260850" y="3041650"/>
          <p14:tracePt t="7241" x="4191000" y="3041650"/>
          <p14:tracePt t="7257" x="4133850" y="3041650"/>
          <p14:tracePt t="7274" x="4064000" y="3041650"/>
          <p14:tracePt t="7290" x="4006850" y="3041650"/>
          <p14:tracePt t="7307" x="3975100" y="3054350"/>
          <p14:tracePt t="7324" x="3930650" y="3054350"/>
          <p14:tracePt t="7340" x="3835400" y="3054350"/>
          <p14:tracePt t="7357" x="3702050" y="3054350"/>
          <p14:tracePt t="7374" x="3536950" y="3079750"/>
          <p14:tracePt t="7390" x="3359150" y="3079750"/>
          <p14:tracePt t="7407" x="3213100" y="3079750"/>
          <p14:tracePt t="7424" x="3124200" y="3079750"/>
          <p14:tracePt t="7440" x="3117850" y="3079750"/>
          <p14:tracePt t="8210" x="3098800" y="3079750"/>
          <p14:tracePt t="8218" x="3079750" y="3079750"/>
          <p14:tracePt t="8226" x="3048000" y="3079750"/>
          <p14:tracePt t="8241" x="2990850" y="3079750"/>
          <p14:tracePt t="8257" x="2927350" y="3079750"/>
          <p14:tracePt t="8274" x="2882900" y="3086100"/>
          <p14:tracePt t="8682" x="2882900" y="3092450"/>
          <p14:tracePt t="8690" x="2889250" y="3092450"/>
          <p14:tracePt t="8698" x="2901950" y="3098800"/>
          <p14:tracePt t="8708" x="2933700" y="3111500"/>
          <p14:tracePt t="8724" x="3009900" y="3124200"/>
          <p14:tracePt t="8741" x="3105150" y="3136900"/>
          <p14:tracePt t="8758" x="3276600" y="3149600"/>
          <p14:tracePt t="8774" x="3562350" y="3149600"/>
          <p14:tracePt t="8791" x="3911600" y="3149600"/>
          <p14:tracePt t="8807" x="4222750" y="3149600"/>
          <p14:tracePt t="8824" x="4464050" y="3149600"/>
          <p14:tracePt t="8841" x="4667250" y="3149600"/>
          <p14:tracePt t="8857" x="4749800" y="3149600"/>
          <p14:tracePt t="8874" x="4781550" y="3149600"/>
          <p14:tracePt t="8891" x="4806950" y="3149600"/>
          <p14:tracePt t="9091" x="4813300" y="3130550"/>
          <p14:tracePt t="9098" x="4813300" y="3098800"/>
          <p14:tracePt t="9107" x="4813300" y="3048000"/>
          <p14:tracePt t="9124" x="4813300" y="2895600"/>
          <p14:tracePt t="9141" x="4813300" y="2736850"/>
          <p14:tracePt t="9158" x="4813300" y="2590800"/>
          <p14:tracePt t="9174" x="4813300" y="2470150"/>
          <p14:tracePt t="9191" x="4813300" y="2406650"/>
          <p14:tracePt t="9208" x="4813300" y="2362200"/>
          <p14:tracePt t="9224" x="4813300" y="2336800"/>
          <p14:tracePt t="9241" x="4813300" y="2324100"/>
          <p14:tracePt t="9258" x="4819650" y="2305050"/>
          <p14:tracePt t="9275" x="4819650" y="2298700"/>
          <p14:tracePt t="9291" x="4819650" y="2286000"/>
          <p14:tracePt t="9308" x="4819650" y="2279650"/>
          <p14:tracePt t="9353" x="4819650" y="2273300"/>
          <p14:tracePt t="9369" x="4819650" y="2260600"/>
          <p14:tracePt t="9466" x="4819650" y="2273300"/>
          <p14:tracePt t="9474" x="4819650" y="2298700"/>
          <p14:tracePt t="9482" x="4819650" y="2330450"/>
          <p14:tracePt t="9491" x="4819650" y="2362200"/>
          <p14:tracePt t="9508" x="4819650" y="2406650"/>
          <p14:tracePt t="9524" x="4819650" y="2451100"/>
          <p14:tracePt t="9541" x="4819650" y="2489200"/>
          <p14:tracePt t="9558" x="4819650" y="2540000"/>
          <p14:tracePt t="9575" x="4832350" y="2590800"/>
          <p14:tracePt t="9577" x="4832350" y="2609850"/>
          <p14:tracePt t="9591" x="4832350" y="2628900"/>
          <p14:tracePt t="9608" x="4845050" y="2667000"/>
          <p14:tracePt t="9625" x="4845050" y="2686050"/>
          <p14:tracePt t="9641" x="4851400" y="2724150"/>
          <p14:tracePt t="9657" x="4857750" y="2774950"/>
          <p14:tracePt t="9674" x="4864100" y="2787650"/>
          <p14:tracePt t="9691" x="4864100" y="2806700"/>
          <p14:tracePt t="9708" x="4864100" y="2819400"/>
          <p14:tracePt t="9725" x="4870450" y="2819400"/>
          <p14:tracePt t="9741" x="4870450" y="2832100"/>
          <p14:tracePt t="9758" x="4870450" y="2838450"/>
          <p14:tracePt t="9774" x="4876800" y="2857500"/>
          <p14:tracePt t="9791" x="4883150" y="2870200"/>
          <p14:tracePt t="9825" x="4895850" y="2876550"/>
          <p14:tracePt t="9841" x="4914900" y="2876550"/>
          <p14:tracePt t="9858" x="4965700" y="2876550"/>
          <p14:tracePt t="9875" x="5029200" y="2857500"/>
          <p14:tracePt t="9891" x="5156200" y="2800350"/>
          <p14:tracePt t="9908" x="5295900" y="2730500"/>
          <p14:tracePt t="9925" x="5416550" y="2660650"/>
          <p14:tracePt t="9941" x="5511800" y="2622550"/>
          <p14:tracePt t="9958" x="5600700" y="2559050"/>
          <p14:tracePt t="9975" x="5664200" y="2508250"/>
          <p14:tracePt t="9991" x="5721350" y="2451100"/>
          <p14:tracePt t="10008" x="5772150" y="2400300"/>
          <p14:tracePt t="10025" x="5848350" y="2362200"/>
          <p14:tracePt t="10041" x="5861050" y="2355850"/>
          <p14:tracePt t="10058" x="5930900" y="2336800"/>
          <p14:tracePt t="10074" x="5949950" y="2336800"/>
          <p14:tracePt t="10091" x="5975350" y="2336800"/>
          <p14:tracePt t="10108" x="6013450" y="2336800"/>
          <p14:tracePt t="10125" x="6038850" y="2336800"/>
          <p14:tracePt t="10141" x="6057900" y="2336800"/>
          <p14:tracePt t="10158" x="6076950" y="2336800"/>
          <p14:tracePt t="10234" x="6083300" y="2336800"/>
          <p14:tracePt t="10243" x="6089650" y="2343150"/>
          <p14:tracePt t="10250" x="6096000" y="2362200"/>
          <p14:tracePt t="10258" x="6096000" y="2400300"/>
          <p14:tracePt t="10275" x="6108700" y="2451100"/>
          <p14:tracePt t="10291" x="6108700" y="2495550"/>
          <p14:tracePt t="10308" x="6115050" y="2533650"/>
          <p14:tracePt t="10325" x="6115050" y="2584450"/>
          <p14:tracePt t="10341" x="6127750" y="2654300"/>
          <p14:tracePt t="10358" x="6140450" y="2717800"/>
          <p14:tracePt t="10375" x="6153150" y="2781300"/>
          <p14:tracePt t="10391" x="6159500" y="2832100"/>
          <p14:tracePt t="10408" x="6159500" y="2870200"/>
          <p14:tracePt t="10425" x="6159500" y="2895600"/>
          <p14:tracePt t="10441" x="6159500" y="2901950"/>
          <p14:tracePt t="10458" x="6159500" y="2933700"/>
          <p14:tracePt t="10475" x="6159500" y="2946400"/>
          <p14:tracePt t="10491" x="6159500" y="2965450"/>
          <p14:tracePt t="10508" x="6159500" y="2997200"/>
          <p14:tracePt t="10525" x="6159500" y="3003550"/>
          <p14:tracePt t="10541" x="6172200" y="3016250"/>
          <p14:tracePt t="10558" x="6172200" y="3028950"/>
          <p14:tracePt t="10674" x="6191250" y="3028950"/>
          <p14:tracePt t="10682" x="6210300" y="3028950"/>
          <p14:tracePt t="10691" x="6229350" y="3028950"/>
          <p14:tracePt t="10708" x="6299200" y="2965450"/>
          <p14:tracePt t="10725" x="6413500" y="2844800"/>
          <p14:tracePt t="10741" x="6515100" y="2724150"/>
          <p14:tracePt t="10758" x="6610350" y="2603500"/>
          <p14:tracePt t="10775" x="6699250" y="2527300"/>
          <p14:tracePt t="10792" x="6756400" y="2470150"/>
          <p14:tracePt t="10808" x="6781800" y="2457450"/>
          <p14:tracePt t="10826" x="6800850" y="2451100"/>
          <p14:tracePt t="10842" x="6819900" y="2444750"/>
          <p14:tracePt t="10858" x="6838950" y="2432050"/>
          <p14:tracePt t="10875" x="6870700" y="2425700"/>
          <p14:tracePt t="10892" x="6908800" y="2413000"/>
          <p14:tracePt t="10908" x="6927850" y="2393950"/>
          <p14:tracePt t="10925" x="6940550" y="2374900"/>
          <p14:tracePt t="10942" x="6959600" y="2368550"/>
          <p14:tracePt t="10975" x="6965950" y="2368550"/>
          <p14:tracePt t="10992" x="6978650" y="2368550"/>
          <p14:tracePt t="11008" x="6997700" y="2368550"/>
          <p14:tracePt t="11025" x="7029450" y="2374900"/>
          <p14:tracePt t="11041" x="7099300" y="2489200"/>
          <p14:tracePt t="11058" x="7137400" y="2571750"/>
          <p14:tracePt t="11075" x="7175500" y="2641600"/>
          <p14:tracePt t="11092" x="7200900" y="2698750"/>
          <p14:tracePt t="11108" x="7226300" y="2768600"/>
          <p14:tracePt t="11125" x="7239000" y="2844800"/>
          <p14:tracePt t="11142" x="7251700" y="2927350"/>
          <p14:tracePt t="11158" x="7251700" y="2997200"/>
          <p14:tracePt t="11175" x="7264400" y="3067050"/>
          <p14:tracePt t="11192" x="7264400" y="3155950"/>
          <p14:tracePt t="11208" x="7277100" y="3276600"/>
          <p14:tracePt t="11225" x="7283450" y="3346450"/>
          <p14:tracePt t="11242" x="7283450" y="3365500"/>
          <p14:tracePt t="11258" x="7283450" y="3371850"/>
          <p14:tracePt t="11275" x="7289800" y="3378200"/>
          <p14:tracePt t="11292" x="7296150" y="3378200"/>
          <p14:tracePt t="11308" x="7334250" y="3378200"/>
          <p14:tracePt t="11325" x="7423150" y="3340100"/>
          <p14:tracePt t="11342" x="7550150" y="3244850"/>
          <p14:tracePt t="11358" x="7664450" y="3098800"/>
          <p14:tracePt t="11375" x="7759700" y="2940050"/>
          <p14:tracePt t="11392" x="7829550" y="2800350"/>
          <p14:tracePt t="11408" x="7874000" y="2692400"/>
          <p14:tracePt t="11425" x="7899400" y="2603500"/>
          <p14:tracePt t="11442" x="7943850" y="2482850"/>
          <p14:tracePt t="11458" x="7969250" y="2419350"/>
          <p14:tracePt t="11475" x="8007350" y="2381250"/>
          <p14:tracePt t="11491" x="8032750" y="2355850"/>
          <p14:tracePt t="11508" x="8051800" y="2343150"/>
          <p14:tracePt t="11525" x="8070850" y="2330450"/>
          <p14:tracePt t="11542" x="8077200" y="2330450"/>
          <p14:tracePt t="11558" x="8096250" y="2330450"/>
          <p14:tracePt t="11575" x="8115300" y="2330450"/>
          <p14:tracePt t="11592" x="8128000" y="2330450"/>
          <p14:tracePt t="11634" x="8140700" y="2349500"/>
          <p14:tracePt t="11642" x="8140700" y="2362200"/>
          <p14:tracePt t="11658" x="8140700" y="2438400"/>
          <p14:tracePt t="11675" x="8172450" y="2546350"/>
          <p14:tracePt t="11692" x="8185150" y="2679700"/>
          <p14:tracePt t="11708" x="8197850" y="2800350"/>
          <p14:tracePt t="11725" x="8223250" y="2901950"/>
          <p14:tracePt t="11742" x="8223250" y="2959100"/>
          <p14:tracePt t="11758" x="8223250" y="2997200"/>
          <p14:tracePt t="11775" x="8223250" y="3028950"/>
          <p14:tracePt t="11792" x="8223250" y="3054350"/>
          <p14:tracePt t="11809" x="8223250" y="3067050"/>
          <p14:tracePt t="11842" x="8223250" y="3079750"/>
          <p14:tracePt t="11890" x="8223250" y="3086100"/>
          <p14:tracePt t="11915" x="8210550" y="3098800"/>
          <p14:tracePt t="11922" x="8191500" y="3105150"/>
          <p14:tracePt t="11930" x="8166100" y="3105150"/>
          <p14:tracePt t="11942" x="8128000" y="3117850"/>
          <p14:tracePt t="11959" x="8007350" y="3175000"/>
          <p14:tracePt t="11975" x="7772400" y="3276600"/>
          <p14:tracePt t="11992" x="7493000" y="3359150"/>
          <p14:tracePt t="12008" x="7067550" y="3460750"/>
          <p14:tracePt t="12025" x="6311900" y="3530600"/>
          <p14:tracePt t="12042" x="5759450" y="3530600"/>
          <p14:tracePt t="12059" x="5105400" y="3530600"/>
          <p14:tracePt t="12075" x="4438650" y="3530600"/>
          <p14:tracePt t="12092" x="3886200" y="3530600"/>
          <p14:tracePt t="12109" x="3517900" y="3517900"/>
          <p14:tracePt t="12125" x="3270250" y="3479800"/>
          <p14:tracePt t="12142" x="3098800" y="3454400"/>
          <p14:tracePt t="12159" x="2933700" y="3435350"/>
          <p14:tracePt t="12175" x="2806700" y="3422650"/>
          <p14:tracePt t="12192" x="2654300" y="3409950"/>
          <p14:tracePt t="12209" x="2438400" y="3409950"/>
          <p14:tracePt t="12225" x="2387600" y="3409950"/>
          <p14:tracePt t="12242" x="2266950" y="3409950"/>
          <p14:tracePt t="12259" x="2216150" y="3409950"/>
          <p14:tracePt t="12275" x="2190750" y="3409950"/>
          <p14:tracePt t="12292" x="2171700" y="3409950"/>
          <p14:tracePt t="12309" x="2165350" y="3409950"/>
          <p14:tracePt t="12325" x="2159000" y="3409950"/>
          <p14:tracePt t="12359" x="2152650" y="3409950"/>
          <p14:tracePt t="12402" x="2152650" y="3397250"/>
          <p14:tracePt t="12410" x="2152650" y="3390900"/>
          <p14:tracePt t="12426" x="2152650" y="3384550"/>
          <p14:tracePt t="12442" x="2152650" y="3365500"/>
          <p14:tracePt t="12458" x="2159000" y="3359150"/>
          <p14:tracePt t="12475" x="2178050" y="3346450"/>
          <p14:tracePt t="12482" x="2184400" y="3346450"/>
          <p14:tracePt t="12492" x="2190750" y="3346450"/>
          <p14:tracePt t="12509" x="2228850" y="3346450"/>
          <p14:tracePt t="12525" x="2292350" y="3346450"/>
          <p14:tracePt t="12542" x="2362200" y="3346450"/>
          <p14:tracePt t="12558" x="2425700" y="3352800"/>
          <p14:tracePt t="12575" x="2495550" y="3371850"/>
          <p14:tracePt t="12592" x="2540000" y="3384550"/>
          <p14:tracePt t="12608" x="2546350" y="3384550"/>
          <p14:tracePt t="12641" x="2546350" y="3390900"/>
          <p14:tracePt t="12770" x="2552700" y="3390900"/>
          <p14:tracePt t="12778" x="2559050" y="3390900"/>
          <p14:tracePt t="12786" x="2578100" y="3390900"/>
          <p14:tracePt t="12794" x="2597150" y="3390900"/>
          <p14:tracePt t="12809" x="2679700" y="3390900"/>
          <p14:tracePt t="12825" x="2857500" y="3390900"/>
          <p14:tracePt t="12842" x="3136900" y="3390900"/>
          <p14:tracePt t="12859" x="3467100" y="3390900"/>
          <p14:tracePt t="12875" x="3810000" y="3390900"/>
          <p14:tracePt t="12892" x="4025900" y="3390900"/>
          <p14:tracePt t="12909" x="4146550" y="3390900"/>
          <p14:tracePt t="12926" x="4171950" y="3390900"/>
          <p14:tracePt t="12942" x="4178300" y="3390900"/>
          <p14:tracePt t="12976" x="4216400" y="3371850"/>
          <p14:tracePt t="12992" x="4292600" y="3308350"/>
          <p14:tracePt t="13009" x="4413250" y="3194050"/>
          <p14:tracePt t="13026" x="4464050" y="3098800"/>
          <p14:tracePt t="13042" x="4489450" y="3028950"/>
          <p14:tracePt t="13059" x="4489450" y="2940050"/>
          <p14:tracePt t="13075" x="4489450" y="2838450"/>
          <p14:tracePt t="13092" x="4489450" y="2755900"/>
          <p14:tracePt t="13109" x="4502150" y="2679700"/>
          <p14:tracePt t="13125" x="4514850" y="2628900"/>
          <p14:tracePt t="13142" x="4533900" y="2559050"/>
          <p14:tracePt t="13159" x="4546600" y="2495550"/>
          <p14:tracePt t="13175" x="4572000" y="2463800"/>
          <p14:tracePt t="13192" x="4591050" y="2419350"/>
          <p14:tracePt t="13209" x="4591050" y="2387600"/>
          <p14:tracePt t="13225" x="4591050" y="2343150"/>
          <p14:tracePt t="13242" x="4591050" y="2336800"/>
          <p14:tracePt t="13259" x="4591050" y="2324100"/>
          <p14:tracePt t="13275" x="4597400" y="2317750"/>
          <p14:tracePt t="13338" x="4597400" y="2311400"/>
          <p14:tracePt t="13354" x="4597400" y="2305050"/>
          <p14:tracePt t="13362" x="4597400" y="2298700"/>
          <p14:tracePt t="13370" x="4603750" y="2298700"/>
          <p14:tracePt t="13378" x="4603750" y="2292350"/>
          <p14:tracePt t="13392" x="4610100" y="2286000"/>
          <p14:tracePt t="13409" x="4610100" y="2279650"/>
          <p14:tracePt t="13482" x="4610100" y="2317750"/>
          <p14:tracePt t="13490" x="4610100" y="2349500"/>
          <p14:tracePt t="13498" x="4610100" y="2381250"/>
          <p14:tracePt t="13509" x="4610100" y="2400300"/>
          <p14:tracePt t="13526" x="4610100" y="2482850"/>
          <p14:tracePt t="13542" x="4610100" y="2520950"/>
          <p14:tracePt t="13559" x="4610100" y="2559050"/>
          <p14:tracePt t="13576" x="4616450" y="2590800"/>
          <p14:tracePt t="13592" x="4622800" y="2622550"/>
          <p14:tracePt t="13609" x="4622800" y="2660650"/>
          <p14:tracePt t="13626" x="4641850" y="2698750"/>
          <p14:tracePt t="13642" x="4641850" y="2711450"/>
          <p14:tracePt t="13659" x="4648200" y="2717800"/>
          <p14:tracePt t="13682" x="4648200" y="2724150"/>
          <p14:tracePt t="13698" x="4648200" y="2730500"/>
          <p14:tracePt t="13709" x="4648200" y="2749550"/>
          <p14:tracePt t="13726" x="4660900" y="2800350"/>
          <p14:tracePt t="13742" x="4673600" y="2921000"/>
          <p14:tracePt t="13759" x="4699000" y="3041650"/>
          <p14:tracePt t="13776" x="4711700" y="3155950"/>
          <p14:tracePt t="13793" x="4724400" y="3219450"/>
          <p14:tracePt t="13809" x="4724400" y="3238500"/>
          <p14:tracePt t="13858" x="4730750" y="3244850"/>
          <p14:tracePt t="13866" x="4756150" y="3244850"/>
          <p14:tracePt t="13876" x="4787900" y="3232150"/>
          <p14:tracePt t="13892" x="4889500" y="3124200"/>
          <p14:tracePt t="13909" x="5092700" y="2978150"/>
          <p14:tracePt t="13926" x="5321300" y="2819400"/>
          <p14:tracePt t="13943" x="5492750" y="2698750"/>
          <p14:tracePt t="13959" x="5619750" y="2609850"/>
          <p14:tracePt t="13976" x="5676900" y="2552700"/>
          <p14:tracePt t="13993" x="5753100" y="2476500"/>
          <p14:tracePt t="14009" x="5759450" y="2470150"/>
          <p14:tracePt t="14026" x="5797550" y="2413000"/>
          <p14:tracePt t="14042" x="5822950" y="2387600"/>
          <p14:tracePt t="14059" x="5829300" y="2381250"/>
          <p14:tracePt t="14075" x="5848350" y="2362200"/>
          <p14:tracePt t="14093" x="5854700" y="2349500"/>
          <p14:tracePt t="14109" x="5861050" y="2336800"/>
          <p14:tracePt t="14114" x="5867400" y="2330450"/>
          <p14:tracePt t="14126" x="5880100" y="2330450"/>
          <p14:tracePt t="14142" x="5886450" y="2330450"/>
          <p14:tracePt t="14159" x="5905500" y="2330450"/>
          <p14:tracePt t="14175" x="5911850" y="2330450"/>
          <p14:tracePt t="14192" x="5924550" y="2330450"/>
          <p14:tracePt t="14209" x="5949950" y="2387600"/>
          <p14:tracePt t="14225" x="5975350" y="2495550"/>
          <p14:tracePt t="14242" x="6019800" y="2635250"/>
          <p14:tracePt t="14259" x="6045200" y="2800350"/>
          <p14:tracePt t="14275" x="6089650" y="2927350"/>
          <p14:tracePt t="14292" x="6127750" y="3067050"/>
          <p14:tracePt t="14309" x="6153150" y="3155950"/>
          <p14:tracePt t="14325" x="6172200" y="3232150"/>
          <p14:tracePt t="14342" x="6178550" y="3244850"/>
          <p14:tracePt t="14393" x="6191250" y="3251200"/>
          <p14:tracePt t="14401" x="6210300" y="3251200"/>
          <p14:tracePt t="14411" x="6242050" y="3251200"/>
          <p14:tracePt t="14426" x="6375400" y="3168650"/>
          <p14:tracePt t="14443" x="6546850" y="3054350"/>
          <p14:tracePt t="14459" x="6711950" y="2921000"/>
          <p14:tracePt t="14476" x="6826250" y="2787650"/>
          <p14:tracePt t="14493" x="6902450" y="2705100"/>
          <p14:tracePt t="14509" x="6953250" y="2609850"/>
          <p14:tracePt t="14526" x="6978650" y="2520950"/>
          <p14:tracePt t="14543" x="7029450" y="2444750"/>
          <p14:tracePt t="14559" x="7061200" y="2381250"/>
          <p14:tracePt t="14576" x="7099300" y="2336800"/>
          <p14:tracePt t="14593" x="7118350" y="2298700"/>
          <p14:tracePt t="14609" x="7131050" y="2292350"/>
          <p14:tracePt t="14626" x="7143750" y="2279650"/>
          <p14:tracePt t="14643" x="7156450" y="2279650"/>
          <p14:tracePt t="14659" x="7188200" y="2279650"/>
          <p14:tracePt t="14676" x="7219950" y="2279650"/>
          <p14:tracePt t="14692" x="7258050" y="2298700"/>
          <p14:tracePt t="14709" x="7296150" y="2393950"/>
          <p14:tracePt t="14726" x="7321550" y="2495550"/>
          <p14:tracePt t="14742" x="7366000" y="2616200"/>
          <p14:tracePt t="14759" x="7378700" y="2755900"/>
          <p14:tracePt t="14776" x="7404100" y="2876550"/>
          <p14:tracePt t="14793" x="7416800" y="2997200"/>
          <p14:tracePt t="14809" x="7429500" y="3041650"/>
          <p14:tracePt t="14826" x="7435850" y="3054350"/>
          <p14:tracePt t="14843" x="7435850" y="3073400"/>
          <p14:tracePt t="14859" x="7448550" y="3079750"/>
          <p14:tracePt t="14898" x="7448550" y="3086100"/>
          <p14:tracePt t="14909" x="7486650" y="3086100"/>
          <p14:tracePt t="14926" x="7581900" y="3009900"/>
          <p14:tracePt t="14943" x="7740650" y="2825750"/>
          <p14:tracePt t="14959" x="8058150" y="2584450"/>
          <p14:tracePt t="14976" x="8356600" y="2368550"/>
          <p14:tracePt t="14993" x="8686800" y="2222500"/>
          <p14:tracePt t="15010" x="8775700" y="2190750"/>
          <p14:tracePt t="15026" x="8813800" y="2178050"/>
          <p14:tracePt t="15090" x="8820150" y="2197100"/>
          <p14:tracePt t="15098" x="8820150" y="2228850"/>
          <p14:tracePt t="15110" x="8820150" y="2298700"/>
          <p14:tracePt t="15126" x="8820150" y="2400300"/>
          <p14:tracePt t="15143" x="8794750" y="2552700"/>
          <p14:tracePt t="15160" x="8750300" y="2743200"/>
          <p14:tracePt t="15176" x="8686800" y="2965450"/>
          <p14:tracePt t="15193" x="8572500" y="3238500"/>
          <p14:tracePt t="15209" x="8407400" y="3517900"/>
          <p14:tracePt t="15226" x="8293100" y="3606800"/>
          <p14:tracePt t="15243" x="8128000" y="3651250"/>
          <p14:tracePt t="15259" x="7893050" y="3670300"/>
          <p14:tracePt t="15276" x="7683500" y="3670300"/>
          <p14:tracePt t="15293" x="7461250" y="3683000"/>
          <p14:tracePt t="15309" x="7232650" y="3727450"/>
          <p14:tracePt t="15326" x="6953250" y="3810000"/>
          <p14:tracePt t="15343" x="6623050" y="3898900"/>
          <p14:tracePt t="15360" x="6350000" y="4019550"/>
          <p14:tracePt t="15376" x="6203950" y="4095750"/>
          <p14:tracePt t="15393" x="6057900" y="4171950"/>
          <p14:tracePt t="15410" x="5981700" y="4248150"/>
          <p14:tracePt t="15426" x="5956300" y="4273550"/>
          <p14:tracePt t="15443" x="5937250" y="4292600"/>
          <p14:tracePt t="15460" x="5937250" y="4298950"/>
          <p14:tracePt t="15493" x="5930900" y="4305300"/>
          <p14:tracePt t="16674" x="5924550" y="4305300"/>
          <p14:tracePt t="16682" x="5899150" y="4305300"/>
          <p14:tracePt t="16693" x="5867400" y="4318000"/>
          <p14:tracePt t="16710" x="5810250" y="4318000"/>
          <p14:tracePt t="16727" x="5765800" y="4318000"/>
          <p14:tracePt t="16743" x="5727700" y="4324350"/>
          <p14:tracePt t="16760" x="5683250" y="4337050"/>
          <p14:tracePt t="16778" x="5632450" y="4349750"/>
          <p14:tracePt t="16793" x="5588000" y="4381500"/>
          <p14:tracePt t="16810" x="5549900" y="4419600"/>
          <p14:tracePt t="16827" x="5499100" y="4451350"/>
          <p14:tracePt t="16843" x="5480050" y="4464050"/>
        </p14:tracePtLst>
      </p14:laserTraceLst>
    </p:ext>
  </p:extLst>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633539"/>
            <a:ext cx="6951662" cy="16144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(male-female) and Education level are two independent variables</a:t>
            </a:r>
          </a:p>
          <a:p>
            <a:pPr algn="ctr">
              <a:lnSpc>
                <a:spcPct val="150000"/>
              </a:lnSpc>
              <a:defRPr/>
            </a:pPr>
            <a:r>
              <a:rPr lang="en-US" sz="2400" dirty="0">
                <a:solidFill>
                  <a:schemeClr val="tx1"/>
                </a:solidFill>
                <a:cs typeface="Times New Roman" pitchFamily="18" charset="0"/>
              </a:rPr>
              <a:t> (there is no relation between them)</a:t>
            </a: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Null Hypothesis</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9"/>
            <a:ext cx="6951662" cy="18637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400" dirty="0">
                <a:solidFill>
                  <a:schemeClr val="tx1"/>
                </a:solidFill>
                <a:cs typeface="Times New Roman" pitchFamily="18" charset="0"/>
              </a:rPr>
              <a:t>Gender (male - female) and Education level are two dependent variables (there is a relationship between them)</a:t>
            </a:r>
          </a:p>
        </p:txBody>
      </p:sp>
      <p:sp>
        <p:nvSpPr>
          <p:cNvPr id="6" name="AutoShape 12"/>
          <p:cNvSpPr>
            <a:spLocks noChangeArrowheads="1"/>
          </p:cNvSpPr>
          <p:nvPr/>
        </p:nvSpPr>
        <p:spPr bwMode="auto">
          <a:xfrm>
            <a:off x="3857625" y="3422651"/>
            <a:ext cx="4668838"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en-US" altLang="en-US" sz="3200" dirty="0">
                <a:solidFill>
                  <a:schemeClr val="tx1"/>
                </a:solidFill>
                <a:cs typeface="Times New Roman" panose="02020603050405020304" pitchFamily="18" charset="0"/>
              </a:rPr>
              <a:t>Alternative Hypothesis</a:t>
            </a:r>
            <a:endParaRPr lang="ar-EG" altLang="en-US" sz="32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1036826259"/>
      </p:ext>
    </p:extLst>
  </p:cSld>
  <p:clrMapOvr>
    <a:masterClrMapping/>
  </p:clrMapOvr>
  <mc:AlternateContent xmlns:mc="http://schemas.openxmlformats.org/markup-compatibility/2006">
    <mc:Choice xmlns:p14="http://schemas.microsoft.com/office/powerpoint/2010/main" Requires="p14">
      <p:transition spd="slow" p14:dur="2000" advTm="17256"/>
    </mc:Choice>
    <mc:Fallback>
      <p:transition spd="slow" advTm="172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extLst>
    <p:ext uri="{3A86A75C-4F4B-4683-9AE1-C65F6400EC91}">
      <p14:laserTraceLst xmlns:p14="http://schemas.microsoft.com/office/powerpoint/2010/main">
        <p14:tracePtLst>
          <p14:tracePt t="2134" x="412750" y="5549900"/>
          <p14:tracePt t="2199" x="419100" y="5543550"/>
          <p14:tracePt t="2206" x="438150" y="5543550"/>
          <p14:tracePt t="2214" x="457200" y="5543550"/>
          <p14:tracePt t="2224" x="520700" y="5543550"/>
          <p14:tracePt t="2241" x="692150" y="5543550"/>
          <p14:tracePt t="2257" x="1054100" y="5499100"/>
          <p14:tracePt t="2274" x="1593850" y="5403850"/>
          <p14:tracePt t="2291" x="2228850" y="5232400"/>
          <p14:tracePt t="2307" x="2825750" y="5060950"/>
          <p14:tracePt t="2324" x="3346450" y="4883150"/>
          <p14:tracePt t="2341" x="3822700" y="4705350"/>
          <p14:tracePt t="2358" x="4165600" y="4559300"/>
          <p14:tracePt t="2374" x="4343400" y="4483100"/>
          <p14:tracePt t="2391" x="4343400" y="4476750"/>
          <p14:tracePt t="6503" x="4349750" y="4476750"/>
          <p14:tracePt t="6511" x="4362450" y="4527550"/>
          <p14:tracePt t="6519" x="4362450" y="4559300"/>
          <p14:tracePt t="6527" x="4368800" y="4572000"/>
          <p14:tracePt t="6542" x="4368800" y="4578350"/>
          <p14:tracePt t="6559" x="4432300" y="4660900"/>
          <p14:tracePt t="6576" x="4495800" y="4775200"/>
          <p14:tracePt t="6592" x="4565650" y="4864100"/>
          <p14:tracePt t="6609" x="4629150" y="4946650"/>
          <p14:tracePt t="6626" x="4660900" y="4984750"/>
          <p14:tracePt t="6642" x="4679950" y="5010150"/>
          <p14:tracePt t="6839" x="4679950" y="5003800"/>
          <p14:tracePt t="6911" x="4667250" y="4997450"/>
        </p14:tracePtLst>
      </p14:laserTraceLst>
    </p:ext>
  </p:extLst>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8"/>
          <p:cNvPicPr>
            <a:picLocks noChangeAspect="1" noChangeArrowheads="1"/>
          </p:cNvPicPr>
          <p:nvPr/>
        </p:nvPicPr>
        <p:blipFill>
          <a:blip r:embed="rId3">
            <a:extLst>
              <a:ext uri="{28A0092B-C50C-407E-A947-70E740481C1C}">
                <a14:useLocalDpi xmlns:a14="http://schemas.microsoft.com/office/drawing/2010/main" val="0"/>
              </a:ext>
            </a:extLst>
          </a:blip>
          <a:srcRect b="5878"/>
          <a:stretch>
            <a:fillRect/>
          </a:stretch>
        </p:blipFill>
        <p:spPr bwMode="auto">
          <a:xfrm>
            <a:off x="2255839" y="777876"/>
            <a:ext cx="7875587"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59032"/>
      </p:ext>
    </p:extLst>
  </p:cSld>
  <p:clrMapOvr>
    <a:masterClrMapping/>
  </p:clrMapOvr>
  <mc:AlternateContent xmlns:mc="http://schemas.openxmlformats.org/markup-compatibility/2006">
    <mc:Choice xmlns:p14="http://schemas.microsoft.com/office/powerpoint/2010/main" Requires="p14">
      <p:transition spd="slow" p14:dur="2000" advTm="9457"/>
    </mc:Choice>
    <mc:Fallback>
      <p:transition spd="slow" advTm="9457"/>
    </mc:Fallback>
  </mc:AlternateContent>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1"/>
          <p:cNvPicPr>
            <a:picLocks noChangeAspect="1" noChangeArrowheads="1"/>
          </p:cNvPicPr>
          <p:nvPr/>
        </p:nvPicPr>
        <p:blipFill>
          <a:blip r:embed="rId4">
            <a:extLst>
              <a:ext uri="{28A0092B-C50C-407E-A947-70E740481C1C}">
                <a14:useLocalDpi xmlns:a14="http://schemas.microsoft.com/office/drawing/2010/main" val="0"/>
              </a:ext>
            </a:extLst>
          </a:blip>
          <a:srcRect b="5705"/>
          <a:stretch>
            <a:fillRect/>
          </a:stretch>
        </p:blipFill>
        <p:spPr bwMode="auto">
          <a:xfrm>
            <a:off x="2138364" y="595314"/>
            <a:ext cx="8118475" cy="480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a:spLocks noChangeArrowheads="1"/>
          </p:cNvSpPr>
          <p:nvPr/>
        </p:nvSpPr>
        <p:spPr bwMode="auto">
          <a:xfrm>
            <a:off x="3460750" y="731838"/>
            <a:ext cx="482600" cy="233362"/>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4" name="Rounded Rectangle 3"/>
          <p:cNvSpPr>
            <a:spLocks noChangeArrowheads="1"/>
          </p:cNvSpPr>
          <p:nvPr/>
        </p:nvSpPr>
        <p:spPr bwMode="auto">
          <a:xfrm>
            <a:off x="3605213" y="1200151"/>
            <a:ext cx="1103312" cy="2333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
        <p:nvSpPr>
          <p:cNvPr id="5" name="Rounded Rectangle 4"/>
          <p:cNvSpPr>
            <a:spLocks noChangeArrowheads="1"/>
          </p:cNvSpPr>
          <p:nvPr/>
        </p:nvSpPr>
        <p:spPr bwMode="auto">
          <a:xfrm>
            <a:off x="4762501" y="1219201"/>
            <a:ext cx="950913" cy="233363"/>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3311355081"/>
      </p:ext>
    </p:extLst>
  </p:cSld>
  <p:clrMapOvr>
    <a:masterClrMapping/>
  </p:clrMapOvr>
  <mc:AlternateContent xmlns:mc="http://schemas.openxmlformats.org/markup-compatibility/2006">
    <mc:Choice xmlns:p14="http://schemas.microsoft.com/office/powerpoint/2010/main" Requires="p14">
      <p:transition spd="slow" p14:dur="2000" advTm="12544"/>
    </mc:Choice>
    <mc:Fallback>
      <p:transition spd="slow" advTm="125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extLst>
    <p:ext uri="{3A86A75C-4F4B-4683-9AE1-C65F6400EC91}">
      <p14:laserTraceLst xmlns:p14="http://schemas.microsoft.com/office/powerpoint/2010/main">
        <p14:tracePtLst>
          <p14:tracePt t="5638" x="4660900" y="4984750"/>
          <p14:tracePt t="5661" x="4660900" y="4889500"/>
          <p14:tracePt t="5669" x="4660900" y="4508500"/>
          <p14:tracePt t="5677" x="4660900" y="3943350"/>
          <p14:tracePt t="5686" x="4660900" y="3105150"/>
          <p14:tracePt t="5703" x="4660900" y="1701800"/>
          <p14:tracePt t="5720" x="4660900" y="774700"/>
          <p14:tracePt t="5736" x="4622800" y="488950"/>
          <p14:tracePt t="5753" x="4603750" y="412750"/>
          <p14:tracePt t="5770" x="4559300" y="323850"/>
          <p14:tracePt t="5786" x="4540250" y="266700"/>
          <p14:tracePt t="5803" x="4533900" y="228600"/>
          <p14:tracePt t="5845" x="4533900" y="222250"/>
          <p14:tracePt t="5853" x="4540250" y="196850"/>
          <p14:tracePt t="5870" x="4565650" y="107950"/>
          <p14:tracePt t="5887" x="4622800" y="12700"/>
          <p14:tracePt t="5903" x="4673600" y="0"/>
          <p14:tracePt t="5920" x="4686300" y="0"/>
          <p14:tracePt t="6005" x="4673600" y="25400"/>
          <p14:tracePt t="6013" x="4578350" y="196850"/>
          <p14:tracePt t="6021" x="4489450" y="393700"/>
          <p14:tracePt t="6036" x="4337050" y="787400"/>
          <p14:tracePt t="6053" x="4197350" y="1092200"/>
          <p14:tracePt t="6069" x="4127500" y="1212850"/>
          <p14:tracePt t="6086" x="4102100" y="1263650"/>
          <p14:tracePt t="6103" x="4095750" y="1276350"/>
          <p14:tracePt t="6136" x="4089400" y="1276350"/>
          <p14:tracePt t="6153" x="4051300" y="1276350"/>
          <p14:tracePt t="6169" x="4019550" y="1276350"/>
          <p14:tracePt t="6186" x="4000500" y="1270000"/>
          <p14:tracePt t="6203" x="3994150" y="1270000"/>
          <p14:tracePt t="6219" x="3987800" y="1270000"/>
          <p14:tracePt t="6236" x="3981450" y="1270000"/>
          <p14:tracePt t="6253" x="3975100" y="1270000"/>
          <p14:tracePt t="6270" x="3956050" y="1250950"/>
          <p14:tracePt t="6287" x="3911600" y="1193800"/>
          <p14:tracePt t="6303" x="3841750" y="1092200"/>
          <p14:tracePt t="6320" x="3810000" y="1028700"/>
          <p14:tracePt t="6437" x="3810000" y="1060450"/>
          <p14:tracePt t="6445" x="3816350" y="1111250"/>
          <p14:tracePt t="6453" x="3829050" y="1162050"/>
          <p14:tracePt t="6470" x="3854450" y="1270000"/>
          <p14:tracePt t="6487" x="3898900" y="1365250"/>
          <p14:tracePt t="6503" x="3930650" y="1416050"/>
          <p14:tracePt t="6520" x="3943350" y="1454150"/>
          <p14:tracePt t="6605" x="3949700" y="1454150"/>
          <p14:tracePt t="6614" x="3956050" y="1454150"/>
          <p14:tracePt t="6629" x="3962400" y="1447800"/>
          <p14:tracePt t="6717" x="3987800" y="1447800"/>
          <p14:tracePt t="6725" x="4019550" y="1447800"/>
          <p14:tracePt t="6737" x="4089400" y="1447800"/>
          <p14:tracePt t="6754" x="4248150" y="1447800"/>
          <p14:tracePt t="6770" x="4502150" y="1447800"/>
          <p14:tracePt t="6787" x="4781550" y="1447800"/>
          <p14:tracePt t="6805" x="5175250" y="1447800"/>
          <p14:tracePt t="6821" x="5276850" y="1447800"/>
          <p14:tracePt t="6837" x="5283200" y="1447800"/>
          <p14:tracePt t="7917" x="5289550" y="1460500"/>
          <p14:tracePt t="7925" x="5289550" y="1536700"/>
          <p14:tracePt t="7937" x="5289550" y="1600200"/>
          <p14:tracePt t="7954" x="5289550" y="1689100"/>
          <p14:tracePt t="7970" x="5289550" y="1758950"/>
          <p14:tracePt t="7987" x="5302250" y="1790700"/>
          <p14:tracePt t="8004" x="5308600" y="1822450"/>
          <p14:tracePt t="8020" x="5308600" y="1847850"/>
          <p14:tracePt t="8037" x="5321300" y="1898650"/>
          <p14:tracePt t="8054" x="5334000" y="1943100"/>
          <p14:tracePt t="8070" x="5340350" y="1968500"/>
          <p14:tracePt t="8087" x="5353050" y="2000250"/>
          <p14:tracePt t="8104" x="5359400" y="2025650"/>
          <p14:tracePt t="8120" x="5359400" y="2032000"/>
          <p14:tracePt t="9389" x="5365750" y="2032000"/>
        </p14:tracePtLst>
      </p14:laserTraceLst>
    </p:ext>
  </p:extLst>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1"/>
          <p:cNvPicPr>
            <a:picLocks noChangeAspect="1" noChangeArrowheads="1"/>
          </p:cNvPicPr>
          <p:nvPr/>
        </p:nvPicPr>
        <p:blipFill>
          <a:blip r:embed="rId4">
            <a:extLst>
              <a:ext uri="{28A0092B-C50C-407E-A947-70E740481C1C}">
                <a14:useLocalDpi xmlns:a14="http://schemas.microsoft.com/office/drawing/2010/main" val="0"/>
              </a:ext>
            </a:extLst>
          </a:blip>
          <a:srcRect b="5609"/>
          <a:stretch>
            <a:fillRect/>
          </a:stretch>
        </p:blipFill>
        <p:spPr bwMode="auto">
          <a:xfrm>
            <a:off x="2038351" y="1304925"/>
            <a:ext cx="8067675"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Line Callout 1 2"/>
          <p:cNvSpPr>
            <a:spLocks/>
          </p:cNvSpPr>
          <p:nvPr/>
        </p:nvSpPr>
        <p:spPr bwMode="auto">
          <a:xfrm>
            <a:off x="5729288" y="792164"/>
            <a:ext cx="1890712" cy="466725"/>
          </a:xfrm>
          <a:prstGeom prst="borderCallout1">
            <a:avLst>
              <a:gd name="adj1" fmla="val 101685"/>
              <a:gd name="adj2" fmla="val 32833"/>
              <a:gd name="adj3" fmla="val 369380"/>
              <a:gd name="adj4" fmla="val 21037"/>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r" eaLnBrk="1" hangingPunct="1"/>
            <a:r>
              <a:rPr lang="en-US" altLang="en-US" sz="1400" dirty="0">
                <a:solidFill>
                  <a:schemeClr val="tx1"/>
                </a:solidFill>
              </a:rPr>
              <a:t>Drag Gender variable</a:t>
            </a:r>
            <a:endParaRPr lang="ar-AE" altLang="en-US" sz="1400" dirty="0">
              <a:solidFill>
                <a:schemeClr val="tx1"/>
              </a:solidFill>
            </a:endParaRPr>
          </a:p>
        </p:txBody>
      </p:sp>
      <p:sp>
        <p:nvSpPr>
          <p:cNvPr id="4" name="Line Callout 1 3"/>
          <p:cNvSpPr>
            <a:spLocks/>
          </p:cNvSpPr>
          <p:nvPr/>
        </p:nvSpPr>
        <p:spPr bwMode="auto">
          <a:xfrm>
            <a:off x="2560639" y="792164"/>
            <a:ext cx="2909887" cy="619125"/>
          </a:xfrm>
          <a:prstGeom prst="borderCallout1">
            <a:avLst>
              <a:gd name="adj1" fmla="val 101685"/>
              <a:gd name="adj2" fmla="val 32833"/>
              <a:gd name="adj3" fmla="val 397671"/>
              <a:gd name="adj4" fmla="val 87583"/>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r" eaLnBrk="1" hangingPunct="1"/>
            <a:r>
              <a:rPr lang="en-US" altLang="en-US" sz="1600" dirty="0">
                <a:solidFill>
                  <a:schemeClr val="tx1"/>
                </a:solidFill>
              </a:rPr>
              <a:t>Drag Education level variable</a:t>
            </a:r>
            <a:endParaRPr lang="ar-AE" altLang="en-US" sz="1600" dirty="0">
              <a:solidFill>
                <a:schemeClr val="tx1"/>
              </a:solidFill>
            </a:endParaRPr>
          </a:p>
        </p:txBody>
      </p:sp>
    </p:spTree>
    <p:custDataLst>
      <p:tags r:id="rId1"/>
    </p:custDataLst>
    <p:extLst>
      <p:ext uri="{BB962C8B-B14F-4D97-AF65-F5344CB8AC3E}">
        <p14:creationId xmlns:p14="http://schemas.microsoft.com/office/powerpoint/2010/main" val="1122554106"/>
      </p:ext>
    </p:extLst>
  </p:cSld>
  <p:clrMapOvr>
    <a:masterClrMapping/>
  </p:clrMapOvr>
  <mc:AlternateContent xmlns:mc="http://schemas.openxmlformats.org/markup-compatibility/2006">
    <mc:Choice xmlns:p14="http://schemas.microsoft.com/office/powerpoint/2010/main" Requires="p14">
      <p:transition spd="slow" p14:dur="2000" advTm="33643"/>
    </mc:Choice>
    <mc:Fallback>
      <p:transition spd="slow" advTm="3364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extLst>
    <p:ext uri="{3A86A75C-4F4B-4683-9AE1-C65F6400EC91}">
      <p14:laserTraceLst xmlns:p14="http://schemas.microsoft.com/office/powerpoint/2010/main">
        <p14:tracePtLst>
          <p14:tracePt t="4849" x="342900" y="5537200"/>
          <p14:tracePt t="4873" x="355600" y="5530850"/>
          <p14:tracePt t="4889" x="368300" y="5530850"/>
          <p14:tracePt t="4913" x="374650" y="5530850"/>
          <p14:tracePt t="4921" x="381000" y="5530850"/>
          <p14:tracePt t="4929" x="393700" y="5530850"/>
          <p14:tracePt t="4945" x="438150" y="5530850"/>
          <p14:tracePt t="4962" x="514350" y="5505450"/>
          <p14:tracePt t="4979" x="704850" y="5334000"/>
          <p14:tracePt t="4995" x="1035050" y="4895850"/>
          <p14:tracePt t="5013" x="1371600" y="4489450"/>
          <p14:tracePt t="5029" x="1682750" y="4089400"/>
          <p14:tracePt t="5046" x="2070100" y="3625850"/>
          <p14:tracePt t="5063" x="2374900" y="3257550"/>
          <p14:tracePt t="5079" x="2609850" y="3022600"/>
          <p14:tracePt t="5096" x="2813050" y="2832100"/>
          <p14:tracePt t="5113" x="3035300" y="2660650"/>
          <p14:tracePt t="5129" x="3194050" y="2533650"/>
          <p14:tracePt t="5146" x="3295650" y="2432050"/>
          <p14:tracePt t="5162" x="3333750" y="2400300"/>
          <p14:tracePt t="5355" x="3340100" y="2400300"/>
          <p14:tracePt t="5362" x="3390900" y="2400300"/>
          <p14:tracePt t="5370" x="3473450" y="2387600"/>
          <p14:tracePt t="5379" x="3549650" y="2387600"/>
          <p14:tracePt t="5396" x="3657600" y="2330450"/>
          <p14:tracePt t="5413" x="3733800" y="2317750"/>
          <p14:tracePt t="5429" x="3822700" y="2279650"/>
          <p14:tracePt t="5446" x="3886200" y="2260600"/>
          <p14:tracePt t="5463" x="3898900" y="2260600"/>
          <p14:tracePt t="5479" x="3911600" y="2260600"/>
          <p14:tracePt t="5514" x="3917950" y="2254250"/>
          <p14:tracePt t="5529" x="3930650" y="2254250"/>
          <p14:tracePt t="5546" x="3994150" y="2209800"/>
          <p14:tracePt t="5563" x="4095750" y="2178050"/>
          <p14:tracePt t="5579" x="4165600" y="2152650"/>
          <p14:tracePt t="5596" x="4210050" y="2139950"/>
          <p14:tracePt t="5613" x="4229100" y="2139950"/>
          <p14:tracePt t="5629" x="4241800" y="2139950"/>
          <p14:tracePt t="5646" x="4273550" y="2139950"/>
          <p14:tracePt t="5663" x="4324350" y="2139950"/>
          <p14:tracePt t="5679" x="4362450" y="2139950"/>
          <p14:tracePt t="5696" x="4368800" y="2139950"/>
          <p14:tracePt t="5739" x="4381500" y="2139950"/>
          <p14:tracePt t="5747" x="4394200" y="2139950"/>
          <p14:tracePt t="5763" x="4432300" y="2139950"/>
          <p14:tracePt t="5779" x="4483100" y="2139950"/>
          <p14:tracePt t="5796" x="4521200" y="2139950"/>
          <p14:tracePt t="5813" x="4540250" y="2139950"/>
          <p14:tracePt t="5858" x="4546600" y="2146300"/>
          <p14:tracePt t="5866" x="4552950" y="2165350"/>
          <p14:tracePt t="5879" x="4552950" y="2197100"/>
          <p14:tracePt t="5896" x="4565650" y="2254250"/>
          <p14:tracePt t="5914" x="4578350" y="2324100"/>
          <p14:tracePt t="5929" x="4578350" y="2362200"/>
          <p14:tracePt t="5946" x="4578350" y="2413000"/>
          <p14:tracePt t="5963" x="4578350" y="2457450"/>
          <p14:tracePt t="5980" x="4578350" y="2482850"/>
          <p14:tracePt t="5996" x="4572000" y="2508250"/>
          <p14:tracePt t="6013" x="4565650" y="2527300"/>
          <p14:tracePt t="6030" x="4552950" y="2546350"/>
          <p14:tracePt t="6046" x="4552950" y="2559050"/>
          <p14:tracePt t="6066" x="4546600" y="2559050"/>
          <p14:tracePt t="6082" x="4533900" y="2559050"/>
          <p14:tracePt t="6098" x="4527550" y="2565400"/>
          <p14:tracePt t="6113" x="4521200" y="2565400"/>
          <p14:tracePt t="6129" x="4514850" y="2565400"/>
          <p14:tracePt t="6146" x="4476750" y="2527300"/>
          <p14:tracePt t="6163" x="4451350" y="2470150"/>
          <p14:tracePt t="6180" x="4451350" y="2444750"/>
          <p14:tracePt t="6196" x="4451350" y="2425700"/>
          <p14:tracePt t="6266" x="4445000" y="2425700"/>
          <p14:tracePt t="6275" x="4425950" y="2444750"/>
          <p14:tracePt t="6282" x="4413250" y="2501900"/>
          <p14:tracePt t="6296" x="4381500" y="2584450"/>
          <p14:tracePt t="6314" x="4343400" y="2800350"/>
          <p14:tracePt t="6330" x="4343400" y="2838450"/>
          <p14:tracePt t="6346" x="4330700" y="2876550"/>
          <p14:tracePt t="6402" x="4330700" y="2863850"/>
          <p14:tracePt t="6410" x="4330700" y="2832100"/>
          <p14:tracePt t="6418" x="4330700" y="2813050"/>
          <p14:tracePt t="6430" x="4330700" y="2794000"/>
          <p14:tracePt t="6446" x="4330700" y="2743200"/>
          <p14:tracePt t="6463" x="4330700" y="2724150"/>
          <p14:tracePt t="6480" x="4330700" y="2717800"/>
          <p14:tracePt t="6555" x="4330700" y="2755900"/>
          <p14:tracePt t="6562" x="4330700" y="2787650"/>
          <p14:tracePt t="6570" x="4330700" y="2838450"/>
          <p14:tracePt t="6580" x="4330700" y="2870200"/>
          <p14:tracePt t="6596" x="4330700" y="2901950"/>
          <p14:tracePt t="6613" x="4330700" y="2908300"/>
          <p14:tracePt t="6666" x="4330700" y="2857500"/>
          <p14:tracePt t="6675" x="4330700" y="2825750"/>
          <p14:tracePt t="6682" x="4330700" y="2774950"/>
          <p14:tracePt t="6696" x="4305300" y="2686050"/>
          <p14:tracePt t="6714" x="4292600" y="2584450"/>
          <p14:tracePt t="6730" x="4292600" y="2540000"/>
          <p14:tracePt t="6746" x="4292600" y="2533650"/>
          <p14:tracePt t="6801" x="4292600" y="2565400"/>
          <p14:tracePt t="6810" x="4292600" y="2603500"/>
          <p14:tracePt t="6818" x="4292600" y="2622550"/>
          <p14:tracePt t="6830" x="4292600" y="2641600"/>
          <p14:tracePt t="6846" x="4292600" y="2647950"/>
          <p14:tracePt t="6863" x="4292600" y="2654300"/>
          <p14:tracePt t="7122" x="4292600" y="2647950"/>
          <p14:tracePt t="7131" x="4292600" y="2641600"/>
          <p14:tracePt t="7140" x="4292600" y="2628900"/>
          <p14:tracePt t="7147" x="4298950" y="2628900"/>
          <p14:tracePt t="7163" x="4298950" y="2616200"/>
          <p14:tracePt t="7180" x="4298950" y="2609850"/>
          <p14:tracePt t="7197" x="4311650" y="2597150"/>
          <p14:tracePt t="7213" x="4311650" y="2590800"/>
          <p14:tracePt t="7230" x="4311650" y="2584450"/>
          <p14:tracePt t="7247" x="4318000" y="2584450"/>
          <p14:tracePt t="7650" x="4318000" y="2578100"/>
          <p14:tracePt t="7658" x="4330700" y="2578100"/>
          <p14:tracePt t="7666" x="4330700" y="2584450"/>
          <p14:tracePt t="7680" x="4337050" y="2590800"/>
          <p14:tracePt t="7915" x="4343400" y="2597150"/>
          <p14:tracePt t="7922" x="4349750" y="2603500"/>
          <p14:tracePt t="7930" x="4362450" y="2609850"/>
          <p14:tracePt t="7947" x="4368800" y="2622550"/>
          <p14:tracePt t="7963" x="4381500" y="2628900"/>
          <p14:tracePt t="10482" x="4381500" y="2622550"/>
          <p14:tracePt t="10507" x="4381500" y="2609850"/>
          <p14:tracePt t="10530" x="4375150" y="2603500"/>
          <p14:tracePt t="12002" x="4381500" y="2603500"/>
          <p14:tracePt t="12010" x="4521200" y="2584450"/>
          <p14:tracePt t="12018" x="4749800" y="2565400"/>
          <p14:tracePt t="12031" x="4946650" y="2540000"/>
          <p14:tracePt t="12048" x="5048250" y="2527300"/>
          <p14:tracePt t="12065" x="5105400" y="2514600"/>
          <p14:tracePt t="12068" x="5143500" y="2514600"/>
          <p14:tracePt t="12082" x="5149850" y="2514600"/>
          <p14:tracePt t="12098" x="5156200" y="2514600"/>
          <p14:tracePt t="12122" x="5175250" y="2514600"/>
          <p14:tracePt t="12131" x="5207000" y="2508250"/>
          <p14:tracePt t="12148" x="5327650" y="2495550"/>
          <p14:tracePt t="12165" x="5499100" y="2463800"/>
          <p14:tracePt t="12181" x="5651500" y="2451100"/>
          <p14:tracePt t="12198" x="5772150" y="2438400"/>
          <p14:tracePt t="12215" x="5816600" y="2425700"/>
          <p14:tracePt t="12232" x="5829300" y="2425700"/>
          <p14:tracePt t="12283" x="5835650" y="2425700"/>
          <p14:tracePt t="12290" x="5842000" y="2425700"/>
          <p14:tracePt t="12299" x="5848350" y="2425700"/>
          <p14:tracePt t="12315" x="5918200" y="2425700"/>
          <p14:tracePt t="12332" x="6064250" y="2432050"/>
          <p14:tracePt t="12348" x="6216650" y="2476500"/>
          <p14:tracePt t="12365" x="6311900" y="2501900"/>
          <p14:tracePt t="12382" x="6419850" y="2514600"/>
          <p14:tracePt t="12398" x="6496050" y="2527300"/>
          <p14:tracePt t="12415" x="6521450" y="2527300"/>
          <p14:tracePt t="12618" x="6534150" y="2527300"/>
          <p14:tracePt t="12626" x="6540500" y="2546350"/>
          <p14:tracePt t="12634" x="6553200" y="2565400"/>
          <p14:tracePt t="12648" x="6572250" y="2584450"/>
          <p14:tracePt t="12664" x="6597650" y="2628900"/>
          <p14:tracePt t="12681" x="6635750" y="2667000"/>
          <p14:tracePt t="12882" x="6635750" y="2654300"/>
          <p14:tracePt t="12890" x="6635750" y="2647950"/>
          <p14:tracePt t="12898" x="6635750" y="2641600"/>
          <p14:tracePt t="12915" x="6635750" y="2635250"/>
          <p14:tracePt t="13010" x="6635750" y="2622550"/>
          <p14:tracePt t="13018" x="6635750" y="2597150"/>
          <p14:tracePt t="13026" x="6635750" y="2590800"/>
          <p14:tracePt t="13034" x="6629400" y="2584450"/>
          <p14:tracePt t="13048" x="6629400" y="2571750"/>
          <p14:tracePt t="13065" x="6616700" y="2552700"/>
          <p14:tracePt t="13082" x="6616700" y="2540000"/>
          <p14:tracePt t="13098" x="6616700" y="2527300"/>
          <p14:tracePt t="13138" x="6610350" y="2527300"/>
          <p14:tracePt t="13147" x="6597650" y="2527300"/>
          <p14:tracePt t="13154" x="6591300" y="2527300"/>
          <p14:tracePt t="13165" x="6584950" y="2527300"/>
          <p14:tracePt t="13181" x="6546850" y="2546350"/>
          <p14:tracePt t="13198" x="6515100" y="2609850"/>
          <p14:tracePt t="13215" x="6470650" y="2698750"/>
          <p14:tracePt t="13231" x="6381750" y="2800350"/>
          <p14:tracePt t="13248" x="6235700" y="2901950"/>
          <p14:tracePt t="13265" x="5937250" y="2997200"/>
          <p14:tracePt t="13281" x="5753100" y="3028950"/>
          <p14:tracePt t="13298" x="5568950" y="3073400"/>
          <p14:tracePt t="13315" x="5403850" y="3086100"/>
          <p14:tracePt t="13331" x="5226050" y="3086100"/>
          <p14:tracePt t="13348" x="5048250" y="3086100"/>
          <p14:tracePt t="13365" x="4864100" y="3086100"/>
          <p14:tracePt t="13382" x="4730750" y="3086100"/>
          <p14:tracePt t="13398" x="4610100" y="3086100"/>
          <p14:tracePt t="13415" x="4540250" y="3079750"/>
          <p14:tracePt t="13432" x="4489450" y="3067050"/>
          <p14:tracePt t="13448" x="4483100" y="3054350"/>
          <p14:tracePt t="13465" x="4476750" y="3041650"/>
          <p14:tracePt t="13482" x="4470400" y="2990850"/>
          <p14:tracePt t="13499" x="4470400" y="2978150"/>
          <p14:tracePt t="13515" x="4470400" y="2959100"/>
          <p14:tracePt t="13532" x="4464050" y="2952750"/>
          <p14:tracePt t="13549" x="4464050" y="2940050"/>
          <p14:tracePt t="13565" x="4451350" y="2927350"/>
          <p14:tracePt t="13582" x="4438650" y="2921000"/>
          <p14:tracePt t="13599" x="4432300" y="2908300"/>
          <p14:tracePt t="13626" x="4425950" y="2895600"/>
          <p14:tracePt t="13746" x="4425950" y="2882900"/>
          <p14:tracePt t="13755" x="4425950" y="2876550"/>
          <p14:tracePt t="13770" x="4425950" y="2870200"/>
          <p14:tracePt t="13782" x="4425950" y="2857500"/>
          <p14:tracePt t="13799" x="4425950" y="2851150"/>
          <p14:tracePt t="13815" x="4425950" y="2825750"/>
          <p14:tracePt t="13832" x="4425950" y="2806700"/>
          <p14:tracePt t="13848" x="4425950" y="2800350"/>
          <p14:tracePt t="13865" x="4419600" y="2787650"/>
          <p14:tracePt t="13890" x="4413250" y="2781300"/>
          <p14:tracePt t="13906" x="4413250" y="2774950"/>
          <p14:tracePt t="13946" x="4419600" y="2774950"/>
          <p14:tracePt t="13955" x="4425950" y="2774950"/>
          <p14:tracePt t="13965" x="4445000" y="2774950"/>
          <p14:tracePt t="13982" x="4514850" y="2774950"/>
          <p14:tracePt t="13999" x="4584700" y="2774950"/>
          <p14:tracePt t="14015" x="4667250" y="2825750"/>
          <p14:tracePt t="14032" x="4711700" y="2857500"/>
          <p14:tracePt t="14050" x="4775200" y="2901950"/>
          <p14:tracePt t="14066" x="4838700" y="2952750"/>
          <p14:tracePt t="14082" x="4870450" y="2990850"/>
          <p14:tracePt t="14099" x="4921250" y="3048000"/>
          <p14:tracePt t="14115" x="4978400" y="3143250"/>
          <p14:tracePt t="14132" x="5010150" y="3200400"/>
          <p14:tracePt t="14149" x="5035550" y="3244850"/>
          <p14:tracePt t="14165" x="5054600" y="3276600"/>
          <p14:tracePt t="14182" x="5054600" y="3282950"/>
          <p14:tracePt t="14234" x="5060950" y="3295650"/>
          <p14:tracePt t="14241" x="5060950" y="3302000"/>
          <p14:tracePt t="14258" x="5073650" y="3308350"/>
          <p14:tracePt t="14266" x="5080000" y="3321050"/>
          <p14:tracePt t="14282" x="5092700" y="3333750"/>
          <p14:tracePt t="14298" x="5092700" y="3359150"/>
          <p14:tracePt t="14315" x="5105400" y="3384550"/>
          <p14:tracePt t="14332" x="5130800" y="3416300"/>
          <p14:tracePt t="14349" x="5143500" y="3429000"/>
          <p14:tracePt t="14458" x="5149850" y="3441700"/>
          <p14:tracePt t="14467" x="5149850" y="3454400"/>
          <p14:tracePt t="14474" x="5143500" y="3454400"/>
          <p14:tracePt t="14483" x="5143500" y="3473450"/>
          <p14:tracePt t="14499" x="5124450" y="3517900"/>
          <p14:tracePt t="14516" x="5124450" y="3530600"/>
          <p14:tracePt t="14532" x="5124450" y="3536950"/>
          <p14:tracePt t="14602" x="5118100" y="3543300"/>
          <p14:tracePt t="15218" x="5124450" y="3543300"/>
          <p14:tracePt t="15226" x="5168900" y="3524250"/>
          <p14:tracePt t="15234" x="5226050" y="3498850"/>
          <p14:tracePt t="15250" x="5511800" y="3333750"/>
          <p14:tracePt t="15266" x="5784850" y="3162300"/>
          <p14:tracePt t="15282" x="6007100" y="2965450"/>
          <p14:tracePt t="15299" x="6178550" y="2825750"/>
          <p14:tracePt t="15316" x="6261100" y="2743200"/>
          <p14:tracePt t="15332" x="6305550" y="2711450"/>
          <p14:tracePt t="15349" x="6330950" y="2692400"/>
          <p14:tracePt t="15366" x="6337300" y="2679700"/>
          <p14:tracePt t="15383" x="6350000" y="2667000"/>
          <p14:tracePt t="15399" x="6369050" y="2660650"/>
          <p14:tracePt t="15416" x="6381750" y="2660650"/>
          <p14:tracePt t="15432" x="6432550" y="2660650"/>
          <p14:tracePt t="15450" x="6521450" y="2660650"/>
          <p14:tracePt t="15466" x="6591300" y="2660650"/>
          <p14:tracePt t="15483" x="6635750" y="2647950"/>
          <p14:tracePt t="15499" x="6667500" y="2628900"/>
          <p14:tracePt t="15516" x="6699250" y="2603500"/>
          <p14:tracePt t="15533" x="6718300" y="2571750"/>
          <p14:tracePt t="15650" x="6705600" y="2578100"/>
          <p14:tracePt t="15658" x="6673850" y="2609850"/>
          <p14:tracePt t="15666" x="6635750" y="2647950"/>
          <p14:tracePt t="15683" x="6508750" y="2787650"/>
          <p14:tracePt t="15699" x="6394450" y="2921000"/>
          <p14:tracePt t="15716" x="6286500" y="3079750"/>
          <p14:tracePt t="15733" x="6165850" y="3251200"/>
          <p14:tracePt t="15749" x="6051550" y="3378200"/>
          <p14:tracePt t="15766" x="5949950" y="3467100"/>
          <p14:tracePt t="15783" x="5842000" y="3524250"/>
          <p14:tracePt t="15799" x="5695950" y="3594100"/>
          <p14:tracePt t="15816" x="5600700" y="3657600"/>
          <p14:tracePt t="15833" x="5537200" y="3683000"/>
          <p14:tracePt t="15849" x="5530850" y="3683000"/>
          <p14:tracePt t="15865" x="5524500" y="3683000"/>
          <p14:tracePt t="15899" x="5511800" y="3683000"/>
          <p14:tracePt t="15916" x="5492750" y="3683000"/>
          <p14:tracePt t="15933" x="5454650" y="3683000"/>
          <p14:tracePt t="15949" x="5416550" y="3683000"/>
          <p14:tracePt t="15966" x="5365750" y="3683000"/>
          <p14:tracePt t="15983" x="5334000" y="3683000"/>
          <p14:tracePt t="15999" x="5321300" y="3683000"/>
          <p14:tracePt t="16016" x="5308600" y="3689350"/>
          <p14:tracePt t="16075" x="5302250" y="3689350"/>
          <p14:tracePt t="16090" x="5302250" y="3695700"/>
          <p14:tracePt t="16106" x="5295900" y="3702050"/>
          <p14:tracePt t="18218" x="5321300" y="3683000"/>
          <p14:tracePt t="18226" x="5365750" y="3651250"/>
          <p14:tracePt t="18235" x="5422900" y="3613150"/>
          <p14:tracePt t="18250" x="5530850" y="3549650"/>
          <p14:tracePt t="18266" x="5594350" y="3511550"/>
          <p14:tracePt t="18283" x="5651500" y="3486150"/>
          <p14:tracePt t="18300" x="5676900" y="3467100"/>
          <p14:tracePt t="18316" x="5683250" y="3454400"/>
          <p14:tracePt t="18354" x="5695950" y="3441700"/>
          <p14:tracePt t="18594" x="5708650" y="3441700"/>
          <p14:tracePt t="19443" x="5727700" y="3441700"/>
          <p14:tracePt t="19451" x="5734050" y="3441700"/>
          <p14:tracePt t="19458" x="5753100" y="3441700"/>
          <p14:tracePt t="19467" x="5772150" y="3441700"/>
          <p14:tracePt t="19484" x="5797550" y="3441700"/>
          <p14:tracePt t="19500" x="5816600" y="3429000"/>
          <p14:tracePt t="19517" x="5829300" y="3422650"/>
          <p14:tracePt t="19534" x="5848350" y="3403600"/>
          <p14:tracePt t="19550" x="5873750" y="3403600"/>
          <p14:tracePt t="19567" x="5880100" y="3397250"/>
          <p14:tracePt t="19584" x="5892800" y="3390900"/>
          <p14:tracePt t="19634" x="5899150" y="3390900"/>
          <p14:tracePt t="19642" x="5905500" y="3390900"/>
          <p14:tracePt t="19650" x="5918200" y="3390900"/>
          <p14:tracePt t="19667" x="5943600" y="3390900"/>
          <p14:tracePt t="19684" x="5994400" y="3390900"/>
          <p14:tracePt t="19701" x="6045200" y="3390900"/>
          <p14:tracePt t="19717" x="6076950" y="3403600"/>
          <p14:tracePt t="19734" x="6083300" y="3403600"/>
          <p14:tracePt t="19751" x="6089650" y="3403600"/>
          <p14:tracePt t="19767" x="6089650" y="3409950"/>
          <p14:tracePt t="19802" x="6096000" y="3409950"/>
          <p14:tracePt t="19817" x="6096000" y="3429000"/>
          <p14:tracePt t="19834" x="6096000" y="3435350"/>
          <p14:tracePt t="19850" x="6096000" y="3454400"/>
          <p14:tracePt t="19884" x="6096000" y="3460750"/>
          <p14:tracePt t="22515" x="6096000" y="3467100"/>
          <p14:tracePt t="22522" x="6102350" y="3321050"/>
          <p14:tracePt t="22535" x="6102350" y="3060700"/>
          <p14:tracePt t="22551" x="6102350" y="2698750"/>
          <p14:tracePt t="22568" x="6102350" y="2438400"/>
          <p14:tracePt t="22585" x="6102350" y="2222500"/>
          <p14:tracePt t="22602" x="6102350" y="1943100"/>
          <p14:tracePt t="22618" x="6102350" y="1778000"/>
          <p14:tracePt t="22635" x="6134100" y="1638300"/>
          <p14:tracePt t="22651" x="6146800" y="1549400"/>
          <p14:tracePt t="22668" x="6159500" y="1479550"/>
          <p14:tracePt t="22685" x="6184900" y="1409700"/>
          <p14:tracePt t="22702" x="6191250" y="1365250"/>
          <p14:tracePt t="22718" x="6210300" y="1314450"/>
          <p14:tracePt t="22735" x="6223000" y="1295400"/>
          <p14:tracePt t="22751" x="6242050" y="1276350"/>
          <p14:tracePt t="22768" x="6261100" y="1263650"/>
          <p14:tracePt t="22784" x="6292850" y="1250950"/>
          <p14:tracePt t="22802" x="6356350" y="1219200"/>
          <p14:tracePt t="22818" x="6419850" y="1193800"/>
          <p14:tracePt t="22835" x="6540500" y="1143000"/>
          <p14:tracePt t="22851" x="6692900" y="1079500"/>
          <p14:tracePt t="22868" x="6807200" y="1028700"/>
          <p14:tracePt t="22884" x="6896100" y="990600"/>
          <p14:tracePt t="22901" x="6940550" y="971550"/>
          <p14:tracePt t="22987" x="6946900" y="1009650"/>
          <p14:tracePt t="22995" x="6927850" y="1085850"/>
          <p14:tracePt t="23003" x="6896100" y="1174750"/>
          <p14:tracePt t="23018" x="6826250" y="1422400"/>
          <p14:tracePt t="23035" x="6756400" y="1593850"/>
          <p14:tracePt t="23052" x="6680200" y="1733550"/>
          <p14:tracePt t="23068" x="6629400" y="1822450"/>
          <p14:tracePt t="23085" x="6591300" y="1892300"/>
          <p14:tracePt t="23102" x="6572250" y="1936750"/>
          <p14:tracePt t="23118" x="6572250" y="1962150"/>
          <p14:tracePt t="23122" x="6572250" y="1981200"/>
          <p14:tracePt t="23135" x="6572250" y="2000250"/>
          <p14:tracePt t="23152" x="6559550" y="2044700"/>
          <p14:tracePt t="23168" x="6546850" y="2101850"/>
          <p14:tracePt t="23185" x="6540500" y="2184400"/>
          <p14:tracePt t="23202" x="6515100" y="2254250"/>
          <p14:tracePt t="23218" x="6489700" y="2317750"/>
          <p14:tracePt t="23235" x="6483350" y="2343150"/>
          <p14:tracePt t="23252" x="6477000" y="2355850"/>
          <p14:tracePt t="23268" x="6477000" y="2387600"/>
          <p14:tracePt t="23285" x="6451600" y="2451100"/>
          <p14:tracePt t="23302" x="6413500" y="2584450"/>
          <p14:tracePt t="23318" x="6369050" y="2743200"/>
          <p14:tracePt t="23335" x="6337300" y="2895600"/>
          <p14:tracePt t="23352" x="6324600" y="3048000"/>
          <p14:tracePt t="23368" x="6311900" y="3168650"/>
          <p14:tracePt t="23385" x="6299200" y="3238500"/>
          <p14:tracePt t="23402" x="6299200" y="3251200"/>
          <p14:tracePt t="23475" x="6299200" y="3244850"/>
          <p14:tracePt t="23483" x="6299200" y="3200400"/>
          <p14:tracePt t="23490" x="6299200" y="3136900"/>
          <p14:tracePt t="23502" x="6299200" y="3067050"/>
          <p14:tracePt t="23518" x="6299200" y="2933700"/>
          <p14:tracePt t="23535" x="6299200" y="2794000"/>
          <p14:tracePt t="23552" x="6305550" y="2698750"/>
          <p14:tracePt t="23568" x="6324600" y="2647950"/>
          <p14:tracePt t="23585" x="6324600" y="2628900"/>
          <p14:tracePt t="23683" x="6337300" y="2647950"/>
          <p14:tracePt t="23690" x="6337300" y="2667000"/>
          <p14:tracePt t="23702" x="6350000" y="2686050"/>
          <p14:tracePt t="23718" x="6350000" y="2711450"/>
          <p14:tracePt t="23735" x="6350000" y="2717800"/>
          <p14:tracePt t="23768" x="6350000" y="2724150"/>
          <p14:tracePt t="23786" x="6445250" y="2571750"/>
          <p14:tracePt t="23802" x="6521450" y="2406650"/>
          <p14:tracePt t="23818" x="6559550" y="2317750"/>
          <p14:tracePt t="23835" x="6565900" y="2292350"/>
          <p14:tracePt t="23891" x="6572250" y="2292350"/>
          <p14:tracePt t="23898" x="6572250" y="2298700"/>
          <p14:tracePt t="23914" x="6572250" y="2305050"/>
          <p14:tracePt t="23923" x="6572250" y="2311400"/>
          <p14:tracePt t="23935" x="6565900" y="2324100"/>
          <p14:tracePt t="23952" x="6565900" y="2330450"/>
          <p14:tracePt t="23968" x="6565900" y="2336800"/>
          <p14:tracePt t="23985" x="6565900" y="2343150"/>
          <p14:tracePt t="24001" x="6559550" y="2349500"/>
          <p14:tracePt t="24018" x="6559550" y="2355850"/>
          <p14:tracePt t="24035" x="6559550" y="2368550"/>
          <p14:tracePt t="24051" x="6559550" y="2387600"/>
          <p14:tracePt t="24068" x="6546850" y="2425700"/>
          <p14:tracePt t="24085" x="6534150" y="2470150"/>
          <p14:tracePt t="24101" x="6508750" y="2527300"/>
          <p14:tracePt t="24118" x="6496050" y="2540000"/>
          <p14:tracePt t="24152" x="6496050" y="2546350"/>
          <p14:tracePt t="24185" x="6496050" y="2552700"/>
          <p14:tracePt t="24218" x="6483350" y="2552700"/>
          <p14:tracePt t="24242" x="6477000" y="2552700"/>
          <p14:tracePt t="24274" x="6470650" y="2552700"/>
          <p14:tracePt t="24307" x="6464300" y="2552700"/>
          <p14:tracePt t="24330" x="6451600" y="2552700"/>
          <p14:tracePt t="24362" x="6445250" y="2552700"/>
          <p14:tracePt t="24395" x="6438900" y="2552700"/>
          <p14:tracePt t="24411" x="6432550" y="2552700"/>
          <p14:tracePt t="24428" x="6426200" y="2559050"/>
          <p14:tracePt t="24435" x="6419850" y="2559050"/>
          <p14:tracePt t="24442" x="6413500" y="2559050"/>
          <p14:tracePt t="24458" x="6407150" y="2559050"/>
          <p14:tracePt t="24469" x="6400800" y="2565400"/>
          <p14:tracePt t="24515" x="6394450" y="2565400"/>
          <p14:tracePt t="24522" x="6381750" y="2565400"/>
          <p14:tracePt t="24538" x="6381750" y="2571750"/>
          <p14:tracePt t="24546" x="6375400" y="2571750"/>
          <p14:tracePt t="24554" x="6369050" y="2571750"/>
          <p14:tracePt t="24570" x="6362700" y="2571750"/>
          <p14:tracePt t="24586" x="6343650" y="2584450"/>
          <p14:tracePt t="24602" x="6305550" y="2584450"/>
          <p14:tracePt t="24619" x="6248400" y="2590800"/>
          <p14:tracePt t="24635" x="6216650" y="2603500"/>
          <p14:tracePt t="24652" x="6184900" y="2603500"/>
          <p14:tracePt t="24669" x="6134100" y="2603500"/>
          <p14:tracePt t="24685" x="6076950" y="2603500"/>
          <p14:tracePt t="24702" x="6013450" y="2565400"/>
          <p14:tracePt t="24719" x="5943600" y="2444750"/>
          <p14:tracePt t="24735" x="5880100" y="2273300"/>
          <p14:tracePt t="24752" x="5772150" y="2108200"/>
          <p14:tracePt t="24769" x="5664200" y="1974850"/>
          <p14:tracePt t="24786" x="5575300" y="1866900"/>
          <p14:tracePt t="24802" x="5549900" y="1841500"/>
          <p14:tracePt t="24819" x="5518150" y="1822450"/>
          <p14:tracePt t="24835" x="5467350" y="1822450"/>
          <p14:tracePt t="24852" x="5384800" y="1809750"/>
          <p14:tracePt t="24869" x="5213350" y="1809750"/>
          <p14:tracePt t="24885" x="5029200" y="1809750"/>
          <p14:tracePt t="24902" x="4857750" y="1809750"/>
          <p14:tracePt t="24918" x="4724400" y="1822450"/>
          <p14:tracePt t="24935" x="4629150" y="1866900"/>
          <p14:tracePt t="24952" x="4565650" y="1936750"/>
          <p14:tracePt t="24968" x="4527550" y="1987550"/>
          <p14:tracePt t="24985" x="4495800" y="2038350"/>
          <p14:tracePt t="25002" x="4476750" y="2095500"/>
          <p14:tracePt t="25019" x="4464050" y="2146300"/>
          <p14:tracePt t="25035" x="4445000" y="2190750"/>
          <p14:tracePt t="25052" x="4438650" y="2235200"/>
          <p14:tracePt t="25069" x="4432300" y="2247900"/>
          <p14:tracePt t="25114" x="4432300" y="2254250"/>
          <p14:tracePt t="25131" x="4419600" y="2254250"/>
          <p14:tracePt t="25138" x="4406900" y="2228850"/>
          <p14:tracePt t="25152" x="4400550" y="2216150"/>
          <p14:tracePt t="25169" x="4387850" y="2152650"/>
          <p14:tracePt t="25185" x="4375150" y="2108200"/>
          <p14:tracePt t="25202" x="4311650" y="1974850"/>
          <p14:tracePt t="25219" x="4260850" y="1898650"/>
          <p14:tracePt t="25236" x="4216400" y="1816100"/>
          <p14:tracePt t="25252" x="4152900" y="1701800"/>
          <p14:tracePt t="25269" x="4051300" y="1574800"/>
          <p14:tracePt t="25286" x="3949700" y="1428750"/>
          <p14:tracePt t="25302" x="3848100" y="1282700"/>
          <p14:tracePt t="25319" x="3752850" y="1155700"/>
          <p14:tracePt t="25336" x="3683000" y="1028700"/>
          <p14:tracePt t="25352" x="3619500" y="927100"/>
          <p14:tracePt t="25370" x="3568700" y="838200"/>
          <p14:tracePt t="25385" x="3556000" y="831850"/>
          <p14:tracePt t="25402" x="3549650" y="812800"/>
          <p14:tracePt t="25419" x="3549650" y="806450"/>
          <p14:tracePt t="25435" x="3549650" y="800100"/>
          <p14:tracePt t="25835" x="3556000" y="825500"/>
          <p14:tracePt t="25842" x="3568700" y="857250"/>
          <p14:tracePt t="25852" x="3587750" y="869950"/>
          <p14:tracePt t="25869" x="3625850" y="920750"/>
          <p14:tracePt t="25885" x="3695700" y="952500"/>
          <p14:tracePt t="25902" x="3778250" y="984250"/>
          <p14:tracePt t="25919" x="3892550" y="1016000"/>
          <p14:tracePt t="25935" x="3975100" y="1035050"/>
          <p14:tracePt t="25952" x="4025900" y="1060450"/>
          <p14:tracePt t="26002" x="4044950" y="1060450"/>
          <p14:tracePt t="26011" x="4064000" y="1060450"/>
          <p14:tracePt t="26019" x="4095750" y="1060450"/>
          <p14:tracePt t="26036" x="4229100" y="1111250"/>
          <p14:tracePt t="26052" x="4457700" y="1168400"/>
          <p14:tracePt t="26069" x="4641850" y="1244600"/>
          <p14:tracePt t="26086" x="4737100" y="1263650"/>
          <p14:tracePt t="26102" x="4756150" y="1270000"/>
          <p14:tracePt t="26236" x="4749800" y="1270000"/>
          <p14:tracePt t="26258" x="4737100" y="1270000"/>
          <p14:tracePt t="26274" x="4737100" y="1263650"/>
          <p14:tracePt t="26283" x="4724400" y="1257300"/>
          <p14:tracePt t="26298" x="4724400" y="1250950"/>
          <p14:tracePt t="26306" x="4724400" y="1238250"/>
          <p14:tracePt t="26322" x="4718050" y="1231900"/>
          <p14:tracePt t="26506" x="4724400" y="1238250"/>
          <p14:tracePt t="26514" x="4756150" y="1257300"/>
          <p14:tracePt t="26522" x="4756150" y="1263650"/>
          <p14:tracePt t="26536" x="4781550" y="1270000"/>
          <p14:tracePt t="26553" x="4813300" y="1282700"/>
          <p14:tracePt t="26569" x="4870450" y="1289050"/>
          <p14:tracePt t="26586" x="5041900" y="1333500"/>
          <p14:tracePt t="26603" x="5181600" y="1358900"/>
          <p14:tracePt t="26619" x="5302250" y="1384300"/>
          <p14:tracePt t="26636" x="5410200" y="1409700"/>
          <p14:tracePt t="26653" x="5492750" y="1441450"/>
          <p14:tracePt t="26669" x="5549900" y="1479550"/>
          <p14:tracePt t="26686" x="5607050" y="1549400"/>
          <p14:tracePt t="26703" x="5664200" y="1631950"/>
          <p14:tracePt t="26719" x="5734050" y="1746250"/>
          <p14:tracePt t="26736" x="5791200" y="1835150"/>
          <p14:tracePt t="26753" x="5854700" y="1924050"/>
          <p14:tracePt t="26769" x="5899150" y="2012950"/>
          <p14:tracePt t="26786" x="5956300" y="2114550"/>
          <p14:tracePt t="26803" x="6038850" y="2209800"/>
          <p14:tracePt t="26819" x="6127750" y="2311400"/>
          <p14:tracePt t="26836" x="6267450" y="2400300"/>
          <p14:tracePt t="26853" x="6419850" y="2451100"/>
          <p14:tracePt t="26869" x="6540500" y="2482850"/>
          <p14:tracePt t="26886" x="6616700" y="2495550"/>
          <p14:tracePt t="26902" x="6635750" y="2495550"/>
          <p14:tracePt t="27002" x="6623050" y="2520950"/>
          <p14:tracePt t="27010" x="6623050" y="2546350"/>
          <p14:tracePt t="27019" x="6616700" y="2578100"/>
          <p14:tracePt t="27036" x="6604000" y="2635250"/>
          <p14:tracePt t="27053" x="6591300" y="2654300"/>
          <p14:tracePt t="27362" x="6578600" y="2635250"/>
          <p14:tracePt t="27371" x="6578600" y="2628900"/>
          <p14:tracePt t="27378" x="6578600" y="2622550"/>
          <p14:tracePt t="27387" x="6572250" y="2609850"/>
          <p14:tracePt t="27403" x="6559550" y="2584450"/>
          <p14:tracePt t="27420" x="6546850" y="2559050"/>
          <p14:tracePt t="27436" x="6546850" y="2540000"/>
          <p14:tracePt t="27453" x="6546850" y="2533650"/>
          <p14:tracePt t="27470" x="6546850" y="2508250"/>
          <p14:tracePt t="27682" x="6540500" y="2508250"/>
          <p14:tracePt t="27690" x="6534150" y="2514600"/>
          <p14:tracePt t="27706" x="6527800" y="2527300"/>
          <p14:tracePt t="27714" x="6515100" y="2546350"/>
          <p14:tracePt t="27722" x="6508750" y="2546350"/>
          <p14:tracePt t="27736" x="6496050" y="2559050"/>
          <p14:tracePt t="27754" x="6394450" y="2635250"/>
          <p14:tracePt t="27770" x="6350000" y="2679700"/>
          <p14:tracePt t="27786" x="6153150" y="2781300"/>
          <p14:tracePt t="27803" x="6013450" y="2819400"/>
          <p14:tracePt t="27820" x="5911850" y="2832100"/>
          <p14:tracePt t="27836" x="5784850" y="2832100"/>
          <p14:tracePt t="27853" x="5689600" y="2857500"/>
          <p14:tracePt t="27870" x="5613400" y="2882900"/>
          <p14:tracePt t="27886" x="5588000" y="2889250"/>
          <p14:tracePt t="27903" x="5575300" y="2901950"/>
          <p14:tracePt t="27920" x="5562600" y="2908300"/>
          <p14:tracePt t="27936" x="5556250" y="2908300"/>
          <p14:tracePt t="27952" x="5537200" y="2914650"/>
          <p14:tracePt t="27969" x="5473700" y="2971800"/>
          <p14:tracePt t="27986" x="5397500" y="3022600"/>
          <p14:tracePt t="28003" x="5302250" y="3086100"/>
          <p14:tracePt t="28020" x="5232400" y="3124200"/>
          <p14:tracePt t="28036" x="5200650" y="3143250"/>
          <p14:tracePt t="28053" x="5168900" y="3162300"/>
          <p14:tracePt t="28070" x="5149850" y="3175000"/>
          <p14:tracePt t="28086" x="5111750" y="3175000"/>
          <p14:tracePt t="28103" x="5073650" y="3175000"/>
          <p14:tracePt t="28120" x="4984750" y="3175000"/>
          <p14:tracePt t="28137" x="4845050" y="3136900"/>
          <p14:tracePt t="28140" x="4768850" y="3124200"/>
          <p14:tracePt t="28154" x="4616450" y="3067050"/>
          <p14:tracePt t="28170" x="4438650" y="2965450"/>
          <p14:tracePt t="28186" x="4279900" y="2844800"/>
          <p14:tracePt t="28203" x="4133850" y="2698750"/>
          <p14:tracePt t="28220" x="4032250" y="2571750"/>
          <p14:tracePt t="28237" x="3981450" y="2495550"/>
          <p14:tracePt t="28253" x="3981450" y="2489200"/>
          <p14:tracePt t="28270" x="3981450" y="2482850"/>
          <p14:tracePt t="28286" x="3981450" y="2476500"/>
          <p14:tracePt t="28426" x="3981450" y="2482850"/>
          <p14:tracePt t="28434" x="3981450" y="2489200"/>
          <p14:tracePt t="28442" x="3981450" y="2495550"/>
          <p14:tracePt t="28453" x="3981450" y="2508250"/>
          <p14:tracePt t="28470" x="3981450" y="2533650"/>
          <p14:tracePt t="28486" x="3994150" y="2565400"/>
          <p14:tracePt t="28503" x="4032250" y="2628900"/>
          <p14:tracePt t="28520" x="4064000" y="2698750"/>
          <p14:tracePt t="28537" x="4114800" y="2762250"/>
          <p14:tracePt t="28554" x="4159250" y="2806700"/>
          <p14:tracePt t="28570" x="4165600" y="2806700"/>
          <p14:tracePt t="28603" x="4178300" y="2806700"/>
          <p14:tracePt t="28619" x="4184650" y="2806700"/>
          <p14:tracePt t="28636" x="4191000" y="2806700"/>
          <p14:tracePt t="28653" x="4197350" y="2806700"/>
          <p14:tracePt t="28670" x="4216400" y="2806700"/>
          <p14:tracePt t="28687" x="4241800" y="2806700"/>
          <p14:tracePt t="28703" x="4311650" y="2806700"/>
          <p14:tracePt t="28720" x="4432300" y="2806700"/>
          <p14:tracePt t="28737" x="4552950" y="2813050"/>
          <p14:tracePt t="28754" x="4629150" y="2857500"/>
          <p14:tracePt t="28770" x="4673600" y="2908300"/>
          <p14:tracePt t="28787" x="4686300" y="2978150"/>
          <p14:tracePt t="28803" x="4686300" y="3073400"/>
          <p14:tracePt t="28820" x="4699000" y="3219450"/>
          <p14:tracePt t="28837" x="4724400" y="3359150"/>
          <p14:tracePt t="28853" x="4775200" y="3448050"/>
          <p14:tracePt t="28870" x="4838700" y="3536950"/>
          <p14:tracePt t="28886" x="4895850" y="3568700"/>
          <p14:tracePt t="28903" x="4921250" y="3581400"/>
          <p14:tracePt t="28936" x="4933950" y="3581400"/>
          <p14:tracePt t="28970" x="4940300" y="3581400"/>
          <p14:tracePt t="28978" x="4946650" y="3581400"/>
          <p14:tracePt t="28987" x="4953000" y="3581400"/>
          <p14:tracePt t="29003" x="4972050" y="3581400"/>
          <p14:tracePt t="29020" x="5054600" y="3581400"/>
          <p14:tracePt t="29037" x="5207000" y="3594100"/>
          <p14:tracePt t="29053" x="5359400" y="3606800"/>
          <p14:tracePt t="29071" x="5448300" y="3606800"/>
          <p14:tracePt t="29087" x="5480050" y="3606800"/>
          <p14:tracePt t="29203" x="5486400" y="3606800"/>
          <p14:tracePt t="29210" x="5499100" y="3619500"/>
          <p14:tracePt t="29220" x="5505450" y="3619500"/>
          <p14:tracePt t="29237" x="5556250" y="3619500"/>
          <p14:tracePt t="29253" x="5645150" y="3632200"/>
          <p14:tracePt t="29270" x="5721350" y="3638550"/>
          <p14:tracePt t="29287" x="5753100" y="3638550"/>
          <p14:tracePt t="29770" x="5746750" y="3632200"/>
          <p14:tracePt t="29787" x="5740400" y="3632200"/>
          <p14:tracePt t="29887" x="5740400" y="3619500"/>
          <p14:tracePt t="29904" x="5740400" y="3613150"/>
          <p14:tracePt t="29921" x="5727700" y="3594100"/>
          <p14:tracePt t="31746" x="5727700" y="3587750"/>
        </p14:tracePtLst>
      </p14:laserTraceLst>
    </p:ext>
  </p:extLst>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1"/>
          <p:cNvPicPr>
            <a:picLocks noChangeAspect="1" noChangeArrowheads="1"/>
          </p:cNvPicPr>
          <p:nvPr/>
        </p:nvPicPr>
        <p:blipFill>
          <a:blip r:embed="rId3">
            <a:extLst>
              <a:ext uri="{28A0092B-C50C-407E-A947-70E740481C1C}">
                <a14:useLocalDpi xmlns:a14="http://schemas.microsoft.com/office/drawing/2010/main" val="0"/>
              </a:ext>
            </a:extLst>
          </a:blip>
          <a:srcRect b="4774"/>
          <a:stretch>
            <a:fillRect/>
          </a:stretch>
        </p:blipFill>
        <p:spPr bwMode="auto">
          <a:xfrm>
            <a:off x="2200276" y="944564"/>
            <a:ext cx="7827963" cy="417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004596"/>
      </p:ext>
    </p:extLst>
  </p:cSld>
  <p:clrMapOvr>
    <a:masterClrMapping/>
  </p:clrMapOvr>
  <mc:AlternateContent xmlns:mc="http://schemas.openxmlformats.org/markup-compatibility/2006">
    <mc:Choice xmlns:p14="http://schemas.microsoft.com/office/powerpoint/2010/main" Requires="p14">
      <p:transition spd="slow" p14:dur="2000" advTm="6303"/>
    </mc:Choice>
    <mc:Fallback>
      <p:transition spd="slow" advTm="6303"/>
    </mc:Fallback>
  </mc:AlternateContent>
  <p:timing>
    <p:tnLst>
      <p:par>
        <p:cTn id="1" dur="indefinite" restart="never" nodeType="tmRoot"/>
      </p:par>
    </p:tnLst>
  </p:timing>
  <p:extLst>
    <p:ext uri="{3A86A75C-4F4B-4683-9AE1-C65F6400EC91}">
      <p14:laserTraceLst xmlns:p14="http://schemas.microsoft.com/office/powerpoint/2010/main">
        <p14:tracePtLst>
          <p14:tracePt t="656" x="5753100" y="3556000"/>
          <p14:tracePt t="663" x="5873750" y="3473450"/>
          <p14:tracePt t="671" x="5949950" y="3416300"/>
          <p14:tracePt t="679" x="5988050" y="3378200"/>
          <p14:tracePt t="696" x="6045200" y="3308350"/>
          <p14:tracePt t="712" x="6096000" y="3200400"/>
          <p14:tracePt t="729" x="6140450" y="3092450"/>
          <p14:tracePt t="745" x="6178550" y="2959100"/>
          <p14:tracePt t="762" x="6223000" y="2844800"/>
          <p14:tracePt t="779" x="6248400" y="2755900"/>
          <p14:tracePt t="795" x="6280150" y="2673350"/>
          <p14:tracePt t="812" x="6350000" y="2584450"/>
          <p14:tracePt t="829" x="6413500" y="2514600"/>
          <p14:tracePt t="845" x="6464300" y="2451100"/>
          <p14:tracePt t="862" x="6502400" y="2400300"/>
          <p14:tracePt t="879" x="6534150" y="2362200"/>
          <p14:tracePt t="896" x="6553200" y="2343150"/>
          <p14:tracePt t="912" x="6559550" y="2330450"/>
          <p14:tracePt t="929" x="6565900" y="2317750"/>
          <p14:tracePt t="946" x="6578600" y="2305050"/>
          <p14:tracePt t="962" x="6597650" y="2279650"/>
          <p14:tracePt t="979" x="6610350" y="2247900"/>
          <p14:tracePt t="996" x="6629400" y="2216150"/>
          <p14:tracePt t="1012" x="6635750" y="2203450"/>
          <p14:tracePt t="1029" x="6648450" y="2184400"/>
          <p14:tracePt t="1031" x="6648450" y="2178050"/>
          <p14:tracePt t="1056" x="6648450" y="2171700"/>
          <p14:tracePt t="1271" x="6648450" y="2178050"/>
          <p14:tracePt t="1287" x="6642100" y="2184400"/>
          <p14:tracePt t="1311" x="6642100" y="2197100"/>
          <p14:tracePt t="1319" x="6642100" y="2203450"/>
          <p14:tracePt t="1329" x="6635750" y="2209800"/>
          <p14:tracePt t="1351" x="6635750" y="2222500"/>
          <p14:tracePt t="1375" x="6635750" y="2228850"/>
          <p14:tracePt t="1391" x="6635750" y="2235200"/>
          <p14:tracePt t="1423" x="6629400" y="2254250"/>
          <p14:tracePt t="1479" x="6623050" y="2266950"/>
          <p14:tracePt t="1488" x="6616700" y="2273300"/>
          <p14:tracePt t="1503" x="6616700" y="2279650"/>
          <p14:tracePt t="1512" x="6616700" y="2286000"/>
          <p14:tracePt t="1529" x="6610350" y="2317750"/>
          <p14:tracePt t="1546" x="6597650" y="2330450"/>
          <p14:tracePt t="1562" x="6578600" y="2387600"/>
          <p14:tracePt t="1579" x="6553200" y="2457450"/>
          <p14:tracePt t="1596" x="6515100" y="2559050"/>
          <p14:tracePt t="1612" x="6477000" y="2641600"/>
          <p14:tracePt t="1629" x="6426200" y="2736850"/>
          <p14:tracePt t="1646" x="6394450" y="2813050"/>
          <p14:tracePt t="1663" x="6337300" y="2921000"/>
          <p14:tracePt t="1679" x="6299200" y="2984500"/>
          <p14:tracePt t="1696" x="6273800" y="3067050"/>
          <p14:tracePt t="1712" x="6254750" y="3143250"/>
          <p14:tracePt t="1729" x="6229350" y="3200400"/>
          <p14:tracePt t="1746" x="6216650" y="3257550"/>
          <p14:tracePt t="1762" x="6216650" y="3308350"/>
          <p14:tracePt t="1779" x="6216650" y="3346450"/>
          <p14:tracePt t="1796" x="6216650" y="3384550"/>
          <p14:tracePt t="1812" x="6216650" y="3397250"/>
          <p14:tracePt t="1829" x="6216650" y="3409950"/>
          <p14:tracePt t="1846" x="6216650" y="3416300"/>
          <p14:tracePt t="3760" x="6191250" y="3422650"/>
          <p14:tracePt t="3767" x="6089650" y="3422650"/>
          <p14:tracePt t="3780" x="5848350" y="3422650"/>
          <p14:tracePt t="3796" x="5181600" y="3422650"/>
          <p14:tracePt t="3813" x="4972050" y="3422650"/>
          <p14:tracePt t="3830" x="4946650" y="3416300"/>
          <p14:tracePt t="3847" x="4870450" y="3384550"/>
          <p14:tracePt t="3863" x="4813300" y="3340100"/>
          <p14:tracePt t="3880" x="4794250" y="3321050"/>
          <p14:tracePt t="3897" x="4781550" y="3308350"/>
          <p14:tracePt t="3913" x="4756150" y="3295650"/>
          <p14:tracePt t="3930" x="4743450" y="3282950"/>
          <p14:tracePt t="3946" x="4730750" y="3282950"/>
          <p14:tracePt t="3963" x="4730750" y="3276600"/>
          <p14:tracePt t="3996" x="4718050" y="3276600"/>
          <p14:tracePt t="4111" x="4724400" y="3276600"/>
          <p14:tracePt t="4120" x="4743450" y="3276600"/>
          <p14:tracePt t="4130" x="4749800" y="3276600"/>
          <p14:tracePt t="4147" x="4800600" y="3276600"/>
          <p14:tracePt t="4163" x="4870450" y="3276600"/>
          <p14:tracePt t="4180" x="4927600" y="3244850"/>
          <p14:tracePt t="4196" x="4991100" y="3206750"/>
          <p14:tracePt t="4213" x="5010150" y="3181350"/>
          <p14:tracePt t="4231" x="5041900" y="3155950"/>
          <p14:tracePt t="4375" x="5073650" y="3155950"/>
          <p14:tracePt t="4383" x="5130800" y="3162300"/>
          <p14:tracePt t="4391" x="5200650" y="3200400"/>
          <p14:tracePt t="4399" x="5334000" y="3251200"/>
          <p14:tracePt t="4413" x="5480050" y="3321050"/>
          <p14:tracePt t="4431" x="6178550" y="3562350"/>
          <p14:tracePt t="4447" x="6692900" y="3702050"/>
          <p14:tracePt t="4463" x="7092950" y="3765550"/>
          <p14:tracePt t="4480" x="7264400" y="3765550"/>
          <p14:tracePt t="4497" x="7302500" y="3765550"/>
          <p14:tracePt t="4513" x="7308850" y="3765550"/>
          <p14:tracePt t="4776" x="7308850" y="3752850"/>
          <p14:tracePt t="4783" x="7302500" y="3727450"/>
          <p14:tracePt t="4799" x="7296150" y="3721100"/>
          <p14:tracePt t="4808" x="7296150" y="3708400"/>
          <p14:tracePt t="4815" x="7289800" y="3708400"/>
          <p14:tracePt t="4831" x="7277100" y="3663950"/>
          <p14:tracePt t="4847" x="7270750" y="3657600"/>
          <p14:tracePt t="4863" x="7270750" y="3651250"/>
        </p14:tracePtLst>
      </p14:laserTraceLst>
    </p:ext>
  </p:extLst>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003301"/>
            <a:ext cx="8248650"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0240032"/>
      </p:ext>
    </p:extLst>
  </p:cSld>
  <p:clrMapOvr>
    <a:masterClrMapping/>
  </p:clrMapOvr>
  <mc:AlternateContent xmlns:mc="http://schemas.openxmlformats.org/markup-compatibility/2006">
    <mc:Choice xmlns:p14="http://schemas.microsoft.com/office/powerpoint/2010/main" Requires="p14">
      <p:transition spd="slow" p14:dur="2000" advTm="12544"/>
    </mc:Choice>
    <mc:Fallback>
      <p:transition spd="slow" advTm="12544"/>
    </mc:Fallback>
  </mc:AlternateContent>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89100" y="841375"/>
            <a:ext cx="8751888" cy="492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a:spLocks noChangeArrowheads="1"/>
          </p:cNvSpPr>
          <p:nvPr/>
        </p:nvSpPr>
        <p:spPr bwMode="auto">
          <a:xfrm>
            <a:off x="4383089" y="3481388"/>
            <a:ext cx="2236787" cy="1085850"/>
          </a:xfrm>
          <a:prstGeom prst="roundRect">
            <a:avLst>
              <a:gd name="adj" fmla="val 16667"/>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541601315"/>
      </p:ext>
    </p:extLst>
  </p:cSld>
  <p:clrMapOvr>
    <a:masterClrMapping/>
  </p:clrMapOvr>
  <mc:AlternateContent xmlns:mc="http://schemas.openxmlformats.org/markup-compatibility/2006">
    <mc:Choice xmlns:p14="http://schemas.microsoft.com/office/powerpoint/2010/main" Requires="p14">
      <p:transition spd="slow" p14:dur="2000" advTm="18368"/>
    </mc:Choice>
    <mc:Fallback>
      <p:transition spd="slow" advTm="1836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1095" x="7099300" y="3613150"/>
          <p14:tracePt t="1103" x="6445250" y="3613150"/>
          <p14:tracePt t="1111" x="5708650" y="3613150"/>
          <p14:tracePt t="1120" x="5264150" y="3613150"/>
          <p14:tracePt t="1137" x="4794250" y="3517900"/>
          <p14:tracePt t="1153" x="4114800" y="3473450"/>
          <p14:tracePt t="1170" x="3390900" y="3473450"/>
          <p14:tracePt t="1187" x="2889250" y="3486150"/>
          <p14:tracePt t="1203" x="2641600" y="3594100"/>
          <p14:tracePt t="1220" x="2444750" y="3803650"/>
          <p14:tracePt t="1237" x="2343150" y="4216400"/>
          <p14:tracePt t="1254" x="2343150" y="4768850"/>
          <p14:tracePt t="1271" x="2679700" y="5511800"/>
          <p14:tracePt t="1287" x="3086100" y="5918200"/>
          <p14:tracePt t="1303" x="3606800" y="6108700"/>
          <p14:tracePt t="1320" x="4368800" y="6134100"/>
          <p14:tracePt t="1337" x="5276850" y="5867400"/>
          <p14:tracePt t="1354" x="6032500" y="5340350"/>
          <p14:tracePt t="1370" x="6445250" y="4737100"/>
          <p14:tracePt t="1387" x="6565900" y="4197350"/>
          <p14:tracePt t="1403" x="6572250" y="3835400"/>
          <p14:tracePt t="1420" x="6375400" y="3575050"/>
          <p14:tracePt t="1437" x="6096000" y="3384550"/>
          <p14:tracePt t="1453" x="5880100" y="3333750"/>
          <p14:tracePt t="1471" x="5505450" y="3422650"/>
          <p14:tracePt t="1487" x="5295900" y="3644900"/>
          <p14:tracePt t="1504" x="5143500" y="4083050"/>
          <p14:tracePt t="1520" x="5124450" y="4470400"/>
          <p14:tracePt t="1537" x="5226050" y="4711700"/>
          <p14:tracePt t="1553" x="5391150" y="4762500"/>
          <p14:tracePt t="1570" x="5549900" y="4762500"/>
          <p14:tracePt t="1587" x="5676900" y="4660900"/>
          <p14:tracePt t="1603" x="5727700" y="4483100"/>
          <p14:tracePt t="1620" x="5727700" y="4349750"/>
          <p14:tracePt t="1637" x="5676900" y="4279900"/>
          <p14:tracePt t="1654" x="5600700" y="4241800"/>
          <p14:tracePt t="1671" x="5581650" y="4241800"/>
          <p14:tracePt t="1703" x="5575300" y="4241800"/>
          <p14:tracePt t="1720" x="5568950" y="4241800"/>
          <p14:tracePt t="1737" x="5562600" y="4254500"/>
          <p14:tracePt t="1754" x="5556250" y="4260850"/>
          <p14:tracePt t="1787" x="5549900" y="4273550"/>
          <p14:tracePt t="1804" x="5543550" y="4273550"/>
          <p14:tracePt t="1821" x="5537200" y="4273550"/>
          <p14:tracePt t="1837" x="5530850" y="4273550"/>
          <p14:tracePt t="1854" x="5505450" y="4267200"/>
          <p14:tracePt t="1871" x="5505450" y="4235450"/>
          <p14:tracePt t="1887" x="5505450" y="4216400"/>
          <p14:tracePt t="1904" x="5505450" y="4197350"/>
          <p14:tracePt t="1937" x="5505450" y="4191000"/>
          <p14:tracePt t="1968" x="5499100" y="4184650"/>
          <p14:tracePt t="1983" x="5492750" y="4178300"/>
          <p14:tracePt t="1991" x="5486400" y="4171950"/>
          <p14:tracePt t="2003" x="5480050" y="4171950"/>
          <p14:tracePt t="2020" x="5461000" y="4165600"/>
          <p14:tracePt t="2037" x="5422900" y="4165600"/>
          <p14:tracePt t="2053" x="5359400" y="4152900"/>
          <p14:tracePt t="2070" x="5283200" y="4140200"/>
          <p14:tracePt t="2087" x="5257800" y="4140200"/>
          <p14:tracePt t="2103" x="5251450" y="4133850"/>
          <p14:tracePt t="2183" x="5245100" y="4133850"/>
          <p14:tracePt t="2191" x="5245100" y="4121150"/>
          <p14:tracePt t="2255" x="5245100" y="4114800"/>
          <p14:tracePt t="2279" x="5245100" y="4108450"/>
          <p14:tracePt t="2880" x="5257800" y="4108450"/>
          <p14:tracePt t="2896" x="5276850" y="4108450"/>
          <p14:tracePt t="2903" x="5283200" y="4108450"/>
          <p14:tracePt t="2911" x="5302250" y="4114800"/>
          <p14:tracePt t="2921" x="5314950" y="4114800"/>
          <p14:tracePt t="2937" x="5353050" y="4114800"/>
          <p14:tracePt t="2954" x="5461000" y="4114800"/>
          <p14:tracePt t="2971" x="5632450" y="4051300"/>
          <p14:tracePt t="2987" x="5797550" y="3975100"/>
          <p14:tracePt t="3004" x="6051550" y="3860800"/>
          <p14:tracePt t="3021" x="6184900" y="3784600"/>
          <p14:tracePt t="3037" x="6210300" y="3759200"/>
          <p14:tracePt t="3055" x="6229350" y="3740150"/>
          <p14:tracePt t="3071" x="6229350" y="3733800"/>
          <p14:tracePt t="3087" x="6229350" y="3721100"/>
          <p14:tracePt t="3104" x="6229350" y="3714750"/>
          <p14:tracePt t="3121" x="6229350" y="3695700"/>
          <p14:tracePt t="3154" x="6229350" y="3689350"/>
          <p14:tracePt t="3303" x="6216650" y="3689350"/>
          <p14:tracePt t="3311" x="6210300" y="3702050"/>
          <p14:tracePt t="3321" x="6184900" y="3727450"/>
          <p14:tracePt t="3337" x="6178550" y="3771900"/>
          <p14:tracePt t="3354" x="6165850" y="3797300"/>
          <p14:tracePt t="3371" x="6146800" y="3816350"/>
          <p14:tracePt t="3387" x="6121400" y="3854450"/>
          <p14:tracePt t="3404" x="6089650" y="3873500"/>
          <p14:tracePt t="3421" x="6051550" y="3892550"/>
          <p14:tracePt t="3437" x="6026150" y="3892550"/>
          <p14:tracePt t="3455" x="6007100" y="3892550"/>
          <p14:tracePt t="3471" x="5994400" y="3892550"/>
          <p14:tracePt t="3488" x="5981700" y="3879850"/>
          <p14:tracePt t="3504" x="5981700" y="3860800"/>
          <p14:tracePt t="3537" x="5981700" y="3854450"/>
          <p14:tracePt t="4144" x="5981700" y="3848100"/>
          <p14:tracePt t="4375" x="5988050" y="3841750"/>
          <p14:tracePt t="4391" x="5994400" y="3854450"/>
          <p14:tracePt t="4407" x="5994400" y="3860800"/>
          <p14:tracePt t="4415" x="5994400" y="3873500"/>
          <p14:tracePt t="4423" x="5994400" y="3892550"/>
          <p14:tracePt t="4439" x="5994400" y="3911600"/>
          <p14:tracePt t="4454" x="5994400" y="3917950"/>
          <p14:tracePt t="4471" x="5994400" y="3924300"/>
          <p14:tracePt t="4487" x="5994400" y="3943350"/>
          <p14:tracePt t="4504" x="5994400" y="3956050"/>
          <p14:tracePt t="4521" x="5975350" y="3994150"/>
          <p14:tracePt t="4538" x="5835650" y="4051300"/>
          <p14:tracePt t="4554" x="5676900" y="4108450"/>
          <p14:tracePt t="4571" x="5505450" y="4133850"/>
          <p14:tracePt t="4588" x="5384800" y="4152900"/>
          <p14:tracePt t="4604" x="5314950" y="4152900"/>
          <p14:tracePt t="4621" x="5308600" y="4152900"/>
          <p14:tracePt t="4704" x="5302250" y="4152900"/>
          <p14:tracePt t="4735" x="5295900" y="4152900"/>
          <p14:tracePt t="4743" x="5295900" y="4146550"/>
          <p14:tracePt t="4755" x="5295900" y="4140200"/>
          <p14:tracePt t="4771" x="5289550" y="4140200"/>
          <p14:tracePt t="4788" x="5283200" y="4127500"/>
          <p14:tracePt t="4804" x="5276850" y="4114800"/>
          <p14:tracePt t="4847" x="5270500" y="4114800"/>
          <p14:tracePt t="5216" x="5276850" y="4114800"/>
          <p14:tracePt t="5232" x="5289550" y="4114800"/>
          <p14:tracePt t="5240" x="5295900" y="4114800"/>
          <p14:tracePt t="5248" x="5314950" y="4114800"/>
          <p14:tracePt t="5256" x="5334000" y="4114800"/>
          <p14:tracePt t="5271" x="5372100" y="4114800"/>
          <p14:tracePt t="5288" x="5422900" y="4114800"/>
          <p14:tracePt t="5305" x="5461000" y="4114800"/>
          <p14:tracePt t="5321" x="5499100" y="4114800"/>
          <p14:tracePt t="5338" x="5549900" y="4108450"/>
          <p14:tracePt t="5355" x="5600700" y="4108450"/>
          <p14:tracePt t="5372" x="5619750" y="4095750"/>
          <p14:tracePt t="5388" x="5645150" y="4095750"/>
          <p14:tracePt t="5404" x="5683250" y="4095750"/>
          <p14:tracePt t="5421" x="5734050" y="4095750"/>
          <p14:tracePt t="5438" x="5791200" y="4089400"/>
          <p14:tracePt t="5454" x="5810250" y="4089400"/>
          <p14:tracePt t="5471" x="5822950" y="4083050"/>
          <p14:tracePt t="5519" x="5829300" y="4076700"/>
          <p14:tracePt t="5535" x="5835650" y="4076700"/>
          <p14:tracePt t="5543" x="5842000" y="4076700"/>
          <p14:tracePt t="5567" x="5854700" y="4076700"/>
          <p14:tracePt t="5583" x="5861050" y="4076700"/>
          <p14:tracePt t="5591" x="5867400" y="4076700"/>
          <p14:tracePt t="5604" x="5873750" y="4076700"/>
          <p14:tracePt t="5621" x="5905500" y="4076700"/>
          <p14:tracePt t="5638" x="5975350" y="4076700"/>
          <p14:tracePt t="5654" x="6013450" y="4076700"/>
          <p14:tracePt t="5671" x="6038850" y="4076700"/>
          <p14:tracePt t="5688" x="6045200" y="4076700"/>
          <p14:tracePt t="5761" x="6057900" y="4076700"/>
          <p14:tracePt t="5783" x="6070600" y="4076700"/>
          <p14:tracePt t="5815" x="6070600" y="4083050"/>
          <p14:tracePt t="5831" x="6070600" y="4095750"/>
          <p14:tracePt t="5847" x="6070600" y="4102100"/>
          <p14:tracePt t="5855" x="6070600" y="4108450"/>
          <p14:tracePt t="5872" x="6070600" y="4114800"/>
          <p14:tracePt t="5887" x="6064250" y="4127500"/>
          <p14:tracePt t="5895" x="6064250" y="4133850"/>
          <p14:tracePt t="5905" x="6057900" y="4146550"/>
          <p14:tracePt t="5921" x="6038850" y="4159250"/>
          <p14:tracePt t="5938" x="6007100" y="4165600"/>
          <p14:tracePt t="5955" x="5956300" y="4165600"/>
          <p14:tracePt t="5972" x="5918200" y="4165600"/>
          <p14:tracePt t="5988" x="5867400" y="4165600"/>
          <p14:tracePt t="6005" x="5842000" y="4165600"/>
          <p14:tracePt t="6021" x="5803900" y="4165600"/>
          <p14:tracePt t="6038" x="5740400" y="4165600"/>
          <p14:tracePt t="6055" x="5702300" y="4165600"/>
          <p14:tracePt t="6071" x="5651500" y="4165600"/>
          <p14:tracePt t="6088" x="5638800" y="4165600"/>
          <p14:tracePt t="6105" x="5607050" y="4165600"/>
          <p14:tracePt t="6122" x="5594350" y="4165600"/>
          <p14:tracePt t="6139" x="5568950" y="4165600"/>
          <p14:tracePt t="6155" x="5530850" y="4165600"/>
          <p14:tracePt t="6172" x="5461000" y="4165600"/>
          <p14:tracePt t="6188" x="5410200" y="4165600"/>
          <p14:tracePt t="6205" x="5384800" y="4165600"/>
          <p14:tracePt t="6222" x="5365750" y="4165600"/>
          <p14:tracePt t="6304" x="5359400" y="4165600"/>
          <p14:tracePt t="6367" x="5378450" y="4165600"/>
          <p14:tracePt t="6375" x="5391150" y="4165600"/>
          <p14:tracePt t="6383" x="5410200" y="4171950"/>
          <p14:tracePt t="6391" x="5416550" y="4171950"/>
          <p14:tracePt t="6405" x="5448300" y="4171950"/>
          <p14:tracePt t="6421" x="5486400" y="4171950"/>
          <p14:tracePt t="6438" x="5537200" y="4171950"/>
          <p14:tracePt t="6455" x="5607050" y="4171950"/>
          <p14:tracePt t="6472" x="5651500" y="4171950"/>
          <p14:tracePt t="6488" x="5676900" y="4171950"/>
          <p14:tracePt t="6505" x="5715000" y="4171950"/>
          <p14:tracePt t="6522" x="5734050" y="4171950"/>
          <p14:tracePt t="6539" x="5759450" y="4171950"/>
          <p14:tracePt t="6555" x="5797550" y="4171950"/>
          <p14:tracePt t="6572" x="5822950" y="4178300"/>
          <p14:tracePt t="6588" x="5854700" y="4178300"/>
          <p14:tracePt t="6605" x="5861050" y="4178300"/>
          <p14:tracePt t="6622" x="5880100" y="4178300"/>
          <p14:tracePt t="6638" x="5886450" y="4178300"/>
          <p14:tracePt t="6655" x="5937250" y="4178300"/>
          <p14:tracePt t="6672" x="6019800" y="4191000"/>
          <p14:tracePt t="6689" x="6108700" y="4191000"/>
          <p14:tracePt t="6705" x="6159500" y="4191000"/>
          <p14:tracePt t="6722" x="6172200" y="4191000"/>
          <p14:tracePt t="6815" x="6159500" y="4203700"/>
          <p14:tracePt t="6823" x="6134100" y="4210050"/>
          <p14:tracePt t="6832" x="6102350" y="4210050"/>
          <p14:tracePt t="6840" x="6076950" y="4222750"/>
          <p14:tracePt t="6855" x="6019800" y="4222750"/>
          <p14:tracePt t="6872" x="5975350" y="4222750"/>
          <p14:tracePt t="6889" x="5937250" y="4222750"/>
          <p14:tracePt t="6905" x="5905500" y="4222750"/>
          <p14:tracePt t="6922" x="5867400" y="4222750"/>
          <p14:tracePt t="6939" x="5842000" y="4222750"/>
          <p14:tracePt t="6955" x="5803900" y="4222750"/>
          <p14:tracePt t="6972" x="5784850" y="4222750"/>
          <p14:tracePt t="6989" x="5778500" y="4222750"/>
          <p14:tracePt t="7022" x="5759450" y="4222750"/>
          <p14:tracePt t="7039" x="5753100" y="4222750"/>
          <p14:tracePt t="7055" x="5695950" y="4229100"/>
          <p14:tracePt t="7072" x="5645150" y="4241800"/>
          <p14:tracePt t="7089" x="5562600" y="4248150"/>
          <p14:tracePt t="7105" x="5492750" y="4260850"/>
          <p14:tracePt t="7122" x="5448300" y="4267200"/>
          <p14:tracePt t="7139" x="5416550" y="4267200"/>
          <p14:tracePt t="7155" x="5410200" y="4273550"/>
          <p14:tracePt t="7172" x="5403850" y="4273550"/>
          <p14:tracePt t="7320" x="5397500" y="4279900"/>
          <p14:tracePt t="7344" x="5403850" y="4286250"/>
          <p14:tracePt t="7359" x="5410200" y="4286250"/>
          <p14:tracePt t="7367" x="5422900" y="4286250"/>
          <p14:tracePt t="7375" x="5429250" y="4286250"/>
          <p14:tracePt t="7389" x="5435600" y="4286250"/>
          <p14:tracePt t="7405" x="5461000" y="4286250"/>
          <p14:tracePt t="7423" x="5480050" y="4286250"/>
          <p14:tracePt t="7439" x="5499100" y="4286250"/>
          <p14:tracePt t="7455" x="5524500" y="4286250"/>
          <p14:tracePt t="7472" x="5549900" y="4286250"/>
          <p14:tracePt t="7489" x="5581650" y="4286250"/>
          <p14:tracePt t="7505" x="5613400" y="4286250"/>
          <p14:tracePt t="7522" x="5645150" y="4286250"/>
          <p14:tracePt t="7539" x="5657850" y="4286250"/>
          <p14:tracePt t="7555" x="5676900" y="4286250"/>
          <p14:tracePt t="7589" x="5689600" y="4286250"/>
          <p14:tracePt t="7606" x="5702300" y="4286250"/>
          <p14:tracePt t="7623" x="5715000" y="4286250"/>
          <p14:tracePt t="7639" x="5721350" y="4286250"/>
          <p14:tracePt t="7656" x="5753100" y="4286250"/>
          <p14:tracePt t="7672" x="5765800" y="4286250"/>
          <p14:tracePt t="7689" x="5791200" y="4286250"/>
          <p14:tracePt t="7705" x="5822950" y="4286250"/>
          <p14:tracePt t="7722" x="5848350" y="4286250"/>
          <p14:tracePt t="7739" x="5873750" y="4286250"/>
          <p14:tracePt t="7756" x="5880100" y="4286250"/>
          <p14:tracePt t="7772" x="5892800" y="4286250"/>
          <p14:tracePt t="7807" x="5899150" y="4286250"/>
          <p14:tracePt t="7840" x="5905500" y="4286250"/>
          <p14:tracePt t="7864" x="5918200" y="4286250"/>
          <p14:tracePt t="7888" x="5924550" y="4286250"/>
          <p14:tracePt t="7903" x="5930900" y="4286250"/>
          <p14:tracePt t="7911" x="5937250" y="4286250"/>
          <p14:tracePt t="7922" x="5956300" y="4286250"/>
          <p14:tracePt t="7939" x="5975350" y="4286250"/>
          <p14:tracePt t="7956" x="5994400" y="4286250"/>
          <p14:tracePt t="7972" x="6000750" y="4286250"/>
          <p14:tracePt t="7989" x="6007100" y="4286250"/>
          <p14:tracePt t="8031" x="6013450" y="4286250"/>
          <p14:tracePt t="8055" x="6026150" y="4286250"/>
          <p14:tracePt t="8071" x="6032500" y="4286250"/>
          <p14:tracePt t="8095" x="6051550" y="4286250"/>
          <p14:tracePt t="8144" x="6057900" y="4286250"/>
          <p14:tracePt t="8440" x="6026150" y="4298950"/>
          <p14:tracePt t="8447" x="5956300" y="4298950"/>
          <p14:tracePt t="8456" x="5886450" y="4311650"/>
          <p14:tracePt t="8472" x="5772150" y="4311650"/>
          <p14:tracePt t="8489" x="5683250" y="4311650"/>
          <p14:tracePt t="8506" x="5607050" y="4311650"/>
          <p14:tracePt t="8523" x="5530850" y="4311650"/>
          <p14:tracePt t="8539" x="5461000" y="4311650"/>
          <p14:tracePt t="8556" x="5410200" y="4311650"/>
          <p14:tracePt t="8572" x="5340350" y="4311650"/>
          <p14:tracePt t="8589" x="5314950" y="4311650"/>
          <p14:tracePt t="8605" x="5302250" y="4311650"/>
          <p14:tracePt t="8647" x="5302250" y="4318000"/>
          <p14:tracePt t="8671" x="5295900" y="4324350"/>
          <p14:tracePt t="8695" x="5289550" y="4324350"/>
          <p14:tracePt t="8703" x="5276850" y="4324350"/>
          <p14:tracePt t="8720" x="5270500" y="4330700"/>
          <p14:tracePt t="8759" x="5264150" y="4337050"/>
          <p14:tracePt t="8791" x="5257800" y="4343400"/>
          <p14:tracePt t="8807" x="5257800" y="4349750"/>
          <p14:tracePt t="8815" x="5257800" y="4356100"/>
          <p14:tracePt t="8839" x="5257800" y="4362450"/>
          <p14:tracePt t="8856" x="5257800" y="4368800"/>
          <p14:tracePt t="8863" x="5264150" y="4375150"/>
          <p14:tracePt t="8895" x="5270500" y="4375150"/>
          <p14:tracePt t="8911" x="5289550" y="4381500"/>
          <p14:tracePt t="8927" x="5295900" y="4381500"/>
          <p14:tracePt t="8937" x="5308600" y="4381500"/>
          <p14:tracePt t="8943" x="5314950" y="4381500"/>
          <p14:tracePt t="8959" x="5321300" y="4381500"/>
          <p14:tracePt t="8973" x="5334000" y="4381500"/>
          <p14:tracePt t="8989" x="5340350" y="4381500"/>
          <p14:tracePt t="9005" x="5346700" y="4381500"/>
          <p14:tracePt t="9022" x="5365750" y="4381500"/>
          <p14:tracePt t="9039" x="5372100" y="4381500"/>
          <p14:tracePt t="9055" x="5384800" y="4381500"/>
          <p14:tracePt t="9072" x="5416550" y="4381500"/>
          <p14:tracePt t="9089" x="5429250" y="4381500"/>
          <p14:tracePt t="9105" x="5448300" y="4381500"/>
          <p14:tracePt t="9122" x="5461000" y="4381500"/>
          <p14:tracePt t="9139" x="5480050" y="4381500"/>
          <p14:tracePt t="9155" x="5505450" y="4381500"/>
          <p14:tracePt t="9172" x="5549900" y="4394200"/>
          <p14:tracePt t="9189" x="5588000" y="4394200"/>
          <p14:tracePt t="9205" x="5638800" y="4394200"/>
          <p14:tracePt t="9222" x="5740400" y="4394200"/>
          <p14:tracePt t="9239" x="5810250" y="4394200"/>
          <p14:tracePt t="9256" x="5873750" y="4394200"/>
          <p14:tracePt t="9272" x="5924550" y="4394200"/>
          <p14:tracePt t="9289" x="5956300" y="4394200"/>
          <p14:tracePt t="9306" x="5962650" y="4394200"/>
          <p14:tracePt t="9322" x="5969000" y="4394200"/>
          <p14:tracePt t="9528" x="5988050" y="4394200"/>
          <p14:tracePt t="9535" x="6007100" y="4406900"/>
          <p14:tracePt t="9543" x="6026150" y="4413250"/>
          <p14:tracePt t="9556" x="6038850" y="4413250"/>
          <p14:tracePt t="9573" x="6064250" y="4425950"/>
          <p14:tracePt t="9589" x="6083300" y="4425950"/>
          <p14:tracePt t="9606" x="6089650" y="4425950"/>
          <p14:tracePt t="9823" x="6096000" y="4425950"/>
          <p14:tracePt t="9831" x="6108700" y="4425950"/>
          <p14:tracePt t="9840" x="6134100" y="4400550"/>
          <p14:tracePt t="9856" x="6216650" y="4356100"/>
          <p14:tracePt t="9873" x="6292850" y="4305300"/>
          <p14:tracePt t="9889" x="6362700" y="4254500"/>
          <p14:tracePt t="9906" x="6388100" y="4235450"/>
          <p14:tracePt t="9923" x="6400800" y="4229100"/>
          <p14:tracePt t="9956" x="6400800" y="4216400"/>
          <p14:tracePt t="9975" x="6407150" y="4210050"/>
          <p14:tracePt t="9991" x="6407150" y="4203700"/>
          <p14:tracePt t="10006" x="6407150" y="4197350"/>
          <p14:tracePt t="10023" x="6413500" y="4165600"/>
          <p14:tracePt t="10040" x="6426200" y="4140200"/>
          <p14:tracePt t="10056" x="6432550" y="4108450"/>
          <p14:tracePt t="10073" x="6432550" y="4095750"/>
          <p14:tracePt t="10090" x="6445250" y="4076700"/>
          <p14:tracePt t="10106" x="6445250" y="4064000"/>
          <p14:tracePt t="10123" x="6445250" y="4044950"/>
          <p14:tracePt t="10140" x="6445250" y="4038600"/>
          <p14:tracePt t="10156" x="6445250" y="4025900"/>
          <p14:tracePt t="10383" x="6457950" y="4025900"/>
          <p14:tracePt t="10391" x="6464300" y="4025900"/>
          <p14:tracePt t="10408" x="6477000" y="4025900"/>
          <p14:tracePt t="10423" x="6489700" y="4032250"/>
          <p14:tracePt t="10431" x="6496050" y="4044950"/>
          <p14:tracePt t="10440" x="6496050" y="4057650"/>
          <p14:tracePt t="10456" x="6508750" y="4089400"/>
          <p14:tracePt t="10473" x="6515100" y="4114800"/>
          <p14:tracePt t="10490" x="6515100" y="4133850"/>
          <p14:tracePt t="10507" x="6515100" y="4140200"/>
          <p14:tracePt t="10523" x="6515100" y="4146550"/>
          <p14:tracePt t="10540" x="6515100" y="4159250"/>
          <p14:tracePt t="10575" x="6515100" y="4171950"/>
          <p14:tracePt t="10599" x="6508750" y="4171950"/>
          <p14:tracePt t="10639" x="6502400" y="4171950"/>
          <p14:tracePt t="10663" x="6496050" y="4171950"/>
          <p14:tracePt t="10695" x="6489700" y="4171950"/>
          <p14:tracePt t="10711" x="6489700" y="4165600"/>
          <p14:tracePt t="10727" x="6489700" y="4159250"/>
          <p14:tracePt t="10735" x="6489700" y="4152900"/>
          <p14:tracePt t="10743" x="6489700" y="4140200"/>
          <p14:tracePt t="10756" x="6489700" y="4133850"/>
          <p14:tracePt t="10773" x="6489700" y="4127500"/>
          <p14:tracePt t="10790" x="6489700" y="4114800"/>
          <p14:tracePt t="10806" x="6496050" y="4108450"/>
          <p14:tracePt t="10823" x="6502400" y="4095750"/>
          <p14:tracePt t="10840" x="6502400" y="4089400"/>
          <p14:tracePt t="10871" x="6508750" y="4083050"/>
          <p14:tracePt t="10895" x="6508750" y="4076700"/>
          <p14:tracePt t="10911" x="6508750" y="4070350"/>
          <p14:tracePt t="10919" x="6508750" y="4057650"/>
          <p14:tracePt t="10927" x="6508750" y="4051300"/>
          <p14:tracePt t="10940" x="6508750" y="4044950"/>
          <p14:tracePt t="10957" x="6508750" y="4038600"/>
          <p14:tracePt t="11392" x="6508750" y="4044950"/>
          <p14:tracePt t="11399" x="6508750" y="4064000"/>
          <p14:tracePt t="11407" x="6508750" y="4083050"/>
          <p14:tracePt t="11423" x="6508750" y="4102100"/>
          <p14:tracePt t="11440" x="6508750" y="4114800"/>
          <p14:tracePt t="11457" x="6508750" y="4127500"/>
          <p14:tracePt t="11473" x="6508750" y="4133850"/>
          <p14:tracePt t="11687" x="6508750" y="4152900"/>
          <p14:tracePt t="11695" x="6508750" y="4184650"/>
          <p14:tracePt t="11707" x="6508750" y="4203700"/>
          <p14:tracePt t="11723" x="6508750" y="4229100"/>
          <p14:tracePt t="11740" x="6515100" y="4254500"/>
          <p14:tracePt t="11775" x="6515100" y="4260850"/>
          <p14:tracePt t="11799" x="6515100" y="4273550"/>
          <p14:tracePt t="11832" x="6515100" y="4279900"/>
          <p14:tracePt t="11847" x="6515100" y="4292600"/>
          <p14:tracePt t="11856" x="6515100" y="4298950"/>
          <p14:tracePt t="11864" x="6515100" y="4305300"/>
          <p14:tracePt t="11873" x="6515100" y="4311650"/>
          <p14:tracePt t="11890" x="6502400" y="4343400"/>
          <p14:tracePt t="11907" x="6502400" y="4362450"/>
          <p14:tracePt t="11923" x="6502400" y="4368800"/>
          <p14:tracePt t="12047" x="6502400" y="4356100"/>
          <p14:tracePt t="12056" x="6502400" y="4324350"/>
          <p14:tracePt t="12064" x="6502400" y="4292600"/>
          <p14:tracePt t="12073" x="6502400" y="4273550"/>
          <p14:tracePt t="12090" x="6502400" y="4203700"/>
          <p14:tracePt t="12107" x="6502400" y="4165600"/>
          <p14:tracePt t="12124" x="6483350" y="4127500"/>
          <p14:tracePt t="12140" x="6483350" y="4095750"/>
          <p14:tracePt t="12157" x="6477000" y="4083050"/>
          <p14:tracePt t="12174" x="6470650" y="4076700"/>
          <p14:tracePt t="12190" x="6464300" y="4070350"/>
          <p14:tracePt t="12207" x="6457950" y="4070350"/>
          <p14:tracePt t="12223" x="6438900" y="4057650"/>
          <p14:tracePt t="12240" x="6388100" y="4057650"/>
          <p14:tracePt t="12257" x="6330950" y="4076700"/>
          <p14:tracePt t="12273" x="6203950" y="4165600"/>
          <p14:tracePt t="12290" x="6057900" y="4267200"/>
          <p14:tracePt t="12307" x="6000750" y="4324350"/>
          <p14:tracePt t="12324" x="6000750" y="4349750"/>
          <p14:tracePt t="12340" x="6007100" y="4394200"/>
          <p14:tracePt t="12357" x="6127750" y="4438650"/>
          <p14:tracePt t="12374" x="6343650" y="4470400"/>
          <p14:tracePt t="12390" x="6692900" y="4470400"/>
          <p14:tracePt t="12406" x="7143750" y="4298950"/>
          <p14:tracePt t="12424" x="7232650" y="4184650"/>
          <p14:tracePt t="12440" x="7258050" y="4064000"/>
          <p14:tracePt t="12457" x="7239000" y="3905250"/>
          <p14:tracePt t="12474" x="7118350" y="3778250"/>
          <p14:tracePt t="12490" x="6934200" y="3657600"/>
          <p14:tracePt t="12507" x="6407150" y="3543300"/>
          <p14:tracePt t="12524" x="5695950" y="3492500"/>
          <p14:tracePt t="12540" x="4991100" y="3492500"/>
          <p14:tracePt t="12557" x="4343400" y="3562350"/>
          <p14:tracePt t="12574" x="3917950" y="3727450"/>
          <p14:tracePt t="12591" x="3689350" y="3949700"/>
          <p14:tracePt t="12607" x="3689350" y="4095750"/>
          <p14:tracePt t="12624" x="3892550" y="4356100"/>
          <p14:tracePt t="12640" x="4464050" y="4546600"/>
          <p14:tracePt t="12657" x="5226050" y="4705350"/>
          <p14:tracePt t="12674" x="6038850" y="4730750"/>
          <p14:tracePt t="12690" x="6604000" y="4730750"/>
          <p14:tracePt t="12707" x="6807200" y="4692650"/>
          <p14:tracePt t="12724" x="6838950" y="4654550"/>
          <p14:tracePt t="12740" x="6838950" y="4610100"/>
          <p14:tracePt t="12757" x="6813550" y="4565650"/>
          <p14:tracePt t="12774" x="6756400" y="4514850"/>
          <p14:tracePt t="12791" x="6737350" y="4502150"/>
          <p14:tracePt t="12839" x="6762750" y="4495800"/>
          <p14:tracePt t="12846" x="6813550" y="4483100"/>
          <p14:tracePt t="12857" x="6883400" y="4483100"/>
          <p14:tracePt t="12874" x="7105650" y="4432300"/>
          <p14:tracePt t="12890" x="7467600" y="4394200"/>
          <p14:tracePt t="12907" x="7918450" y="4330700"/>
          <p14:tracePt t="12924" x="8369300" y="4260850"/>
          <p14:tracePt t="12941" x="8680450" y="4165600"/>
          <p14:tracePt t="12957" x="8813800" y="4089400"/>
          <p14:tracePt t="12974" x="8858250" y="4025900"/>
          <p14:tracePt t="12991" x="8858250" y="3987800"/>
          <p14:tracePt t="13007" x="8794750" y="3905250"/>
          <p14:tracePt t="13024" x="8655050" y="3848100"/>
          <p14:tracePt t="13041" x="8470900" y="3790950"/>
          <p14:tracePt t="13057" x="8070850" y="3727450"/>
          <p14:tracePt t="13074" x="7664450" y="3708400"/>
          <p14:tracePt t="13090" x="7372350" y="3708400"/>
          <p14:tracePt t="13107" x="7188200" y="3708400"/>
          <p14:tracePt t="13124" x="7156450" y="3708400"/>
        </p14:tracePtLst>
      </p14:laserTraceLst>
    </p:ext>
  </p:extLst>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1"/>
          <p:cNvPicPr>
            <a:picLocks noChangeAspect="1"/>
          </p:cNvPicPr>
          <p:nvPr/>
        </p:nvPicPr>
        <p:blipFill>
          <a:blip r:embed="rId3">
            <a:extLst>
              <a:ext uri="{28A0092B-C50C-407E-A947-70E740481C1C}">
                <a14:useLocalDpi xmlns:a14="http://schemas.microsoft.com/office/drawing/2010/main" val="0"/>
              </a:ext>
            </a:extLst>
          </a:blip>
          <a:srcRect l="31020" t="54439" r="44244" b="25067"/>
          <a:stretch>
            <a:fillRect/>
          </a:stretch>
        </p:blipFill>
        <p:spPr bwMode="auto">
          <a:xfrm>
            <a:off x="2516188" y="1608139"/>
            <a:ext cx="6134100" cy="285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2043573"/>
      </p:ext>
    </p:extLst>
  </p:cSld>
  <p:clrMapOvr>
    <a:masterClrMapping/>
  </p:clrMapOvr>
  <mc:AlternateContent xmlns:mc="http://schemas.openxmlformats.org/markup-compatibility/2006">
    <mc:Choice xmlns:p14="http://schemas.microsoft.com/office/powerpoint/2010/main" Requires="p14">
      <p:transition spd="slow" p14:dur="2000" advTm="2655"/>
    </mc:Choice>
    <mc:Fallback>
      <p:transition spd="slow" advTm="2655"/>
    </mc:Fallback>
  </mc:AlternateContent>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p:cNvPicPr>
            <a:picLocks noChangeAspect="1"/>
          </p:cNvPicPr>
          <p:nvPr/>
        </p:nvPicPr>
        <p:blipFill>
          <a:blip r:embed="rId3">
            <a:extLst>
              <a:ext uri="{28A0092B-C50C-407E-A947-70E740481C1C}">
                <a14:useLocalDpi xmlns:a14="http://schemas.microsoft.com/office/drawing/2010/main" val="0"/>
              </a:ext>
            </a:extLst>
          </a:blip>
          <a:srcRect l="25388" t="56624" r="30795" b="24232"/>
          <a:stretch>
            <a:fillRect/>
          </a:stretch>
        </p:blipFill>
        <p:spPr bwMode="auto">
          <a:xfrm>
            <a:off x="2114551" y="1870075"/>
            <a:ext cx="795496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7776803"/>
      </p:ext>
    </p:extLst>
  </p:cSld>
  <p:clrMapOvr>
    <a:masterClrMapping/>
  </p:clrMapOvr>
  <mc:AlternateContent xmlns:mc="http://schemas.openxmlformats.org/markup-compatibility/2006">
    <mc:Choice xmlns:p14="http://schemas.microsoft.com/office/powerpoint/2010/main" Requires="p14">
      <p:transition spd="slow" p14:dur="2000" advTm="10144"/>
    </mc:Choice>
    <mc:Fallback>
      <p:transition spd="slow" advTm="10144"/>
    </mc:Fallback>
  </mc:AlternateContent>
  <p:timing>
    <p:tnLst>
      <p:par>
        <p:cTn id="1" dur="indefinite" restart="never" nodeType="tmRoot"/>
      </p:par>
    </p:tnLst>
  </p:timing>
  <p:extLst>
    <p:ext uri="{3A86A75C-4F4B-4683-9AE1-C65F6400EC91}">
      <p14:laserTraceLst xmlns:p14="http://schemas.microsoft.com/office/powerpoint/2010/main">
        <p14:tracePtLst>
          <p14:tracePt t="911" x="7137400" y="3708400"/>
          <p14:tracePt t="919" x="6972300" y="3657600"/>
          <p14:tracePt t="927" x="6711950" y="3562350"/>
          <p14:tracePt t="936" x="6527800" y="3403600"/>
          <p14:tracePt t="952" x="6464300" y="3117850"/>
          <p14:tracePt t="969" x="6375400" y="2946400"/>
          <p14:tracePt t="986" x="6210300" y="2736850"/>
          <p14:tracePt t="1002" x="5988050" y="2527300"/>
          <p14:tracePt t="1019" x="5651500" y="2393950"/>
          <p14:tracePt t="1036" x="5118100" y="2324100"/>
          <p14:tracePt t="1052" x="4406900" y="2330450"/>
          <p14:tracePt t="1069" x="3594100" y="2641600"/>
          <p14:tracePt t="1086" x="2628900" y="3314700"/>
          <p14:tracePt t="1102" x="2419350" y="3702050"/>
          <p14:tracePt t="1119" x="2419350" y="3898900"/>
          <p14:tracePt t="1136" x="2774950" y="4076700"/>
          <p14:tracePt t="1153" x="3695700" y="4051300"/>
          <p14:tracePt t="1169" x="4864100" y="3651250"/>
          <p14:tracePt t="1186" x="5829300" y="2978150"/>
          <p14:tracePt t="1203" x="6286500" y="2228850"/>
          <p14:tracePt t="1219" x="6273800" y="1758950"/>
          <p14:tracePt t="1236" x="5930900" y="1511300"/>
          <p14:tracePt t="1253" x="5232400" y="1346200"/>
          <p14:tracePt t="1269" x="4102100" y="1320800"/>
          <p14:tracePt t="1286" x="3003550" y="1593850"/>
          <p14:tracePt t="1303" x="2432050" y="2171700"/>
          <p14:tracePt t="1319" x="2298700" y="3073400"/>
          <p14:tracePt t="1336" x="2787650" y="3441700"/>
          <p14:tracePt t="1353" x="3898900" y="3549650"/>
          <p14:tracePt t="1369" x="5334000" y="3175000"/>
          <p14:tracePt t="1386" x="6330950" y="2463800"/>
          <p14:tracePt t="1403" x="6724650" y="1822450"/>
          <p14:tracePt t="1419" x="6718300" y="1530350"/>
          <p14:tracePt t="1436" x="6242050" y="1377950"/>
          <p14:tracePt t="1452" x="5295900" y="1320800"/>
          <p14:tracePt t="1470" x="4318000" y="1422400"/>
          <p14:tracePt t="1487" x="3517900" y="2165350"/>
          <p14:tracePt t="1503" x="3422650" y="2774950"/>
          <p14:tracePt t="1520" x="3632200" y="3321050"/>
          <p14:tracePt t="1536" x="4222750" y="3498850"/>
          <p14:tracePt t="1553" x="5080000" y="3371850"/>
          <p14:tracePt t="1570" x="5797550" y="2889250"/>
          <p14:tracePt t="1586" x="6096000" y="2432050"/>
          <p14:tracePt t="1603" x="6096000" y="2120900"/>
          <p14:tracePt t="1620" x="5886450" y="1987550"/>
          <p14:tracePt t="1636" x="5372100" y="1943100"/>
          <p14:tracePt t="1653" x="4533900" y="2044700"/>
          <p14:tracePt t="1670" x="3937000" y="2425700"/>
          <p14:tracePt t="1687" x="3498850" y="3276600"/>
          <p14:tracePt t="1703" x="3625850" y="3803650"/>
          <p14:tracePt t="1720" x="4133850" y="4229100"/>
          <p14:tracePt t="1736" x="4876800" y="4356100"/>
          <p14:tracePt t="1753" x="5676900" y="4286250"/>
          <p14:tracePt t="1770" x="6191250" y="3956050"/>
          <p14:tracePt t="1786" x="6407150" y="3632200"/>
          <p14:tracePt t="1803" x="6407150" y="3441700"/>
          <p14:tracePt t="1820" x="6115050" y="3225800"/>
          <p14:tracePt t="1836" x="5461000" y="3054350"/>
          <p14:tracePt t="1839" x="4978400" y="3028950"/>
          <p14:tracePt t="1853" x="4533900" y="3028950"/>
          <p14:tracePt t="1870" x="3727450" y="3124200"/>
          <p14:tracePt t="1886" x="3321050" y="3359150"/>
          <p14:tracePt t="1903" x="3276600" y="3619500"/>
          <p14:tracePt t="1920" x="3505200" y="3892550"/>
          <p14:tracePt t="1936" x="3962400" y="4146550"/>
          <p14:tracePt t="1953" x="4495800" y="4311650"/>
          <p14:tracePt t="1969" x="4826000" y="4349750"/>
          <p14:tracePt t="1986" x="4978400" y="4343400"/>
          <p14:tracePt t="2003" x="5099050" y="4222750"/>
          <p14:tracePt t="2020" x="5162550" y="3822700"/>
          <p14:tracePt t="2036" x="5162550" y="3371850"/>
          <p14:tracePt t="2053" x="5092700" y="3067050"/>
          <p14:tracePt t="2070" x="5035550" y="2965450"/>
          <p14:tracePt t="2086" x="5010150" y="2940050"/>
          <p14:tracePt t="2160" x="4997450" y="2940050"/>
          <p14:tracePt t="2168" x="4959350" y="2952750"/>
          <p14:tracePt t="2176" x="4959350" y="3111500"/>
          <p14:tracePt t="2186" x="5016500" y="3314700"/>
          <p14:tracePt t="2203" x="5543550" y="3727450"/>
          <p14:tracePt t="2220" x="6445250" y="4051300"/>
          <p14:tracePt t="2236" x="7334250" y="4191000"/>
          <p14:tracePt t="2253" x="8089900" y="4089400"/>
          <p14:tracePt t="2270" x="8731250" y="3740150"/>
          <p14:tracePt t="2287" x="9201150" y="3194050"/>
          <p14:tracePt t="2303" x="9340850" y="2324100"/>
          <p14:tracePt t="2320" x="9036050" y="1860550"/>
          <p14:tracePt t="2336" x="8547100" y="1574800"/>
          <p14:tracePt t="2353" x="7823200" y="1365250"/>
          <p14:tracePt t="2370" x="7061200" y="1314450"/>
          <p14:tracePt t="2386" x="6305550" y="1416050"/>
          <p14:tracePt t="2403" x="5702300" y="1689100"/>
          <p14:tracePt t="2420" x="5334000" y="2051050"/>
          <p14:tracePt t="2436" x="5130800" y="2451100"/>
          <p14:tracePt t="2453" x="5086350" y="2844800"/>
          <p14:tracePt t="2470" x="5187950" y="3136900"/>
          <p14:tracePt t="2487" x="6013450" y="3473450"/>
          <p14:tracePt t="2503" x="6724650" y="3498850"/>
          <p14:tracePt t="2520" x="7391400" y="3314700"/>
          <p14:tracePt t="2537" x="7747000" y="3028950"/>
          <p14:tracePt t="2553" x="7785100" y="2844800"/>
          <p14:tracePt t="2570" x="7677150" y="2705100"/>
          <p14:tracePt t="2586" x="7004050" y="2501900"/>
          <p14:tracePt t="2603" x="5791200" y="2387600"/>
          <p14:tracePt t="2620" x="4527550" y="2387600"/>
          <p14:tracePt t="2636" x="3549650" y="2520950"/>
          <p14:tracePt t="2653" x="3060700" y="2870200"/>
          <p14:tracePt t="2671" x="3028950" y="3168650"/>
          <p14:tracePt t="2687" x="3448050" y="3352800"/>
          <p14:tracePt t="2703" x="4387850" y="3454400"/>
          <p14:tracePt t="2720" x="5524500" y="3435350"/>
          <p14:tracePt t="2736" x="6419850" y="3136900"/>
          <p14:tracePt t="2753" x="6718300" y="2908300"/>
          <p14:tracePt t="2770" x="6743700" y="2819400"/>
          <p14:tracePt t="2787" x="6369050" y="2724150"/>
          <p14:tracePt t="2803" x="5480050" y="2641600"/>
          <p14:tracePt t="2820" x="4451350" y="2616200"/>
          <p14:tracePt t="2837" x="3536950" y="2743200"/>
          <p14:tracePt t="2839" x="3244850" y="2851150"/>
          <p14:tracePt t="2853" x="3054350" y="2978150"/>
          <p14:tracePt t="2871" x="3009900" y="3130550"/>
          <p14:tracePt t="2887" x="3098800" y="3200400"/>
          <p14:tracePt t="2903" x="3917950" y="3486150"/>
          <p14:tracePt t="2920" x="4559300" y="3613150"/>
          <p14:tracePt t="2937" x="4889500" y="3644900"/>
          <p14:tracePt t="2953" x="4921250" y="3644900"/>
          <p14:tracePt t="2992" x="4838700" y="3644900"/>
          <p14:tracePt t="3003" x="4699000" y="3702050"/>
          <p14:tracePt t="3020" x="4419600" y="3771900"/>
          <p14:tracePt t="3037" x="4260850" y="3898900"/>
          <p14:tracePt t="3053" x="4171950" y="4076700"/>
          <p14:tracePt t="3071" x="4159250" y="4241800"/>
          <p14:tracePt t="3087" x="4241800" y="4318000"/>
          <p14:tracePt t="3103" x="4362450" y="4343400"/>
          <p14:tracePt t="3120" x="4432300" y="4343400"/>
          <p14:tracePt t="3137" x="4457700" y="4343400"/>
          <p14:tracePt t="3153" x="4489450" y="4286250"/>
          <p14:tracePt t="3170" x="4514850" y="4165600"/>
          <p14:tracePt t="3187" x="4514850" y="4044950"/>
          <p14:tracePt t="3203" x="4514850" y="3943350"/>
          <p14:tracePt t="3220" x="4502150" y="3911600"/>
          <p14:tracePt t="3237" x="4489450" y="3892550"/>
          <p14:tracePt t="3288" x="4489450" y="3879850"/>
          <p14:tracePt t="3296" x="4489450" y="3816350"/>
          <p14:tracePt t="3304" x="4489450" y="3765550"/>
          <p14:tracePt t="3320" x="4533900" y="3606800"/>
          <p14:tracePt t="3337" x="4610100" y="3454400"/>
          <p14:tracePt t="3353" x="4654550" y="3346450"/>
          <p14:tracePt t="3370" x="4699000" y="3302000"/>
          <p14:tracePt t="3387" x="4718050" y="3282950"/>
          <p14:tracePt t="3543" x="4724400" y="3276600"/>
          <p14:tracePt t="3551" x="4724400" y="3270250"/>
          <p14:tracePt t="3560" x="4724400" y="3263900"/>
          <p14:tracePt t="3631" x="4724400" y="3251200"/>
          <p14:tracePt t="3639" x="4724400" y="3232150"/>
          <p14:tracePt t="3648" x="4724400" y="3200400"/>
          <p14:tracePt t="3655" x="4724400" y="3181350"/>
          <p14:tracePt t="3670" x="4724400" y="3136900"/>
          <p14:tracePt t="3687" x="4724400" y="3092450"/>
          <p14:tracePt t="3704" x="4724400" y="3086100"/>
          <p14:tracePt t="3784" x="4724400" y="3092450"/>
          <p14:tracePt t="3791" x="4711700" y="3155950"/>
          <p14:tracePt t="3803" x="4711700" y="3232150"/>
          <p14:tracePt t="3820" x="4711700" y="3416300"/>
          <p14:tracePt t="3836" x="4711700" y="3517900"/>
          <p14:tracePt t="3853" x="4711700" y="3549650"/>
          <p14:tracePt t="3870" x="4718050" y="3549650"/>
          <p14:tracePt t="3911" x="4743450" y="3530600"/>
          <p14:tracePt t="3920" x="4762500" y="3505200"/>
          <p14:tracePt t="3937" x="4845050" y="3390900"/>
          <p14:tracePt t="3954" x="4933950" y="3276600"/>
          <p14:tracePt t="3970" x="5016500" y="3181350"/>
          <p14:tracePt t="3987" x="5060950" y="3111500"/>
          <p14:tracePt t="4004" x="5111750" y="3092450"/>
          <p14:tracePt t="4020" x="5143500" y="3079750"/>
          <p14:tracePt t="4037" x="5187950" y="3079750"/>
          <p14:tracePt t="4054" x="5232400" y="3079750"/>
          <p14:tracePt t="4070" x="5334000" y="3079750"/>
          <p14:tracePt t="4086" x="5416550" y="3079750"/>
          <p14:tracePt t="4103" x="5537200" y="3079750"/>
          <p14:tracePt t="4120" x="5651500" y="3079750"/>
          <p14:tracePt t="4137" x="5791200" y="3098800"/>
          <p14:tracePt t="4154" x="5911850" y="3117850"/>
          <p14:tracePt t="4170" x="5981700" y="3117850"/>
          <p14:tracePt t="4187" x="6019800" y="3117850"/>
          <p14:tracePt t="4204" x="6032500" y="3117850"/>
          <p14:tracePt t="4220" x="6076950" y="3111500"/>
          <p14:tracePt t="4237" x="6172200" y="3098800"/>
          <p14:tracePt t="4254" x="6369050" y="3067050"/>
          <p14:tracePt t="4270" x="6667500" y="3009900"/>
          <p14:tracePt t="4287" x="7105650" y="2921000"/>
          <p14:tracePt t="4304" x="7315200" y="2863850"/>
          <p14:tracePt t="4320" x="7442200" y="2832100"/>
          <p14:tracePt t="4337" x="7512050" y="2819400"/>
          <p14:tracePt t="4354" x="7562850" y="2819400"/>
          <p14:tracePt t="4370" x="7645400" y="2819400"/>
          <p14:tracePt t="4387" x="7772400" y="2838450"/>
          <p14:tracePt t="4403" x="7956550" y="2882900"/>
          <p14:tracePt t="4420" x="8223250" y="2933700"/>
          <p14:tracePt t="4437" x="8775700" y="3003550"/>
          <p14:tracePt t="4454" x="9391650" y="3079750"/>
          <p14:tracePt t="4471" x="10121900" y="3105150"/>
          <p14:tracePt t="4487" x="10382250" y="3105150"/>
          <p14:tracePt t="4504" x="10541000" y="3035300"/>
          <p14:tracePt t="4520" x="10560050" y="3016250"/>
          <p14:tracePt t="4537" x="10572750" y="3009900"/>
          <p14:tracePt t="4600" x="10566400" y="3009900"/>
          <p14:tracePt t="4607" x="10515600" y="3035300"/>
          <p14:tracePt t="4615" x="10452100" y="3130550"/>
          <p14:tracePt t="4623" x="10394950" y="3257550"/>
          <p14:tracePt t="4637" x="10356850" y="3409950"/>
          <p14:tracePt t="4653" x="10255250" y="3759200"/>
          <p14:tracePt t="4670" x="10191750" y="3956050"/>
          <p14:tracePt t="4687" x="10109200" y="4057650"/>
          <p14:tracePt t="4703" x="10007600" y="4070350"/>
          <p14:tracePt t="4720" x="9798050" y="4070350"/>
          <p14:tracePt t="4737" x="9277350" y="4070350"/>
          <p14:tracePt t="4754" x="8489950" y="4070350"/>
          <p14:tracePt t="4771" x="7785100" y="4070350"/>
          <p14:tracePt t="4787" x="7385050" y="4133850"/>
          <p14:tracePt t="4804" x="7131050" y="4229100"/>
          <p14:tracePt t="4820" x="7016750" y="4343400"/>
          <p14:tracePt t="4823" x="6997700" y="4387850"/>
          <p14:tracePt t="4837" x="6985000" y="4438650"/>
          <p14:tracePt t="4855" x="6985000" y="4578350"/>
          <p14:tracePt t="4870" x="6985000" y="4616450"/>
          <p14:tracePt t="4887" x="6985000" y="4730750"/>
          <p14:tracePt t="4904" x="6985000" y="4800600"/>
          <p14:tracePt t="4921" x="6972300" y="4902200"/>
          <p14:tracePt t="4937" x="6902450" y="5041900"/>
          <p14:tracePt t="4954" x="6775450" y="5276850"/>
          <p14:tracePt t="4971" x="6559550" y="5530850"/>
          <p14:tracePt t="4987" x="6261100" y="5746750"/>
          <p14:tracePt t="5004" x="5905500" y="5892800"/>
          <p14:tracePt t="5021" x="5664200" y="5930900"/>
          <p14:tracePt t="5037" x="5562600" y="5930900"/>
          <p14:tracePt t="5054" x="5499100" y="5861050"/>
          <p14:tracePt t="5071" x="5448300" y="5670550"/>
          <p14:tracePt t="5087" x="5391150" y="5232400"/>
          <p14:tracePt t="5104" x="5378450" y="5111750"/>
          <p14:tracePt t="5121" x="5378450" y="5067300"/>
          <p14:tracePt t="5416" x="5327650" y="5054600"/>
          <p14:tracePt t="5423" x="5251450" y="5048250"/>
          <p14:tracePt t="5432" x="5187950" y="5022850"/>
          <p14:tracePt t="5439" x="5168900" y="5016500"/>
        </p14:tracePtLst>
      </p14:laserTraceLst>
    </p:ext>
  </p:extLst>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p:cNvPicPr>
            <a:picLocks noChangeAspect="1"/>
          </p:cNvPicPr>
          <p:nvPr/>
        </p:nvPicPr>
        <p:blipFill>
          <a:blip r:embed="rId3">
            <a:extLst>
              <a:ext uri="{28A0092B-C50C-407E-A947-70E740481C1C}">
                <a14:useLocalDpi xmlns:a14="http://schemas.microsoft.com/office/drawing/2010/main" val="0"/>
              </a:ext>
            </a:extLst>
          </a:blip>
          <a:srcRect l="25122" t="55688" r="31203" b="23605"/>
          <a:stretch>
            <a:fillRect/>
          </a:stretch>
        </p:blipFill>
        <p:spPr bwMode="auto">
          <a:xfrm>
            <a:off x="1820863" y="1839913"/>
            <a:ext cx="8553450"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003403"/>
      </p:ext>
    </p:extLst>
  </p:cSld>
  <p:clrMapOvr>
    <a:masterClrMapping/>
  </p:clrMapOvr>
  <mc:AlternateContent xmlns:mc="http://schemas.openxmlformats.org/markup-compatibility/2006">
    <mc:Choice xmlns:p14="http://schemas.microsoft.com/office/powerpoint/2010/main" Requires="p14">
      <p:transition spd="slow" p14:dur="2000" advTm="16800"/>
    </mc:Choice>
    <mc:Fallback>
      <p:transition spd="slow" advTm="16800"/>
    </mc:Fallback>
  </mc:AlternateContent>
  <p:timing>
    <p:tnLst>
      <p:par>
        <p:cTn id="1" dur="indefinite" restart="never" nodeType="tmRoot"/>
      </p:par>
    </p:tnLst>
  </p:timing>
  <p:extLst>
    <p:ext uri="{3A86A75C-4F4B-4683-9AE1-C65F6400EC91}">
      <p14:laserTraceLst xmlns:p14="http://schemas.microsoft.com/office/powerpoint/2010/main">
        <p14:tracePtLst>
          <p14:tracePt t="1271" x="5162550" y="4972050"/>
          <p14:tracePt t="1280" x="5207000" y="4902200"/>
          <p14:tracePt t="1287" x="5219700" y="4870450"/>
          <p14:tracePt t="1296" x="5238750" y="4845050"/>
          <p14:tracePt t="1824" x="5245100" y="4832350"/>
          <p14:tracePt t="1831" x="5264150" y="4781550"/>
          <p14:tracePt t="1840" x="5283200" y="4699000"/>
          <p14:tracePt t="1847" x="5302250" y="4641850"/>
          <p14:tracePt t="1863" x="5365750" y="4489450"/>
          <p14:tracePt t="1879" x="5441950" y="4197350"/>
          <p14:tracePt t="1896" x="5518150" y="3905250"/>
          <p14:tracePt t="1912" x="5613400" y="3606800"/>
          <p14:tracePt t="1929" x="5638800" y="3435350"/>
          <p14:tracePt t="1945" x="5645150" y="3359150"/>
          <p14:tracePt t="1962" x="5645150" y="3346450"/>
          <p14:tracePt t="1979" x="5645150" y="3340100"/>
          <p14:tracePt t="2012" x="5543550" y="3333750"/>
          <p14:tracePt t="2029" x="5130800" y="3454400"/>
          <p14:tracePt t="2046" x="4521200" y="3676650"/>
          <p14:tracePt t="2062" x="3994150" y="3879850"/>
          <p14:tracePt t="2079" x="3759200" y="3968750"/>
          <p14:tracePt t="2095" x="3765550" y="3975100"/>
          <p14:tracePt t="2112" x="4025900" y="3975100"/>
          <p14:tracePt t="2129" x="4679950" y="3790950"/>
          <p14:tracePt t="2146" x="5365750" y="3600450"/>
          <p14:tracePt t="2162" x="5715000" y="3435350"/>
          <p14:tracePt t="2179" x="5740400" y="3422650"/>
          <p14:tracePt t="2196" x="5740400" y="3409950"/>
          <p14:tracePt t="2212" x="5727700" y="3378200"/>
          <p14:tracePt t="2215" x="5657850" y="3365500"/>
          <p14:tracePt t="2228" x="5581650" y="3340100"/>
          <p14:tracePt t="2245" x="5378450" y="3308350"/>
          <p14:tracePt t="2263" x="5168900" y="3282950"/>
          <p14:tracePt t="2279" x="5162550" y="3282950"/>
          <p14:tracePt t="2328" x="5187950" y="3282950"/>
          <p14:tracePt t="2336" x="5226050" y="3282950"/>
          <p14:tracePt t="2346" x="5283200" y="3263900"/>
          <p14:tracePt t="2362" x="5378450" y="3213100"/>
          <p14:tracePt t="2379" x="5461000" y="3149600"/>
          <p14:tracePt t="2396" x="5499100" y="3111500"/>
          <p14:tracePt t="2487" x="5511800" y="3098800"/>
          <p14:tracePt t="2495" x="5530850" y="3098800"/>
          <p14:tracePt t="2503" x="5562600" y="3098800"/>
          <p14:tracePt t="2512" x="5632450" y="3098800"/>
          <p14:tracePt t="2529" x="5791200" y="3117850"/>
          <p14:tracePt t="2546" x="6076950" y="3136900"/>
          <p14:tracePt t="2562" x="6540500" y="3136900"/>
          <p14:tracePt t="2579" x="7042150" y="3136900"/>
          <p14:tracePt t="2596" x="7467600" y="3105150"/>
          <p14:tracePt t="2612" x="7747000" y="3067050"/>
          <p14:tracePt t="2629" x="7867650" y="3041650"/>
          <p14:tracePt t="2646" x="7893050" y="3041650"/>
          <p14:tracePt t="2663" x="7899400" y="3041650"/>
          <p14:tracePt t="2679" x="7943850" y="3028950"/>
          <p14:tracePt t="2696" x="8026400" y="3028950"/>
          <p14:tracePt t="2712" x="8159750" y="3028950"/>
          <p14:tracePt t="2729" x="8318500" y="3028950"/>
          <p14:tracePt t="2746" x="8515350" y="3028950"/>
          <p14:tracePt t="2762" x="8699500" y="3028950"/>
          <p14:tracePt t="2779" x="8883650" y="3028950"/>
          <p14:tracePt t="2796" x="9017000" y="3028950"/>
          <p14:tracePt t="2813" x="9086850" y="3028950"/>
          <p14:tracePt t="2829" x="9099550" y="3028950"/>
          <p14:tracePt t="2872" x="9105900" y="3028950"/>
          <p14:tracePt t="2879" x="9124950" y="3028950"/>
          <p14:tracePt t="2887" x="9131300" y="3028950"/>
          <p14:tracePt t="2896" x="9150350" y="3028950"/>
          <p14:tracePt t="2912" x="9169400" y="3028950"/>
          <p14:tracePt t="2929" x="9251950" y="3067050"/>
          <p14:tracePt t="2946" x="9366250" y="3143250"/>
          <p14:tracePt t="2962" x="9512300" y="3219450"/>
          <p14:tracePt t="2979" x="9645650" y="3302000"/>
          <p14:tracePt t="2996" x="9696450" y="3346450"/>
          <p14:tracePt t="3056" x="9696450" y="3365500"/>
          <p14:tracePt t="3064" x="9671050" y="3378200"/>
          <p14:tracePt t="3071" x="9626600" y="3397250"/>
          <p14:tracePt t="3080" x="9588500" y="3409950"/>
          <p14:tracePt t="3096" x="9537700" y="3467100"/>
          <p14:tracePt t="3113" x="9474200" y="3524250"/>
          <p14:tracePt t="3129" x="9442450" y="3575050"/>
          <p14:tracePt t="3146" x="9429750" y="3632200"/>
          <p14:tracePt t="3163" x="9423400" y="3663950"/>
          <p14:tracePt t="3179" x="9410700" y="3689350"/>
          <p14:tracePt t="3196" x="9378950" y="3714750"/>
          <p14:tracePt t="3213" x="9271000" y="3771900"/>
          <p14:tracePt t="3216" x="9201150" y="3797300"/>
          <p14:tracePt t="3229" x="9112250" y="3810000"/>
          <p14:tracePt t="3247" x="8807450" y="3854450"/>
          <p14:tracePt t="3263" x="8661400" y="3873500"/>
          <p14:tracePt t="3279" x="8185150" y="3892550"/>
          <p14:tracePt t="3296" x="7854950" y="3892550"/>
          <p14:tracePt t="3313" x="7613650" y="3892550"/>
          <p14:tracePt t="3329" x="7397750" y="3892550"/>
          <p14:tracePt t="3346" x="7181850" y="3892550"/>
          <p14:tracePt t="3362" x="6902450" y="3930650"/>
          <p14:tracePt t="3379" x="6489700" y="3994150"/>
          <p14:tracePt t="3396" x="5988050" y="4064000"/>
          <p14:tracePt t="3413" x="5435600" y="4133850"/>
          <p14:tracePt t="3429" x="4965700" y="4159250"/>
          <p14:tracePt t="3447" x="4635500" y="4159250"/>
          <p14:tracePt t="3463" x="4565650" y="4127500"/>
          <p14:tracePt t="3479" x="4552950" y="4114800"/>
          <p14:tracePt t="3496" x="4540250" y="4032250"/>
          <p14:tracePt t="3513" x="4521200" y="3867150"/>
          <p14:tracePt t="3530" x="4495800" y="3733800"/>
          <p14:tracePt t="3546" x="4476750" y="3670300"/>
          <p14:tracePt t="3563" x="4464050" y="3651250"/>
          <p14:tracePt t="3579" x="4464050" y="3644900"/>
          <p14:tracePt t="3736" x="4457700" y="3638550"/>
          <p14:tracePt t="3744" x="4425950" y="3625850"/>
          <p14:tracePt t="3751" x="4419600" y="3625850"/>
          <p14:tracePt t="3763" x="4413250" y="3619500"/>
          <p14:tracePt t="3779" x="4394200" y="3600450"/>
          <p14:tracePt t="3796" x="4349750" y="3568700"/>
          <p14:tracePt t="3813" x="4292600" y="3549650"/>
          <p14:tracePt t="3829" x="4235450" y="3536950"/>
          <p14:tracePt t="3847" x="4216400" y="3536950"/>
          <p14:tracePt t="3863" x="4203700" y="3536950"/>
          <p14:tracePt t="3879" x="4114800" y="3613150"/>
          <p14:tracePt t="3896" x="4076700" y="3683000"/>
          <p14:tracePt t="3913" x="4032250" y="3733800"/>
          <p14:tracePt t="3929" x="3987800" y="3778250"/>
          <p14:tracePt t="3946" x="3981450" y="3784600"/>
          <p14:tracePt t="4023" x="3975100" y="3784600"/>
          <p14:tracePt t="4039" x="3968750" y="3784600"/>
          <p14:tracePt t="4048" x="3962400" y="3784600"/>
          <p14:tracePt t="4056" x="3949700" y="3790950"/>
          <p14:tracePt t="4071" x="3937000" y="3790950"/>
          <p14:tracePt t="4080" x="3924300" y="3790950"/>
          <p14:tracePt t="4096" x="3911600" y="3803650"/>
          <p14:tracePt t="4113" x="3892550" y="3803650"/>
          <p14:tracePt t="4129" x="3879850" y="3803650"/>
          <p14:tracePt t="4319" x="3892550" y="3803650"/>
          <p14:tracePt t="4327" x="3898900" y="3803650"/>
          <p14:tracePt t="4335" x="3905250" y="3803650"/>
          <p14:tracePt t="4346" x="3924300" y="3803650"/>
          <p14:tracePt t="4363" x="3949700" y="3803650"/>
          <p14:tracePt t="4380" x="3981450" y="3803650"/>
          <p14:tracePt t="4396" x="4006850" y="3803650"/>
          <p14:tracePt t="4430" x="4013200" y="3803650"/>
          <p14:tracePt t="4447" x="4114800" y="3803650"/>
          <p14:tracePt t="4463" x="4203700" y="3803650"/>
          <p14:tracePt t="4480" x="4286250" y="3803650"/>
          <p14:tracePt t="4496" x="4375150" y="3803650"/>
          <p14:tracePt t="4513" x="4476750" y="3829050"/>
          <p14:tracePt t="4530" x="4533900" y="3829050"/>
          <p14:tracePt t="4546" x="4540250" y="3829050"/>
          <p14:tracePt t="4563" x="4546600" y="3829050"/>
          <p14:tracePt t="4580" x="4565650" y="3829050"/>
          <p14:tracePt t="4596" x="4654550" y="3822700"/>
          <p14:tracePt t="4613" x="4768850" y="3822700"/>
          <p14:tracePt t="4630" x="4959350" y="3803650"/>
          <p14:tracePt t="4647" x="5353050" y="3790950"/>
          <p14:tracePt t="4663" x="5721350" y="3765550"/>
          <p14:tracePt t="4679" x="6032500" y="3765550"/>
          <p14:tracePt t="4696" x="6242050" y="3752850"/>
          <p14:tracePt t="4713" x="6362700" y="3752850"/>
          <p14:tracePt t="4729" x="6432550" y="3740150"/>
          <p14:tracePt t="4746" x="6470650" y="3727450"/>
          <p14:tracePt t="4763" x="6489700" y="3727450"/>
          <p14:tracePt t="4799" x="6496050" y="3727450"/>
          <p14:tracePt t="4813" x="6502400" y="3727450"/>
          <p14:tracePt t="4830" x="6642100" y="3727450"/>
          <p14:tracePt t="4847" x="6883400" y="3727450"/>
          <p14:tracePt t="4863" x="7245350" y="3727450"/>
          <p14:tracePt t="4880" x="7677150" y="3727450"/>
          <p14:tracePt t="4897" x="8159750" y="3727450"/>
          <p14:tracePt t="4913" x="8572500" y="3727450"/>
          <p14:tracePt t="4930" x="8820150" y="3727450"/>
          <p14:tracePt t="4946" x="8978900" y="3702050"/>
          <p14:tracePt t="4963" x="9099550" y="3657600"/>
          <p14:tracePt t="4980" x="9213850" y="3625850"/>
          <p14:tracePt t="4997" x="9340850" y="3594100"/>
          <p14:tracePt t="5013" x="9531350" y="3549650"/>
          <p14:tracePt t="5030" x="9867900" y="3498850"/>
          <p14:tracePt t="5047" x="10033000" y="3473450"/>
          <p14:tracePt t="5063" x="10140950" y="3448050"/>
          <p14:tracePt t="5080" x="10160000" y="3441700"/>
          <p14:tracePt t="5136" x="10160000" y="3435350"/>
          <p14:tracePt t="5144" x="10160000" y="3416300"/>
          <p14:tracePt t="5152" x="10160000" y="3371850"/>
          <p14:tracePt t="5163" x="10160000" y="3352800"/>
          <p14:tracePt t="5180" x="10115550" y="3270250"/>
          <p14:tracePt t="5197" x="10039350" y="3194050"/>
          <p14:tracePt t="5213" x="10007600" y="3124200"/>
          <p14:tracePt t="5230" x="9969500" y="3048000"/>
          <p14:tracePt t="5246" x="9956800" y="3028950"/>
          <p14:tracePt t="5263" x="9950450" y="3009900"/>
          <p14:tracePt t="5368" x="9944100" y="3009900"/>
          <p14:tracePt t="5376" x="9931400" y="3022600"/>
          <p14:tracePt t="5384" x="9918700" y="3086100"/>
          <p14:tracePt t="5397" x="9906000" y="3162300"/>
          <p14:tracePt t="5413" x="9842500" y="3340100"/>
          <p14:tracePt t="5431" x="9772650" y="3803650"/>
          <p14:tracePt t="5447" x="9753600" y="3937000"/>
          <p14:tracePt t="5463" x="9753600" y="4140200"/>
          <p14:tracePt t="5480" x="9753600" y="4159250"/>
          <p14:tracePt t="5544" x="9740900" y="4165600"/>
          <p14:tracePt t="5552" x="9721850" y="4165600"/>
          <p14:tracePt t="5563" x="9683750" y="4108450"/>
          <p14:tracePt t="5580" x="9582150" y="3981450"/>
          <p14:tracePt t="5597" x="9493250" y="3848100"/>
          <p14:tracePt t="5613" x="9429750" y="3765550"/>
          <p14:tracePt t="5631" x="9359900" y="3683000"/>
          <p14:tracePt t="5647" x="9347200" y="3663950"/>
          <p14:tracePt t="5663" x="9321800" y="3638550"/>
          <p14:tracePt t="5680" x="9315450" y="3638550"/>
          <p14:tracePt t="5697" x="9277350" y="3638550"/>
          <p14:tracePt t="5714" x="9124950" y="3638550"/>
          <p14:tracePt t="5730" x="8801100" y="3638550"/>
          <p14:tracePt t="5747" x="8350250" y="3759200"/>
          <p14:tracePt t="5763" x="8070850" y="3905250"/>
          <p14:tracePt t="5780" x="7962900" y="3987800"/>
          <p14:tracePt t="5797" x="7962900" y="4019550"/>
          <p14:tracePt t="5813" x="7962900" y="4064000"/>
          <p14:tracePt t="5831" x="8115300" y="4095750"/>
          <p14:tracePt t="5847" x="8185150" y="4095750"/>
          <p14:tracePt t="5863" x="8356600" y="4076700"/>
          <p14:tracePt t="5880" x="8432800" y="3962400"/>
          <p14:tracePt t="5897" x="8458200" y="3810000"/>
          <p14:tracePt t="5913" x="8458200" y="3651250"/>
          <p14:tracePt t="5930" x="8343900" y="3467100"/>
          <p14:tracePt t="5947" x="8121650" y="3282950"/>
          <p14:tracePt t="5963" x="7613650" y="3098800"/>
          <p14:tracePt t="5980" x="6845300" y="3022600"/>
          <p14:tracePt t="5997" x="5816600" y="3022600"/>
          <p14:tracePt t="6013" x="4749800" y="3067050"/>
          <p14:tracePt t="6031" x="3403600" y="3498850"/>
          <p14:tracePt t="6047" x="3105150" y="3651250"/>
          <p14:tracePt t="6063" x="2806700" y="3949700"/>
          <p14:tracePt t="6080" x="2806700" y="4064000"/>
          <p14:tracePt t="6097" x="2959100" y="4165600"/>
          <p14:tracePt t="6114" x="3416300" y="4248150"/>
          <p14:tracePt t="6130" x="4108450" y="4273550"/>
          <p14:tracePt t="6147" x="4870450" y="4254500"/>
          <p14:tracePt t="6163" x="5270500" y="4127500"/>
          <p14:tracePt t="6180" x="5372100" y="4070350"/>
          <p14:tracePt t="6197" x="5372100" y="4057650"/>
          <p14:tracePt t="6214" x="5289550" y="3987800"/>
          <p14:tracePt t="6217" x="5016500" y="3943350"/>
          <p14:tracePt t="6231" x="4070350" y="3917950"/>
          <p14:tracePt t="6246" x="3009900" y="3917950"/>
          <p14:tracePt t="6263" x="2000250" y="4019550"/>
          <p14:tracePt t="6280" x="1441450" y="4235450"/>
          <p14:tracePt t="6297" x="1358900" y="4324350"/>
          <p14:tracePt t="6314" x="1384300" y="4419600"/>
          <p14:tracePt t="6330" x="1746250" y="4559300"/>
          <p14:tracePt t="6347" x="2628900" y="4718050"/>
          <p14:tracePt t="6364" x="3600450" y="4832350"/>
          <p14:tracePt t="6380" x="4546600" y="4991100"/>
          <p14:tracePt t="6397" x="5099050" y="5060950"/>
          <p14:tracePt t="6414" x="5207000" y="5092700"/>
          <p14:tracePt t="6431" x="5213350" y="5099050"/>
          <p14:tracePt t="6447" x="5149850" y="5162550"/>
          <p14:tracePt t="6464" x="5060950" y="5251450"/>
          <p14:tracePt t="6480" x="4972050" y="5422900"/>
          <p14:tracePt t="6497" x="4876800" y="5721350"/>
          <p14:tracePt t="6514" x="4813300" y="6121400"/>
          <p14:tracePt t="6530" x="4794250" y="6508750"/>
          <p14:tracePt t="6547" x="4819650" y="6769100"/>
          <p14:tracePt t="6564" x="4908550" y="6851650"/>
          <p14:tracePt t="6580" x="5029200" y="6851650"/>
          <p14:tracePt t="6597" x="5099050" y="6851650"/>
          <p14:tracePt t="6614" x="5105400" y="6851650"/>
          <p14:tracePt t="6630" x="5118100" y="6838950"/>
          <p14:tracePt t="6647" x="5118100" y="6718300"/>
          <p14:tracePt t="6664" x="5118100" y="6527800"/>
          <p14:tracePt t="6680" x="5035550" y="6324600"/>
          <p14:tracePt t="6697" x="4902200" y="6165850"/>
          <p14:tracePt t="6714" x="4800600" y="6051550"/>
          <p14:tracePt t="6730" x="4749800" y="5981700"/>
          <p14:tracePt t="6747" x="4718050" y="5949950"/>
          <p14:tracePt t="6764" x="4711700" y="5943600"/>
          <p14:tracePt t="6797" x="4705350" y="5943600"/>
          <p14:tracePt t="6814" x="4673600" y="5943600"/>
          <p14:tracePt t="6831" x="4597400" y="5943600"/>
          <p14:tracePt t="6847" x="4552950" y="5962650"/>
          <p14:tracePt t="6864" x="4546600" y="5975350"/>
          <p14:tracePt t="6880" x="4540250" y="5975350"/>
          <p14:tracePt t="6897" x="4540250" y="5988050"/>
          <p14:tracePt t="6914" x="4622800" y="6019800"/>
          <p14:tracePt t="6930" x="4794250" y="6089650"/>
          <p14:tracePt t="6947" x="4908550" y="6115050"/>
          <p14:tracePt t="7447" x="4883150" y="6102350"/>
          <p14:tracePt t="7456" x="4832350" y="6070600"/>
          <p14:tracePt t="7464" x="4787900" y="6045200"/>
          <p14:tracePt t="7481" x="4679950" y="5930900"/>
          <p14:tracePt t="7497" x="4591050" y="5873750"/>
          <p14:tracePt t="7514" x="4552950" y="5854700"/>
          <p14:tracePt t="7530" x="4540250" y="5842000"/>
          <p14:tracePt t="7679" x="4533900" y="5822950"/>
          <p14:tracePt t="7688" x="4533900" y="5816600"/>
          <p14:tracePt t="7697" x="4521200" y="5803900"/>
          <p14:tracePt t="7720" x="4521200" y="5797550"/>
          <p14:tracePt t="7760" x="4521200" y="5791200"/>
          <p14:tracePt t="7776" x="4521200" y="5784850"/>
          <p14:tracePt t="7783" x="4514850" y="5784850"/>
          <p14:tracePt t="13600" x="4514850" y="5759450"/>
          <p14:tracePt t="13608" x="4705350" y="5645150"/>
          <p14:tracePt t="13616" x="5003800" y="5518150"/>
          <p14:tracePt t="13633" x="5111750" y="5448300"/>
          <p14:tracePt t="13666" x="5111750" y="5384800"/>
          <p14:tracePt t="13682" x="5086350" y="5257800"/>
          <p14:tracePt t="13699" x="5022850" y="5168900"/>
          <p14:tracePt t="13716" x="4978400" y="5124450"/>
          <p14:tracePt t="13733" x="4959350" y="5099050"/>
          <p14:tracePt t="13749" x="4946650" y="5092700"/>
          <p14:tracePt t="13767" x="4889500" y="5080000"/>
          <p14:tracePt t="13783" x="4654550" y="5080000"/>
          <p14:tracePt t="13799" x="4171950" y="5080000"/>
          <p14:tracePt t="13816" x="3568700" y="5162550"/>
          <p14:tracePt t="13833" x="3162300" y="5257800"/>
          <p14:tracePt t="13849" x="3041650" y="5302250"/>
          <p14:tracePt t="13866" x="3035300" y="5308600"/>
          <p14:tracePt t="13883" x="3035300" y="5314950"/>
          <p14:tracePt t="13899" x="3060700" y="5314950"/>
          <p14:tracePt t="13916" x="3098800" y="5327650"/>
          <p14:tracePt t="13932" x="3124200" y="5327650"/>
          <p14:tracePt t="13949" x="3130550" y="5327650"/>
          <p14:tracePt t="13984" x="3136900" y="5327650"/>
          <p14:tracePt t="14016" x="3143250" y="5334000"/>
          <p14:tracePt t="14495" x="3155950" y="5334000"/>
          <p14:tracePt t="14503" x="3270250" y="5327650"/>
          <p14:tracePt t="14511" x="3460750" y="5283200"/>
          <p14:tracePt t="14519" x="3683000" y="5283200"/>
          <p14:tracePt t="14532" x="3905250" y="5283200"/>
          <p14:tracePt t="14549" x="4387850" y="5283200"/>
          <p14:tracePt t="14566" x="4762500" y="5264150"/>
          <p14:tracePt t="14582" x="4978400" y="5232400"/>
          <p14:tracePt t="14599" x="4984750" y="5232400"/>
        </p14:tracePtLst>
      </p14:laserTraceLst>
    </p:ext>
  </p:extLst>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03401" y="1104901"/>
            <a:ext cx="8742363" cy="491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511003"/>
      </p:ext>
    </p:extLst>
  </p:cSld>
  <p:clrMapOvr>
    <a:masterClrMapping/>
  </p:clrMapOvr>
  <mc:AlternateContent xmlns:mc="http://schemas.openxmlformats.org/markup-compatibility/2006">
    <mc:Choice xmlns:p14="http://schemas.microsoft.com/office/powerpoint/2010/main" Requires="p14">
      <p:transition spd="slow" p14:dur="2000" advTm="4831"/>
    </mc:Choice>
    <mc:Fallback>
      <p:transition spd="slow" advTm="4831"/>
    </mc:Fallback>
  </mc:AlternateContent>
  <p:timing>
    <p:tnLst>
      <p:par>
        <p:cTn id="1" dur="indefinite" restart="never" nodeType="tmRoot"/>
      </p:par>
    </p:tnLst>
  </p:timing>
  <p:extLst>
    <p:ext uri="{3A86A75C-4F4B-4683-9AE1-C65F6400EC91}">
      <p14:laserTraceLst xmlns:p14="http://schemas.microsoft.com/office/powerpoint/2010/main">
        <p14:tracePtLst>
          <p14:tracePt t="2040" x="4984750" y="5213350"/>
          <p14:tracePt t="2048" x="4953000" y="5143500"/>
          <p14:tracePt t="2055" x="4914900" y="5080000"/>
          <p14:tracePt t="2067" x="4883150" y="5048250"/>
          <p14:tracePt t="2084" x="4819650" y="4972050"/>
          <p14:tracePt t="2101" x="4724400" y="4857750"/>
          <p14:tracePt t="2117" x="4572000" y="4724400"/>
          <p14:tracePt t="2135" x="4070350" y="4311650"/>
          <p14:tracePt t="2151" x="3708400" y="3994150"/>
          <p14:tracePt t="2167" x="3435350" y="3702050"/>
          <p14:tracePt t="2184" x="3206750" y="3384550"/>
          <p14:tracePt t="2200" x="3079750" y="3155950"/>
          <p14:tracePt t="2217" x="3009900" y="3009900"/>
          <p14:tracePt t="2234" x="2952750" y="2889250"/>
          <p14:tracePt t="2250" x="2927350" y="2813050"/>
          <p14:tracePt t="2267" x="2921000" y="2774950"/>
          <p14:tracePt t="2284" x="2908300" y="2736850"/>
          <p14:tracePt t="2300" x="2901950" y="2705100"/>
          <p14:tracePt t="2317" x="2889250" y="2647950"/>
          <p14:tracePt t="2334" x="2832100" y="2489200"/>
          <p14:tracePt t="2350" x="2806700" y="2368550"/>
          <p14:tracePt t="2367" x="2749550" y="2209800"/>
          <p14:tracePt t="2384" x="2743200" y="2197100"/>
          <p14:tracePt t="2503" x="2743200" y="2216150"/>
          <p14:tracePt t="2512" x="2743200" y="2298700"/>
          <p14:tracePt t="2519" x="2743200" y="2387600"/>
          <p14:tracePt t="2534" x="2743200" y="2489200"/>
          <p14:tracePt t="2551" x="2743200" y="2889250"/>
          <p14:tracePt t="2567" x="2781300" y="3225800"/>
          <p14:tracePt t="2584" x="2832100" y="3530600"/>
          <p14:tracePt t="2601" x="2959100" y="3879850"/>
          <p14:tracePt t="2617" x="3130550" y="4171950"/>
          <p14:tracePt t="2634" x="3295650" y="4400550"/>
          <p14:tracePt t="2651" x="3422650" y="4502150"/>
          <p14:tracePt t="2667" x="3568700" y="4578350"/>
          <p14:tracePt t="2684" x="3822700" y="4610100"/>
          <p14:tracePt t="2701" x="4152900" y="4610100"/>
          <p14:tracePt t="2717" x="4514850" y="4552950"/>
          <p14:tracePt t="2735" x="5080000" y="4292600"/>
          <p14:tracePt t="2751" x="5327650" y="4102100"/>
          <p14:tracePt t="2768" x="5454650" y="3994150"/>
          <p14:tracePt t="2784" x="5473700" y="3962400"/>
          <p14:tracePt t="2801" x="5473700" y="3956050"/>
        </p14:tracePtLst>
      </p14:laserTraceLst>
    </p:ext>
  </p:extLst>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1"/>
          <p:cNvPicPr>
            <a:picLocks noChangeAspect="1"/>
          </p:cNvPicPr>
          <p:nvPr/>
        </p:nvPicPr>
        <p:blipFill>
          <a:blip r:embed="rId3">
            <a:extLst>
              <a:ext uri="{28A0092B-C50C-407E-A947-70E740481C1C}">
                <a14:useLocalDpi xmlns:a14="http://schemas.microsoft.com/office/drawing/2010/main" val="0"/>
              </a:ext>
            </a:extLst>
          </a:blip>
          <a:srcRect l="26797" t="11993" r="14632" b="17892"/>
          <a:stretch>
            <a:fillRect/>
          </a:stretch>
        </p:blipFill>
        <p:spPr bwMode="auto">
          <a:xfrm>
            <a:off x="2400300" y="682625"/>
            <a:ext cx="7773988" cy="523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586442"/>
      </p:ext>
    </p:extLst>
  </p:cSld>
  <p:clrMapOvr>
    <a:masterClrMapping/>
  </p:clrMapOvr>
  <mc:AlternateContent xmlns:mc="http://schemas.openxmlformats.org/markup-compatibility/2006">
    <mc:Choice xmlns:p14="http://schemas.microsoft.com/office/powerpoint/2010/main" Requires="p14">
      <p:transition spd="slow" p14:dur="2000" advTm="3296"/>
    </mc:Choice>
    <mc:Fallback>
      <p:transition spd="slow" advTm="3296"/>
    </mc:Fallback>
  </mc:AlternateContent>
  <p:timing>
    <p:tnLst>
      <p:par>
        <p:cTn id="1" dur="indefinite" restart="never" nodeType="tmRoot"/>
      </p:par>
    </p:tnLst>
  </p:timing>
  <p:extLst>
    <p:ext uri="{3A86A75C-4F4B-4683-9AE1-C65F6400EC91}">
      <p14:laserTraceLst xmlns:p14="http://schemas.microsoft.com/office/powerpoint/2010/main">
        <p14:tracePtLst>
          <p14:tracePt t="2512" x="5480050" y="3949700"/>
          <p14:tracePt t="2520" x="5486400" y="3949700"/>
          <p14:tracePt t="2528" x="5492750" y="3943350"/>
        </p14:tracePtLst>
      </p14:laserTraceLst>
    </p:ext>
  </p:extLst>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4"/>
          <p:cNvPicPr>
            <a:picLocks noChangeAspect="1"/>
          </p:cNvPicPr>
          <p:nvPr/>
        </p:nvPicPr>
        <p:blipFill>
          <a:blip r:embed="rId4">
            <a:extLst>
              <a:ext uri="{28A0092B-C50C-407E-A947-70E740481C1C}">
                <a14:useLocalDpi xmlns:a14="http://schemas.microsoft.com/office/drawing/2010/main" val="0"/>
              </a:ext>
            </a:extLst>
          </a:blip>
          <a:srcRect l="31039" t="37054" r="43459" b="38167"/>
          <a:stretch>
            <a:fillRect/>
          </a:stretch>
        </p:blipFill>
        <p:spPr bwMode="auto">
          <a:xfrm>
            <a:off x="2732088" y="1427164"/>
            <a:ext cx="7010400"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a:spLocks noChangeArrowheads="1"/>
          </p:cNvSpPr>
          <p:nvPr/>
        </p:nvSpPr>
        <p:spPr bwMode="auto">
          <a:xfrm>
            <a:off x="8831263" y="2693988"/>
            <a:ext cx="762000" cy="323850"/>
          </a:xfrm>
          <a:prstGeom prst="roundRect">
            <a:avLst>
              <a:gd name="adj" fmla="val 50000"/>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endParaRPr lang="en-US" altLang="en-US"/>
          </a:p>
        </p:txBody>
      </p:sp>
    </p:spTree>
    <p:custDataLst>
      <p:tags r:id="rId1"/>
    </p:custDataLst>
    <p:extLst>
      <p:ext uri="{BB962C8B-B14F-4D97-AF65-F5344CB8AC3E}">
        <p14:creationId xmlns:p14="http://schemas.microsoft.com/office/powerpoint/2010/main" val="260216676"/>
      </p:ext>
    </p:extLst>
  </p:cSld>
  <p:clrMapOvr>
    <a:masterClrMapping/>
  </p:clrMapOvr>
  <mc:AlternateContent xmlns:mc="http://schemas.openxmlformats.org/markup-compatibility/2006">
    <mc:Choice xmlns:p14="http://schemas.microsoft.com/office/powerpoint/2010/main" Requires="p14">
      <p:transition spd="slow" p14:dur="2000" advTm="8864"/>
    </mc:Choice>
    <mc:Fallback>
      <p:transition spd="slow" advTm="886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p:ext uri="{3A86A75C-4F4B-4683-9AE1-C65F6400EC91}">
      <p14:laserTraceLst xmlns:p14="http://schemas.microsoft.com/office/powerpoint/2010/main">
        <p14:tracePtLst>
          <p14:tracePt t="559" x="5486400" y="3943350"/>
          <p14:tracePt t="567" x="5448300" y="3930650"/>
          <p14:tracePt t="576" x="5397500" y="3930650"/>
          <p14:tracePt t="592" x="5372100" y="3930650"/>
          <p14:tracePt t="608" x="5365750" y="3930650"/>
          <p14:tracePt t="744" x="5410200" y="3924300"/>
          <p14:tracePt t="751" x="5562600" y="3924300"/>
          <p14:tracePt t="760" x="5784850" y="3924300"/>
          <p14:tracePt t="775" x="6286500" y="3924300"/>
          <p14:tracePt t="792" x="6731000" y="3924300"/>
          <p14:tracePt t="808" x="7162800" y="3879850"/>
          <p14:tracePt t="825" x="7454900" y="3803650"/>
          <p14:tracePt t="842" x="7569200" y="3721100"/>
          <p14:tracePt t="858" x="7658100" y="3632200"/>
          <p14:tracePt t="875" x="7696200" y="3524250"/>
          <p14:tracePt t="892" x="7727950" y="3397250"/>
          <p14:tracePt t="908" x="7727950" y="3289300"/>
          <p14:tracePt t="925" x="7727950" y="3181350"/>
          <p14:tracePt t="942" x="7727950" y="3143250"/>
          <p14:tracePt t="958" x="7727950" y="3130550"/>
          <p14:tracePt t="975" x="7727950" y="3117850"/>
          <p14:tracePt t="1096" x="7702550" y="3117850"/>
          <p14:tracePt t="1103" x="7677150" y="3162300"/>
          <p14:tracePt t="1111" x="7620000" y="3225800"/>
          <p14:tracePt t="1125" x="7556500" y="3302000"/>
          <p14:tracePt t="1142" x="7397750" y="3403600"/>
          <p14:tracePt t="1159" x="7048500" y="3562350"/>
          <p14:tracePt t="1175" x="6889750" y="3594100"/>
          <p14:tracePt t="1192" x="6737350" y="3606800"/>
          <p14:tracePt t="1208" x="6572250" y="3625850"/>
          <p14:tracePt t="1225" x="6413500" y="3625850"/>
          <p14:tracePt t="1242" x="6248400" y="3625850"/>
          <p14:tracePt t="1258" x="6102350" y="3625850"/>
          <p14:tracePt t="1275" x="6000750" y="3625850"/>
          <p14:tracePt t="1292" x="5949950" y="3644900"/>
          <p14:tracePt t="1309" x="5918200" y="3651250"/>
          <p14:tracePt t="1325" x="5899150" y="3663950"/>
          <p14:tracePt t="1329" x="5886450" y="3695700"/>
          <p14:tracePt t="1343" x="5867400" y="3733800"/>
          <p14:tracePt t="1358" x="5842000" y="3759200"/>
          <p14:tracePt t="1375" x="5753100" y="3886200"/>
          <p14:tracePt t="1392" x="5727700" y="4019550"/>
          <p14:tracePt t="1409" x="5727700" y="4178300"/>
          <p14:tracePt t="1425" x="5727700" y="4324350"/>
          <p14:tracePt t="1442" x="5759450" y="4413250"/>
          <p14:tracePt t="1459" x="5772150" y="4451350"/>
          <p14:tracePt t="2592" x="5778500" y="4451350"/>
          <p14:tracePt t="2608" x="5784850" y="4470400"/>
          <p14:tracePt t="2615" x="5816600" y="4514850"/>
          <p14:tracePt t="2626" x="5848350" y="4546600"/>
          <p14:tracePt t="2642" x="5886450" y="4610100"/>
          <p14:tracePt t="2659" x="5886450" y="4635500"/>
          <p14:tracePt t="2676" x="5886450" y="4641850"/>
          <p14:tracePt t="3119" x="5892800" y="4641850"/>
          <p14:tracePt t="3160" x="5892800" y="4635500"/>
          <p14:tracePt t="3168" x="5892800" y="4629150"/>
          <p14:tracePt t="3176" x="5892800" y="4616450"/>
          <p14:tracePt t="3192" x="5905500" y="4603750"/>
          <p14:tracePt t="3209" x="5924550" y="4603750"/>
          <p14:tracePt t="3464" x="5930900" y="4603750"/>
          <p14:tracePt t="3472" x="5930900" y="4584700"/>
          <p14:tracePt t="3480" x="5930900" y="4578350"/>
          <p14:tracePt t="3492" x="5930900" y="4559300"/>
          <p14:tracePt t="3509" x="5930900" y="4546600"/>
        </p14:tracePtLst>
      </p14:laserTraceLst>
    </p:ext>
  </p:extLst>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1A884C31-2258-47BF-8724-A590D4E37761}" type="slidenum">
              <a:rPr lang="en-US" altLang="en-US" sz="1000" b="0">
                <a:solidFill>
                  <a:srgbClr val="9B9A98"/>
                </a:solidFill>
                <a:latin typeface="Arial" panose="020B0604020202020204" pitchFamily="34" charset="0"/>
              </a:rPr>
              <a:pPr/>
              <a:t>327</a:t>
            </a:fld>
            <a:endParaRPr lang="en-US" altLang="en-US" sz="1000" b="0">
              <a:solidFill>
                <a:srgbClr val="9B9A98"/>
              </a:solidFill>
              <a:latin typeface="Arial" panose="020B0604020202020204" pitchFamily="34" charset="0"/>
            </a:endParaRPr>
          </a:p>
        </p:txBody>
      </p:sp>
      <p:sp>
        <p:nvSpPr>
          <p:cNvPr id="3" name="Rounded Rectangle 2"/>
          <p:cNvSpPr/>
          <p:nvPr/>
        </p:nvSpPr>
        <p:spPr>
          <a:xfrm>
            <a:off x="2397126" y="582613"/>
            <a:ext cx="7224713" cy="55864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800" dirty="0">
                <a:solidFill>
                  <a:schemeClr val="tx1"/>
                </a:solidFill>
                <a:cs typeface="Times New Roman" pitchFamily="18" charset="0"/>
              </a:rPr>
              <a:t>Statistical decision</a:t>
            </a:r>
          </a:p>
          <a:p>
            <a:pPr algn="ctr">
              <a:lnSpc>
                <a:spcPct val="150000"/>
              </a:lnSpc>
              <a:defRPr/>
            </a:pPr>
            <a:r>
              <a:rPr lang="en-US" sz="2800" dirty="0">
                <a:solidFill>
                  <a:schemeClr val="tx1"/>
                </a:solidFill>
                <a:cs typeface="Times New Roman" pitchFamily="18" charset="0"/>
              </a:rPr>
              <a:t>The resulting probabilistic value of the test is 0.463, which is a value greater than 0.05 (the level of significance), so we accept the null hypothesis that there is no relationship between gender (male - female) and educational level, that is, they are two independent variables</a:t>
            </a:r>
            <a:r>
              <a:rPr lang="ar-AE" sz="2800" dirty="0">
                <a:solidFill>
                  <a:schemeClr val="tx1"/>
                </a:solidFill>
                <a:cs typeface="Times New Roman" pitchFamily="18" charset="0"/>
              </a:rPr>
              <a:t> </a:t>
            </a:r>
            <a:endParaRPr lang="en-US" sz="27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779768235"/>
      </p:ext>
    </p:extLst>
  </p:cSld>
  <p:clrMapOvr>
    <a:masterClrMapping/>
  </p:clrMapOvr>
  <mc:AlternateContent xmlns:mc="http://schemas.openxmlformats.org/markup-compatibility/2006">
    <mc:Choice xmlns:p14="http://schemas.microsoft.com/office/powerpoint/2010/main" Requires="p14">
      <p:transition spd="slow" p14:dur="2000" advTm="17087"/>
    </mc:Choice>
    <mc:Fallback>
      <p:transition spd="slow" advTm="1708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extLst>
    <p:ext uri="{3A86A75C-4F4B-4683-9AE1-C65F6400EC91}">
      <p14:laserTraceLst xmlns:p14="http://schemas.microsoft.com/office/powerpoint/2010/main">
        <p14:tracePtLst>
          <p14:tracePt t="5056" x="5892800" y="4565650"/>
          <p14:tracePt t="5063" x="5854700" y="4603750"/>
          <p14:tracePt t="5072" x="5810250" y="4641850"/>
          <p14:tracePt t="5082" x="5791200" y="4641850"/>
          <p14:tracePt t="5098" x="5765800" y="4648200"/>
          <p14:tracePt t="9024" x="5759450" y="4648200"/>
          <p14:tracePt t="9064" x="5740400" y="4616450"/>
          <p14:tracePt t="9071" x="5715000" y="4546600"/>
          <p14:tracePt t="9080" x="5702300" y="4533900"/>
          <p14:tracePt t="14088" x="5702300" y="4514850"/>
          <p14:tracePt t="14095" x="5702300" y="4489450"/>
          <p14:tracePt t="14103" x="5727700" y="4470400"/>
          <p14:tracePt t="14118" x="5759450" y="4451350"/>
          <p14:tracePt t="14135" x="5797550" y="4343400"/>
          <p14:tracePt t="14151" x="5816600" y="4267200"/>
          <p14:tracePt t="14168" x="5848350" y="4184650"/>
          <p14:tracePt t="14185" x="5867400" y="4121150"/>
          <p14:tracePt t="14201" x="5880100" y="4064000"/>
          <p14:tracePt t="14218" x="5886450" y="4032250"/>
          <p14:tracePt t="14336" x="5880100" y="4032250"/>
          <p14:tracePt t="14343" x="5873750" y="4032250"/>
          <p14:tracePt t="14352" x="5854700" y="4032250"/>
          <p14:tracePt t="14368" x="5822950" y="4051300"/>
          <p14:tracePt t="14385" x="5759450" y="4083050"/>
          <p14:tracePt t="14401" x="5708650" y="4114800"/>
          <p14:tracePt t="14418" x="5651500" y="4159250"/>
          <p14:tracePt t="14435" x="5607050" y="4235450"/>
          <p14:tracePt t="14451" x="5568950" y="4305300"/>
          <p14:tracePt t="14468" x="5511800" y="4375150"/>
          <p14:tracePt t="14485" x="5486400" y="4425950"/>
          <p14:tracePt t="14488" x="5473700" y="4438650"/>
          <p14:tracePt t="14501" x="5473700" y="4451350"/>
          <p14:tracePt t="14518" x="5467350" y="4451350"/>
          <p14:tracePt t="16542" x="0" y="0"/>
        </p14:tracePtLst>
      </p14:laserTraceLst>
    </p:ext>
  </p:extLst>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761794155"/>
      </p:ext>
    </p:extLst>
  </p:cSld>
  <p:clrMapOvr>
    <a:masterClrMapping/>
  </p:clrMapOvr>
  <mc:AlternateContent xmlns:mc="http://schemas.openxmlformats.org/markup-compatibility/2006">
    <mc:Choice xmlns:p14="http://schemas.microsoft.com/office/powerpoint/2010/main" Requires="p14">
      <p:transition spd="slow" p14:dur="2000" advTm="46849"/>
    </mc:Choice>
    <mc:Fallback>
      <p:transition spd="slow" advTm="46849"/>
    </mc:Fallback>
  </mc:AlternateContent>
  <p:timing>
    <p:tnLst>
      <p:par>
        <p:cTn id="1" dur="indefinite" restart="never" nodeType="tmRoot"/>
      </p:par>
    </p:tnLst>
  </p:timing>
  <p:extLst mod="1">
    <p:ext uri="{3A86A75C-4F4B-4683-9AE1-C65F6400EC91}">
      <p14:laserTraceLst xmlns:p14="http://schemas.microsoft.com/office/powerpoint/2010/main">
        <p14:tracePtLst>
          <p14:tracePt t="3303" x="368300" y="5505450"/>
          <p14:tracePt t="3343" x="368300" y="5511800"/>
          <p14:tracePt t="3351" x="374650" y="5511800"/>
          <p14:tracePt t="3375" x="381000" y="5511800"/>
          <p14:tracePt t="3383" x="412750" y="5518150"/>
          <p14:tracePt t="3391" x="425450" y="5524500"/>
          <p14:tracePt t="3406" x="469900" y="5524500"/>
          <p14:tracePt t="3423" x="857250" y="5524500"/>
          <p14:tracePt t="3440" x="1435100" y="5480050"/>
          <p14:tracePt t="3456" x="2260600" y="5257800"/>
          <p14:tracePt t="3473" x="3028950" y="5035550"/>
          <p14:tracePt t="3490" x="3708400" y="4775200"/>
          <p14:tracePt t="3507" x="4311650" y="4502150"/>
          <p14:tracePt t="3523" x="4819650" y="4210050"/>
          <p14:tracePt t="3540" x="5238750" y="3962400"/>
          <p14:tracePt t="3557" x="5740400" y="3644900"/>
          <p14:tracePt t="3573" x="6076950" y="3454400"/>
          <p14:tracePt t="3590" x="6305550" y="3333750"/>
          <p14:tracePt t="3607" x="6419850" y="3232150"/>
          <p14:tracePt t="3623" x="6521450" y="3143250"/>
          <p14:tracePt t="3640" x="6534150" y="3130550"/>
          <p14:tracePt t="16577" x="6540500" y="3124200"/>
          <p14:tracePt t="16593" x="6540500" y="3086100"/>
          <p14:tracePt t="16601" x="6438900" y="2743200"/>
          <p14:tracePt t="16611" x="6013450" y="1847850"/>
          <p14:tracePt t="16628" x="4819650" y="0"/>
          <p14:tracePt t="16645" x="3282950" y="0"/>
          <p14:tracePt t="16661" x="1644650" y="0"/>
          <p14:tracePt t="43256" x="31750" y="330200"/>
          <p14:tracePt t="43264" x="50800" y="374650"/>
          <p14:tracePt t="43272" x="69850" y="412750"/>
          <p14:tracePt t="43286" x="82550" y="457200"/>
          <p14:tracePt t="43303" x="114300" y="539750"/>
          <p14:tracePt t="43320" x="158750" y="622300"/>
          <p14:tracePt t="43336" x="203200" y="692150"/>
          <p14:tracePt t="43353" x="260350" y="755650"/>
          <p14:tracePt t="43370" x="317500" y="831850"/>
          <p14:tracePt t="43386" x="393700" y="920750"/>
          <p14:tracePt t="43403" x="476250" y="1016000"/>
          <p14:tracePt t="43419" x="571500" y="1092200"/>
          <p14:tracePt t="43436" x="654050" y="1155700"/>
          <p14:tracePt t="43453" x="749300" y="1206500"/>
          <p14:tracePt t="43469" x="850900" y="1244600"/>
          <p14:tracePt t="43486" x="952500" y="1295400"/>
          <p14:tracePt t="43503" x="1041400" y="1339850"/>
          <p14:tracePt t="43519" x="1111250" y="1365250"/>
          <p14:tracePt t="43536" x="1168400" y="1371600"/>
          <p14:tracePt t="43552" x="1200150" y="1384300"/>
          <p14:tracePt t="43569" x="1225550" y="1384300"/>
          <p14:tracePt t="43586" x="1238250" y="1384300"/>
          <p14:tracePt t="43603" x="1257300" y="1384300"/>
          <p14:tracePt t="43619" x="1301750" y="1397000"/>
          <p14:tracePt t="43636" x="1403350" y="1422400"/>
          <p14:tracePt t="43653" x="1549400" y="1447800"/>
          <p14:tracePt t="43670" x="1727200" y="1479550"/>
          <p14:tracePt t="43674" x="1809750" y="1479550"/>
          <p14:tracePt t="43686" x="1879600" y="1492250"/>
          <p14:tracePt t="43704" x="2108200" y="1524000"/>
          <p14:tracePt t="43720" x="2241550" y="1543050"/>
          <p14:tracePt t="43736" x="2355850" y="1562100"/>
          <p14:tracePt t="43753" x="2463800" y="1574800"/>
          <p14:tracePt t="43769" x="2565400" y="1587500"/>
          <p14:tracePt t="43786" x="2660650" y="1612900"/>
          <p14:tracePt t="43803" x="2768600" y="1619250"/>
          <p14:tracePt t="43820" x="2825750" y="1625600"/>
          <p14:tracePt t="43836" x="2838450" y="1625600"/>
          <p14:tracePt t="43872" x="2844800" y="1631950"/>
          <p14:tracePt t="43886" x="2863850" y="1631950"/>
          <p14:tracePt t="43904" x="2908300" y="1644650"/>
          <p14:tracePt t="43920" x="2927350" y="1651000"/>
          <p14:tracePt t="43936" x="2990850" y="1670050"/>
          <p14:tracePt t="43954" x="3016250" y="1670050"/>
          <p14:tracePt t="44304" x="3092450" y="1670050"/>
          <p14:tracePt t="44313" x="3276600" y="1644650"/>
          <p14:tracePt t="44321" x="3486150" y="1644650"/>
          <p14:tracePt t="44336" x="3810000" y="1644650"/>
          <p14:tracePt t="44353" x="4159250" y="1644650"/>
          <p14:tracePt t="44370" x="4419600" y="1676400"/>
          <p14:tracePt t="44386" x="4641850" y="1708150"/>
          <p14:tracePt t="44403" x="4781550" y="1720850"/>
          <p14:tracePt t="44420" x="4826000" y="1733550"/>
          <p14:tracePt t="44793" x="4813300" y="1733550"/>
          <p14:tracePt t="46401"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4.6"/>
</p:tagLst>
</file>

<file path=ppt/tags/tag2.xml><?xml version="1.0" encoding="utf-8"?>
<p:tagLst xmlns:a="http://schemas.openxmlformats.org/drawingml/2006/main" xmlns:r="http://schemas.openxmlformats.org/officeDocument/2006/relationships" xmlns:p="http://schemas.openxmlformats.org/presentationml/2006/main">
  <p:tag name="TIMING" val="|3.8|3.9|5.1"/>
</p:tagLst>
</file>

<file path=ppt/tags/tag3.xml><?xml version="1.0" encoding="utf-8"?>
<p:tagLst xmlns:a="http://schemas.openxmlformats.org/drawingml/2006/main" xmlns:r="http://schemas.openxmlformats.org/officeDocument/2006/relationships" xmlns:p="http://schemas.openxmlformats.org/presentationml/2006/main">
  <p:tag name="TIMING" val="|13.3|3.5|1.5|0.6|0.6"/>
</p:tagLst>
</file>

<file path=ppt/tags/tag4.xml><?xml version="1.0" encoding="utf-8"?>
<p:tagLst xmlns:a="http://schemas.openxmlformats.org/drawingml/2006/main" xmlns:r="http://schemas.openxmlformats.org/officeDocument/2006/relationships" xmlns:p="http://schemas.openxmlformats.org/presentationml/2006/main">
  <p:tag name="TIMING" val="|5.8|5.8|5.3|123.6|43.4|31.2|2.4|2.4|34.6|2.5|2.7|4.6|16.7"/>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0.8"/>
</p:tagLst>
</file>

<file path=ppt/tags/tag7.xml><?xml version="1.0" encoding="utf-8"?>
<p:tagLst xmlns:a="http://schemas.openxmlformats.org/drawingml/2006/main" xmlns:r="http://schemas.openxmlformats.org/officeDocument/2006/relationships" xmlns:p="http://schemas.openxmlformats.org/presentationml/2006/main">
  <p:tag name="TIMING" val="|1.3"/>
</p:tagLst>
</file>

<file path=ppt/tags/tag8.xml><?xml version="1.0" encoding="utf-8"?>
<p:tagLst xmlns:a="http://schemas.openxmlformats.org/drawingml/2006/main" xmlns:r="http://schemas.openxmlformats.org/officeDocument/2006/relationships" xmlns:p="http://schemas.openxmlformats.org/presentationml/2006/main">
  <p:tag name="TIMING" val="|0.6|0.8|0.7|0.7|1.4|4"/>
</p:tagLst>
</file>

<file path=ppt/tags/tag9.xml><?xml version="1.0" encoding="utf-8"?>
<p:tagLst xmlns:a="http://schemas.openxmlformats.org/drawingml/2006/main" xmlns:r="http://schemas.openxmlformats.org/officeDocument/2006/relationships" xmlns:p="http://schemas.openxmlformats.org/presentationml/2006/main">
  <p:tag name="TIMING" val="|2.1"/>
</p:tagLst>
</file>

<file path=ppt/tags/tag10.xml><?xml version="1.0" encoding="utf-8"?>
<p:tagLst xmlns:a="http://schemas.openxmlformats.org/drawingml/2006/main" xmlns:r="http://schemas.openxmlformats.org/officeDocument/2006/relationships" xmlns:p="http://schemas.openxmlformats.org/presentationml/2006/main">
  <p:tag name="TIMING" val="|0.9"/>
</p:tagLst>
</file>

<file path=ppt/tags/tag11.xml><?xml version="1.0" encoding="utf-8"?>
<p:tagLst xmlns:a="http://schemas.openxmlformats.org/drawingml/2006/main" xmlns:r="http://schemas.openxmlformats.org/officeDocument/2006/relationships" xmlns:p="http://schemas.openxmlformats.org/presentationml/2006/main">
  <p:tag name="TIMING" val="|0.9"/>
</p:tagLst>
</file>

<file path=ppt/tags/tag12.xml><?xml version="1.0" encoding="utf-8"?>
<p:tagLst xmlns:a="http://schemas.openxmlformats.org/drawingml/2006/main" xmlns:r="http://schemas.openxmlformats.org/officeDocument/2006/relationships" xmlns:p="http://schemas.openxmlformats.org/presentationml/2006/main">
  <p:tag name="TIMING" val="|3.2"/>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1.6"/>
</p:tagLst>
</file>

<file path=ppt/tags/tag16.xml><?xml version="1.0" encoding="utf-8"?>
<p:tagLst xmlns:a="http://schemas.openxmlformats.org/drawingml/2006/main" xmlns:r="http://schemas.openxmlformats.org/officeDocument/2006/relationships" xmlns:p="http://schemas.openxmlformats.org/presentationml/2006/main">
  <p:tag name="TIMING" val="|1"/>
</p:tagLst>
</file>

<file path=ppt/tags/tag17.xml><?xml version="1.0" encoding="utf-8"?>
<p:tagLst xmlns:a="http://schemas.openxmlformats.org/drawingml/2006/main" xmlns:r="http://schemas.openxmlformats.org/officeDocument/2006/relationships" xmlns:p="http://schemas.openxmlformats.org/presentationml/2006/main">
  <p:tag name="TIMING" val="|0.9|3.6|56.4|2.7"/>
</p:tagLst>
</file>

<file path=ppt/tags/tag18.xml><?xml version="1.0" encoding="utf-8"?>
<p:tagLst xmlns:a="http://schemas.openxmlformats.org/drawingml/2006/main" xmlns:r="http://schemas.openxmlformats.org/officeDocument/2006/relationships" xmlns:p="http://schemas.openxmlformats.org/presentationml/2006/main">
  <p:tag name="TIMING" val="|21.8|1.3|0.9"/>
</p:tagLst>
</file>

<file path=ppt/tags/tag19.xml><?xml version="1.0" encoding="utf-8"?>
<p:tagLst xmlns:a="http://schemas.openxmlformats.org/drawingml/2006/main" xmlns:r="http://schemas.openxmlformats.org/officeDocument/2006/relationships" xmlns:p="http://schemas.openxmlformats.org/presentationml/2006/main">
  <p:tag name="TIMING" val="|7.2|5.5"/>
</p:tagLst>
</file>

<file path=ppt/tags/tag20.xml><?xml version="1.0" encoding="utf-8"?>
<p:tagLst xmlns:a="http://schemas.openxmlformats.org/drawingml/2006/main" xmlns:r="http://schemas.openxmlformats.org/officeDocument/2006/relationships" xmlns:p="http://schemas.openxmlformats.org/presentationml/2006/main">
  <p:tag name="TIMING" val="|7"/>
</p:tagLst>
</file>

<file path=ppt/tags/tag21.xml><?xml version="1.0" encoding="utf-8"?>
<p:tagLst xmlns:a="http://schemas.openxmlformats.org/drawingml/2006/main" xmlns:r="http://schemas.openxmlformats.org/officeDocument/2006/relationships" xmlns:p="http://schemas.openxmlformats.org/presentationml/2006/main">
  <p:tag name="TIMING" val="|11.4|1.2|1.2"/>
</p:tagLst>
</file>

<file path=ppt/tags/tag22.xml><?xml version="1.0" encoding="utf-8"?>
<p:tagLst xmlns:a="http://schemas.openxmlformats.org/drawingml/2006/main" xmlns:r="http://schemas.openxmlformats.org/officeDocument/2006/relationships" xmlns:p="http://schemas.openxmlformats.org/presentationml/2006/main">
  <p:tag name="TIMING" val="|11.4|1.6"/>
</p:tagLst>
</file>

<file path=ppt/tags/tag23.xml><?xml version="1.0" encoding="utf-8"?>
<p:tagLst xmlns:a="http://schemas.openxmlformats.org/drawingml/2006/main" xmlns:r="http://schemas.openxmlformats.org/officeDocument/2006/relationships" xmlns:p="http://schemas.openxmlformats.org/presentationml/2006/main">
  <p:tag name="TIMING" val="|9.1"/>
</p:tagLst>
</file>

<file path=ppt/tags/tag24.xml><?xml version="1.0" encoding="utf-8"?>
<p:tagLst xmlns:a="http://schemas.openxmlformats.org/drawingml/2006/main" xmlns:r="http://schemas.openxmlformats.org/officeDocument/2006/relationships" xmlns:p="http://schemas.openxmlformats.org/presentationml/2006/main">
  <p:tag name="TIMING" val="|20.5|0.8|0.9"/>
</p:tagLst>
</file>

<file path=ppt/tags/tag25.xml><?xml version="1.0" encoding="utf-8"?>
<p:tagLst xmlns:a="http://schemas.openxmlformats.org/drawingml/2006/main" xmlns:r="http://schemas.openxmlformats.org/officeDocument/2006/relationships" xmlns:p="http://schemas.openxmlformats.org/presentationml/2006/main">
  <p:tag name="TIMING" val="|8.7"/>
</p:tagLst>
</file>

<file path=ppt/tags/tag26.xml><?xml version="1.0" encoding="utf-8"?>
<p:tagLst xmlns:a="http://schemas.openxmlformats.org/drawingml/2006/main" xmlns:r="http://schemas.openxmlformats.org/officeDocument/2006/relationships" xmlns:p="http://schemas.openxmlformats.org/presentationml/2006/main">
  <p:tag name="TIMING" val="|11.1"/>
</p:tagLst>
</file>

<file path=ppt/tags/tag27.xml><?xml version="1.0" encoding="utf-8"?>
<p:tagLst xmlns:a="http://schemas.openxmlformats.org/drawingml/2006/main" xmlns:r="http://schemas.openxmlformats.org/officeDocument/2006/relationships" xmlns:p="http://schemas.openxmlformats.org/presentationml/2006/main">
  <p:tag name="TIMING" val="|0.6"/>
</p:tagLst>
</file>

<file path=ppt/tags/tag28.xml><?xml version="1.0" encoding="utf-8"?>
<p:tagLst xmlns:a="http://schemas.openxmlformats.org/drawingml/2006/main" xmlns:r="http://schemas.openxmlformats.org/officeDocument/2006/relationships" xmlns:p="http://schemas.openxmlformats.org/presentationml/2006/main">
  <p:tag name="TIMING" val="|1.4"/>
</p:tagLst>
</file>

<file path=ppt/tags/tag29.xml><?xml version="1.0" encoding="utf-8"?>
<p:tagLst xmlns:a="http://schemas.openxmlformats.org/drawingml/2006/main" xmlns:r="http://schemas.openxmlformats.org/officeDocument/2006/relationships" xmlns:p="http://schemas.openxmlformats.org/presentationml/2006/main">
  <p:tag name="TIMING" val="|0.6|1.4|15.2|1.9"/>
</p:tagLst>
</file>

<file path=ppt/tags/tag30.xml><?xml version="1.0" encoding="utf-8"?>
<p:tagLst xmlns:a="http://schemas.openxmlformats.org/drawingml/2006/main" xmlns:r="http://schemas.openxmlformats.org/officeDocument/2006/relationships" xmlns:p="http://schemas.openxmlformats.org/presentationml/2006/main">
  <p:tag name="TIMING" val="|9.4"/>
</p:tagLst>
</file>

<file path=ppt/tags/tag31.xml><?xml version="1.0" encoding="utf-8"?>
<p:tagLst xmlns:a="http://schemas.openxmlformats.org/drawingml/2006/main" xmlns:r="http://schemas.openxmlformats.org/officeDocument/2006/relationships" xmlns:p="http://schemas.openxmlformats.org/presentationml/2006/main">
  <p:tag name="TIMING" val="|4|3.3"/>
</p:tagLst>
</file>

<file path=ppt/tags/tag32.xml><?xml version="1.0" encoding="utf-8"?>
<p:tagLst xmlns:a="http://schemas.openxmlformats.org/drawingml/2006/main" xmlns:r="http://schemas.openxmlformats.org/officeDocument/2006/relationships" xmlns:p="http://schemas.openxmlformats.org/presentationml/2006/main">
  <p:tag name="TIMING" val="|0.9"/>
</p:tagLst>
</file>

<file path=ppt/tags/tag33.xml><?xml version="1.0" encoding="utf-8"?>
<p:tagLst xmlns:a="http://schemas.openxmlformats.org/drawingml/2006/main" xmlns:r="http://schemas.openxmlformats.org/officeDocument/2006/relationships" xmlns:p="http://schemas.openxmlformats.org/presentationml/2006/main">
  <p:tag name="TIMING" val="|15.7"/>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9"/>
</p:tagLst>
</file>

<file path=ppt/tags/tag36.xml><?xml version="1.0" encoding="utf-8"?>
<p:tagLst xmlns:a="http://schemas.openxmlformats.org/drawingml/2006/main" xmlns:r="http://schemas.openxmlformats.org/officeDocument/2006/relationships" xmlns:p="http://schemas.openxmlformats.org/presentationml/2006/main">
  <p:tag name="TIMING" val="|1.1|0.6|5.1|3.6"/>
</p:tagLst>
</file>

<file path=ppt/tags/tag37.xml><?xml version="1.0" encoding="utf-8"?>
<p:tagLst xmlns:a="http://schemas.openxmlformats.org/drawingml/2006/main" xmlns:r="http://schemas.openxmlformats.org/officeDocument/2006/relationships" xmlns:p="http://schemas.openxmlformats.org/presentationml/2006/main">
  <p:tag name="TIMING" val="|7.9"/>
</p:tagLst>
</file>

<file path=ppt/tags/tag38.xml><?xml version="1.0" encoding="utf-8"?>
<p:tagLst xmlns:a="http://schemas.openxmlformats.org/drawingml/2006/main" xmlns:r="http://schemas.openxmlformats.org/officeDocument/2006/relationships" xmlns:p="http://schemas.openxmlformats.org/presentationml/2006/main">
  <p:tag name="TIMING" val="|5.3|1"/>
</p:tagLst>
</file>

<file path=ppt/tags/tag39.xml><?xml version="1.0" encoding="utf-8"?>
<p:tagLst xmlns:a="http://schemas.openxmlformats.org/drawingml/2006/main" xmlns:r="http://schemas.openxmlformats.org/officeDocument/2006/relationships" xmlns:p="http://schemas.openxmlformats.org/presentationml/2006/main">
  <p:tag name="TIMING" val="|6.8"/>
</p:tagLst>
</file>

<file path=ppt/tags/tag40.xml><?xml version="1.0" encoding="utf-8"?>
<p:tagLst xmlns:a="http://schemas.openxmlformats.org/drawingml/2006/main" xmlns:r="http://schemas.openxmlformats.org/officeDocument/2006/relationships" xmlns:p="http://schemas.openxmlformats.org/presentationml/2006/main">
  <p:tag name="TIMING" val="|0.5"/>
</p:tagLst>
</file>

<file path=ppt/tags/tag41.xml><?xml version="1.0" encoding="utf-8"?>
<p:tagLst xmlns:a="http://schemas.openxmlformats.org/drawingml/2006/main" xmlns:r="http://schemas.openxmlformats.org/officeDocument/2006/relationships" xmlns:p="http://schemas.openxmlformats.org/presentationml/2006/main">
  <p:tag name="TIMING" val="|1.2|19.7"/>
</p:tagLst>
</file>

<file path=ppt/tags/tag42.xml><?xml version="1.0" encoding="utf-8"?>
<p:tagLst xmlns:a="http://schemas.openxmlformats.org/drawingml/2006/main" xmlns:r="http://schemas.openxmlformats.org/officeDocument/2006/relationships" xmlns:p="http://schemas.openxmlformats.org/presentationml/2006/main">
  <p:tag name="TIMING" val="|0.8"/>
</p:tagLst>
</file>

<file path=ppt/tags/tag43.xml><?xml version="1.0" encoding="utf-8"?>
<p:tagLst xmlns:a="http://schemas.openxmlformats.org/drawingml/2006/main" xmlns:r="http://schemas.openxmlformats.org/officeDocument/2006/relationships" xmlns:p="http://schemas.openxmlformats.org/presentationml/2006/main">
  <p:tag name="TIMING" val="|0.7|1.5|8.2|1.6"/>
</p:tagLst>
</file>

<file path=ppt/tags/tag44.xml><?xml version="1.0" encoding="utf-8"?>
<p:tagLst xmlns:a="http://schemas.openxmlformats.org/drawingml/2006/main" xmlns:r="http://schemas.openxmlformats.org/officeDocument/2006/relationships" xmlns:p="http://schemas.openxmlformats.org/presentationml/2006/main">
  <p:tag name="TIMING" val="|26.4|2.7"/>
</p:tagLst>
</file>

<file path=ppt/tags/tag45.xml><?xml version="1.0" encoding="utf-8"?>
<p:tagLst xmlns:a="http://schemas.openxmlformats.org/drawingml/2006/main" xmlns:r="http://schemas.openxmlformats.org/officeDocument/2006/relationships" xmlns:p="http://schemas.openxmlformats.org/presentationml/2006/main">
  <p:tag name="TIMING" val="|14.2|1.4|1.2"/>
</p:tagLst>
</file>

<file path=ppt/tags/tag46.xml><?xml version="1.0" encoding="utf-8"?>
<p:tagLst xmlns:a="http://schemas.openxmlformats.org/drawingml/2006/main" xmlns:r="http://schemas.openxmlformats.org/officeDocument/2006/relationships" xmlns:p="http://schemas.openxmlformats.org/presentationml/2006/main">
  <p:tag name="TIMING" val="|23.8|2.6"/>
</p:tagLst>
</file>

<file path=ppt/tags/tag47.xml><?xml version="1.0" encoding="utf-8"?>
<p:tagLst xmlns:a="http://schemas.openxmlformats.org/drawingml/2006/main" xmlns:r="http://schemas.openxmlformats.org/officeDocument/2006/relationships" xmlns:p="http://schemas.openxmlformats.org/presentationml/2006/main">
  <p:tag name="TIMING" val="|7"/>
</p:tagLst>
</file>

<file path=ppt/tags/tag48.xml><?xml version="1.0" encoding="utf-8"?>
<p:tagLst xmlns:a="http://schemas.openxmlformats.org/drawingml/2006/main" xmlns:r="http://schemas.openxmlformats.org/officeDocument/2006/relationships" xmlns:p="http://schemas.openxmlformats.org/presentationml/2006/main">
  <p:tag name="TIMING" val="|10.6"/>
</p:tagLst>
</file>

<file path=ppt/tags/tag49.xml><?xml version="1.0" encoding="utf-8"?>
<p:tagLst xmlns:a="http://schemas.openxmlformats.org/drawingml/2006/main" xmlns:r="http://schemas.openxmlformats.org/officeDocument/2006/relationships" xmlns:p="http://schemas.openxmlformats.org/presentationml/2006/main">
  <p:tag name="TIMING" val="|34"/>
</p:tagLst>
</file>

<file path=ppt/tags/tag50.xml><?xml version="1.0" encoding="utf-8"?>
<p:tagLst xmlns:a="http://schemas.openxmlformats.org/drawingml/2006/main" xmlns:r="http://schemas.openxmlformats.org/officeDocument/2006/relationships" xmlns:p="http://schemas.openxmlformats.org/presentationml/2006/main">
  <p:tag name="TIMING" val="|5.9"/>
</p:tagLst>
</file>

<file path=ppt/tags/tag51.xml><?xml version="1.0" encoding="utf-8"?>
<p:tagLst xmlns:a="http://schemas.openxmlformats.org/drawingml/2006/main" xmlns:r="http://schemas.openxmlformats.org/officeDocument/2006/relationships" xmlns:p="http://schemas.openxmlformats.org/presentationml/2006/main">
  <p:tag name="TIMING" val="|0.6"/>
</p:tagLst>
</file>

<file path=ppt/tags/tag52.xml><?xml version="1.0" encoding="utf-8"?>
<p:tagLst xmlns:a="http://schemas.openxmlformats.org/drawingml/2006/main" xmlns:r="http://schemas.openxmlformats.org/officeDocument/2006/relationships" xmlns:p="http://schemas.openxmlformats.org/presentationml/2006/main">
  <p:tag name="TIMING" val="|9.2"/>
</p:tagLst>
</file>

<file path=ppt/tags/tag53.xml><?xml version="1.0" encoding="utf-8"?>
<p:tagLst xmlns:a="http://schemas.openxmlformats.org/drawingml/2006/main" xmlns:r="http://schemas.openxmlformats.org/officeDocument/2006/relationships" xmlns:p="http://schemas.openxmlformats.org/presentationml/2006/main">
  <p:tag name="TIMING" val="|5.8|5.5"/>
</p:tagLst>
</file>

<file path=ppt/tags/tag54.xml><?xml version="1.0" encoding="utf-8"?>
<p:tagLst xmlns:a="http://schemas.openxmlformats.org/drawingml/2006/main" xmlns:r="http://schemas.openxmlformats.org/officeDocument/2006/relationships" xmlns:p="http://schemas.openxmlformats.org/presentationml/2006/main">
  <p:tag name="TIMING" val="|2.6"/>
</p:tagLst>
</file>

<file path=ppt/tags/tag55.xml><?xml version="1.0" encoding="utf-8"?>
<p:tagLst xmlns:a="http://schemas.openxmlformats.org/drawingml/2006/main" xmlns:r="http://schemas.openxmlformats.org/officeDocument/2006/relationships" xmlns:p="http://schemas.openxmlformats.org/presentationml/2006/main">
  <p:tag name="TIMING" val="|1.5|1|0.4|0.8"/>
</p:tagLst>
</file>

<file path=ppt/tags/tag56.xml><?xml version="1.0" encoding="utf-8"?>
<p:tagLst xmlns:a="http://schemas.openxmlformats.org/drawingml/2006/main" xmlns:r="http://schemas.openxmlformats.org/officeDocument/2006/relationships" xmlns:p="http://schemas.openxmlformats.org/presentationml/2006/main">
  <p:tag name="TIMING" val="|56.2|7.4|5.7|4.7|18.4|21.3"/>
</p:tagLst>
</file>

<file path=ppt/tags/tag57.xml><?xml version="1.0" encoding="utf-8"?>
<p:tagLst xmlns:a="http://schemas.openxmlformats.org/drawingml/2006/main" xmlns:r="http://schemas.openxmlformats.org/officeDocument/2006/relationships" xmlns:p="http://schemas.openxmlformats.org/presentationml/2006/main">
  <p:tag name="TIMING" val="|1.5|9.4"/>
</p:tagLst>
</file>

<file path=ppt/tags/tag58.xml><?xml version="1.0" encoding="utf-8"?>
<p:tagLst xmlns:a="http://schemas.openxmlformats.org/drawingml/2006/main" xmlns:r="http://schemas.openxmlformats.org/officeDocument/2006/relationships" xmlns:p="http://schemas.openxmlformats.org/presentationml/2006/main">
  <p:tag name="TIMING" val="|0.8"/>
</p:tagLst>
</file>

<file path=ppt/tags/tag59.xml><?xml version="1.0" encoding="utf-8"?>
<p:tagLst xmlns:a="http://schemas.openxmlformats.org/drawingml/2006/main" xmlns:r="http://schemas.openxmlformats.org/officeDocument/2006/relationships" xmlns:p="http://schemas.openxmlformats.org/presentationml/2006/main">
  <p:tag name="TIMING" val="|0.5|1.2|0.6|5.6"/>
</p:tagLst>
</file>

<file path=ppt/tags/tag60.xml><?xml version="1.0" encoding="utf-8"?>
<p:tagLst xmlns:a="http://schemas.openxmlformats.org/drawingml/2006/main" xmlns:r="http://schemas.openxmlformats.org/officeDocument/2006/relationships" xmlns:p="http://schemas.openxmlformats.org/presentationml/2006/main">
  <p:tag name="TIMING" val="|20.7|0.7|0.9|0.8|0.9"/>
</p:tagLst>
</file>

<file path=ppt/tags/tag61.xml><?xml version="1.0" encoding="utf-8"?>
<p:tagLst xmlns:a="http://schemas.openxmlformats.org/drawingml/2006/main" xmlns:r="http://schemas.openxmlformats.org/officeDocument/2006/relationships" xmlns:p="http://schemas.openxmlformats.org/presentationml/2006/main">
  <p:tag name="TIMING" val="|25.2"/>
</p:tagLst>
</file>

<file path=ppt/tags/tag62.xml><?xml version="1.0" encoding="utf-8"?>
<p:tagLst xmlns:a="http://schemas.openxmlformats.org/drawingml/2006/main" xmlns:r="http://schemas.openxmlformats.org/officeDocument/2006/relationships" xmlns:p="http://schemas.openxmlformats.org/presentationml/2006/main">
  <p:tag name="TIMING" val="|5.5|0.7|0.9"/>
</p:tagLst>
</file>

<file path=ppt/tags/tag63.xml><?xml version="1.0" encoding="utf-8"?>
<p:tagLst xmlns:a="http://schemas.openxmlformats.org/drawingml/2006/main" xmlns:r="http://schemas.openxmlformats.org/officeDocument/2006/relationships" xmlns:p="http://schemas.openxmlformats.org/presentationml/2006/main">
  <p:tag name="TIMING" val="|18.8|1.7|2.5"/>
</p:tagLst>
</file>

<file path=ppt/tags/tag64.xml><?xml version="1.0" encoding="utf-8"?>
<p:tagLst xmlns:a="http://schemas.openxmlformats.org/drawingml/2006/main" xmlns:r="http://schemas.openxmlformats.org/officeDocument/2006/relationships" xmlns:p="http://schemas.openxmlformats.org/presentationml/2006/main">
  <p:tag name="TIMING" val="|8.4|0.7|0.6"/>
</p:tagLst>
</file>

<file path=ppt/tags/tag65.xml><?xml version="1.0" encoding="utf-8"?>
<p:tagLst xmlns:a="http://schemas.openxmlformats.org/drawingml/2006/main" xmlns:r="http://schemas.openxmlformats.org/officeDocument/2006/relationships" xmlns:p="http://schemas.openxmlformats.org/presentationml/2006/main">
  <p:tag name="TIMING" val="|15.4|0.9"/>
</p:tagLst>
</file>

<file path=ppt/tags/tag66.xml><?xml version="1.0" encoding="utf-8"?>
<p:tagLst xmlns:a="http://schemas.openxmlformats.org/drawingml/2006/main" xmlns:r="http://schemas.openxmlformats.org/officeDocument/2006/relationships" xmlns:p="http://schemas.openxmlformats.org/presentationml/2006/main">
  <p:tag name="TIMING" val="|1.2"/>
</p:tagLst>
</file>

<file path=ppt/tags/tag67.xml><?xml version="1.0" encoding="utf-8"?>
<p:tagLst xmlns:a="http://schemas.openxmlformats.org/drawingml/2006/main" xmlns:r="http://schemas.openxmlformats.org/officeDocument/2006/relationships" xmlns:p="http://schemas.openxmlformats.org/presentationml/2006/main">
  <p:tag name="TIMING" val="|7.7|0.7"/>
</p:tagLst>
</file>

<file path=ppt/tags/tag68.xml><?xml version="1.0" encoding="utf-8"?>
<p:tagLst xmlns:a="http://schemas.openxmlformats.org/drawingml/2006/main" xmlns:r="http://schemas.openxmlformats.org/officeDocument/2006/relationships" xmlns:p="http://schemas.openxmlformats.org/presentationml/2006/main">
  <p:tag name="TIMING" val="|12.7"/>
</p:tagLst>
</file>

<file path=ppt/tags/tag69.xml><?xml version="1.0" encoding="utf-8"?>
<p:tagLst xmlns:a="http://schemas.openxmlformats.org/drawingml/2006/main" xmlns:r="http://schemas.openxmlformats.org/officeDocument/2006/relationships" xmlns:p="http://schemas.openxmlformats.org/presentationml/2006/main">
  <p:tag name="TIMING" val="|5.4"/>
</p:tagLst>
</file>

<file path=ppt/tags/tag70.xml><?xml version="1.0" encoding="utf-8"?>
<p:tagLst xmlns:a="http://schemas.openxmlformats.org/drawingml/2006/main" xmlns:r="http://schemas.openxmlformats.org/officeDocument/2006/relationships" xmlns:p="http://schemas.openxmlformats.org/presentationml/2006/main">
  <p:tag name="TIMING" val="|0.8"/>
</p:tagLst>
</file>

<file path=ppt/tags/tag71.xml><?xml version="1.0" encoding="utf-8"?>
<p:tagLst xmlns:a="http://schemas.openxmlformats.org/drawingml/2006/main" xmlns:r="http://schemas.openxmlformats.org/officeDocument/2006/relationships" xmlns:p="http://schemas.openxmlformats.org/presentationml/2006/main">
  <p:tag name="TIMING" val="|1.1"/>
</p:tagLst>
</file>

<file path=ppt/tags/tag72.xml><?xml version="1.0" encoding="utf-8"?>
<p:tagLst xmlns:a="http://schemas.openxmlformats.org/drawingml/2006/main" xmlns:r="http://schemas.openxmlformats.org/officeDocument/2006/relationships" xmlns:p="http://schemas.openxmlformats.org/presentationml/2006/main">
  <p:tag name="TIMING" val="|0.5|0.6|1.7|1.1"/>
</p:tagLst>
</file>

<file path=ppt/tags/tag73.xml><?xml version="1.0" encoding="utf-8"?>
<p:tagLst xmlns:a="http://schemas.openxmlformats.org/drawingml/2006/main" xmlns:r="http://schemas.openxmlformats.org/officeDocument/2006/relationships" xmlns:p="http://schemas.openxmlformats.org/presentationml/2006/main">
  <p:tag name="TIMING" val="|18.1"/>
</p:tagLst>
</file>

<file path=ppt/tags/tag74.xml><?xml version="1.0" encoding="utf-8"?>
<p:tagLst xmlns:a="http://schemas.openxmlformats.org/drawingml/2006/main" xmlns:r="http://schemas.openxmlformats.org/officeDocument/2006/relationships" xmlns:p="http://schemas.openxmlformats.org/presentationml/2006/main">
  <p:tag name="TIMING" val="|1.3"/>
</p:tagLst>
</file>

<file path=ppt/tags/tag75.xml><?xml version="1.0" encoding="utf-8"?>
<p:tagLst xmlns:a="http://schemas.openxmlformats.org/drawingml/2006/main" xmlns:r="http://schemas.openxmlformats.org/officeDocument/2006/relationships" xmlns:p="http://schemas.openxmlformats.org/presentationml/2006/main">
  <p:tag name="TIMING" val="|3.7"/>
</p:tagLst>
</file>

<file path=ppt/tags/tag76.xml><?xml version="1.0" encoding="utf-8"?>
<p:tagLst xmlns:a="http://schemas.openxmlformats.org/drawingml/2006/main" xmlns:r="http://schemas.openxmlformats.org/officeDocument/2006/relationships" xmlns:p="http://schemas.openxmlformats.org/presentationml/2006/main">
  <p:tag name="TIMING" val="|0.6|4"/>
</p:tagLst>
</file>

<file path=ppt/tags/tag77.xml><?xml version="1.0" encoding="utf-8"?>
<p:tagLst xmlns:a="http://schemas.openxmlformats.org/drawingml/2006/main" xmlns:r="http://schemas.openxmlformats.org/officeDocument/2006/relationships" xmlns:p="http://schemas.openxmlformats.org/presentationml/2006/main">
  <p:tag name="TIMING" val="|0.5"/>
</p:tagLst>
</file>

<file path=ppt/tags/tag78.xml><?xml version="1.0" encoding="utf-8"?>
<p:tagLst xmlns:a="http://schemas.openxmlformats.org/drawingml/2006/main" xmlns:r="http://schemas.openxmlformats.org/officeDocument/2006/relationships" xmlns:p="http://schemas.openxmlformats.org/presentationml/2006/main">
  <p:tag name="TIMING" val="|0.7"/>
</p:tagLst>
</file>

<file path=ppt/tags/tag79.xml><?xml version="1.0" encoding="utf-8"?>
<p:tagLst xmlns:a="http://schemas.openxmlformats.org/drawingml/2006/main" xmlns:r="http://schemas.openxmlformats.org/officeDocument/2006/relationships" xmlns:p="http://schemas.openxmlformats.org/presentationml/2006/main">
  <p:tag name="TIMING" val="|0.5|0.5|0.6|1.2"/>
</p:tagLst>
</file>

<file path=ppt/tags/tag80.xml><?xml version="1.0" encoding="utf-8"?>
<p:tagLst xmlns:a="http://schemas.openxmlformats.org/drawingml/2006/main" xmlns:r="http://schemas.openxmlformats.org/officeDocument/2006/relationships" xmlns:p="http://schemas.openxmlformats.org/presentationml/2006/main">
  <p:tag name="TIMING" val="|15.2|0.7"/>
</p:tagLst>
</file>

<file path=ppt/tags/tag81.xml><?xml version="1.0" encoding="utf-8"?>
<p:tagLst xmlns:a="http://schemas.openxmlformats.org/drawingml/2006/main" xmlns:r="http://schemas.openxmlformats.org/officeDocument/2006/relationships" xmlns:p="http://schemas.openxmlformats.org/presentationml/2006/main">
  <p:tag name="TIMING" val="|14.7|0.6"/>
</p:tagLst>
</file>

<file path=ppt/tags/tag82.xml><?xml version="1.0" encoding="utf-8"?>
<p:tagLst xmlns:a="http://schemas.openxmlformats.org/drawingml/2006/main" xmlns:r="http://schemas.openxmlformats.org/officeDocument/2006/relationships" xmlns:p="http://schemas.openxmlformats.org/presentationml/2006/main">
  <p:tag name="TIMING" val="|2.6|0.8|0.6"/>
</p:tagLst>
</file>

<file path=ppt/tags/tag83.xml><?xml version="1.0" encoding="utf-8"?>
<p:tagLst xmlns:a="http://schemas.openxmlformats.org/drawingml/2006/main" xmlns:r="http://schemas.openxmlformats.org/officeDocument/2006/relationships" xmlns:p="http://schemas.openxmlformats.org/presentationml/2006/main">
  <p:tag name="TIMING" val="|17.1|0.6"/>
</p:tagLst>
</file>

<file path=ppt/tags/tag84.xml><?xml version="1.0" encoding="utf-8"?>
<p:tagLst xmlns:a="http://schemas.openxmlformats.org/drawingml/2006/main" xmlns:r="http://schemas.openxmlformats.org/officeDocument/2006/relationships" xmlns:p="http://schemas.openxmlformats.org/presentationml/2006/main">
  <p:tag name="TIMING" val="|11.5"/>
</p:tagLst>
</file>

<file path=ppt/tags/tag85.xml><?xml version="1.0" encoding="utf-8"?>
<p:tagLst xmlns:a="http://schemas.openxmlformats.org/drawingml/2006/main" xmlns:r="http://schemas.openxmlformats.org/officeDocument/2006/relationships" xmlns:p="http://schemas.openxmlformats.org/presentationml/2006/main">
  <p:tag name="TIMING" val="|20.5"/>
</p:tagLst>
</file>

<file path=ppt/tags/tag86.xml><?xml version="1.0" encoding="utf-8"?>
<p:tagLst xmlns:a="http://schemas.openxmlformats.org/drawingml/2006/main" xmlns:r="http://schemas.openxmlformats.org/officeDocument/2006/relationships" xmlns:p="http://schemas.openxmlformats.org/presentationml/2006/main">
  <p:tag name="TIMING" val="|9.3"/>
</p:tagLst>
</file>

<file path=ppt/tags/tag87.xml><?xml version="1.0" encoding="utf-8"?>
<p:tagLst xmlns:a="http://schemas.openxmlformats.org/drawingml/2006/main" xmlns:r="http://schemas.openxmlformats.org/officeDocument/2006/relationships" xmlns:p="http://schemas.openxmlformats.org/presentationml/2006/main">
  <p:tag name="TIMING" val="|2.4|0.4|0.7"/>
</p:tagLst>
</file>

<file path=ppt/tags/tag88.xml><?xml version="1.0" encoding="utf-8"?>
<p:tagLst xmlns:a="http://schemas.openxmlformats.org/drawingml/2006/main" xmlns:r="http://schemas.openxmlformats.org/officeDocument/2006/relationships" xmlns:p="http://schemas.openxmlformats.org/presentationml/2006/main">
  <p:tag name="TIMING" val="|23.6|2.8"/>
</p:tagLst>
</file>

<file path=ppt/tags/tag89.xml><?xml version="1.0" encoding="utf-8"?>
<p:tagLst xmlns:a="http://schemas.openxmlformats.org/drawingml/2006/main" xmlns:r="http://schemas.openxmlformats.org/officeDocument/2006/relationships" xmlns:p="http://schemas.openxmlformats.org/presentationml/2006/main">
  <p:tag name="TIMING" val="|1.8|0.4"/>
</p:tagLst>
</file>

<file path=ppt/tags/tag90.xml><?xml version="1.0" encoding="utf-8"?>
<p:tagLst xmlns:a="http://schemas.openxmlformats.org/drawingml/2006/main" xmlns:r="http://schemas.openxmlformats.org/officeDocument/2006/relationships" xmlns:p="http://schemas.openxmlformats.org/presentationml/2006/main">
  <p:tag name="TIMING" val="|10.9|0.5"/>
</p:tagLst>
</file>

<file path=ppt/tags/tag91.xml><?xml version="1.0" encoding="utf-8"?>
<p:tagLst xmlns:a="http://schemas.openxmlformats.org/drawingml/2006/main" xmlns:r="http://schemas.openxmlformats.org/officeDocument/2006/relationships" xmlns:p="http://schemas.openxmlformats.org/presentationml/2006/main">
  <p:tag name="TIMING" val="|20.6"/>
</p:tagLst>
</file>

<file path=ppt/tags/tag92.xml><?xml version="1.0" encoding="utf-8"?>
<p:tagLst xmlns:a="http://schemas.openxmlformats.org/drawingml/2006/main" xmlns:r="http://schemas.openxmlformats.org/officeDocument/2006/relationships" xmlns:p="http://schemas.openxmlformats.org/presentationml/2006/main">
  <p:tag name="TIMING" val="|6.2"/>
</p:tagLst>
</file>

<file path=ppt/tags/tag93.xml><?xml version="1.0" encoding="utf-8"?>
<p:tagLst xmlns:a="http://schemas.openxmlformats.org/drawingml/2006/main" xmlns:r="http://schemas.openxmlformats.org/officeDocument/2006/relationships" xmlns:p="http://schemas.openxmlformats.org/presentationml/2006/main">
  <p:tag name="TIMING" val="|20.1"/>
</p:tagLst>
</file>

<file path=ppt/tags/tag94.xml><?xml version="1.0" encoding="utf-8"?>
<p:tagLst xmlns:a="http://schemas.openxmlformats.org/drawingml/2006/main" xmlns:r="http://schemas.openxmlformats.org/officeDocument/2006/relationships" xmlns:p="http://schemas.openxmlformats.org/presentationml/2006/main">
  <p:tag name="TIMING" val="|19.6"/>
</p:tagLst>
</file>

<file path=ppt/tags/tag95.xml><?xml version="1.0" encoding="utf-8"?>
<p:tagLst xmlns:a="http://schemas.openxmlformats.org/drawingml/2006/main" xmlns:r="http://schemas.openxmlformats.org/officeDocument/2006/relationships" xmlns:p="http://schemas.openxmlformats.org/presentationml/2006/main">
  <p:tag name="TIMING" val="|0.7"/>
</p:tagLst>
</file>

<file path=ppt/tags/tag96.xml><?xml version="1.0" encoding="utf-8"?>
<p:tagLst xmlns:a="http://schemas.openxmlformats.org/drawingml/2006/main" xmlns:r="http://schemas.openxmlformats.org/officeDocument/2006/relationships" xmlns:p="http://schemas.openxmlformats.org/presentationml/2006/main">
  <p:tag name="TIMING" val="|0.6"/>
</p:tagLst>
</file>

<file path=ppt/tags/tag97.xml><?xml version="1.0" encoding="utf-8"?>
<p:tagLst xmlns:a="http://schemas.openxmlformats.org/drawingml/2006/main" xmlns:r="http://schemas.openxmlformats.org/officeDocument/2006/relationships" xmlns:p="http://schemas.openxmlformats.org/presentationml/2006/main">
  <p:tag name="TIMING" val="|3.4|0.5|3.8|1.2|3|0.6|2.4|0.6|32.5"/>
</p:tagLst>
</file>

<file path=ppt/tags/tag98.xml><?xml version="1.0" encoding="utf-8"?>
<p:tagLst xmlns:a="http://schemas.openxmlformats.org/drawingml/2006/main" xmlns:r="http://schemas.openxmlformats.org/officeDocument/2006/relationships" xmlns:p="http://schemas.openxmlformats.org/presentationml/2006/main">
  <p:tag name="TIMING" val="|0.6"/>
</p:tagLst>
</file>

<file path=ppt/tags/tag99.xml><?xml version="1.0" encoding="utf-8"?>
<p:tagLst xmlns:a="http://schemas.openxmlformats.org/drawingml/2006/main" xmlns:r="http://schemas.openxmlformats.org/officeDocument/2006/relationships" xmlns:p="http://schemas.openxmlformats.org/presentationml/2006/main">
  <p:tag name="TIMING" val="|0.7"/>
</p:tagLst>
</file>

<file path=ppt/tags/tag100.xml><?xml version="1.0" encoding="utf-8"?>
<p:tagLst xmlns:a="http://schemas.openxmlformats.org/drawingml/2006/main" xmlns:r="http://schemas.openxmlformats.org/officeDocument/2006/relationships" xmlns:p="http://schemas.openxmlformats.org/presentationml/2006/main">
  <p:tag name="TIMING" val="|6.4|0.6|0.9"/>
</p:tagLst>
</file>

<file path=ppt/tags/tag101.xml><?xml version="1.0" encoding="utf-8"?>
<p:tagLst xmlns:a="http://schemas.openxmlformats.org/drawingml/2006/main" xmlns:r="http://schemas.openxmlformats.org/officeDocument/2006/relationships" xmlns:p="http://schemas.openxmlformats.org/presentationml/2006/main">
  <p:tag name="TIMING" val="|29.9|0.7"/>
</p:tagLst>
</file>

<file path=ppt/tags/tag102.xml><?xml version="1.0" encoding="utf-8"?>
<p:tagLst xmlns:a="http://schemas.openxmlformats.org/drawingml/2006/main" xmlns:r="http://schemas.openxmlformats.org/officeDocument/2006/relationships" xmlns:p="http://schemas.openxmlformats.org/presentationml/2006/main">
  <p:tag name="TIMING" val="|71.2"/>
</p:tagLst>
</file>

<file path=ppt/tags/tag103.xml><?xml version="1.0" encoding="utf-8"?>
<p:tagLst xmlns:a="http://schemas.openxmlformats.org/drawingml/2006/main" xmlns:r="http://schemas.openxmlformats.org/officeDocument/2006/relationships" xmlns:p="http://schemas.openxmlformats.org/presentationml/2006/main">
  <p:tag name="TIMING" val="|2.7|0.6|0.7"/>
</p:tagLst>
</file>

<file path=ppt/tags/tag104.xml><?xml version="1.0" encoding="utf-8"?>
<p:tagLst xmlns:a="http://schemas.openxmlformats.org/drawingml/2006/main" xmlns:r="http://schemas.openxmlformats.org/officeDocument/2006/relationships" xmlns:p="http://schemas.openxmlformats.org/presentationml/2006/main">
  <p:tag name="TIMING" val="|4.4"/>
</p:tagLst>
</file>

<file path=ppt/tags/tag105.xml><?xml version="1.0" encoding="utf-8"?>
<p:tagLst xmlns:a="http://schemas.openxmlformats.org/drawingml/2006/main" xmlns:r="http://schemas.openxmlformats.org/officeDocument/2006/relationships" xmlns:p="http://schemas.openxmlformats.org/presentationml/2006/main">
  <p:tag name="TIMING" val="|4.5|1"/>
</p:tagLst>
</file>

<file path=ppt/tags/tag106.xml><?xml version="1.0" encoding="utf-8"?>
<p:tagLst xmlns:a="http://schemas.openxmlformats.org/drawingml/2006/main" xmlns:r="http://schemas.openxmlformats.org/officeDocument/2006/relationships" xmlns:p="http://schemas.openxmlformats.org/presentationml/2006/main">
  <p:tag name="TIMING" val="|0.7"/>
</p:tagLst>
</file>

<file path=ppt/tags/tag107.xml><?xml version="1.0" encoding="utf-8"?>
<p:tagLst xmlns:a="http://schemas.openxmlformats.org/drawingml/2006/main" xmlns:r="http://schemas.openxmlformats.org/officeDocument/2006/relationships" xmlns:p="http://schemas.openxmlformats.org/presentationml/2006/main">
  <p:tag name="TIMING" val="|6.8"/>
</p:tagLst>
</file>

<file path=ppt/tags/tag108.xml><?xml version="1.0" encoding="utf-8"?>
<p:tagLst xmlns:a="http://schemas.openxmlformats.org/drawingml/2006/main" xmlns:r="http://schemas.openxmlformats.org/officeDocument/2006/relationships" xmlns:p="http://schemas.openxmlformats.org/presentationml/2006/main">
  <p:tag name="TIMING" val="|2|1.7|0.9|0.4"/>
</p:tagLst>
</file>

<file path=ppt/tags/tag109.xml><?xml version="1.0" encoding="utf-8"?>
<p:tagLst xmlns:a="http://schemas.openxmlformats.org/drawingml/2006/main" xmlns:r="http://schemas.openxmlformats.org/officeDocument/2006/relationships" xmlns:p="http://schemas.openxmlformats.org/presentationml/2006/main">
  <p:tag name="TIMING" val="|3.4"/>
</p:tagLst>
</file>

<file path=ppt/tags/tag110.xml><?xml version="1.0" encoding="utf-8"?>
<p:tagLst xmlns:a="http://schemas.openxmlformats.org/drawingml/2006/main" xmlns:r="http://schemas.openxmlformats.org/officeDocument/2006/relationships" xmlns:p="http://schemas.openxmlformats.org/presentationml/2006/main">
  <p:tag name="TIMING" val="|5.2"/>
</p:tagLst>
</file>

<file path=ppt/tags/tag111.xml><?xml version="1.0" encoding="utf-8"?>
<p:tagLst xmlns:a="http://schemas.openxmlformats.org/drawingml/2006/main" xmlns:r="http://schemas.openxmlformats.org/officeDocument/2006/relationships" xmlns:p="http://schemas.openxmlformats.org/presentationml/2006/main">
  <p:tag name="TIMING" val="|0.8"/>
</p:tagLst>
</file>

<file path=ppt/tags/tag112.xml><?xml version="1.0" encoding="utf-8"?>
<p:tagLst xmlns:a="http://schemas.openxmlformats.org/drawingml/2006/main" xmlns:r="http://schemas.openxmlformats.org/officeDocument/2006/relationships" xmlns:p="http://schemas.openxmlformats.org/presentationml/2006/main">
  <p:tag name="TIMING" val="|1.4|0.3|0.3|0.4|2.8"/>
</p:tagLst>
</file>

<file path=ppt/tags/tag113.xml><?xml version="1.0" encoding="utf-8"?>
<p:tagLst xmlns:a="http://schemas.openxmlformats.org/drawingml/2006/main" xmlns:r="http://schemas.openxmlformats.org/officeDocument/2006/relationships" xmlns:p="http://schemas.openxmlformats.org/presentationml/2006/main">
  <p:tag name="TIMING" val="|12.8"/>
</p:tagLst>
</file>

<file path=ppt/tags/tag114.xml><?xml version="1.0" encoding="utf-8"?>
<p:tagLst xmlns:a="http://schemas.openxmlformats.org/drawingml/2006/main" xmlns:r="http://schemas.openxmlformats.org/officeDocument/2006/relationships" xmlns:p="http://schemas.openxmlformats.org/presentationml/2006/main">
  <p:tag name="TIMING" val="|4.2|0.6|0.5"/>
</p:tagLst>
</file>

<file path=ppt/tags/tag115.xml><?xml version="1.0" encoding="utf-8"?>
<p:tagLst xmlns:a="http://schemas.openxmlformats.org/drawingml/2006/main" xmlns:r="http://schemas.openxmlformats.org/officeDocument/2006/relationships" xmlns:p="http://schemas.openxmlformats.org/presentationml/2006/main">
  <p:tag name="TIMING" val="|0.5"/>
</p:tagLst>
</file>

<file path=ppt/tags/tag116.xml><?xml version="1.0" encoding="utf-8"?>
<p:tagLst xmlns:a="http://schemas.openxmlformats.org/drawingml/2006/main" xmlns:r="http://schemas.openxmlformats.org/officeDocument/2006/relationships" xmlns:p="http://schemas.openxmlformats.org/presentationml/2006/main">
  <p:tag name="TIMING" val="|8.7"/>
</p:tagLst>
</file>

<file path=ppt/tags/tag117.xml><?xml version="1.0" encoding="utf-8"?>
<p:tagLst xmlns:a="http://schemas.openxmlformats.org/drawingml/2006/main" xmlns:r="http://schemas.openxmlformats.org/officeDocument/2006/relationships" xmlns:p="http://schemas.openxmlformats.org/presentationml/2006/main">
  <p:tag name="TIMING" val="|0.9"/>
</p:tagLst>
</file>

<file path=ppt/tags/tag118.xml><?xml version="1.0" encoding="utf-8"?>
<p:tagLst xmlns:a="http://schemas.openxmlformats.org/drawingml/2006/main" xmlns:r="http://schemas.openxmlformats.org/officeDocument/2006/relationships" xmlns:p="http://schemas.openxmlformats.org/presentationml/2006/main">
  <p:tag name="TIMING" val="|3.6|0.4|0.3|0.4|0.5"/>
</p:tagLst>
</file>

<file path=ppt/tags/tag119.xml><?xml version="1.0" encoding="utf-8"?>
<p:tagLst xmlns:a="http://schemas.openxmlformats.org/drawingml/2006/main" xmlns:r="http://schemas.openxmlformats.org/officeDocument/2006/relationships" xmlns:p="http://schemas.openxmlformats.org/presentationml/2006/main">
  <p:tag name="TIMING" val="|0.7"/>
</p:tagLst>
</file>

<file path=ppt/tags/tag120.xml><?xml version="1.0" encoding="utf-8"?>
<p:tagLst xmlns:a="http://schemas.openxmlformats.org/drawingml/2006/main" xmlns:r="http://schemas.openxmlformats.org/officeDocument/2006/relationships" xmlns:p="http://schemas.openxmlformats.org/presentationml/2006/main">
  <p:tag name="TIMING" val="|5.9|1.1|0.7"/>
</p:tagLst>
</file>

<file path=ppt/tags/tag121.xml><?xml version="1.0" encoding="utf-8"?>
<p:tagLst xmlns:a="http://schemas.openxmlformats.org/drawingml/2006/main" xmlns:r="http://schemas.openxmlformats.org/officeDocument/2006/relationships" xmlns:p="http://schemas.openxmlformats.org/presentationml/2006/main">
  <p:tag name="TIMING" val="|0.5"/>
</p:tagLst>
</file>

<file path=ppt/tags/tag122.xml><?xml version="1.0" encoding="utf-8"?>
<p:tagLst xmlns:a="http://schemas.openxmlformats.org/drawingml/2006/main" xmlns:r="http://schemas.openxmlformats.org/officeDocument/2006/relationships" xmlns:p="http://schemas.openxmlformats.org/presentationml/2006/main">
  <p:tag name="TIMING" val="|0.6"/>
</p:tagLst>
</file>

<file path=ppt/tags/tag123.xml><?xml version="1.0" encoding="utf-8"?>
<p:tagLst xmlns:a="http://schemas.openxmlformats.org/drawingml/2006/main" xmlns:r="http://schemas.openxmlformats.org/officeDocument/2006/relationships" xmlns:p="http://schemas.openxmlformats.org/presentationml/2006/main">
  <p:tag name="TIMING" val="|0.5"/>
</p:tagLst>
</file>

<file path=ppt/tags/tag124.xml><?xml version="1.0" encoding="utf-8"?>
<p:tagLst xmlns:a="http://schemas.openxmlformats.org/drawingml/2006/main" xmlns:r="http://schemas.openxmlformats.org/officeDocument/2006/relationships" xmlns:p="http://schemas.openxmlformats.org/presentationml/2006/main">
  <p:tag name="TIMING" val="|0.5"/>
</p:tagLst>
</file>

<file path=ppt/tags/tag125.xml><?xml version="1.0" encoding="utf-8"?>
<p:tagLst xmlns:a="http://schemas.openxmlformats.org/drawingml/2006/main" xmlns:r="http://schemas.openxmlformats.org/officeDocument/2006/relationships" xmlns:p="http://schemas.openxmlformats.org/presentationml/2006/main">
  <p:tag name="TIMING" val="|0.9|7"/>
</p:tagLst>
</file>

<file path=ppt/tags/tag126.xml><?xml version="1.0" encoding="utf-8"?>
<p:tagLst xmlns:a="http://schemas.openxmlformats.org/drawingml/2006/main" xmlns:r="http://schemas.openxmlformats.org/officeDocument/2006/relationships" xmlns:p="http://schemas.openxmlformats.org/presentationml/2006/main">
  <p:tag name="TIMING" val="|0.5|0.7"/>
</p:tagLst>
</file>

<file path=ppt/tags/tag127.xml><?xml version="1.0" encoding="utf-8"?>
<p:tagLst xmlns:a="http://schemas.openxmlformats.org/drawingml/2006/main" xmlns:r="http://schemas.openxmlformats.org/officeDocument/2006/relationships" xmlns:p="http://schemas.openxmlformats.org/presentationml/2006/main">
  <p:tag name="TIMING" val="|1.6|10.3|10.8|5.8"/>
</p:tagLst>
</file>

<file path=ppt/tags/tag128.xml><?xml version="1.0" encoding="utf-8"?>
<p:tagLst xmlns:a="http://schemas.openxmlformats.org/drawingml/2006/main" xmlns:r="http://schemas.openxmlformats.org/officeDocument/2006/relationships" xmlns:p="http://schemas.openxmlformats.org/presentationml/2006/main">
  <p:tag name="TIMING" val="|0.5|0.5|0.5|2.9"/>
</p:tagLst>
</file>

<file path=ppt/tags/tag129.xml><?xml version="1.0" encoding="utf-8"?>
<p:tagLst xmlns:a="http://schemas.openxmlformats.org/drawingml/2006/main" xmlns:r="http://schemas.openxmlformats.org/officeDocument/2006/relationships" xmlns:p="http://schemas.openxmlformats.org/presentationml/2006/main">
  <p:tag name="TIMING" val="|7.6|0.4"/>
</p:tagLst>
</file>

<file path=ppt/tags/tag130.xml><?xml version="1.0" encoding="utf-8"?>
<p:tagLst xmlns:a="http://schemas.openxmlformats.org/drawingml/2006/main" xmlns:r="http://schemas.openxmlformats.org/officeDocument/2006/relationships" xmlns:p="http://schemas.openxmlformats.org/presentationml/2006/main">
  <p:tag name="TIMING" val="|20.1"/>
</p:tagLst>
</file>

<file path=ppt/tags/tag131.xml><?xml version="1.0" encoding="utf-8"?>
<p:tagLst xmlns:a="http://schemas.openxmlformats.org/drawingml/2006/main" xmlns:r="http://schemas.openxmlformats.org/officeDocument/2006/relationships" xmlns:p="http://schemas.openxmlformats.org/presentationml/2006/main">
  <p:tag name="TIMING" val="|14.9|3"/>
</p:tagLst>
</file>

<file path=ppt/tags/tag132.xml><?xml version="1.0" encoding="utf-8"?>
<p:tagLst xmlns:a="http://schemas.openxmlformats.org/drawingml/2006/main" xmlns:r="http://schemas.openxmlformats.org/officeDocument/2006/relationships" xmlns:p="http://schemas.openxmlformats.org/presentationml/2006/main">
  <p:tag name="TIMING" val="|1.3|7.7|7.6|4.5|4"/>
</p:tagLst>
</file>

<file path=ppt/tags/tag133.xml><?xml version="1.0" encoding="utf-8"?>
<p:tagLst xmlns:a="http://schemas.openxmlformats.org/drawingml/2006/main" xmlns:r="http://schemas.openxmlformats.org/officeDocument/2006/relationships" xmlns:p="http://schemas.openxmlformats.org/presentationml/2006/main">
  <p:tag name="TIMING" val="|0.8|0.5|0.5|0.5"/>
</p:tagLst>
</file>

<file path=ppt/tags/tag134.xml><?xml version="1.0" encoding="utf-8"?>
<p:tagLst xmlns:a="http://schemas.openxmlformats.org/drawingml/2006/main" xmlns:r="http://schemas.openxmlformats.org/officeDocument/2006/relationships" xmlns:p="http://schemas.openxmlformats.org/presentationml/2006/main">
  <p:tag name="TIMING" val="|3.8|2.6"/>
</p:tagLst>
</file>

<file path=ppt/tags/tag135.xml><?xml version="1.0" encoding="utf-8"?>
<p:tagLst xmlns:a="http://schemas.openxmlformats.org/drawingml/2006/main" xmlns:r="http://schemas.openxmlformats.org/officeDocument/2006/relationships" xmlns:p="http://schemas.openxmlformats.org/presentationml/2006/main">
  <p:tag name="TIMING" val="|0.5|1.5"/>
</p:tagLst>
</file>

<file path=ppt/tags/tag136.xml><?xml version="1.0" encoding="utf-8"?>
<p:tagLst xmlns:a="http://schemas.openxmlformats.org/drawingml/2006/main" xmlns:r="http://schemas.openxmlformats.org/officeDocument/2006/relationships" xmlns:p="http://schemas.openxmlformats.org/presentationml/2006/main">
  <p:tag name="TIMING" val="|0.8|1"/>
</p:tagLst>
</file>

<file path=ppt/tags/tag137.xml><?xml version="1.0" encoding="utf-8"?>
<p:tagLst xmlns:a="http://schemas.openxmlformats.org/drawingml/2006/main" xmlns:r="http://schemas.openxmlformats.org/officeDocument/2006/relationships" xmlns:p="http://schemas.openxmlformats.org/presentationml/2006/main">
  <p:tag name="TIMING" val="|0.9"/>
</p:tagLst>
</file>

<file path=ppt/tags/tag138.xml><?xml version="1.0" encoding="utf-8"?>
<p:tagLst xmlns:a="http://schemas.openxmlformats.org/drawingml/2006/main" xmlns:r="http://schemas.openxmlformats.org/officeDocument/2006/relationships" xmlns:p="http://schemas.openxmlformats.org/presentationml/2006/main">
  <p:tag name="TIMING" val="|0.4|0.5|0.5|0.7"/>
</p:tagLst>
</file>

<file path=ppt/tags/tag139.xml><?xml version="1.0" encoding="utf-8"?>
<p:tagLst xmlns:a="http://schemas.openxmlformats.org/drawingml/2006/main" xmlns:r="http://schemas.openxmlformats.org/officeDocument/2006/relationships" xmlns:p="http://schemas.openxmlformats.org/presentationml/2006/main">
  <p:tag name="TIMING" val="|9.7|0.6|1.3"/>
</p:tagLst>
</file>

<file path=ppt/tags/tag140.xml><?xml version="1.0" encoding="utf-8"?>
<p:tagLst xmlns:a="http://schemas.openxmlformats.org/drawingml/2006/main" xmlns:r="http://schemas.openxmlformats.org/officeDocument/2006/relationships" xmlns:p="http://schemas.openxmlformats.org/presentationml/2006/main">
  <p:tag name="TIMING" val="|1.1"/>
</p:tagLst>
</file>

<file path=ppt/tags/tag141.xml><?xml version="1.0" encoding="utf-8"?>
<p:tagLst xmlns:a="http://schemas.openxmlformats.org/drawingml/2006/main" xmlns:r="http://schemas.openxmlformats.org/officeDocument/2006/relationships" xmlns:p="http://schemas.openxmlformats.org/presentationml/2006/main">
  <p:tag name="TIMING" val="|13|0.6|0.5|1.1"/>
</p:tagLst>
</file>

<file path=ppt/tags/tag142.xml><?xml version="1.0" encoding="utf-8"?>
<p:tagLst xmlns:a="http://schemas.openxmlformats.org/drawingml/2006/main" xmlns:r="http://schemas.openxmlformats.org/officeDocument/2006/relationships" xmlns:p="http://schemas.openxmlformats.org/presentationml/2006/main">
  <p:tag name="TIMING" val="|7|0.4"/>
</p:tagLst>
</file>

<file path=ppt/tags/tag143.xml><?xml version="1.0" encoding="utf-8"?>
<p:tagLst xmlns:a="http://schemas.openxmlformats.org/drawingml/2006/main" xmlns:r="http://schemas.openxmlformats.org/officeDocument/2006/relationships" xmlns:p="http://schemas.openxmlformats.org/presentationml/2006/main">
  <p:tag name="TIMING" val="|26.5"/>
</p:tagLst>
</file>

<file path=ppt/tags/tag144.xml><?xml version="1.0" encoding="utf-8"?>
<p:tagLst xmlns:a="http://schemas.openxmlformats.org/drawingml/2006/main" xmlns:r="http://schemas.openxmlformats.org/officeDocument/2006/relationships" xmlns:p="http://schemas.openxmlformats.org/presentationml/2006/main">
  <p:tag name="TIMING" val="|7.1"/>
</p:tagLst>
</file>

<file path=ppt/tags/tag145.xml><?xml version="1.0" encoding="utf-8"?>
<p:tagLst xmlns:a="http://schemas.openxmlformats.org/drawingml/2006/main" xmlns:r="http://schemas.openxmlformats.org/officeDocument/2006/relationships" xmlns:p="http://schemas.openxmlformats.org/presentationml/2006/main">
  <p:tag name="TIMING" val="|9.6|0.4"/>
</p:tagLst>
</file>

<file path=ppt/tags/tag146.xml><?xml version="1.0" encoding="utf-8"?>
<p:tagLst xmlns:a="http://schemas.openxmlformats.org/drawingml/2006/main" xmlns:r="http://schemas.openxmlformats.org/officeDocument/2006/relationships" xmlns:p="http://schemas.openxmlformats.org/presentationml/2006/main">
  <p:tag name="TIMING" val="|1.9"/>
</p:tagLst>
</file>

<file path=ppt/tags/tag147.xml><?xml version="1.0" encoding="utf-8"?>
<p:tagLst xmlns:a="http://schemas.openxmlformats.org/drawingml/2006/main" xmlns:r="http://schemas.openxmlformats.org/officeDocument/2006/relationships" xmlns:p="http://schemas.openxmlformats.org/presentationml/2006/main">
  <p:tag name="TIMING" val="|3.1|0.4"/>
</p:tagLst>
</file>

<file path=ppt/tags/tag148.xml><?xml version="1.0" encoding="utf-8"?>
<p:tagLst xmlns:a="http://schemas.openxmlformats.org/drawingml/2006/main" xmlns:r="http://schemas.openxmlformats.org/officeDocument/2006/relationships" xmlns:p="http://schemas.openxmlformats.org/presentationml/2006/main">
  <p:tag name="TIMING" val="|0.7|0.4"/>
</p:tagLst>
</file>

<file path=ppt/tags/tag149.xml><?xml version="1.0" encoding="utf-8"?>
<p:tagLst xmlns:a="http://schemas.openxmlformats.org/drawingml/2006/main" xmlns:r="http://schemas.openxmlformats.org/officeDocument/2006/relationships" xmlns:p="http://schemas.openxmlformats.org/presentationml/2006/main">
  <p:tag name="TIMING" val="|6.8|0.4|0.3"/>
</p:tagLst>
</file>

<file path=ppt/tags/tag150.xml><?xml version="1.0" encoding="utf-8"?>
<p:tagLst xmlns:a="http://schemas.openxmlformats.org/drawingml/2006/main" xmlns:r="http://schemas.openxmlformats.org/officeDocument/2006/relationships" xmlns:p="http://schemas.openxmlformats.org/presentationml/2006/main">
  <p:tag name="TIMING" val="|9.3|0.4"/>
</p:tagLst>
</file>

<file path=ppt/tags/tag151.xml><?xml version="1.0" encoding="utf-8"?>
<p:tagLst xmlns:a="http://schemas.openxmlformats.org/drawingml/2006/main" xmlns:r="http://schemas.openxmlformats.org/officeDocument/2006/relationships" xmlns:p="http://schemas.openxmlformats.org/presentationml/2006/main">
  <p:tag name="TIMING" val="|4|0.4"/>
</p:tagLst>
</file>

<file path=ppt/tags/tag152.xml><?xml version="1.0" encoding="utf-8"?>
<p:tagLst xmlns:a="http://schemas.openxmlformats.org/drawingml/2006/main" xmlns:r="http://schemas.openxmlformats.org/officeDocument/2006/relationships" xmlns:p="http://schemas.openxmlformats.org/presentationml/2006/main">
  <p:tag name="TIMING" val="|9.3"/>
</p:tagLst>
</file>

<file path=ppt/tags/tag153.xml><?xml version="1.0" encoding="utf-8"?>
<p:tagLst xmlns:a="http://schemas.openxmlformats.org/drawingml/2006/main" xmlns:r="http://schemas.openxmlformats.org/officeDocument/2006/relationships" xmlns:p="http://schemas.openxmlformats.org/presentationml/2006/main">
  <p:tag name="TIMING" val="|12.7|0.3"/>
</p:tagLst>
</file>

<file path=ppt/tags/tag154.xml><?xml version="1.0" encoding="utf-8"?>
<p:tagLst xmlns:a="http://schemas.openxmlformats.org/drawingml/2006/main" xmlns:r="http://schemas.openxmlformats.org/officeDocument/2006/relationships" xmlns:p="http://schemas.openxmlformats.org/presentationml/2006/main">
  <p:tag name="TIMING" val="|6.9"/>
</p:tagLst>
</file>

<file path=ppt/tags/tag155.xml><?xml version="1.0" encoding="utf-8"?>
<p:tagLst xmlns:a="http://schemas.openxmlformats.org/drawingml/2006/main" xmlns:r="http://schemas.openxmlformats.org/officeDocument/2006/relationships" xmlns:p="http://schemas.openxmlformats.org/presentationml/2006/main">
  <p:tag name="TIMING" val="|3.2"/>
</p:tagLst>
</file>

<file path=ppt/tags/tag156.xml><?xml version="1.0" encoding="utf-8"?>
<p:tagLst xmlns:a="http://schemas.openxmlformats.org/drawingml/2006/main" xmlns:r="http://schemas.openxmlformats.org/officeDocument/2006/relationships" xmlns:p="http://schemas.openxmlformats.org/presentationml/2006/main">
  <p:tag name="TIMING" val="|5.6|0.4"/>
</p:tagLst>
</file>

<file path=ppt/tags/tag157.xml><?xml version="1.0" encoding="utf-8"?>
<p:tagLst xmlns:a="http://schemas.openxmlformats.org/drawingml/2006/main" xmlns:r="http://schemas.openxmlformats.org/officeDocument/2006/relationships" xmlns:p="http://schemas.openxmlformats.org/presentationml/2006/main">
  <p:tag name="TIMING" val="|0.5"/>
</p:tagLst>
</file>

<file path=ppt/tags/tag158.xml><?xml version="1.0" encoding="utf-8"?>
<p:tagLst xmlns:a="http://schemas.openxmlformats.org/drawingml/2006/main" xmlns:r="http://schemas.openxmlformats.org/officeDocument/2006/relationships" xmlns:p="http://schemas.openxmlformats.org/presentationml/2006/main">
  <p:tag name="TIMING" val="|0.8"/>
</p:tagLst>
</file>

<file path=ppt/tags/tag159.xml><?xml version="1.0" encoding="utf-8"?>
<p:tagLst xmlns:a="http://schemas.openxmlformats.org/drawingml/2006/main" xmlns:r="http://schemas.openxmlformats.org/officeDocument/2006/relationships" xmlns:p="http://schemas.openxmlformats.org/presentationml/2006/main">
  <p:tag name="TIMING" val="|0.4|0.5|0.5|0.4"/>
</p:tagLst>
</file>

<file path=ppt/tags/tag160.xml><?xml version="1.0" encoding="utf-8"?>
<p:tagLst xmlns:a="http://schemas.openxmlformats.org/drawingml/2006/main" xmlns:r="http://schemas.openxmlformats.org/officeDocument/2006/relationships" xmlns:p="http://schemas.openxmlformats.org/presentationml/2006/main">
  <p:tag name="TIMING" val="|14.4|0.4"/>
</p:tagLst>
</file>

<file path=ppt/tags/tag161.xml><?xml version="1.0" encoding="utf-8"?>
<p:tagLst xmlns:a="http://schemas.openxmlformats.org/drawingml/2006/main" xmlns:r="http://schemas.openxmlformats.org/officeDocument/2006/relationships" xmlns:p="http://schemas.openxmlformats.org/presentationml/2006/main">
  <p:tag name="TIMING" val="|4.8"/>
</p:tagLst>
</file>

<file path=ppt/tags/tag162.xml><?xml version="1.0" encoding="utf-8"?>
<p:tagLst xmlns:a="http://schemas.openxmlformats.org/drawingml/2006/main" xmlns:r="http://schemas.openxmlformats.org/officeDocument/2006/relationships" xmlns:p="http://schemas.openxmlformats.org/presentationml/2006/main">
  <p:tag name="TIMING" val="|0.3|3.8"/>
</p:tagLst>
</file>

<file path=ppt/tags/tag163.xml><?xml version="1.0" encoding="utf-8"?>
<p:tagLst xmlns:a="http://schemas.openxmlformats.org/drawingml/2006/main" xmlns:r="http://schemas.openxmlformats.org/officeDocument/2006/relationships" xmlns:p="http://schemas.openxmlformats.org/presentationml/2006/main">
  <p:tag name="TIMING" val="|6.7|0.7"/>
</p:tagLst>
</file>

<file path=ppt/tags/tag164.xml><?xml version="1.0" encoding="utf-8"?>
<p:tagLst xmlns:a="http://schemas.openxmlformats.org/drawingml/2006/main" xmlns:r="http://schemas.openxmlformats.org/officeDocument/2006/relationships" xmlns:p="http://schemas.openxmlformats.org/presentationml/2006/main">
  <p:tag name="TIMING" val="|0.6|0.8"/>
</p:tagLst>
</file>

<file path=ppt/tags/tag165.xml><?xml version="1.0" encoding="utf-8"?>
<p:tagLst xmlns:a="http://schemas.openxmlformats.org/drawingml/2006/main" xmlns:r="http://schemas.openxmlformats.org/officeDocument/2006/relationships" xmlns:p="http://schemas.openxmlformats.org/presentationml/2006/main">
  <p:tag name="TIMING" val="|7.9|0.4"/>
</p:tagLst>
</file>

<file path=ppt/tags/tag166.xml><?xml version="1.0" encoding="utf-8"?>
<p:tagLst xmlns:a="http://schemas.openxmlformats.org/drawingml/2006/main" xmlns:r="http://schemas.openxmlformats.org/officeDocument/2006/relationships" xmlns:p="http://schemas.openxmlformats.org/presentationml/2006/main">
  <p:tag name="TIMING" val="|5"/>
</p:tagLst>
</file>

<file path=ppt/tags/tag167.xml><?xml version="1.0" encoding="utf-8"?>
<p:tagLst xmlns:a="http://schemas.openxmlformats.org/drawingml/2006/main" xmlns:r="http://schemas.openxmlformats.org/officeDocument/2006/relationships" xmlns:p="http://schemas.openxmlformats.org/presentationml/2006/main">
  <p:tag name="TIMING" val="|6.9|0.4"/>
</p:tagLst>
</file>

<file path=ppt/tags/tag168.xml><?xml version="1.0" encoding="utf-8"?>
<p:tagLst xmlns:a="http://schemas.openxmlformats.org/drawingml/2006/main" xmlns:r="http://schemas.openxmlformats.org/officeDocument/2006/relationships" xmlns:p="http://schemas.openxmlformats.org/presentationml/2006/main">
  <p:tag name="TIMING" val="|1.1"/>
</p:tagLst>
</file>

<file path=ppt/tags/tag169.xml><?xml version="1.0" encoding="utf-8"?>
<p:tagLst xmlns:a="http://schemas.openxmlformats.org/drawingml/2006/main" xmlns:r="http://schemas.openxmlformats.org/officeDocument/2006/relationships" xmlns:p="http://schemas.openxmlformats.org/presentationml/2006/main">
  <p:tag name="TIMING" val="|0.5|0.4"/>
</p:tagLst>
</file>

<file path=ppt/tags/tag170.xml><?xml version="1.0" encoding="utf-8"?>
<p:tagLst xmlns:a="http://schemas.openxmlformats.org/drawingml/2006/main" xmlns:r="http://schemas.openxmlformats.org/officeDocument/2006/relationships" xmlns:p="http://schemas.openxmlformats.org/presentationml/2006/main">
  <p:tag name="TIMING" val="|1.7|0.6"/>
</p:tagLst>
</file>

<file path=ppt/tags/tag171.xml><?xml version="1.0" encoding="utf-8"?>
<p:tagLst xmlns:a="http://schemas.openxmlformats.org/drawingml/2006/main" xmlns:r="http://schemas.openxmlformats.org/officeDocument/2006/relationships" xmlns:p="http://schemas.openxmlformats.org/presentationml/2006/main">
  <p:tag name="TIMING" val="|3|0.4|0.3"/>
</p:tagLst>
</file>

<file path=ppt/tags/tag172.xml><?xml version="1.0" encoding="utf-8"?>
<p:tagLst xmlns:a="http://schemas.openxmlformats.org/drawingml/2006/main" xmlns:r="http://schemas.openxmlformats.org/officeDocument/2006/relationships" xmlns:p="http://schemas.openxmlformats.org/presentationml/2006/main">
  <p:tag name="TIMING" val="|8.7|0.3|0.3"/>
</p:tagLst>
</file>

<file path=ppt/tags/tag173.xml><?xml version="1.0" encoding="utf-8"?>
<p:tagLst xmlns:a="http://schemas.openxmlformats.org/drawingml/2006/main" xmlns:r="http://schemas.openxmlformats.org/officeDocument/2006/relationships" xmlns:p="http://schemas.openxmlformats.org/presentationml/2006/main">
  <p:tag name="TIMING" val="|0.8|0.4|2.2"/>
</p:tagLst>
</file>

<file path=ppt/tags/tag174.xml><?xml version="1.0" encoding="utf-8"?>
<p:tagLst xmlns:a="http://schemas.openxmlformats.org/drawingml/2006/main" xmlns:r="http://schemas.openxmlformats.org/officeDocument/2006/relationships" xmlns:p="http://schemas.openxmlformats.org/presentationml/2006/main">
  <p:tag name="TIMING" val="|1.5"/>
</p:tagLst>
</file>

<file path=ppt/tags/tag175.xml><?xml version="1.0" encoding="utf-8"?>
<p:tagLst xmlns:a="http://schemas.openxmlformats.org/drawingml/2006/main" xmlns:r="http://schemas.openxmlformats.org/officeDocument/2006/relationships" xmlns:p="http://schemas.openxmlformats.org/presentationml/2006/main">
  <p:tag name="TIMING" val="|1.9|0.9|9.2"/>
</p:tagLst>
</file>

<file path=ppt/tags/tag176.xml><?xml version="1.0" encoding="utf-8"?>
<p:tagLst xmlns:a="http://schemas.openxmlformats.org/drawingml/2006/main" xmlns:r="http://schemas.openxmlformats.org/officeDocument/2006/relationships" xmlns:p="http://schemas.openxmlformats.org/presentationml/2006/main">
  <p:tag name="TIMING" val="|0.5"/>
</p:tagLst>
</file>

<file path=ppt/tags/tag177.xml><?xml version="1.0" encoding="utf-8"?>
<p:tagLst xmlns:a="http://schemas.openxmlformats.org/drawingml/2006/main" xmlns:r="http://schemas.openxmlformats.org/officeDocument/2006/relationships" xmlns:p="http://schemas.openxmlformats.org/presentationml/2006/main">
  <p:tag name="TIMING" val="|0.8"/>
</p:tagLst>
</file>

<file path=ppt/tags/tag178.xml><?xml version="1.0" encoding="utf-8"?>
<p:tagLst xmlns:a="http://schemas.openxmlformats.org/drawingml/2006/main" xmlns:r="http://schemas.openxmlformats.org/officeDocument/2006/relationships" xmlns:p="http://schemas.openxmlformats.org/presentationml/2006/main">
  <p:tag name="TIMING" val="|1|0.4"/>
</p:tagLst>
</file>

<file path=ppt/tags/tag179.xml><?xml version="1.0" encoding="utf-8"?>
<p:tagLst xmlns:a="http://schemas.openxmlformats.org/drawingml/2006/main" xmlns:r="http://schemas.openxmlformats.org/officeDocument/2006/relationships" xmlns:p="http://schemas.openxmlformats.org/presentationml/2006/main">
  <p:tag name="TIMING" val="|1.3"/>
</p:tagLst>
</file>

<file path=ppt/tags/tag180.xml><?xml version="1.0" encoding="utf-8"?>
<p:tagLst xmlns:a="http://schemas.openxmlformats.org/drawingml/2006/main" xmlns:r="http://schemas.openxmlformats.org/officeDocument/2006/relationships" xmlns:p="http://schemas.openxmlformats.org/presentationml/2006/main">
  <p:tag name="TIMING" val="|3|0.9|0.7|4.8"/>
</p:tagLst>
</file>

<file path=ppt/tags/tag181.xml><?xml version="1.0" encoding="utf-8"?>
<p:tagLst xmlns:a="http://schemas.openxmlformats.org/drawingml/2006/main" xmlns:r="http://schemas.openxmlformats.org/officeDocument/2006/relationships" xmlns:p="http://schemas.openxmlformats.org/presentationml/2006/main">
  <p:tag name="TIMING" val="|9.9|0.5|0.5"/>
</p:tagLst>
</file>

<file path=ppt/tags/tag182.xml><?xml version="1.0" encoding="utf-8"?>
<p:tagLst xmlns:a="http://schemas.openxmlformats.org/drawingml/2006/main" xmlns:r="http://schemas.openxmlformats.org/officeDocument/2006/relationships" xmlns:p="http://schemas.openxmlformats.org/presentationml/2006/main">
  <p:tag name="TIMING" val="|20.7|8.7"/>
</p:tagLst>
</file>

<file path=ppt/tags/tag183.xml><?xml version="1.0" encoding="utf-8"?>
<p:tagLst xmlns:a="http://schemas.openxmlformats.org/drawingml/2006/main" xmlns:r="http://schemas.openxmlformats.org/officeDocument/2006/relationships" xmlns:p="http://schemas.openxmlformats.org/presentationml/2006/main">
  <p:tag name="TIMING" val="|16.5"/>
</p:tagLst>
</file>

<file path=ppt/tags/tag184.xml><?xml version="1.0" encoding="utf-8"?>
<p:tagLst xmlns:a="http://schemas.openxmlformats.org/drawingml/2006/main" xmlns:r="http://schemas.openxmlformats.org/officeDocument/2006/relationships" xmlns:p="http://schemas.openxmlformats.org/presentationml/2006/main">
  <p:tag name="TIMING" val="|8.3"/>
</p:tagLst>
</file>

<file path=ppt/tags/tag185.xml><?xml version="1.0" encoding="utf-8"?>
<p:tagLst xmlns:a="http://schemas.openxmlformats.org/drawingml/2006/main" xmlns:r="http://schemas.openxmlformats.org/officeDocument/2006/relationships" xmlns:p="http://schemas.openxmlformats.org/presentationml/2006/main">
  <p:tag name="TIMING"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DB94F1-76F2-4A20-A4AF-7DBF7FAD86DB}"/>
</file>

<file path=customXml/itemProps2.xml><?xml version="1.0" encoding="utf-8"?>
<ds:datastoreItem xmlns:ds="http://schemas.openxmlformats.org/officeDocument/2006/customXml" ds:itemID="{672DD074-D152-44A0-B790-C9AEBAD7C0D1}"/>
</file>

<file path=customXml/itemProps3.xml><?xml version="1.0" encoding="utf-8"?>
<ds:datastoreItem xmlns:ds="http://schemas.openxmlformats.org/officeDocument/2006/customXml" ds:itemID="{B680DCFA-1581-4AA0-9A27-B1C1828E0B8D}"/>
</file>

<file path=docProps/app.xml><?xml version="1.0" encoding="utf-8"?>
<Properties xmlns="http://schemas.openxmlformats.org/officeDocument/2006/extended-properties" xmlns:vt="http://schemas.openxmlformats.org/officeDocument/2006/docPropsVTypes">
  <TotalTime>3607</TotalTime>
  <Words>4565</Words>
  <Application>Microsoft Office PowerPoint</Application>
  <PresentationFormat>Widescreen</PresentationFormat>
  <Paragraphs>1450</Paragraphs>
  <Slides>328</Slides>
  <Notes>140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328</vt:i4>
      </vt:variant>
    </vt:vector>
  </HeadingPairs>
  <TitlesOfParts>
    <vt:vector size="336" baseType="lpstr">
      <vt:lpstr>Arial</vt:lpstr>
      <vt:lpstr>Calibri</vt:lpstr>
      <vt:lpstr>Calibri Light</vt:lpstr>
      <vt:lpstr>Sakkal Majalla</vt:lpstr>
      <vt:lpstr>Times New Roman</vt:lpstr>
      <vt:lpstr>Wingdings 2</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Correlation</vt:lpstr>
      <vt:lpstr>Person correlation coefficients Spearman correlation coefficients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Simple Linear Regression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Simple Linear Regression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203</cp:revision>
  <cp:lastPrinted>2025-09-18T10:27:14Z</cp:lastPrinted>
  <dcterms:created xsi:type="dcterms:W3CDTF">2023-04-29T09:08:23Z</dcterms:created>
  <dcterms:modified xsi:type="dcterms:W3CDTF">2025-09-20T11:38:20Z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