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ECFAB-29C8-54F8-A04C-60EF3CA64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0C7647-6115-2FE2-B258-9B150DAAA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80C37-FDDB-41E2-90AB-9196C91E40DF}" type="datetimeFigureOut">
              <a:rPr lang="en-CA" smtClean="0"/>
              <a:t>2025-07-12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153022-D21C-A1F1-481A-FF4BD07DE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BE6F35-AAAF-7E67-7984-00A373019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8A00-9A40-4D8F-B9CD-0A72CFF50A6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32345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C692D77-B753-96D1-A44D-E661F2BCC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1236E-E7C3-2056-48A5-0038CF8414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7EC8F-7030-64A5-28F9-D1DFEC91E2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6780C37-FDDB-41E2-90AB-9196C91E40DF}" type="datetimeFigureOut">
              <a:rPr lang="en-CA" smtClean="0"/>
              <a:t>2025-07-12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1035DD-B01F-7BE4-278F-00C6A9381F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4C13A8-D6AE-78AB-254B-A5F779406D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F6B8A00-9A40-4D8F-B9CD-0A72CFF50A6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7432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6FD7B5-0E09-2668-6C2A-BB6C1BB8D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D191D1-1BA8-1CB6-635B-F197EF9596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508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5461E0-94E1-A8D2-7CD2-6E687CC01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C182B8-3551-4839-EBBB-C46A99A2C8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2458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86C533-3E79-68CF-117E-D0DC7493A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112126-F802-5117-5556-E996CF059A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274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0FE5DF-030C-F2CC-4934-B4FCCC147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6D06AF-A3DE-C52F-3B63-D2DFEE46F1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0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7E6DF7-D5C1-BF53-E2F3-E7F721C95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3B1C6B-DDAB-9E85-AA83-D6ABAA0A57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945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E58C74-A01F-ADE7-398D-164D290E1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2414AC-50B7-9122-5462-ACF3AB6A37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717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468CCB-0F94-5EE5-5F41-315C5DFC8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7D1A91-F9B2-8C51-5F87-3839FC61C0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848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895A7C-3408-74BD-AC7D-1D5E25389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79FCAC-8697-D4AB-A911-F186ADE9EF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287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6EC638-BD20-44E1-A2D8-8AE870CA45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D5A956-0CD3-A311-FCDE-382854535A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739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8EB13D-7108-C449-743D-8ED993EA5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DCADA3-1A68-282D-A6FF-B8BF16CF0D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59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E52215-5219-FC40-7FFF-DAB77273D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4DF91D-7386-70FD-C38E-EEC8415167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74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FA2109-BC4C-7E08-18C1-572BFF124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E9B7E4-7721-3EFA-F100-7320642B25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127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8B59DE-43EA-44A5-E8DF-1C94A7525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7F9F12-B72A-6272-4E5F-FB499F5C27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20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028A1E-BAF2-E0B6-3EC8-C1215A9AD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FFFBCF-FC6D-5324-DF12-14DDBD58F1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943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E9B76F-FDA7-A12F-58C3-8984B24ED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31E79B-1F2B-0F04-9C99-481D26CBBD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90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9CA4CE-8916-8C3C-157F-5B61C12BF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7F78C2-D0FA-17B4-F997-0B2709FA89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781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B927B8-C479-7146-E2E6-3E3AC4B8C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0C9684-9238-A2AC-4285-E80CF30727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621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19085C-EC47-F326-3354-F1CED71FF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16DEA3-FE63-DA03-59A9-20159B40A2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81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FDA7C0-DD8A-C5CF-BBB1-9B0886EE5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9C551E-540B-1398-9037-9871CC99D3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05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FECEAE-8201-B97C-3D61-3A0BC6202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C706B7-9B7E-75DE-740B-F403455A86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49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450BCC-5AF0-740D-E241-D91D99633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BB30E5-FFE1-A105-DDB5-B2F25D095F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950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EC4789-E875-47F6-8F9E-08E7FE2BD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F0EBB7-FC13-B5BA-E793-D8D021F7C4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4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A364DB-9ECF-6BBF-2FAE-B6DF7C95C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A723AF-9CD1-FBA5-AF1A-3D8E0EEF3E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50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E0D328-ADDD-2173-5441-4EE38BE31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CAE5F5-2AFE-2B10-F8E4-8F8C468520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53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58550F-0E6D-4A14-E3FE-FD91CC947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A44B3F-6FD8-FEFA-516B-E2C086DF92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74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08BF81-9B37-3811-3CBB-18825C3B3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E2FD10-E6F3-DD13-3EFC-FDE4C538D3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DEEFFC-EE86-3C69-6C5F-D6BDD1F3C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3FCD05-DAC6-FE15-7F79-4FB98A8E60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483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6AEB10-7442-06C5-5173-388B9DE28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5FFB33-96BF-CF34-1617-45BB7B1AF7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37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EB45B7-80A7-AAFC-E3E6-595505C55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CD2822-18C2-1A2E-E1E0-2D529E7A48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99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A52D21-5389-41F4-6CB2-A28D32F80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E57034-9F05-79CB-AF96-853C529C7A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89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ACB3A3-CC29-B9DE-5264-82245FA0B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CFBC57-182B-9871-A8E0-759B71E9E0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117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C21309-77B0-C13D-09AF-04E9060EB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AA7589-7A56-9AA3-89E2-04FAE1B370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62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0C080F-3796-E17C-E243-804E98731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AA0393-6A54-823E-BEB3-1DBB572246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860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877BEE-5EF9-93F1-FC6E-EA075C166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B6101B-FF71-8C6E-2303-5D695B2764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5D864A-880D-2215-D688-DF63E22C9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65657F-3223-032A-A7E9-0BFBD5DB64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49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C79312-2CE3-4FA0-6239-FF17C250C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86C224-7030-14B7-8E9A-C65F707C57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88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0AA709-1243-F8CB-1368-8E6853FDF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2F4EBF-FE55-56E2-D255-0D7A9B794C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40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738C04-5D0B-5A06-D931-06AB738BB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16EFE7-742C-4400-B036-5F419DB947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5901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017106-7853-BACE-587D-E7E9064B1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56EEF0-7018-011D-61B8-747CC2CD1C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127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C59EE3-1E48-F53C-1AFF-36467BA36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D06668-64FB-E55A-4CA4-076F603ED9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67D2C6-D172-4614-784C-36BDC2830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6A5D95-AB24-1C74-1CF8-A266BABA69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58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74CA0D-64E3-51E1-CFBC-275D76F08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010871-4905-CC39-2B15-E6EF93E469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38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45E48B-85D3-9568-3658-70E0D0273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79B307-F822-6023-7BFB-3CB6B82C3A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11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487C7C-8E9C-F552-671D-1FACFB05E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7A7E61-09B2-2336-9089-771A1BE397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53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3C0C99-3F39-0C46-0479-D9D7E8440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98D427-E616-6647-A855-DD60F1FAD3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65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6C712E-59AD-9984-150E-2948FDAED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CD7179-4F4A-7DA3-73AC-3043A39F89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04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742F02-142B-CF85-B3E2-3554F3ACE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B91C24-41C7-E309-5C09-02006C28C2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49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6694A8-C58A-E5D1-EB27-8B66CF36F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65A648-7DB8-C172-B408-CE53109E14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101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3E0335-E42A-DC7F-D628-BF3FDA850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39F0E6-F7CC-0C79-92C1-B21AC8B246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70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90383D-7B79-345A-EDF2-6A26D86B9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1687BE-3340-6F2B-7EBE-83C63B7E5B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273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413DEF-D099-71D6-F07A-AFF295581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523EA6-04ED-793B-4DF7-70074DEC89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19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670598-4DF5-7282-ECBB-C2C3E4411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96784E-2486-C593-6377-276445EACA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35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F3DB12-C75A-7F6D-1F99-EE20126B6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FE9FA1-C29D-664B-4C42-E5698E36AC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6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C85BEB-ADD2-A195-5F62-A269A6EAF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517F7B-98AC-2860-FA5A-33154A8C28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03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93C0D4-7676-92E6-4E78-056D46E9F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140CC9-8811-78E7-476E-CA4F882446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63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D4A52B-AD31-BD07-787D-068231A2A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EF15D6-65E9-B3F0-F90A-5CFA20EB69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78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A7BABF-B625-5EFB-09AE-3B2691D8C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18EDBD-EC7F-89CD-E240-C63D9C8D68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09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B36866-F4E1-F4AB-9C6A-5AA3E41E5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E3BA80-5C01-830D-1573-AA734A4B79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608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9EE382-3F1B-E5A2-BBAE-663FC7C27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524F4D-9AFF-1B62-0C34-398F8C3401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4397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2025-07-12T05:05:27Z</dcterms:created>
  <dcterms:modified xsi:type="dcterms:W3CDTF">2025-07-12T05:05:27Z</dcterms:modified>
</cp:coreProperties>
</file>