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43.xml" ContentType="application/vnd.openxmlformats-officedocument.presentationml.slide+xml"/>
  <Override PartName="/ppt/slides/slide30.xml" ContentType="application/vnd.openxmlformats-officedocument.presentationml.slide+xml"/>
  <Override PartName="/ppt/slides/slide29.xml" ContentType="application/vnd.openxmlformats-officedocument.presentationml.slide+xml"/>
  <Override PartName="/ppt/slides/slide28.xml" ContentType="application/vnd.openxmlformats-officedocument.presentationml.slide+xml"/>
  <Override PartName="/ppt/slides/slide27.xml" ContentType="application/vnd.openxmlformats-officedocument.presentationml.slide+xml"/>
  <Override PartName="/ppt/slides/slide26.xml" ContentType="application/vnd.openxmlformats-officedocument.presentationml.slide+xml"/>
  <Override PartName="/ppt/slides/slide25.xml" ContentType="application/vnd.openxmlformats-officedocument.presentationml.slide+xml"/>
  <Override PartName="/ppt/slides/slide24.xml" ContentType="application/vnd.openxmlformats-officedocument.presentationml.slide+xml"/>
  <Override PartName="/ppt/slides/slide2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42.xml" ContentType="application/vnd.openxmlformats-officedocument.presentationml.slide+xml"/>
  <Override PartName="/ppt/slides/slide41.xml" ContentType="application/vnd.openxmlformats-officedocument.presentationml.slide+xml"/>
  <Override PartName="/ppt/slides/slide40.xml" ContentType="application/vnd.openxmlformats-officedocument.presentationml.slide+xml"/>
  <Override PartName="/ppt/slides/slide39.xml" ContentType="application/vnd.openxmlformats-officedocument.presentationml.slide+xml"/>
  <Override PartName="/ppt/slides/slide38.xml" ContentType="application/vnd.openxmlformats-officedocument.presentationml.slide+xml"/>
  <Override PartName="/ppt/slides/slide37.xml" ContentType="application/vnd.openxmlformats-officedocument.presentationml.slide+xml"/>
  <Override PartName="/ppt/slides/slide36.xml" ContentType="application/vnd.openxmlformats-officedocument.presentationml.slide+xml"/>
  <Override PartName="/ppt/slides/slide35.xml" ContentType="application/vnd.openxmlformats-officedocument.presentationml.slide+xml"/>
  <Override PartName="/ppt/slides/slide34.xml" ContentType="application/vnd.openxmlformats-officedocument.presentationml.slide+xml"/>
  <Override PartName="/ppt/slides/slide21.xml" ContentType="application/vnd.openxmlformats-officedocument.presentationml.slide+xml"/>
  <Override PartName="/ppt/slides/slide20.xml" ContentType="application/vnd.openxmlformats-officedocument.presentationml.slide+xml"/>
  <Override PartName="/ppt/slides/slide19.xml" ContentType="application/vnd.openxmlformats-officedocument.presentationml.slide+xml"/>
  <Override PartName="/ppt/slides/slide44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11.xml" ContentType="application/vnd.openxmlformats-officedocument.presentationml.slide+xml"/>
  <Override PartName="/ppt/slides/slide18.xml" ContentType="application/vnd.openxmlformats-officedocument.presentationml.slide+xml"/>
  <Override PartName="/ppt/slides/slide10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4.xml" ContentType="application/vnd.openxmlformats-officedocument.presentationml.slide+xml"/>
  <Override PartName="/ppt/slides/slide12.xml" ContentType="application/vnd.openxmlformats-officedocument.presentationml.slide+xml"/>
  <Override PartName="/ppt/slides/slide15.xml" ContentType="application/vnd.openxmlformats-officedocument.presentationml.slide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2853" autoAdjust="0"/>
  </p:normalViewPr>
  <p:slideViewPr>
    <p:cSldViewPr snapToGrid="0">
      <p:cViewPr varScale="1">
        <p:scale>
          <a:sx n="54" d="100"/>
          <a:sy n="54" d="100"/>
        </p:scale>
        <p:origin x="1056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50" Type="http://schemas.openxmlformats.org/officeDocument/2006/relationships/customXml" Target="../customXml/item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customXml" Target="../customXml/item2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CB6EC-F661-4B6B-81D8-CF9796D38A01}" type="datetimeFigureOut">
              <a:rPr lang="en-US" smtClean="0"/>
              <a:t>2/3/2026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67DCB-2121-47CC-8673-F98E975940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46870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CB6EC-F661-4B6B-81D8-CF9796D38A01}" type="datetimeFigureOut">
              <a:rPr lang="en-US" smtClean="0"/>
              <a:t>2/3/2026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467DCB-2121-47CC-8673-F98E975940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75032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18270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02140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64850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2985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47622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18779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68488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01068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27302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3133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9019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34420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91345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8938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6524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22138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71392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28614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690951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14302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585518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798927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91393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653929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73112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795847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404785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369221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51519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472423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8737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880454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297320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33715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700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8171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1974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620241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530103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27337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977207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077045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143256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34738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61be54d4e1129e7f290b979abd74d0d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ee7624cd9ca63176be9d29f9c2ee78d3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A4DC9D48-4409-4C03-B3E3-6C3F7A6E97F9}"/>
</file>

<file path=customXml/itemProps2.xml><?xml version="1.0" encoding="utf-8"?>
<ds:datastoreItem xmlns:ds="http://schemas.openxmlformats.org/officeDocument/2006/customXml" ds:itemID="{9AECE53D-1489-4795-B07A-0561ACA1472B}"/>
</file>

<file path=customXml/itemProps3.xml><?xml version="1.0" encoding="utf-8"?>
<ds:datastoreItem xmlns:ds="http://schemas.openxmlformats.org/officeDocument/2006/customXml" ds:itemID="{40A09AFA-8A1A-469D-A26B-2B335E787088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4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GoogleEltaweel</dc:creator>
  <cp:lastModifiedBy>GoogleEltaweel</cp:lastModifiedBy>
  <cp:revision>2</cp:revision>
  <dcterms:created xsi:type="dcterms:W3CDTF">2026-02-03T18:24:22Z</dcterms:created>
  <dcterms:modified xsi:type="dcterms:W3CDTF">2026-02-03T18:25:28Z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