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43"/>
  </p:notesMasterIdLst>
  <p:handoutMasterIdLst>
    <p:handoutMasterId r:id="rId44"/>
  </p:handoutMasterIdLst>
  <p:sldIdLst>
    <p:sldId id="380" r:id="rId2"/>
    <p:sldId id="381" r:id="rId3"/>
    <p:sldId id="511" r:id="rId4"/>
    <p:sldId id="437" r:id="rId5"/>
    <p:sldId id="514" r:id="rId6"/>
    <p:sldId id="512" r:id="rId7"/>
    <p:sldId id="545" r:id="rId8"/>
    <p:sldId id="513" r:id="rId9"/>
    <p:sldId id="515" r:id="rId10"/>
    <p:sldId id="516" r:id="rId11"/>
    <p:sldId id="517" r:id="rId12"/>
    <p:sldId id="518" r:id="rId13"/>
    <p:sldId id="519" r:id="rId14"/>
    <p:sldId id="526" r:id="rId15"/>
    <p:sldId id="527" r:id="rId16"/>
    <p:sldId id="528" r:id="rId17"/>
    <p:sldId id="529" r:id="rId18"/>
    <p:sldId id="530" r:id="rId19"/>
    <p:sldId id="531" r:id="rId20"/>
    <p:sldId id="520" r:id="rId21"/>
    <p:sldId id="524" r:id="rId22"/>
    <p:sldId id="532" r:id="rId23"/>
    <p:sldId id="533" r:id="rId24"/>
    <p:sldId id="536" r:id="rId25"/>
    <p:sldId id="534" r:id="rId26"/>
    <p:sldId id="535" r:id="rId27"/>
    <p:sldId id="537" r:id="rId28"/>
    <p:sldId id="538" r:id="rId29"/>
    <p:sldId id="539" r:id="rId30"/>
    <p:sldId id="540" r:id="rId31"/>
    <p:sldId id="542" r:id="rId32"/>
    <p:sldId id="543" r:id="rId33"/>
    <p:sldId id="544" r:id="rId34"/>
    <p:sldId id="546" r:id="rId35"/>
    <p:sldId id="547" r:id="rId36"/>
    <p:sldId id="548" r:id="rId37"/>
    <p:sldId id="525" r:id="rId38"/>
    <p:sldId id="510" r:id="rId39"/>
    <p:sldId id="391" r:id="rId40"/>
    <p:sldId id="521" r:id="rId41"/>
    <p:sldId id="523" r:id="rId4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EE4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FBEA51-0A7B-443B-8F1B-4B8B8CA8DF7C}" v="291" dt="2023-11-02T10:54:44.7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68" autoAdjust="0"/>
    <p:restoredTop sz="94118" autoAdjust="0"/>
  </p:normalViewPr>
  <p:slideViewPr>
    <p:cSldViewPr>
      <p:cViewPr varScale="1">
        <p:scale>
          <a:sx n="107" d="100"/>
          <a:sy n="107" d="100"/>
        </p:scale>
        <p:origin x="756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ma kasasbeh" userId="7131769d280f5f69" providerId="LiveId" clId="{7CFBEA51-0A7B-443B-8F1B-4B8B8CA8DF7C}"/>
    <pc:docChg chg="undo custSel addSld delSld modSld sldOrd">
      <pc:chgData name="dima kasasbeh" userId="7131769d280f5f69" providerId="LiveId" clId="{7CFBEA51-0A7B-443B-8F1B-4B8B8CA8DF7C}" dt="2023-11-02T11:04:41.928" v="1790" actId="1076"/>
      <pc:docMkLst>
        <pc:docMk/>
      </pc:docMkLst>
      <pc:sldChg chg="modSp mod">
        <pc:chgData name="dima kasasbeh" userId="7131769d280f5f69" providerId="LiveId" clId="{7CFBEA51-0A7B-443B-8F1B-4B8B8CA8DF7C}" dt="2023-11-02T05:11:39.358" v="1" actId="6549"/>
        <pc:sldMkLst>
          <pc:docMk/>
          <pc:sldMk cId="3547415304" sldId="380"/>
        </pc:sldMkLst>
        <pc:spChg chg="mod">
          <ac:chgData name="dima kasasbeh" userId="7131769d280f5f69" providerId="LiveId" clId="{7CFBEA51-0A7B-443B-8F1B-4B8B8CA8DF7C}" dt="2023-11-02T05:11:39.358" v="1" actId="6549"/>
          <ac:spMkLst>
            <pc:docMk/>
            <pc:sldMk cId="3547415304" sldId="380"/>
            <ac:spMk id="6" creationId="{4D09A1F6-A678-C50D-4DB4-49B36CBD9984}"/>
          </ac:spMkLst>
        </pc:spChg>
        <pc:spChg chg="mod">
          <ac:chgData name="dima kasasbeh" userId="7131769d280f5f69" providerId="LiveId" clId="{7CFBEA51-0A7B-443B-8F1B-4B8B8CA8DF7C}" dt="2023-11-02T05:11:36.486" v="0"/>
          <ac:spMkLst>
            <pc:docMk/>
            <pc:sldMk cId="3547415304" sldId="380"/>
            <ac:spMk id="9" creationId="{E8A0A7E3-A716-4B1D-8CB0-89449DD8BF8E}"/>
          </ac:spMkLst>
        </pc:spChg>
      </pc:sldChg>
      <pc:sldChg chg="modSp mod">
        <pc:chgData name="dima kasasbeh" userId="7131769d280f5f69" providerId="LiveId" clId="{7CFBEA51-0A7B-443B-8F1B-4B8B8CA8DF7C}" dt="2023-11-02T11:04:41.928" v="1790" actId="1076"/>
        <pc:sldMkLst>
          <pc:docMk/>
          <pc:sldMk cId="2695239430" sldId="381"/>
        </pc:sldMkLst>
        <pc:spChg chg="mod">
          <ac:chgData name="dima kasasbeh" userId="7131769d280f5f69" providerId="LiveId" clId="{7CFBEA51-0A7B-443B-8F1B-4B8B8CA8DF7C}" dt="2023-11-02T11:04:23.963" v="1786" actId="1076"/>
          <ac:spMkLst>
            <pc:docMk/>
            <pc:sldMk cId="2695239430" sldId="381"/>
            <ac:spMk id="4" creationId="{EE5EDBA7-A1DB-1F71-7B6C-0AF7FE2D7B7F}"/>
          </ac:spMkLst>
        </pc:spChg>
        <pc:spChg chg="mod">
          <ac:chgData name="dima kasasbeh" userId="7131769d280f5f69" providerId="LiveId" clId="{7CFBEA51-0A7B-443B-8F1B-4B8B8CA8DF7C}" dt="2023-11-02T11:04:41.928" v="1790" actId="1076"/>
          <ac:spMkLst>
            <pc:docMk/>
            <pc:sldMk cId="2695239430" sldId="381"/>
            <ac:spMk id="5" creationId="{C22E8F66-F1DC-EB17-6601-86B9595309AD}"/>
          </ac:spMkLst>
        </pc:spChg>
        <pc:spChg chg="mod">
          <ac:chgData name="dima kasasbeh" userId="7131769d280f5f69" providerId="LiveId" clId="{7CFBEA51-0A7B-443B-8F1B-4B8B8CA8DF7C}" dt="2023-11-02T11:04:14.700" v="1783" actId="1076"/>
          <ac:spMkLst>
            <pc:docMk/>
            <pc:sldMk cId="2695239430" sldId="381"/>
            <ac:spMk id="25" creationId="{2BC869EB-5623-4AA1-9123-4AF9DF916049}"/>
          </ac:spMkLst>
        </pc:spChg>
      </pc:sldChg>
      <pc:sldChg chg="modSp mod ord">
        <pc:chgData name="dima kasasbeh" userId="7131769d280f5f69" providerId="LiveId" clId="{7CFBEA51-0A7B-443B-8F1B-4B8B8CA8DF7C}" dt="2023-11-02T05:43:52.249" v="171" actId="108"/>
        <pc:sldMkLst>
          <pc:docMk/>
          <pc:sldMk cId="376975803" sldId="437"/>
        </pc:sldMkLst>
        <pc:spChg chg="mod">
          <ac:chgData name="dima kasasbeh" userId="7131769d280f5f69" providerId="LiveId" clId="{7CFBEA51-0A7B-443B-8F1B-4B8B8CA8DF7C}" dt="2023-11-02T05:29:39.400" v="59" actId="20577"/>
          <ac:spMkLst>
            <pc:docMk/>
            <pc:sldMk cId="376975803" sldId="437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5:43:52.249" v="171" actId="108"/>
          <ac:spMkLst>
            <pc:docMk/>
            <pc:sldMk cId="376975803" sldId="437"/>
            <ac:spMk id="4" creationId="{EE5EDBA7-A1DB-1F71-7B6C-0AF7FE2D7B7F}"/>
          </ac:spMkLst>
        </pc:spChg>
      </pc:sldChg>
      <pc:sldChg chg="modSp mod">
        <pc:chgData name="dima kasasbeh" userId="7131769d280f5f69" providerId="LiveId" clId="{7CFBEA51-0A7B-443B-8F1B-4B8B8CA8DF7C}" dt="2023-11-02T11:00:30.888" v="1767" actId="20577"/>
        <pc:sldMkLst>
          <pc:docMk/>
          <pc:sldMk cId="1404808097" sldId="510"/>
        </pc:sldMkLst>
        <pc:spChg chg="mod">
          <ac:chgData name="dima kasasbeh" userId="7131769d280f5f69" providerId="LiveId" clId="{7CFBEA51-0A7B-443B-8F1B-4B8B8CA8DF7C}" dt="2023-11-02T11:00:30.888" v="1767" actId="20577"/>
          <ac:spMkLst>
            <pc:docMk/>
            <pc:sldMk cId="1404808097" sldId="510"/>
            <ac:spMk id="6" creationId="{2FBEBDC4-CEE6-F3AE-3F79-102E5867110B}"/>
          </ac:spMkLst>
        </pc:spChg>
      </pc:sldChg>
      <pc:sldChg chg="modSp add mod">
        <pc:chgData name="dima kasasbeh" userId="7131769d280f5f69" providerId="LiveId" clId="{7CFBEA51-0A7B-443B-8F1B-4B8B8CA8DF7C}" dt="2023-11-02T05:13:53.093" v="38" actId="20577"/>
        <pc:sldMkLst>
          <pc:docMk/>
          <pc:sldMk cId="3850137822" sldId="511"/>
        </pc:sldMkLst>
        <pc:spChg chg="mod">
          <ac:chgData name="dima kasasbeh" userId="7131769d280f5f69" providerId="LiveId" clId="{7CFBEA51-0A7B-443B-8F1B-4B8B8CA8DF7C}" dt="2023-11-02T05:13:53.093" v="38" actId="20577"/>
          <ac:spMkLst>
            <pc:docMk/>
            <pc:sldMk cId="3850137822" sldId="511"/>
            <ac:spMk id="4" creationId="{EE5EDBA7-A1DB-1F71-7B6C-0AF7FE2D7B7F}"/>
          </ac:spMkLst>
        </pc:spChg>
      </pc:sldChg>
      <pc:sldChg chg="addSp delSp modSp add mod">
        <pc:chgData name="dima kasasbeh" userId="7131769d280f5f69" providerId="LiveId" clId="{7CFBEA51-0A7B-443B-8F1B-4B8B8CA8DF7C}" dt="2023-11-02T05:36:36.717" v="144" actId="404"/>
        <pc:sldMkLst>
          <pc:docMk/>
          <pc:sldMk cId="4265965853" sldId="512"/>
        </pc:sldMkLst>
        <pc:spChg chg="mod">
          <ac:chgData name="dima kasasbeh" userId="7131769d280f5f69" providerId="LiveId" clId="{7CFBEA51-0A7B-443B-8F1B-4B8B8CA8DF7C}" dt="2023-11-02T05:29:51.989" v="64"/>
          <ac:spMkLst>
            <pc:docMk/>
            <pc:sldMk cId="4265965853" sldId="512"/>
            <ac:spMk id="3" creationId="{F9A80F9F-74DB-1D57-04E8-E20E92A09B0A}"/>
          </ac:spMkLst>
        </pc:spChg>
        <pc:spChg chg="del">
          <ac:chgData name="dima kasasbeh" userId="7131769d280f5f69" providerId="LiveId" clId="{7CFBEA51-0A7B-443B-8F1B-4B8B8CA8DF7C}" dt="2023-11-02T05:31:58.684" v="65" actId="478"/>
          <ac:spMkLst>
            <pc:docMk/>
            <pc:sldMk cId="4265965853" sldId="512"/>
            <ac:spMk id="4" creationId="{EE5EDBA7-A1DB-1F71-7B6C-0AF7FE2D7B7F}"/>
          </ac:spMkLst>
        </pc:spChg>
        <pc:spChg chg="add mod">
          <ac:chgData name="dima kasasbeh" userId="7131769d280f5f69" providerId="LiveId" clId="{7CFBEA51-0A7B-443B-8F1B-4B8B8CA8DF7C}" dt="2023-11-02T05:36:36.717" v="144" actId="404"/>
          <ac:spMkLst>
            <pc:docMk/>
            <pc:sldMk cId="4265965853" sldId="512"/>
            <ac:spMk id="6" creationId="{61F79383-3949-A1ED-5971-9C7D5B9A7118}"/>
          </ac:spMkLst>
        </pc:spChg>
      </pc:sldChg>
      <pc:sldChg chg="modSp add mod">
        <pc:chgData name="dima kasasbeh" userId="7131769d280f5f69" providerId="LiveId" clId="{7CFBEA51-0A7B-443B-8F1B-4B8B8CA8DF7C}" dt="2023-11-02T06:10:28.852" v="296" actId="20577"/>
        <pc:sldMkLst>
          <pc:docMk/>
          <pc:sldMk cId="650945170" sldId="513"/>
        </pc:sldMkLst>
        <pc:spChg chg="mod">
          <ac:chgData name="dima kasasbeh" userId="7131769d280f5f69" providerId="LiveId" clId="{7CFBEA51-0A7B-443B-8F1B-4B8B8CA8DF7C}" dt="2023-11-02T05:59:09.738" v="211" actId="20577"/>
          <ac:spMkLst>
            <pc:docMk/>
            <pc:sldMk cId="650945170" sldId="513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6:10:28.852" v="296" actId="20577"/>
          <ac:spMkLst>
            <pc:docMk/>
            <pc:sldMk cId="650945170" sldId="513"/>
            <ac:spMk id="6" creationId="{61F79383-3949-A1ED-5971-9C7D5B9A7118}"/>
          </ac:spMkLst>
        </pc:spChg>
      </pc:sldChg>
      <pc:sldChg chg="addSp modSp add mod">
        <pc:chgData name="dima kasasbeh" userId="7131769d280f5f69" providerId="LiveId" clId="{7CFBEA51-0A7B-443B-8F1B-4B8B8CA8DF7C}" dt="2023-11-02T05:56:59.513" v="199" actId="404"/>
        <pc:sldMkLst>
          <pc:docMk/>
          <pc:sldMk cId="1969385892" sldId="514"/>
        </pc:sldMkLst>
        <pc:spChg chg="mod">
          <ac:chgData name="dima kasasbeh" userId="7131769d280f5f69" providerId="LiveId" clId="{7CFBEA51-0A7B-443B-8F1B-4B8B8CA8DF7C}" dt="2023-11-02T05:56:30.213" v="192"/>
          <ac:spMkLst>
            <pc:docMk/>
            <pc:sldMk cId="1969385892" sldId="514"/>
            <ac:spMk id="4" creationId="{EE5EDBA7-A1DB-1F71-7B6C-0AF7FE2D7B7F}"/>
          </ac:spMkLst>
        </pc:spChg>
        <pc:spChg chg="add mod">
          <ac:chgData name="dima kasasbeh" userId="7131769d280f5f69" providerId="LiveId" clId="{7CFBEA51-0A7B-443B-8F1B-4B8B8CA8DF7C}" dt="2023-11-02T05:56:59.513" v="199" actId="404"/>
          <ac:spMkLst>
            <pc:docMk/>
            <pc:sldMk cId="1969385892" sldId="514"/>
            <ac:spMk id="6" creationId="{DCB9F295-71DF-9F5D-AB0D-E519B67EEF07}"/>
          </ac:spMkLst>
        </pc:spChg>
        <pc:spChg chg="mod">
          <ac:chgData name="dima kasasbeh" userId="7131769d280f5f69" providerId="LiveId" clId="{7CFBEA51-0A7B-443B-8F1B-4B8B8CA8DF7C}" dt="2023-11-02T05:56:52.927" v="197" actId="14100"/>
          <ac:spMkLst>
            <pc:docMk/>
            <pc:sldMk cId="1969385892" sldId="514"/>
            <ac:spMk id="25" creationId="{2BC869EB-5623-4AA1-9123-4AF9DF916049}"/>
          </ac:spMkLst>
        </pc:spChg>
      </pc:sldChg>
      <pc:sldChg chg="modSp add mod">
        <pc:chgData name="dima kasasbeh" userId="7131769d280f5f69" providerId="LiveId" clId="{7CFBEA51-0A7B-443B-8F1B-4B8B8CA8DF7C}" dt="2023-11-02T06:36:54.518" v="375" actId="20577"/>
        <pc:sldMkLst>
          <pc:docMk/>
          <pc:sldMk cId="981382868" sldId="515"/>
        </pc:sldMkLst>
        <pc:spChg chg="mod">
          <ac:chgData name="dima kasasbeh" userId="7131769d280f5f69" providerId="LiveId" clId="{7CFBEA51-0A7B-443B-8F1B-4B8B8CA8DF7C}" dt="2023-11-02T06:36:54.518" v="375" actId="20577"/>
          <ac:spMkLst>
            <pc:docMk/>
            <pc:sldMk cId="981382868" sldId="515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6:18:49.645" v="317" actId="20577"/>
          <ac:spMkLst>
            <pc:docMk/>
            <pc:sldMk cId="981382868" sldId="515"/>
            <ac:spMk id="6" creationId="{61F79383-3949-A1ED-5971-9C7D5B9A7118}"/>
          </ac:spMkLst>
        </pc:spChg>
      </pc:sldChg>
      <pc:sldChg chg="modSp add mod">
        <pc:chgData name="dima kasasbeh" userId="7131769d280f5f69" providerId="LiveId" clId="{7CFBEA51-0A7B-443B-8F1B-4B8B8CA8DF7C}" dt="2023-11-02T06:40:10.451" v="411" actId="108"/>
        <pc:sldMkLst>
          <pc:docMk/>
          <pc:sldMk cId="1750687784" sldId="516"/>
        </pc:sldMkLst>
        <pc:spChg chg="mod">
          <ac:chgData name="dima kasasbeh" userId="7131769d280f5f69" providerId="LiveId" clId="{7CFBEA51-0A7B-443B-8F1B-4B8B8CA8DF7C}" dt="2023-11-02T06:29:57.345" v="327" actId="20577"/>
          <ac:spMkLst>
            <pc:docMk/>
            <pc:sldMk cId="1750687784" sldId="516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6:40:10.451" v="411" actId="108"/>
          <ac:spMkLst>
            <pc:docMk/>
            <pc:sldMk cId="1750687784" sldId="516"/>
            <ac:spMk id="6" creationId="{61F79383-3949-A1ED-5971-9C7D5B9A7118}"/>
          </ac:spMkLst>
        </pc:spChg>
      </pc:sldChg>
      <pc:sldChg chg="modSp add mod">
        <pc:chgData name="dima kasasbeh" userId="7131769d280f5f69" providerId="LiveId" clId="{7CFBEA51-0A7B-443B-8F1B-4B8B8CA8DF7C}" dt="2023-11-02T06:42:14.392" v="444" actId="108"/>
        <pc:sldMkLst>
          <pc:docMk/>
          <pc:sldMk cId="3183088700" sldId="517"/>
        </pc:sldMkLst>
        <pc:spChg chg="mod">
          <ac:chgData name="dima kasasbeh" userId="7131769d280f5f69" providerId="LiveId" clId="{7CFBEA51-0A7B-443B-8F1B-4B8B8CA8DF7C}" dt="2023-11-02T06:40:34.899" v="423" actId="20577"/>
          <ac:spMkLst>
            <pc:docMk/>
            <pc:sldMk cId="3183088700" sldId="517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6:42:14.392" v="444" actId="108"/>
          <ac:spMkLst>
            <pc:docMk/>
            <pc:sldMk cId="3183088700" sldId="517"/>
            <ac:spMk id="6" creationId="{61F79383-3949-A1ED-5971-9C7D5B9A7118}"/>
          </ac:spMkLst>
        </pc:spChg>
      </pc:sldChg>
      <pc:sldChg chg="addSp delSp modSp add mod">
        <pc:chgData name="dima kasasbeh" userId="7131769d280f5f69" providerId="LiveId" clId="{7CFBEA51-0A7B-443B-8F1B-4B8B8CA8DF7C}" dt="2023-11-02T06:53:00.996" v="541" actId="108"/>
        <pc:sldMkLst>
          <pc:docMk/>
          <pc:sldMk cId="882158425" sldId="518"/>
        </pc:sldMkLst>
        <pc:spChg chg="mod">
          <ac:chgData name="dima kasasbeh" userId="7131769d280f5f69" providerId="LiveId" clId="{7CFBEA51-0A7B-443B-8F1B-4B8B8CA8DF7C}" dt="2023-11-02T06:44:37.670" v="456"/>
          <ac:spMkLst>
            <pc:docMk/>
            <pc:sldMk cId="882158425" sldId="518"/>
            <ac:spMk id="3" creationId="{F9A80F9F-74DB-1D57-04E8-E20E92A09B0A}"/>
          </ac:spMkLst>
        </pc:spChg>
        <pc:spChg chg="add del mod">
          <ac:chgData name="dima kasasbeh" userId="7131769d280f5f69" providerId="LiveId" clId="{7CFBEA51-0A7B-443B-8F1B-4B8B8CA8DF7C}" dt="2023-11-02T06:53:00.996" v="541" actId="108"/>
          <ac:spMkLst>
            <pc:docMk/>
            <pc:sldMk cId="882158425" sldId="518"/>
            <ac:spMk id="5" creationId="{C8879B86-A2F1-49A2-3B1B-A64D7EBB13AF}"/>
          </ac:spMkLst>
        </pc:spChg>
        <pc:spChg chg="mod">
          <ac:chgData name="dima kasasbeh" userId="7131769d280f5f69" providerId="LiveId" clId="{7CFBEA51-0A7B-443B-8F1B-4B8B8CA8DF7C}" dt="2023-11-02T06:52:04.896" v="528" actId="1076"/>
          <ac:spMkLst>
            <pc:docMk/>
            <pc:sldMk cId="882158425" sldId="518"/>
            <ac:spMk id="6" creationId="{61F79383-3949-A1ED-5971-9C7D5B9A7118}"/>
          </ac:spMkLst>
        </pc:spChg>
        <pc:graphicFrameChg chg="add del mod modGraphic">
          <ac:chgData name="dima kasasbeh" userId="7131769d280f5f69" providerId="LiveId" clId="{7CFBEA51-0A7B-443B-8F1B-4B8B8CA8DF7C}" dt="2023-11-02T06:49:47.789" v="482" actId="1032"/>
          <ac:graphicFrameMkLst>
            <pc:docMk/>
            <pc:sldMk cId="882158425" sldId="518"/>
            <ac:graphicFrameMk id="7" creationId="{A751044C-81F4-0616-3C5D-5ADA9E608433}"/>
          </ac:graphicFrameMkLst>
        </pc:graphicFrameChg>
      </pc:sldChg>
      <pc:sldChg chg="addSp delSp modSp add mod">
        <pc:chgData name="dima kasasbeh" userId="7131769d280f5f69" providerId="LiveId" clId="{7CFBEA51-0A7B-443B-8F1B-4B8B8CA8DF7C}" dt="2023-11-02T06:59:50.383" v="608" actId="404"/>
        <pc:sldMkLst>
          <pc:docMk/>
          <pc:sldMk cId="1284942372" sldId="519"/>
        </pc:sldMkLst>
        <pc:spChg chg="mod">
          <ac:chgData name="dima kasasbeh" userId="7131769d280f5f69" providerId="LiveId" clId="{7CFBEA51-0A7B-443B-8F1B-4B8B8CA8DF7C}" dt="2023-11-02T06:53:20.554" v="543"/>
          <ac:spMkLst>
            <pc:docMk/>
            <pc:sldMk cId="1284942372" sldId="519"/>
            <ac:spMk id="3" creationId="{F9A80F9F-74DB-1D57-04E8-E20E92A09B0A}"/>
          </ac:spMkLst>
        </pc:spChg>
        <pc:spChg chg="del mod">
          <ac:chgData name="dima kasasbeh" userId="7131769d280f5f69" providerId="LiveId" clId="{7CFBEA51-0A7B-443B-8F1B-4B8B8CA8DF7C}" dt="2023-11-02T06:57:56.757" v="583" actId="478"/>
          <ac:spMkLst>
            <pc:docMk/>
            <pc:sldMk cId="1284942372" sldId="519"/>
            <ac:spMk id="5" creationId="{C8879B86-A2F1-49A2-3B1B-A64D7EBB13AF}"/>
          </ac:spMkLst>
        </pc:spChg>
        <pc:spChg chg="del">
          <ac:chgData name="dima kasasbeh" userId="7131769d280f5f69" providerId="LiveId" clId="{7CFBEA51-0A7B-443B-8F1B-4B8B8CA8DF7C}" dt="2023-11-02T06:53:26.729" v="544" actId="478"/>
          <ac:spMkLst>
            <pc:docMk/>
            <pc:sldMk cId="1284942372" sldId="519"/>
            <ac:spMk id="6" creationId="{61F79383-3949-A1ED-5971-9C7D5B9A7118}"/>
          </ac:spMkLst>
        </pc:spChg>
        <pc:spChg chg="mod">
          <ac:chgData name="dima kasasbeh" userId="7131769d280f5f69" providerId="LiveId" clId="{7CFBEA51-0A7B-443B-8F1B-4B8B8CA8DF7C}" dt="2023-11-02T06:58:12.716" v="586" actId="14100"/>
          <ac:spMkLst>
            <pc:docMk/>
            <pc:sldMk cId="1284942372" sldId="519"/>
            <ac:spMk id="25" creationId="{2BC869EB-5623-4AA1-9123-4AF9DF916049}"/>
          </ac:spMkLst>
        </pc:spChg>
        <pc:graphicFrameChg chg="add mod modGraphic">
          <ac:chgData name="dima kasasbeh" userId="7131769d280f5f69" providerId="LiveId" clId="{7CFBEA51-0A7B-443B-8F1B-4B8B8CA8DF7C}" dt="2023-11-02T06:59:50.383" v="608" actId="404"/>
          <ac:graphicFrameMkLst>
            <pc:docMk/>
            <pc:sldMk cId="1284942372" sldId="519"/>
            <ac:graphicFrameMk id="4" creationId="{B1636231-8A8F-FA2A-1017-7AF9152F656F}"/>
          </ac:graphicFrameMkLst>
        </pc:graphicFrameChg>
      </pc:sldChg>
      <pc:sldChg chg="modSp add mod">
        <pc:chgData name="dima kasasbeh" userId="7131769d280f5f69" providerId="LiveId" clId="{7CFBEA51-0A7B-443B-8F1B-4B8B8CA8DF7C}" dt="2023-11-02T07:51:26.594" v="692" actId="20577"/>
        <pc:sldMkLst>
          <pc:docMk/>
          <pc:sldMk cId="92614935" sldId="520"/>
        </pc:sldMkLst>
        <pc:spChg chg="mod">
          <ac:chgData name="dima kasasbeh" userId="7131769d280f5f69" providerId="LiveId" clId="{7CFBEA51-0A7B-443B-8F1B-4B8B8CA8DF7C}" dt="2023-11-02T07:51:26.594" v="692" actId="20577"/>
          <ac:spMkLst>
            <pc:docMk/>
            <pc:sldMk cId="92614935" sldId="520"/>
            <ac:spMk id="3" creationId="{F9A80F9F-74DB-1D57-04E8-E20E92A09B0A}"/>
          </ac:spMkLst>
        </pc:spChg>
        <pc:graphicFrameChg chg="mod modGraphic">
          <ac:chgData name="dima kasasbeh" userId="7131769d280f5f69" providerId="LiveId" clId="{7CFBEA51-0A7B-443B-8F1B-4B8B8CA8DF7C}" dt="2023-11-02T07:07:29.446" v="687" actId="14100"/>
          <ac:graphicFrameMkLst>
            <pc:docMk/>
            <pc:sldMk cId="92614935" sldId="520"/>
            <ac:graphicFrameMk id="4" creationId="{B1636231-8A8F-FA2A-1017-7AF9152F656F}"/>
          </ac:graphicFrameMkLst>
        </pc:graphicFrameChg>
      </pc:sldChg>
      <pc:sldChg chg="addSp delSp modSp add mod ord">
        <pc:chgData name="dima kasasbeh" userId="7131769d280f5f69" providerId="LiveId" clId="{7CFBEA51-0A7B-443B-8F1B-4B8B8CA8DF7C}" dt="2023-11-02T10:34:36.992" v="1516"/>
        <pc:sldMkLst>
          <pc:docMk/>
          <pc:sldMk cId="3015799597" sldId="521"/>
        </pc:sldMkLst>
        <pc:spChg chg="mod">
          <ac:chgData name="dima kasasbeh" userId="7131769d280f5f69" providerId="LiveId" clId="{7CFBEA51-0A7B-443B-8F1B-4B8B8CA8DF7C}" dt="2023-11-02T07:55:34.693" v="702" actId="20577"/>
          <ac:spMkLst>
            <pc:docMk/>
            <pc:sldMk cId="3015799597" sldId="521"/>
            <ac:spMk id="3" creationId="{F9A80F9F-74DB-1D57-04E8-E20E92A09B0A}"/>
          </ac:spMkLst>
        </pc:spChg>
        <pc:spChg chg="del">
          <ac:chgData name="dima kasasbeh" userId="7131769d280f5f69" providerId="LiveId" clId="{7CFBEA51-0A7B-443B-8F1B-4B8B8CA8DF7C}" dt="2023-11-02T07:56:23.233" v="704" actId="478"/>
          <ac:spMkLst>
            <pc:docMk/>
            <pc:sldMk cId="3015799597" sldId="521"/>
            <ac:spMk id="5" creationId="{C8879B86-A2F1-49A2-3B1B-A64D7EBB13AF}"/>
          </ac:spMkLst>
        </pc:spChg>
        <pc:spChg chg="del">
          <ac:chgData name="dima kasasbeh" userId="7131769d280f5f69" providerId="LiveId" clId="{7CFBEA51-0A7B-443B-8F1B-4B8B8CA8DF7C}" dt="2023-11-02T07:56:20.669" v="703" actId="478"/>
          <ac:spMkLst>
            <pc:docMk/>
            <pc:sldMk cId="3015799597" sldId="521"/>
            <ac:spMk id="6" creationId="{61F79383-3949-A1ED-5971-9C7D5B9A7118}"/>
          </ac:spMkLst>
        </pc:spChg>
        <pc:spChg chg="add mod">
          <ac:chgData name="dima kasasbeh" userId="7131769d280f5f69" providerId="LiveId" clId="{7CFBEA51-0A7B-443B-8F1B-4B8B8CA8DF7C}" dt="2023-11-02T08:04:01.836" v="755" actId="1076"/>
          <ac:spMkLst>
            <pc:docMk/>
            <pc:sldMk cId="3015799597" sldId="521"/>
            <ac:spMk id="7" creationId="{E0360AC6-217D-D335-E547-829E218AACC1}"/>
          </ac:spMkLst>
        </pc:spChg>
        <pc:spChg chg="mod">
          <ac:chgData name="dima kasasbeh" userId="7131769d280f5f69" providerId="LiveId" clId="{7CFBEA51-0A7B-443B-8F1B-4B8B8CA8DF7C}" dt="2023-11-02T07:56:49.550" v="709" actId="14100"/>
          <ac:spMkLst>
            <pc:docMk/>
            <pc:sldMk cId="3015799597" sldId="521"/>
            <ac:spMk id="25" creationId="{2BC869EB-5623-4AA1-9123-4AF9DF916049}"/>
          </ac:spMkLst>
        </pc:spChg>
        <pc:picChg chg="add mod">
          <ac:chgData name="dima kasasbeh" userId="7131769d280f5f69" providerId="LiveId" clId="{7CFBEA51-0A7B-443B-8F1B-4B8B8CA8DF7C}" dt="2023-11-02T07:58:24.346" v="733" actId="14100"/>
          <ac:picMkLst>
            <pc:docMk/>
            <pc:sldMk cId="3015799597" sldId="521"/>
            <ac:picMk id="1026" creationId="{2544626B-5662-CB27-8140-2AFB38F02531}"/>
          </ac:picMkLst>
        </pc:picChg>
      </pc:sldChg>
      <pc:sldChg chg="modSp add del mod">
        <pc:chgData name="dima kasasbeh" userId="7131769d280f5f69" providerId="LiveId" clId="{7CFBEA51-0A7B-443B-8F1B-4B8B8CA8DF7C}" dt="2023-11-02T08:44:50.030" v="1009" actId="47"/>
        <pc:sldMkLst>
          <pc:docMk/>
          <pc:sldMk cId="1123452048" sldId="522"/>
        </pc:sldMkLst>
        <pc:spChg chg="mod">
          <ac:chgData name="dima kasasbeh" userId="7131769d280f5f69" providerId="LiveId" clId="{7CFBEA51-0A7B-443B-8F1B-4B8B8CA8DF7C}" dt="2023-11-02T08:05:00.815" v="757"/>
          <ac:spMkLst>
            <pc:docMk/>
            <pc:sldMk cId="1123452048" sldId="522"/>
            <ac:spMk id="3" creationId="{F9A80F9F-74DB-1D57-04E8-E20E92A09B0A}"/>
          </ac:spMkLst>
        </pc:spChg>
      </pc:sldChg>
      <pc:sldChg chg="addSp delSp modSp add mod ord">
        <pc:chgData name="dima kasasbeh" userId="7131769d280f5f69" providerId="LiveId" clId="{7CFBEA51-0A7B-443B-8F1B-4B8B8CA8DF7C}" dt="2023-11-02T08:37:08.006" v="1008" actId="3062"/>
        <pc:sldMkLst>
          <pc:docMk/>
          <pc:sldMk cId="3290324733" sldId="523"/>
        </pc:sldMkLst>
        <pc:spChg chg="mod">
          <ac:chgData name="dima kasasbeh" userId="7131769d280f5f69" providerId="LiveId" clId="{7CFBEA51-0A7B-443B-8F1B-4B8B8CA8DF7C}" dt="2023-11-02T08:22:28.536" v="871"/>
          <ac:spMkLst>
            <pc:docMk/>
            <pc:sldMk cId="3290324733" sldId="523"/>
            <ac:spMk id="3" creationId="{F9A80F9F-74DB-1D57-04E8-E20E92A09B0A}"/>
          </ac:spMkLst>
        </pc:spChg>
        <pc:spChg chg="del mod">
          <ac:chgData name="dima kasasbeh" userId="7131769d280f5f69" providerId="LiveId" clId="{7CFBEA51-0A7B-443B-8F1B-4B8B8CA8DF7C}" dt="2023-11-02T08:11:21.354" v="806" actId="478"/>
          <ac:spMkLst>
            <pc:docMk/>
            <pc:sldMk cId="3290324733" sldId="523"/>
            <ac:spMk id="5" creationId="{C8879B86-A2F1-49A2-3B1B-A64D7EBB13AF}"/>
          </ac:spMkLst>
        </pc:spChg>
        <pc:spChg chg="del">
          <ac:chgData name="dima kasasbeh" userId="7131769d280f5f69" providerId="LiveId" clId="{7CFBEA51-0A7B-443B-8F1B-4B8B8CA8DF7C}" dt="2023-11-02T08:09:18.063" v="780" actId="478"/>
          <ac:spMkLst>
            <pc:docMk/>
            <pc:sldMk cId="3290324733" sldId="523"/>
            <ac:spMk id="6" creationId="{61F79383-3949-A1ED-5971-9C7D5B9A7118}"/>
          </ac:spMkLst>
        </pc:spChg>
        <pc:graphicFrameChg chg="add del mod modGraphic">
          <ac:chgData name="dima kasasbeh" userId="7131769d280f5f69" providerId="LiveId" clId="{7CFBEA51-0A7B-443B-8F1B-4B8B8CA8DF7C}" dt="2023-11-02T08:37:08.006" v="1008" actId="3062"/>
          <ac:graphicFrameMkLst>
            <pc:docMk/>
            <pc:sldMk cId="3290324733" sldId="523"/>
            <ac:graphicFrameMk id="4" creationId="{EA9FFDBA-CC9B-F7E5-9A8C-F07F9D5A84A5}"/>
          </ac:graphicFrameMkLst>
        </pc:graphicFrameChg>
        <pc:picChg chg="add del mod">
          <ac:chgData name="dima kasasbeh" userId="7131769d280f5f69" providerId="LiveId" clId="{7CFBEA51-0A7B-443B-8F1B-4B8B8CA8DF7C}" dt="2023-11-02T08:22:05.585" v="863" actId="22"/>
          <ac:picMkLst>
            <pc:docMk/>
            <pc:sldMk cId="3290324733" sldId="523"/>
            <ac:picMk id="9" creationId="{25DCF10C-89D0-B834-1795-6B9CA087F050}"/>
          </ac:picMkLst>
        </pc:picChg>
      </pc:sldChg>
      <pc:sldChg chg="modSp add del mod">
        <pc:chgData name="dima kasasbeh" userId="7131769d280f5f69" providerId="LiveId" clId="{7CFBEA51-0A7B-443B-8F1B-4B8B8CA8DF7C}" dt="2023-11-02T08:22:02.075" v="857" actId="2890"/>
        <pc:sldMkLst>
          <pc:docMk/>
          <pc:sldMk cId="1235835688" sldId="524"/>
        </pc:sldMkLst>
        <pc:spChg chg="mod">
          <ac:chgData name="dima kasasbeh" userId="7131769d280f5f69" providerId="LiveId" clId="{7CFBEA51-0A7B-443B-8F1B-4B8B8CA8DF7C}" dt="2023-11-02T08:22:01.635" v="856"/>
          <ac:spMkLst>
            <pc:docMk/>
            <pc:sldMk cId="1235835688" sldId="524"/>
            <ac:spMk id="3" creationId="{F9A80F9F-74DB-1D57-04E8-E20E92A09B0A}"/>
          </ac:spMkLst>
        </pc:spChg>
      </pc:sldChg>
      <pc:sldChg chg="add ord">
        <pc:chgData name="dima kasasbeh" userId="7131769d280f5f69" providerId="LiveId" clId="{7CFBEA51-0A7B-443B-8F1B-4B8B8CA8DF7C}" dt="2023-11-02T08:22:15.284" v="867"/>
        <pc:sldMkLst>
          <pc:docMk/>
          <pc:sldMk cId="1708516472" sldId="524"/>
        </pc:sldMkLst>
      </pc:sldChg>
      <pc:sldChg chg="delSp modSp add del mod">
        <pc:chgData name="dima kasasbeh" userId="7131769d280f5f69" providerId="LiveId" clId="{7CFBEA51-0A7B-443B-8F1B-4B8B8CA8DF7C}" dt="2023-11-02T08:22:31.454" v="872" actId="47"/>
        <pc:sldMkLst>
          <pc:docMk/>
          <pc:sldMk cId="1744908873" sldId="525"/>
        </pc:sldMkLst>
        <pc:spChg chg="del mod">
          <ac:chgData name="dima kasasbeh" userId="7131769d280f5f69" providerId="LiveId" clId="{7CFBEA51-0A7B-443B-8F1B-4B8B8CA8DF7C}" dt="2023-11-02T08:22:25.301" v="870"/>
          <ac:spMkLst>
            <pc:docMk/>
            <pc:sldMk cId="1744908873" sldId="525"/>
            <ac:spMk id="3" creationId="{F9A80F9F-74DB-1D57-04E8-E20E92A09B0A}"/>
          </ac:spMkLst>
        </pc:spChg>
      </pc:sldChg>
      <pc:sldChg chg="delSp modSp add mod">
        <pc:chgData name="dima kasasbeh" userId="7131769d280f5f69" providerId="LiveId" clId="{7CFBEA51-0A7B-443B-8F1B-4B8B8CA8DF7C}" dt="2023-11-02T09:07:21.305" v="1073" actId="404"/>
        <pc:sldMkLst>
          <pc:docMk/>
          <pc:sldMk cId="3197047230" sldId="525"/>
        </pc:sldMkLst>
        <pc:spChg chg="mod">
          <ac:chgData name="dima kasasbeh" userId="7131769d280f5f69" providerId="LiveId" clId="{7CFBEA51-0A7B-443B-8F1B-4B8B8CA8DF7C}" dt="2023-11-02T09:05:06.736" v="1043" actId="20577"/>
          <ac:spMkLst>
            <pc:docMk/>
            <pc:sldMk cId="3197047230" sldId="525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9:07:21.305" v="1073" actId="404"/>
          <ac:spMkLst>
            <pc:docMk/>
            <pc:sldMk cId="3197047230" sldId="525"/>
            <ac:spMk id="7" creationId="{E0360AC6-217D-D335-E547-829E218AACC1}"/>
          </ac:spMkLst>
        </pc:spChg>
        <pc:picChg chg="del">
          <ac:chgData name="dima kasasbeh" userId="7131769d280f5f69" providerId="LiveId" clId="{7CFBEA51-0A7B-443B-8F1B-4B8B8CA8DF7C}" dt="2023-11-02T09:03:19.132" v="1024" actId="478"/>
          <ac:picMkLst>
            <pc:docMk/>
            <pc:sldMk cId="3197047230" sldId="525"/>
            <ac:picMk id="1026" creationId="{2544626B-5662-CB27-8140-2AFB38F02531}"/>
          </ac:picMkLst>
        </pc:picChg>
      </pc:sldChg>
      <pc:sldChg chg="addSp delSp modSp add mod ord">
        <pc:chgData name="dima kasasbeh" userId="7131769d280f5f69" providerId="LiveId" clId="{7CFBEA51-0A7B-443B-8F1B-4B8B8CA8DF7C}" dt="2023-11-02T09:37:20.180" v="1180" actId="108"/>
        <pc:sldMkLst>
          <pc:docMk/>
          <pc:sldMk cId="2318438668" sldId="526"/>
        </pc:sldMkLst>
        <pc:spChg chg="mod">
          <ac:chgData name="dima kasasbeh" userId="7131769d280f5f69" providerId="LiveId" clId="{7CFBEA51-0A7B-443B-8F1B-4B8B8CA8DF7C}" dt="2023-11-02T09:29:20.191" v="1094" actId="20577"/>
          <ac:spMkLst>
            <pc:docMk/>
            <pc:sldMk cId="2318438668" sldId="526"/>
            <ac:spMk id="3" creationId="{F9A80F9F-74DB-1D57-04E8-E20E92A09B0A}"/>
          </ac:spMkLst>
        </pc:spChg>
        <pc:spChg chg="add mod ord">
          <ac:chgData name="dima kasasbeh" userId="7131769d280f5f69" providerId="LiveId" clId="{7CFBEA51-0A7B-443B-8F1B-4B8B8CA8DF7C}" dt="2023-11-02T09:37:20.180" v="1180" actId="108"/>
          <ac:spMkLst>
            <pc:docMk/>
            <pc:sldMk cId="2318438668" sldId="526"/>
            <ac:spMk id="5" creationId="{3C0DC585-0EAF-0DD5-8CB7-976535F5923F}"/>
          </ac:spMkLst>
        </pc:spChg>
        <pc:spChg chg="add mod">
          <ac:chgData name="dima kasasbeh" userId="7131769d280f5f69" providerId="LiveId" clId="{7CFBEA51-0A7B-443B-8F1B-4B8B8CA8DF7C}" dt="2023-11-02T09:35:27.094" v="1138" actId="1076"/>
          <ac:spMkLst>
            <pc:docMk/>
            <pc:sldMk cId="2318438668" sldId="526"/>
            <ac:spMk id="7" creationId="{10D84BB6-4654-B1A9-4610-735A046E77F9}"/>
          </ac:spMkLst>
        </pc:spChg>
        <pc:grpChg chg="add mod">
          <ac:chgData name="dima kasasbeh" userId="7131769d280f5f69" providerId="LiveId" clId="{7CFBEA51-0A7B-443B-8F1B-4B8B8CA8DF7C}" dt="2023-11-02T09:35:27.094" v="1138" actId="1076"/>
          <ac:grpSpMkLst>
            <pc:docMk/>
            <pc:sldMk cId="2318438668" sldId="526"/>
            <ac:grpSpMk id="10" creationId="{7C65C595-B6B8-0E6B-EA6B-3D6023E92C79}"/>
          </ac:grpSpMkLst>
        </pc:grpChg>
        <pc:picChg chg="del">
          <ac:chgData name="dima kasasbeh" userId="7131769d280f5f69" providerId="LiveId" clId="{7CFBEA51-0A7B-443B-8F1B-4B8B8CA8DF7C}" dt="2023-11-02T09:19:50.859" v="1076" actId="478"/>
          <ac:picMkLst>
            <pc:docMk/>
            <pc:sldMk cId="2318438668" sldId="526"/>
            <ac:picMk id="9" creationId="{25DCF10C-89D0-B834-1795-6B9CA087F050}"/>
          </ac:picMkLst>
        </pc:picChg>
        <pc:picChg chg="add mod">
          <ac:chgData name="dima kasasbeh" userId="7131769d280f5f69" providerId="LiveId" clId="{7CFBEA51-0A7B-443B-8F1B-4B8B8CA8DF7C}" dt="2023-11-02T09:35:27.094" v="1138" actId="1076"/>
          <ac:picMkLst>
            <pc:docMk/>
            <pc:sldMk cId="2318438668" sldId="526"/>
            <ac:picMk id="2050" creationId="{219740B6-FCF8-95ED-7610-DD90640EA8DF}"/>
          </ac:picMkLst>
        </pc:picChg>
      </pc:sldChg>
      <pc:sldChg chg="addSp delSp modSp add mod">
        <pc:chgData name="dima kasasbeh" userId="7131769d280f5f69" providerId="LiveId" clId="{7CFBEA51-0A7B-443B-8F1B-4B8B8CA8DF7C}" dt="2023-11-02T09:49:49.809" v="1226" actId="20577"/>
        <pc:sldMkLst>
          <pc:docMk/>
          <pc:sldMk cId="3016049035" sldId="527"/>
        </pc:sldMkLst>
        <pc:spChg chg="mod">
          <ac:chgData name="dima kasasbeh" userId="7131769d280f5f69" providerId="LiveId" clId="{7CFBEA51-0A7B-443B-8F1B-4B8B8CA8DF7C}" dt="2023-11-02T09:44:50.497" v="1188"/>
          <ac:spMkLst>
            <pc:docMk/>
            <pc:sldMk cId="3016049035" sldId="527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09:49:49.809" v="1226" actId="20577"/>
          <ac:spMkLst>
            <pc:docMk/>
            <pc:sldMk cId="3016049035" sldId="527"/>
            <ac:spMk id="5" creationId="{3C0DC585-0EAF-0DD5-8CB7-976535F5923F}"/>
          </ac:spMkLst>
        </pc:spChg>
        <pc:spChg chg="mod">
          <ac:chgData name="dima kasasbeh" userId="7131769d280f5f69" providerId="LiveId" clId="{7CFBEA51-0A7B-443B-8F1B-4B8B8CA8DF7C}" dt="2023-11-02T09:49:43.065" v="1224" actId="1076"/>
          <ac:spMkLst>
            <pc:docMk/>
            <pc:sldMk cId="3016049035" sldId="527"/>
            <ac:spMk id="25" creationId="{2BC869EB-5623-4AA1-9123-4AF9DF916049}"/>
          </ac:spMkLst>
        </pc:spChg>
        <pc:grpChg chg="del">
          <ac:chgData name="dima kasasbeh" userId="7131769d280f5f69" providerId="LiveId" clId="{7CFBEA51-0A7B-443B-8F1B-4B8B8CA8DF7C}" dt="2023-11-02T09:46:37.874" v="1190" actId="478"/>
          <ac:grpSpMkLst>
            <pc:docMk/>
            <pc:sldMk cId="3016049035" sldId="527"/>
            <ac:grpSpMk id="10" creationId="{7C65C595-B6B8-0E6B-EA6B-3D6023E92C79}"/>
          </ac:grpSpMkLst>
        </pc:grpChg>
        <pc:picChg chg="add del mod">
          <ac:chgData name="dima kasasbeh" userId="7131769d280f5f69" providerId="LiveId" clId="{7CFBEA51-0A7B-443B-8F1B-4B8B8CA8DF7C}" dt="2023-11-02T09:49:26.309" v="1219"/>
          <ac:picMkLst>
            <pc:docMk/>
            <pc:sldMk cId="3016049035" sldId="527"/>
            <ac:picMk id="3074" creationId="{023EABF6-9723-CE85-157C-F64F581F76AD}"/>
          </ac:picMkLst>
        </pc:picChg>
      </pc:sldChg>
      <pc:sldChg chg="addSp delSp modSp add mod">
        <pc:chgData name="dima kasasbeh" userId="7131769d280f5f69" providerId="LiveId" clId="{7CFBEA51-0A7B-443B-8F1B-4B8B8CA8DF7C}" dt="2023-11-02T09:52:30.645" v="1237" actId="1076"/>
        <pc:sldMkLst>
          <pc:docMk/>
          <pc:sldMk cId="3925699031" sldId="528"/>
        </pc:sldMkLst>
        <pc:spChg chg="del">
          <ac:chgData name="dima kasasbeh" userId="7131769d280f5f69" providerId="LiveId" clId="{7CFBEA51-0A7B-443B-8F1B-4B8B8CA8DF7C}" dt="2023-11-02T09:52:08.590" v="1228" actId="478"/>
          <ac:spMkLst>
            <pc:docMk/>
            <pc:sldMk cId="3925699031" sldId="528"/>
            <ac:spMk id="5" creationId="{3C0DC585-0EAF-0DD5-8CB7-976535F5923F}"/>
          </ac:spMkLst>
        </pc:spChg>
        <pc:spChg chg="mod">
          <ac:chgData name="dima kasasbeh" userId="7131769d280f5f69" providerId="LiveId" clId="{7CFBEA51-0A7B-443B-8F1B-4B8B8CA8DF7C}" dt="2023-11-02T09:52:25.758" v="1235" actId="1076"/>
          <ac:spMkLst>
            <pc:docMk/>
            <pc:sldMk cId="3925699031" sldId="528"/>
            <ac:spMk id="25" creationId="{2BC869EB-5623-4AA1-9123-4AF9DF916049}"/>
          </ac:spMkLst>
        </pc:spChg>
        <pc:picChg chg="add mod">
          <ac:chgData name="dima kasasbeh" userId="7131769d280f5f69" providerId="LiveId" clId="{7CFBEA51-0A7B-443B-8F1B-4B8B8CA8DF7C}" dt="2023-11-02T09:52:30.645" v="1237" actId="1076"/>
          <ac:picMkLst>
            <pc:docMk/>
            <pc:sldMk cId="3925699031" sldId="528"/>
            <ac:picMk id="4098" creationId="{609EE896-9BFF-5367-E42D-BCCC34F16950}"/>
          </ac:picMkLst>
        </pc:picChg>
      </pc:sldChg>
      <pc:sldChg chg="addSp delSp modSp add mod">
        <pc:chgData name="dima kasasbeh" userId="7131769d280f5f69" providerId="LiveId" clId="{7CFBEA51-0A7B-443B-8F1B-4B8B8CA8DF7C}" dt="2023-11-02T09:58:06.285" v="1315" actId="20577"/>
        <pc:sldMkLst>
          <pc:docMk/>
          <pc:sldMk cId="1321346320" sldId="529"/>
        </pc:sldMkLst>
        <pc:spChg chg="mod">
          <ac:chgData name="dima kasasbeh" userId="7131769d280f5f69" providerId="LiveId" clId="{7CFBEA51-0A7B-443B-8F1B-4B8B8CA8DF7C}" dt="2023-11-02T09:54:22.665" v="1239"/>
          <ac:spMkLst>
            <pc:docMk/>
            <pc:sldMk cId="1321346320" sldId="529"/>
            <ac:spMk id="3" creationId="{F9A80F9F-74DB-1D57-04E8-E20E92A09B0A}"/>
          </ac:spMkLst>
        </pc:spChg>
        <pc:spChg chg="add mod">
          <ac:chgData name="dima kasasbeh" userId="7131769d280f5f69" providerId="LiveId" clId="{7CFBEA51-0A7B-443B-8F1B-4B8B8CA8DF7C}" dt="2023-11-02T09:58:06.285" v="1315" actId="20577"/>
          <ac:spMkLst>
            <pc:docMk/>
            <pc:sldMk cId="1321346320" sldId="529"/>
            <ac:spMk id="5" creationId="{4888A3DA-3838-A730-53DB-3F65FA5ED463}"/>
          </ac:spMkLst>
        </pc:spChg>
        <pc:picChg chg="del">
          <ac:chgData name="dima kasasbeh" userId="7131769d280f5f69" providerId="LiveId" clId="{7CFBEA51-0A7B-443B-8F1B-4B8B8CA8DF7C}" dt="2023-11-02T09:54:23.905" v="1240" actId="478"/>
          <ac:picMkLst>
            <pc:docMk/>
            <pc:sldMk cId="1321346320" sldId="529"/>
            <ac:picMk id="4098" creationId="{609EE896-9BFF-5367-E42D-BCCC34F16950}"/>
          </ac:picMkLst>
        </pc:picChg>
      </pc:sldChg>
      <pc:sldChg chg="addSp modSp add mod">
        <pc:chgData name="dima kasasbeh" userId="7131769d280f5f69" providerId="LiveId" clId="{7CFBEA51-0A7B-443B-8F1B-4B8B8CA8DF7C}" dt="2023-11-02T10:07:49.660" v="1379" actId="14100"/>
        <pc:sldMkLst>
          <pc:docMk/>
          <pc:sldMk cId="2032637937" sldId="530"/>
        </pc:sldMkLst>
        <pc:spChg chg="mod">
          <ac:chgData name="dima kasasbeh" userId="7131769d280f5f69" providerId="LiveId" clId="{7CFBEA51-0A7B-443B-8F1B-4B8B8CA8DF7C}" dt="2023-11-02T10:00:54.239" v="1324"/>
          <ac:spMkLst>
            <pc:docMk/>
            <pc:sldMk cId="2032637937" sldId="530"/>
            <ac:spMk id="3" creationId="{F9A80F9F-74DB-1D57-04E8-E20E92A09B0A}"/>
          </ac:spMkLst>
        </pc:spChg>
        <pc:spChg chg="mod ord">
          <ac:chgData name="dima kasasbeh" userId="7131769d280f5f69" providerId="LiveId" clId="{7CFBEA51-0A7B-443B-8F1B-4B8B8CA8DF7C}" dt="2023-11-02T10:07:43.094" v="1378" actId="20577"/>
          <ac:spMkLst>
            <pc:docMk/>
            <pc:sldMk cId="2032637937" sldId="530"/>
            <ac:spMk id="5" creationId="{4888A3DA-3838-A730-53DB-3F65FA5ED463}"/>
          </ac:spMkLst>
        </pc:spChg>
        <pc:grpChg chg="add mod">
          <ac:chgData name="dima kasasbeh" userId="7131769d280f5f69" providerId="LiveId" clId="{7CFBEA51-0A7B-443B-8F1B-4B8B8CA8DF7C}" dt="2023-11-02T10:07:49.660" v="1379" actId="14100"/>
          <ac:grpSpMkLst>
            <pc:docMk/>
            <pc:sldMk cId="2032637937" sldId="530"/>
            <ac:grpSpMk id="4" creationId="{A2487D76-24D2-B17D-A3A2-4C49F2E6394E}"/>
          </ac:grpSpMkLst>
        </pc:grpChg>
        <pc:picChg chg="add mod">
          <ac:chgData name="dima kasasbeh" userId="7131769d280f5f69" providerId="LiveId" clId="{7CFBEA51-0A7B-443B-8F1B-4B8B8CA8DF7C}" dt="2023-11-02T10:07:49.660" v="1379" actId="14100"/>
          <ac:picMkLst>
            <pc:docMk/>
            <pc:sldMk cId="2032637937" sldId="530"/>
            <ac:picMk id="5122" creationId="{0C297F0D-18F9-476D-96E3-7F1E69FCCA4A}"/>
          </ac:picMkLst>
        </pc:picChg>
        <pc:picChg chg="add mod">
          <ac:chgData name="dima kasasbeh" userId="7131769d280f5f69" providerId="LiveId" clId="{7CFBEA51-0A7B-443B-8F1B-4B8B8CA8DF7C}" dt="2023-11-02T10:07:49.660" v="1379" actId="14100"/>
          <ac:picMkLst>
            <pc:docMk/>
            <pc:sldMk cId="2032637937" sldId="530"/>
            <ac:picMk id="5124" creationId="{90C93DD1-033A-9D7B-195B-D755FC5F93D2}"/>
          </ac:picMkLst>
        </pc:picChg>
      </pc:sldChg>
      <pc:sldChg chg="addSp delSp modSp add mod">
        <pc:chgData name="dima kasasbeh" userId="7131769d280f5f69" providerId="LiveId" clId="{7CFBEA51-0A7B-443B-8F1B-4B8B8CA8DF7C}" dt="2023-11-02T10:17:56.501" v="1454" actId="1076"/>
        <pc:sldMkLst>
          <pc:docMk/>
          <pc:sldMk cId="913513964" sldId="531"/>
        </pc:sldMkLst>
        <pc:spChg chg="mod">
          <ac:chgData name="dima kasasbeh" userId="7131769d280f5f69" providerId="LiveId" clId="{7CFBEA51-0A7B-443B-8F1B-4B8B8CA8DF7C}" dt="2023-11-02T10:09:09.834" v="1381"/>
          <ac:spMkLst>
            <pc:docMk/>
            <pc:sldMk cId="913513964" sldId="531"/>
            <ac:spMk id="3" creationId="{F9A80F9F-74DB-1D57-04E8-E20E92A09B0A}"/>
          </ac:spMkLst>
        </pc:spChg>
        <pc:spChg chg="del">
          <ac:chgData name="dima kasasbeh" userId="7131769d280f5f69" providerId="LiveId" clId="{7CFBEA51-0A7B-443B-8F1B-4B8B8CA8DF7C}" dt="2023-11-02T10:10:15.820" v="1383" actId="478"/>
          <ac:spMkLst>
            <pc:docMk/>
            <pc:sldMk cId="913513964" sldId="531"/>
            <ac:spMk id="5" creationId="{4888A3DA-3838-A730-53DB-3F65FA5ED463}"/>
          </ac:spMkLst>
        </pc:spChg>
        <pc:spChg chg="add mod">
          <ac:chgData name="dima kasasbeh" userId="7131769d280f5f69" providerId="LiveId" clId="{7CFBEA51-0A7B-443B-8F1B-4B8B8CA8DF7C}" dt="2023-11-02T10:17:56.501" v="1454" actId="1076"/>
          <ac:spMkLst>
            <pc:docMk/>
            <pc:sldMk cId="913513964" sldId="531"/>
            <ac:spMk id="10" creationId="{6824A728-8E94-B8AB-9CB1-D456C8D32A53}"/>
          </ac:spMkLst>
        </pc:spChg>
        <pc:grpChg chg="del">
          <ac:chgData name="dima kasasbeh" userId="7131769d280f5f69" providerId="LiveId" clId="{7CFBEA51-0A7B-443B-8F1B-4B8B8CA8DF7C}" dt="2023-11-02T10:10:12.772" v="1382" actId="478"/>
          <ac:grpSpMkLst>
            <pc:docMk/>
            <pc:sldMk cId="913513964" sldId="531"/>
            <ac:grpSpMk id="4" creationId="{A2487D76-24D2-B17D-A3A2-4C49F2E6394E}"/>
          </ac:grpSpMkLst>
        </pc:grpChg>
        <pc:picChg chg="add mod">
          <ac:chgData name="dima kasasbeh" userId="7131769d280f5f69" providerId="LiveId" clId="{7CFBEA51-0A7B-443B-8F1B-4B8B8CA8DF7C}" dt="2023-11-02T10:11:36.301" v="1393" actId="1076"/>
          <ac:picMkLst>
            <pc:docMk/>
            <pc:sldMk cId="913513964" sldId="531"/>
            <ac:picMk id="7" creationId="{3E90F4DD-9D45-9321-63B6-AFB6208E4876}"/>
          </ac:picMkLst>
        </pc:picChg>
        <pc:picChg chg="add del">
          <ac:chgData name="dima kasasbeh" userId="7131769d280f5f69" providerId="LiveId" clId="{7CFBEA51-0A7B-443B-8F1B-4B8B8CA8DF7C}" dt="2023-11-02T10:10:30.279" v="1385" actId="478"/>
          <ac:picMkLst>
            <pc:docMk/>
            <pc:sldMk cId="913513964" sldId="531"/>
            <ac:picMk id="6146" creationId="{81341179-4A7B-18E3-4D9B-1FE4C9CDD087}"/>
          </ac:picMkLst>
        </pc:picChg>
      </pc:sldChg>
      <pc:sldChg chg="delSp modSp add mod">
        <pc:chgData name="dima kasasbeh" userId="7131769d280f5f69" providerId="LiveId" clId="{7CFBEA51-0A7B-443B-8F1B-4B8B8CA8DF7C}" dt="2023-11-02T10:35:13.614" v="1518" actId="122"/>
        <pc:sldMkLst>
          <pc:docMk/>
          <pc:sldMk cId="557897895" sldId="532"/>
        </pc:sldMkLst>
        <pc:spChg chg="mod">
          <ac:chgData name="dima kasasbeh" userId="7131769d280f5f69" providerId="LiveId" clId="{7CFBEA51-0A7B-443B-8F1B-4B8B8CA8DF7C}" dt="2023-11-02T10:19:52.728" v="1458" actId="20577"/>
          <ac:spMkLst>
            <pc:docMk/>
            <pc:sldMk cId="557897895" sldId="532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10:35:13.614" v="1518" actId="122"/>
          <ac:spMkLst>
            <pc:docMk/>
            <pc:sldMk cId="557897895" sldId="532"/>
            <ac:spMk id="7" creationId="{E0360AC6-217D-D335-E547-829E218AACC1}"/>
          </ac:spMkLst>
        </pc:spChg>
        <pc:picChg chg="del">
          <ac:chgData name="dima kasasbeh" userId="7131769d280f5f69" providerId="LiveId" clId="{7CFBEA51-0A7B-443B-8F1B-4B8B8CA8DF7C}" dt="2023-11-02T10:22:34.532" v="1459" actId="478"/>
          <ac:picMkLst>
            <pc:docMk/>
            <pc:sldMk cId="557897895" sldId="532"/>
            <ac:picMk id="1026" creationId="{2544626B-5662-CB27-8140-2AFB38F02531}"/>
          </ac:picMkLst>
        </pc:picChg>
      </pc:sldChg>
      <pc:sldChg chg="addSp delSp modSp add mod">
        <pc:chgData name="dima kasasbeh" userId="7131769d280f5f69" providerId="LiveId" clId="{7CFBEA51-0A7B-443B-8F1B-4B8B8CA8DF7C}" dt="2023-11-02T10:34:22.491" v="1514" actId="1440"/>
        <pc:sldMkLst>
          <pc:docMk/>
          <pc:sldMk cId="1432387103" sldId="533"/>
        </pc:sldMkLst>
        <pc:spChg chg="add mod">
          <ac:chgData name="dima kasasbeh" userId="7131769d280f5f69" providerId="LiveId" clId="{7CFBEA51-0A7B-443B-8F1B-4B8B8CA8DF7C}" dt="2023-11-02T10:34:04.198" v="1510" actId="1076"/>
          <ac:spMkLst>
            <pc:docMk/>
            <pc:sldMk cId="1432387103" sldId="533"/>
            <ac:spMk id="5" creationId="{468C01A2-B030-A628-FDE8-5611C206FBD2}"/>
          </ac:spMkLst>
        </pc:spChg>
        <pc:spChg chg="del">
          <ac:chgData name="dima kasasbeh" userId="7131769d280f5f69" providerId="LiveId" clId="{7CFBEA51-0A7B-443B-8F1B-4B8B8CA8DF7C}" dt="2023-11-02T10:33:15.602" v="1497" actId="478"/>
          <ac:spMkLst>
            <pc:docMk/>
            <pc:sldMk cId="1432387103" sldId="533"/>
            <ac:spMk id="7" creationId="{E0360AC6-217D-D335-E547-829E218AACC1}"/>
          </ac:spMkLst>
        </pc:spChg>
        <pc:spChg chg="add del mod">
          <ac:chgData name="dima kasasbeh" userId="7131769d280f5f69" providerId="LiveId" clId="{7CFBEA51-0A7B-443B-8F1B-4B8B8CA8DF7C}" dt="2023-11-02T10:34:12.379" v="1512" actId="14100"/>
          <ac:spMkLst>
            <pc:docMk/>
            <pc:sldMk cId="1432387103" sldId="533"/>
            <ac:spMk id="25" creationId="{2BC869EB-5623-4AA1-9123-4AF9DF916049}"/>
          </ac:spMkLst>
        </pc:spChg>
        <pc:picChg chg="add mod">
          <ac:chgData name="dima kasasbeh" userId="7131769d280f5f69" providerId="LiveId" clId="{7CFBEA51-0A7B-443B-8F1B-4B8B8CA8DF7C}" dt="2023-11-02T10:34:22.491" v="1514" actId="1440"/>
          <ac:picMkLst>
            <pc:docMk/>
            <pc:sldMk cId="1432387103" sldId="533"/>
            <ac:picMk id="9" creationId="{F0FD974A-64AD-CD95-B903-79BA5D97BB49}"/>
          </ac:picMkLst>
        </pc:picChg>
      </pc:sldChg>
      <pc:sldChg chg="modSp add mod">
        <pc:chgData name="dima kasasbeh" userId="7131769d280f5f69" providerId="LiveId" clId="{7CFBEA51-0A7B-443B-8F1B-4B8B8CA8DF7C}" dt="2023-11-02T10:36:48.522" v="1531" actId="207"/>
        <pc:sldMkLst>
          <pc:docMk/>
          <pc:sldMk cId="2251276506" sldId="534"/>
        </pc:sldMkLst>
        <pc:spChg chg="mod">
          <ac:chgData name="dima kasasbeh" userId="7131769d280f5f69" providerId="LiveId" clId="{7CFBEA51-0A7B-443B-8F1B-4B8B8CA8DF7C}" dt="2023-11-02T10:36:48.522" v="1531" actId="207"/>
          <ac:spMkLst>
            <pc:docMk/>
            <pc:sldMk cId="2251276506" sldId="534"/>
            <ac:spMk id="7" creationId="{E0360AC6-217D-D335-E547-829E218AACC1}"/>
          </ac:spMkLst>
        </pc:spChg>
      </pc:sldChg>
      <pc:sldChg chg="addSp delSp modSp add mod replId">
        <pc:chgData name="dima kasasbeh" userId="7131769d280f5f69" providerId="LiveId" clId="{7CFBEA51-0A7B-443B-8F1B-4B8B8CA8DF7C}" dt="2023-11-02T10:37:46.620" v="1536" actId="14100"/>
        <pc:sldMkLst>
          <pc:docMk/>
          <pc:sldMk cId="3069835549" sldId="535"/>
        </pc:sldMkLst>
        <pc:picChg chg="add mod">
          <ac:chgData name="dima kasasbeh" userId="7131769d280f5f69" providerId="LiveId" clId="{7CFBEA51-0A7B-443B-8F1B-4B8B8CA8DF7C}" dt="2023-11-02T10:37:46.620" v="1536" actId="14100"/>
          <ac:picMkLst>
            <pc:docMk/>
            <pc:sldMk cId="3069835549" sldId="535"/>
            <ac:picMk id="6" creationId="{D33E00EA-B310-A794-D8F5-D3A2986662AF}"/>
          </ac:picMkLst>
        </pc:picChg>
        <pc:picChg chg="del">
          <ac:chgData name="dima kasasbeh" userId="7131769d280f5f69" providerId="LiveId" clId="{7CFBEA51-0A7B-443B-8F1B-4B8B8CA8DF7C}" dt="2023-11-02T10:37:35.183" v="1532" actId="478"/>
          <ac:picMkLst>
            <pc:docMk/>
            <pc:sldMk cId="3069835549" sldId="535"/>
            <ac:picMk id="9" creationId="{F0FD974A-64AD-CD95-B903-79BA5D97BB49}"/>
          </ac:picMkLst>
        </pc:picChg>
      </pc:sldChg>
      <pc:sldChg chg="delSp modSp add mod ord">
        <pc:chgData name="dima kasasbeh" userId="7131769d280f5f69" providerId="LiveId" clId="{7CFBEA51-0A7B-443B-8F1B-4B8B8CA8DF7C}" dt="2023-11-02T10:40:11.156" v="1559"/>
        <pc:sldMkLst>
          <pc:docMk/>
          <pc:sldMk cId="682869088" sldId="536"/>
        </pc:sldMkLst>
        <pc:spChg chg="del mod">
          <ac:chgData name="dima kasasbeh" userId="7131769d280f5f69" providerId="LiveId" clId="{7CFBEA51-0A7B-443B-8F1B-4B8B8CA8DF7C}" dt="2023-11-02T10:40:11.156" v="1559"/>
          <ac:spMkLst>
            <pc:docMk/>
            <pc:sldMk cId="682869088" sldId="536"/>
            <ac:spMk id="3" creationId="{F9A80F9F-74DB-1D57-04E8-E20E92A09B0A}"/>
          </ac:spMkLst>
        </pc:spChg>
        <pc:spChg chg="mod">
          <ac:chgData name="dima kasasbeh" userId="7131769d280f5f69" providerId="LiveId" clId="{7CFBEA51-0A7B-443B-8F1B-4B8B8CA8DF7C}" dt="2023-11-02T10:40:06.110" v="1557"/>
          <ac:spMkLst>
            <pc:docMk/>
            <pc:sldMk cId="682869088" sldId="536"/>
            <ac:spMk id="7" creationId="{E0360AC6-217D-D335-E547-829E218AACC1}"/>
          </ac:spMkLst>
        </pc:spChg>
      </pc:sldChg>
      <pc:sldChg chg="modSp add mod ord">
        <pc:chgData name="dima kasasbeh" userId="7131769d280f5f69" providerId="LiveId" clId="{7CFBEA51-0A7B-443B-8F1B-4B8B8CA8DF7C}" dt="2023-11-02T10:40:48.843" v="1563"/>
        <pc:sldMkLst>
          <pc:docMk/>
          <pc:sldMk cId="1823494181" sldId="537"/>
        </pc:sldMkLst>
        <pc:spChg chg="mod">
          <ac:chgData name="dima kasasbeh" userId="7131769d280f5f69" providerId="LiveId" clId="{7CFBEA51-0A7B-443B-8F1B-4B8B8CA8DF7C}" dt="2023-11-02T10:40:48.843" v="1563"/>
          <ac:spMkLst>
            <pc:docMk/>
            <pc:sldMk cId="1823494181" sldId="537"/>
            <ac:spMk id="7" creationId="{E0360AC6-217D-D335-E547-829E218AACC1}"/>
          </ac:spMkLst>
        </pc:spChg>
      </pc:sldChg>
      <pc:sldChg chg="modSp add mod">
        <pc:chgData name="dima kasasbeh" userId="7131769d280f5f69" providerId="LiveId" clId="{7CFBEA51-0A7B-443B-8F1B-4B8B8CA8DF7C}" dt="2023-11-02T10:43:32.288" v="1596" actId="1076"/>
        <pc:sldMkLst>
          <pc:docMk/>
          <pc:sldMk cId="4202522773" sldId="538"/>
        </pc:sldMkLst>
        <pc:spChg chg="mod">
          <ac:chgData name="dima kasasbeh" userId="7131769d280f5f69" providerId="LiveId" clId="{7CFBEA51-0A7B-443B-8F1B-4B8B8CA8DF7C}" dt="2023-11-02T10:43:31.271" v="1595" actId="122"/>
          <ac:spMkLst>
            <pc:docMk/>
            <pc:sldMk cId="4202522773" sldId="538"/>
            <ac:spMk id="7" creationId="{E0360AC6-217D-D335-E547-829E218AACC1}"/>
          </ac:spMkLst>
        </pc:spChg>
        <pc:spChg chg="mod">
          <ac:chgData name="dima kasasbeh" userId="7131769d280f5f69" providerId="LiveId" clId="{7CFBEA51-0A7B-443B-8F1B-4B8B8CA8DF7C}" dt="2023-11-02T10:43:32.288" v="1596" actId="1076"/>
          <ac:spMkLst>
            <pc:docMk/>
            <pc:sldMk cId="4202522773" sldId="538"/>
            <ac:spMk id="25" creationId="{2BC869EB-5623-4AA1-9123-4AF9DF916049}"/>
          </ac:spMkLst>
        </pc:spChg>
      </pc:sldChg>
      <pc:sldChg chg="addSp delSp modSp add mod replId">
        <pc:chgData name="dima kasasbeh" userId="7131769d280f5f69" providerId="LiveId" clId="{7CFBEA51-0A7B-443B-8F1B-4B8B8CA8DF7C}" dt="2023-11-02T10:47:30.648" v="1624" actId="14100"/>
        <pc:sldMkLst>
          <pc:docMk/>
          <pc:sldMk cId="4009779494" sldId="539"/>
        </pc:sldMkLst>
        <pc:picChg chg="del">
          <ac:chgData name="dima kasasbeh" userId="7131769d280f5f69" providerId="LiveId" clId="{7CFBEA51-0A7B-443B-8F1B-4B8B8CA8DF7C}" dt="2023-11-02T10:46:14.826" v="1617" actId="478"/>
          <ac:picMkLst>
            <pc:docMk/>
            <pc:sldMk cId="4009779494" sldId="539"/>
            <ac:picMk id="6" creationId="{D33E00EA-B310-A794-D8F5-D3A2986662AF}"/>
          </ac:picMkLst>
        </pc:picChg>
        <pc:picChg chg="add del">
          <ac:chgData name="dima kasasbeh" userId="7131769d280f5f69" providerId="LiveId" clId="{7CFBEA51-0A7B-443B-8F1B-4B8B8CA8DF7C}" dt="2023-11-02T10:46:18.613" v="1619" actId="478"/>
          <ac:picMkLst>
            <pc:docMk/>
            <pc:sldMk cId="4009779494" sldId="539"/>
            <ac:picMk id="7" creationId="{26B187BB-3100-D928-5433-23CE9905653A}"/>
          </ac:picMkLst>
        </pc:picChg>
        <pc:picChg chg="add mod">
          <ac:chgData name="dima kasasbeh" userId="7131769d280f5f69" providerId="LiveId" clId="{7CFBEA51-0A7B-443B-8F1B-4B8B8CA8DF7C}" dt="2023-11-02T10:47:30.648" v="1624" actId="14100"/>
          <ac:picMkLst>
            <pc:docMk/>
            <pc:sldMk cId="4009779494" sldId="539"/>
            <ac:picMk id="10" creationId="{4573B33C-1CF0-1E9B-003D-F9A655CBE58E}"/>
          </ac:picMkLst>
        </pc:picChg>
      </pc:sldChg>
      <pc:sldChg chg="modSp add mod replId">
        <pc:chgData name="dima kasasbeh" userId="7131769d280f5f69" providerId="LiveId" clId="{7CFBEA51-0A7B-443B-8F1B-4B8B8CA8DF7C}" dt="2023-11-02T10:47:56.818" v="1628" actId="20577"/>
        <pc:sldMkLst>
          <pc:docMk/>
          <pc:sldMk cId="2993153620" sldId="540"/>
        </pc:sldMkLst>
        <pc:spChg chg="mod">
          <ac:chgData name="dima kasasbeh" userId="7131769d280f5f69" providerId="LiveId" clId="{7CFBEA51-0A7B-443B-8F1B-4B8B8CA8DF7C}" dt="2023-11-02T10:47:56.818" v="1628" actId="20577"/>
          <ac:spMkLst>
            <pc:docMk/>
            <pc:sldMk cId="2993153620" sldId="540"/>
            <ac:spMk id="7" creationId="{E0360AC6-217D-D335-E547-829E218AACC1}"/>
          </ac:spMkLst>
        </pc:spChg>
      </pc:sldChg>
      <pc:sldChg chg="modSp add mod">
        <pc:chgData name="dima kasasbeh" userId="7131769d280f5f69" providerId="LiveId" clId="{7CFBEA51-0A7B-443B-8F1B-4B8B8CA8DF7C}" dt="2023-11-02T10:45:49.795" v="1616" actId="255"/>
        <pc:sldMkLst>
          <pc:docMk/>
          <pc:sldMk cId="3490809556" sldId="541"/>
        </pc:sldMkLst>
        <pc:spChg chg="mod">
          <ac:chgData name="dima kasasbeh" userId="7131769d280f5f69" providerId="LiveId" clId="{7CFBEA51-0A7B-443B-8F1B-4B8B8CA8DF7C}" dt="2023-11-02T10:45:49.795" v="1616" actId="255"/>
          <ac:spMkLst>
            <pc:docMk/>
            <pc:sldMk cId="3490809556" sldId="541"/>
            <ac:spMk id="7" creationId="{E0360AC6-217D-D335-E547-829E218AACC1}"/>
          </ac:spMkLst>
        </pc:spChg>
      </pc:sldChg>
      <pc:sldChg chg="addSp modSp add mod">
        <pc:chgData name="dima kasasbeh" userId="7131769d280f5f69" providerId="LiveId" clId="{7CFBEA51-0A7B-443B-8F1B-4B8B8CA8DF7C}" dt="2023-11-02T10:51:11.700" v="1698" actId="404"/>
        <pc:sldMkLst>
          <pc:docMk/>
          <pc:sldMk cId="1961427928" sldId="542"/>
        </pc:sldMkLst>
        <pc:spChg chg="add mod">
          <ac:chgData name="dima kasasbeh" userId="7131769d280f5f69" providerId="LiveId" clId="{7CFBEA51-0A7B-443B-8F1B-4B8B8CA8DF7C}" dt="2023-11-02T10:49:55.797" v="1667" actId="1076"/>
          <ac:spMkLst>
            <pc:docMk/>
            <pc:sldMk cId="1961427928" sldId="542"/>
            <ac:spMk id="5" creationId="{C50E971C-B3C5-1ACF-C7BD-6570D9F0776A}"/>
          </ac:spMkLst>
        </pc:spChg>
        <pc:spChg chg="mod">
          <ac:chgData name="dima kasasbeh" userId="7131769d280f5f69" providerId="LiveId" clId="{7CFBEA51-0A7B-443B-8F1B-4B8B8CA8DF7C}" dt="2023-11-02T10:51:11.700" v="1698" actId="404"/>
          <ac:spMkLst>
            <pc:docMk/>
            <pc:sldMk cId="1961427928" sldId="542"/>
            <ac:spMk id="7" creationId="{E0360AC6-217D-D335-E547-829E218AACC1}"/>
          </ac:spMkLst>
        </pc:spChg>
        <pc:spChg chg="mod">
          <ac:chgData name="dima kasasbeh" userId="7131769d280f5f69" providerId="LiveId" clId="{7CFBEA51-0A7B-443B-8F1B-4B8B8CA8DF7C}" dt="2023-11-02T10:49:37.577" v="1660" actId="14100"/>
          <ac:spMkLst>
            <pc:docMk/>
            <pc:sldMk cId="1961427928" sldId="542"/>
            <ac:spMk id="25" creationId="{2BC869EB-5623-4AA1-9123-4AF9DF916049}"/>
          </ac:spMkLst>
        </pc:spChg>
      </pc:sldChg>
      <pc:sldChg chg="addSp delSp modSp add mod replId">
        <pc:chgData name="dima kasasbeh" userId="7131769d280f5f69" providerId="LiveId" clId="{7CFBEA51-0A7B-443B-8F1B-4B8B8CA8DF7C}" dt="2023-11-02T10:52:07.659" v="1702" actId="1076"/>
        <pc:sldMkLst>
          <pc:docMk/>
          <pc:sldMk cId="5999632" sldId="543"/>
        </pc:sldMkLst>
        <pc:picChg chg="add mod">
          <ac:chgData name="dima kasasbeh" userId="7131769d280f5f69" providerId="LiveId" clId="{7CFBEA51-0A7B-443B-8F1B-4B8B8CA8DF7C}" dt="2023-11-02T10:52:07.659" v="1702" actId="1076"/>
          <ac:picMkLst>
            <pc:docMk/>
            <pc:sldMk cId="5999632" sldId="543"/>
            <ac:picMk id="6" creationId="{6CFFC6B2-DF5D-27BC-1ECA-EA99D4E83D83}"/>
          </ac:picMkLst>
        </pc:picChg>
        <pc:picChg chg="del">
          <ac:chgData name="dima kasasbeh" userId="7131769d280f5f69" providerId="LiveId" clId="{7CFBEA51-0A7B-443B-8F1B-4B8B8CA8DF7C}" dt="2023-11-02T10:52:01.278" v="1699" actId="478"/>
          <ac:picMkLst>
            <pc:docMk/>
            <pc:sldMk cId="5999632" sldId="543"/>
            <ac:picMk id="10" creationId="{4573B33C-1CF0-1E9B-003D-F9A655CBE58E}"/>
          </ac:picMkLst>
        </pc:picChg>
      </pc:sldChg>
      <pc:sldChg chg="modSp add mod replId">
        <pc:chgData name="dima kasasbeh" userId="7131769d280f5f69" providerId="LiveId" clId="{7CFBEA51-0A7B-443B-8F1B-4B8B8CA8DF7C}" dt="2023-11-02T10:52:30.281" v="1704" actId="20577"/>
        <pc:sldMkLst>
          <pc:docMk/>
          <pc:sldMk cId="1853997084" sldId="544"/>
        </pc:sldMkLst>
        <pc:spChg chg="mod">
          <ac:chgData name="dima kasasbeh" userId="7131769d280f5f69" providerId="LiveId" clId="{7CFBEA51-0A7B-443B-8F1B-4B8B8CA8DF7C}" dt="2023-11-02T10:52:30.281" v="1704" actId="20577"/>
          <ac:spMkLst>
            <pc:docMk/>
            <pc:sldMk cId="1853997084" sldId="544"/>
            <ac:spMk id="7" creationId="{E0360AC6-217D-D335-E547-829E218AACC1}"/>
          </ac:spMkLst>
        </pc:spChg>
      </pc:sldChg>
      <pc:sldChg chg="addSp delSp modSp add mod">
        <pc:chgData name="dima kasasbeh" userId="7131769d280f5f69" providerId="LiveId" clId="{7CFBEA51-0A7B-443B-8F1B-4B8B8CA8DF7C}" dt="2023-11-02T10:54:47.387" v="1718" actId="1076"/>
        <pc:sldMkLst>
          <pc:docMk/>
          <pc:sldMk cId="3239740731" sldId="545"/>
        </pc:sldMkLst>
        <pc:spChg chg="del">
          <ac:chgData name="dima kasasbeh" userId="7131769d280f5f69" providerId="LiveId" clId="{7CFBEA51-0A7B-443B-8F1B-4B8B8CA8DF7C}" dt="2023-11-02T10:54:01.412" v="1706" actId="478"/>
          <ac:spMkLst>
            <pc:docMk/>
            <pc:sldMk cId="3239740731" sldId="545"/>
            <ac:spMk id="6" creationId="{61F79383-3949-A1ED-5971-9C7D5B9A7118}"/>
          </ac:spMkLst>
        </pc:spChg>
        <pc:spChg chg="add mod">
          <ac:chgData name="dima kasasbeh" userId="7131769d280f5f69" providerId="LiveId" clId="{7CFBEA51-0A7B-443B-8F1B-4B8B8CA8DF7C}" dt="2023-11-02T10:54:47.387" v="1718" actId="1076"/>
          <ac:spMkLst>
            <pc:docMk/>
            <pc:sldMk cId="3239740731" sldId="545"/>
            <ac:spMk id="7" creationId="{5E03AA72-970F-AD16-AC5C-7C3C547B91A3}"/>
          </ac:spMkLst>
        </pc:spChg>
        <pc:spChg chg="mod">
          <ac:chgData name="dima kasasbeh" userId="7131769d280f5f69" providerId="LiveId" clId="{7CFBEA51-0A7B-443B-8F1B-4B8B8CA8DF7C}" dt="2023-11-02T10:54:21.288" v="1714" actId="14100"/>
          <ac:spMkLst>
            <pc:docMk/>
            <pc:sldMk cId="3239740731" sldId="545"/>
            <ac:spMk id="25" creationId="{2BC869EB-5623-4AA1-9123-4AF9DF916049}"/>
          </ac:spMkLst>
        </pc:spChg>
        <pc:picChg chg="add mod">
          <ac:chgData name="dima kasasbeh" userId="7131769d280f5f69" providerId="LiveId" clId="{7CFBEA51-0A7B-443B-8F1B-4B8B8CA8DF7C}" dt="2023-11-02T10:54:42.031" v="1716" actId="1076"/>
          <ac:picMkLst>
            <pc:docMk/>
            <pc:sldMk cId="3239740731" sldId="545"/>
            <ac:picMk id="5" creationId="{AEFD633C-5E94-161C-1542-B3F5F104292E}"/>
          </ac:picMkLst>
        </pc:picChg>
      </pc:sldChg>
      <pc:sldChg chg="modSp add mod">
        <pc:chgData name="dima kasasbeh" userId="7131769d280f5f69" providerId="LiveId" clId="{7CFBEA51-0A7B-443B-8F1B-4B8B8CA8DF7C}" dt="2023-11-02T10:58:35.378" v="1756" actId="20577"/>
        <pc:sldMkLst>
          <pc:docMk/>
          <pc:sldMk cId="1372590649" sldId="546"/>
        </pc:sldMkLst>
        <pc:spChg chg="mod">
          <ac:chgData name="dima kasasbeh" userId="7131769d280f5f69" providerId="LiveId" clId="{7CFBEA51-0A7B-443B-8F1B-4B8B8CA8DF7C}" dt="2023-11-02T10:58:35.378" v="1756" actId="20577"/>
          <ac:spMkLst>
            <pc:docMk/>
            <pc:sldMk cId="1372590649" sldId="546"/>
            <ac:spMk id="7" creationId="{E0360AC6-217D-D335-E547-829E218AACC1}"/>
          </ac:spMkLst>
        </pc:spChg>
      </pc:sldChg>
      <pc:sldChg chg="addSp delSp modSp add mod replId">
        <pc:chgData name="dima kasasbeh" userId="7131769d280f5f69" providerId="LiveId" clId="{7CFBEA51-0A7B-443B-8F1B-4B8B8CA8DF7C}" dt="2023-11-02T10:59:06.062" v="1759" actId="14100"/>
        <pc:sldMkLst>
          <pc:docMk/>
          <pc:sldMk cId="2280555500" sldId="547"/>
        </pc:sldMkLst>
        <pc:picChg chg="del">
          <ac:chgData name="dima kasasbeh" userId="7131769d280f5f69" providerId="LiveId" clId="{7CFBEA51-0A7B-443B-8F1B-4B8B8CA8DF7C}" dt="2023-11-02T10:59:01.478" v="1757" actId="478"/>
          <ac:picMkLst>
            <pc:docMk/>
            <pc:sldMk cId="2280555500" sldId="547"/>
            <ac:picMk id="6" creationId="{6CFFC6B2-DF5D-27BC-1ECA-EA99D4E83D83}"/>
          </ac:picMkLst>
        </pc:picChg>
        <pc:picChg chg="add mod">
          <ac:chgData name="dima kasasbeh" userId="7131769d280f5f69" providerId="LiveId" clId="{7CFBEA51-0A7B-443B-8F1B-4B8B8CA8DF7C}" dt="2023-11-02T10:59:06.062" v="1759" actId="14100"/>
          <ac:picMkLst>
            <pc:docMk/>
            <pc:sldMk cId="2280555500" sldId="547"/>
            <ac:picMk id="7" creationId="{D94F3367-6BB7-B03A-0844-9AD5E3DF883D}"/>
          </ac:picMkLst>
        </pc:picChg>
      </pc:sldChg>
      <pc:sldChg chg="modSp add mod replId">
        <pc:chgData name="dima kasasbeh" userId="7131769d280f5f69" providerId="LiveId" clId="{7CFBEA51-0A7B-443B-8F1B-4B8B8CA8DF7C}" dt="2023-11-02T10:59:34.729" v="1760"/>
        <pc:sldMkLst>
          <pc:docMk/>
          <pc:sldMk cId="3487785886" sldId="548"/>
        </pc:sldMkLst>
        <pc:spChg chg="mod">
          <ac:chgData name="dima kasasbeh" userId="7131769d280f5f69" providerId="LiveId" clId="{7CFBEA51-0A7B-443B-8F1B-4B8B8CA8DF7C}" dt="2023-11-02T10:59:34.729" v="1760"/>
          <ac:spMkLst>
            <pc:docMk/>
            <pc:sldMk cId="3487785886" sldId="548"/>
            <ac:spMk id="7" creationId="{E0360AC6-217D-D335-E547-829E218AACC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39A413-0F16-41CA-925A-96383FA9573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A645802-FD1E-4DAB-9C38-BB9D09BD6B7A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Validity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A8CF2AF-FB32-4B91-9CD1-854B4ED3BCB3}" type="parTrans" cxnId="{51FBEFFC-8EB6-49E1-8D82-EF7D18C22E63}">
      <dgm:prSet/>
      <dgm:spPr/>
      <dgm:t>
        <a:bodyPr/>
        <a:lstStyle/>
        <a:p>
          <a:endParaRPr lang="en-US" sz="2800"/>
        </a:p>
      </dgm:t>
    </dgm:pt>
    <dgm:pt modelId="{5CEA947A-9188-4CE2-971C-7D399E83C45E}" type="sibTrans" cxnId="{51FBEFFC-8EB6-49E1-8D82-EF7D18C22E63}">
      <dgm:prSet/>
      <dgm:spPr/>
      <dgm:t>
        <a:bodyPr/>
        <a:lstStyle/>
        <a:p>
          <a:endParaRPr lang="en-US" sz="2800"/>
        </a:p>
      </dgm:t>
    </dgm:pt>
    <dgm:pt modelId="{6A504917-5008-4A87-B96E-6EEE0E603026}">
      <dgm:prSet custT="1"/>
      <dgm:spPr/>
      <dgm:t>
        <a:bodyPr/>
        <a:lstStyle/>
        <a:p>
          <a:r>
            <a:rPr lang="en-US" sz="1600" cap="non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Research techniques should be in line with the goals of the study and the research questions. </a:t>
          </a:r>
          <a:endParaRPr lang="en-US" sz="1600" cap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4FC4EC-A1D0-45EC-B387-69B90AA9A4CD}" type="parTrans" cxnId="{93406446-A7F0-428B-83E5-E28BF7730F9B}">
      <dgm:prSet/>
      <dgm:spPr/>
      <dgm:t>
        <a:bodyPr/>
        <a:lstStyle/>
        <a:p>
          <a:endParaRPr lang="en-US" sz="2800"/>
        </a:p>
      </dgm:t>
    </dgm:pt>
    <dgm:pt modelId="{EB3CF51B-6E6B-4778-8AE4-B4712D251B0C}" type="sibTrans" cxnId="{93406446-A7F0-428B-83E5-E28BF7730F9B}">
      <dgm:prSet/>
      <dgm:spPr/>
      <dgm:t>
        <a:bodyPr/>
        <a:lstStyle/>
        <a:p>
          <a:endParaRPr lang="en-US" sz="2800"/>
        </a:p>
      </dgm:t>
    </dgm:pt>
    <dgm:pt modelId="{2C012655-4E44-44E7-A6B9-A81808A9A810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Sampling</a:t>
          </a:r>
        </a:p>
      </dgm:t>
    </dgm:pt>
    <dgm:pt modelId="{6A611A0E-4067-4E67-8F85-28EAC8E6691C}" type="parTrans" cxnId="{2104F4A8-C82C-4229-912E-E695FEB3F591}">
      <dgm:prSet/>
      <dgm:spPr/>
      <dgm:t>
        <a:bodyPr/>
        <a:lstStyle/>
        <a:p>
          <a:endParaRPr lang="en-US" sz="2800"/>
        </a:p>
      </dgm:t>
    </dgm:pt>
    <dgm:pt modelId="{20679500-31E8-4FF6-9278-6FFFB64F843A}" type="sibTrans" cxnId="{2104F4A8-C82C-4229-912E-E695FEB3F591}">
      <dgm:prSet/>
      <dgm:spPr/>
      <dgm:t>
        <a:bodyPr/>
        <a:lstStyle/>
        <a:p>
          <a:endParaRPr lang="en-US" sz="2800"/>
        </a:p>
      </dgm:t>
    </dgm:pt>
    <dgm:pt modelId="{D92BC789-EAB8-4F84-AACA-126DBD1B1D93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Samples must be impartial, rationally supported, and in line with the study plan. </a:t>
          </a:r>
        </a:p>
      </dgm:t>
    </dgm:pt>
    <dgm:pt modelId="{CEC966AB-1E98-44BE-9F2E-C422D06A85F0}" type="parTrans" cxnId="{06D6944F-ADDD-42C7-BD32-F842403E3670}">
      <dgm:prSet/>
      <dgm:spPr/>
      <dgm:t>
        <a:bodyPr/>
        <a:lstStyle/>
        <a:p>
          <a:endParaRPr lang="en-US" sz="2800"/>
        </a:p>
      </dgm:t>
    </dgm:pt>
    <dgm:pt modelId="{F543FA4B-59D9-482B-861E-E79A7AB21C15}" type="sibTrans" cxnId="{06D6944F-ADDD-42C7-BD32-F842403E3670}">
      <dgm:prSet/>
      <dgm:spPr/>
      <dgm:t>
        <a:bodyPr/>
        <a:lstStyle/>
        <a:p>
          <a:endParaRPr lang="en-US" sz="2800"/>
        </a:p>
      </dgm:t>
    </dgm:pt>
    <dgm:pt modelId="{D44C89FF-4886-41BF-9A93-0FC765D05C3B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Confidentiality</a:t>
          </a:r>
        </a:p>
      </dgm:t>
    </dgm:pt>
    <dgm:pt modelId="{D9F89A84-9393-4422-B860-B6A13526E2F6}" type="parTrans" cxnId="{A1CB8572-72E7-432E-96CF-E04BBAB6ED6A}">
      <dgm:prSet/>
      <dgm:spPr/>
      <dgm:t>
        <a:bodyPr/>
        <a:lstStyle/>
        <a:p>
          <a:endParaRPr lang="en-US" sz="2800"/>
        </a:p>
      </dgm:t>
    </dgm:pt>
    <dgm:pt modelId="{17DA516A-FBC3-4E87-902A-E35722834B1C}" type="sibTrans" cxnId="{A1CB8572-72E7-432E-96CF-E04BBAB6ED6A}">
      <dgm:prSet/>
      <dgm:spPr/>
      <dgm:t>
        <a:bodyPr/>
        <a:lstStyle/>
        <a:p>
          <a:endParaRPr lang="en-US" sz="2800"/>
        </a:p>
      </dgm:t>
    </dgm:pt>
    <dgm:pt modelId="{B5ACF746-3C82-43E1-BE40-D49B0251B77F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is important to safeguard and maintain participant names and data. </a:t>
          </a:r>
        </a:p>
      </dgm:t>
    </dgm:pt>
    <dgm:pt modelId="{43CCAB0D-A6CE-4CF4-80C0-BE6F028F78FF}" type="parTrans" cxnId="{564EFE7C-366E-469E-97AD-4DD7D87D163A}">
      <dgm:prSet/>
      <dgm:spPr/>
      <dgm:t>
        <a:bodyPr/>
        <a:lstStyle/>
        <a:p>
          <a:endParaRPr lang="en-US" sz="2800"/>
        </a:p>
      </dgm:t>
    </dgm:pt>
    <dgm:pt modelId="{FDBF9F3B-7616-4417-848D-DCDC6E9F70D0}" type="sibTrans" cxnId="{564EFE7C-366E-469E-97AD-4DD7D87D163A}">
      <dgm:prSet/>
      <dgm:spPr/>
      <dgm:t>
        <a:bodyPr/>
        <a:lstStyle/>
        <a:p>
          <a:endParaRPr lang="en-US" sz="2800"/>
        </a:p>
      </dgm:t>
    </dgm:pt>
    <dgm:pt modelId="{6471164B-46B8-4E14-8E14-0BF768B47123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Vulnerable populations</a:t>
          </a:r>
        </a:p>
      </dgm:t>
    </dgm:pt>
    <dgm:pt modelId="{A0777216-90E6-485F-811F-A7F36D498B22}" type="parTrans" cxnId="{1812AE7D-D2F0-4840-9F0F-F6C1A5CBB732}">
      <dgm:prSet/>
      <dgm:spPr/>
      <dgm:t>
        <a:bodyPr/>
        <a:lstStyle/>
        <a:p>
          <a:endParaRPr lang="en-US" sz="2800"/>
        </a:p>
      </dgm:t>
    </dgm:pt>
    <dgm:pt modelId="{45AAE4E3-7C9E-404B-888D-45C914DCDD78}" type="sibTrans" cxnId="{1812AE7D-D2F0-4840-9F0F-F6C1A5CBB732}">
      <dgm:prSet/>
      <dgm:spPr/>
      <dgm:t>
        <a:bodyPr/>
        <a:lstStyle/>
        <a:p>
          <a:endParaRPr lang="en-US" sz="2800"/>
        </a:p>
      </dgm:t>
    </dgm:pt>
    <dgm:pt modelId="{14232261-1881-4E66-803E-4BE9C57B457E}">
      <dgm:prSet custT="1"/>
      <dgm:spPr/>
      <dgm:t>
        <a:bodyPr/>
        <a:lstStyle/>
        <a:p>
          <a:r>
            <a:rPr lang="en-US" sz="1600" cap="non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When include vulnerable populations in research, more caution should be used. </a:t>
          </a:r>
          <a:endParaRPr lang="en-US" sz="1600" cap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468CFF-F16D-424D-8DA7-E39C6360239E}" type="parTrans" cxnId="{31411CF1-DFB1-4349-AF5F-C0B4EC3CEEBB}">
      <dgm:prSet/>
      <dgm:spPr/>
      <dgm:t>
        <a:bodyPr/>
        <a:lstStyle/>
        <a:p>
          <a:endParaRPr lang="en-US" sz="2800"/>
        </a:p>
      </dgm:t>
    </dgm:pt>
    <dgm:pt modelId="{5777AF6B-19B7-4A47-ACCC-D8028156A803}" type="sibTrans" cxnId="{31411CF1-DFB1-4349-AF5F-C0B4EC3CEEBB}">
      <dgm:prSet/>
      <dgm:spPr/>
      <dgm:t>
        <a:bodyPr/>
        <a:lstStyle/>
        <a:p>
          <a:endParaRPr lang="en-US" sz="2800"/>
        </a:p>
      </dgm:t>
    </dgm:pt>
    <dgm:pt modelId="{AD8B18A6-32CF-43BB-B7C8-EF8623EF6AF1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Informed Consent</a:t>
          </a:r>
        </a:p>
      </dgm:t>
    </dgm:pt>
    <dgm:pt modelId="{35895A54-3B70-4BB2-B6D9-8493AC0558EF}" type="parTrans" cxnId="{BD58CD14-6C02-499A-84B5-4166034A7C89}">
      <dgm:prSet/>
      <dgm:spPr/>
      <dgm:t>
        <a:bodyPr/>
        <a:lstStyle/>
        <a:p>
          <a:endParaRPr lang="en-US" sz="2800"/>
        </a:p>
      </dgm:t>
    </dgm:pt>
    <dgm:pt modelId="{433EB20A-6D71-41AB-8A07-23DF7CA0D89B}" type="sibTrans" cxnId="{BD58CD14-6C02-499A-84B5-4166034A7C89}">
      <dgm:prSet/>
      <dgm:spPr/>
      <dgm:t>
        <a:bodyPr/>
        <a:lstStyle/>
        <a:p>
          <a:endParaRPr lang="en-US" sz="2800"/>
        </a:p>
      </dgm:t>
    </dgm:pt>
    <dgm:pt modelId="{34F6B3BB-D269-4331-B596-54C2CE1A43CF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All information on the study's possible hazards and benefits should be provided to participants. </a:t>
          </a:r>
        </a:p>
      </dgm:t>
    </dgm:pt>
    <dgm:pt modelId="{9A72C62A-E8D7-4145-A586-C1137E152BA9}" type="parTrans" cxnId="{EC9CBC9B-54FE-460F-9E4F-482F008129DD}">
      <dgm:prSet/>
      <dgm:spPr/>
      <dgm:t>
        <a:bodyPr/>
        <a:lstStyle/>
        <a:p>
          <a:endParaRPr lang="en-US" sz="2800"/>
        </a:p>
      </dgm:t>
    </dgm:pt>
    <dgm:pt modelId="{31DB2832-6EBD-44CF-9844-072467DABFF5}" type="sibTrans" cxnId="{EC9CBC9B-54FE-460F-9E4F-482F008129DD}">
      <dgm:prSet/>
      <dgm:spPr/>
      <dgm:t>
        <a:bodyPr/>
        <a:lstStyle/>
        <a:p>
          <a:endParaRPr lang="en-US" sz="2800"/>
        </a:p>
      </dgm:t>
    </dgm:pt>
    <dgm:pt modelId="{4F50F3E9-7B10-4E8A-8B56-2DB17101B01B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Plagiarism</a:t>
          </a:r>
        </a:p>
      </dgm:t>
    </dgm:pt>
    <dgm:pt modelId="{821837E2-6C62-411A-ADCE-D36A450E21C0}" type="parTrans" cxnId="{AEE918C0-3762-4209-85DB-ECA7E0132006}">
      <dgm:prSet/>
      <dgm:spPr/>
      <dgm:t>
        <a:bodyPr/>
        <a:lstStyle/>
        <a:p>
          <a:endParaRPr lang="en-US" sz="2800"/>
        </a:p>
      </dgm:t>
    </dgm:pt>
    <dgm:pt modelId="{7A0BFCA0-F5FB-4552-989B-629C95CE09B4}" type="sibTrans" cxnId="{AEE918C0-3762-4209-85DB-ECA7E0132006}">
      <dgm:prSet/>
      <dgm:spPr/>
      <dgm:t>
        <a:bodyPr/>
        <a:lstStyle/>
        <a:p>
          <a:endParaRPr lang="en-US" sz="2800"/>
        </a:p>
      </dgm:t>
    </dgm:pt>
    <dgm:pt modelId="{2B913B5E-FA08-4FAF-B814-CA7CFED3553C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Researchers must not pass off someone else's work as their own or claim originality for work they have done in many formats. </a:t>
          </a:r>
        </a:p>
      </dgm:t>
    </dgm:pt>
    <dgm:pt modelId="{4FAF7233-4296-4AB7-9EE8-616FB8F910AE}" type="parTrans" cxnId="{5DC20428-03E7-479E-83E2-AB022ACFBD2C}">
      <dgm:prSet/>
      <dgm:spPr/>
      <dgm:t>
        <a:bodyPr/>
        <a:lstStyle/>
        <a:p>
          <a:endParaRPr lang="en-US" sz="2800"/>
        </a:p>
      </dgm:t>
    </dgm:pt>
    <dgm:pt modelId="{C62928A4-AE95-497A-B781-D66CDB4E8436}" type="sibTrans" cxnId="{5DC20428-03E7-479E-83E2-AB022ACFBD2C}">
      <dgm:prSet/>
      <dgm:spPr/>
      <dgm:t>
        <a:bodyPr/>
        <a:lstStyle/>
        <a:p>
          <a:endParaRPr lang="en-US" sz="2800"/>
        </a:p>
      </dgm:t>
    </dgm:pt>
    <dgm:pt modelId="{C07016B6-2514-47C9-8010-1E5060EA0BE5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Fabrication</a:t>
          </a:r>
        </a:p>
      </dgm:t>
    </dgm:pt>
    <dgm:pt modelId="{F439F69B-0AD7-4EC8-85FA-E4DA137330A1}" type="parTrans" cxnId="{A08A0339-5986-44A7-9EF6-33B066230C98}">
      <dgm:prSet/>
      <dgm:spPr/>
      <dgm:t>
        <a:bodyPr/>
        <a:lstStyle/>
        <a:p>
          <a:endParaRPr lang="en-US" sz="2800"/>
        </a:p>
      </dgm:t>
    </dgm:pt>
    <dgm:pt modelId="{6BB2507A-23C7-4023-90AC-0163436AEA28}" type="sibTrans" cxnId="{A08A0339-5986-44A7-9EF6-33B066230C98}">
      <dgm:prSet/>
      <dgm:spPr/>
      <dgm:t>
        <a:bodyPr/>
        <a:lstStyle/>
        <a:p>
          <a:endParaRPr lang="en-US" sz="2800"/>
        </a:p>
      </dgm:t>
    </dgm:pt>
    <dgm:pt modelId="{62C4DD3D-A7D7-4F91-AF02-E9F80A36A6D7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is immoral to manipulate or change the results of research. </a:t>
          </a:r>
        </a:p>
      </dgm:t>
    </dgm:pt>
    <dgm:pt modelId="{BA23EB8C-E054-4CC4-BD90-A01C80C26A48}" type="parTrans" cxnId="{A9760088-730E-4B8E-A4BE-3C8E8AE3374A}">
      <dgm:prSet/>
      <dgm:spPr/>
      <dgm:t>
        <a:bodyPr/>
        <a:lstStyle/>
        <a:p>
          <a:endParaRPr lang="en-US" sz="2800"/>
        </a:p>
      </dgm:t>
    </dgm:pt>
    <dgm:pt modelId="{1D70D9B8-881D-48E8-8BD9-F2FD77441CC0}" type="sibTrans" cxnId="{A9760088-730E-4B8E-A4BE-3C8E8AE3374A}">
      <dgm:prSet/>
      <dgm:spPr/>
      <dgm:t>
        <a:bodyPr/>
        <a:lstStyle/>
        <a:p>
          <a:endParaRPr lang="en-US" sz="2800"/>
        </a:p>
      </dgm:t>
    </dgm:pt>
    <dgm:pt modelId="{1C69D284-FAAF-4F78-96F6-6376CBBFED28}">
      <dgm:prSet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Falsification</a:t>
          </a:r>
        </a:p>
      </dgm:t>
    </dgm:pt>
    <dgm:pt modelId="{350BF93E-5998-41F6-B435-547D9B55B914}" type="parTrans" cxnId="{74F3274D-F229-4E6B-BE25-737FBCF2729B}">
      <dgm:prSet/>
      <dgm:spPr/>
      <dgm:t>
        <a:bodyPr/>
        <a:lstStyle/>
        <a:p>
          <a:endParaRPr lang="en-US" sz="2800"/>
        </a:p>
      </dgm:t>
    </dgm:pt>
    <dgm:pt modelId="{4BD54B57-7336-42AC-8772-BC8E328C37DA}" type="sibTrans" cxnId="{74F3274D-F229-4E6B-BE25-737FBCF2729B}">
      <dgm:prSet/>
      <dgm:spPr/>
      <dgm:t>
        <a:bodyPr/>
        <a:lstStyle/>
        <a:p>
          <a:endParaRPr lang="en-US" sz="2800"/>
        </a:p>
      </dgm:t>
    </dgm:pt>
    <dgm:pt modelId="{6CF32AFD-21CB-486F-9A87-13379D6E2A23}">
      <dgm:prSet custT="1"/>
      <dgm:spPr/>
      <dgm:t>
        <a:bodyPr/>
        <a:lstStyle/>
        <a:p>
          <a:r>
            <a:rPr lang="en-US" sz="1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fake their findings, scientists shouldn't alter their data or leave out important details.</a:t>
          </a:r>
          <a:endParaRPr lang="en-US" sz="1600" dirty="0"/>
        </a:p>
      </dgm:t>
    </dgm:pt>
    <dgm:pt modelId="{E83F5F2E-8923-4D28-AD8D-30C11866930C}" type="parTrans" cxnId="{A1136A9C-5FF6-4DC4-BE5D-5D4270F314AD}">
      <dgm:prSet/>
      <dgm:spPr/>
      <dgm:t>
        <a:bodyPr/>
        <a:lstStyle/>
        <a:p>
          <a:endParaRPr lang="en-US" sz="2800"/>
        </a:p>
      </dgm:t>
    </dgm:pt>
    <dgm:pt modelId="{508D42C9-2FCC-4524-B192-FB863DC76971}" type="sibTrans" cxnId="{A1136A9C-5FF6-4DC4-BE5D-5D4270F314AD}">
      <dgm:prSet/>
      <dgm:spPr/>
      <dgm:t>
        <a:bodyPr/>
        <a:lstStyle/>
        <a:p>
          <a:endParaRPr lang="en-US" sz="2800"/>
        </a:p>
      </dgm:t>
    </dgm:pt>
    <dgm:pt modelId="{4601FFBB-7465-4EBD-A1F2-C714A18B9BDC}" type="pres">
      <dgm:prSet presAssocID="{1039A413-0F16-41CA-925A-96383FA9573A}" presName="Name0" presStyleCnt="0">
        <dgm:presLayoutVars>
          <dgm:dir/>
          <dgm:animLvl val="lvl"/>
          <dgm:resizeHandles val="exact"/>
        </dgm:presLayoutVars>
      </dgm:prSet>
      <dgm:spPr/>
    </dgm:pt>
    <dgm:pt modelId="{FA17784F-5123-40F2-BAE8-84DBBB61563E}" type="pres">
      <dgm:prSet presAssocID="{EA645802-FD1E-4DAB-9C38-BB9D09BD6B7A}" presName="linNode" presStyleCnt="0"/>
      <dgm:spPr/>
    </dgm:pt>
    <dgm:pt modelId="{79744A4C-1086-4CF1-A181-FBD7BBEE2248}" type="pres">
      <dgm:prSet presAssocID="{EA645802-FD1E-4DAB-9C38-BB9D09BD6B7A}" presName="parentText" presStyleLbl="node1" presStyleIdx="0" presStyleCnt="8">
        <dgm:presLayoutVars>
          <dgm:chMax val="1"/>
          <dgm:bulletEnabled val="1"/>
        </dgm:presLayoutVars>
      </dgm:prSet>
      <dgm:spPr/>
    </dgm:pt>
    <dgm:pt modelId="{5A027D87-60EE-4453-9D4E-AC367EA33B9A}" type="pres">
      <dgm:prSet presAssocID="{EA645802-FD1E-4DAB-9C38-BB9D09BD6B7A}" presName="descendantText" presStyleLbl="alignAccFollowNode1" presStyleIdx="0" presStyleCnt="8">
        <dgm:presLayoutVars>
          <dgm:bulletEnabled val="1"/>
        </dgm:presLayoutVars>
      </dgm:prSet>
      <dgm:spPr/>
    </dgm:pt>
    <dgm:pt modelId="{95F14566-4C78-49B1-AA58-318BE14C74DF}" type="pres">
      <dgm:prSet presAssocID="{5CEA947A-9188-4CE2-971C-7D399E83C45E}" presName="sp" presStyleCnt="0"/>
      <dgm:spPr/>
    </dgm:pt>
    <dgm:pt modelId="{2F0CF836-5BB9-4DA8-9D85-98CC25E13B51}" type="pres">
      <dgm:prSet presAssocID="{2C012655-4E44-44E7-A6B9-A81808A9A810}" presName="linNode" presStyleCnt="0"/>
      <dgm:spPr/>
    </dgm:pt>
    <dgm:pt modelId="{49E0A6B1-84F6-49C2-BDC5-C829911D42C5}" type="pres">
      <dgm:prSet presAssocID="{2C012655-4E44-44E7-A6B9-A81808A9A810}" presName="parentText" presStyleLbl="node1" presStyleIdx="1" presStyleCnt="8">
        <dgm:presLayoutVars>
          <dgm:chMax val="1"/>
          <dgm:bulletEnabled val="1"/>
        </dgm:presLayoutVars>
      </dgm:prSet>
      <dgm:spPr/>
    </dgm:pt>
    <dgm:pt modelId="{F85A2D42-C78E-499E-BE76-DA77B3DD10FC}" type="pres">
      <dgm:prSet presAssocID="{2C012655-4E44-44E7-A6B9-A81808A9A810}" presName="descendantText" presStyleLbl="alignAccFollowNode1" presStyleIdx="1" presStyleCnt="8">
        <dgm:presLayoutVars>
          <dgm:bulletEnabled val="1"/>
        </dgm:presLayoutVars>
      </dgm:prSet>
      <dgm:spPr/>
    </dgm:pt>
    <dgm:pt modelId="{186563C4-8059-4AB2-8A9E-680CCD98FC68}" type="pres">
      <dgm:prSet presAssocID="{20679500-31E8-4FF6-9278-6FFFB64F843A}" presName="sp" presStyleCnt="0"/>
      <dgm:spPr/>
    </dgm:pt>
    <dgm:pt modelId="{62A8408D-604F-4A98-B0FC-F0A57F45A531}" type="pres">
      <dgm:prSet presAssocID="{D44C89FF-4886-41BF-9A93-0FC765D05C3B}" presName="linNode" presStyleCnt="0"/>
      <dgm:spPr/>
    </dgm:pt>
    <dgm:pt modelId="{040748ED-A1F9-498B-8C8D-E433419364FC}" type="pres">
      <dgm:prSet presAssocID="{D44C89FF-4886-41BF-9A93-0FC765D05C3B}" presName="parentText" presStyleLbl="node1" presStyleIdx="2" presStyleCnt="8">
        <dgm:presLayoutVars>
          <dgm:chMax val="1"/>
          <dgm:bulletEnabled val="1"/>
        </dgm:presLayoutVars>
      </dgm:prSet>
      <dgm:spPr/>
    </dgm:pt>
    <dgm:pt modelId="{6E8DD901-026E-4654-80D5-1B39E8DA2D6B}" type="pres">
      <dgm:prSet presAssocID="{D44C89FF-4886-41BF-9A93-0FC765D05C3B}" presName="descendantText" presStyleLbl="alignAccFollowNode1" presStyleIdx="2" presStyleCnt="8">
        <dgm:presLayoutVars>
          <dgm:bulletEnabled val="1"/>
        </dgm:presLayoutVars>
      </dgm:prSet>
      <dgm:spPr/>
    </dgm:pt>
    <dgm:pt modelId="{E9D45CB8-1B8D-46A0-BA65-B8D024BEC12D}" type="pres">
      <dgm:prSet presAssocID="{17DA516A-FBC3-4E87-902A-E35722834B1C}" presName="sp" presStyleCnt="0"/>
      <dgm:spPr/>
    </dgm:pt>
    <dgm:pt modelId="{38E870B2-6622-41D9-928E-321265DE5590}" type="pres">
      <dgm:prSet presAssocID="{6471164B-46B8-4E14-8E14-0BF768B47123}" presName="linNode" presStyleCnt="0"/>
      <dgm:spPr/>
    </dgm:pt>
    <dgm:pt modelId="{AA05F627-D4D1-437E-8B44-F27DFA7D159E}" type="pres">
      <dgm:prSet presAssocID="{6471164B-46B8-4E14-8E14-0BF768B47123}" presName="parentText" presStyleLbl="node1" presStyleIdx="3" presStyleCnt="8">
        <dgm:presLayoutVars>
          <dgm:chMax val="1"/>
          <dgm:bulletEnabled val="1"/>
        </dgm:presLayoutVars>
      </dgm:prSet>
      <dgm:spPr/>
    </dgm:pt>
    <dgm:pt modelId="{61629242-89F1-424F-947F-A0E49AE9E3AD}" type="pres">
      <dgm:prSet presAssocID="{6471164B-46B8-4E14-8E14-0BF768B47123}" presName="descendantText" presStyleLbl="alignAccFollowNode1" presStyleIdx="3" presStyleCnt="8">
        <dgm:presLayoutVars>
          <dgm:bulletEnabled val="1"/>
        </dgm:presLayoutVars>
      </dgm:prSet>
      <dgm:spPr/>
    </dgm:pt>
    <dgm:pt modelId="{EC4D4F99-C3AC-4104-B463-E932B7FA764E}" type="pres">
      <dgm:prSet presAssocID="{45AAE4E3-7C9E-404B-888D-45C914DCDD78}" presName="sp" presStyleCnt="0"/>
      <dgm:spPr/>
    </dgm:pt>
    <dgm:pt modelId="{2895192F-3AEC-4623-9CB6-3C3F3D0972AF}" type="pres">
      <dgm:prSet presAssocID="{AD8B18A6-32CF-43BB-B7C8-EF8623EF6AF1}" presName="linNode" presStyleCnt="0"/>
      <dgm:spPr/>
    </dgm:pt>
    <dgm:pt modelId="{CA349294-F264-4167-A38C-258BB24E38F3}" type="pres">
      <dgm:prSet presAssocID="{AD8B18A6-32CF-43BB-B7C8-EF8623EF6AF1}" presName="parentText" presStyleLbl="node1" presStyleIdx="4" presStyleCnt="8">
        <dgm:presLayoutVars>
          <dgm:chMax val="1"/>
          <dgm:bulletEnabled val="1"/>
        </dgm:presLayoutVars>
      </dgm:prSet>
      <dgm:spPr/>
    </dgm:pt>
    <dgm:pt modelId="{D904B2FD-13B0-4813-A3FA-58ACAD247919}" type="pres">
      <dgm:prSet presAssocID="{AD8B18A6-32CF-43BB-B7C8-EF8623EF6AF1}" presName="descendantText" presStyleLbl="alignAccFollowNode1" presStyleIdx="4" presStyleCnt="8">
        <dgm:presLayoutVars>
          <dgm:bulletEnabled val="1"/>
        </dgm:presLayoutVars>
      </dgm:prSet>
      <dgm:spPr/>
    </dgm:pt>
    <dgm:pt modelId="{B6007AB7-4234-4DF2-9144-DF66E93EAB03}" type="pres">
      <dgm:prSet presAssocID="{433EB20A-6D71-41AB-8A07-23DF7CA0D89B}" presName="sp" presStyleCnt="0"/>
      <dgm:spPr/>
    </dgm:pt>
    <dgm:pt modelId="{371584B6-4536-4911-877A-E086FCDEA2F6}" type="pres">
      <dgm:prSet presAssocID="{4F50F3E9-7B10-4E8A-8B56-2DB17101B01B}" presName="linNode" presStyleCnt="0"/>
      <dgm:spPr/>
    </dgm:pt>
    <dgm:pt modelId="{2E1BF880-ECEE-4F1E-8542-1D4A644D495B}" type="pres">
      <dgm:prSet presAssocID="{4F50F3E9-7B10-4E8A-8B56-2DB17101B01B}" presName="parentText" presStyleLbl="node1" presStyleIdx="5" presStyleCnt="8">
        <dgm:presLayoutVars>
          <dgm:chMax val="1"/>
          <dgm:bulletEnabled val="1"/>
        </dgm:presLayoutVars>
      </dgm:prSet>
      <dgm:spPr/>
    </dgm:pt>
    <dgm:pt modelId="{CFBEBB71-E960-4598-BA8D-E3754408FE55}" type="pres">
      <dgm:prSet presAssocID="{4F50F3E9-7B10-4E8A-8B56-2DB17101B01B}" presName="descendantText" presStyleLbl="alignAccFollowNode1" presStyleIdx="5" presStyleCnt="8">
        <dgm:presLayoutVars>
          <dgm:bulletEnabled val="1"/>
        </dgm:presLayoutVars>
      </dgm:prSet>
      <dgm:spPr/>
    </dgm:pt>
    <dgm:pt modelId="{ABEA8249-7203-4614-B557-6B3DDBBFE8B1}" type="pres">
      <dgm:prSet presAssocID="{7A0BFCA0-F5FB-4552-989B-629C95CE09B4}" presName="sp" presStyleCnt="0"/>
      <dgm:spPr/>
    </dgm:pt>
    <dgm:pt modelId="{A7F46D2A-F558-4E1F-8CC9-2E1DCA5DEB24}" type="pres">
      <dgm:prSet presAssocID="{C07016B6-2514-47C9-8010-1E5060EA0BE5}" presName="linNode" presStyleCnt="0"/>
      <dgm:spPr/>
    </dgm:pt>
    <dgm:pt modelId="{D0593B52-0622-4507-9531-8AC663CFE884}" type="pres">
      <dgm:prSet presAssocID="{C07016B6-2514-47C9-8010-1E5060EA0BE5}" presName="parentText" presStyleLbl="node1" presStyleIdx="6" presStyleCnt="8">
        <dgm:presLayoutVars>
          <dgm:chMax val="1"/>
          <dgm:bulletEnabled val="1"/>
        </dgm:presLayoutVars>
      </dgm:prSet>
      <dgm:spPr/>
    </dgm:pt>
    <dgm:pt modelId="{92906FE6-73F4-4B94-9D86-3FED6A45C2A6}" type="pres">
      <dgm:prSet presAssocID="{C07016B6-2514-47C9-8010-1E5060EA0BE5}" presName="descendantText" presStyleLbl="alignAccFollowNode1" presStyleIdx="6" presStyleCnt="8">
        <dgm:presLayoutVars>
          <dgm:bulletEnabled val="1"/>
        </dgm:presLayoutVars>
      </dgm:prSet>
      <dgm:spPr/>
    </dgm:pt>
    <dgm:pt modelId="{435B1E51-5E19-4EBA-85C5-8B00F4686B65}" type="pres">
      <dgm:prSet presAssocID="{6BB2507A-23C7-4023-90AC-0163436AEA28}" presName="sp" presStyleCnt="0"/>
      <dgm:spPr/>
    </dgm:pt>
    <dgm:pt modelId="{077C991F-AE88-46E0-96C5-B0C40EB14731}" type="pres">
      <dgm:prSet presAssocID="{1C69D284-FAAF-4F78-96F6-6376CBBFED28}" presName="linNode" presStyleCnt="0"/>
      <dgm:spPr/>
    </dgm:pt>
    <dgm:pt modelId="{63B8F529-4F81-49C8-A1E6-C5A49ABA3F69}" type="pres">
      <dgm:prSet presAssocID="{1C69D284-FAAF-4F78-96F6-6376CBBFED28}" presName="parentText" presStyleLbl="node1" presStyleIdx="7" presStyleCnt="8">
        <dgm:presLayoutVars>
          <dgm:chMax val="1"/>
          <dgm:bulletEnabled val="1"/>
        </dgm:presLayoutVars>
      </dgm:prSet>
      <dgm:spPr/>
    </dgm:pt>
    <dgm:pt modelId="{7F63D559-B2C0-40D6-91E5-D8EC7A807471}" type="pres">
      <dgm:prSet presAssocID="{1C69D284-FAAF-4F78-96F6-6376CBBFED28}" presName="descendantText" presStyleLbl="alignAccFollowNode1" presStyleIdx="7" presStyleCnt="8">
        <dgm:presLayoutVars>
          <dgm:bulletEnabled val="1"/>
        </dgm:presLayoutVars>
      </dgm:prSet>
      <dgm:spPr/>
    </dgm:pt>
  </dgm:ptLst>
  <dgm:cxnLst>
    <dgm:cxn modelId="{45EF780F-3EF1-4AE5-960D-0165B6FA4450}" type="presOf" srcId="{6CF32AFD-21CB-486F-9A87-13379D6E2A23}" destId="{7F63D559-B2C0-40D6-91E5-D8EC7A807471}" srcOrd="0" destOrd="0" presId="urn:microsoft.com/office/officeart/2005/8/layout/vList5"/>
    <dgm:cxn modelId="{BD58CD14-6C02-499A-84B5-4166034A7C89}" srcId="{1039A413-0F16-41CA-925A-96383FA9573A}" destId="{AD8B18A6-32CF-43BB-B7C8-EF8623EF6AF1}" srcOrd="4" destOrd="0" parTransId="{35895A54-3B70-4BB2-B6D9-8493AC0558EF}" sibTransId="{433EB20A-6D71-41AB-8A07-23DF7CA0D89B}"/>
    <dgm:cxn modelId="{147B9C18-84DC-46EC-9F50-C7D6EE86CF9D}" type="presOf" srcId="{D44C89FF-4886-41BF-9A93-0FC765D05C3B}" destId="{040748ED-A1F9-498B-8C8D-E433419364FC}" srcOrd="0" destOrd="0" presId="urn:microsoft.com/office/officeart/2005/8/layout/vList5"/>
    <dgm:cxn modelId="{5DC20428-03E7-479E-83E2-AB022ACFBD2C}" srcId="{4F50F3E9-7B10-4E8A-8B56-2DB17101B01B}" destId="{2B913B5E-FA08-4FAF-B814-CA7CFED3553C}" srcOrd="0" destOrd="0" parTransId="{4FAF7233-4296-4AB7-9EE8-616FB8F910AE}" sibTransId="{C62928A4-AE95-497A-B781-D66CDB4E8436}"/>
    <dgm:cxn modelId="{438A0631-AE70-42B5-92E3-A74ED5AB7634}" type="presOf" srcId="{6471164B-46B8-4E14-8E14-0BF768B47123}" destId="{AA05F627-D4D1-437E-8B44-F27DFA7D159E}" srcOrd="0" destOrd="0" presId="urn:microsoft.com/office/officeart/2005/8/layout/vList5"/>
    <dgm:cxn modelId="{7AF32431-4A7C-427D-851C-78E505CB39FD}" type="presOf" srcId="{14232261-1881-4E66-803E-4BE9C57B457E}" destId="{61629242-89F1-424F-947F-A0E49AE9E3AD}" srcOrd="0" destOrd="0" presId="urn:microsoft.com/office/officeart/2005/8/layout/vList5"/>
    <dgm:cxn modelId="{855CA736-2208-4DAB-B5D7-E4AC39517664}" type="presOf" srcId="{1039A413-0F16-41CA-925A-96383FA9573A}" destId="{4601FFBB-7465-4EBD-A1F2-C714A18B9BDC}" srcOrd="0" destOrd="0" presId="urn:microsoft.com/office/officeart/2005/8/layout/vList5"/>
    <dgm:cxn modelId="{7CC26938-FEE5-4E48-B8D7-0C018E76A661}" type="presOf" srcId="{EA645802-FD1E-4DAB-9C38-BB9D09BD6B7A}" destId="{79744A4C-1086-4CF1-A181-FBD7BBEE2248}" srcOrd="0" destOrd="0" presId="urn:microsoft.com/office/officeart/2005/8/layout/vList5"/>
    <dgm:cxn modelId="{A08A0339-5986-44A7-9EF6-33B066230C98}" srcId="{1039A413-0F16-41CA-925A-96383FA9573A}" destId="{C07016B6-2514-47C9-8010-1E5060EA0BE5}" srcOrd="6" destOrd="0" parTransId="{F439F69B-0AD7-4EC8-85FA-E4DA137330A1}" sibTransId="{6BB2507A-23C7-4023-90AC-0163436AEA28}"/>
    <dgm:cxn modelId="{6BE65740-5F29-4AAB-A199-080FF4FA7769}" type="presOf" srcId="{34F6B3BB-D269-4331-B596-54C2CE1A43CF}" destId="{D904B2FD-13B0-4813-A3FA-58ACAD247919}" srcOrd="0" destOrd="0" presId="urn:microsoft.com/office/officeart/2005/8/layout/vList5"/>
    <dgm:cxn modelId="{3053DE5F-10F9-41C1-A659-6F5CCE04944A}" type="presOf" srcId="{6A504917-5008-4A87-B96E-6EEE0E603026}" destId="{5A027D87-60EE-4453-9D4E-AC367EA33B9A}" srcOrd="0" destOrd="0" presId="urn:microsoft.com/office/officeart/2005/8/layout/vList5"/>
    <dgm:cxn modelId="{93406446-A7F0-428B-83E5-E28BF7730F9B}" srcId="{EA645802-FD1E-4DAB-9C38-BB9D09BD6B7A}" destId="{6A504917-5008-4A87-B96E-6EEE0E603026}" srcOrd="0" destOrd="0" parTransId="{A34FC4EC-A1D0-45EC-B387-69B90AA9A4CD}" sibTransId="{EB3CF51B-6E6B-4778-8AE4-B4712D251B0C}"/>
    <dgm:cxn modelId="{98A84B4B-DF3C-4370-A39D-76F75C16184E}" type="presOf" srcId="{B5ACF746-3C82-43E1-BE40-D49B0251B77F}" destId="{6E8DD901-026E-4654-80D5-1B39E8DA2D6B}" srcOrd="0" destOrd="0" presId="urn:microsoft.com/office/officeart/2005/8/layout/vList5"/>
    <dgm:cxn modelId="{74F3274D-F229-4E6B-BE25-737FBCF2729B}" srcId="{1039A413-0F16-41CA-925A-96383FA9573A}" destId="{1C69D284-FAAF-4F78-96F6-6376CBBFED28}" srcOrd="7" destOrd="0" parTransId="{350BF93E-5998-41F6-B435-547D9B55B914}" sibTransId="{4BD54B57-7336-42AC-8772-BC8E328C37DA}"/>
    <dgm:cxn modelId="{06D6944F-ADDD-42C7-BD32-F842403E3670}" srcId="{2C012655-4E44-44E7-A6B9-A81808A9A810}" destId="{D92BC789-EAB8-4F84-AACA-126DBD1B1D93}" srcOrd="0" destOrd="0" parTransId="{CEC966AB-1E98-44BE-9F2E-C422D06A85F0}" sibTransId="{F543FA4B-59D9-482B-861E-E79A7AB21C15}"/>
    <dgm:cxn modelId="{A1CB8572-72E7-432E-96CF-E04BBAB6ED6A}" srcId="{1039A413-0F16-41CA-925A-96383FA9573A}" destId="{D44C89FF-4886-41BF-9A93-0FC765D05C3B}" srcOrd="2" destOrd="0" parTransId="{D9F89A84-9393-4422-B860-B6A13526E2F6}" sibTransId="{17DA516A-FBC3-4E87-902A-E35722834B1C}"/>
    <dgm:cxn modelId="{F2DBFA75-BD5A-431A-9949-9822F4C085E9}" type="presOf" srcId="{D92BC789-EAB8-4F84-AACA-126DBD1B1D93}" destId="{F85A2D42-C78E-499E-BE76-DA77B3DD10FC}" srcOrd="0" destOrd="0" presId="urn:microsoft.com/office/officeart/2005/8/layout/vList5"/>
    <dgm:cxn modelId="{979A1D58-A2E2-49B6-BC01-38766EA1384C}" type="presOf" srcId="{2C012655-4E44-44E7-A6B9-A81808A9A810}" destId="{49E0A6B1-84F6-49C2-BDC5-C829911D42C5}" srcOrd="0" destOrd="0" presId="urn:microsoft.com/office/officeart/2005/8/layout/vList5"/>
    <dgm:cxn modelId="{564EFE7C-366E-469E-97AD-4DD7D87D163A}" srcId="{D44C89FF-4886-41BF-9A93-0FC765D05C3B}" destId="{B5ACF746-3C82-43E1-BE40-D49B0251B77F}" srcOrd="0" destOrd="0" parTransId="{43CCAB0D-A6CE-4CF4-80C0-BE6F028F78FF}" sibTransId="{FDBF9F3B-7616-4417-848D-DCDC6E9F70D0}"/>
    <dgm:cxn modelId="{1812AE7D-D2F0-4840-9F0F-F6C1A5CBB732}" srcId="{1039A413-0F16-41CA-925A-96383FA9573A}" destId="{6471164B-46B8-4E14-8E14-0BF768B47123}" srcOrd="3" destOrd="0" parTransId="{A0777216-90E6-485F-811F-A7F36D498B22}" sibTransId="{45AAE4E3-7C9E-404B-888D-45C914DCDD78}"/>
    <dgm:cxn modelId="{A9760088-730E-4B8E-A4BE-3C8E8AE3374A}" srcId="{C07016B6-2514-47C9-8010-1E5060EA0BE5}" destId="{62C4DD3D-A7D7-4F91-AF02-E9F80A36A6D7}" srcOrd="0" destOrd="0" parTransId="{BA23EB8C-E054-4CC4-BD90-A01C80C26A48}" sibTransId="{1D70D9B8-881D-48E8-8BD9-F2FD77441CC0}"/>
    <dgm:cxn modelId="{EC9CBC9B-54FE-460F-9E4F-482F008129DD}" srcId="{AD8B18A6-32CF-43BB-B7C8-EF8623EF6AF1}" destId="{34F6B3BB-D269-4331-B596-54C2CE1A43CF}" srcOrd="0" destOrd="0" parTransId="{9A72C62A-E8D7-4145-A586-C1137E152BA9}" sibTransId="{31DB2832-6EBD-44CF-9844-072467DABFF5}"/>
    <dgm:cxn modelId="{A1136A9C-5FF6-4DC4-BE5D-5D4270F314AD}" srcId="{1C69D284-FAAF-4F78-96F6-6376CBBFED28}" destId="{6CF32AFD-21CB-486F-9A87-13379D6E2A23}" srcOrd="0" destOrd="0" parTransId="{E83F5F2E-8923-4D28-AD8D-30C11866930C}" sibTransId="{508D42C9-2FCC-4524-B192-FB863DC76971}"/>
    <dgm:cxn modelId="{FBE03F9F-EF25-4474-BDE0-18F4B6C6DB2C}" type="presOf" srcId="{AD8B18A6-32CF-43BB-B7C8-EF8623EF6AF1}" destId="{CA349294-F264-4167-A38C-258BB24E38F3}" srcOrd="0" destOrd="0" presId="urn:microsoft.com/office/officeart/2005/8/layout/vList5"/>
    <dgm:cxn modelId="{C9E775A3-A909-4AE8-8BCD-826223C95403}" type="presOf" srcId="{C07016B6-2514-47C9-8010-1E5060EA0BE5}" destId="{D0593B52-0622-4507-9531-8AC663CFE884}" srcOrd="0" destOrd="0" presId="urn:microsoft.com/office/officeart/2005/8/layout/vList5"/>
    <dgm:cxn modelId="{2104F4A8-C82C-4229-912E-E695FEB3F591}" srcId="{1039A413-0F16-41CA-925A-96383FA9573A}" destId="{2C012655-4E44-44E7-A6B9-A81808A9A810}" srcOrd="1" destOrd="0" parTransId="{6A611A0E-4067-4E67-8F85-28EAC8E6691C}" sibTransId="{20679500-31E8-4FF6-9278-6FFFB64F843A}"/>
    <dgm:cxn modelId="{019525AD-541F-4EEE-9707-BEE1695DECF6}" type="presOf" srcId="{1C69D284-FAAF-4F78-96F6-6376CBBFED28}" destId="{63B8F529-4F81-49C8-A1E6-C5A49ABA3F69}" srcOrd="0" destOrd="0" presId="urn:microsoft.com/office/officeart/2005/8/layout/vList5"/>
    <dgm:cxn modelId="{AEE918C0-3762-4209-85DB-ECA7E0132006}" srcId="{1039A413-0F16-41CA-925A-96383FA9573A}" destId="{4F50F3E9-7B10-4E8A-8B56-2DB17101B01B}" srcOrd="5" destOrd="0" parTransId="{821837E2-6C62-411A-ADCE-D36A450E21C0}" sibTransId="{7A0BFCA0-F5FB-4552-989B-629C95CE09B4}"/>
    <dgm:cxn modelId="{EE5B5FD0-18FA-4317-9CE7-33CB268408E3}" type="presOf" srcId="{62C4DD3D-A7D7-4F91-AF02-E9F80A36A6D7}" destId="{92906FE6-73F4-4B94-9D86-3FED6A45C2A6}" srcOrd="0" destOrd="0" presId="urn:microsoft.com/office/officeart/2005/8/layout/vList5"/>
    <dgm:cxn modelId="{638685F0-9B95-48F7-A044-103A46EF81A0}" type="presOf" srcId="{4F50F3E9-7B10-4E8A-8B56-2DB17101B01B}" destId="{2E1BF880-ECEE-4F1E-8542-1D4A644D495B}" srcOrd="0" destOrd="0" presId="urn:microsoft.com/office/officeart/2005/8/layout/vList5"/>
    <dgm:cxn modelId="{31411CF1-DFB1-4349-AF5F-C0B4EC3CEEBB}" srcId="{6471164B-46B8-4E14-8E14-0BF768B47123}" destId="{14232261-1881-4E66-803E-4BE9C57B457E}" srcOrd="0" destOrd="0" parTransId="{D6468CFF-F16D-424D-8DA7-E39C6360239E}" sibTransId="{5777AF6B-19B7-4A47-ACCC-D8028156A803}"/>
    <dgm:cxn modelId="{22CCE7F7-5736-4DDD-B5AA-084961C3BA37}" type="presOf" srcId="{2B913B5E-FA08-4FAF-B814-CA7CFED3553C}" destId="{CFBEBB71-E960-4598-BA8D-E3754408FE55}" srcOrd="0" destOrd="0" presId="urn:microsoft.com/office/officeart/2005/8/layout/vList5"/>
    <dgm:cxn modelId="{51FBEFFC-8EB6-49E1-8D82-EF7D18C22E63}" srcId="{1039A413-0F16-41CA-925A-96383FA9573A}" destId="{EA645802-FD1E-4DAB-9C38-BB9D09BD6B7A}" srcOrd="0" destOrd="0" parTransId="{FA8CF2AF-FB32-4B91-9CD1-854B4ED3BCB3}" sibTransId="{5CEA947A-9188-4CE2-971C-7D399E83C45E}"/>
    <dgm:cxn modelId="{42C30474-6BCC-4328-A693-77B28012295B}" type="presParOf" srcId="{4601FFBB-7465-4EBD-A1F2-C714A18B9BDC}" destId="{FA17784F-5123-40F2-BAE8-84DBBB61563E}" srcOrd="0" destOrd="0" presId="urn:microsoft.com/office/officeart/2005/8/layout/vList5"/>
    <dgm:cxn modelId="{8340AA7F-6D0F-47E9-84C5-613C8DC72646}" type="presParOf" srcId="{FA17784F-5123-40F2-BAE8-84DBBB61563E}" destId="{79744A4C-1086-4CF1-A181-FBD7BBEE2248}" srcOrd="0" destOrd="0" presId="urn:microsoft.com/office/officeart/2005/8/layout/vList5"/>
    <dgm:cxn modelId="{AA51CE77-1915-461B-A18C-45FC2097E3FE}" type="presParOf" srcId="{FA17784F-5123-40F2-BAE8-84DBBB61563E}" destId="{5A027D87-60EE-4453-9D4E-AC367EA33B9A}" srcOrd="1" destOrd="0" presId="urn:microsoft.com/office/officeart/2005/8/layout/vList5"/>
    <dgm:cxn modelId="{6BBE189D-84AC-4DE4-B6FA-924BB48E48AC}" type="presParOf" srcId="{4601FFBB-7465-4EBD-A1F2-C714A18B9BDC}" destId="{95F14566-4C78-49B1-AA58-318BE14C74DF}" srcOrd="1" destOrd="0" presId="urn:microsoft.com/office/officeart/2005/8/layout/vList5"/>
    <dgm:cxn modelId="{BD3E9A94-D189-42A5-BD26-8D077743AF44}" type="presParOf" srcId="{4601FFBB-7465-4EBD-A1F2-C714A18B9BDC}" destId="{2F0CF836-5BB9-4DA8-9D85-98CC25E13B51}" srcOrd="2" destOrd="0" presId="urn:microsoft.com/office/officeart/2005/8/layout/vList5"/>
    <dgm:cxn modelId="{F167F968-C9C2-4075-AC33-81CCD32A7762}" type="presParOf" srcId="{2F0CF836-5BB9-4DA8-9D85-98CC25E13B51}" destId="{49E0A6B1-84F6-49C2-BDC5-C829911D42C5}" srcOrd="0" destOrd="0" presId="urn:microsoft.com/office/officeart/2005/8/layout/vList5"/>
    <dgm:cxn modelId="{66791C5D-292A-4F96-8DCC-74C112E71054}" type="presParOf" srcId="{2F0CF836-5BB9-4DA8-9D85-98CC25E13B51}" destId="{F85A2D42-C78E-499E-BE76-DA77B3DD10FC}" srcOrd="1" destOrd="0" presId="urn:microsoft.com/office/officeart/2005/8/layout/vList5"/>
    <dgm:cxn modelId="{57EEA910-9504-43AB-BCB7-60DFD0FBA4FE}" type="presParOf" srcId="{4601FFBB-7465-4EBD-A1F2-C714A18B9BDC}" destId="{186563C4-8059-4AB2-8A9E-680CCD98FC68}" srcOrd="3" destOrd="0" presId="urn:microsoft.com/office/officeart/2005/8/layout/vList5"/>
    <dgm:cxn modelId="{D9E76401-3786-4A73-A12B-961B7B539697}" type="presParOf" srcId="{4601FFBB-7465-4EBD-A1F2-C714A18B9BDC}" destId="{62A8408D-604F-4A98-B0FC-F0A57F45A531}" srcOrd="4" destOrd="0" presId="urn:microsoft.com/office/officeart/2005/8/layout/vList5"/>
    <dgm:cxn modelId="{7A237D97-5B35-4E3D-B289-A74E47E9A60E}" type="presParOf" srcId="{62A8408D-604F-4A98-B0FC-F0A57F45A531}" destId="{040748ED-A1F9-498B-8C8D-E433419364FC}" srcOrd="0" destOrd="0" presId="urn:microsoft.com/office/officeart/2005/8/layout/vList5"/>
    <dgm:cxn modelId="{9EDFBFEB-8E77-47F7-84DF-D98F00783C1D}" type="presParOf" srcId="{62A8408D-604F-4A98-B0FC-F0A57F45A531}" destId="{6E8DD901-026E-4654-80D5-1B39E8DA2D6B}" srcOrd="1" destOrd="0" presId="urn:microsoft.com/office/officeart/2005/8/layout/vList5"/>
    <dgm:cxn modelId="{6C9F9274-1CCF-4E7B-A790-F074D8FF5C89}" type="presParOf" srcId="{4601FFBB-7465-4EBD-A1F2-C714A18B9BDC}" destId="{E9D45CB8-1B8D-46A0-BA65-B8D024BEC12D}" srcOrd="5" destOrd="0" presId="urn:microsoft.com/office/officeart/2005/8/layout/vList5"/>
    <dgm:cxn modelId="{C5DBACEF-3D2D-404F-8C11-20A9AE07CE65}" type="presParOf" srcId="{4601FFBB-7465-4EBD-A1F2-C714A18B9BDC}" destId="{38E870B2-6622-41D9-928E-321265DE5590}" srcOrd="6" destOrd="0" presId="urn:microsoft.com/office/officeart/2005/8/layout/vList5"/>
    <dgm:cxn modelId="{498099CA-40CF-4BAF-9B4C-290C42A17F4A}" type="presParOf" srcId="{38E870B2-6622-41D9-928E-321265DE5590}" destId="{AA05F627-D4D1-437E-8B44-F27DFA7D159E}" srcOrd="0" destOrd="0" presId="urn:microsoft.com/office/officeart/2005/8/layout/vList5"/>
    <dgm:cxn modelId="{C26680C4-39A3-4DC8-B5E5-D488EDC3C92A}" type="presParOf" srcId="{38E870B2-6622-41D9-928E-321265DE5590}" destId="{61629242-89F1-424F-947F-A0E49AE9E3AD}" srcOrd="1" destOrd="0" presId="urn:microsoft.com/office/officeart/2005/8/layout/vList5"/>
    <dgm:cxn modelId="{5182C6B4-0D15-4FDA-AB18-795E03CB1D92}" type="presParOf" srcId="{4601FFBB-7465-4EBD-A1F2-C714A18B9BDC}" destId="{EC4D4F99-C3AC-4104-B463-E932B7FA764E}" srcOrd="7" destOrd="0" presId="urn:microsoft.com/office/officeart/2005/8/layout/vList5"/>
    <dgm:cxn modelId="{33BA1A47-DB3D-4779-8E16-C9138BA2E16E}" type="presParOf" srcId="{4601FFBB-7465-4EBD-A1F2-C714A18B9BDC}" destId="{2895192F-3AEC-4623-9CB6-3C3F3D0972AF}" srcOrd="8" destOrd="0" presId="urn:microsoft.com/office/officeart/2005/8/layout/vList5"/>
    <dgm:cxn modelId="{A7284A72-085A-4541-8CA7-F599AA21578E}" type="presParOf" srcId="{2895192F-3AEC-4623-9CB6-3C3F3D0972AF}" destId="{CA349294-F264-4167-A38C-258BB24E38F3}" srcOrd="0" destOrd="0" presId="urn:microsoft.com/office/officeart/2005/8/layout/vList5"/>
    <dgm:cxn modelId="{2824113C-A249-43B7-84F1-120E4D2CF5D5}" type="presParOf" srcId="{2895192F-3AEC-4623-9CB6-3C3F3D0972AF}" destId="{D904B2FD-13B0-4813-A3FA-58ACAD247919}" srcOrd="1" destOrd="0" presId="urn:microsoft.com/office/officeart/2005/8/layout/vList5"/>
    <dgm:cxn modelId="{10ADB02A-800F-4718-906E-6151022EAE63}" type="presParOf" srcId="{4601FFBB-7465-4EBD-A1F2-C714A18B9BDC}" destId="{B6007AB7-4234-4DF2-9144-DF66E93EAB03}" srcOrd="9" destOrd="0" presId="urn:microsoft.com/office/officeart/2005/8/layout/vList5"/>
    <dgm:cxn modelId="{3415AC1F-00C7-40CF-9D65-BBE739F74D53}" type="presParOf" srcId="{4601FFBB-7465-4EBD-A1F2-C714A18B9BDC}" destId="{371584B6-4536-4911-877A-E086FCDEA2F6}" srcOrd="10" destOrd="0" presId="urn:microsoft.com/office/officeart/2005/8/layout/vList5"/>
    <dgm:cxn modelId="{78761462-B17D-4BE2-98AF-C20B9DB8D90D}" type="presParOf" srcId="{371584B6-4536-4911-877A-E086FCDEA2F6}" destId="{2E1BF880-ECEE-4F1E-8542-1D4A644D495B}" srcOrd="0" destOrd="0" presId="urn:microsoft.com/office/officeart/2005/8/layout/vList5"/>
    <dgm:cxn modelId="{515DECEF-6EBD-4E05-B6F7-F52983C89F00}" type="presParOf" srcId="{371584B6-4536-4911-877A-E086FCDEA2F6}" destId="{CFBEBB71-E960-4598-BA8D-E3754408FE55}" srcOrd="1" destOrd="0" presId="urn:microsoft.com/office/officeart/2005/8/layout/vList5"/>
    <dgm:cxn modelId="{522A79BF-BA55-4A9F-861A-C2D14C5AE926}" type="presParOf" srcId="{4601FFBB-7465-4EBD-A1F2-C714A18B9BDC}" destId="{ABEA8249-7203-4614-B557-6B3DDBBFE8B1}" srcOrd="11" destOrd="0" presId="urn:microsoft.com/office/officeart/2005/8/layout/vList5"/>
    <dgm:cxn modelId="{DDC00877-3EC8-416F-9B9E-4406A6D07119}" type="presParOf" srcId="{4601FFBB-7465-4EBD-A1F2-C714A18B9BDC}" destId="{A7F46D2A-F558-4E1F-8CC9-2E1DCA5DEB24}" srcOrd="12" destOrd="0" presId="urn:microsoft.com/office/officeart/2005/8/layout/vList5"/>
    <dgm:cxn modelId="{026F9A7D-E435-4B94-8C4A-83BB757877BF}" type="presParOf" srcId="{A7F46D2A-F558-4E1F-8CC9-2E1DCA5DEB24}" destId="{D0593B52-0622-4507-9531-8AC663CFE884}" srcOrd="0" destOrd="0" presId="urn:microsoft.com/office/officeart/2005/8/layout/vList5"/>
    <dgm:cxn modelId="{4AFF9BA6-80D4-4C30-8F99-E47463E036B0}" type="presParOf" srcId="{A7F46D2A-F558-4E1F-8CC9-2E1DCA5DEB24}" destId="{92906FE6-73F4-4B94-9D86-3FED6A45C2A6}" srcOrd="1" destOrd="0" presId="urn:microsoft.com/office/officeart/2005/8/layout/vList5"/>
    <dgm:cxn modelId="{7E5F6277-11CC-4BFD-9BFD-3EBDB48D1CB7}" type="presParOf" srcId="{4601FFBB-7465-4EBD-A1F2-C714A18B9BDC}" destId="{435B1E51-5E19-4EBA-85C5-8B00F4686B65}" srcOrd="13" destOrd="0" presId="urn:microsoft.com/office/officeart/2005/8/layout/vList5"/>
    <dgm:cxn modelId="{24A8113A-1580-4C8F-88F8-C3A120499D70}" type="presParOf" srcId="{4601FFBB-7465-4EBD-A1F2-C714A18B9BDC}" destId="{077C991F-AE88-46E0-96C5-B0C40EB14731}" srcOrd="14" destOrd="0" presId="urn:microsoft.com/office/officeart/2005/8/layout/vList5"/>
    <dgm:cxn modelId="{70AE8F9E-8EBA-40D6-AC87-178515C4A6F6}" type="presParOf" srcId="{077C991F-AE88-46E0-96C5-B0C40EB14731}" destId="{63B8F529-4F81-49C8-A1E6-C5A49ABA3F69}" srcOrd="0" destOrd="0" presId="urn:microsoft.com/office/officeart/2005/8/layout/vList5"/>
    <dgm:cxn modelId="{5ACDFAC1-8E98-4E9B-BC1F-2DBFF734ADDE}" type="presParOf" srcId="{077C991F-AE88-46E0-96C5-B0C40EB14731}" destId="{7F63D559-B2C0-40D6-91E5-D8EC7A80747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39A413-0F16-41CA-925A-96383FA9573A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A645802-FD1E-4DAB-9C38-BB9D09BD6B7A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Deception (issues of full disclosure)</a:t>
          </a:r>
        </a:p>
      </dgm:t>
    </dgm:pt>
    <dgm:pt modelId="{FA8CF2AF-FB32-4B91-9CD1-854B4ED3BCB3}" type="parTrans" cxnId="{51FBEFFC-8EB6-49E1-8D82-EF7D18C22E63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EA947A-9188-4CE2-971C-7D399E83C45E}" type="sibTrans" cxnId="{51FBEFFC-8EB6-49E1-8D82-EF7D18C22E63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80BC97-A6E1-4893-BB10-15A4003B0F36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Lack of objectivity and integrity in the design and conduct of research</a:t>
          </a:r>
        </a:p>
      </dgm:t>
    </dgm:pt>
    <dgm:pt modelId="{7664235C-DD89-4F23-8FC8-860C893C61C4}" type="parTrans" cxnId="{BEE7C7A6-140C-4474-B91A-2EEBBA1852D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1AF706-111C-43B5-A34F-EC80725A9F98}" type="sibTrans" cxnId="{BEE7C7A6-140C-4474-B91A-2EEBBA1852D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04749C-4E27-4C33-9689-12F6E358041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Fabrication  or falsification of data</a:t>
          </a:r>
        </a:p>
      </dgm:t>
    </dgm:pt>
    <dgm:pt modelId="{62576B8B-9B47-414B-9C2A-3450FA1099EA}" type="parTrans" cxnId="{BCC59827-8A59-46D4-87ED-9FB1C15CBDAC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0E87F-9F9E-4270-AAB1-5B778F1860C5}" type="sibTrans" cxnId="{BCC59827-8A59-46D4-87ED-9FB1C15CBDAC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46925B-891A-4E36-8207-874FDD6F0C04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following the appropriate ascription of authorship to a publication</a:t>
          </a:r>
        </a:p>
      </dgm:t>
    </dgm:pt>
    <dgm:pt modelId="{541664D9-A203-4EE4-AD12-70A71F6BDA8C}" type="parTrans" cxnId="{DE5FAEC0-3A4E-4EF4-AD5B-4EF9473DAF0F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E7ED54-8864-41C0-A618-C73F1A52CACC}" type="sibTrans" cxnId="{DE5FAEC0-3A4E-4EF4-AD5B-4EF9473DAF0F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978856-F9BE-41BD-8ABC-D2DA950065C5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Conducting research that does not have a scientific base (ill-formed problem statement) </a:t>
          </a:r>
        </a:p>
      </dgm:t>
    </dgm:pt>
    <dgm:pt modelId="{8D431D1C-0688-4795-8A83-3AB85B89EC6A}" type="parTrans" cxnId="{D3301A4A-B867-4F35-8AE2-0AC1ECA122FA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C79D38-8DE0-4275-A565-BEC3834E8A16}" type="sibTrans" cxnId="{D3301A4A-B867-4F35-8AE2-0AC1ECA122FA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8F31F6-71DE-404F-B00F-3F481DF2293C}">
      <dgm:prSet custT="1"/>
      <dgm:spPr/>
      <dgm:t>
        <a:bodyPr/>
        <a:lstStyle/>
        <a:p>
          <a:pPr>
            <a:buClr>
              <a:schemeClr val="tx2"/>
            </a:buClr>
            <a:buFont typeface="Wingdings" charset="2"/>
            <a:buChar char="v"/>
          </a:pPr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respecting the right to: privacy, anonymity and confidentiality, and vulnerable groups</a:t>
          </a:r>
        </a:p>
      </dgm:t>
    </dgm:pt>
    <dgm:pt modelId="{108CBCDA-FAFD-40E7-B74A-EFD4F5CD4982}" type="parTrans" cxnId="{292EE15C-FA85-494A-A409-5F985603DE8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916DDF-599F-48CD-8E0E-C28BB4EF6F6C}" type="sibTrans" cxnId="{292EE15C-FA85-494A-A409-5F985603DE8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3ED2E1-0112-49D9-96A2-B11FAD213419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ZA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having due consideration for the environment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CB4BF0-1E2D-4175-BD07-2B2B090B8ACB}" type="parTrans" cxnId="{C5F68871-40FA-409B-B5A1-3C656D53550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3F47AD-B459-42D4-8DD4-74D169FF62BF}" type="sibTrans" cxnId="{C5F68871-40FA-409B-B5A1-3C656D535502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BB1E33-F6B7-4C4D-9D8B-79AED7132076}" type="pres">
      <dgm:prSet presAssocID="{1039A413-0F16-41CA-925A-96383FA9573A}" presName="Name0" presStyleCnt="0">
        <dgm:presLayoutVars>
          <dgm:chMax val="7"/>
          <dgm:chPref val="7"/>
          <dgm:dir/>
        </dgm:presLayoutVars>
      </dgm:prSet>
      <dgm:spPr/>
    </dgm:pt>
    <dgm:pt modelId="{CF5D6B88-97BA-49E3-A297-CF235D259775}" type="pres">
      <dgm:prSet presAssocID="{1039A413-0F16-41CA-925A-96383FA9573A}" presName="Name1" presStyleCnt="0"/>
      <dgm:spPr/>
    </dgm:pt>
    <dgm:pt modelId="{933E18BA-4579-41CE-9AF5-55481DECE7AB}" type="pres">
      <dgm:prSet presAssocID="{1039A413-0F16-41CA-925A-96383FA9573A}" presName="cycle" presStyleCnt="0"/>
      <dgm:spPr/>
    </dgm:pt>
    <dgm:pt modelId="{1DFA6ADE-3B02-48B9-B9CB-22DA77524256}" type="pres">
      <dgm:prSet presAssocID="{1039A413-0F16-41CA-925A-96383FA9573A}" presName="srcNode" presStyleLbl="node1" presStyleIdx="0" presStyleCnt="7"/>
      <dgm:spPr/>
    </dgm:pt>
    <dgm:pt modelId="{802DA584-2A93-4289-8A03-698F06622FF6}" type="pres">
      <dgm:prSet presAssocID="{1039A413-0F16-41CA-925A-96383FA9573A}" presName="conn" presStyleLbl="parChTrans1D2" presStyleIdx="0" presStyleCnt="1"/>
      <dgm:spPr/>
    </dgm:pt>
    <dgm:pt modelId="{BD4286B0-CAD1-4040-B7D8-A2859005E19C}" type="pres">
      <dgm:prSet presAssocID="{1039A413-0F16-41CA-925A-96383FA9573A}" presName="extraNode" presStyleLbl="node1" presStyleIdx="0" presStyleCnt="7"/>
      <dgm:spPr/>
    </dgm:pt>
    <dgm:pt modelId="{DCE3B96A-C127-406E-A04F-ECD123E59E8F}" type="pres">
      <dgm:prSet presAssocID="{1039A413-0F16-41CA-925A-96383FA9573A}" presName="dstNode" presStyleLbl="node1" presStyleIdx="0" presStyleCnt="7"/>
      <dgm:spPr/>
    </dgm:pt>
    <dgm:pt modelId="{8112AC6C-6909-4736-84C2-94579BA7E539}" type="pres">
      <dgm:prSet presAssocID="{EA645802-FD1E-4DAB-9C38-BB9D09BD6B7A}" presName="text_1" presStyleLbl="node1" presStyleIdx="0" presStyleCnt="7">
        <dgm:presLayoutVars>
          <dgm:bulletEnabled val="1"/>
        </dgm:presLayoutVars>
      </dgm:prSet>
      <dgm:spPr/>
    </dgm:pt>
    <dgm:pt modelId="{994E7F5D-8A86-4B23-BE3B-793510403AA1}" type="pres">
      <dgm:prSet presAssocID="{EA645802-FD1E-4DAB-9C38-BB9D09BD6B7A}" presName="accent_1" presStyleCnt="0"/>
      <dgm:spPr/>
    </dgm:pt>
    <dgm:pt modelId="{2BF8032A-ABE2-4269-B86C-47740D8525C7}" type="pres">
      <dgm:prSet presAssocID="{EA645802-FD1E-4DAB-9C38-BB9D09BD6B7A}" presName="accentRepeatNode" presStyleLbl="solidFgAcc1" presStyleIdx="0" presStyleCnt="7"/>
      <dgm:spPr/>
    </dgm:pt>
    <dgm:pt modelId="{FFF41A6F-096A-4071-B7DF-0243D3DC540D}" type="pres">
      <dgm:prSet presAssocID="{BE978856-F9BE-41BD-8ABC-D2DA950065C5}" presName="text_2" presStyleLbl="node1" presStyleIdx="1" presStyleCnt="7">
        <dgm:presLayoutVars>
          <dgm:bulletEnabled val="1"/>
        </dgm:presLayoutVars>
      </dgm:prSet>
      <dgm:spPr/>
    </dgm:pt>
    <dgm:pt modelId="{FD645FE4-A2C6-4C82-80B6-A05007A1D53E}" type="pres">
      <dgm:prSet presAssocID="{BE978856-F9BE-41BD-8ABC-D2DA950065C5}" presName="accent_2" presStyleCnt="0"/>
      <dgm:spPr/>
    </dgm:pt>
    <dgm:pt modelId="{A923D701-A6BB-4A8A-9E03-65FD24E513C2}" type="pres">
      <dgm:prSet presAssocID="{BE978856-F9BE-41BD-8ABC-D2DA950065C5}" presName="accentRepeatNode" presStyleLbl="solidFgAcc1" presStyleIdx="1" presStyleCnt="7"/>
      <dgm:spPr/>
    </dgm:pt>
    <dgm:pt modelId="{3817C012-7227-4BFA-8161-2BAC3D1EC5E0}" type="pres">
      <dgm:prSet presAssocID="{2A80BC97-A6E1-4893-BB10-15A4003B0F36}" presName="text_3" presStyleLbl="node1" presStyleIdx="2" presStyleCnt="7">
        <dgm:presLayoutVars>
          <dgm:bulletEnabled val="1"/>
        </dgm:presLayoutVars>
      </dgm:prSet>
      <dgm:spPr/>
    </dgm:pt>
    <dgm:pt modelId="{A6250C05-C748-47C6-95E1-A78C499B8A3C}" type="pres">
      <dgm:prSet presAssocID="{2A80BC97-A6E1-4893-BB10-15A4003B0F36}" presName="accent_3" presStyleCnt="0"/>
      <dgm:spPr/>
    </dgm:pt>
    <dgm:pt modelId="{425AEFB4-3184-41A1-878E-404F4E735B6F}" type="pres">
      <dgm:prSet presAssocID="{2A80BC97-A6E1-4893-BB10-15A4003B0F36}" presName="accentRepeatNode" presStyleLbl="solidFgAcc1" presStyleIdx="2" presStyleCnt="7"/>
      <dgm:spPr/>
    </dgm:pt>
    <dgm:pt modelId="{05B3CFA8-D45D-449E-A6D8-FBC907EC0C24}" type="pres">
      <dgm:prSet presAssocID="{1104749C-4E27-4C33-9689-12F6E358041B}" presName="text_4" presStyleLbl="node1" presStyleIdx="3" presStyleCnt="7">
        <dgm:presLayoutVars>
          <dgm:bulletEnabled val="1"/>
        </dgm:presLayoutVars>
      </dgm:prSet>
      <dgm:spPr/>
    </dgm:pt>
    <dgm:pt modelId="{7B3794D3-B451-40E9-8F73-A8CC306E55B3}" type="pres">
      <dgm:prSet presAssocID="{1104749C-4E27-4C33-9689-12F6E358041B}" presName="accent_4" presStyleCnt="0"/>
      <dgm:spPr/>
    </dgm:pt>
    <dgm:pt modelId="{ACC03640-A0CD-4B24-BDD1-05A20F48622D}" type="pres">
      <dgm:prSet presAssocID="{1104749C-4E27-4C33-9689-12F6E358041B}" presName="accentRepeatNode" presStyleLbl="solidFgAcc1" presStyleIdx="3" presStyleCnt="7"/>
      <dgm:spPr/>
    </dgm:pt>
    <dgm:pt modelId="{F1B085DE-835B-411D-BC46-5A8D72921BC9}" type="pres">
      <dgm:prSet presAssocID="{8A46925B-891A-4E36-8207-874FDD6F0C04}" presName="text_5" presStyleLbl="node1" presStyleIdx="4" presStyleCnt="7">
        <dgm:presLayoutVars>
          <dgm:bulletEnabled val="1"/>
        </dgm:presLayoutVars>
      </dgm:prSet>
      <dgm:spPr/>
    </dgm:pt>
    <dgm:pt modelId="{BC30A7FB-003D-4231-9E6C-A3B6626C08C3}" type="pres">
      <dgm:prSet presAssocID="{8A46925B-891A-4E36-8207-874FDD6F0C04}" presName="accent_5" presStyleCnt="0"/>
      <dgm:spPr/>
    </dgm:pt>
    <dgm:pt modelId="{D5F6CAC1-031D-4AB0-99AF-64B06B9418B4}" type="pres">
      <dgm:prSet presAssocID="{8A46925B-891A-4E36-8207-874FDD6F0C04}" presName="accentRepeatNode" presStyleLbl="solidFgAcc1" presStyleIdx="4" presStyleCnt="7"/>
      <dgm:spPr/>
    </dgm:pt>
    <dgm:pt modelId="{3469464B-1B56-4E7F-8003-712F12BA53AA}" type="pres">
      <dgm:prSet presAssocID="{EF8F31F6-71DE-404F-B00F-3F481DF2293C}" presName="text_6" presStyleLbl="node1" presStyleIdx="5" presStyleCnt="7">
        <dgm:presLayoutVars>
          <dgm:bulletEnabled val="1"/>
        </dgm:presLayoutVars>
      </dgm:prSet>
      <dgm:spPr/>
    </dgm:pt>
    <dgm:pt modelId="{A618FD6C-E9AB-4D9B-BA1B-F403F62E5CDB}" type="pres">
      <dgm:prSet presAssocID="{EF8F31F6-71DE-404F-B00F-3F481DF2293C}" presName="accent_6" presStyleCnt="0"/>
      <dgm:spPr/>
    </dgm:pt>
    <dgm:pt modelId="{04C090F9-D49F-4088-AA83-6D975A466A73}" type="pres">
      <dgm:prSet presAssocID="{EF8F31F6-71DE-404F-B00F-3F481DF2293C}" presName="accentRepeatNode" presStyleLbl="solidFgAcc1" presStyleIdx="5" presStyleCnt="7"/>
      <dgm:spPr/>
    </dgm:pt>
    <dgm:pt modelId="{7365C344-2DD4-4DDA-968B-4AFD6140000E}" type="pres">
      <dgm:prSet presAssocID="{3F3ED2E1-0112-49D9-96A2-B11FAD213419}" presName="text_7" presStyleLbl="node1" presStyleIdx="6" presStyleCnt="7">
        <dgm:presLayoutVars>
          <dgm:bulletEnabled val="1"/>
        </dgm:presLayoutVars>
      </dgm:prSet>
      <dgm:spPr/>
    </dgm:pt>
    <dgm:pt modelId="{9BCE49D8-0609-4697-9F69-31762C0B46B6}" type="pres">
      <dgm:prSet presAssocID="{3F3ED2E1-0112-49D9-96A2-B11FAD213419}" presName="accent_7" presStyleCnt="0"/>
      <dgm:spPr/>
    </dgm:pt>
    <dgm:pt modelId="{4203E324-562B-46AD-A85A-E6B08DFA36AF}" type="pres">
      <dgm:prSet presAssocID="{3F3ED2E1-0112-49D9-96A2-B11FAD213419}" presName="accentRepeatNode" presStyleLbl="solidFgAcc1" presStyleIdx="6" presStyleCnt="7"/>
      <dgm:spPr/>
    </dgm:pt>
  </dgm:ptLst>
  <dgm:cxnLst>
    <dgm:cxn modelId="{162D3306-4F77-4339-92AA-FE38A57BFDB4}" type="presOf" srcId="{BE978856-F9BE-41BD-8ABC-D2DA950065C5}" destId="{FFF41A6F-096A-4071-B7DF-0243D3DC540D}" srcOrd="0" destOrd="0" presId="urn:microsoft.com/office/officeart/2008/layout/VerticalCurvedList"/>
    <dgm:cxn modelId="{CA77D419-31C1-4460-A5FC-1526955E68F6}" type="presOf" srcId="{5CEA947A-9188-4CE2-971C-7D399E83C45E}" destId="{802DA584-2A93-4289-8A03-698F06622FF6}" srcOrd="0" destOrd="0" presId="urn:microsoft.com/office/officeart/2008/layout/VerticalCurvedList"/>
    <dgm:cxn modelId="{BCC59827-8A59-46D4-87ED-9FB1C15CBDAC}" srcId="{1039A413-0F16-41CA-925A-96383FA9573A}" destId="{1104749C-4E27-4C33-9689-12F6E358041B}" srcOrd="3" destOrd="0" parTransId="{62576B8B-9B47-414B-9C2A-3450FA1099EA}" sibTransId="{F410E87F-9F9E-4270-AAB1-5B778F1860C5}"/>
    <dgm:cxn modelId="{44FC7C2D-137F-4D1A-8FD9-6480D291E225}" type="presOf" srcId="{EA645802-FD1E-4DAB-9C38-BB9D09BD6B7A}" destId="{8112AC6C-6909-4736-84C2-94579BA7E539}" srcOrd="0" destOrd="0" presId="urn:microsoft.com/office/officeart/2008/layout/VerticalCurvedList"/>
    <dgm:cxn modelId="{292EE15C-FA85-494A-A409-5F985603DE82}" srcId="{1039A413-0F16-41CA-925A-96383FA9573A}" destId="{EF8F31F6-71DE-404F-B00F-3F481DF2293C}" srcOrd="5" destOrd="0" parTransId="{108CBCDA-FAFD-40E7-B74A-EFD4F5CD4982}" sibTransId="{20916DDF-599F-48CD-8E0E-C28BB4EF6F6C}"/>
    <dgm:cxn modelId="{D3301A4A-B867-4F35-8AE2-0AC1ECA122FA}" srcId="{1039A413-0F16-41CA-925A-96383FA9573A}" destId="{BE978856-F9BE-41BD-8ABC-D2DA950065C5}" srcOrd="1" destOrd="0" parTransId="{8D431D1C-0688-4795-8A83-3AB85B89EC6A}" sibTransId="{05C79D38-8DE0-4275-A565-BEC3834E8A16}"/>
    <dgm:cxn modelId="{D73A486E-CC68-4520-AC76-D62EB9E57CE1}" type="presOf" srcId="{EF8F31F6-71DE-404F-B00F-3F481DF2293C}" destId="{3469464B-1B56-4E7F-8003-712F12BA53AA}" srcOrd="0" destOrd="0" presId="urn:microsoft.com/office/officeart/2008/layout/VerticalCurvedList"/>
    <dgm:cxn modelId="{C5F68871-40FA-409B-B5A1-3C656D535502}" srcId="{1039A413-0F16-41CA-925A-96383FA9573A}" destId="{3F3ED2E1-0112-49D9-96A2-B11FAD213419}" srcOrd="6" destOrd="0" parTransId="{0BCB4BF0-1E2D-4175-BD07-2B2B090B8ACB}" sibTransId="{BB3F47AD-B459-42D4-8DD4-74D169FF62BF}"/>
    <dgm:cxn modelId="{1CEDCA7E-AE46-456C-8117-AE1C590EA3EC}" type="presOf" srcId="{2A80BC97-A6E1-4893-BB10-15A4003B0F36}" destId="{3817C012-7227-4BFA-8161-2BAC3D1EC5E0}" srcOrd="0" destOrd="0" presId="urn:microsoft.com/office/officeart/2008/layout/VerticalCurvedList"/>
    <dgm:cxn modelId="{2E555A97-C2B7-4260-946F-AF6B34D92143}" type="presOf" srcId="{1104749C-4E27-4C33-9689-12F6E358041B}" destId="{05B3CFA8-D45D-449E-A6D8-FBC907EC0C24}" srcOrd="0" destOrd="0" presId="urn:microsoft.com/office/officeart/2008/layout/VerticalCurvedList"/>
    <dgm:cxn modelId="{91BF159A-39B5-4535-B20D-8DFE151817F0}" type="presOf" srcId="{8A46925B-891A-4E36-8207-874FDD6F0C04}" destId="{F1B085DE-835B-411D-BC46-5A8D72921BC9}" srcOrd="0" destOrd="0" presId="urn:microsoft.com/office/officeart/2008/layout/VerticalCurvedList"/>
    <dgm:cxn modelId="{BEE7C7A6-140C-4474-B91A-2EEBBA1852D2}" srcId="{1039A413-0F16-41CA-925A-96383FA9573A}" destId="{2A80BC97-A6E1-4893-BB10-15A4003B0F36}" srcOrd="2" destOrd="0" parTransId="{7664235C-DD89-4F23-8FC8-860C893C61C4}" sibTransId="{021AF706-111C-43B5-A34F-EC80725A9F98}"/>
    <dgm:cxn modelId="{1CEABCBA-8854-4D67-AF4A-BB10A1859BF5}" type="presOf" srcId="{3F3ED2E1-0112-49D9-96A2-B11FAD213419}" destId="{7365C344-2DD4-4DDA-968B-4AFD6140000E}" srcOrd="0" destOrd="0" presId="urn:microsoft.com/office/officeart/2008/layout/VerticalCurvedList"/>
    <dgm:cxn modelId="{DE5FAEC0-3A4E-4EF4-AD5B-4EF9473DAF0F}" srcId="{1039A413-0F16-41CA-925A-96383FA9573A}" destId="{8A46925B-891A-4E36-8207-874FDD6F0C04}" srcOrd="4" destOrd="0" parTransId="{541664D9-A203-4EE4-AD12-70A71F6BDA8C}" sibTransId="{05E7ED54-8864-41C0-A618-C73F1A52CACC}"/>
    <dgm:cxn modelId="{07B6D9C9-AE10-41D6-B375-98D691F8FBA6}" type="presOf" srcId="{1039A413-0F16-41CA-925A-96383FA9573A}" destId="{EEBB1E33-F6B7-4C4D-9D8B-79AED7132076}" srcOrd="0" destOrd="0" presId="urn:microsoft.com/office/officeart/2008/layout/VerticalCurvedList"/>
    <dgm:cxn modelId="{51FBEFFC-8EB6-49E1-8D82-EF7D18C22E63}" srcId="{1039A413-0F16-41CA-925A-96383FA9573A}" destId="{EA645802-FD1E-4DAB-9C38-BB9D09BD6B7A}" srcOrd="0" destOrd="0" parTransId="{FA8CF2AF-FB32-4B91-9CD1-854B4ED3BCB3}" sibTransId="{5CEA947A-9188-4CE2-971C-7D399E83C45E}"/>
    <dgm:cxn modelId="{C7FA6563-5E5A-413E-8391-314ADF76AD4D}" type="presParOf" srcId="{EEBB1E33-F6B7-4C4D-9D8B-79AED7132076}" destId="{CF5D6B88-97BA-49E3-A297-CF235D259775}" srcOrd="0" destOrd="0" presId="urn:microsoft.com/office/officeart/2008/layout/VerticalCurvedList"/>
    <dgm:cxn modelId="{9247C840-801F-41A5-A4F8-6B65881601B0}" type="presParOf" srcId="{CF5D6B88-97BA-49E3-A297-CF235D259775}" destId="{933E18BA-4579-41CE-9AF5-55481DECE7AB}" srcOrd="0" destOrd="0" presId="urn:microsoft.com/office/officeart/2008/layout/VerticalCurvedList"/>
    <dgm:cxn modelId="{58DA6372-7670-4E88-8544-020E06581FB1}" type="presParOf" srcId="{933E18BA-4579-41CE-9AF5-55481DECE7AB}" destId="{1DFA6ADE-3B02-48B9-B9CB-22DA77524256}" srcOrd="0" destOrd="0" presId="urn:microsoft.com/office/officeart/2008/layout/VerticalCurvedList"/>
    <dgm:cxn modelId="{4F28ACAE-AFF3-4155-A5C7-E470A7026950}" type="presParOf" srcId="{933E18BA-4579-41CE-9AF5-55481DECE7AB}" destId="{802DA584-2A93-4289-8A03-698F06622FF6}" srcOrd="1" destOrd="0" presId="urn:microsoft.com/office/officeart/2008/layout/VerticalCurvedList"/>
    <dgm:cxn modelId="{9583A3DE-8376-483B-A843-1EFA4E505290}" type="presParOf" srcId="{933E18BA-4579-41CE-9AF5-55481DECE7AB}" destId="{BD4286B0-CAD1-4040-B7D8-A2859005E19C}" srcOrd="2" destOrd="0" presId="urn:microsoft.com/office/officeart/2008/layout/VerticalCurvedList"/>
    <dgm:cxn modelId="{E11D6158-65D2-4D94-A8EA-6FB2C3168A7E}" type="presParOf" srcId="{933E18BA-4579-41CE-9AF5-55481DECE7AB}" destId="{DCE3B96A-C127-406E-A04F-ECD123E59E8F}" srcOrd="3" destOrd="0" presId="urn:microsoft.com/office/officeart/2008/layout/VerticalCurvedList"/>
    <dgm:cxn modelId="{A18BA775-E6BE-4748-9A11-EC862BEBDF13}" type="presParOf" srcId="{CF5D6B88-97BA-49E3-A297-CF235D259775}" destId="{8112AC6C-6909-4736-84C2-94579BA7E539}" srcOrd="1" destOrd="0" presId="urn:microsoft.com/office/officeart/2008/layout/VerticalCurvedList"/>
    <dgm:cxn modelId="{DEC6FF7B-CF68-4DC7-A891-D65D3F80507D}" type="presParOf" srcId="{CF5D6B88-97BA-49E3-A297-CF235D259775}" destId="{994E7F5D-8A86-4B23-BE3B-793510403AA1}" srcOrd="2" destOrd="0" presId="urn:microsoft.com/office/officeart/2008/layout/VerticalCurvedList"/>
    <dgm:cxn modelId="{2F334531-3C65-4232-9B72-F71D308E2324}" type="presParOf" srcId="{994E7F5D-8A86-4B23-BE3B-793510403AA1}" destId="{2BF8032A-ABE2-4269-B86C-47740D8525C7}" srcOrd="0" destOrd="0" presId="urn:microsoft.com/office/officeart/2008/layout/VerticalCurvedList"/>
    <dgm:cxn modelId="{FEF7382E-2A91-4329-B7A5-CBCD7721DEFB}" type="presParOf" srcId="{CF5D6B88-97BA-49E3-A297-CF235D259775}" destId="{FFF41A6F-096A-4071-B7DF-0243D3DC540D}" srcOrd="3" destOrd="0" presId="urn:microsoft.com/office/officeart/2008/layout/VerticalCurvedList"/>
    <dgm:cxn modelId="{D46995E2-053D-4512-8487-BAF863B44470}" type="presParOf" srcId="{CF5D6B88-97BA-49E3-A297-CF235D259775}" destId="{FD645FE4-A2C6-4C82-80B6-A05007A1D53E}" srcOrd="4" destOrd="0" presId="urn:microsoft.com/office/officeart/2008/layout/VerticalCurvedList"/>
    <dgm:cxn modelId="{129C97BD-A129-4D33-8F4F-45EF0BF79B44}" type="presParOf" srcId="{FD645FE4-A2C6-4C82-80B6-A05007A1D53E}" destId="{A923D701-A6BB-4A8A-9E03-65FD24E513C2}" srcOrd="0" destOrd="0" presId="urn:microsoft.com/office/officeart/2008/layout/VerticalCurvedList"/>
    <dgm:cxn modelId="{4F2B7251-3BCF-4154-BBF0-43050AD232D0}" type="presParOf" srcId="{CF5D6B88-97BA-49E3-A297-CF235D259775}" destId="{3817C012-7227-4BFA-8161-2BAC3D1EC5E0}" srcOrd="5" destOrd="0" presId="urn:microsoft.com/office/officeart/2008/layout/VerticalCurvedList"/>
    <dgm:cxn modelId="{621770D4-6C76-459F-8417-1B643AF226A1}" type="presParOf" srcId="{CF5D6B88-97BA-49E3-A297-CF235D259775}" destId="{A6250C05-C748-47C6-95E1-A78C499B8A3C}" srcOrd="6" destOrd="0" presId="urn:microsoft.com/office/officeart/2008/layout/VerticalCurvedList"/>
    <dgm:cxn modelId="{A662F90F-FCD8-4B2B-B830-3C8B22FFA35C}" type="presParOf" srcId="{A6250C05-C748-47C6-95E1-A78C499B8A3C}" destId="{425AEFB4-3184-41A1-878E-404F4E735B6F}" srcOrd="0" destOrd="0" presId="urn:microsoft.com/office/officeart/2008/layout/VerticalCurvedList"/>
    <dgm:cxn modelId="{0D4A9953-0585-45E7-88A3-3B3A404A197A}" type="presParOf" srcId="{CF5D6B88-97BA-49E3-A297-CF235D259775}" destId="{05B3CFA8-D45D-449E-A6D8-FBC907EC0C24}" srcOrd="7" destOrd="0" presId="urn:microsoft.com/office/officeart/2008/layout/VerticalCurvedList"/>
    <dgm:cxn modelId="{F52D6298-F504-4396-889F-AB24CE09E2D0}" type="presParOf" srcId="{CF5D6B88-97BA-49E3-A297-CF235D259775}" destId="{7B3794D3-B451-40E9-8F73-A8CC306E55B3}" srcOrd="8" destOrd="0" presId="urn:microsoft.com/office/officeart/2008/layout/VerticalCurvedList"/>
    <dgm:cxn modelId="{F2292DFD-FEE0-4982-8282-CDD2BA8CE0CF}" type="presParOf" srcId="{7B3794D3-B451-40E9-8F73-A8CC306E55B3}" destId="{ACC03640-A0CD-4B24-BDD1-05A20F48622D}" srcOrd="0" destOrd="0" presId="urn:microsoft.com/office/officeart/2008/layout/VerticalCurvedList"/>
    <dgm:cxn modelId="{843E5AE8-4F54-4C7D-9BC7-EF6C2FCFFD81}" type="presParOf" srcId="{CF5D6B88-97BA-49E3-A297-CF235D259775}" destId="{F1B085DE-835B-411D-BC46-5A8D72921BC9}" srcOrd="9" destOrd="0" presId="urn:microsoft.com/office/officeart/2008/layout/VerticalCurvedList"/>
    <dgm:cxn modelId="{84EA9BF4-4993-48D5-A545-A2258C3A3116}" type="presParOf" srcId="{CF5D6B88-97BA-49E3-A297-CF235D259775}" destId="{BC30A7FB-003D-4231-9E6C-A3B6626C08C3}" srcOrd="10" destOrd="0" presId="urn:microsoft.com/office/officeart/2008/layout/VerticalCurvedList"/>
    <dgm:cxn modelId="{2AC28A71-DBA3-4190-BAE3-8D12C1F34237}" type="presParOf" srcId="{BC30A7FB-003D-4231-9E6C-A3B6626C08C3}" destId="{D5F6CAC1-031D-4AB0-99AF-64B06B9418B4}" srcOrd="0" destOrd="0" presId="urn:microsoft.com/office/officeart/2008/layout/VerticalCurvedList"/>
    <dgm:cxn modelId="{EDA27101-53F0-44BC-8307-57ADE65436E8}" type="presParOf" srcId="{CF5D6B88-97BA-49E3-A297-CF235D259775}" destId="{3469464B-1B56-4E7F-8003-712F12BA53AA}" srcOrd="11" destOrd="0" presId="urn:microsoft.com/office/officeart/2008/layout/VerticalCurvedList"/>
    <dgm:cxn modelId="{C1F53DA9-5D1E-4F01-9757-B6CD1F8C72E9}" type="presParOf" srcId="{CF5D6B88-97BA-49E3-A297-CF235D259775}" destId="{A618FD6C-E9AB-4D9B-BA1B-F403F62E5CDB}" srcOrd="12" destOrd="0" presId="urn:microsoft.com/office/officeart/2008/layout/VerticalCurvedList"/>
    <dgm:cxn modelId="{26C5DD9E-E87E-4526-95D9-E08CEDA4D11F}" type="presParOf" srcId="{A618FD6C-E9AB-4D9B-BA1B-F403F62E5CDB}" destId="{04C090F9-D49F-4088-AA83-6D975A466A73}" srcOrd="0" destOrd="0" presId="urn:microsoft.com/office/officeart/2008/layout/VerticalCurvedList"/>
    <dgm:cxn modelId="{1BFD5407-317F-4D01-BAE0-51F7032D1308}" type="presParOf" srcId="{CF5D6B88-97BA-49E3-A297-CF235D259775}" destId="{7365C344-2DD4-4DDA-968B-4AFD6140000E}" srcOrd="13" destOrd="0" presId="urn:microsoft.com/office/officeart/2008/layout/VerticalCurvedList"/>
    <dgm:cxn modelId="{8C311091-0394-4473-8D96-D75101D25A81}" type="presParOf" srcId="{CF5D6B88-97BA-49E3-A297-CF235D259775}" destId="{9BCE49D8-0609-4697-9F69-31762C0B46B6}" srcOrd="14" destOrd="0" presId="urn:microsoft.com/office/officeart/2008/layout/VerticalCurvedList"/>
    <dgm:cxn modelId="{36AA2466-96F9-4920-9F54-A54B059CF7B8}" type="presParOf" srcId="{9BCE49D8-0609-4697-9F69-31762C0B46B6}" destId="{4203E324-562B-46AD-A85A-E6B08DFA36A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37D5EF-C761-4079-973C-397B6EC5905D}" type="doc">
      <dgm:prSet loTypeId="urn:diagrams.loki3.com/BracketList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25B50F4-A4B2-4C54-BA19-9A35C93C77FF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Respect for Autonomy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3E67595-57D1-4F0A-97FD-C24F5B3A4BD4}" type="parTrans" cxnId="{287EFC0F-15D8-46B0-BEC5-FA5275B7EDB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0F3413D-F692-436C-A408-33A7C4D534AB}" type="sibTrans" cxnId="{287EFC0F-15D8-46B0-BEC5-FA5275B7EDB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A95050-8302-4FDF-8F92-B3BF30AF4710}">
      <dgm:prSet custT="1"/>
      <dgm:spPr/>
      <dgm:t>
        <a:bodyPr/>
        <a:lstStyle/>
        <a:p>
          <a:r>
            <a:rPr 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provide research participants the freedom to decide whether to participate in the study, researchers must uphold their rights to autonomy.</a:t>
          </a:r>
        </a:p>
      </dgm:t>
    </dgm:pt>
    <dgm:pt modelId="{88001D30-4CE1-4D64-87BF-0E3AFC631FF5}" type="parTrans" cxnId="{5E1FDBD2-CC66-4141-88A5-C31D99E7453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7A8395B-B199-4B09-B8FD-3DC562E55CFE}" type="sibTrans" cxnId="{5E1FDBD2-CC66-4141-88A5-C31D99E7453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0FA3862-E550-4F65-91D2-FBD49063CF85}">
      <dgm:prSet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Beneficence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3929FB-15BA-4BF0-A9CF-3BFE6B6EA649}" type="parTrans" cxnId="{F27D08A3-8E35-40D1-8364-D47BEF55F65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E89C14C-3CAD-4D22-A27F-5080509E75CE}" type="sibTrans" cxnId="{F27D08A3-8E35-40D1-8364-D47BEF55F65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9676CD6-02B6-4584-B8E5-6B5B7399311A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minimize damage and maximize benefits, researchers should put participants' welfare and well-being first.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C13228-B6E5-4850-ACB8-4C6299FF86B3}" type="parTrans" cxnId="{85C6600D-C9BD-43A5-859C-FFD89705BD74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46B952D-7020-472F-A490-F880ACBBBAFB}" type="sibTrans" cxnId="{85C6600D-C9BD-43A5-859C-FFD89705BD74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400123A-BBE2-43A4-9C85-C919EF0CB3D7}">
      <dgm:prSet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Justice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466621-C5A9-4BCF-9046-C171C254A660}" type="parTrans" cxnId="{2A803A04-70F7-4890-B858-760D4FB17E75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6C1098A-9163-4617-8985-4D6CF0CD53E2}" type="sibTrans" cxnId="{2A803A04-70F7-4890-B858-760D4FB17E75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05194CE-03EE-4A7C-963C-078111835F83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conduct ethical research, participants must be chosen fairly and equally.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38DE59-DF72-4591-9418-9258B206AAFC}" type="parTrans" cxnId="{B42400CB-ED59-4BE8-BE10-6C634F025A5A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197D501-6B8C-4433-B2A4-5B55AA8146ED}" type="sibTrans" cxnId="{B42400CB-ED59-4BE8-BE10-6C634F025A5A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C325E5F-2BDC-4271-8CEF-49F373375818}">
      <dgm:prSet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Fidelity &amp; Responsibility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985F24-0A74-48E7-83CF-5FA599E71B72}" type="parTrans" cxnId="{005DA9C2-FADF-4385-B739-9B4524C8094D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EEADC85-0252-406C-9791-8CE63F2F64ED}" type="sibTrans" cxnId="{005DA9C2-FADF-4385-B739-9B4524C8094D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7F49390-7448-4C9F-9D7B-FD0D285E5859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Scholars must be aware of their responsibilities and take an active role in sharing their discoveries to advance society at large. 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9880B4-C3B2-4C31-BA8D-1174F8CE3424}" type="parTrans" cxnId="{BE141112-8A77-48A1-B735-0F6057B401C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1164E58-35F4-4A93-A4AC-6F2099CBA7A2}" type="sibTrans" cxnId="{BE141112-8A77-48A1-B735-0F6057B401C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53AE225-12DE-45DF-8758-AF86C23BC108}">
      <dgm:prSet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Participant Recruitment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40BC1B-2341-4AEF-80B3-8B8AF66B927E}" type="parTrans" cxnId="{88959649-54FC-4521-B56D-EC5FA8E3A155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3EA0745-A26C-4219-88A6-DFE8BAD457DF}" type="sibTrans" cxnId="{88959649-54FC-4521-B56D-EC5FA8E3A155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BB95065-B819-44BA-B7B2-3B1C3B045388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Logic and justification should underpin the selection process, with criteria considering the decision to pick a certain participant above others.</a:t>
          </a:r>
          <a:endParaRPr lang="en-ZA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611A2-19C5-4873-82CB-66A5E6F7FA18}" type="parTrans" cxnId="{B31FB050-F403-4441-9701-D4E60BBFD071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7AA222F-9AB2-49BB-BC0C-BCCB3556A22D}" type="sibTrans" cxnId="{B31FB050-F403-4441-9701-D4E60BBFD071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90C207E4-9D93-467A-880F-8DD364B556F3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To act morally.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3DC9FC-A7E8-494E-A866-C79D385F67E9}" type="parTrans" cxnId="{B2C88950-A024-40D3-80F1-42E45CF2B87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15C49F7-4CE8-4695-83CC-B07A414F4B77}" type="sibTrans" cxnId="{B2C88950-A024-40D3-80F1-42E45CF2B877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9815236-A13C-4304-97D3-B8D60F411B0E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take no unwarranted risks.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65AD2E-B3E4-4E0D-A6EC-307445E9658A}" type="parTrans" cxnId="{3345F058-4157-49F6-8AB7-0974EBD22EA2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E15BD95-BD45-4656-B286-8D672A7AC8BD}" type="sibTrans" cxnId="{3345F058-4157-49F6-8AB7-0974EBD22EA2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17522F3-2A5C-4543-975F-9343ECB45D6F}">
      <dgm:prSet custT="1"/>
      <dgm:spPr/>
      <dgm:t>
        <a:bodyPr/>
        <a:lstStyle/>
        <a:p>
          <a:r>
            <a:rPr 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entails considering how rewards and liabilities of research are distributed across various groups.</a:t>
          </a:r>
        </a:p>
      </dgm:t>
    </dgm:pt>
    <dgm:pt modelId="{18E5C7AD-419E-49C8-925C-755C9E1BB5B3}" type="parTrans" cxnId="{343F1988-A6C4-4D18-B1CF-163499AE7358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D39A5C3-73F3-43A9-92BD-C9125D81226B}" type="sibTrans" cxnId="{343F1988-A6C4-4D18-B1CF-163499AE7358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0B719FE-D0B0-48EC-84F4-0941BC9691BF}" type="pres">
      <dgm:prSet presAssocID="{8937D5EF-C761-4079-973C-397B6EC5905D}" presName="Name0" presStyleCnt="0">
        <dgm:presLayoutVars>
          <dgm:dir/>
          <dgm:animLvl val="lvl"/>
          <dgm:resizeHandles val="exact"/>
        </dgm:presLayoutVars>
      </dgm:prSet>
      <dgm:spPr/>
    </dgm:pt>
    <dgm:pt modelId="{275212A2-0967-4DE9-987D-53D80404CB0A}" type="pres">
      <dgm:prSet presAssocID="{925B50F4-A4B2-4C54-BA19-9A35C93C77FF}" presName="linNode" presStyleCnt="0"/>
      <dgm:spPr/>
    </dgm:pt>
    <dgm:pt modelId="{0A453ABB-102B-4009-9FCA-2FFC8DAFBA35}" type="pres">
      <dgm:prSet presAssocID="{925B50F4-A4B2-4C54-BA19-9A35C93C77FF}" presName="parTx" presStyleLbl="revTx" presStyleIdx="0" presStyleCnt="5">
        <dgm:presLayoutVars>
          <dgm:chMax val="1"/>
          <dgm:bulletEnabled val="1"/>
        </dgm:presLayoutVars>
      </dgm:prSet>
      <dgm:spPr/>
    </dgm:pt>
    <dgm:pt modelId="{C3FDBDB4-2A0A-4735-ABE7-4E0ADC99D922}" type="pres">
      <dgm:prSet presAssocID="{925B50F4-A4B2-4C54-BA19-9A35C93C77FF}" presName="bracket" presStyleLbl="parChTrans1D1" presStyleIdx="0" presStyleCnt="5"/>
      <dgm:spPr/>
    </dgm:pt>
    <dgm:pt modelId="{8717383F-2A31-4C77-966E-89D0D53CE0BC}" type="pres">
      <dgm:prSet presAssocID="{925B50F4-A4B2-4C54-BA19-9A35C93C77FF}" presName="spH" presStyleCnt="0"/>
      <dgm:spPr/>
    </dgm:pt>
    <dgm:pt modelId="{563FCA48-20DE-4F3A-A9E5-87768AC067F9}" type="pres">
      <dgm:prSet presAssocID="{925B50F4-A4B2-4C54-BA19-9A35C93C77FF}" presName="desTx" presStyleLbl="node1" presStyleIdx="0" presStyleCnt="5">
        <dgm:presLayoutVars>
          <dgm:bulletEnabled val="1"/>
        </dgm:presLayoutVars>
      </dgm:prSet>
      <dgm:spPr/>
    </dgm:pt>
    <dgm:pt modelId="{263347EE-81A6-4091-981D-9E875AAF0A71}" type="pres">
      <dgm:prSet presAssocID="{A0F3413D-F692-436C-A408-33A7C4D534AB}" presName="spV" presStyleCnt="0"/>
      <dgm:spPr/>
    </dgm:pt>
    <dgm:pt modelId="{FFB6131D-33EA-4A20-B501-D9E6A344FA61}" type="pres">
      <dgm:prSet presAssocID="{80FA3862-E550-4F65-91D2-FBD49063CF85}" presName="linNode" presStyleCnt="0"/>
      <dgm:spPr/>
    </dgm:pt>
    <dgm:pt modelId="{C1F936AE-DD38-4582-A06C-379FA74861B6}" type="pres">
      <dgm:prSet presAssocID="{80FA3862-E550-4F65-91D2-FBD49063CF85}" presName="parTx" presStyleLbl="revTx" presStyleIdx="1" presStyleCnt="5">
        <dgm:presLayoutVars>
          <dgm:chMax val="1"/>
          <dgm:bulletEnabled val="1"/>
        </dgm:presLayoutVars>
      </dgm:prSet>
      <dgm:spPr/>
    </dgm:pt>
    <dgm:pt modelId="{503FBB12-A0D7-4F07-8F96-DB88D9A43121}" type="pres">
      <dgm:prSet presAssocID="{80FA3862-E550-4F65-91D2-FBD49063CF85}" presName="bracket" presStyleLbl="parChTrans1D1" presStyleIdx="1" presStyleCnt="5"/>
      <dgm:spPr/>
    </dgm:pt>
    <dgm:pt modelId="{17446E2F-CAF0-4E6A-AC2F-AEE0CFD1CC57}" type="pres">
      <dgm:prSet presAssocID="{80FA3862-E550-4F65-91D2-FBD49063CF85}" presName="spH" presStyleCnt="0"/>
      <dgm:spPr/>
    </dgm:pt>
    <dgm:pt modelId="{12547F2E-0257-43C4-8F4D-DBEA8C1DF4F2}" type="pres">
      <dgm:prSet presAssocID="{80FA3862-E550-4F65-91D2-FBD49063CF85}" presName="desTx" presStyleLbl="node1" presStyleIdx="1" presStyleCnt="5">
        <dgm:presLayoutVars>
          <dgm:bulletEnabled val="1"/>
        </dgm:presLayoutVars>
      </dgm:prSet>
      <dgm:spPr/>
    </dgm:pt>
    <dgm:pt modelId="{1F7EFC60-7EC6-4C0B-9FB5-CED170A14D4D}" type="pres">
      <dgm:prSet presAssocID="{3E89C14C-3CAD-4D22-A27F-5080509E75CE}" presName="spV" presStyleCnt="0"/>
      <dgm:spPr/>
    </dgm:pt>
    <dgm:pt modelId="{CC00FCE7-F16F-4F91-B66C-E6205A2489F3}" type="pres">
      <dgm:prSet presAssocID="{E400123A-BBE2-43A4-9C85-C919EF0CB3D7}" presName="linNode" presStyleCnt="0"/>
      <dgm:spPr/>
    </dgm:pt>
    <dgm:pt modelId="{126F558D-EFF9-4B44-A765-9DC7CE213049}" type="pres">
      <dgm:prSet presAssocID="{E400123A-BBE2-43A4-9C85-C919EF0CB3D7}" presName="parTx" presStyleLbl="revTx" presStyleIdx="2" presStyleCnt="5">
        <dgm:presLayoutVars>
          <dgm:chMax val="1"/>
          <dgm:bulletEnabled val="1"/>
        </dgm:presLayoutVars>
      </dgm:prSet>
      <dgm:spPr/>
    </dgm:pt>
    <dgm:pt modelId="{3D4E86F4-98A4-41D2-92C5-E9E8F02A2B43}" type="pres">
      <dgm:prSet presAssocID="{E400123A-BBE2-43A4-9C85-C919EF0CB3D7}" presName="bracket" presStyleLbl="parChTrans1D1" presStyleIdx="2" presStyleCnt="5"/>
      <dgm:spPr/>
    </dgm:pt>
    <dgm:pt modelId="{065F09D4-DC1C-4AD7-99A2-C08FB93B6DB7}" type="pres">
      <dgm:prSet presAssocID="{E400123A-BBE2-43A4-9C85-C919EF0CB3D7}" presName="spH" presStyleCnt="0"/>
      <dgm:spPr/>
    </dgm:pt>
    <dgm:pt modelId="{01DEBD43-6B52-47F2-8393-D222AB0D52E7}" type="pres">
      <dgm:prSet presAssocID="{E400123A-BBE2-43A4-9C85-C919EF0CB3D7}" presName="desTx" presStyleLbl="node1" presStyleIdx="2" presStyleCnt="5">
        <dgm:presLayoutVars>
          <dgm:bulletEnabled val="1"/>
        </dgm:presLayoutVars>
      </dgm:prSet>
      <dgm:spPr/>
    </dgm:pt>
    <dgm:pt modelId="{AA69C965-4DB1-47D7-8525-4A9369556508}" type="pres">
      <dgm:prSet presAssocID="{76C1098A-9163-4617-8985-4D6CF0CD53E2}" presName="spV" presStyleCnt="0"/>
      <dgm:spPr/>
    </dgm:pt>
    <dgm:pt modelId="{7EDBAB21-A2C2-492D-8C73-D41FB7327CFB}" type="pres">
      <dgm:prSet presAssocID="{6C325E5F-2BDC-4271-8CEF-49F373375818}" presName="linNode" presStyleCnt="0"/>
      <dgm:spPr/>
    </dgm:pt>
    <dgm:pt modelId="{1716995D-F1B5-4799-BD27-483CE6325D80}" type="pres">
      <dgm:prSet presAssocID="{6C325E5F-2BDC-4271-8CEF-49F373375818}" presName="parTx" presStyleLbl="revTx" presStyleIdx="3" presStyleCnt="5">
        <dgm:presLayoutVars>
          <dgm:chMax val="1"/>
          <dgm:bulletEnabled val="1"/>
        </dgm:presLayoutVars>
      </dgm:prSet>
      <dgm:spPr/>
    </dgm:pt>
    <dgm:pt modelId="{5404AC1D-71DD-4798-A7CC-FF32CB212D41}" type="pres">
      <dgm:prSet presAssocID="{6C325E5F-2BDC-4271-8CEF-49F373375818}" presName="bracket" presStyleLbl="parChTrans1D1" presStyleIdx="3" presStyleCnt="5"/>
      <dgm:spPr/>
    </dgm:pt>
    <dgm:pt modelId="{E46D51D0-7D18-4333-AD0C-D8E804067BDB}" type="pres">
      <dgm:prSet presAssocID="{6C325E5F-2BDC-4271-8CEF-49F373375818}" presName="spH" presStyleCnt="0"/>
      <dgm:spPr/>
    </dgm:pt>
    <dgm:pt modelId="{E07BAFB4-83BD-4EAA-8C82-D5BEAFDFB07C}" type="pres">
      <dgm:prSet presAssocID="{6C325E5F-2BDC-4271-8CEF-49F373375818}" presName="desTx" presStyleLbl="node1" presStyleIdx="3" presStyleCnt="5">
        <dgm:presLayoutVars>
          <dgm:bulletEnabled val="1"/>
        </dgm:presLayoutVars>
      </dgm:prSet>
      <dgm:spPr/>
    </dgm:pt>
    <dgm:pt modelId="{28603EC4-8B1D-406E-B247-777BCBFB515C}" type="pres">
      <dgm:prSet presAssocID="{DEEADC85-0252-406C-9791-8CE63F2F64ED}" presName="spV" presStyleCnt="0"/>
      <dgm:spPr/>
    </dgm:pt>
    <dgm:pt modelId="{EFB2BFD6-483C-4360-A628-F5A2F7B3FAA0}" type="pres">
      <dgm:prSet presAssocID="{753AE225-12DE-45DF-8758-AF86C23BC108}" presName="linNode" presStyleCnt="0"/>
      <dgm:spPr/>
    </dgm:pt>
    <dgm:pt modelId="{C471EA0C-6D6C-4BEF-A3D2-44D7E28BB706}" type="pres">
      <dgm:prSet presAssocID="{753AE225-12DE-45DF-8758-AF86C23BC108}" presName="parTx" presStyleLbl="revTx" presStyleIdx="4" presStyleCnt="5">
        <dgm:presLayoutVars>
          <dgm:chMax val="1"/>
          <dgm:bulletEnabled val="1"/>
        </dgm:presLayoutVars>
      </dgm:prSet>
      <dgm:spPr/>
    </dgm:pt>
    <dgm:pt modelId="{6F8C7545-D6A3-4C33-AB3F-67C73260D24B}" type="pres">
      <dgm:prSet presAssocID="{753AE225-12DE-45DF-8758-AF86C23BC108}" presName="bracket" presStyleLbl="parChTrans1D1" presStyleIdx="4" presStyleCnt="5"/>
      <dgm:spPr/>
    </dgm:pt>
    <dgm:pt modelId="{3569C26A-7EB7-465E-87E9-BA7D5548B9E4}" type="pres">
      <dgm:prSet presAssocID="{753AE225-12DE-45DF-8758-AF86C23BC108}" presName="spH" presStyleCnt="0"/>
      <dgm:spPr/>
    </dgm:pt>
    <dgm:pt modelId="{D7CFADBD-F738-49CA-8A3D-1536BCFAA66F}" type="pres">
      <dgm:prSet presAssocID="{753AE225-12DE-45DF-8758-AF86C23BC108}" presName="desTx" presStyleLbl="node1" presStyleIdx="4" presStyleCnt="5">
        <dgm:presLayoutVars>
          <dgm:bulletEnabled val="1"/>
        </dgm:presLayoutVars>
      </dgm:prSet>
      <dgm:spPr/>
    </dgm:pt>
  </dgm:ptLst>
  <dgm:cxnLst>
    <dgm:cxn modelId="{2A803A04-70F7-4890-B858-760D4FB17E75}" srcId="{8937D5EF-C761-4079-973C-397B6EC5905D}" destId="{E400123A-BBE2-43A4-9C85-C919EF0CB3D7}" srcOrd="2" destOrd="0" parTransId="{BB466621-C5A9-4BCF-9046-C171C254A660}" sibTransId="{76C1098A-9163-4617-8985-4D6CF0CD53E2}"/>
    <dgm:cxn modelId="{85C6600D-C9BD-43A5-859C-FFD89705BD74}" srcId="{80FA3862-E550-4F65-91D2-FBD49063CF85}" destId="{59676CD6-02B6-4584-B8E5-6B5B7399311A}" srcOrd="0" destOrd="0" parTransId="{D4C13228-B6E5-4850-ACB8-4C6299FF86B3}" sibTransId="{B46B952D-7020-472F-A490-F880ACBBBAFB}"/>
    <dgm:cxn modelId="{287EFC0F-15D8-46B0-BEC5-FA5275B7EDB7}" srcId="{8937D5EF-C761-4079-973C-397B6EC5905D}" destId="{925B50F4-A4B2-4C54-BA19-9A35C93C77FF}" srcOrd="0" destOrd="0" parTransId="{63E67595-57D1-4F0A-97FD-C24F5B3A4BD4}" sibTransId="{A0F3413D-F692-436C-A408-33A7C4D534AB}"/>
    <dgm:cxn modelId="{BE141112-8A77-48A1-B735-0F6057B401C6}" srcId="{6C325E5F-2BDC-4271-8CEF-49F373375818}" destId="{07F49390-7448-4C9F-9D7B-FD0D285E5859}" srcOrd="0" destOrd="0" parTransId="{559880B4-C3B2-4C31-BA8D-1174F8CE3424}" sibTransId="{81164E58-35F4-4A93-A4AC-6F2099CBA7A2}"/>
    <dgm:cxn modelId="{6A770A28-0383-442F-A0C9-6AF103BBEFB2}" type="presOf" srcId="{90C207E4-9D93-467A-880F-8DD364B556F3}" destId="{12547F2E-0257-43C4-8F4D-DBEA8C1DF4F2}" srcOrd="0" destOrd="1" presId="urn:diagrams.loki3.com/BracketList#1"/>
    <dgm:cxn modelId="{B2CA452A-B0ED-4651-A396-B69C343DA036}" type="presOf" srcId="{017522F3-2A5C-4543-975F-9343ECB45D6F}" destId="{01DEBD43-6B52-47F2-8393-D222AB0D52E7}" srcOrd="0" destOrd="1" presId="urn:diagrams.loki3.com/BracketList#1"/>
    <dgm:cxn modelId="{6CF2E52F-0F4B-49C5-8BAB-A1EA046FCA83}" type="presOf" srcId="{925B50F4-A4B2-4C54-BA19-9A35C93C77FF}" destId="{0A453ABB-102B-4009-9FCA-2FFC8DAFBA35}" srcOrd="0" destOrd="0" presId="urn:diagrams.loki3.com/BracketList#1"/>
    <dgm:cxn modelId="{6C69F960-CA4C-41BC-9213-50788B1EBDB7}" type="presOf" srcId="{753AE225-12DE-45DF-8758-AF86C23BC108}" destId="{C471EA0C-6D6C-4BEF-A3D2-44D7E28BB706}" srcOrd="0" destOrd="0" presId="urn:diagrams.loki3.com/BracketList#1"/>
    <dgm:cxn modelId="{C1F27762-755B-49C8-8240-ACFC0F5C59BC}" type="presOf" srcId="{07F49390-7448-4C9F-9D7B-FD0D285E5859}" destId="{E07BAFB4-83BD-4EAA-8C82-D5BEAFDFB07C}" srcOrd="0" destOrd="0" presId="urn:diagrams.loki3.com/BracketList#1"/>
    <dgm:cxn modelId="{60F28A67-6A7A-40BA-8629-589918C33C17}" type="presOf" srcId="{E400123A-BBE2-43A4-9C85-C919EF0CB3D7}" destId="{126F558D-EFF9-4B44-A765-9DC7CE213049}" srcOrd="0" destOrd="0" presId="urn:diagrams.loki3.com/BracketList#1"/>
    <dgm:cxn modelId="{88959649-54FC-4521-B56D-EC5FA8E3A155}" srcId="{8937D5EF-C761-4079-973C-397B6EC5905D}" destId="{753AE225-12DE-45DF-8758-AF86C23BC108}" srcOrd="4" destOrd="0" parTransId="{BD40BC1B-2341-4AEF-80B3-8B8AF66B927E}" sibTransId="{03EA0745-A26C-4219-88A6-DFE8BAD457DF}"/>
    <dgm:cxn modelId="{B2C88950-A024-40D3-80F1-42E45CF2B877}" srcId="{80FA3862-E550-4F65-91D2-FBD49063CF85}" destId="{90C207E4-9D93-467A-880F-8DD364B556F3}" srcOrd="1" destOrd="0" parTransId="{0E3DC9FC-A7E8-494E-A866-C79D385F67E9}" sibTransId="{D15C49F7-4CE8-4695-83CC-B07A414F4B77}"/>
    <dgm:cxn modelId="{B31FB050-F403-4441-9701-D4E60BBFD071}" srcId="{753AE225-12DE-45DF-8758-AF86C23BC108}" destId="{4BB95065-B819-44BA-B7B2-3B1C3B045388}" srcOrd="0" destOrd="0" parTransId="{2E8611A2-19C5-4873-82CB-66A5E6F7FA18}" sibTransId="{F7AA222F-9AB2-49BB-BC0C-BCCB3556A22D}"/>
    <dgm:cxn modelId="{A1F80D73-4113-419A-9B0C-513A3FB79F5F}" type="presOf" srcId="{4BB95065-B819-44BA-B7B2-3B1C3B045388}" destId="{D7CFADBD-F738-49CA-8A3D-1536BCFAA66F}" srcOrd="0" destOrd="0" presId="urn:diagrams.loki3.com/BracketList#1"/>
    <dgm:cxn modelId="{AD9CD175-33B9-4582-8775-FDE72B865BBE}" type="presOf" srcId="{8937D5EF-C761-4079-973C-397B6EC5905D}" destId="{60B719FE-D0B0-48EC-84F4-0941BC9691BF}" srcOrd="0" destOrd="0" presId="urn:diagrams.loki3.com/BracketList#1"/>
    <dgm:cxn modelId="{3345F058-4157-49F6-8AB7-0974EBD22EA2}" srcId="{80FA3862-E550-4F65-91D2-FBD49063CF85}" destId="{19815236-A13C-4304-97D3-B8D60F411B0E}" srcOrd="2" destOrd="0" parTransId="{1665AD2E-B3E4-4E0D-A6EC-307445E9658A}" sibTransId="{8E15BD95-BD45-4656-B286-8D672A7AC8BD}"/>
    <dgm:cxn modelId="{AAF6A583-7A92-40A3-9FEF-E54780B7B3C8}" type="presOf" srcId="{40A95050-8302-4FDF-8F92-B3BF30AF4710}" destId="{563FCA48-20DE-4F3A-A9E5-87768AC067F9}" srcOrd="0" destOrd="0" presId="urn:diagrams.loki3.com/BracketList#1"/>
    <dgm:cxn modelId="{343F1988-A6C4-4D18-B1CF-163499AE7358}" srcId="{E400123A-BBE2-43A4-9C85-C919EF0CB3D7}" destId="{017522F3-2A5C-4543-975F-9343ECB45D6F}" srcOrd="1" destOrd="0" parTransId="{18E5C7AD-419E-49C8-925C-755C9E1BB5B3}" sibTransId="{6D39A5C3-73F3-43A9-92BD-C9125D81226B}"/>
    <dgm:cxn modelId="{EC5AED91-7A4F-4EC9-9A92-04BC4E6241D9}" type="presOf" srcId="{6C325E5F-2BDC-4271-8CEF-49F373375818}" destId="{1716995D-F1B5-4799-BD27-483CE6325D80}" srcOrd="0" destOrd="0" presId="urn:diagrams.loki3.com/BracketList#1"/>
    <dgm:cxn modelId="{8DDF1B94-DB17-40A5-BC4A-D6E2D1EA04D5}" type="presOf" srcId="{80FA3862-E550-4F65-91D2-FBD49063CF85}" destId="{C1F936AE-DD38-4582-A06C-379FA74861B6}" srcOrd="0" destOrd="0" presId="urn:diagrams.loki3.com/BracketList#1"/>
    <dgm:cxn modelId="{942EA49A-30A4-42CA-9EC9-8F95D4C2ED2D}" type="presOf" srcId="{19815236-A13C-4304-97D3-B8D60F411B0E}" destId="{12547F2E-0257-43C4-8F4D-DBEA8C1DF4F2}" srcOrd="0" destOrd="2" presId="urn:diagrams.loki3.com/BracketList#1"/>
    <dgm:cxn modelId="{F27D08A3-8E35-40D1-8364-D47BEF55F657}" srcId="{8937D5EF-C761-4079-973C-397B6EC5905D}" destId="{80FA3862-E550-4F65-91D2-FBD49063CF85}" srcOrd="1" destOrd="0" parTransId="{6E3929FB-15BA-4BF0-A9CF-3BFE6B6EA649}" sibTransId="{3E89C14C-3CAD-4D22-A27F-5080509E75CE}"/>
    <dgm:cxn modelId="{5193ACAC-C300-4BCB-BF71-90FFBBA4741A}" type="presOf" srcId="{105194CE-03EE-4A7C-963C-078111835F83}" destId="{01DEBD43-6B52-47F2-8393-D222AB0D52E7}" srcOrd="0" destOrd="0" presId="urn:diagrams.loki3.com/BracketList#1"/>
    <dgm:cxn modelId="{005DA9C2-FADF-4385-B739-9B4524C8094D}" srcId="{8937D5EF-C761-4079-973C-397B6EC5905D}" destId="{6C325E5F-2BDC-4271-8CEF-49F373375818}" srcOrd="3" destOrd="0" parTransId="{80985F24-0A74-48E7-83CF-5FA599E71B72}" sibTransId="{DEEADC85-0252-406C-9791-8CE63F2F64ED}"/>
    <dgm:cxn modelId="{B42400CB-ED59-4BE8-BE10-6C634F025A5A}" srcId="{E400123A-BBE2-43A4-9C85-C919EF0CB3D7}" destId="{105194CE-03EE-4A7C-963C-078111835F83}" srcOrd="0" destOrd="0" parTransId="{F938DE59-DF72-4591-9418-9258B206AAFC}" sibTransId="{7197D501-6B8C-4433-B2A4-5B55AA8146ED}"/>
    <dgm:cxn modelId="{5E1FDBD2-CC66-4141-88A5-C31D99E74537}" srcId="{925B50F4-A4B2-4C54-BA19-9A35C93C77FF}" destId="{40A95050-8302-4FDF-8F92-B3BF30AF4710}" srcOrd="0" destOrd="0" parTransId="{88001D30-4CE1-4D64-87BF-0E3AFC631FF5}" sibTransId="{B7A8395B-B199-4B09-B8FD-3DC562E55CFE}"/>
    <dgm:cxn modelId="{06E035DB-E6E9-4DC3-8F9F-5F02272E7777}" type="presOf" srcId="{59676CD6-02B6-4584-B8E5-6B5B7399311A}" destId="{12547F2E-0257-43C4-8F4D-DBEA8C1DF4F2}" srcOrd="0" destOrd="0" presId="urn:diagrams.loki3.com/BracketList#1"/>
    <dgm:cxn modelId="{13FA404E-6429-43EC-ACE7-2825FF13CBE0}" type="presParOf" srcId="{60B719FE-D0B0-48EC-84F4-0941BC9691BF}" destId="{275212A2-0967-4DE9-987D-53D80404CB0A}" srcOrd="0" destOrd="0" presId="urn:diagrams.loki3.com/BracketList#1"/>
    <dgm:cxn modelId="{2C59F8E7-84FC-4F95-8E3C-F82CA3058417}" type="presParOf" srcId="{275212A2-0967-4DE9-987D-53D80404CB0A}" destId="{0A453ABB-102B-4009-9FCA-2FFC8DAFBA35}" srcOrd="0" destOrd="0" presId="urn:diagrams.loki3.com/BracketList#1"/>
    <dgm:cxn modelId="{FC0CC199-94AB-4A05-9FEE-270E21786FC2}" type="presParOf" srcId="{275212A2-0967-4DE9-987D-53D80404CB0A}" destId="{C3FDBDB4-2A0A-4735-ABE7-4E0ADC99D922}" srcOrd="1" destOrd="0" presId="urn:diagrams.loki3.com/BracketList#1"/>
    <dgm:cxn modelId="{2F6B2CE9-922B-465C-A00D-CBCE62D556B4}" type="presParOf" srcId="{275212A2-0967-4DE9-987D-53D80404CB0A}" destId="{8717383F-2A31-4C77-966E-89D0D53CE0BC}" srcOrd="2" destOrd="0" presId="urn:diagrams.loki3.com/BracketList#1"/>
    <dgm:cxn modelId="{63417727-5C4E-4431-B640-FAF6830DA6DE}" type="presParOf" srcId="{275212A2-0967-4DE9-987D-53D80404CB0A}" destId="{563FCA48-20DE-4F3A-A9E5-87768AC067F9}" srcOrd="3" destOrd="0" presId="urn:diagrams.loki3.com/BracketList#1"/>
    <dgm:cxn modelId="{8689C1A3-3C01-4184-A372-7D54897B5F92}" type="presParOf" srcId="{60B719FE-D0B0-48EC-84F4-0941BC9691BF}" destId="{263347EE-81A6-4091-981D-9E875AAF0A71}" srcOrd="1" destOrd="0" presId="urn:diagrams.loki3.com/BracketList#1"/>
    <dgm:cxn modelId="{05FA4D92-5A86-4112-8FCB-33BE7C31FFD4}" type="presParOf" srcId="{60B719FE-D0B0-48EC-84F4-0941BC9691BF}" destId="{FFB6131D-33EA-4A20-B501-D9E6A344FA61}" srcOrd="2" destOrd="0" presId="urn:diagrams.loki3.com/BracketList#1"/>
    <dgm:cxn modelId="{E4E64CB6-87E8-45C2-BABE-146604961D86}" type="presParOf" srcId="{FFB6131D-33EA-4A20-B501-D9E6A344FA61}" destId="{C1F936AE-DD38-4582-A06C-379FA74861B6}" srcOrd="0" destOrd="0" presId="urn:diagrams.loki3.com/BracketList#1"/>
    <dgm:cxn modelId="{2D72CE1D-694C-4D60-9CC5-7E0EBAD7E60D}" type="presParOf" srcId="{FFB6131D-33EA-4A20-B501-D9E6A344FA61}" destId="{503FBB12-A0D7-4F07-8F96-DB88D9A43121}" srcOrd="1" destOrd="0" presId="urn:diagrams.loki3.com/BracketList#1"/>
    <dgm:cxn modelId="{DBA55AEB-68D7-4B6D-893E-6FACAE6298FB}" type="presParOf" srcId="{FFB6131D-33EA-4A20-B501-D9E6A344FA61}" destId="{17446E2F-CAF0-4E6A-AC2F-AEE0CFD1CC57}" srcOrd="2" destOrd="0" presId="urn:diagrams.loki3.com/BracketList#1"/>
    <dgm:cxn modelId="{BB2614BD-74B1-426E-9A7D-B4E7ED61CFC1}" type="presParOf" srcId="{FFB6131D-33EA-4A20-B501-D9E6A344FA61}" destId="{12547F2E-0257-43C4-8F4D-DBEA8C1DF4F2}" srcOrd="3" destOrd="0" presId="urn:diagrams.loki3.com/BracketList#1"/>
    <dgm:cxn modelId="{5C0D698D-3591-4634-BD98-51B7BBC612E8}" type="presParOf" srcId="{60B719FE-D0B0-48EC-84F4-0941BC9691BF}" destId="{1F7EFC60-7EC6-4C0B-9FB5-CED170A14D4D}" srcOrd="3" destOrd="0" presId="urn:diagrams.loki3.com/BracketList#1"/>
    <dgm:cxn modelId="{2E852141-3401-4846-A215-AC994C53F72B}" type="presParOf" srcId="{60B719FE-D0B0-48EC-84F4-0941BC9691BF}" destId="{CC00FCE7-F16F-4F91-B66C-E6205A2489F3}" srcOrd="4" destOrd="0" presId="urn:diagrams.loki3.com/BracketList#1"/>
    <dgm:cxn modelId="{D7548F09-117D-4FA6-AB85-B34CF88BA9DC}" type="presParOf" srcId="{CC00FCE7-F16F-4F91-B66C-E6205A2489F3}" destId="{126F558D-EFF9-4B44-A765-9DC7CE213049}" srcOrd="0" destOrd="0" presId="urn:diagrams.loki3.com/BracketList#1"/>
    <dgm:cxn modelId="{94CE26EF-439F-4B4B-B417-93C51BE4C493}" type="presParOf" srcId="{CC00FCE7-F16F-4F91-B66C-E6205A2489F3}" destId="{3D4E86F4-98A4-41D2-92C5-E9E8F02A2B43}" srcOrd="1" destOrd="0" presId="urn:diagrams.loki3.com/BracketList#1"/>
    <dgm:cxn modelId="{E7CB087A-2A46-43B9-B2C6-17B86DA3BAE0}" type="presParOf" srcId="{CC00FCE7-F16F-4F91-B66C-E6205A2489F3}" destId="{065F09D4-DC1C-4AD7-99A2-C08FB93B6DB7}" srcOrd="2" destOrd="0" presId="urn:diagrams.loki3.com/BracketList#1"/>
    <dgm:cxn modelId="{4A2571BF-9D75-40AA-BC2E-A6EF486F33C2}" type="presParOf" srcId="{CC00FCE7-F16F-4F91-B66C-E6205A2489F3}" destId="{01DEBD43-6B52-47F2-8393-D222AB0D52E7}" srcOrd="3" destOrd="0" presId="urn:diagrams.loki3.com/BracketList#1"/>
    <dgm:cxn modelId="{CC9CC848-1160-4383-A403-725B72355A32}" type="presParOf" srcId="{60B719FE-D0B0-48EC-84F4-0941BC9691BF}" destId="{AA69C965-4DB1-47D7-8525-4A9369556508}" srcOrd="5" destOrd="0" presId="urn:diagrams.loki3.com/BracketList#1"/>
    <dgm:cxn modelId="{25EFA22F-FDA5-4EFF-9A25-B194C8768E31}" type="presParOf" srcId="{60B719FE-D0B0-48EC-84F4-0941BC9691BF}" destId="{7EDBAB21-A2C2-492D-8C73-D41FB7327CFB}" srcOrd="6" destOrd="0" presId="urn:diagrams.loki3.com/BracketList#1"/>
    <dgm:cxn modelId="{5963C232-7053-44D4-AB7E-D219238EC90E}" type="presParOf" srcId="{7EDBAB21-A2C2-492D-8C73-D41FB7327CFB}" destId="{1716995D-F1B5-4799-BD27-483CE6325D80}" srcOrd="0" destOrd="0" presId="urn:diagrams.loki3.com/BracketList#1"/>
    <dgm:cxn modelId="{EE899C24-E7CC-4D26-A8A8-0C5937A930A2}" type="presParOf" srcId="{7EDBAB21-A2C2-492D-8C73-D41FB7327CFB}" destId="{5404AC1D-71DD-4798-A7CC-FF32CB212D41}" srcOrd="1" destOrd="0" presId="urn:diagrams.loki3.com/BracketList#1"/>
    <dgm:cxn modelId="{92AAD99D-5CC1-4FD2-8E0A-CCAEF325CD67}" type="presParOf" srcId="{7EDBAB21-A2C2-492D-8C73-D41FB7327CFB}" destId="{E46D51D0-7D18-4333-AD0C-D8E804067BDB}" srcOrd="2" destOrd="0" presId="urn:diagrams.loki3.com/BracketList#1"/>
    <dgm:cxn modelId="{A632F564-60AB-47D8-95E0-119A45A7735E}" type="presParOf" srcId="{7EDBAB21-A2C2-492D-8C73-D41FB7327CFB}" destId="{E07BAFB4-83BD-4EAA-8C82-D5BEAFDFB07C}" srcOrd="3" destOrd="0" presId="urn:diagrams.loki3.com/BracketList#1"/>
    <dgm:cxn modelId="{CFF3AC8F-158C-43CB-95F8-D8D5D93FE7E8}" type="presParOf" srcId="{60B719FE-D0B0-48EC-84F4-0941BC9691BF}" destId="{28603EC4-8B1D-406E-B247-777BCBFB515C}" srcOrd="7" destOrd="0" presId="urn:diagrams.loki3.com/BracketList#1"/>
    <dgm:cxn modelId="{47235FCB-A12A-407D-9C49-A5B15AF182C2}" type="presParOf" srcId="{60B719FE-D0B0-48EC-84F4-0941BC9691BF}" destId="{EFB2BFD6-483C-4360-A628-F5A2F7B3FAA0}" srcOrd="8" destOrd="0" presId="urn:diagrams.loki3.com/BracketList#1"/>
    <dgm:cxn modelId="{1981C2C7-66D1-4412-81B7-E1B361C98A1C}" type="presParOf" srcId="{EFB2BFD6-483C-4360-A628-F5A2F7B3FAA0}" destId="{C471EA0C-6D6C-4BEF-A3D2-44D7E28BB706}" srcOrd="0" destOrd="0" presId="urn:diagrams.loki3.com/BracketList#1"/>
    <dgm:cxn modelId="{6BAFD543-479D-4A0A-8E1F-2961D4C9F87C}" type="presParOf" srcId="{EFB2BFD6-483C-4360-A628-F5A2F7B3FAA0}" destId="{6F8C7545-D6A3-4C33-AB3F-67C73260D24B}" srcOrd="1" destOrd="0" presId="urn:diagrams.loki3.com/BracketList#1"/>
    <dgm:cxn modelId="{DA346787-74E7-4451-A328-4BFBE7AEA358}" type="presParOf" srcId="{EFB2BFD6-483C-4360-A628-F5A2F7B3FAA0}" destId="{3569C26A-7EB7-465E-87E9-BA7D5548B9E4}" srcOrd="2" destOrd="0" presId="urn:diagrams.loki3.com/BracketList#1"/>
    <dgm:cxn modelId="{84D712FF-46C2-47EC-96EC-78C57792344D}" type="presParOf" srcId="{EFB2BFD6-483C-4360-A628-F5A2F7B3FAA0}" destId="{D7CFADBD-F738-49CA-8A3D-1536BCFAA66F}" srcOrd="3" destOrd="0" presId="urn:diagrams.loki3.com/BracketList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027D87-60EE-4453-9D4E-AC367EA33B9A}">
      <dsp:nvSpPr>
        <dsp:cNvPr id="0" name=""/>
        <dsp:cNvSpPr/>
      </dsp:nvSpPr>
      <dsp:spPr>
        <a:xfrm rot="5400000">
          <a:off x="5861745" y="-2588377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Research techniques should be in line with the goals of the study and the research questions. </a:t>
          </a:r>
          <a:endParaRPr lang="en-US" sz="1600" kern="1200" cap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218687" y="75965"/>
        <a:ext cx="5700828" cy="393428"/>
      </dsp:txXfrm>
    </dsp:sp>
    <dsp:sp modelId="{79744A4C-1086-4CF1-A181-FBD7BBEE2248}">
      <dsp:nvSpPr>
        <dsp:cNvPr id="0" name=""/>
        <dsp:cNvSpPr/>
      </dsp:nvSpPr>
      <dsp:spPr>
        <a:xfrm>
          <a:off x="0" y="180"/>
          <a:ext cx="3218688" cy="54499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Validity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6604" y="26784"/>
        <a:ext cx="3165480" cy="491787"/>
      </dsp:txXfrm>
    </dsp:sp>
    <dsp:sp modelId="{F85A2D42-C78E-499E-BE76-DA77B3DD10FC}">
      <dsp:nvSpPr>
        <dsp:cNvPr id="0" name=""/>
        <dsp:cNvSpPr/>
      </dsp:nvSpPr>
      <dsp:spPr>
        <a:xfrm rot="5400000">
          <a:off x="5861745" y="-2016132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962823"/>
            <a:satOff val="-3262"/>
            <a:lumOff val="-41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962823"/>
              <a:satOff val="-3262"/>
              <a:lumOff val="-4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Samples must be impartial, rationally supported, and in line with the study plan. </a:t>
          </a:r>
        </a:p>
      </dsp:txBody>
      <dsp:txXfrm rot="-5400000">
        <a:off x="3218687" y="648210"/>
        <a:ext cx="5700828" cy="393428"/>
      </dsp:txXfrm>
    </dsp:sp>
    <dsp:sp modelId="{49E0A6B1-84F6-49C2-BDC5-C829911D42C5}">
      <dsp:nvSpPr>
        <dsp:cNvPr id="0" name=""/>
        <dsp:cNvSpPr/>
      </dsp:nvSpPr>
      <dsp:spPr>
        <a:xfrm>
          <a:off x="0" y="572425"/>
          <a:ext cx="3218688" cy="544995"/>
        </a:xfrm>
        <a:prstGeom prst="roundRect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Sampling</a:t>
          </a:r>
        </a:p>
      </dsp:txBody>
      <dsp:txXfrm>
        <a:off x="26604" y="599029"/>
        <a:ext cx="3165480" cy="491787"/>
      </dsp:txXfrm>
    </dsp:sp>
    <dsp:sp modelId="{6E8DD901-026E-4654-80D5-1B39E8DA2D6B}">
      <dsp:nvSpPr>
        <dsp:cNvPr id="0" name=""/>
        <dsp:cNvSpPr/>
      </dsp:nvSpPr>
      <dsp:spPr>
        <a:xfrm rot="5400000">
          <a:off x="5861745" y="-1443887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1925647"/>
            <a:satOff val="-6523"/>
            <a:lumOff val="-83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925647"/>
              <a:satOff val="-6523"/>
              <a:lumOff val="-8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is important to safeguard and maintain participant names and data. </a:t>
          </a:r>
        </a:p>
      </dsp:txBody>
      <dsp:txXfrm rot="-5400000">
        <a:off x="3218687" y="1220455"/>
        <a:ext cx="5700828" cy="393428"/>
      </dsp:txXfrm>
    </dsp:sp>
    <dsp:sp modelId="{040748ED-A1F9-498B-8C8D-E433419364FC}">
      <dsp:nvSpPr>
        <dsp:cNvPr id="0" name=""/>
        <dsp:cNvSpPr/>
      </dsp:nvSpPr>
      <dsp:spPr>
        <a:xfrm>
          <a:off x="0" y="1144670"/>
          <a:ext cx="3218688" cy="544995"/>
        </a:xfrm>
        <a:prstGeom prst="roundRect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Confidentiality</a:t>
          </a:r>
        </a:p>
      </dsp:txBody>
      <dsp:txXfrm>
        <a:off x="26604" y="1171274"/>
        <a:ext cx="3165480" cy="491787"/>
      </dsp:txXfrm>
    </dsp:sp>
    <dsp:sp modelId="{61629242-89F1-424F-947F-A0E49AE9E3AD}">
      <dsp:nvSpPr>
        <dsp:cNvPr id="0" name=""/>
        <dsp:cNvSpPr/>
      </dsp:nvSpPr>
      <dsp:spPr>
        <a:xfrm rot="5400000">
          <a:off x="5861745" y="-871642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2888470"/>
            <a:satOff val="-9785"/>
            <a:lumOff val="-1255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888470"/>
              <a:satOff val="-9785"/>
              <a:lumOff val="-125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When include vulnerable populations in research, more caution should be used. </a:t>
          </a:r>
          <a:endParaRPr lang="en-US" sz="1600" kern="1200" cap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218687" y="1792700"/>
        <a:ext cx="5700828" cy="393428"/>
      </dsp:txXfrm>
    </dsp:sp>
    <dsp:sp modelId="{AA05F627-D4D1-437E-8B44-F27DFA7D159E}">
      <dsp:nvSpPr>
        <dsp:cNvPr id="0" name=""/>
        <dsp:cNvSpPr/>
      </dsp:nvSpPr>
      <dsp:spPr>
        <a:xfrm>
          <a:off x="0" y="1716915"/>
          <a:ext cx="3218688" cy="544995"/>
        </a:xfrm>
        <a:prstGeom prst="roundRect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Vulnerable populations</a:t>
          </a:r>
        </a:p>
      </dsp:txBody>
      <dsp:txXfrm>
        <a:off x="26604" y="1743519"/>
        <a:ext cx="3165480" cy="491787"/>
      </dsp:txXfrm>
    </dsp:sp>
    <dsp:sp modelId="{D904B2FD-13B0-4813-A3FA-58ACAD247919}">
      <dsp:nvSpPr>
        <dsp:cNvPr id="0" name=""/>
        <dsp:cNvSpPr/>
      </dsp:nvSpPr>
      <dsp:spPr>
        <a:xfrm rot="5400000">
          <a:off x="5861745" y="-299398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3851293"/>
            <a:satOff val="-13047"/>
            <a:lumOff val="-167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851293"/>
              <a:satOff val="-13047"/>
              <a:lumOff val="-167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All information on the study's possible hazards and benefits should be provided to participants. </a:t>
          </a:r>
        </a:p>
      </dsp:txBody>
      <dsp:txXfrm rot="-5400000">
        <a:off x="3218687" y="2364944"/>
        <a:ext cx="5700828" cy="393428"/>
      </dsp:txXfrm>
    </dsp:sp>
    <dsp:sp modelId="{CA349294-F264-4167-A38C-258BB24E38F3}">
      <dsp:nvSpPr>
        <dsp:cNvPr id="0" name=""/>
        <dsp:cNvSpPr/>
      </dsp:nvSpPr>
      <dsp:spPr>
        <a:xfrm>
          <a:off x="0" y="2289160"/>
          <a:ext cx="3218688" cy="544995"/>
        </a:xfrm>
        <a:prstGeom prst="roundRect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Informed Consent</a:t>
          </a:r>
        </a:p>
      </dsp:txBody>
      <dsp:txXfrm>
        <a:off x="26604" y="2315764"/>
        <a:ext cx="3165480" cy="491787"/>
      </dsp:txXfrm>
    </dsp:sp>
    <dsp:sp modelId="{CFBEBB71-E960-4598-BA8D-E3754408FE55}">
      <dsp:nvSpPr>
        <dsp:cNvPr id="0" name=""/>
        <dsp:cNvSpPr/>
      </dsp:nvSpPr>
      <dsp:spPr>
        <a:xfrm rot="5400000">
          <a:off x="5861745" y="272846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4814116"/>
            <a:satOff val="-16309"/>
            <a:lumOff val="-209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814116"/>
              <a:satOff val="-16309"/>
              <a:lumOff val="-20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Researchers must not pass off someone else's work as their own or claim originality for work they have done in many formats. </a:t>
          </a:r>
        </a:p>
      </dsp:txBody>
      <dsp:txXfrm rot="-5400000">
        <a:off x="3218687" y="2937188"/>
        <a:ext cx="5700828" cy="393428"/>
      </dsp:txXfrm>
    </dsp:sp>
    <dsp:sp modelId="{2E1BF880-ECEE-4F1E-8542-1D4A644D495B}">
      <dsp:nvSpPr>
        <dsp:cNvPr id="0" name=""/>
        <dsp:cNvSpPr/>
      </dsp:nvSpPr>
      <dsp:spPr>
        <a:xfrm>
          <a:off x="0" y="2861405"/>
          <a:ext cx="3218688" cy="544995"/>
        </a:xfrm>
        <a:prstGeom prst="roundRect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Plagiarism</a:t>
          </a:r>
        </a:p>
      </dsp:txBody>
      <dsp:txXfrm>
        <a:off x="26604" y="2888009"/>
        <a:ext cx="3165480" cy="491787"/>
      </dsp:txXfrm>
    </dsp:sp>
    <dsp:sp modelId="{92906FE6-73F4-4B94-9D86-3FED6A45C2A6}">
      <dsp:nvSpPr>
        <dsp:cNvPr id="0" name=""/>
        <dsp:cNvSpPr/>
      </dsp:nvSpPr>
      <dsp:spPr>
        <a:xfrm rot="5400000">
          <a:off x="5861745" y="845091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5776939"/>
            <a:satOff val="-19570"/>
            <a:lumOff val="-251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776939"/>
              <a:satOff val="-19570"/>
              <a:lumOff val="-25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is immoral to manipulate or change the results of research. </a:t>
          </a:r>
        </a:p>
      </dsp:txBody>
      <dsp:txXfrm rot="-5400000">
        <a:off x="3218687" y="3509433"/>
        <a:ext cx="5700828" cy="393428"/>
      </dsp:txXfrm>
    </dsp:sp>
    <dsp:sp modelId="{D0593B52-0622-4507-9531-8AC663CFE884}">
      <dsp:nvSpPr>
        <dsp:cNvPr id="0" name=""/>
        <dsp:cNvSpPr/>
      </dsp:nvSpPr>
      <dsp:spPr>
        <a:xfrm>
          <a:off x="0" y="3433650"/>
          <a:ext cx="3218688" cy="544995"/>
        </a:xfrm>
        <a:prstGeom prst="roundRect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Fabrication</a:t>
          </a:r>
        </a:p>
      </dsp:txBody>
      <dsp:txXfrm>
        <a:off x="26604" y="3460254"/>
        <a:ext cx="3165480" cy="491787"/>
      </dsp:txXfrm>
    </dsp:sp>
    <dsp:sp modelId="{7F63D559-B2C0-40D6-91E5-D8EC7A807471}">
      <dsp:nvSpPr>
        <dsp:cNvPr id="0" name=""/>
        <dsp:cNvSpPr/>
      </dsp:nvSpPr>
      <dsp:spPr>
        <a:xfrm rot="5400000">
          <a:off x="5861745" y="1417336"/>
          <a:ext cx="435996" cy="5722112"/>
        </a:xfrm>
        <a:prstGeom prst="round2Same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fake their findings, scientists shouldn't alter their data or leave out important details.</a:t>
          </a:r>
          <a:endParaRPr lang="en-US" sz="1600" kern="1200" dirty="0"/>
        </a:p>
      </dsp:txBody>
      <dsp:txXfrm rot="-5400000">
        <a:off x="3218687" y="4081678"/>
        <a:ext cx="5700828" cy="393428"/>
      </dsp:txXfrm>
    </dsp:sp>
    <dsp:sp modelId="{63B8F529-4F81-49C8-A1E6-C5A49ABA3F69}">
      <dsp:nvSpPr>
        <dsp:cNvPr id="0" name=""/>
        <dsp:cNvSpPr/>
      </dsp:nvSpPr>
      <dsp:spPr>
        <a:xfrm>
          <a:off x="0" y="4005895"/>
          <a:ext cx="3218688" cy="54499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Falsification</a:t>
          </a:r>
        </a:p>
      </dsp:txBody>
      <dsp:txXfrm>
        <a:off x="26604" y="4032499"/>
        <a:ext cx="3165480" cy="4917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DA584-2A93-4289-8A03-698F06622FF6}">
      <dsp:nvSpPr>
        <dsp:cNvPr id="0" name=""/>
        <dsp:cNvSpPr/>
      </dsp:nvSpPr>
      <dsp:spPr>
        <a:xfrm>
          <a:off x="-5073377" y="-777534"/>
          <a:ext cx="6044224" cy="6044224"/>
        </a:xfrm>
        <a:prstGeom prst="blockArc">
          <a:avLst>
            <a:gd name="adj1" fmla="val 18900000"/>
            <a:gd name="adj2" fmla="val 2700000"/>
            <a:gd name="adj3" fmla="val 357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12AC6C-6909-4736-84C2-94579BA7E539}">
      <dsp:nvSpPr>
        <dsp:cNvPr id="0" name=""/>
        <dsp:cNvSpPr/>
      </dsp:nvSpPr>
      <dsp:spPr>
        <a:xfrm>
          <a:off x="314914" y="204076"/>
          <a:ext cx="9988355" cy="40797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Deception (issues of full disclosure)</a:t>
          </a:r>
        </a:p>
      </dsp:txBody>
      <dsp:txXfrm>
        <a:off x="314914" y="204076"/>
        <a:ext cx="9988355" cy="407974"/>
      </dsp:txXfrm>
    </dsp:sp>
    <dsp:sp modelId="{2BF8032A-ABE2-4269-B86C-47740D8525C7}">
      <dsp:nvSpPr>
        <dsp:cNvPr id="0" name=""/>
        <dsp:cNvSpPr/>
      </dsp:nvSpPr>
      <dsp:spPr>
        <a:xfrm>
          <a:off x="59930" y="153080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FF41A6F-096A-4071-B7DF-0243D3DC540D}">
      <dsp:nvSpPr>
        <dsp:cNvPr id="0" name=""/>
        <dsp:cNvSpPr/>
      </dsp:nvSpPr>
      <dsp:spPr>
        <a:xfrm>
          <a:off x="684371" y="816397"/>
          <a:ext cx="9618898" cy="407974"/>
        </a:xfrm>
        <a:prstGeom prst="rect">
          <a:avLst/>
        </a:prstGeom>
        <a:gradFill rotWithShape="0">
          <a:gsLst>
            <a:gs pos="0">
              <a:schemeClr val="accent5">
                <a:hueOff val="-1126424"/>
                <a:satOff val="-2903"/>
                <a:lumOff val="-196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126424"/>
                <a:satOff val="-2903"/>
                <a:lumOff val="-196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126424"/>
                <a:satOff val="-2903"/>
                <a:lumOff val="-196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Conducting research that does not have a scientific base (ill-formed problem statement) </a:t>
          </a:r>
        </a:p>
      </dsp:txBody>
      <dsp:txXfrm>
        <a:off x="684371" y="816397"/>
        <a:ext cx="9618898" cy="407974"/>
      </dsp:txXfrm>
    </dsp:sp>
    <dsp:sp modelId="{A923D701-A6BB-4A8A-9E03-65FD24E513C2}">
      <dsp:nvSpPr>
        <dsp:cNvPr id="0" name=""/>
        <dsp:cNvSpPr/>
      </dsp:nvSpPr>
      <dsp:spPr>
        <a:xfrm>
          <a:off x="429387" y="765400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126424"/>
              <a:satOff val="-2903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817C012-7227-4BFA-8161-2BAC3D1EC5E0}">
      <dsp:nvSpPr>
        <dsp:cNvPr id="0" name=""/>
        <dsp:cNvSpPr/>
      </dsp:nvSpPr>
      <dsp:spPr>
        <a:xfrm>
          <a:off x="886832" y="1428269"/>
          <a:ext cx="9416437" cy="407974"/>
        </a:xfrm>
        <a:prstGeom prst="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Lack of objectivity and integrity in the design and conduct of research</a:t>
          </a:r>
        </a:p>
      </dsp:txBody>
      <dsp:txXfrm>
        <a:off x="886832" y="1428269"/>
        <a:ext cx="9416437" cy="407974"/>
      </dsp:txXfrm>
    </dsp:sp>
    <dsp:sp modelId="{425AEFB4-3184-41A1-878E-404F4E735B6F}">
      <dsp:nvSpPr>
        <dsp:cNvPr id="0" name=""/>
        <dsp:cNvSpPr/>
      </dsp:nvSpPr>
      <dsp:spPr>
        <a:xfrm>
          <a:off x="631848" y="1377272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5B3CFA8-D45D-449E-A6D8-FBC907EC0C24}">
      <dsp:nvSpPr>
        <dsp:cNvPr id="0" name=""/>
        <dsp:cNvSpPr/>
      </dsp:nvSpPr>
      <dsp:spPr>
        <a:xfrm>
          <a:off x="951476" y="2040590"/>
          <a:ext cx="9351793" cy="407974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Fabrication  or falsification of data</a:t>
          </a:r>
        </a:p>
      </dsp:txBody>
      <dsp:txXfrm>
        <a:off x="951476" y="2040590"/>
        <a:ext cx="9351793" cy="407974"/>
      </dsp:txXfrm>
    </dsp:sp>
    <dsp:sp modelId="{ACC03640-A0CD-4B24-BDD1-05A20F48622D}">
      <dsp:nvSpPr>
        <dsp:cNvPr id="0" name=""/>
        <dsp:cNvSpPr/>
      </dsp:nvSpPr>
      <dsp:spPr>
        <a:xfrm>
          <a:off x="696492" y="1989593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1B085DE-835B-411D-BC46-5A8D72921BC9}">
      <dsp:nvSpPr>
        <dsp:cNvPr id="0" name=""/>
        <dsp:cNvSpPr/>
      </dsp:nvSpPr>
      <dsp:spPr>
        <a:xfrm>
          <a:off x="886832" y="2652911"/>
          <a:ext cx="9416437" cy="407974"/>
        </a:xfrm>
        <a:prstGeom prst="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following the appropriate ascription of authorship to a publication</a:t>
          </a:r>
        </a:p>
      </dsp:txBody>
      <dsp:txXfrm>
        <a:off x="886832" y="2652911"/>
        <a:ext cx="9416437" cy="407974"/>
      </dsp:txXfrm>
    </dsp:sp>
    <dsp:sp modelId="{D5F6CAC1-031D-4AB0-99AF-64B06B9418B4}">
      <dsp:nvSpPr>
        <dsp:cNvPr id="0" name=""/>
        <dsp:cNvSpPr/>
      </dsp:nvSpPr>
      <dsp:spPr>
        <a:xfrm>
          <a:off x="631848" y="2601914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469464B-1B56-4E7F-8003-712F12BA53AA}">
      <dsp:nvSpPr>
        <dsp:cNvPr id="0" name=""/>
        <dsp:cNvSpPr/>
      </dsp:nvSpPr>
      <dsp:spPr>
        <a:xfrm>
          <a:off x="684371" y="3264782"/>
          <a:ext cx="9618898" cy="407974"/>
        </a:xfrm>
        <a:prstGeom prst="rect">
          <a:avLst/>
        </a:prstGeom>
        <a:gradFill rotWithShape="0">
          <a:gsLst>
            <a:gs pos="0">
              <a:schemeClr val="accent5">
                <a:hueOff val="-5632119"/>
                <a:satOff val="-14516"/>
                <a:lumOff val="-980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632119"/>
                <a:satOff val="-14516"/>
                <a:lumOff val="-980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632119"/>
                <a:satOff val="-14516"/>
                <a:lumOff val="-980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tx2"/>
            </a:buClr>
            <a:buFont typeface="Wingdings" charset="2"/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respecting the right to: privacy, anonymity and confidentiality, and vulnerable groups</a:t>
          </a:r>
        </a:p>
      </dsp:txBody>
      <dsp:txXfrm>
        <a:off x="684371" y="3264782"/>
        <a:ext cx="9618898" cy="407974"/>
      </dsp:txXfrm>
    </dsp:sp>
    <dsp:sp modelId="{04C090F9-D49F-4088-AA83-6D975A466A73}">
      <dsp:nvSpPr>
        <dsp:cNvPr id="0" name=""/>
        <dsp:cNvSpPr/>
      </dsp:nvSpPr>
      <dsp:spPr>
        <a:xfrm>
          <a:off x="429387" y="3213786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632119"/>
              <a:satOff val="-14516"/>
              <a:lumOff val="-980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365C344-2DD4-4DDA-968B-4AFD6140000E}">
      <dsp:nvSpPr>
        <dsp:cNvPr id="0" name=""/>
        <dsp:cNvSpPr/>
      </dsp:nvSpPr>
      <dsp:spPr>
        <a:xfrm>
          <a:off x="314914" y="3877103"/>
          <a:ext cx="9988355" cy="407974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3830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ZA" sz="2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Not having due consideration for the environment</a:t>
          </a:r>
          <a:endParaRPr lang="en-US" sz="22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4914" y="3877103"/>
        <a:ext cx="9988355" cy="407974"/>
      </dsp:txXfrm>
    </dsp:sp>
    <dsp:sp modelId="{4203E324-562B-46AD-A85A-E6B08DFA36AF}">
      <dsp:nvSpPr>
        <dsp:cNvPr id="0" name=""/>
        <dsp:cNvSpPr/>
      </dsp:nvSpPr>
      <dsp:spPr>
        <a:xfrm>
          <a:off x="59930" y="3826106"/>
          <a:ext cx="509968" cy="50996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53ABB-102B-4009-9FCA-2FFC8DAFBA35}">
      <dsp:nvSpPr>
        <dsp:cNvPr id="0" name=""/>
        <dsp:cNvSpPr/>
      </dsp:nvSpPr>
      <dsp:spPr>
        <a:xfrm>
          <a:off x="0" y="67186"/>
          <a:ext cx="2647949" cy="49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Respect for Autonomy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67186"/>
        <a:ext cx="2647949" cy="495000"/>
      </dsp:txXfrm>
    </dsp:sp>
    <dsp:sp modelId="{C3FDBDB4-2A0A-4735-ABE7-4E0ADC99D922}">
      <dsp:nvSpPr>
        <dsp:cNvPr id="0" name=""/>
        <dsp:cNvSpPr/>
      </dsp:nvSpPr>
      <dsp:spPr>
        <a:xfrm>
          <a:off x="2647949" y="5311"/>
          <a:ext cx="529589" cy="61875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3FCA48-20DE-4F3A-A9E5-87768AC067F9}">
      <dsp:nvSpPr>
        <dsp:cNvPr id="0" name=""/>
        <dsp:cNvSpPr/>
      </dsp:nvSpPr>
      <dsp:spPr>
        <a:xfrm>
          <a:off x="3389375" y="5311"/>
          <a:ext cx="7202423" cy="6187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provide research participants the freedom to decide whether to participate in the study, researchers must uphold their rights to autonomy.</a:t>
          </a:r>
        </a:p>
      </dsp:txBody>
      <dsp:txXfrm>
        <a:off x="3389375" y="5311"/>
        <a:ext cx="7202423" cy="618750"/>
      </dsp:txXfrm>
    </dsp:sp>
    <dsp:sp modelId="{C1F936AE-DD38-4582-A06C-379FA74861B6}">
      <dsp:nvSpPr>
        <dsp:cNvPr id="0" name=""/>
        <dsp:cNvSpPr/>
      </dsp:nvSpPr>
      <dsp:spPr>
        <a:xfrm>
          <a:off x="0" y="1054374"/>
          <a:ext cx="2647949" cy="49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Beneficence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54374"/>
        <a:ext cx="2647949" cy="495000"/>
      </dsp:txXfrm>
    </dsp:sp>
    <dsp:sp modelId="{503FBB12-A0D7-4F07-8F96-DB88D9A43121}">
      <dsp:nvSpPr>
        <dsp:cNvPr id="0" name=""/>
        <dsp:cNvSpPr/>
      </dsp:nvSpPr>
      <dsp:spPr>
        <a:xfrm>
          <a:off x="2647949" y="714061"/>
          <a:ext cx="529589" cy="117562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547F2E-0257-43C4-8F4D-DBEA8C1DF4F2}">
      <dsp:nvSpPr>
        <dsp:cNvPr id="0" name=""/>
        <dsp:cNvSpPr/>
      </dsp:nvSpPr>
      <dsp:spPr>
        <a:xfrm>
          <a:off x="3389375" y="714061"/>
          <a:ext cx="7202423" cy="1175625"/>
        </a:xfrm>
        <a:prstGeom prst="rect">
          <a:avLst/>
        </a:prstGeom>
        <a:solidFill>
          <a:schemeClr val="accent4">
            <a:hueOff val="2450223"/>
            <a:satOff val="-10194"/>
            <a:lumOff val="240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minimize damage and maximize benefits, researchers should put participants' welfare and well-being first.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To act morally.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take no unwarranted risks.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9375" y="714061"/>
        <a:ext cx="7202423" cy="1175625"/>
      </dsp:txXfrm>
    </dsp:sp>
    <dsp:sp modelId="{126F558D-EFF9-4B44-A765-9DC7CE213049}">
      <dsp:nvSpPr>
        <dsp:cNvPr id="0" name=""/>
        <dsp:cNvSpPr/>
      </dsp:nvSpPr>
      <dsp:spPr>
        <a:xfrm>
          <a:off x="0" y="2180780"/>
          <a:ext cx="2647949" cy="49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Justice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80780"/>
        <a:ext cx="2647949" cy="495000"/>
      </dsp:txXfrm>
    </dsp:sp>
    <dsp:sp modelId="{3D4E86F4-98A4-41D2-92C5-E9E8F02A2B43}">
      <dsp:nvSpPr>
        <dsp:cNvPr id="0" name=""/>
        <dsp:cNvSpPr/>
      </dsp:nvSpPr>
      <dsp:spPr>
        <a:xfrm>
          <a:off x="2647949" y="1979687"/>
          <a:ext cx="529589" cy="897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DEBD43-6B52-47F2-8393-D222AB0D52E7}">
      <dsp:nvSpPr>
        <dsp:cNvPr id="0" name=""/>
        <dsp:cNvSpPr/>
      </dsp:nvSpPr>
      <dsp:spPr>
        <a:xfrm>
          <a:off x="3389375" y="1979687"/>
          <a:ext cx="7202423" cy="897187"/>
        </a:xfrm>
        <a:prstGeom prst="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To conduct ethical research, participants must be chosen fairly and equally.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It entails considering how rewards and liabilities of research are distributed across various groups.</a:t>
          </a:r>
        </a:p>
      </dsp:txBody>
      <dsp:txXfrm>
        <a:off x="3389375" y="1979687"/>
        <a:ext cx="7202423" cy="897187"/>
      </dsp:txXfrm>
    </dsp:sp>
    <dsp:sp modelId="{1716995D-F1B5-4799-BD27-483CE6325D80}">
      <dsp:nvSpPr>
        <dsp:cNvPr id="0" name=""/>
        <dsp:cNvSpPr/>
      </dsp:nvSpPr>
      <dsp:spPr>
        <a:xfrm>
          <a:off x="0" y="2966874"/>
          <a:ext cx="2647949" cy="634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Fidelity &amp; Responsibility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966874"/>
        <a:ext cx="2647949" cy="634218"/>
      </dsp:txXfrm>
    </dsp:sp>
    <dsp:sp modelId="{5404AC1D-71DD-4798-A7CC-FF32CB212D41}">
      <dsp:nvSpPr>
        <dsp:cNvPr id="0" name=""/>
        <dsp:cNvSpPr/>
      </dsp:nvSpPr>
      <dsp:spPr>
        <a:xfrm>
          <a:off x="2647949" y="2966874"/>
          <a:ext cx="529589" cy="634218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AFB4-83BD-4EAA-8C82-D5BEAFDFB07C}">
      <dsp:nvSpPr>
        <dsp:cNvPr id="0" name=""/>
        <dsp:cNvSpPr/>
      </dsp:nvSpPr>
      <dsp:spPr>
        <a:xfrm>
          <a:off x="3389375" y="2966874"/>
          <a:ext cx="7202423" cy="634218"/>
        </a:xfrm>
        <a:prstGeom prst="rect">
          <a:avLst/>
        </a:prstGeom>
        <a:solidFill>
          <a:schemeClr val="accent4">
            <a:hueOff val="7350668"/>
            <a:satOff val="-30583"/>
            <a:lumOff val="720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Scholars must be aware of their responsibilities and take an active role in sharing their discoveries to advance society at large. 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9375" y="2966874"/>
        <a:ext cx="7202423" cy="634218"/>
      </dsp:txXfrm>
    </dsp:sp>
    <dsp:sp modelId="{C471EA0C-6D6C-4BEF-A3D2-44D7E28BB706}">
      <dsp:nvSpPr>
        <dsp:cNvPr id="0" name=""/>
        <dsp:cNvSpPr/>
      </dsp:nvSpPr>
      <dsp:spPr>
        <a:xfrm>
          <a:off x="0" y="3691093"/>
          <a:ext cx="2647949" cy="634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Participant Recruitment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691093"/>
        <a:ext cx="2647949" cy="634218"/>
      </dsp:txXfrm>
    </dsp:sp>
    <dsp:sp modelId="{6F8C7545-D6A3-4C33-AB3F-67C73260D24B}">
      <dsp:nvSpPr>
        <dsp:cNvPr id="0" name=""/>
        <dsp:cNvSpPr/>
      </dsp:nvSpPr>
      <dsp:spPr>
        <a:xfrm>
          <a:off x="2647949" y="3691093"/>
          <a:ext cx="529589" cy="634218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CFADBD-F738-49CA-8A3D-1536BCFAA66F}">
      <dsp:nvSpPr>
        <dsp:cNvPr id="0" name=""/>
        <dsp:cNvSpPr/>
      </dsp:nvSpPr>
      <dsp:spPr>
        <a:xfrm>
          <a:off x="3389375" y="3691093"/>
          <a:ext cx="7202423" cy="634218"/>
        </a:xfrm>
        <a:prstGeom prst="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Logic and justification should underpin the selection process, with criteria considering the decision to pick a certain participant above others.</a:t>
          </a:r>
          <a:endParaRPr lang="en-ZA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9375" y="3691093"/>
        <a:ext cx="7202423" cy="6342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#1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11/5/2023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11/5/2023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728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305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86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218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11/5/2023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jpeg"/><Relationship Id="rId5" Type="http://schemas.openxmlformats.org/officeDocument/2006/relationships/image" Target="../media/image7.png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31668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D09A1F6-A678-C50D-4DB4-49B36CBD9984}"/>
              </a:ext>
            </a:extLst>
          </p:cNvPr>
          <p:cNvSpPr txBox="1">
            <a:spLocks/>
          </p:cNvSpPr>
          <p:nvPr/>
        </p:nvSpPr>
        <p:spPr>
          <a:xfrm>
            <a:off x="6207366" y="4310796"/>
            <a:ext cx="3048000" cy="5444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MY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1909E7E-4D5A-531E-DD30-3FC406F47CEE}"/>
              </a:ext>
            </a:extLst>
          </p:cNvPr>
          <p:cNvSpPr txBox="1">
            <a:spLocks/>
          </p:cNvSpPr>
          <p:nvPr/>
        </p:nvSpPr>
        <p:spPr>
          <a:xfrm>
            <a:off x="1120833" y="5863868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C2BE14-39F3-CAAA-FF18-6549B7A438E2}"/>
              </a:ext>
            </a:extLst>
          </p:cNvPr>
          <p:cNvSpPr txBox="1"/>
          <p:nvPr/>
        </p:nvSpPr>
        <p:spPr>
          <a:xfrm>
            <a:off x="4468662" y="2190944"/>
            <a:ext cx="729318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5000" dirty="0">
                <a:ln w="0"/>
                <a:solidFill>
                  <a:srgbClr val="609ED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Research Methodology in Computer Science (AI800)</a:t>
            </a:r>
            <a:endParaRPr lang="en-US" sz="5000" dirty="0">
              <a:ln w="0"/>
              <a:solidFill>
                <a:srgbClr val="609ED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A0A7E3-A716-4B1D-8CB0-89449DD8BF8E}"/>
              </a:ext>
            </a:extLst>
          </p:cNvPr>
          <p:cNvSpPr txBox="1"/>
          <p:nvPr/>
        </p:nvSpPr>
        <p:spPr>
          <a:xfrm>
            <a:off x="4446058" y="5003842"/>
            <a:ext cx="65706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issues in Conducting Research </a:t>
            </a:r>
            <a:endParaRPr lang="en-MY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5800" y="1565730"/>
            <a:ext cx="10816560" cy="4209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Outlines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928920" y="1906944"/>
            <a:ext cx="531062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Learning Outcomes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What is Research Ethics?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Why Research Ethics?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Ethics Types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Objectives of Research Ethics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Ethical considerations in the research process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Ethical Issues in Research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What is Plagiarism?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Legal Incorporation of Another's Work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2E8F66-F1DC-EB17-6601-86B9595309AD}"/>
              </a:ext>
            </a:extLst>
          </p:cNvPr>
          <p:cNvSpPr/>
          <p:nvPr/>
        </p:nvSpPr>
        <p:spPr>
          <a:xfrm>
            <a:off x="6168222" y="1837959"/>
            <a:ext cx="540545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Tips to  Incorporation of Another's Work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Inadvertent &amp; Deliberate Plagiarism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Why do students plagiarize?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Un-Ethical Research Conduct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Components of Ethical Research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Principles of Ethical Research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Ethical Principle in Research and Publication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Ethical Decision-Making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Learning Outcomes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8200" y="1888486"/>
            <a:ext cx="10812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importance of ethical considerations in research.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identify common ethical issues that may arise in the research process.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discuss the potential consequences of unethical research practices.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explore guidelines and regulations for ethical research conduct.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analyze case studies to apply ethical principles in research scenarios.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reflect on personal values and biases that may influence research ethics.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engage in discussions on controversial topics related to research ethics.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develop strategies for addressing and resolving ethical dilemmas </a:t>
            </a:r>
          </a:p>
        </p:txBody>
      </p:sp>
    </p:spTree>
    <p:extLst>
      <p:ext uri="{BB962C8B-B14F-4D97-AF65-F5344CB8AC3E}">
        <p14:creationId xmlns:p14="http://schemas.microsoft.com/office/powerpoint/2010/main" val="385013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Research Ethics?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8200" y="1888486"/>
            <a:ext cx="108127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Ethics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refers to the moral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principles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guidelines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that govern the conduct of research.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Ethics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involves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ensuring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that research is conducted in an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ethical manner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with respect for the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rights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welfare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of participants,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integrity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in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and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analysis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and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transparency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in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reporting findings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Ethics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includes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considerations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such as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obtaining informed consent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protecting privacy and confidentiality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minimizing potential harm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and </a:t>
            </a:r>
            <a:r>
              <a:rPr lang="en-US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addressing conflicts of interest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69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39968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Research Ethics? (cont.)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171636" y="2193045"/>
            <a:ext cx="95173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i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+mn-cs"/>
              </a:rPr>
              <a:t>“Greek ethos ‘character’ is the systematic study of value concepts—good, bad, right, wrong and the general principles that justify applying these concepts”.</a:t>
            </a:r>
          </a:p>
          <a:p>
            <a:pPr algn="ctr"/>
            <a:endParaRPr lang="en-US" sz="2800" i="1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+mn-cs"/>
            </a:endParaRPr>
          </a:p>
          <a:p>
            <a:pPr algn="ctr"/>
            <a:r>
              <a:rPr lang="en-US" sz="2800" i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+mn-cs"/>
              </a:rPr>
              <a:t>“Ethics is the disciplined study or morality….and morality asks the question…what should one’s behavior be”.</a:t>
            </a:r>
          </a:p>
          <a:p>
            <a:pPr algn="ctr"/>
            <a:endParaRPr lang="en-US" sz="2800" i="1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B9F295-71DF-9F5D-AB0D-E519B67EEF07}"/>
              </a:ext>
            </a:extLst>
          </p:cNvPr>
          <p:cNvSpPr txBox="1"/>
          <p:nvPr/>
        </p:nvSpPr>
        <p:spPr>
          <a:xfrm>
            <a:off x="1447800" y="5775651"/>
            <a:ext cx="76952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1400" dirty="0">
                <a:solidFill>
                  <a:schemeClr val="bg1"/>
                </a:solidFill>
              </a:rPr>
              <a:t>Joan E. </a:t>
            </a:r>
            <a:r>
              <a:rPr lang="en-US" altLang="en-US" sz="1400" dirty="0" err="1">
                <a:solidFill>
                  <a:schemeClr val="bg1"/>
                </a:solidFill>
              </a:rPr>
              <a:t>Sieber</a:t>
            </a:r>
            <a:r>
              <a:rPr lang="en-US" altLang="en-US" sz="1400" dirty="0">
                <a:solidFill>
                  <a:schemeClr val="bg1"/>
                </a:solidFill>
              </a:rPr>
              <a:t> Planning Ethically Responsible Research, p. 3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1400" dirty="0">
                <a:solidFill>
                  <a:schemeClr val="bg1"/>
                </a:solidFill>
              </a:rPr>
              <a:t>Jeff Cooper Albany Medical Center, Ethical Decision Making, 2001, p. 1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8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Research Ethics?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79383-3949-A1ED-5971-9C7D5B9A7118}"/>
              </a:ext>
            </a:extLst>
          </p:cNvPr>
          <p:cNvSpPr txBox="1"/>
          <p:nvPr/>
        </p:nvSpPr>
        <p:spPr>
          <a:xfrm>
            <a:off x="689640" y="1785878"/>
            <a:ext cx="1081272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Ethics in research is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important </a:t>
            </a:r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for the following reasons:</a:t>
            </a:r>
          </a:p>
          <a:p>
            <a:endParaRPr lang="en-US" sz="1400" b="0" i="0" dirty="0">
              <a:solidFill>
                <a:srgbClr val="006A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Scientific Integrity: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validity and integrity of the research process are upheld by research ethics.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Compliance: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Legal and regulatory standards are adhered to in accordance with ethical norms.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Ethical Decision-Making: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Researchers use ethics to help them navigate difficult moral conundrums.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Cooperation and Reputation: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Researchers and organizations with a strong ethical code are better able to collaborate with one another.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Credibility and Trustworthiness: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Research findings that adhere to ethical standards are more credible and reliable.</a:t>
            </a:r>
          </a:p>
        </p:txBody>
      </p:sp>
    </p:spTree>
    <p:extLst>
      <p:ext uri="{BB962C8B-B14F-4D97-AF65-F5344CB8AC3E}">
        <p14:creationId xmlns:p14="http://schemas.microsoft.com/office/powerpoint/2010/main" val="426596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8301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Research Ethics? (cont. )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FD633C-5E94-161C-1542-B3F5F1042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883" y="1752600"/>
            <a:ext cx="5943600" cy="46235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03AA72-970F-AD16-AC5C-7C3C547B91A3}"/>
              </a:ext>
            </a:extLst>
          </p:cNvPr>
          <p:cNvSpPr txBox="1"/>
          <p:nvPr/>
        </p:nvSpPr>
        <p:spPr>
          <a:xfrm>
            <a:off x="863336" y="3298592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74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Ethics Types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79383-3949-A1ED-5971-9C7D5B9A7118}"/>
              </a:ext>
            </a:extLst>
          </p:cNvPr>
          <p:cNvSpPr txBox="1"/>
          <p:nvPr/>
        </p:nvSpPr>
        <p:spPr>
          <a:xfrm>
            <a:off x="689640" y="1785878"/>
            <a:ext cx="10812720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600" b="0" i="0" dirty="0">
              <a:solidFill>
                <a:srgbClr val="006A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Descriptive Ethics 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ocuses on describing and understanding how individuals or groups behave when faced with ethical dilemmas. 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involves studying moral principles, values, and beliefs that guide human actions.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2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Prescriptive Ethics :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Also known as normative ethics</a:t>
            </a:r>
            <a:endParaRPr lang="en-US" sz="240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2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xplores how people ought to behave based on certain ethical theories or principles. 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Seeks to provide guidelines for decision-making and prescribing morally acceptable courses of action in various situations.</a:t>
            </a:r>
          </a:p>
        </p:txBody>
      </p:sp>
    </p:spTree>
    <p:extLst>
      <p:ext uri="{BB962C8B-B14F-4D97-AF65-F5344CB8AC3E}">
        <p14:creationId xmlns:p14="http://schemas.microsoft.com/office/powerpoint/2010/main" val="6509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Ethics Types(</a:t>
            </a:r>
            <a:r>
              <a:rPr lang="en-US" sz="3200" b="1" dirty="0" err="1">
                <a:solidFill>
                  <a:prstClr val="white"/>
                </a:solidFill>
                <a:latin typeface="Agency FB" panose="020B0503020202020204" pitchFamily="34" charset="0"/>
              </a:rPr>
              <a:t>Cont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…)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79383-3949-A1ED-5971-9C7D5B9A7118}"/>
              </a:ext>
            </a:extLst>
          </p:cNvPr>
          <p:cNvSpPr txBox="1"/>
          <p:nvPr/>
        </p:nvSpPr>
        <p:spPr>
          <a:xfrm>
            <a:off x="689640" y="1785878"/>
            <a:ext cx="1081272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Meta Ethics: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branch of philosophy that explores the nature of ethical concepts and moral           judgments.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focuses on understanding the underlying principles and the meaning of ethical language, rather than directly addressing specific moral issues or providing guidance on what is right or wrong</a:t>
            </a:r>
            <a:endParaRPr lang="en-US" sz="2200" dirty="0">
              <a:solidFill>
                <a:srgbClr val="25252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2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Applied Ethics: 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ethical principles and guidelines that are specific to domains or disciplines, such as business, biomedical research, engineering ethics, and many more.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ddress unique ethical considerations and challenges that may arise within each domain, considering the potential impact on stakeholders, participants, and society .</a:t>
            </a:r>
          </a:p>
        </p:txBody>
      </p:sp>
    </p:spTree>
    <p:extLst>
      <p:ext uri="{BB962C8B-B14F-4D97-AF65-F5344CB8AC3E}">
        <p14:creationId xmlns:p14="http://schemas.microsoft.com/office/powerpoint/2010/main" val="98138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Objectives of Research Ethics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79383-3949-A1ED-5971-9C7D5B9A7118}"/>
              </a:ext>
            </a:extLst>
          </p:cNvPr>
          <p:cNvSpPr txBox="1"/>
          <p:nvPr/>
        </p:nvSpPr>
        <p:spPr>
          <a:xfrm>
            <a:off x="689640" y="1785878"/>
            <a:ext cx="1081272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Ensure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protection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well-being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research participants,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promote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scientific integrity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maintain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public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trust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 the research process. </a:t>
            </a:r>
          </a:p>
          <a:p>
            <a:pPr marL="457200" indent="-457200">
              <a:buFont typeface="+mj-lt"/>
              <a:buAutoNum type="arabicPeriod"/>
            </a:pPr>
            <a:endParaRPr lang="en-US" sz="110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Protection of Participants</a:t>
            </a: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protect study participants' rights and well-being by minimizing risks, obtaining informed permission, and putting in place suitable protections.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Scientific Integrity</a:t>
            </a: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supporting objective data collection, analysis, and reporting, discouraging fraud, and fostering study reproducibility, research ethics preserves the validity and integrity of the research process.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Social Responsibility</a:t>
            </a:r>
            <a:r>
              <a:rPr lang="en-US" sz="22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make sure that the work is done in a way that helps people or the community at large.</a:t>
            </a:r>
          </a:p>
        </p:txBody>
      </p:sp>
    </p:spTree>
    <p:extLst>
      <p:ext uri="{BB962C8B-B14F-4D97-AF65-F5344CB8AC3E}">
        <p14:creationId xmlns:p14="http://schemas.microsoft.com/office/powerpoint/2010/main" val="175068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Objectives of Research Ethics(</a:t>
            </a:r>
            <a:r>
              <a:rPr lang="en-US" sz="3200" b="1" dirty="0" err="1">
                <a:solidFill>
                  <a:prstClr val="white"/>
                </a:solidFill>
                <a:latin typeface="Agency FB" panose="020B0503020202020204" pitchFamily="34" charset="0"/>
              </a:rPr>
              <a:t>cont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…)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79383-3949-A1ED-5971-9C7D5B9A7118}"/>
              </a:ext>
            </a:extLst>
          </p:cNvPr>
          <p:cNvSpPr txBox="1"/>
          <p:nvPr/>
        </p:nvSpPr>
        <p:spPr>
          <a:xfrm>
            <a:off x="689640" y="1785878"/>
            <a:ext cx="1051176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prevent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any harm or exploitation of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vulnerable populations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ensure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informed consent and voluntary participation, and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uphold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 principles of </a:t>
            </a:r>
            <a:r>
              <a:rPr lang="en-US" sz="24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fairness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transparency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accountability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 conducting research. </a:t>
            </a:r>
          </a:p>
          <a:p>
            <a:pPr marL="457200" indent="-457200">
              <a:buFont typeface="+mj-lt"/>
              <a:buAutoNum type="arabicPeriod" startAt="2"/>
            </a:pPr>
            <a:endParaRPr lang="en-US" sz="240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Seek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address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potential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conflicts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maintain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privacy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participants' data, and </a:t>
            </a:r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encourage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responsible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dissemination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research </a:t>
            </a: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findings</a:t>
            </a:r>
            <a:r>
              <a:rPr lang="en-US" sz="24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8308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considerations in the research process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879B86-A2F1-49A2-3B1B-A64D7EBB13AF}"/>
              </a:ext>
            </a:extLst>
          </p:cNvPr>
          <p:cNvSpPr txBox="1"/>
          <p:nvPr/>
        </p:nvSpPr>
        <p:spPr>
          <a:xfrm>
            <a:off x="913170" y="2057715"/>
            <a:ext cx="10363200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200" i="1" cap="none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Conceptualization and design </a:t>
            </a:r>
          </a:p>
          <a:p>
            <a:pPr marL="971550" lvl="1" indent="-514350">
              <a:buFont typeface="Wingdings" panose="05000000000000000000" pitchFamily="2" charset="2"/>
              <a:buChar char="ü"/>
            </a:pPr>
            <a:r>
              <a:rPr lang="en-US" sz="20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scientific merit, identify risks and ways to mitigate the risks.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When participants are recruited </a:t>
            </a:r>
          </a:p>
          <a:p>
            <a:pPr marL="971550" lvl="1" indent="-514350">
              <a:buFont typeface="Wingdings" panose="05000000000000000000" pitchFamily="2" charset="2"/>
              <a:buChar char="ü"/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informed consent, right to privacy.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During the intervention or measurement procedure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which participants are subjected </a:t>
            </a:r>
          </a:p>
          <a:p>
            <a:pPr marL="971550" lvl="1" indent="-514350">
              <a:buFont typeface="Wingdings" panose="05000000000000000000" pitchFamily="2" charset="2"/>
              <a:buChar char="ü"/>
            </a:pPr>
            <a:r>
              <a:rPr lang="en-US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management of risk.</a:t>
            </a:r>
          </a:p>
          <a:p>
            <a:pPr marL="514350" indent="-514350">
              <a:buFont typeface="+mj-lt"/>
              <a:buAutoNum type="arabicPeriod"/>
            </a:pPr>
            <a:r>
              <a:rPr lang="en-Z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 the </a:t>
            </a:r>
            <a:r>
              <a:rPr lang="en-ZA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release of results </a:t>
            </a:r>
            <a:r>
              <a:rPr lang="en-Z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obtained </a:t>
            </a:r>
          </a:p>
          <a:p>
            <a:pPr marL="971550" lvl="1" indent="-514350">
              <a:buFont typeface="Wingdings" panose="05000000000000000000" pitchFamily="2" charset="2"/>
              <a:buChar char="ü"/>
            </a:pPr>
            <a:r>
              <a:rPr lang="en-Z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protection of confidentiality and anonymity.</a:t>
            </a:r>
          </a:p>
          <a:p>
            <a:pPr marL="457200" indent="-457200">
              <a:buFont typeface="+mj-lt"/>
              <a:buAutoNum type="arabicPeriod"/>
            </a:pPr>
            <a:r>
              <a:rPr lang="en-ZA" sz="2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Z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After the </a:t>
            </a:r>
            <a:r>
              <a:rPr lang="en-ZA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release of results </a:t>
            </a:r>
          </a:p>
          <a:p>
            <a:pPr marL="971550" lvl="1" indent="-514350">
              <a:buFont typeface="Wingdings" panose="05000000000000000000" pitchFamily="2" charset="2"/>
              <a:buChar char="ü"/>
            </a:pPr>
            <a:r>
              <a:rPr lang="en-Z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ensure that participants and communities involved in the research benefit.</a:t>
            </a:r>
          </a:p>
        </p:txBody>
      </p:sp>
    </p:spTree>
    <p:extLst>
      <p:ext uri="{BB962C8B-B14F-4D97-AF65-F5344CB8AC3E}">
        <p14:creationId xmlns:p14="http://schemas.microsoft.com/office/powerpoint/2010/main" val="88215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5800" y="1565729"/>
            <a:ext cx="10816560" cy="47386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Issues in Research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1636231-8A8F-FA2A-1017-7AF9152F6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2246485"/>
              </p:ext>
            </p:extLst>
          </p:nvPr>
        </p:nvGraphicFramePr>
        <p:xfrm>
          <a:off x="2032000" y="1697329"/>
          <a:ext cx="8940800" cy="4551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8494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Plagiarism?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C65C595-B6B8-0E6B-EA6B-3D6023E92C79}"/>
              </a:ext>
            </a:extLst>
          </p:cNvPr>
          <p:cNvGrpSpPr/>
          <p:nvPr/>
        </p:nvGrpSpPr>
        <p:grpSpPr>
          <a:xfrm>
            <a:off x="6885741" y="2209800"/>
            <a:ext cx="4841379" cy="2839458"/>
            <a:chOff x="6885741" y="2284997"/>
            <a:chExt cx="4841379" cy="2839458"/>
          </a:xfrm>
        </p:grpSpPr>
        <p:pic>
          <p:nvPicPr>
            <p:cNvPr id="2050" name="Picture 2" descr="Our Measures Against Plagiarism | CodeChef">
              <a:extLst>
                <a:ext uri="{FF2B5EF4-FFF2-40B4-BE49-F238E27FC236}">
                  <a16:creationId xmlns:a16="http://schemas.microsoft.com/office/drawing/2014/main" id="{219740B6-FCF8-95ED-7610-DD90640EA8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5741" y="2590800"/>
              <a:ext cx="4841379" cy="253365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0D84BB6-4654-B1A9-4610-735A046E77F9}"/>
                </a:ext>
              </a:extLst>
            </p:cNvPr>
            <p:cNvSpPr txBox="1"/>
            <p:nvPr/>
          </p:nvSpPr>
          <p:spPr>
            <a:xfrm>
              <a:off x="8084187" y="2284997"/>
              <a:ext cx="304997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32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Aharoni" panose="02010803020104030203" pitchFamily="2" charset="-79"/>
                  <a:ea typeface="ADLaM Display" panose="02010000000000000000" pitchFamily="2" charset="0"/>
                  <a:cs typeface="Aharoni" panose="02010803020104030203" pitchFamily="2" charset="-79"/>
                </a:rPr>
                <a:t>Plagiarism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C0DC585-0EAF-0DD5-8CB7-976535F5923F}"/>
              </a:ext>
            </a:extLst>
          </p:cNvPr>
          <p:cNvSpPr txBox="1"/>
          <p:nvPr/>
        </p:nvSpPr>
        <p:spPr>
          <a:xfrm>
            <a:off x="934192" y="1775635"/>
            <a:ext cx="678180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Plagiarism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refers to the act of using someone else's work or ideas without giving them proper credit.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Plagiarism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involves copying and presenting someone else's work as your own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Written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Visual (Images and Videos).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audio content.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Plagiarism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is considered unethical and can have serious consequences in academic and professional settings. </a:t>
            </a:r>
          </a:p>
        </p:txBody>
      </p:sp>
    </p:spTree>
    <p:extLst>
      <p:ext uri="{BB962C8B-B14F-4D97-AF65-F5344CB8AC3E}">
        <p14:creationId xmlns:p14="http://schemas.microsoft.com/office/powerpoint/2010/main" val="231843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Legal Incorporation of Another's Work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0DC585-0EAF-0DD5-8CB7-976535F5923F}"/>
              </a:ext>
            </a:extLst>
          </p:cNvPr>
          <p:cNvSpPr txBox="1"/>
          <p:nvPr/>
        </p:nvSpPr>
        <p:spPr>
          <a:xfrm>
            <a:off x="839364" y="1891785"/>
            <a:ext cx="988620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Legal incorporation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 another's work refers to the process of using someone else's work in your own without infringing on their copyright.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Legal incorporation done through :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Summarizing involves condensing the main ideas of the original work into a shorter version.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Paraphrasing involves restating the original ideas in your own words.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Direct quotations involve using the exact words of the original author, enclosed in quotation marks. It is important to properly cite and give credit.</a:t>
            </a:r>
          </a:p>
        </p:txBody>
      </p:sp>
    </p:spTree>
    <p:extLst>
      <p:ext uri="{BB962C8B-B14F-4D97-AF65-F5344CB8AC3E}">
        <p14:creationId xmlns:p14="http://schemas.microsoft.com/office/powerpoint/2010/main" val="30160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Legal Incorporation of Another's Work (cont.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ummary vs Paraphrase vs Quote – WritingScape">
            <a:extLst>
              <a:ext uri="{FF2B5EF4-FFF2-40B4-BE49-F238E27FC236}">
                <a16:creationId xmlns:a16="http://schemas.microsoft.com/office/drawing/2014/main" id="{609EE896-9BFF-5367-E42D-BCCC34F16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718" y="1585546"/>
            <a:ext cx="7200103" cy="433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69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Tips to  Incorporation of Another's Work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88A3DA-3838-A730-53DB-3F65FA5ED463}"/>
              </a:ext>
            </a:extLst>
          </p:cNvPr>
          <p:cNvSpPr txBox="1"/>
          <p:nvPr/>
        </p:nvSpPr>
        <p:spPr>
          <a:xfrm>
            <a:off x="914400" y="2024558"/>
            <a:ext cx="10134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Always give proper credit and attribution to the original author or creator of the work you are incorporating.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Including citations, references, or acknowledgments in your own work.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sz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Understand and follow the guidelines and regulations regarding copyright laws and fair use when incorporating another person's work.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Ensure that you are not infringing on someone else's intellectual property rights.</a:t>
            </a:r>
          </a:p>
          <a:p>
            <a:pPr marL="800100" lvl="1" indent="-342900">
              <a:buAutoNum type="arabicPeriod"/>
            </a:pPr>
            <a:endParaRPr lang="en-US" sz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Seek permission from the original author or copyright holder if you plan to use a substantial amount of their work.</a:t>
            </a:r>
          </a:p>
        </p:txBody>
      </p:sp>
    </p:spTree>
    <p:extLst>
      <p:ext uri="{BB962C8B-B14F-4D97-AF65-F5344CB8AC3E}">
        <p14:creationId xmlns:p14="http://schemas.microsoft.com/office/powerpoint/2010/main" val="132134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Inadvertent &amp; Deliberate Plagiarism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2487D76-24D2-B17D-A3A2-4C49F2E6394E}"/>
              </a:ext>
            </a:extLst>
          </p:cNvPr>
          <p:cNvGrpSpPr/>
          <p:nvPr/>
        </p:nvGrpSpPr>
        <p:grpSpPr>
          <a:xfrm>
            <a:off x="7951381" y="2892567"/>
            <a:ext cx="3929443" cy="3114284"/>
            <a:chOff x="6400800" y="2630761"/>
            <a:chExt cx="4533900" cy="2590800"/>
          </a:xfrm>
        </p:grpSpPr>
        <p:pic>
          <p:nvPicPr>
            <p:cNvPr id="5122" name="Picture 2" descr="Persons, People, or Peoples—When To Use Each | Grammarly">
              <a:extLst>
                <a:ext uri="{FF2B5EF4-FFF2-40B4-BE49-F238E27FC236}">
                  <a16:creationId xmlns:a16="http://schemas.microsoft.com/office/drawing/2014/main" id="{0C297F0D-18F9-476D-96E3-7F1E69FCCA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0800" y="2630761"/>
              <a:ext cx="4533900" cy="25908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10 Verbs that are contronyms">
              <a:extLst>
                <a:ext uri="{FF2B5EF4-FFF2-40B4-BE49-F238E27FC236}">
                  <a16:creationId xmlns:a16="http://schemas.microsoft.com/office/drawing/2014/main" id="{90C93DD1-033A-9D7B-195B-D755FC5F93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0200" y="2971800"/>
              <a:ext cx="1180522" cy="62991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4888A3DA-3838-A730-53DB-3F65FA5ED463}"/>
              </a:ext>
            </a:extLst>
          </p:cNvPr>
          <p:cNvSpPr txBox="1"/>
          <p:nvPr/>
        </p:nvSpPr>
        <p:spPr>
          <a:xfrm>
            <a:off x="749299" y="1636439"/>
            <a:ext cx="9387693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Inadvertent plagiarism refers to the unintentional act of using someone else's work without proper citation or acknowledgment.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Inadvertent plagiarism often occurs when a person fails to properly paraphrase or quote sources, leading to the mistaken belief that</a:t>
            </a:r>
          </a:p>
          <a:p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the work is their own.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Deliberate plagiarism involves intentionally copying or </a:t>
            </a:r>
          </a:p>
          <a:p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stealing someone else's work and presenting it as one's own,</a:t>
            </a:r>
          </a:p>
          <a:p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which is a serious ethical violation in academic and</a:t>
            </a:r>
          </a:p>
          <a:p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professional settings. </a:t>
            </a:r>
          </a:p>
        </p:txBody>
      </p:sp>
    </p:spTree>
    <p:extLst>
      <p:ext uri="{BB962C8B-B14F-4D97-AF65-F5344CB8AC3E}">
        <p14:creationId xmlns:p14="http://schemas.microsoft.com/office/powerpoint/2010/main" val="203263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do students plagiarize?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24A728-8E94-B8AB-9CB1-D456C8D32A53}"/>
              </a:ext>
            </a:extLst>
          </p:cNvPr>
          <p:cNvSpPr txBox="1"/>
          <p:nvPr/>
        </p:nvSpPr>
        <p:spPr>
          <a:xfrm>
            <a:off x="1524000" y="1686931"/>
            <a:ext cx="7467600" cy="3745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Pressure to achieve high grades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Lack of time management skills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Lack of preparation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Lack of understanding the assignment.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lack of confidence in their own abilities or a fear of failure.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of online resources and the ease of copying and pasting information. </a:t>
            </a:r>
          </a:p>
        </p:txBody>
      </p:sp>
    </p:spTree>
    <p:extLst>
      <p:ext uri="{BB962C8B-B14F-4D97-AF65-F5344CB8AC3E}">
        <p14:creationId xmlns:p14="http://schemas.microsoft.com/office/powerpoint/2010/main" val="91351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5800" y="1565729"/>
            <a:ext cx="10816560" cy="47386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Un-Ethical Research Conduct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1636231-8A8F-FA2A-1017-7AF9152F6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1701927"/>
              </p:ext>
            </p:extLst>
          </p:nvPr>
        </p:nvGraphicFramePr>
        <p:xfrm>
          <a:off x="990600" y="1697329"/>
          <a:ext cx="10363200" cy="4489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61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9276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Components of Ethical Research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DCF10C-89D0-B834-1795-6B9CA087F0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0136" y="1587262"/>
            <a:ext cx="9017826" cy="459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810304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Authorship</a:t>
            </a:r>
          </a:p>
          <a:p>
            <a:endParaRPr lang="en-US" alt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There are three kinds of authorship that are not acceptable: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"Ghost" writers, who make significant contributions but go unrecognized (often sponsored by businesses).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"Guest" writers, named to assist improve publishing prospects but contributing nothing of note.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"Gift" writers, whose involvement stems only from a loose connection to a research project.</a:t>
            </a:r>
          </a:p>
        </p:txBody>
      </p:sp>
    </p:spTree>
    <p:extLst>
      <p:ext uri="{BB962C8B-B14F-4D97-AF65-F5344CB8AC3E}">
        <p14:creationId xmlns:p14="http://schemas.microsoft.com/office/powerpoint/2010/main" val="55789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88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33600" y="454151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198" y="613222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8C01A2-B030-A628-FDE8-5611C206FBD2}"/>
              </a:ext>
            </a:extLst>
          </p:cNvPr>
          <p:cNvSpPr txBox="1"/>
          <p:nvPr/>
        </p:nvSpPr>
        <p:spPr>
          <a:xfrm>
            <a:off x="768986" y="3429000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FD974A-64AD-CD95-B903-79BA5D97B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1731659"/>
            <a:ext cx="6865879" cy="4625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238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46524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Committee on Publication Ethics (COPE). Committee on Publication Ethics (COPE). How to handle authorship disputes: a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 for new researchers. 2003. Available at: publicationethics.org/files/2003pdf12.pdf. Accessed on June 17, 2017.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International Committee of Medical Journal Editors. Uniform Requirements for Manuscripts Submitted to Biomedical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Journals: Ethical Considerations in the Conduct and Reporting of Research: Authorship and 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Contributorship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icmje.org/recommendations/browse/roles-and-responsibilities/defining-the-role-of-authors-and-contributors.html. Accessed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June 17, 2017.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Scott-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Lichter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 and the Editorial Policy Committee, Council of Science Editors. CSE’s White Paper on Promoting Integrity in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Scientific Journal Publications, 2012 Update. 3rd Revised Edition. Wheat Ridge, CO: 2012. Available at: 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councilscienceeditors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org/wp-content/uploads/entire_whitepaper.pdf. Accessed on June 17, 2017.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World Association of Medical Editors (WAME) policy statement on ghost writing initiated by commercial companies.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wame.org/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policy-statements#Ghost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Writing - ghost. Accessed on June 17, 2017.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Jacobs A, Wager E. European Medical Writers Association (EMWA) Guidelines on the role of medical writers in developing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peer-reviewed publications. 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Curr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 Res </a:t>
            </a:r>
            <a:r>
              <a:rPr lang="en-US" alt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Opin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2005;21:317-321. Available at: emwa.org/Mum/EMWAguidelines.pdf. Accessed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June 17, 2017.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AMWA-EMWA-ISMPP Joint Position Statement on the Role of Professional Medical Writers. Available at: c.ymcdn.com/sites/</a:t>
            </a:r>
          </a:p>
          <a:p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www.amwa.org/resource/resmgr/about_amwa/JointPositionStatement.Profe.pdf. Accessed on June 17, 2017.</a:t>
            </a:r>
            <a:endParaRPr lang="en-US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86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690000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Competing Interest</a:t>
            </a:r>
          </a:p>
          <a:p>
            <a:endParaRPr lang="en-US" alt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Academic rivalry, intellectual enthusiasm, and interpersonal interactions can all lead to competing interests. </a:t>
            </a:r>
            <a:r>
              <a:rPr lang="en-MY" alt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One example of this situation might involve a researcher who own</a:t>
            </a:r>
            <a:r>
              <a:rPr lang="en-US" alt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family member employed by the organization whose merchandise the investigator is assessing.</a:t>
            </a:r>
          </a:p>
          <a:p>
            <a:endParaRPr lang="en-US" alt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self-serving interest in the research findings (e.g., possible career progress or promotion based on outcomes).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convictions that directly contradict the subject of the research</a:t>
            </a:r>
          </a:p>
        </p:txBody>
      </p:sp>
    </p:spTree>
    <p:extLst>
      <p:ext uri="{BB962C8B-B14F-4D97-AF65-F5344CB8AC3E}">
        <p14:creationId xmlns:p14="http://schemas.microsoft.com/office/powerpoint/2010/main" val="225127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45880" y="1524000"/>
            <a:ext cx="10812720" cy="488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8C01A2-B030-A628-FDE8-5611C206FBD2}"/>
              </a:ext>
            </a:extLst>
          </p:cNvPr>
          <p:cNvSpPr txBox="1"/>
          <p:nvPr/>
        </p:nvSpPr>
        <p:spPr>
          <a:xfrm>
            <a:off x="863336" y="3442447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3E00EA-B310-A794-D8F5-D3A298666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1561990"/>
            <a:ext cx="7366649" cy="47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3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914400" y="2198724"/>
            <a:ext cx="10465240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US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Office of Research Integrity U.S. Department of Health and Human Services. A brief overview on Conflict of Interests. Available at: ori.hhs.gov/plagiarism-35. Accessed on June 17, 2017.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International Committee of Medical Journal Editors. Uniform Requirements for Manuscripts Submitted to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BiomedicalJournals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Ethical Considerations in the Conduct and Reporting of Research: Conflicts of Interest. Available at: icmje.org/conflicts-of-interest/. Accessed on June 17, 2017.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Committee on Publication Ethics (COPE). Principles of Transparency and Best Practice in Scholarly Publishing, Version 2, 2015. Available at: publicationethics.org/resources/guidelines/. Accessed on June 17, 2017.</a:t>
            </a: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49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20011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23664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Simultaneously Submission</a:t>
            </a:r>
          </a:p>
          <a:p>
            <a:pPr algn="ctr"/>
            <a:endParaRPr lang="en-US" altLang="en-US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person submits a paper to different publications at the same time, which can result in more than one journal publishing that particular paper.”</a:t>
            </a:r>
          </a:p>
          <a:p>
            <a:pPr algn="ctr"/>
            <a:endParaRPr lang="en-US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Duplicate/multiple publication occurs when two or more papers, without full cross reference, share essentially the same hypotheses, data, discussion points, and/or conclusions. This can occur in varying degrees: literal duplication, partial but substantial duplication, or even duplication by paraphrasing</a:t>
            </a:r>
            <a:r>
              <a:rPr lang="en-US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20252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88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8C01A2-B030-A628-FDE8-5611C206FBD2}"/>
              </a:ext>
            </a:extLst>
          </p:cNvPr>
          <p:cNvSpPr txBox="1"/>
          <p:nvPr/>
        </p:nvSpPr>
        <p:spPr>
          <a:xfrm>
            <a:off x="768986" y="3429000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73B33C-1CF0-1E9B-003D-F9A655CBE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837" y="1646882"/>
            <a:ext cx="6991763" cy="480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7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1037120" y="2104744"/>
            <a:ext cx="104652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Principles of Transparency and Best Practice in Scholarly Publishing, Version 2, 2015. Committee on Publication Ethics (COPE). Accessed on Nov 5, 2023.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Elsevier Publishing Ethics policies: Duties of Authors. Available at: elsevier.com/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publishingethics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Accessed on Nov 5, 2023.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International Committee of Medical Journal Editors. Uniform Requirements for Manuscripts Submitted to Biomedical Journals: Publishing and Editorial Issues Related to Publication in Biomedical Journals: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OverlappingPublications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http://www.icmje.org/recommendations/browse/publishing-and-editorial-issues/overlapping-publications.html. Accessed on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 5, 2023. </a:t>
            </a:r>
          </a:p>
        </p:txBody>
      </p:sp>
    </p:spTree>
    <p:extLst>
      <p:ext uri="{BB962C8B-B14F-4D97-AF65-F5344CB8AC3E}">
        <p14:creationId xmlns:p14="http://schemas.microsoft.com/office/powerpoint/2010/main" val="29931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20011"/>
            <a:ext cx="10812720" cy="4255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236640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Salami slicing</a:t>
            </a:r>
          </a:p>
          <a:p>
            <a:pPr algn="ctr"/>
            <a:endParaRPr lang="en-US" altLang="en-US" sz="1100" i="1" dirty="0">
              <a:solidFill>
                <a:srgbClr val="002060"/>
              </a:solidFill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 “slicing” of research that would form one meaningful paper into several different papers is called "salami publication" or "salami slicing".</a:t>
            </a:r>
          </a:p>
          <a:p>
            <a:endParaRPr lang="en-US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Unlike duplicate publication, which involves reporting the exact same data in two or more publications, salami slicing involves breaking up or segmenting a large study into two or more publications.</a:t>
            </a:r>
          </a:p>
          <a:p>
            <a:endParaRPr lang="en-US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The breaking up of a complex study containing multiple dependent measures into separate smaller publications can have serious negative consequences for the integrity of the scientific database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0E971C-B3C5-1ACF-C7BD-6570D9F0776A}"/>
              </a:ext>
            </a:extLst>
          </p:cNvPr>
          <p:cNvSpPr txBox="1"/>
          <p:nvPr/>
        </p:nvSpPr>
        <p:spPr>
          <a:xfrm>
            <a:off x="981648" y="5717398"/>
            <a:ext cx="10520712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en-US" sz="1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1. Elsevier, </a:t>
            </a:r>
            <a:r>
              <a:rPr lang="en-US" sz="1400" b="0" i="1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Ethics in Research and Publication.</a:t>
            </a:r>
            <a:endParaRPr lang="en-US" sz="1400" b="0" i="0" u="none" strike="noStrike" baseline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en-US" sz="1400" b="0" i="1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2.</a:t>
            </a:r>
            <a:r>
              <a:rPr lang="en-US" sz="1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Office of Research Integrity. Salami Slicing (i.e., data fragmentation). Available at: ori.hhs.gov/plagiarism-16. Accessed on April 19, 2022.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42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88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8C01A2-B030-A628-FDE8-5611C206FBD2}"/>
              </a:ext>
            </a:extLst>
          </p:cNvPr>
          <p:cNvSpPr txBox="1"/>
          <p:nvPr/>
        </p:nvSpPr>
        <p:spPr>
          <a:xfrm>
            <a:off x="768986" y="3429000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FFC6B2-DF5D-27BC-1ECA-EA99D4E83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365" y="2419860"/>
            <a:ext cx="8787649" cy="280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1037120" y="2306446"/>
            <a:ext cx="104652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Abraham P (2000). Duplicate and salami publications. Journal of Postgraduate Medicine, 46: 67.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Office of Research Integrity. Salami Slicing (i.e., data fragmentation). Available at: ori.hhs.gov/plagiarism-16. Accessed on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June 17, 2017.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Committee on Publication Ethics (COPE) (2005). Cases: Salami publication. Available at: publicationethics.org/search/site/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salami. Accessed on June 17, 2017.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Angell M,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Relman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AS. Redundant publication. N Engl J Med 1989; 320:1212-1214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Kassirer JP, Angell M. Redundant publication: a reminder. N Engl J Med 1995; 333:449-450</a:t>
            </a:r>
          </a:p>
        </p:txBody>
      </p:sp>
    </p:spTree>
    <p:extLst>
      <p:ext uri="{BB962C8B-B14F-4D97-AF65-F5344CB8AC3E}">
        <p14:creationId xmlns:p14="http://schemas.microsoft.com/office/powerpoint/2010/main" val="185399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20011"/>
            <a:ext cx="10812720" cy="42556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236640" cy="4130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Fraud</a:t>
            </a:r>
            <a:endParaRPr lang="en-US" altLang="en-US" sz="1100" i="1" dirty="0">
              <a:solidFill>
                <a:srgbClr val="002060"/>
              </a:solidFill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“Research fraud is publishing data or conclusions that were not generated by experiments or observations, but by invention or data manipulation. </a:t>
            </a:r>
          </a:p>
          <a:p>
            <a:pPr algn="ctr"/>
            <a:endParaRPr lang="en-US" altLang="en-US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CEEE4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kinds in research and scientific publishing: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Fabrication. Making up research data and results and recording or reporting them.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Falsification. Manipulating research materials, images, data, equipment, or processes.</a:t>
            </a:r>
          </a:p>
          <a:p>
            <a:pPr>
              <a:lnSpc>
                <a:spcPct val="150000"/>
              </a:lnSpc>
            </a:pPr>
            <a:r>
              <a:rPr lang="en-US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Falsification includes changing or omitting data or results in such a way that the research 	is not accurately represented. A person might fabricate data to make it fit with the desired 	result of a study”.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0E971C-B3C5-1ACF-C7BD-6570D9F0776A}"/>
              </a:ext>
            </a:extLst>
          </p:cNvPr>
          <p:cNvSpPr txBox="1"/>
          <p:nvPr/>
        </p:nvSpPr>
        <p:spPr>
          <a:xfrm>
            <a:off x="981648" y="5717398"/>
            <a:ext cx="10520712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en-US" sz="1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1. Elsevier, </a:t>
            </a:r>
            <a:r>
              <a:rPr lang="en-US" sz="1400" b="0" i="1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Ethics in Research and Publication.</a:t>
            </a:r>
            <a:endParaRPr lang="en-US" sz="1400" b="0" i="0" u="none" strike="noStrike" baseline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en-US" sz="1400" b="0" i="1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2.</a:t>
            </a:r>
            <a:r>
              <a:rPr lang="en-US" sz="1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Office of Research Integrity. Salami Slicing (i.e., data fragmentation). Available at: ori.hhs.gov/plagiarism-16. Accessed on Nov 5, 2023.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59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88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Principle in Research and Publication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8C01A2-B030-A628-FDE8-5611C206FBD2}"/>
              </a:ext>
            </a:extLst>
          </p:cNvPr>
          <p:cNvSpPr txBox="1"/>
          <p:nvPr/>
        </p:nvSpPr>
        <p:spPr>
          <a:xfrm>
            <a:off x="768986" y="3429000"/>
            <a:ext cx="20384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Arial" panose="020B0604020202020204" pitchFamily="34" charset="0"/>
              </a:rPr>
              <a:t>Source: Elsevier, </a:t>
            </a:r>
            <a:r>
              <a:rPr lang="en-US" sz="1800" b="0" i="1" u="none" strike="noStrike" baseline="0" dirty="0">
                <a:latin typeface="Arial" panose="020B0604020202020204" pitchFamily="34" charset="0"/>
              </a:rPr>
              <a:t>Ethics in Research and Publication.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4F3367-6BB7-B03A-0844-9AD5E3DF88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311" y="1790471"/>
            <a:ext cx="7397968" cy="409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5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1001261" y="1891785"/>
            <a:ext cx="1046524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Office of Research Integrity U.S. Department of Health and Human Services. Definition of Research Misconduct. Available at: ori.hhs.gov/definition-misconduct. Accessed on June 17, 2017.</a:t>
            </a:r>
          </a:p>
          <a:p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Scott-</a:t>
            </a:r>
            <a:r>
              <a:rPr lang="en-US" alt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Lichter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 and the Editorial Policy Committee, Council of Science Editors. CSE’s White Paper on Promoting Integrity in Scientific Journal Publications, 2012 Update. 3rd Revised Edition. Wheat Ridge, CO: 2012. Available at: http://www.councilscienceeditors.org/resource-library/editorial-policies/white-paper-on-publication-ethics/acknowledgments/.Accessed on June 17, 2017.</a:t>
            </a:r>
          </a:p>
          <a:p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Elsevier. Publishing Ethics Policies: Duties for Authors. Available at: elsevier.com/</a:t>
            </a:r>
            <a:r>
              <a:rPr lang="en-US" alt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publishingethics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Accessed on June 17, 2017.</a:t>
            </a:r>
          </a:p>
          <a:p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Office of Research Integrity U.S. Department of Health and Human Services. Guidelines for Responsible Data Management in Scientific Research. Available at: ori.hhs.gov/images/</a:t>
            </a:r>
            <a:r>
              <a:rPr lang="en-US" alt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ddblock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/data.pdf. Accessed on June 17, 2017.</a:t>
            </a:r>
          </a:p>
          <a:p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alt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Rossner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M, Yamada K. What’s In a Picture: The Temptation of Image Manipulation Journal Cell Biology 2004. Available at: http://jcb.rupress.org/content/166/1/11. Accessed on June 17, 2017.</a:t>
            </a:r>
          </a:p>
        </p:txBody>
      </p:sp>
    </p:spTree>
    <p:extLst>
      <p:ext uri="{BB962C8B-B14F-4D97-AF65-F5344CB8AC3E}">
        <p14:creationId xmlns:p14="http://schemas.microsoft.com/office/powerpoint/2010/main" val="348778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Guidelines and Regulations for Ethical Research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1031284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provide a framework for researchers to follow, ensuring that their work is conducted with integrity and respect for the rights of individuals.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outline the principles of informed consent, confidentiality, and voluntary participation.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emphasize the importance of minimizing any potential harm or discomfort to participants and require researchers to obtain approval from ethics committees before conducting their studies.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adhering to these guidelines and regulations, researchers can maintain the integrity and credibility of their work while upholding ethical standards in the field of research. 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0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References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EBDC4-CEE6-F3AE-3F79-102E5867110B}"/>
              </a:ext>
            </a:extLst>
          </p:cNvPr>
          <p:cNvSpPr txBox="1"/>
          <p:nvPr/>
        </p:nvSpPr>
        <p:spPr>
          <a:xfrm>
            <a:off x="838200" y="2362603"/>
            <a:ext cx="104394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L.H Edwards, Legal Writing Process, Analysis and Organization (2nd ed. 1999) p.10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Joan E.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Sieber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Planning Ethically Responsible Research, p. 3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Jeff Cooper Albany Medical Center, Ethical Decision Making, 2001, p. 1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Elsevier, Ethics in Research and Publication.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Office of Research Integrity. Salami Slicing (i.e., data fragmentation). Available at: ori.hhs.gov/plagiarism-16. Accessed on April 19, 2022.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0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17199"/>
            <a:ext cx="7110413" cy="467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620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Ethical Decision-Making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thical Care | Island Health">
            <a:extLst>
              <a:ext uri="{FF2B5EF4-FFF2-40B4-BE49-F238E27FC236}">
                <a16:creationId xmlns:a16="http://schemas.microsoft.com/office/drawing/2014/main" id="{2544626B-5662-CB27-8140-2AFB38F02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997238"/>
            <a:ext cx="6001108" cy="398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360AC6-217D-D335-E547-829E218AACC1}"/>
              </a:ext>
            </a:extLst>
          </p:cNvPr>
          <p:cNvSpPr txBox="1"/>
          <p:nvPr/>
        </p:nvSpPr>
        <p:spPr>
          <a:xfrm>
            <a:off x="812360" y="1689000"/>
            <a:ext cx="517578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Deductive or principle-based reasoning: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 with an ethical theory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with a specific principle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rules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judgments</a:t>
            </a:r>
          </a:p>
          <a:p>
            <a:pPr lvl="1"/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Inductive or case-based reasoning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made – precedent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 to decisions and combine to make a judgment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Judgments reflect on rules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 reflect on our principles</a:t>
            </a:r>
          </a:p>
          <a:p>
            <a:pPr lvl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reflect to the ethical theory</a:t>
            </a:r>
          </a:p>
          <a:p>
            <a:pPr lvl="1"/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79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Principles of Ethical Research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A9FFDBA-CC9B-F7E5-9A8C-F07F9D5A84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3970270"/>
              </p:ext>
            </p:extLst>
          </p:nvPr>
        </p:nvGraphicFramePr>
        <p:xfrm>
          <a:off x="838201" y="1605518"/>
          <a:ext cx="10591799" cy="4330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032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16302</TotalTime>
  <Words>3645</Words>
  <Application>Microsoft Office PowerPoint</Application>
  <PresentationFormat>Widescreen</PresentationFormat>
  <Paragraphs>361</Paragraphs>
  <Slides>41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Agency FB</vt:lpstr>
      <vt:lpstr>Aharoni</vt:lpstr>
      <vt:lpstr>Arial</vt:lpstr>
      <vt:lpstr>Calibri</vt:lpstr>
      <vt:lpstr>Calibri Light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376</cp:revision>
  <dcterms:created xsi:type="dcterms:W3CDTF">2012-10-04T04:34:07Z</dcterms:created>
  <dcterms:modified xsi:type="dcterms:W3CDTF">2023-11-04T17:38:18Z</dcterms:modified>
</cp:coreProperties>
</file>