
<file path=[Content_Types].xml><?xml version="1.0" encoding="utf-8"?>
<Types xmlns="http://schemas.openxmlformats.org/package/2006/content-types">
  <Default Extension="png" ContentType="image/png"/>
  <Default Extension="tmp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0"/>
  </p:notesMasterIdLst>
  <p:handoutMasterIdLst>
    <p:handoutMasterId r:id="rId51"/>
  </p:handoutMasterIdLst>
  <p:sldIdLst>
    <p:sldId id="303" r:id="rId5"/>
    <p:sldId id="313" r:id="rId6"/>
    <p:sldId id="583" r:id="rId7"/>
    <p:sldId id="499" r:id="rId8"/>
    <p:sldId id="276" r:id="rId9"/>
    <p:sldId id="497" r:id="rId10"/>
    <p:sldId id="498" r:id="rId11"/>
    <p:sldId id="584" r:id="rId12"/>
    <p:sldId id="542" r:id="rId13"/>
    <p:sldId id="503" r:id="rId14"/>
    <p:sldId id="543" r:id="rId15"/>
    <p:sldId id="544" r:id="rId16"/>
    <p:sldId id="545" r:id="rId17"/>
    <p:sldId id="546" r:id="rId18"/>
    <p:sldId id="547" r:id="rId19"/>
    <p:sldId id="548" r:id="rId20"/>
    <p:sldId id="549" r:id="rId21"/>
    <p:sldId id="550" r:id="rId22"/>
    <p:sldId id="551" r:id="rId23"/>
    <p:sldId id="585" r:id="rId24"/>
    <p:sldId id="553" r:id="rId25"/>
    <p:sldId id="586" r:id="rId26"/>
    <p:sldId id="555" r:id="rId27"/>
    <p:sldId id="556" r:id="rId28"/>
    <p:sldId id="558" r:id="rId29"/>
    <p:sldId id="587" r:id="rId30"/>
    <p:sldId id="559" r:id="rId31"/>
    <p:sldId id="560" r:id="rId32"/>
    <p:sldId id="561" r:id="rId33"/>
    <p:sldId id="563" r:id="rId34"/>
    <p:sldId id="588" r:id="rId35"/>
    <p:sldId id="589" r:id="rId36"/>
    <p:sldId id="590" r:id="rId37"/>
    <p:sldId id="566" r:id="rId38"/>
    <p:sldId id="567" r:id="rId39"/>
    <p:sldId id="568" r:id="rId40"/>
    <p:sldId id="591" r:id="rId41"/>
    <p:sldId id="570" r:id="rId42"/>
    <p:sldId id="571" r:id="rId43"/>
    <p:sldId id="572" r:id="rId44"/>
    <p:sldId id="592" r:id="rId45"/>
    <p:sldId id="581" r:id="rId46"/>
    <p:sldId id="595" r:id="rId47"/>
    <p:sldId id="596" r:id="rId48"/>
    <p:sldId id="349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583"/>
            <p14:sldId id="499"/>
            <p14:sldId id="276"/>
            <p14:sldId id="497"/>
            <p14:sldId id="498"/>
            <p14:sldId id="584"/>
            <p14:sldId id="542"/>
            <p14:sldId id="503"/>
            <p14:sldId id="543"/>
            <p14:sldId id="544"/>
            <p14:sldId id="545"/>
            <p14:sldId id="546"/>
            <p14:sldId id="547"/>
            <p14:sldId id="548"/>
            <p14:sldId id="549"/>
            <p14:sldId id="550"/>
            <p14:sldId id="551"/>
            <p14:sldId id="585"/>
            <p14:sldId id="553"/>
            <p14:sldId id="586"/>
            <p14:sldId id="555"/>
            <p14:sldId id="556"/>
            <p14:sldId id="558"/>
            <p14:sldId id="587"/>
            <p14:sldId id="559"/>
            <p14:sldId id="560"/>
            <p14:sldId id="561"/>
            <p14:sldId id="563"/>
            <p14:sldId id="588"/>
            <p14:sldId id="589"/>
            <p14:sldId id="590"/>
            <p14:sldId id="566"/>
            <p14:sldId id="567"/>
            <p14:sldId id="568"/>
            <p14:sldId id="591"/>
            <p14:sldId id="570"/>
            <p14:sldId id="571"/>
            <p14:sldId id="572"/>
            <p14:sldId id="592"/>
            <p14:sldId id="581"/>
            <p14:sldId id="595"/>
            <p14:sldId id="59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F58221"/>
    <a:srgbClr val="00AEEF"/>
    <a:srgbClr val="2D3956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E13DA53-CF18-4B4C-B577-B21932022587}" v="27" dt="2024-10-07T17:05:07.3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microsoft.com/office/2016/11/relationships/changesInfo" Target="changesInfos/changesInfo1.xml"/><Relationship Id="rId8" Type="http://schemas.openxmlformats.org/officeDocument/2006/relationships/slide" Target="slides/slide4.xml"/><Relationship Id="rId51" Type="http://schemas.openxmlformats.org/officeDocument/2006/relationships/handoutMaster" Target="handoutMasters/handoutMaster1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AbdullahHalawany" userId="93acd4f6-3999-43c0-a02f-17f31116eace" providerId="ADAL" clId="{CF17F5F3-F24C-42EF-8F0B-51C4A0B7D3D6}"/>
    <pc:docChg chg="undo custSel modSld">
      <pc:chgData name="AbdullahHalawany" userId="93acd4f6-3999-43c0-a02f-17f31116eace" providerId="ADAL" clId="{CF17F5F3-F24C-42EF-8F0B-51C4A0B7D3D6}" dt="2024-10-03T11:57:05.954" v="84" actId="2710"/>
      <pc:docMkLst>
        <pc:docMk/>
      </pc:docMkLst>
      <pc:sldChg chg="modSp mod">
        <pc:chgData name="AbdullahHalawany" userId="93acd4f6-3999-43c0-a02f-17f31116eace" providerId="ADAL" clId="{CF17F5F3-F24C-42EF-8F0B-51C4A0B7D3D6}" dt="2024-10-03T11:50:32.804" v="4" actId="14100"/>
        <pc:sldMkLst>
          <pc:docMk/>
          <pc:sldMk cId="0" sldId="303"/>
        </pc:sldMkLst>
        <pc:spChg chg="mod">
          <ac:chgData name="AbdullahHalawany" userId="93acd4f6-3999-43c0-a02f-17f31116eace" providerId="ADAL" clId="{CF17F5F3-F24C-42EF-8F0B-51C4A0B7D3D6}" dt="2024-10-03T11:50:25.302" v="1" actId="14100"/>
          <ac:spMkLst>
            <pc:docMk/>
            <pc:sldMk cId="0" sldId="303"/>
            <ac:spMk id="12" creationId="{00000000-0000-0000-0000-000000000000}"/>
          </ac:spMkLst>
        </pc:spChg>
        <pc:spChg chg="mod">
          <ac:chgData name="AbdullahHalawany" userId="93acd4f6-3999-43c0-a02f-17f31116eace" providerId="ADAL" clId="{CF17F5F3-F24C-42EF-8F0B-51C4A0B7D3D6}" dt="2024-10-03T11:50:32.804" v="4" actId="14100"/>
          <ac:spMkLst>
            <pc:docMk/>
            <pc:sldMk cId="0" sldId="303"/>
            <ac:spMk id="14" creationId="{39C65316-BFB1-4A3F-B8B9-F9622013BFC3}"/>
          </ac:spMkLst>
        </pc:spChg>
      </pc:sldChg>
      <pc:sldChg chg="modSp mod">
        <pc:chgData name="AbdullahHalawany" userId="93acd4f6-3999-43c0-a02f-17f31116eace" providerId="ADAL" clId="{CF17F5F3-F24C-42EF-8F0B-51C4A0B7D3D6}" dt="2024-10-03T11:51:29.119" v="14" actId="1076"/>
        <pc:sldMkLst>
          <pc:docMk/>
          <pc:sldMk cId="3254677943" sldId="497"/>
        </pc:sldMkLst>
        <pc:spChg chg="mod">
          <ac:chgData name="AbdullahHalawany" userId="93acd4f6-3999-43c0-a02f-17f31116eace" providerId="ADAL" clId="{CF17F5F3-F24C-42EF-8F0B-51C4A0B7D3D6}" dt="2024-10-03T11:51:29.119" v="14" actId="1076"/>
          <ac:spMkLst>
            <pc:docMk/>
            <pc:sldMk cId="3254677943" sldId="497"/>
            <ac:spMk id="13" creationId="{00000000-0000-0000-0000-000000000000}"/>
          </ac:spMkLst>
        </pc:spChg>
      </pc:sldChg>
      <pc:sldChg chg="modSp mod">
        <pc:chgData name="AbdullahHalawany" userId="93acd4f6-3999-43c0-a02f-17f31116eace" providerId="ADAL" clId="{CF17F5F3-F24C-42EF-8F0B-51C4A0B7D3D6}" dt="2024-10-03T11:52:30.956" v="21" actId="1076"/>
        <pc:sldMkLst>
          <pc:docMk/>
          <pc:sldMk cId="266564357" sldId="498"/>
        </pc:sldMkLst>
        <pc:spChg chg="mod">
          <ac:chgData name="AbdullahHalawany" userId="93acd4f6-3999-43c0-a02f-17f31116eace" providerId="ADAL" clId="{CF17F5F3-F24C-42EF-8F0B-51C4A0B7D3D6}" dt="2024-10-03T11:52:30.956" v="21" actId="1076"/>
          <ac:spMkLst>
            <pc:docMk/>
            <pc:sldMk cId="266564357" sldId="498"/>
            <ac:spMk id="3" creationId="{00000000-0000-0000-0000-000000000000}"/>
          </ac:spMkLst>
        </pc:spChg>
      </pc:sldChg>
      <pc:sldChg chg="modSp mod">
        <pc:chgData name="AbdullahHalawany" userId="93acd4f6-3999-43c0-a02f-17f31116eace" providerId="ADAL" clId="{CF17F5F3-F24C-42EF-8F0B-51C4A0B7D3D6}" dt="2024-10-03T11:50:52.925" v="6" actId="14100"/>
        <pc:sldMkLst>
          <pc:docMk/>
          <pc:sldMk cId="191888453" sldId="499"/>
        </pc:sldMkLst>
        <pc:spChg chg="mod">
          <ac:chgData name="AbdullahHalawany" userId="93acd4f6-3999-43c0-a02f-17f31116eace" providerId="ADAL" clId="{CF17F5F3-F24C-42EF-8F0B-51C4A0B7D3D6}" dt="2024-10-03T11:50:52.925" v="6" actId="14100"/>
          <ac:spMkLst>
            <pc:docMk/>
            <pc:sldMk cId="191888453" sldId="499"/>
            <ac:spMk id="10" creationId="{990169C1-5DF2-45B9-864B-8E2661F2032F}"/>
          </ac:spMkLst>
        </pc:spChg>
      </pc:sldChg>
      <pc:sldChg chg="modSp mod">
        <pc:chgData name="AbdullahHalawany" userId="93acd4f6-3999-43c0-a02f-17f31116eace" providerId="ADAL" clId="{CF17F5F3-F24C-42EF-8F0B-51C4A0B7D3D6}" dt="2024-10-03T11:52:18.798" v="17" actId="403"/>
        <pc:sldMkLst>
          <pc:docMk/>
          <pc:sldMk cId="60852669" sldId="503"/>
        </pc:sldMkLst>
        <pc:spChg chg="mod">
          <ac:chgData name="AbdullahHalawany" userId="93acd4f6-3999-43c0-a02f-17f31116eace" providerId="ADAL" clId="{CF17F5F3-F24C-42EF-8F0B-51C4A0B7D3D6}" dt="2024-10-03T11:52:18.798" v="17" actId="403"/>
          <ac:spMkLst>
            <pc:docMk/>
            <pc:sldMk cId="60852669" sldId="503"/>
            <ac:spMk id="3" creationId="{00000000-0000-0000-0000-000000000000}"/>
          </ac:spMkLst>
        </pc:spChg>
      </pc:sldChg>
      <pc:sldChg chg="modSp mod">
        <pc:chgData name="AbdullahHalawany" userId="93acd4f6-3999-43c0-a02f-17f31116eace" providerId="ADAL" clId="{CF17F5F3-F24C-42EF-8F0B-51C4A0B7D3D6}" dt="2024-10-03T11:52:21.828" v="18" actId="403"/>
        <pc:sldMkLst>
          <pc:docMk/>
          <pc:sldMk cId="3779381063" sldId="542"/>
        </pc:sldMkLst>
        <pc:spChg chg="mod">
          <ac:chgData name="AbdullahHalawany" userId="93acd4f6-3999-43c0-a02f-17f31116eace" providerId="ADAL" clId="{CF17F5F3-F24C-42EF-8F0B-51C4A0B7D3D6}" dt="2024-10-03T11:52:21.828" v="18" actId="403"/>
          <ac:spMkLst>
            <pc:docMk/>
            <pc:sldMk cId="3779381063" sldId="542"/>
            <ac:spMk id="3" creationId="{00000000-0000-0000-0000-000000000000}"/>
          </ac:spMkLst>
        </pc:spChg>
      </pc:sldChg>
      <pc:sldChg chg="modSp mod">
        <pc:chgData name="AbdullahHalawany" userId="93acd4f6-3999-43c0-a02f-17f31116eace" providerId="ADAL" clId="{CF17F5F3-F24C-42EF-8F0B-51C4A0B7D3D6}" dt="2024-10-03T11:52:15.399" v="16" actId="403"/>
        <pc:sldMkLst>
          <pc:docMk/>
          <pc:sldMk cId="2912715118" sldId="543"/>
        </pc:sldMkLst>
        <pc:spChg chg="mod">
          <ac:chgData name="AbdullahHalawany" userId="93acd4f6-3999-43c0-a02f-17f31116eace" providerId="ADAL" clId="{CF17F5F3-F24C-42EF-8F0B-51C4A0B7D3D6}" dt="2024-10-03T11:52:15.399" v="16" actId="403"/>
          <ac:spMkLst>
            <pc:docMk/>
            <pc:sldMk cId="2912715118" sldId="543"/>
            <ac:spMk id="3" creationId="{00000000-0000-0000-0000-000000000000}"/>
          </ac:spMkLst>
        </pc:spChg>
      </pc:sldChg>
      <pc:sldChg chg="modSp mod">
        <pc:chgData name="AbdullahHalawany" userId="93acd4f6-3999-43c0-a02f-17f31116eace" providerId="ADAL" clId="{CF17F5F3-F24C-42EF-8F0B-51C4A0B7D3D6}" dt="2024-10-03T11:57:01.504" v="83" actId="2710"/>
        <pc:sldMkLst>
          <pc:docMk/>
          <pc:sldMk cId="1859688472" sldId="546"/>
        </pc:sldMkLst>
        <pc:spChg chg="mod">
          <ac:chgData name="AbdullahHalawany" userId="93acd4f6-3999-43c0-a02f-17f31116eace" providerId="ADAL" clId="{CF17F5F3-F24C-42EF-8F0B-51C4A0B7D3D6}" dt="2024-10-03T11:57:01.504" v="83" actId="2710"/>
          <ac:spMkLst>
            <pc:docMk/>
            <pc:sldMk cId="1859688472" sldId="546"/>
            <ac:spMk id="12" creationId="{00000000-0000-0000-0000-000000000000}"/>
          </ac:spMkLst>
        </pc:spChg>
      </pc:sldChg>
      <pc:sldChg chg="modSp mod">
        <pc:chgData name="AbdullahHalawany" userId="93acd4f6-3999-43c0-a02f-17f31116eace" providerId="ADAL" clId="{CF17F5F3-F24C-42EF-8F0B-51C4A0B7D3D6}" dt="2024-10-03T11:57:05.954" v="84" actId="2710"/>
        <pc:sldMkLst>
          <pc:docMk/>
          <pc:sldMk cId="2405721672" sldId="547"/>
        </pc:sldMkLst>
        <pc:spChg chg="mod">
          <ac:chgData name="AbdullahHalawany" userId="93acd4f6-3999-43c0-a02f-17f31116eace" providerId="ADAL" clId="{CF17F5F3-F24C-42EF-8F0B-51C4A0B7D3D6}" dt="2024-10-03T11:57:05.954" v="84" actId="2710"/>
          <ac:spMkLst>
            <pc:docMk/>
            <pc:sldMk cId="2405721672" sldId="547"/>
            <ac:spMk id="13" creationId="{00000000-0000-0000-0000-000000000000}"/>
          </ac:spMkLst>
        </pc:spChg>
      </pc:sldChg>
      <pc:sldChg chg="modSp mod">
        <pc:chgData name="AbdullahHalawany" userId="93acd4f6-3999-43c0-a02f-17f31116eace" providerId="ADAL" clId="{CF17F5F3-F24C-42EF-8F0B-51C4A0B7D3D6}" dt="2024-10-03T11:56:20.613" v="71" actId="14100"/>
        <pc:sldMkLst>
          <pc:docMk/>
          <pc:sldMk cId="3997062051" sldId="549"/>
        </pc:sldMkLst>
        <pc:spChg chg="mod">
          <ac:chgData name="AbdullahHalawany" userId="93acd4f6-3999-43c0-a02f-17f31116eace" providerId="ADAL" clId="{CF17F5F3-F24C-42EF-8F0B-51C4A0B7D3D6}" dt="2024-10-03T11:56:20.613" v="71" actId="14100"/>
          <ac:spMkLst>
            <pc:docMk/>
            <pc:sldMk cId="3997062051" sldId="549"/>
            <ac:spMk id="12" creationId="{B75879A6-706D-4FF1-9682-E6CCB830439C}"/>
          </ac:spMkLst>
        </pc:spChg>
      </pc:sldChg>
      <pc:sldChg chg="modSp mod">
        <pc:chgData name="AbdullahHalawany" userId="93acd4f6-3999-43c0-a02f-17f31116eace" providerId="ADAL" clId="{CF17F5F3-F24C-42EF-8F0B-51C4A0B7D3D6}" dt="2024-10-03T11:53:25.404" v="32" actId="1076"/>
        <pc:sldMkLst>
          <pc:docMk/>
          <pc:sldMk cId="1973642770" sldId="550"/>
        </pc:sldMkLst>
        <pc:spChg chg="mod">
          <ac:chgData name="AbdullahHalawany" userId="93acd4f6-3999-43c0-a02f-17f31116eace" providerId="ADAL" clId="{CF17F5F3-F24C-42EF-8F0B-51C4A0B7D3D6}" dt="2024-10-03T11:53:25.404" v="32" actId="1076"/>
          <ac:spMkLst>
            <pc:docMk/>
            <pc:sldMk cId="1973642770" sldId="550"/>
            <ac:spMk id="12" creationId="{00000000-0000-0000-0000-000000000000}"/>
          </ac:spMkLst>
        </pc:spChg>
      </pc:sldChg>
      <pc:sldChg chg="modSp mod">
        <pc:chgData name="AbdullahHalawany" userId="93acd4f6-3999-43c0-a02f-17f31116eace" providerId="ADAL" clId="{CF17F5F3-F24C-42EF-8F0B-51C4A0B7D3D6}" dt="2024-10-03T11:53:12.493" v="28" actId="2710"/>
        <pc:sldMkLst>
          <pc:docMk/>
          <pc:sldMk cId="1813138898" sldId="551"/>
        </pc:sldMkLst>
        <pc:spChg chg="mod">
          <ac:chgData name="AbdullahHalawany" userId="93acd4f6-3999-43c0-a02f-17f31116eace" providerId="ADAL" clId="{CF17F5F3-F24C-42EF-8F0B-51C4A0B7D3D6}" dt="2024-10-03T11:53:12.493" v="28" actId="2710"/>
          <ac:spMkLst>
            <pc:docMk/>
            <pc:sldMk cId="1813138898" sldId="551"/>
            <ac:spMk id="13" creationId="{00000000-0000-0000-0000-000000000000}"/>
          </ac:spMkLst>
        </pc:spChg>
      </pc:sldChg>
      <pc:sldChg chg="modSp mod">
        <pc:chgData name="AbdullahHalawany" userId="93acd4f6-3999-43c0-a02f-17f31116eace" providerId="ADAL" clId="{CF17F5F3-F24C-42EF-8F0B-51C4A0B7D3D6}" dt="2024-10-03T11:55:51.374" v="65" actId="27636"/>
        <pc:sldMkLst>
          <pc:docMk/>
          <pc:sldMk cId="2607734448" sldId="553"/>
        </pc:sldMkLst>
        <pc:spChg chg="mod">
          <ac:chgData name="AbdullahHalawany" userId="93acd4f6-3999-43c0-a02f-17f31116eace" providerId="ADAL" clId="{CF17F5F3-F24C-42EF-8F0B-51C4A0B7D3D6}" dt="2024-10-03T11:55:51.374" v="65" actId="27636"/>
          <ac:spMkLst>
            <pc:docMk/>
            <pc:sldMk cId="2607734448" sldId="553"/>
            <ac:spMk id="13" creationId="{00000000-0000-0000-0000-000000000000}"/>
          </ac:spMkLst>
        </pc:spChg>
      </pc:sldChg>
      <pc:sldChg chg="modSp mod">
        <pc:chgData name="AbdullahHalawany" userId="93acd4f6-3999-43c0-a02f-17f31116eace" providerId="ADAL" clId="{CF17F5F3-F24C-42EF-8F0B-51C4A0B7D3D6}" dt="2024-10-03T11:53:38.056" v="34" actId="2710"/>
        <pc:sldMkLst>
          <pc:docMk/>
          <pc:sldMk cId="3853494105" sldId="556"/>
        </pc:sldMkLst>
        <pc:spChg chg="mod">
          <ac:chgData name="AbdullahHalawany" userId="93acd4f6-3999-43c0-a02f-17f31116eace" providerId="ADAL" clId="{CF17F5F3-F24C-42EF-8F0B-51C4A0B7D3D6}" dt="2024-10-03T11:53:38.056" v="34" actId="2710"/>
          <ac:spMkLst>
            <pc:docMk/>
            <pc:sldMk cId="3853494105" sldId="556"/>
            <ac:spMk id="13" creationId="{00000000-0000-0000-0000-000000000000}"/>
          </ac:spMkLst>
        </pc:spChg>
      </pc:sldChg>
      <pc:sldChg chg="modSp mod">
        <pc:chgData name="AbdullahHalawany" userId="93acd4f6-3999-43c0-a02f-17f31116eace" providerId="ADAL" clId="{CF17F5F3-F24C-42EF-8F0B-51C4A0B7D3D6}" dt="2024-10-03T11:54:32.828" v="49" actId="1076"/>
        <pc:sldMkLst>
          <pc:docMk/>
          <pc:sldMk cId="2188613241" sldId="561"/>
        </pc:sldMkLst>
        <pc:spChg chg="mod">
          <ac:chgData name="AbdullahHalawany" userId="93acd4f6-3999-43c0-a02f-17f31116eace" providerId="ADAL" clId="{CF17F5F3-F24C-42EF-8F0B-51C4A0B7D3D6}" dt="2024-10-03T11:54:32.828" v="49" actId="1076"/>
          <ac:spMkLst>
            <pc:docMk/>
            <pc:sldMk cId="2188613241" sldId="561"/>
            <ac:spMk id="3" creationId="{00000000-0000-0000-0000-000000000000}"/>
          </ac:spMkLst>
        </pc:spChg>
      </pc:sldChg>
      <pc:sldChg chg="modSp mod">
        <pc:chgData name="AbdullahHalawany" userId="93acd4f6-3999-43c0-a02f-17f31116eace" providerId="ADAL" clId="{CF17F5F3-F24C-42EF-8F0B-51C4A0B7D3D6}" dt="2024-10-03T11:55:32.589" v="60" actId="1076"/>
        <pc:sldMkLst>
          <pc:docMk/>
          <pc:sldMk cId="254665307" sldId="563"/>
        </pc:sldMkLst>
        <pc:spChg chg="mod">
          <ac:chgData name="AbdullahHalawany" userId="93acd4f6-3999-43c0-a02f-17f31116eace" providerId="ADAL" clId="{CF17F5F3-F24C-42EF-8F0B-51C4A0B7D3D6}" dt="2024-10-03T11:55:32.589" v="60" actId="1076"/>
          <ac:spMkLst>
            <pc:docMk/>
            <pc:sldMk cId="254665307" sldId="563"/>
            <ac:spMk id="9" creationId="{1C252B0C-95DF-43E8-874E-EEAA4763F118}"/>
          </ac:spMkLst>
        </pc:spChg>
      </pc:sldChg>
      <pc:sldChg chg="modSp mod">
        <pc:chgData name="AbdullahHalawany" userId="93acd4f6-3999-43c0-a02f-17f31116eace" providerId="ADAL" clId="{CF17F5F3-F24C-42EF-8F0B-51C4A0B7D3D6}" dt="2024-10-03T11:38:07.006" v="0" actId="14100"/>
        <pc:sldMkLst>
          <pc:docMk/>
          <pc:sldMk cId="3894081735" sldId="567"/>
        </pc:sldMkLst>
        <pc:spChg chg="mod">
          <ac:chgData name="AbdullahHalawany" userId="93acd4f6-3999-43c0-a02f-17f31116eace" providerId="ADAL" clId="{CF17F5F3-F24C-42EF-8F0B-51C4A0B7D3D6}" dt="2024-10-03T11:38:07.006" v="0" actId="14100"/>
          <ac:spMkLst>
            <pc:docMk/>
            <pc:sldMk cId="3894081735" sldId="567"/>
            <ac:spMk id="3" creationId="{00000000-0000-0000-0000-000000000000}"/>
          </ac:spMkLst>
        </pc:spChg>
      </pc:sldChg>
      <pc:sldChg chg="modSp mod">
        <pc:chgData name="AbdullahHalawany" userId="93acd4f6-3999-43c0-a02f-17f31116eace" providerId="ADAL" clId="{CF17F5F3-F24C-42EF-8F0B-51C4A0B7D3D6}" dt="2024-10-03T11:55:06.917" v="59" actId="1076"/>
        <pc:sldMkLst>
          <pc:docMk/>
          <pc:sldMk cId="3522115121" sldId="568"/>
        </pc:sldMkLst>
        <pc:spChg chg="mod">
          <ac:chgData name="AbdullahHalawany" userId="93acd4f6-3999-43c0-a02f-17f31116eace" providerId="ADAL" clId="{CF17F5F3-F24C-42EF-8F0B-51C4A0B7D3D6}" dt="2024-10-03T11:54:01.405" v="37" actId="1076"/>
          <ac:spMkLst>
            <pc:docMk/>
            <pc:sldMk cId="3522115121" sldId="568"/>
            <ac:spMk id="3" creationId="{00000000-0000-0000-0000-000000000000}"/>
          </ac:spMkLst>
        </pc:spChg>
        <pc:spChg chg="mod">
          <ac:chgData name="AbdullahHalawany" userId="93acd4f6-3999-43c0-a02f-17f31116eace" providerId="ADAL" clId="{CF17F5F3-F24C-42EF-8F0B-51C4A0B7D3D6}" dt="2024-10-03T11:55:06.917" v="59" actId="1076"/>
          <ac:spMkLst>
            <pc:docMk/>
            <pc:sldMk cId="3522115121" sldId="568"/>
            <ac:spMk id="13" creationId="{0BE4C062-9912-4E04-BD9E-50E9CBF51CA8}"/>
          </ac:spMkLst>
        </pc:spChg>
      </pc:sldChg>
      <pc:sldChg chg="modSp mod">
        <pc:chgData name="AbdullahHalawany" userId="93acd4f6-3999-43c0-a02f-17f31116eace" providerId="ADAL" clId="{CF17F5F3-F24C-42EF-8F0B-51C4A0B7D3D6}" dt="2024-10-03T11:54:53.325" v="55" actId="1076"/>
        <pc:sldMkLst>
          <pc:docMk/>
          <pc:sldMk cId="3899064847" sldId="570"/>
        </pc:sldMkLst>
        <pc:spChg chg="mod">
          <ac:chgData name="AbdullahHalawany" userId="93acd4f6-3999-43c0-a02f-17f31116eace" providerId="ADAL" clId="{CF17F5F3-F24C-42EF-8F0B-51C4A0B7D3D6}" dt="2024-10-03T11:54:53.325" v="55" actId="1076"/>
          <ac:spMkLst>
            <pc:docMk/>
            <pc:sldMk cId="3899064847" sldId="570"/>
            <ac:spMk id="3" creationId="{00000000-0000-0000-0000-000000000000}"/>
          </ac:spMkLst>
        </pc:spChg>
      </pc:sldChg>
      <pc:sldChg chg="modSp mod">
        <pc:chgData name="AbdullahHalawany" userId="93acd4f6-3999-43c0-a02f-17f31116eace" providerId="ADAL" clId="{CF17F5F3-F24C-42EF-8F0B-51C4A0B7D3D6}" dt="2024-10-03T11:55:00.557" v="58" actId="1076"/>
        <pc:sldMkLst>
          <pc:docMk/>
          <pc:sldMk cId="335008274" sldId="571"/>
        </pc:sldMkLst>
        <pc:spChg chg="mod">
          <ac:chgData name="AbdullahHalawany" userId="93acd4f6-3999-43c0-a02f-17f31116eace" providerId="ADAL" clId="{CF17F5F3-F24C-42EF-8F0B-51C4A0B7D3D6}" dt="2024-10-03T11:55:00.557" v="58" actId="1076"/>
          <ac:spMkLst>
            <pc:docMk/>
            <pc:sldMk cId="335008274" sldId="571"/>
            <ac:spMk id="3" creationId="{00000000-0000-0000-0000-000000000000}"/>
          </ac:spMkLst>
        </pc:spChg>
      </pc:sldChg>
      <pc:sldChg chg="modSp mod">
        <pc:chgData name="AbdullahHalawany" userId="93acd4f6-3999-43c0-a02f-17f31116eace" providerId="ADAL" clId="{CF17F5F3-F24C-42EF-8F0B-51C4A0B7D3D6}" dt="2024-10-03T11:55:42.661" v="61" actId="1076"/>
        <pc:sldMkLst>
          <pc:docMk/>
          <pc:sldMk cId="2626782487" sldId="586"/>
        </pc:sldMkLst>
        <pc:spChg chg="mod">
          <ac:chgData name="AbdullahHalawany" userId="93acd4f6-3999-43c0-a02f-17f31116eace" providerId="ADAL" clId="{CF17F5F3-F24C-42EF-8F0B-51C4A0B7D3D6}" dt="2024-10-03T11:55:42.661" v="61" actId="1076"/>
          <ac:spMkLst>
            <pc:docMk/>
            <pc:sldMk cId="2626782487" sldId="586"/>
            <ac:spMk id="9" creationId="{1C252B0C-95DF-43E8-874E-EEAA4763F118}"/>
          </ac:spMkLst>
        </pc:spChg>
      </pc:sldChg>
      <pc:sldChg chg="modSp mod">
        <pc:chgData name="AbdullahHalawany" userId="93acd4f6-3999-43c0-a02f-17f31116eace" providerId="ADAL" clId="{CF17F5F3-F24C-42EF-8F0B-51C4A0B7D3D6}" dt="2024-10-03T11:54:24.301" v="46" actId="1076"/>
        <pc:sldMkLst>
          <pc:docMk/>
          <pc:sldMk cId="3313391974" sldId="588"/>
        </pc:sldMkLst>
        <pc:spChg chg="mod">
          <ac:chgData name="AbdullahHalawany" userId="93acd4f6-3999-43c0-a02f-17f31116eace" providerId="ADAL" clId="{CF17F5F3-F24C-42EF-8F0B-51C4A0B7D3D6}" dt="2024-10-03T11:54:24.301" v="46" actId="1076"/>
          <ac:spMkLst>
            <pc:docMk/>
            <pc:sldMk cId="3313391974" sldId="588"/>
            <ac:spMk id="3" creationId="{00000000-0000-0000-0000-000000000000}"/>
          </ac:spMkLst>
        </pc:spChg>
      </pc:sldChg>
      <pc:sldChg chg="modSp mod">
        <pc:chgData name="AbdullahHalawany" userId="93acd4f6-3999-43c0-a02f-17f31116eace" providerId="ADAL" clId="{CF17F5F3-F24C-42EF-8F0B-51C4A0B7D3D6}" dt="2024-10-03T11:54:16.397" v="43" actId="1076"/>
        <pc:sldMkLst>
          <pc:docMk/>
          <pc:sldMk cId="544140018" sldId="589"/>
        </pc:sldMkLst>
        <pc:spChg chg="mod">
          <ac:chgData name="AbdullahHalawany" userId="93acd4f6-3999-43c0-a02f-17f31116eace" providerId="ADAL" clId="{CF17F5F3-F24C-42EF-8F0B-51C4A0B7D3D6}" dt="2024-10-03T11:54:16.397" v="43" actId="1076"/>
          <ac:spMkLst>
            <pc:docMk/>
            <pc:sldMk cId="544140018" sldId="589"/>
            <ac:spMk id="3" creationId="{00000000-0000-0000-0000-000000000000}"/>
          </ac:spMkLst>
        </pc:spChg>
      </pc:sldChg>
      <pc:sldChg chg="modSp mod">
        <pc:chgData name="AbdullahHalawany" userId="93acd4f6-3999-43c0-a02f-17f31116eace" providerId="ADAL" clId="{CF17F5F3-F24C-42EF-8F0B-51C4A0B7D3D6}" dt="2024-10-03T11:54:09.172" v="40" actId="1076"/>
        <pc:sldMkLst>
          <pc:docMk/>
          <pc:sldMk cId="327777087" sldId="590"/>
        </pc:sldMkLst>
        <pc:spChg chg="mod">
          <ac:chgData name="AbdullahHalawany" userId="93acd4f6-3999-43c0-a02f-17f31116eace" providerId="ADAL" clId="{CF17F5F3-F24C-42EF-8F0B-51C4A0B7D3D6}" dt="2024-10-03T11:54:09.172" v="40" actId="1076"/>
          <ac:spMkLst>
            <pc:docMk/>
            <pc:sldMk cId="327777087" sldId="590"/>
            <ac:spMk id="3" creationId="{00000000-0000-0000-0000-000000000000}"/>
          </ac:spMkLst>
        </pc:spChg>
      </pc:sldChg>
      <pc:sldChg chg="modSp mod">
        <pc:chgData name="AbdullahHalawany" userId="93acd4f6-3999-43c0-a02f-17f31116eace" providerId="ADAL" clId="{CF17F5F3-F24C-42EF-8F0B-51C4A0B7D3D6}" dt="2024-10-03T11:54:46.213" v="52" actId="1076"/>
        <pc:sldMkLst>
          <pc:docMk/>
          <pc:sldMk cId="2576064323" sldId="591"/>
        </pc:sldMkLst>
        <pc:spChg chg="mod">
          <ac:chgData name="AbdullahHalawany" userId="93acd4f6-3999-43c0-a02f-17f31116eace" providerId="ADAL" clId="{CF17F5F3-F24C-42EF-8F0B-51C4A0B7D3D6}" dt="2024-10-03T11:54:46.213" v="52" actId="1076"/>
          <ac:spMkLst>
            <pc:docMk/>
            <pc:sldMk cId="2576064323" sldId="591"/>
            <ac:spMk id="3" creationId="{00000000-0000-0000-0000-000000000000}"/>
          </ac:spMkLst>
        </pc:spChg>
      </pc:sldChg>
    </pc:docChg>
  </pc:docChgLst>
  <pc:docChgLst>
    <pc:chgData name="AbdullahHalawany" userId="93acd4f6-3999-43c0-a02f-17f31116eace" providerId="ADAL" clId="{9E13DA53-CF18-4B4C-B577-B21932022587}"/>
    <pc:docChg chg="undo custSel modSld">
      <pc:chgData name="AbdullahHalawany" userId="93acd4f6-3999-43c0-a02f-17f31116eace" providerId="ADAL" clId="{9E13DA53-CF18-4B4C-B577-B21932022587}" dt="2024-10-07T17:05:07.376" v="82"/>
      <pc:docMkLst>
        <pc:docMk/>
      </pc:docMkLst>
      <pc:sldChg chg="addSp delSp modSp mod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0" sldId="276"/>
        </pc:sldMkLst>
        <pc:picChg chg="add del mod">
          <ac:chgData name="AbdullahHalawany" userId="93acd4f6-3999-43c0-a02f-17f31116eace" providerId="ADAL" clId="{9E13DA53-CF18-4B4C-B577-B21932022587}" dt="2024-10-07T14:09:22.038" v="50"/>
          <ac:picMkLst>
            <pc:docMk/>
            <pc:sldMk cId="0" sldId="276"/>
            <ac:picMk id="20" creationId="{86FA51BA-CC11-5E80-337E-B2A66D3AC6CA}"/>
          </ac:picMkLst>
        </pc:picChg>
        <pc:picChg chg="add del mod ord">
          <ac:chgData name="AbdullahHalawany" userId="93acd4f6-3999-43c0-a02f-17f31116eace" providerId="ADAL" clId="{9E13DA53-CF18-4B4C-B577-B21932022587}" dt="2024-10-07T14:10:32.121" v="51"/>
          <ac:picMkLst>
            <pc:docMk/>
            <pc:sldMk cId="0" sldId="276"/>
            <ac:picMk id="23" creationId="{88D62CA0-CD7E-10A2-4A77-10F15666E96E}"/>
          </ac:picMkLst>
        </pc:picChg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0" sldId="276"/>
            <ac:picMk id="24" creationId="{8B416149-9614-1DB0-204C-5F687AD89EFB}"/>
          </ac:picMkLst>
        </pc:picChg>
      </pc:sldChg>
      <pc:sldChg chg="addSp delSp modSp mod modTransition delAnim modAnim">
        <pc:chgData name="AbdullahHalawany" userId="93acd4f6-3999-43c0-a02f-17f31116eace" providerId="ADAL" clId="{9E13DA53-CF18-4B4C-B577-B21932022587}" dt="2024-10-07T17:05:07.376" v="82"/>
        <pc:sldMkLst>
          <pc:docMk/>
          <pc:sldMk cId="0" sldId="303"/>
        </pc:sldMkLst>
        <pc:picChg chg="add del mod">
          <ac:chgData name="AbdullahHalawany" userId="93acd4f6-3999-43c0-a02f-17f31116eace" providerId="ADAL" clId="{9E13DA53-CF18-4B4C-B577-B21932022587}" dt="2024-10-07T14:05:19.022" v="38" actId="478"/>
          <ac:picMkLst>
            <pc:docMk/>
            <pc:sldMk cId="0" sldId="303"/>
            <ac:picMk id="8" creationId="{203563BE-C9EE-5CA4-9067-0C6B1B343F47}"/>
          </ac:picMkLst>
        </pc:picChg>
        <pc:picChg chg="add del mod">
          <ac:chgData name="AbdullahHalawany" userId="93acd4f6-3999-43c0-a02f-17f31116eace" providerId="ADAL" clId="{9E13DA53-CF18-4B4C-B577-B21932022587}" dt="2024-10-07T14:07:14.935" v="41"/>
          <ac:picMkLst>
            <pc:docMk/>
            <pc:sldMk cId="0" sldId="303"/>
            <ac:picMk id="18" creationId="{E7556447-4781-28C0-7A27-03639E502EFD}"/>
          </ac:picMkLst>
        </pc:picChg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0" sldId="303"/>
            <ac:picMk id="19" creationId="{06B6A441-8877-8C2C-A76F-0E016A542416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0" sldId="313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0" sldId="313"/>
            <ac:picMk id="15" creationId="{0476CC31-C506-7FBD-451C-171BA5D0CF3B}"/>
          </ac:picMkLst>
        </pc:picChg>
      </pc:sldChg>
      <pc:sldChg chg="modTransition">
        <pc:chgData name="AbdullahHalawany" userId="93acd4f6-3999-43c0-a02f-17f31116eace" providerId="ADAL" clId="{9E13DA53-CF18-4B4C-B577-B21932022587}" dt="2024-10-07T17:05:07.376" v="82"/>
        <pc:sldMkLst>
          <pc:docMk/>
          <pc:sldMk cId="0" sldId="349"/>
        </pc:sldMkLst>
      </pc:sldChg>
      <pc:sldChg chg="addSp delSp modSp mod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3254677943" sldId="497"/>
        </pc:sldMkLst>
        <pc:spChg chg="mod">
          <ac:chgData name="AbdullahHalawany" userId="93acd4f6-3999-43c0-a02f-17f31116eace" providerId="ADAL" clId="{9E13DA53-CF18-4B4C-B577-B21932022587}" dt="2024-10-07T12:31:06.324" v="4" actId="1076"/>
          <ac:spMkLst>
            <pc:docMk/>
            <pc:sldMk cId="3254677943" sldId="497"/>
            <ac:spMk id="13" creationId="{00000000-0000-0000-0000-000000000000}"/>
          </ac:spMkLst>
        </pc:spChg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3254677943" sldId="497"/>
            <ac:picMk id="18" creationId="{57BFAEB6-6CCF-A445-1E89-8116B6783CBD}"/>
          </ac:picMkLst>
        </pc:picChg>
      </pc:sldChg>
      <pc:sldChg chg="addSp delSp modSp mod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266564357" sldId="498"/>
        </pc:sldMkLst>
        <pc:spChg chg="mod">
          <ac:chgData name="AbdullahHalawany" userId="93acd4f6-3999-43c0-a02f-17f31116eace" providerId="ADAL" clId="{9E13DA53-CF18-4B4C-B577-B21932022587}" dt="2024-10-07T12:31:58.286" v="17" actId="20577"/>
          <ac:spMkLst>
            <pc:docMk/>
            <pc:sldMk cId="266564357" sldId="498"/>
            <ac:spMk id="11" creationId="{00000000-0000-0000-0000-000000000000}"/>
          </ac:spMkLst>
        </pc:spChg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266564357" sldId="498"/>
            <ac:picMk id="14" creationId="{786D309A-11F9-965E-0A16-B0153DAFE59A}"/>
          </ac:picMkLst>
        </pc:picChg>
      </pc:sldChg>
      <pc:sldChg chg="addSp delSp modSp mod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191888453" sldId="499"/>
        </pc:sldMkLst>
        <pc:picChg chg="add del mod">
          <ac:chgData name="AbdullahHalawany" userId="93acd4f6-3999-43c0-a02f-17f31116eace" providerId="ADAL" clId="{9E13DA53-CF18-4B4C-B577-B21932022587}" dt="2024-10-07T14:07:17.762" v="43"/>
          <ac:picMkLst>
            <pc:docMk/>
            <pc:sldMk cId="191888453" sldId="499"/>
            <ac:picMk id="5" creationId="{AD199CE8-E068-6489-5023-E73EC38D97B1}"/>
          </ac:picMkLst>
        </pc:picChg>
        <pc:picChg chg="add del mod ord">
          <ac:chgData name="AbdullahHalawany" userId="93acd4f6-3999-43c0-a02f-17f31116eace" providerId="ADAL" clId="{9E13DA53-CF18-4B4C-B577-B21932022587}" dt="2024-10-07T14:07:28.906" v="44"/>
          <ac:picMkLst>
            <pc:docMk/>
            <pc:sldMk cId="191888453" sldId="499"/>
            <ac:picMk id="8" creationId="{C3CB2354-C9D6-B9E1-7CA4-34FD788B500E}"/>
          </ac:picMkLst>
        </pc:picChg>
        <pc:picChg chg="add del mod">
          <ac:chgData name="AbdullahHalawany" userId="93acd4f6-3999-43c0-a02f-17f31116eace" providerId="ADAL" clId="{9E13DA53-CF18-4B4C-B577-B21932022587}" dt="2024-10-07T14:07:31.464" v="46"/>
          <ac:picMkLst>
            <pc:docMk/>
            <pc:sldMk cId="191888453" sldId="499"/>
            <ac:picMk id="9" creationId="{8543F095-5A41-5AB3-100D-01A13D009B64}"/>
          </ac:picMkLst>
        </pc:picChg>
        <pc:picChg chg="add del mod ord">
          <ac:chgData name="AbdullahHalawany" userId="93acd4f6-3999-43c0-a02f-17f31116eace" providerId="ADAL" clId="{9E13DA53-CF18-4B4C-B577-B21932022587}" dt="2024-10-07T14:08:20.810" v="47"/>
          <ac:picMkLst>
            <pc:docMk/>
            <pc:sldMk cId="191888453" sldId="499"/>
            <ac:picMk id="17" creationId="{063D8FDB-E759-07B0-2A9A-378C73755E40}"/>
          </ac:picMkLst>
        </pc:picChg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191888453" sldId="499"/>
            <ac:picMk id="18" creationId="{72CC52A4-A92B-15F0-63D8-B5187A2B93F7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60852669" sldId="503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60852669" sldId="503"/>
            <ac:picMk id="8" creationId="{82EC2F8C-7074-ED75-433F-11A9B6E8772D}"/>
          </ac:picMkLst>
        </pc:picChg>
      </pc:sldChg>
      <pc:sldChg chg="addSp delSp modSp mod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3779381063" sldId="542"/>
        </pc:sldMkLst>
        <pc:spChg chg="mod">
          <ac:chgData name="AbdullahHalawany" userId="93acd4f6-3999-43c0-a02f-17f31116eace" providerId="ADAL" clId="{9E13DA53-CF18-4B4C-B577-B21932022587}" dt="2024-10-07T12:32:19.577" v="19" actId="14100"/>
          <ac:spMkLst>
            <pc:docMk/>
            <pc:sldMk cId="3779381063" sldId="542"/>
            <ac:spMk id="11" creationId="{2BF86CEE-7E95-4725-9F76-39106311640F}"/>
          </ac:spMkLst>
        </pc:spChg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3779381063" sldId="542"/>
            <ac:picMk id="8" creationId="{5F3F6F7E-7AD9-1E5F-A172-BFBE00336B96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2912715118" sldId="543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2912715118" sldId="543"/>
            <ac:picMk id="8" creationId="{EAAA385A-CA78-C3BE-044E-0E59FF29E8FB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953631702" sldId="544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953631702" sldId="544"/>
            <ac:picMk id="8" creationId="{05E74525-5B74-9A5B-2ED7-1AE2A424885E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2265207278" sldId="545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2265207278" sldId="545"/>
            <ac:picMk id="8" creationId="{8B03852B-DABE-EC7F-EDE3-1C71659CD1D0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1859688472" sldId="546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1859688472" sldId="546"/>
            <ac:picMk id="8" creationId="{08C556F7-B192-B4A1-FE12-B5707AE88CBE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2405721672" sldId="547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2405721672" sldId="547"/>
            <ac:picMk id="8" creationId="{B99EF47C-D1C0-1043-033F-61B27A82C0A2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1642365259" sldId="548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1642365259" sldId="548"/>
            <ac:picMk id="8" creationId="{B22DCECD-B3DE-E90F-7C64-6C499B9C9F6F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3997062051" sldId="549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3997062051" sldId="549"/>
            <ac:picMk id="8" creationId="{2C4B13CC-5B76-08E5-F551-37E754750B34}"/>
          </ac:picMkLst>
        </pc:picChg>
      </pc:sldChg>
      <pc:sldChg chg="addSp delSp modSp mod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1973642770" sldId="550"/>
        </pc:sldMkLst>
        <pc:spChg chg="mod">
          <ac:chgData name="AbdullahHalawany" userId="93acd4f6-3999-43c0-a02f-17f31116eace" providerId="ADAL" clId="{9E13DA53-CF18-4B4C-B577-B21932022587}" dt="2024-10-07T12:33:07.721" v="22" actId="1076"/>
          <ac:spMkLst>
            <pc:docMk/>
            <pc:sldMk cId="1973642770" sldId="550"/>
            <ac:spMk id="12" creationId="{00000000-0000-0000-0000-000000000000}"/>
          </ac:spMkLst>
        </pc:spChg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1973642770" sldId="550"/>
            <ac:picMk id="8" creationId="{6F96316E-0360-8B4F-9834-45732093E371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1813138898" sldId="551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1813138898" sldId="551"/>
            <ac:picMk id="8" creationId="{A5115F47-7967-005F-0E49-9C3D194E97AB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2607734448" sldId="553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2607734448" sldId="553"/>
            <ac:picMk id="8" creationId="{C7070412-FB78-9FBD-E8DE-FC81BE4FD387}"/>
          </ac:picMkLst>
        </pc:picChg>
      </pc:sldChg>
      <pc:sldChg chg="addSp delSp modSp mod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1772732616" sldId="555"/>
        </pc:sldMkLst>
        <pc:spChg chg="mod">
          <ac:chgData name="AbdullahHalawany" userId="93acd4f6-3999-43c0-a02f-17f31116eace" providerId="ADAL" clId="{9E13DA53-CF18-4B4C-B577-B21932022587}" dt="2024-10-07T12:33:59.286" v="25" actId="14100"/>
          <ac:spMkLst>
            <pc:docMk/>
            <pc:sldMk cId="1772732616" sldId="555"/>
            <ac:spMk id="13" creationId="{00000000-0000-0000-0000-000000000000}"/>
          </ac:spMkLst>
        </pc:spChg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1772732616" sldId="555"/>
            <ac:picMk id="8" creationId="{DE16A12C-F6AB-6CDA-B5F5-1DFF2E8808F9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3853494105" sldId="556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3853494105" sldId="556"/>
            <ac:picMk id="8" creationId="{EE0A06A6-6406-2532-44FC-BF4D06B323FC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1588225029" sldId="558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1588225029" sldId="558"/>
            <ac:picMk id="8" creationId="{72EEF6D7-FF79-D3E8-EFAA-D9F4E1ADEDBB}"/>
          </ac:picMkLst>
        </pc:picChg>
      </pc:sldChg>
      <pc:sldChg chg="addSp delSp modSp mod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3890318306" sldId="559"/>
        </pc:sldMkLst>
        <pc:spChg chg="mod">
          <ac:chgData name="AbdullahHalawany" userId="93acd4f6-3999-43c0-a02f-17f31116eace" providerId="ADAL" clId="{9E13DA53-CF18-4B4C-B577-B21932022587}" dt="2024-10-07T12:34:24.154" v="27" actId="404"/>
          <ac:spMkLst>
            <pc:docMk/>
            <pc:sldMk cId="3890318306" sldId="559"/>
            <ac:spMk id="12" creationId="{0BE4C062-9912-4E04-BD9E-50E9CBF51CA8}"/>
          </ac:spMkLst>
        </pc:spChg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3890318306" sldId="559"/>
            <ac:picMk id="8" creationId="{71EFC58A-4D47-2815-E18B-DFFE24B7AE75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63434560" sldId="560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63434560" sldId="560"/>
            <ac:picMk id="8" creationId="{86228E75-C112-8A62-04DA-56BE525F9FAF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2188613241" sldId="561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2188613241" sldId="561"/>
            <ac:picMk id="8" creationId="{66C619B8-1E5A-1F66-5A3C-45693546DEC9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254665307" sldId="563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254665307" sldId="563"/>
            <ac:picMk id="4" creationId="{092DEC09-A944-1ACB-6C07-421615067F1C}"/>
          </ac:picMkLst>
        </pc:picChg>
      </pc:sldChg>
      <pc:sldChg chg="addSp delSp modSp mod modTransition delAnim modAnim">
        <pc:chgData name="AbdullahHalawany" userId="93acd4f6-3999-43c0-a02f-17f31116eace" providerId="ADAL" clId="{9E13DA53-CF18-4B4C-B577-B21932022587}" dt="2024-10-07T17:05:07.376" v="82"/>
        <pc:sldMkLst>
          <pc:docMk/>
          <pc:sldMk cId="3273856516" sldId="566"/>
        </pc:sldMkLst>
        <pc:picChg chg="add del mod">
          <ac:chgData name="AbdullahHalawany" userId="93acd4f6-3999-43c0-a02f-17f31116eace" providerId="ADAL" clId="{9E13DA53-CF18-4B4C-B577-B21932022587}" dt="2024-10-07T15:27:14.961" v="57" actId="478"/>
          <ac:picMkLst>
            <pc:docMk/>
            <pc:sldMk cId="3273856516" sldId="566"/>
            <ac:picMk id="8" creationId="{F82C40E1-9847-CE3B-7295-5F31A6B7F2BD}"/>
          </ac:picMkLst>
        </pc:picChg>
        <pc:picChg chg="add del mod">
          <ac:chgData name="AbdullahHalawany" userId="93acd4f6-3999-43c0-a02f-17f31116eace" providerId="ADAL" clId="{9E13DA53-CF18-4B4C-B577-B21932022587}" dt="2024-10-07T15:58:19.010" v="77"/>
          <ac:picMkLst>
            <pc:docMk/>
            <pc:sldMk cId="3273856516" sldId="566"/>
            <ac:picMk id="21" creationId="{B1E28DA1-8943-E112-25A0-F3170A4BCA9F}"/>
          </ac:picMkLst>
        </pc:picChg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3273856516" sldId="566"/>
            <ac:picMk id="22" creationId="{0C14FA37-4FA7-DA6B-484B-D3332E3ECECB}"/>
          </ac:picMkLst>
        </pc:picChg>
      </pc:sldChg>
      <pc:sldChg chg="addSp delSp modSp mod modTransition delAnim modAnim">
        <pc:chgData name="AbdullahHalawany" userId="93acd4f6-3999-43c0-a02f-17f31116eace" providerId="ADAL" clId="{9E13DA53-CF18-4B4C-B577-B21932022587}" dt="2024-10-07T17:05:07.376" v="82"/>
        <pc:sldMkLst>
          <pc:docMk/>
          <pc:sldMk cId="3894081735" sldId="567"/>
        </pc:sldMkLst>
        <pc:spChg chg="mod">
          <ac:chgData name="AbdullahHalawany" userId="93acd4f6-3999-43c0-a02f-17f31116eace" providerId="ADAL" clId="{9E13DA53-CF18-4B4C-B577-B21932022587}" dt="2024-10-07T12:35:15.082" v="36" actId="1076"/>
          <ac:spMkLst>
            <pc:docMk/>
            <pc:sldMk cId="3894081735" sldId="567"/>
            <ac:spMk id="12" creationId="{DFB4AC59-ADAC-474D-9ACE-5287A0151E9C}"/>
          </ac:spMkLst>
        </pc:spChg>
        <pc:spChg chg="mod">
          <ac:chgData name="AbdullahHalawany" userId="93acd4f6-3999-43c0-a02f-17f31116eace" providerId="ADAL" clId="{9E13DA53-CF18-4B4C-B577-B21932022587}" dt="2024-10-07T12:35:01.599" v="33" actId="1076"/>
          <ac:spMkLst>
            <pc:docMk/>
            <pc:sldMk cId="3894081735" sldId="567"/>
            <ac:spMk id="25" creationId="{00000000-0000-0000-0000-000000000000}"/>
          </ac:spMkLst>
        </pc:spChg>
        <pc:picChg chg="add del mod">
          <ac:chgData name="AbdullahHalawany" userId="93acd4f6-3999-43c0-a02f-17f31116eace" providerId="ADAL" clId="{9E13DA53-CF18-4B4C-B577-B21932022587}" dt="2024-10-07T15:27:17.425" v="58" actId="478"/>
          <ac:picMkLst>
            <pc:docMk/>
            <pc:sldMk cId="3894081735" sldId="567"/>
            <ac:picMk id="8" creationId="{DECBC839-6FCA-73D2-32EC-72A542747B68}"/>
          </ac:picMkLst>
        </pc:picChg>
        <pc:picChg chg="add del mod">
          <ac:chgData name="AbdullahHalawany" userId="93acd4f6-3999-43c0-a02f-17f31116eace" providerId="ADAL" clId="{9E13DA53-CF18-4B4C-B577-B21932022587}" dt="2024-10-07T16:00:37.190" v="80"/>
          <ac:picMkLst>
            <pc:docMk/>
            <pc:sldMk cId="3894081735" sldId="567"/>
            <ac:picMk id="19" creationId="{59B48757-32D0-E121-F133-2E4CA85C662C}"/>
          </ac:picMkLst>
        </pc:picChg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3894081735" sldId="567"/>
            <ac:picMk id="20" creationId="{01A81111-6D83-6DF7-F814-45D44FFCD4A9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3522115121" sldId="568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3522115121" sldId="568"/>
            <ac:picMk id="21" creationId="{107410D9-1A17-A280-6E5F-27A7731DA7DF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3899064847" sldId="570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3899064847" sldId="570"/>
            <ac:picMk id="15" creationId="{BA6ECE28-90AE-574C-5D99-8AE16F0A73FB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335008274" sldId="571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335008274" sldId="571"/>
            <ac:picMk id="9" creationId="{3EC8FE2F-DB56-E6F4-7D5D-5667E1C11D3F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3858918228" sldId="572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3858918228" sldId="572"/>
            <ac:picMk id="8" creationId="{D6EB0CEF-38BC-1638-7BCC-75604B89CE72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910871799" sldId="581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910871799" sldId="581"/>
            <ac:picMk id="6" creationId="{5308D6AC-406A-7404-EA94-7ECE45872E46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756635027" sldId="583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756635027" sldId="583"/>
            <ac:picMk id="5" creationId="{4080A044-544B-DCF7-2C5E-6302D3776DCA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1179131140" sldId="584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1179131140" sldId="584"/>
            <ac:picMk id="5" creationId="{597E29A2-62BA-8A98-B8A8-393E7BDA305C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2706056424" sldId="585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2706056424" sldId="585"/>
            <ac:picMk id="5" creationId="{F3E3963D-ABC3-C4AB-C582-88A895F86A5E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2626782487" sldId="586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2626782487" sldId="586"/>
            <ac:picMk id="4" creationId="{A56F9E31-ACDF-AB8E-D81F-492243AAC1FF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172598943" sldId="587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172598943" sldId="587"/>
            <ac:picMk id="8" creationId="{DC61523B-890F-2829-938C-DAB520863E30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3313391974" sldId="588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3313391974" sldId="588"/>
            <ac:picMk id="8" creationId="{319282D4-38E0-3861-E94C-F28C2FB80470}"/>
          </ac:picMkLst>
        </pc:picChg>
      </pc:sldChg>
      <pc:sldChg chg="addSp delSp modSp mod modTransition delAnim modAnim">
        <pc:chgData name="AbdullahHalawany" userId="93acd4f6-3999-43c0-a02f-17f31116eace" providerId="ADAL" clId="{9E13DA53-CF18-4B4C-B577-B21932022587}" dt="2024-10-07T17:05:07.376" v="82"/>
        <pc:sldMkLst>
          <pc:docMk/>
          <pc:sldMk cId="544140018" sldId="589"/>
        </pc:sldMkLst>
        <pc:spChg chg="mod">
          <ac:chgData name="AbdullahHalawany" userId="93acd4f6-3999-43c0-a02f-17f31116eace" providerId="ADAL" clId="{9E13DA53-CF18-4B4C-B577-B21932022587}" dt="2024-10-07T15:27:03.077" v="54" actId="14100"/>
          <ac:spMkLst>
            <pc:docMk/>
            <pc:sldMk cId="544140018" sldId="589"/>
            <ac:spMk id="3" creationId="{00000000-0000-0000-0000-000000000000}"/>
          </ac:spMkLst>
        </pc:spChg>
        <pc:spChg chg="mod">
          <ac:chgData name="AbdullahHalawany" userId="93acd4f6-3999-43c0-a02f-17f31116eace" providerId="ADAL" clId="{9E13DA53-CF18-4B4C-B577-B21932022587}" dt="2024-10-07T15:52:30.580" v="63" actId="20577"/>
          <ac:spMkLst>
            <pc:docMk/>
            <pc:sldMk cId="544140018" sldId="589"/>
            <ac:spMk id="13" creationId="{00000000-0000-0000-0000-000000000000}"/>
          </ac:spMkLst>
        </pc:spChg>
        <pc:picChg chg="add del mod">
          <ac:chgData name="AbdullahHalawany" userId="93acd4f6-3999-43c0-a02f-17f31116eace" providerId="ADAL" clId="{9E13DA53-CF18-4B4C-B577-B21932022587}" dt="2024-10-07T15:27:08.098" v="55" actId="478"/>
          <ac:picMkLst>
            <pc:docMk/>
            <pc:sldMk cId="544140018" sldId="589"/>
            <ac:picMk id="8" creationId="{9360ADF9-2BA5-318E-E253-0EF8F412742C}"/>
          </ac:picMkLst>
        </pc:picChg>
        <pc:picChg chg="add del mod">
          <ac:chgData name="AbdullahHalawany" userId="93acd4f6-3999-43c0-a02f-17f31116eace" providerId="ADAL" clId="{9E13DA53-CF18-4B4C-B577-B21932022587}" dt="2024-10-07T15:52:11.106" v="61"/>
          <ac:picMkLst>
            <pc:docMk/>
            <pc:sldMk cId="544140018" sldId="589"/>
            <ac:picMk id="15" creationId="{5C4E9C06-AFA5-75A6-2012-A798D323F48D}"/>
          </ac:picMkLst>
        </pc:picChg>
        <pc:picChg chg="add del mod">
          <ac:chgData name="AbdullahHalawany" userId="93acd4f6-3999-43c0-a02f-17f31116eace" providerId="ADAL" clId="{9E13DA53-CF18-4B4C-B577-B21932022587}" dt="2024-10-07T15:52:39.156" v="65"/>
          <ac:picMkLst>
            <pc:docMk/>
            <pc:sldMk cId="544140018" sldId="589"/>
            <ac:picMk id="16" creationId="{93235085-76EA-95EF-8A6B-23C772E97217}"/>
          </ac:picMkLst>
        </pc:picChg>
        <pc:picChg chg="add del mod ord">
          <ac:chgData name="AbdullahHalawany" userId="93acd4f6-3999-43c0-a02f-17f31116eace" providerId="ADAL" clId="{9E13DA53-CF18-4B4C-B577-B21932022587}" dt="2024-10-07T15:54:29.388" v="66"/>
          <ac:picMkLst>
            <pc:docMk/>
            <pc:sldMk cId="544140018" sldId="589"/>
            <ac:picMk id="20" creationId="{5BE3D8BD-38C1-3014-837D-870A9B7F103E}"/>
          </ac:picMkLst>
        </pc:picChg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544140018" sldId="589"/>
            <ac:picMk id="21" creationId="{C0D646D5-7F99-7062-3213-6F1E86606029}"/>
          </ac:picMkLst>
        </pc:picChg>
      </pc:sldChg>
      <pc:sldChg chg="addSp delSp modSp mod modTransition delAnim modAnim">
        <pc:chgData name="AbdullahHalawany" userId="93acd4f6-3999-43c0-a02f-17f31116eace" providerId="ADAL" clId="{9E13DA53-CF18-4B4C-B577-B21932022587}" dt="2024-10-07T17:05:07.376" v="82"/>
        <pc:sldMkLst>
          <pc:docMk/>
          <pc:sldMk cId="327777087" sldId="590"/>
        </pc:sldMkLst>
        <pc:spChg chg="mod">
          <ac:chgData name="AbdullahHalawany" userId="93acd4f6-3999-43c0-a02f-17f31116eace" providerId="ADAL" clId="{9E13DA53-CF18-4B4C-B577-B21932022587}" dt="2024-10-07T15:54:55.221" v="71" actId="14100"/>
          <ac:spMkLst>
            <pc:docMk/>
            <pc:sldMk cId="327777087" sldId="590"/>
            <ac:spMk id="3" creationId="{00000000-0000-0000-0000-000000000000}"/>
          </ac:spMkLst>
        </pc:spChg>
        <pc:picChg chg="add del mod">
          <ac:chgData name="AbdullahHalawany" userId="93acd4f6-3999-43c0-a02f-17f31116eace" providerId="ADAL" clId="{9E13DA53-CF18-4B4C-B577-B21932022587}" dt="2024-10-07T15:27:10.155" v="56" actId="478"/>
          <ac:picMkLst>
            <pc:docMk/>
            <pc:sldMk cId="327777087" sldId="590"/>
            <ac:picMk id="8" creationId="{33FD6E29-DDA1-1156-E9E1-8B9A358CAE24}"/>
          </ac:picMkLst>
        </pc:picChg>
        <pc:picChg chg="add del mod">
          <ac:chgData name="AbdullahHalawany" userId="93acd4f6-3999-43c0-a02f-17f31116eace" providerId="ADAL" clId="{9E13DA53-CF18-4B4C-B577-B21932022587}" dt="2024-10-07T15:54:44.776" v="69"/>
          <ac:picMkLst>
            <pc:docMk/>
            <pc:sldMk cId="327777087" sldId="590"/>
            <ac:picMk id="26" creationId="{31FA848D-F67A-35F9-B916-5B80DAF9AEB4}"/>
          </ac:picMkLst>
        </pc:picChg>
        <pc:picChg chg="add del mod">
          <ac:chgData name="AbdullahHalawany" userId="93acd4f6-3999-43c0-a02f-17f31116eace" providerId="ADAL" clId="{9E13DA53-CF18-4B4C-B577-B21932022587}" dt="2024-10-07T15:55:21.631" v="73"/>
          <ac:picMkLst>
            <pc:docMk/>
            <pc:sldMk cId="327777087" sldId="590"/>
            <ac:picMk id="27" creationId="{2145E05D-3BDC-E6EF-BC36-35854A4EA935}"/>
          </ac:picMkLst>
        </pc:picChg>
        <pc:picChg chg="add del mod ord">
          <ac:chgData name="AbdullahHalawany" userId="93acd4f6-3999-43c0-a02f-17f31116eace" providerId="ADAL" clId="{9E13DA53-CF18-4B4C-B577-B21932022587}" dt="2024-10-07T15:57:02.418" v="74"/>
          <ac:picMkLst>
            <pc:docMk/>
            <pc:sldMk cId="327777087" sldId="590"/>
            <ac:picMk id="31" creationId="{B439CAAD-BF1E-7028-450A-62E9D096B4C1}"/>
          </ac:picMkLst>
        </pc:picChg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327777087" sldId="590"/>
            <ac:picMk id="32" creationId="{B4D1E4B9-C614-64E4-905D-A13928954378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2576064323" sldId="591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2576064323" sldId="591"/>
            <ac:picMk id="16" creationId="{DD802EE9-FE96-AFEA-962A-265E8D54A039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217543257" sldId="592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217543257" sldId="592"/>
            <ac:picMk id="5" creationId="{48D0E953-6157-0669-A215-8C3ECA674E0C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3093297109" sldId="595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3093297109" sldId="595"/>
            <ac:picMk id="7" creationId="{5D60DE9D-34E8-4E3D-B0F7-81B45325CE6D}"/>
          </ac:picMkLst>
        </pc:picChg>
      </pc:sldChg>
      <pc:sldChg chg="addSp delSp modSp modTransition modAnim">
        <pc:chgData name="AbdullahHalawany" userId="93acd4f6-3999-43c0-a02f-17f31116eace" providerId="ADAL" clId="{9E13DA53-CF18-4B4C-B577-B21932022587}" dt="2024-10-07T17:05:07.376" v="82"/>
        <pc:sldMkLst>
          <pc:docMk/>
          <pc:sldMk cId="4061401433" sldId="596"/>
        </pc:sldMkLst>
        <pc:picChg chg="add del mod">
          <ac:chgData name="AbdullahHalawany" userId="93acd4f6-3999-43c0-a02f-17f31116eace" providerId="ADAL" clId="{9E13DA53-CF18-4B4C-B577-B21932022587}" dt="2024-10-07T17:05:07.376" v="82"/>
          <ac:picMkLst>
            <pc:docMk/>
            <pc:sldMk cId="4061401433" sldId="596"/>
            <ac:picMk id="5" creationId="{5A1DD24F-1FC8-D698-7FB7-070363D62130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41646F-D791-4CA2-A717-C4D765645C71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86C2DC1-EF1A-4BF0-B4C9-47110930BB29}">
      <dgm:prSet/>
      <dgm:spPr/>
      <dgm:t>
        <a:bodyPr/>
        <a:lstStyle/>
        <a:p>
          <a:r>
            <a:rPr lang="en-US"/>
            <a:t>What Is Risk</a:t>
          </a:r>
        </a:p>
      </dgm:t>
    </dgm:pt>
    <dgm:pt modelId="{BDFABE90-35CE-4AB4-AA75-963906C64C53}" type="parTrans" cxnId="{8CBF4CD0-4938-4818-861B-A1FF9F8C68CE}">
      <dgm:prSet/>
      <dgm:spPr/>
      <dgm:t>
        <a:bodyPr/>
        <a:lstStyle/>
        <a:p>
          <a:endParaRPr lang="en-US"/>
        </a:p>
      </dgm:t>
    </dgm:pt>
    <dgm:pt modelId="{960FEC72-6B61-48E5-9DE9-C44B04770902}" type="sibTrans" cxnId="{8CBF4CD0-4938-4818-861B-A1FF9F8C68CE}">
      <dgm:prSet/>
      <dgm:spPr/>
      <dgm:t>
        <a:bodyPr/>
        <a:lstStyle/>
        <a:p>
          <a:endParaRPr lang="en-US"/>
        </a:p>
      </dgm:t>
    </dgm:pt>
    <dgm:pt modelId="{C7D740BD-D243-48D4-ACF3-62A0FA03A546}">
      <dgm:prSet/>
      <dgm:spPr/>
      <dgm:t>
        <a:bodyPr/>
        <a:lstStyle/>
        <a:p>
          <a:r>
            <a:rPr lang="en-US"/>
            <a:t>Risk in a Business Context</a:t>
          </a:r>
        </a:p>
      </dgm:t>
    </dgm:pt>
    <dgm:pt modelId="{6C4D2921-BB83-42F3-B2F5-AA964E4ED0E6}" type="parTrans" cxnId="{0D5B96D2-4A85-4D8D-89C6-D681B22DC456}">
      <dgm:prSet/>
      <dgm:spPr/>
      <dgm:t>
        <a:bodyPr/>
        <a:lstStyle/>
        <a:p>
          <a:endParaRPr lang="en-US"/>
        </a:p>
      </dgm:t>
    </dgm:pt>
    <dgm:pt modelId="{79D1F487-A95D-4271-86B5-EB6C8862F750}" type="sibTrans" cxnId="{0D5B96D2-4A85-4D8D-89C6-D681B22DC456}">
      <dgm:prSet/>
      <dgm:spPr/>
      <dgm:t>
        <a:bodyPr/>
        <a:lstStyle/>
        <a:p>
          <a:endParaRPr lang="en-US"/>
        </a:p>
      </dgm:t>
    </dgm:pt>
    <dgm:pt modelId="{86E4830E-081E-4653-97C1-09CA902EEDD1}">
      <dgm:prSet/>
      <dgm:spPr/>
      <dgm:t>
        <a:bodyPr/>
        <a:lstStyle/>
        <a:p>
          <a:r>
            <a:rPr lang="en-US" dirty="0"/>
            <a:t>Risk Management Phases </a:t>
          </a:r>
        </a:p>
      </dgm:t>
    </dgm:pt>
    <dgm:pt modelId="{852D14FE-F6A4-4D18-98C2-BF1961B8095D}" type="parTrans" cxnId="{0456E117-C143-4CAF-BE1E-910F8751D8A5}">
      <dgm:prSet/>
      <dgm:spPr/>
      <dgm:t>
        <a:bodyPr/>
        <a:lstStyle/>
        <a:p>
          <a:endParaRPr lang="en-US"/>
        </a:p>
      </dgm:t>
    </dgm:pt>
    <dgm:pt modelId="{4F522934-4A53-48AE-A270-84C93756C039}" type="sibTrans" cxnId="{0456E117-C143-4CAF-BE1E-910F8751D8A5}">
      <dgm:prSet/>
      <dgm:spPr/>
      <dgm:t>
        <a:bodyPr/>
        <a:lstStyle/>
        <a:p>
          <a:endParaRPr lang="en-US"/>
        </a:p>
      </dgm:t>
    </dgm:pt>
    <dgm:pt modelId="{624739C3-D523-4029-B261-5C2C4429D9A6}">
      <dgm:prSet/>
      <dgm:spPr/>
      <dgm:t>
        <a:bodyPr/>
        <a:lstStyle/>
        <a:p>
          <a:r>
            <a:rPr lang="en-US"/>
            <a:t>Summary </a:t>
          </a:r>
        </a:p>
      </dgm:t>
    </dgm:pt>
    <dgm:pt modelId="{5E8C4247-5350-47CB-9927-1BB194E5F5F0}" type="parTrans" cxnId="{8630CC14-64E6-4419-B2FC-D24153DF6027}">
      <dgm:prSet/>
      <dgm:spPr/>
      <dgm:t>
        <a:bodyPr/>
        <a:lstStyle/>
        <a:p>
          <a:endParaRPr lang="en-US"/>
        </a:p>
      </dgm:t>
    </dgm:pt>
    <dgm:pt modelId="{E6B26D9B-42BA-48AF-B912-37E9B7C0ADF9}" type="sibTrans" cxnId="{8630CC14-64E6-4419-B2FC-D24153DF6027}">
      <dgm:prSet/>
      <dgm:spPr/>
      <dgm:t>
        <a:bodyPr/>
        <a:lstStyle/>
        <a:p>
          <a:endParaRPr lang="en-US"/>
        </a:p>
      </dgm:t>
    </dgm:pt>
    <dgm:pt modelId="{46E60C47-E0CF-4496-AB25-ABE5BBF91509}" type="pres">
      <dgm:prSet presAssocID="{6141646F-D791-4CA2-A717-C4D765645C71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ar-EG"/>
        </a:p>
      </dgm:t>
    </dgm:pt>
    <dgm:pt modelId="{1F1AC938-0592-4844-B21D-05D8BCB29B15}" type="pres">
      <dgm:prSet presAssocID="{6141646F-D791-4CA2-A717-C4D765645C71}" presName="arrow" presStyleLbl="bgShp" presStyleIdx="0" presStyleCnt="1"/>
      <dgm:spPr/>
    </dgm:pt>
    <dgm:pt modelId="{4415ED17-40F4-4D23-8C58-2D632869BCCD}" type="pres">
      <dgm:prSet presAssocID="{6141646F-D791-4CA2-A717-C4D765645C71}" presName="linearProcess" presStyleCnt="0"/>
      <dgm:spPr/>
    </dgm:pt>
    <dgm:pt modelId="{11E0223E-2841-4FFF-AE2D-A97307EA3FF0}" type="pres">
      <dgm:prSet presAssocID="{186C2DC1-EF1A-4BF0-B4C9-47110930BB29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830DB13F-C211-4FC8-9A73-EEC41DB421EE}" type="pres">
      <dgm:prSet presAssocID="{960FEC72-6B61-48E5-9DE9-C44B04770902}" presName="sibTrans" presStyleCnt="0"/>
      <dgm:spPr/>
    </dgm:pt>
    <dgm:pt modelId="{34C431D1-D978-480B-80ED-812597574604}" type="pres">
      <dgm:prSet presAssocID="{C7D740BD-D243-48D4-ACF3-62A0FA03A546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E67614F6-A794-4345-86E2-E64FA1ACBDFA}" type="pres">
      <dgm:prSet presAssocID="{79D1F487-A95D-4271-86B5-EB6C8862F750}" presName="sibTrans" presStyleCnt="0"/>
      <dgm:spPr/>
    </dgm:pt>
    <dgm:pt modelId="{5E0978EF-607E-4146-8BF9-1D65CD16C01D}" type="pres">
      <dgm:prSet presAssocID="{86E4830E-081E-4653-97C1-09CA902EEDD1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5106204F-C65C-4145-9A17-F69A9451538D}" type="pres">
      <dgm:prSet presAssocID="{4F522934-4A53-48AE-A270-84C93756C039}" presName="sibTrans" presStyleCnt="0"/>
      <dgm:spPr/>
    </dgm:pt>
    <dgm:pt modelId="{BCC480EF-0012-42D4-B035-45E90BB92250}" type="pres">
      <dgm:prSet presAssocID="{624739C3-D523-4029-B261-5C2C4429D9A6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</dgm:ptLst>
  <dgm:cxnLst>
    <dgm:cxn modelId="{E6D8A89B-0960-49AC-83E5-F2F35822A0D9}" type="presOf" srcId="{186C2DC1-EF1A-4BF0-B4C9-47110930BB29}" destId="{11E0223E-2841-4FFF-AE2D-A97307EA3FF0}" srcOrd="0" destOrd="0" presId="urn:microsoft.com/office/officeart/2005/8/layout/hProcess9"/>
    <dgm:cxn modelId="{8CBF4CD0-4938-4818-861B-A1FF9F8C68CE}" srcId="{6141646F-D791-4CA2-A717-C4D765645C71}" destId="{186C2DC1-EF1A-4BF0-B4C9-47110930BB29}" srcOrd="0" destOrd="0" parTransId="{BDFABE90-35CE-4AB4-AA75-963906C64C53}" sibTransId="{960FEC72-6B61-48E5-9DE9-C44B04770902}"/>
    <dgm:cxn modelId="{8630CC14-64E6-4419-B2FC-D24153DF6027}" srcId="{6141646F-D791-4CA2-A717-C4D765645C71}" destId="{624739C3-D523-4029-B261-5C2C4429D9A6}" srcOrd="3" destOrd="0" parTransId="{5E8C4247-5350-47CB-9927-1BB194E5F5F0}" sibTransId="{E6B26D9B-42BA-48AF-B912-37E9B7C0ADF9}"/>
    <dgm:cxn modelId="{7302FFD3-F4DB-4F9E-A806-516338187381}" type="presOf" srcId="{624739C3-D523-4029-B261-5C2C4429D9A6}" destId="{BCC480EF-0012-42D4-B035-45E90BB92250}" srcOrd="0" destOrd="0" presId="urn:microsoft.com/office/officeart/2005/8/layout/hProcess9"/>
    <dgm:cxn modelId="{4E34D5C1-FE46-43AE-856F-2B02530EF3D5}" type="presOf" srcId="{6141646F-D791-4CA2-A717-C4D765645C71}" destId="{46E60C47-E0CF-4496-AB25-ABE5BBF91509}" srcOrd="0" destOrd="0" presId="urn:microsoft.com/office/officeart/2005/8/layout/hProcess9"/>
    <dgm:cxn modelId="{137A8F03-D961-4D1C-8E0A-EF1A7C61F929}" type="presOf" srcId="{86E4830E-081E-4653-97C1-09CA902EEDD1}" destId="{5E0978EF-607E-4146-8BF9-1D65CD16C01D}" srcOrd="0" destOrd="0" presId="urn:microsoft.com/office/officeart/2005/8/layout/hProcess9"/>
    <dgm:cxn modelId="{0D5B96D2-4A85-4D8D-89C6-D681B22DC456}" srcId="{6141646F-D791-4CA2-A717-C4D765645C71}" destId="{C7D740BD-D243-48D4-ACF3-62A0FA03A546}" srcOrd="1" destOrd="0" parTransId="{6C4D2921-BB83-42F3-B2F5-AA964E4ED0E6}" sibTransId="{79D1F487-A95D-4271-86B5-EB6C8862F750}"/>
    <dgm:cxn modelId="{EA9FC2E4-7073-495E-90AA-EDA2331A510C}" type="presOf" srcId="{C7D740BD-D243-48D4-ACF3-62A0FA03A546}" destId="{34C431D1-D978-480B-80ED-812597574604}" srcOrd="0" destOrd="0" presId="urn:microsoft.com/office/officeart/2005/8/layout/hProcess9"/>
    <dgm:cxn modelId="{0456E117-C143-4CAF-BE1E-910F8751D8A5}" srcId="{6141646F-D791-4CA2-A717-C4D765645C71}" destId="{86E4830E-081E-4653-97C1-09CA902EEDD1}" srcOrd="2" destOrd="0" parTransId="{852D14FE-F6A4-4D18-98C2-BF1961B8095D}" sibTransId="{4F522934-4A53-48AE-A270-84C93756C039}"/>
    <dgm:cxn modelId="{4275355B-08E4-4ADF-B922-43916B432885}" type="presParOf" srcId="{46E60C47-E0CF-4496-AB25-ABE5BBF91509}" destId="{1F1AC938-0592-4844-B21D-05D8BCB29B15}" srcOrd="0" destOrd="0" presId="urn:microsoft.com/office/officeart/2005/8/layout/hProcess9"/>
    <dgm:cxn modelId="{7F3378B9-B0B7-44E2-9C09-58D01DF8686C}" type="presParOf" srcId="{46E60C47-E0CF-4496-AB25-ABE5BBF91509}" destId="{4415ED17-40F4-4D23-8C58-2D632869BCCD}" srcOrd="1" destOrd="0" presId="urn:microsoft.com/office/officeart/2005/8/layout/hProcess9"/>
    <dgm:cxn modelId="{B798007A-7DC0-45D5-BB28-D599D9358DAB}" type="presParOf" srcId="{4415ED17-40F4-4D23-8C58-2D632869BCCD}" destId="{11E0223E-2841-4FFF-AE2D-A97307EA3FF0}" srcOrd="0" destOrd="0" presId="urn:microsoft.com/office/officeart/2005/8/layout/hProcess9"/>
    <dgm:cxn modelId="{2DBFB0F1-805B-4413-84FA-17F2E96B428E}" type="presParOf" srcId="{4415ED17-40F4-4D23-8C58-2D632869BCCD}" destId="{830DB13F-C211-4FC8-9A73-EEC41DB421EE}" srcOrd="1" destOrd="0" presId="urn:microsoft.com/office/officeart/2005/8/layout/hProcess9"/>
    <dgm:cxn modelId="{02D28071-E6CC-4372-A149-4A499C66C684}" type="presParOf" srcId="{4415ED17-40F4-4D23-8C58-2D632869BCCD}" destId="{34C431D1-D978-480B-80ED-812597574604}" srcOrd="2" destOrd="0" presId="urn:microsoft.com/office/officeart/2005/8/layout/hProcess9"/>
    <dgm:cxn modelId="{E9079B8A-3CAC-4A3C-9587-56422FEAF103}" type="presParOf" srcId="{4415ED17-40F4-4D23-8C58-2D632869BCCD}" destId="{E67614F6-A794-4345-86E2-E64FA1ACBDFA}" srcOrd="3" destOrd="0" presId="urn:microsoft.com/office/officeart/2005/8/layout/hProcess9"/>
    <dgm:cxn modelId="{38F927E7-5EEA-4905-A590-782336A395F9}" type="presParOf" srcId="{4415ED17-40F4-4D23-8C58-2D632869BCCD}" destId="{5E0978EF-607E-4146-8BF9-1D65CD16C01D}" srcOrd="4" destOrd="0" presId="urn:microsoft.com/office/officeart/2005/8/layout/hProcess9"/>
    <dgm:cxn modelId="{B896743A-6E66-4E59-B9BE-9EEADCE94EC3}" type="presParOf" srcId="{4415ED17-40F4-4D23-8C58-2D632869BCCD}" destId="{5106204F-C65C-4145-9A17-F69A9451538D}" srcOrd="5" destOrd="0" presId="urn:microsoft.com/office/officeart/2005/8/layout/hProcess9"/>
    <dgm:cxn modelId="{D39E3CBA-9D2C-43CB-AC0A-BC5B717FF240}" type="presParOf" srcId="{4415ED17-40F4-4D23-8C58-2D632869BCCD}" destId="{BCC480EF-0012-42D4-B035-45E90BB92250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BC07A27-19C2-4CE8-9993-DF5140AA1DF0}" type="doc">
      <dgm:prSet loTypeId="urn:microsoft.com/office/officeart/2005/8/layout/cycle8" loCatId="cycle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47B10D4-6540-4DE7-A554-6B404E41C763}">
      <dgm:prSet custT="1"/>
      <dgm:spPr/>
      <dgm:t>
        <a:bodyPr/>
        <a:lstStyle/>
        <a:p>
          <a:r>
            <a:rPr lang="en-US" sz="2000" dirty="0"/>
            <a:t>(1) Risk Identification</a:t>
          </a:r>
        </a:p>
      </dgm:t>
    </dgm:pt>
    <dgm:pt modelId="{80972416-0768-4976-AFA0-BDCF39937410}" type="parTrans" cxnId="{B8BEC398-E03C-4172-A901-FE55056CE6F1}">
      <dgm:prSet/>
      <dgm:spPr/>
      <dgm:t>
        <a:bodyPr/>
        <a:lstStyle/>
        <a:p>
          <a:endParaRPr lang="en-US" sz="1800"/>
        </a:p>
      </dgm:t>
    </dgm:pt>
    <dgm:pt modelId="{ECA45242-3DFE-4E50-A983-010C666B97EA}" type="sibTrans" cxnId="{B8BEC398-E03C-4172-A901-FE55056CE6F1}">
      <dgm:prSet/>
      <dgm:spPr/>
      <dgm:t>
        <a:bodyPr/>
        <a:lstStyle/>
        <a:p>
          <a:endParaRPr lang="en-US" sz="1800"/>
        </a:p>
      </dgm:t>
    </dgm:pt>
    <dgm:pt modelId="{12996215-5611-4E4E-97C1-6676317C6562}">
      <dgm:prSet custT="1"/>
      <dgm:spPr/>
      <dgm:t>
        <a:bodyPr/>
        <a:lstStyle/>
        <a:p>
          <a:r>
            <a:rPr lang="en-US" sz="2000" dirty="0"/>
            <a:t>(2) Risk Assessments</a:t>
          </a:r>
        </a:p>
      </dgm:t>
    </dgm:pt>
    <dgm:pt modelId="{19F28A28-2140-4EA1-949E-9D9542CB8323}" type="parTrans" cxnId="{6DF087D6-9952-4363-ABE9-B512074B7E7B}">
      <dgm:prSet/>
      <dgm:spPr/>
      <dgm:t>
        <a:bodyPr/>
        <a:lstStyle/>
        <a:p>
          <a:endParaRPr lang="en-US" sz="1800"/>
        </a:p>
      </dgm:t>
    </dgm:pt>
    <dgm:pt modelId="{05803C23-AFC4-45CA-869B-5C3675C20624}" type="sibTrans" cxnId="{6DF087D6-9952-4363-ABE9-B512074B7E7B}">
      <dgm:prSet/>
      <dgm:spPr/>
      <dgm:t>
        <a:bodyPr/>
        <a:lstStyle/>
        <a:p>
          <a:endParaRPr lang="en-US" sz="1800"/>
        </a:p>
      </dgm:t>
    </dgm:pt>
    <dgm:pt modelId="{FDA5277A-D9A6-4B75-970B-A72CE86F94D2}">
      <dgm:prSet custT="1"/>
      <dgm:spPr/>
      <dgm:t>
        <a:bodyPr/>
        <a:lstStyle/>
        <a:p>
          <a:r>
            <a:rPr lang="en-US" sz="2000" dirty="0"/>
            <a:t>(3) Risk prioritization and Response Planning</a:t>
          </a:r>
        </a:p>
      </dgm:t>
    </dgm:pt>
    <dgm:pt modelId="{23EEB8E2-22FE-4F07-ABE7-105CBE8285B4}" type="parTrans" cxnId="{C491CEE8-0A12-45EA-8889-B7894B73E9AE}">
      <dgm:prSet/>
      <dgm:spPr/>
      <dgm:t>
        <a:bodyPr/>
        <a:lstStyle/>
        <a:p>
          <a:endParaRPr lang="en-US" sz="1800"/>
        </a:p>
      </dgm:t>
    </dgm:pt>
    <dgm:pt modelId="{DE0C4D36-03FC-490B-9B86-A3B66814F5F5}" type="sibTrans" cxnId="{C491CEE8-0A12-45EA-8889-B7894B73E9AE}">
      <dgm:prSet/>
      <dgm:spPr/>
      <dgm:t>
        <a:bodyPr/>
        <a:lstStyle/>
        <a:p>
          <a:endParaRPr lang="en-US" sz="1800"/>
        </a:p>
      </dgm:t>
    </dgm:pt>
    <dgm:pt modelId="{D293FCA5-D424-455B-BA8E-5F968194AABC}">
      <dgm:prSet custT="1"/>
      <dgm:spPr/>
      <dgm:t>
        <a:bodyPr/>
        <a:lstStyle/>
        <a:p>
          <a:r>
            <a:rPr lang="en-US" sz="2000" dirty="0"/>
            <a:t>(4) Risk Monitoring</a:t>
          </a:r>
        </a:p>
      </dgm:t>
    </dgm:pt>
    <dgm:pt modelId="{3A810540-BE8B-44EF-AAC7-E824E33C8DD6}" type="parTrans" cxnId="{54D91756-8AF3-4834-A29F-EF9B2F6CA56D}">
      <dgm:prSet/>
      <dgm:spPr/>
      <dgm:t>
        <a:bodyPr/>
        <a:lstStyle/>
        <a:p>
          <a:endParaRPr lang="en-US" sz="1800"/>
        </a:p>
      </dgm:t>
    </dgm:pt>
    <dgm:pt modelId="{3A070BEC-4CC6-4A33-B861-B85F50E8FD77}" type="sibTrans" cxnId="{54D91756-8AF3-4834-A29F-EF9B2F6CA56D}">
      <dgm:prSet/>
      <dgm:spPr/>
      <dgm:t>
        <a:bodyPr/>
        <a:lstStyle/>
        <a:p>
          <a:endParaRPr lang="en-US" sz="1800"/>
        </a:p>
      </dgm:t>
    </dgm:pt>
    <dgm:pt modelId="{537F245C-697C-445F-B051-629ADCFB5F18}" type="pres">
      <dgm:prSet presAssocID="{4BC07A27-19C2-4CE8-9993-DF5140AA1DF0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pPr rtl="1"/>
          <a:endParaRPr lang="ar-EG"/>
        </a:p>
      </dgm:t>
    </dgm:pt>
    <dgm:pt modelId="{725DF526-C796-4059-9445-CEEA50F9DD28}" type="pres">
      <dgm:prSet presAssocID="{4BC07A27-19C2-4CE8-9993-DF5140AA1DF0}" presName="wedge1" presStyleLbl="node1" presStyleIdx="0" presStyleCnt="4"/>
      <dgm:spPr/>
      <dgm:t>
        <a:bodyPr/>
        <a:lstStyle/>
        <a:p>
          <a:pPr rtl="1"/>
          <a:endParaRPr lang="ar-EG"/>
        </a:p>
      </dgm:t>
    </dgm:pt>
    <dgm:pt modelId="{734F1F16-6174-4566-B10F-143AE9EC6798}" type="pres">
      <dgm:prSet presAssocID="{4BC07A27-19C2-4CE8-9993-DF5140AA1DF0}" presName="dummy1a" presStyleCnt="0"/>
      <dgm:spPr/>
    </dgm:pt>
    <dgm:pt modelId="{FDB5CC29-B0C9-47F9-9815-F5F009896945}" type="pres">
      <dgm:prSet presAssocID="{4BC07A27-19C2-4CE8-9993-DF5140AA1DF0}" presName="dummy1b" presStyleCnt="0"/>
      <dgm:spPr/>
    </dgm:pt>
    <dgm:pt modelId="{26470BB7-BB5E-4E66-AD5D-1735564F3D86}" type="pres">
      <dgm:prSet presAssocID="{4BC07A27-19C2-4CE8-9993-DF5140AA1DF0}" presName="wedge1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83E4877A-E399-4A10-A870-D1A640328B79}" type="pres">
      <dgm:prSet presAssocID="{4BC07A27-19C2-4CE8-9993-DF5140AA1DF0}" presName="wedge2" presStyleLbl="node1" presStyleIdx="1" presStyleCnt="4"/>
      <dgm:spPr/>
      <dgm:t>
        <a:bodyPr/>
        <a:lstStyle/>
        <a:p>
          <a:pPr rtl="1"/>
          <a:endParaRPr lang="ar-EG"/>
        </a:p>
      </dgm:t>
    </dgm:pt>
    <dgm:pt modelId="{0F5E2761-B87C-4802-A8C9-25B1B5A487E0}" type="pres">
      <dgm:prSet presAssocID="{4BC07A27-19C2-4CE8-9993-DF5140AA1DF0}" presName="dummy2a" presStyleCnt="0"/>
      <dgm:spPr/>
    </dgm:pt>
    <dgm:pt modelId="{BC9A4598-E9C2-472C-B7CE-2BDA2E67CA74}" type="pres">
      <dgm:prSet presAssocID="{4BC07A27-19C2-4CE8-9993-DF5140AA1DF0}" presName="dummy2b" presStyleCnt="0"/>
      <dgm:spPr/>
    </dgm:pt>
    <dgm:pt modelId="{A97C05FD-8AF0-4C1C-B6CF-2416918323C5}" type="pres">
      <dgm:prSet presAssocID="{4BC07A27-19C2-4CE8-9993-DF5140AA1DF0}" presName="wedge2Tx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6CCBC546-932D-4FBC-B8FD-A5CFD568351C}" type="pres">
      <dgm:prSet presAssocID="{4BC07A27-19C2-4CE8-9993-DF5140AA1DF0}" presName="wedge3" presStyleLbl="node1" presStyleIdx="2" presStyleCnt="4"/>
      <dgm:spPr/>
      <dgm:t>
        <a:bodyPr/>
        <a:lstStyle/>
        <a:p>
          <a:pPr rtl="1"/>
          <a:endParaRPr lang="ar-EG"/>
        </a:p>
      </dgm:t>
    </dgm:pt>
    <dgm:pt modelId="{89D5E687-4BCB-4163-A192-19DE1F1F0F3C}" type="pres">
      <dgm:prSet presAssocID="{4BC07A27-19C2-4CE8-9993-DF5140AA1DF0}" presName="dummy3a" presStyleCnt="0"/>
      <dgm:spPr/>
    </dgm:pt>
    <dgm:pt modelId="{F64C4445-F516-45A8-9321-D4A5F890FAFB}" type="pres">
      <dgm:prSet presAssocID="{4BC07A27-19C2-4CE8-9993-DF5140AA1DF0}" presName="dummy3b" presStyleCnt="0"/>
      <dgm:spPr/>
    </dgm:pt>
    <dgm:pt modelId="{529F402C-0A07-441B-A547-09F529A75094}" type="pres">
      <dgm:prSet presAssocID="{4BC07A27-19C2-4CE8-9993-DF5140AA1DF0}" presName="wedge3Tx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C6836EBF-F7A1-4594-905B-7B49CEC3ADB0}" type="pres">
      <dgm:prSet presAssocID="{4BC07A27-19C2-4CE8-9993-DF5140AA1DF0}" presName="wedge4" presStyleLbl="node1" presStyleIdx="3" presStyleCnt="4"/>
      <dgm:spPr/>
      <dgm:t>
        <a:bodyPr/>
        <a:lstStyle/>
        <a:p>
          <a:pPr rtl="1"/>
          <a:endParaRPr lang="ar-EG"/>
        </a:p>
      </dgm:t>
    </dgm:pt>
    <dgm:pt modelId="{5E94E8E4-7D27-4CB9-8B93-EBB4959D9523}" type="pres">
      <dgm:prSet presAssocID="{4BC07A27-19C2-4CE8-9993-DF5140AA1DF0}" presName="dummy4a" presStyleCnt="0"/>
      <dgm:spPr/>
    </dgm:pt>
    <dgm:pt modelId="{CE9B96DE-EFBC-472B-A2FA-53B8CB8C1DEA}" type="pres">
      <dgm:prSet presAssocID="{4BC07A27-19C2-4CE8-9993-DF5140AA1DF0}" presName="dummy4b" presStyleCnt="0"/>
      <dgm:spPr/>
    </dgm:pt>
    <dgm:pt modelId="{AC45C47B-EA27-485C-9D2C-440C2F5F4E41}" type="pres">
      <dgm:prSet presAssocID="{4BC07A27-19C2-4CE8-9993-DF5140AA1DF0}" presName="wedge4Tx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E466AF3F-CBEA-46CC-AA72-315D35969EA0}" type="pres">
      <dgm:prSet presAssocID="{ECA45242-3DFE-4E50-A983-010C666B97EA}" presName="arrowWedge1" presStyleLbl="fgSibTrans2D1" presStyleIdx="0" presStyleCnt="4"/>
      <dgm:spPr/>
    </dgm:pt>
    <dgm:pt modelId="{DCEBE333-20C9-47BB-9A68-626457D30E17}" type="pres">
      <dgm:prSet presAssocID="{05803C23-AFC4-45CA-869B-5C3675C20624}" presName="arrowWedge2" presStyleLbl="fgSibTrans2D1" presStyleIdx="1" presStyleCnt="4"/>
      <dgm:spPr/>
    </dgm:pt>
    <dgm:pt modelId="{12809936-326A-423B-99DB-91D78801233C}" type="pres">
      <dgm:prSet presAssocID="{DE0C4D36-03FC-490B-9B86-A3B66814F5F5}" presName="arrowWedge3" presStyleLbl="fgSibTrans2D1" presStyleIdx="2" presStyleCnt="4"/>
      <dgm:spPr/>
    </dgm:pt>
    <dgm:pt modelId="{E170349C-EE1F-49A7-B339-B90086679A58}" type="pres">
      <dgm:prSet presAssocID="{3A070BEC-4CC6-4A33-B861-B85F50E8FD77}" presName="arrowWedge4" presStyleLbl="fgSibTrans2D1" presStyleIdx="3" presStyleCnt="4"/>
      <dgm:spPr/>
    </dgm:pt>
  </dgm:ptLst>
  <dgm:cxnLst>
    <dgm:cxn modelId="{830CA5D4-6961-406F-A4A3-250480BB64ED}" type="presOf" srcId="{4BC07A27-19C2-4CE8-9993-DF5140AA1DF0}" destId="{537F245C-697C-445F-B051-629ADCFB5F18}" srcOrd="0" destOrd="0" presId="urn:microsoft.com/office/officeart/2005/8/layout/cycle8"/>
    <dgm:cxn modelId="{152B6A83-A9AC-43E5-AB7E-966F9E6B8CB7}" type="presOf" srcId="{D293FCA5-D424-455B-BA8E-5F968194AABC}" destId="{C6836EBF-F7A1-4594-905B-7B49CEC3ADB0}" srcOrd="0" destOrd="0" presId="urn:microsoft.com/office/officeart/2005/8/layout/cycle8"/>
    <dgm:cxn modelId="{B2B7423F-0FA2-42F8-BBB8-CD5383267C2A}" type="presOf" srcId="{12996215-5611-4E4E-97C1-6676317C6562}" destId="{A97C05FD-8AF0-4C1C-B6CF-2416918323C5}" srcOrd="1" destOrd="0" presId="urn:microsoft.com/office/officeart/2005/8/layout/cycle8"/>
    <dgm:cxn modelId="{4838F8DA-B528-4354-A2A8-12664ADC1C58}" type="presOf" srcId="{FDA5277A-D9A6-4B75-970B-A72CE86F94D2}" destId="{6CCBC546-932D-4FBC-B8FD-A5CFD568351C}" srcOrd="0" destOrd="0" presId="urn:microsoft.com/office/officeart/2005/8/layout/cycle8"/>
    <dgm:cxn modelId="{75EB24D5-CBD7-47A7-B4DF-7A42B58D6F3C}" type="presOf" srcId="{12996215-5611-4E4E-97C1-6676317C6562}" destId="{83E4877A-E399-4A10-A870-D1A640328B79}" srcOrd="0" destOrd="0" presId="urn:microsoft.com/office/officeart/2005/8/layout/cycle8"/>
    <dgm:cxn modelId="{54D91756-8AF3-4834-A29F-EF9B2F6CA56D}" srcId="{4BC07A27-19C2-4CE8-9993-DF5140AA1DF0}" destId="{D293FCA5-D424-455B-BA8E-5F968194AABC}" srcOrd="3" destOrd="0" parTransId="{3A810540-BE8B-44EF-AAC7-E824E33C8DD6}" sibTransId="{3A070BEC-4CC6-4A33-B861-B85F50E8FD77}"/>
    <dgm:cxn modelId="{3FF64AA2-BD6F-430B-967C-F014451A73B2}" type="presOf" srcId="{547B10D4-6540-4DE7-A554-6B404E41C763}" destId="{725DF526-C796-4059-9445-CEEA50F9DD28}" srcOrd="0" destOrd="0" presId="urn:microsoft.com/office/officeart/2005/8/layout/cycle8"/>
    <dgm:cxn modelId="{CCC6B6CC-1204-4EEF-8EA9-544A015D3EAA}" type="presOf" srcId="{D293FCA5-D424-455B-BA8E-5F968194AABC}" destId="{AC45C47B-EA27-485C-9D2C-440C2F5F4E41}" srcOrd="1" destOrd="0" presId="urn:microsoft.com/office/officeart/2005/8/layout/cycle8"/>
    <dgm:cxn modelId="{6DF087D6-9952-4363-ABE9-B512074B7E7B}" srcId="{4BC07A27-19C2-4CE8-9993-DF5140AA1DF0}" destId="{12996215-5611-4E4E-97C1-6676317C6562}" srcOrd="1" destOrd="0" parTransId="{19F28A28-2140-4EA1-949E-9D9542CB8323}" sibTransId="{05803C23-AFC4-45CA-869B-5C3675C20624}"/>
    <dgm:cxn modelId="{C491CEE8-0A12-45EA-8889-B7894B73E9AE}" srcId="{4BC07A27-19C2-4CE8-9993-DF5140AA1DF0}" destId="{FDA5277A-D9A6-4B75-970B-A72CE86F94D2}" srcOrd="2" destOrd="0" parTransId="{23EEB8E2-22FE-4F07-ABE7-105CBE8285B4}" sibTransId="{DE0C4D36-03FC-490B-9B86-A3B66814F5F5}"/>
    <dgm:cxn modelId="{8031FED4-4763-4D0E-99DA-55656A6A5838}" type="presOf" srcId="{547B10D4-6540-4DE7-A554-6B404E41C763}" destId="{26470BB7-BB5E-4E66-AD5D-1735564F3D86}" srcOrd="1" destOrd="0" presId="urn:microsoft.com/office/officeart/2005/8/layout/cycle8"/>
    <dgm:cxn modelId="{B8BEC398-E03C-4172-A901-FE55056CE6F1}" srcId="{4BC07A27-19C2-4CE8-9993-DF5140AA1DF0}" destId="{547B10D4-6540-4DE7-A554-6B404E41C763}" srcOrd="0" destOrd="0" parTransId="{80972416-0768-4976-AFA0-BDCF39937410}" sibTransId="{ECA45242-3DFE-4E50-A983-010C666B97EA}"/>
    <dgm:cxn modelId="{7624EF49-1D48-4862-9E6C-E3C65644A72D}" type="presOf" srcId="{FDA5277A-D9A6-4B75-970B-A72CE86F94D2}" destId="{529F402C-0A07-441B-A547-09F529A75094}" srcOrd="1" destOrd="0" presId="urn:microsoft.com/office/officeart/2005/8/layout/cycle8"/>
    <dgm:cxn modelId="{EEE200C1-3360-41D2-8938-8BA7EF1FC483}" type="presParOf" srcId="{537F245C-697C-445F-B051-629ADCFB5F18}" destId="{725DF526-C796-4059-9445-CEEA50F9DD28}" srcOrd="0" destOrd="0" presId="urn:microsoft.com/office/officeart/2005/8/layout/cycle8"/>
    <dgm:cxn modelId="{0B1EEA93-1399-461A-AB28-F587A1E08E28}" type="presParOf" srcId="{537F245C-697C-445F-B051-629ADCFB5F18}" destId="{734F1F16-6174-4566-B10F-143AE9EC6798}" srcOrd="1" destOrd="0" presId="urn:microsoft.com/office/officeart/2005/8/layout/cycle8"/>
    <dgm:cxn modelId="{85D66575-A269-44D3-8C5C-0BF5510FAB04}" type="presParOf" srcId="{537F245C-697C-445F-B051-629ADCFB5F18}" destId="{FDB5CC29-B0C9-47F9-9815-F5F009896945}" srcOrd="2" destOrd="0" presId="urn:microsoft.com/office/officeart/2005/8/layout/cycle8"/>
    <dgm:cxn modelId="{9A6A82A8-409B-48F1-B951-1B1A617B9A81}" type="presParOf" srcId="{537F245C-697C-445F-B051-629ADCFB5F18}" destId="{26470BB7-BB5E-4E66-AD5D-1735564F3D86}" srcOrd="3" destOrd="0" presId="urn:microsoft.com/office/officeart/2005/8/layout/cycle8"/>
    <dgm:cxn modelId="{B1C7C3F5-2806-48A2-B63A-8CE0BFA671EB}" type="presParOf" srcId="{537F245C-697C-445F-B051-629ADCFB5F18}" destId="{83E4877A-E399-4A10-A870-D1A640328B79}" srcOrd="4" destOrd="0" presId="urn:microsoft.com/office/officeart/2005/8/layout/cycle8"/>
    <dgm:cxn modelId="{942A1107-6B70-4DF7-AECA-CD8161D7BCE8}" type="presParOf" srcId="{537F245C-697C-445F-B051-629ADCFB5F18}" destId="{0F5E2761-B87C-4802-A8C9-25B1B5A487E0}" srcOrd="5" destOrd="0" presId="urn:microsoft.com/office/officeart/2005/8/layout/cycle8"/>
    <dgm:cxn modelId="{667C3890-77BA-486C-A764-B7A04AF34950}" type="presParOf" srcId="{537F245C-697C-445F-B051-629ADCFB5F18}" destId="{BC9A4598-E9C2-472C-B7CE-2BDA2E67CA74}" srcOrd="6" destOrd="0" presId="urn:microsoft.com/office/officeart/2005/8/layout/cycle8"/>
    <dgm:cxn modelId="{A593BB3D-2187-4369-9EF3-7CCD4131CB6E}" type="presParOf" srcId="{537F245C-697C-445F-B051-629ADCFB5F18}" destId="{A97C05FD-8AF0-4C1C-B6CF-2416918323C5}" srcOrd="7" destOrd="0" presId="urn:microsoft.com/office/officeart/2005/8/layout/cycle8"/>
    <dgm:cxn modelId="{6B5B39D5-6279-4CF6-83ED-52C4DE2AB0BC}" type="presParOf" srcId="{537F245C-697C-445F-B051-629ADCFB5F18}" destId="{6CCBC546-932D-4FBC-B8FD-A5CFD568351C}" srcOrd="8" destOrd="0" presId="urn:microsoft.com/office/officeart/2005/8/layout/cycle8"/>
    <dgm:cxn modelId="{F4C5A1B1-EAA4-4E66-BD8D-EDFAE057FD5A}" type="presParOf" srcId="{537F245C-697C-445F-B051-629ADCFB5F18}" destId="{89D5E687-4BCB-4163-A192-19DE1F1F0F3C}" srcOrd="9" destOrd="0" presId="urn:microsoft.com/office/officeart/2005/8/layout/cycle8"/>
    <dgm:cxn modelId="{9FFDC505-EBD4-4AA3-8391-6CF947B3121A}" type="presParOf" srcId="{537F245C-697C-445F-B051-629ADCFB5F18}" destId="{F64C4445-F516-45A8-9321-D4A5F890FAFB}" srcOrd="10" destOrd="0" presId="urn:microsoft.com/office/officeart/2005/8/layout/cycle8"/>
    <dgm:cxn modelId="{1CBF6146-CBEB-433B-92AB-A6647A40D58C}" type="presParOf" srcId="{537F245C-697C-445F-B051-629ADCFB5F18}" destId="{529F402C-0A07-441B-A547-09F529A75094}" srcOrd="11" destOrd="0" presId="urn:microsoft.com/office/officeart/2005/8/layout/cycle8"/>
    <dgm:cxn modelId="{B6B1637D-A3D1-4072-93EA-1F241ABE975D}" type="presParOf" srcId="{537F245C-697C-445F-B051-629ADCFB5F18}" destId="{C6836EBF-F7A1-4594-905B-7B49CEC3ADB0}" srcOrd="12" destOrd="0" presId="urn:microsoft.com/office/officeart/2005/8/layout/cycle8"/>
    <dgm:cxn modelId="{69D11B22-0F92-4C67-BCD8-668003AA446E}" type="presParOf" srcId="{537F245C-697C-445F-B051-629ADCFB5F18}" destId="{5E94E8E4-7D27-4CB9-8B93-EBB4959D9523}" srcOrd="13" destOrd="0" presId="urn:microsoft.com/office/officeart/2005/8/layout/cycle8"/>
    <dgm:cxn modelId="{AC2288C0-D46B-4A9C-978E-0D349F0A0872}" type="presParOf" srcId="{537F245C-697C-445F-B051-629ADCFB5F18}" destId="{CE9B96DE-EFBC-472B-A2FA-53B8CB8C1DEA}" srcOrd="14" destOrd="0" presId="urn:microsoft.com/office/officeart/2005/8/layout/cycle8"/>
    <dgm:cxn modelId="{6A8946D6-6586-4DF3-ACA7-EB18C7718BFF}" type="presParOf" srcId="{537F245C-697C-445F-B051-629ADCFB5F18}" destId="{AC45C47B-EA27-485C-9D2C-440C2F5F4E41}" srcOrd="15" destOrd="0" presId="urn:microsoft.com/office/officeart/2005/8/layout/cycle8"/>
    <dgm:cxn modelId="{1C255D42-8A8F-4D2A-9073-A81565D1C6FA}" type="presParOf" srcId="{537F245C-697C-445F-B051-629ADCFB5F18}" destId="{E466AF3F-CBEA-46CC-AA72-315D35969EA0}" srcOrd="16" destOrd="0" presId="urn:microsoft.com/office/officeart/2005/8/layout/cycle8"/>
    <dgm:cxn modelId="{1F529DE2-2E95-40B6-A89A-6817E97181A4}" type="presParOf" srcId="{537F245C-697C-445F-B051-629ADCFB5F18}" destId="{DCEBE333-20C9-47BB-9A68-626457D30E17}" srcOrd="17" destOrd="0" presId="urn:microsoft.com/office/officeart/2005/8/layout/cycle8"/>
    <dgm:cxn modelId="{22C3CEB4-CACB-489D-A7B5-43713A52C059}" type="presParOf" srcId="{537F245C-697C-445F-B051-629ADCFB5F18}" destId="{12809936-326A-423B-99DB-91D78801233C}" srcOrd="18" destOrd="0" presId="urn:microsoft.com/office/officeart/2005/8/layout/cycle8"/>
    <dgm:cxn modelId="{30277D1E-E19C-45C0-85D2-42700242210C}" type="presParOf" srcId="{537F245C-697C-445F-B051-629ADCFB5F18}" destId="{E170349C-EE1F-49A7-B339-B90086679A58}" srcOrd="19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1AC938-0592-4844-B21D-05D8BCB29B15}">
      <dsp:nvSpPr>
        <dsp:cNvPr id="0" name=""/>
        <dsp:cNvSpPr/>
      </dsp:nvSpPr>
      <dsp:spPr>
        <a:xfrm>
          <a:off x="624334" y="0"/>
          <a:ext cx="7075785" cy="450922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E0223E-2841-4FFF-AE2D-A97307EA3FF0}">
      <dsp:nvSpPr>
        <dsp:cNvPr id="0" name=""/>
        <dsp:cNvSpPr/>
      </dsp:nvSpPr>
      <dsp:spPr>
        <a:xfrm>
          <a:off x="4166" y="1352766"/>
          <a:ext cx="2003884" cy="18036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What Is Risk</a:t>
          </a:r>
        </a:p>
      </dsp:txBody>
      <dsp:txXfrm>
        <a:off x="92215" y="1440815"/>
        <a:ext cx="1827786" cy="1627590"/>
      </dsp:txXfrm>
    </dsp:sp>
    <dsp:sp modelId="{34C431D1-D978-480B-80ED-812597574604}">
      <dsp:nvSpPr>
        <dsp:cNvPr id="0" name=""/>
        <dsp:cNvSpPr/>
      </dsp:nvSpPr>
      <dsp:spPr>
        <a:xfrm>
          <a:off x="2108245" y="1352766"/>
          <a:ext cx="2003884" cy="18036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Risk in a Business Context</a:t>
          </a:r>
        </a:p>
      </dsp:txBody>
      <dsp:txXfrm>
        <a:off x="2196294" y="1440815"/>
        <a:ext cx="1827786" cy="1627590"/>
      </dsp:txXfrm>
    </dsp:sp>
    <dsp:sp modelId="{5E0978EF-607E-4146-8BF9-1D65CD16C01D}">
      <dsp:nvSpPr>
        <dsp:cNvPr id="0" name=""/>
        <dsp:cNvSpPr/>
      </dsp:nvSpPr>
      <dsp:spPr>
        <a:xfrm>
          <a:off x="4212324" y="1352766"/>
          <a:ext cx="2003884" cy="18036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/>
            <a:t>Risk Management Phases </a:t>
          </a:r>
        </a:p>
      </dsp:txBody>
      <dsp:txXfrm>
        <a:off x="4300373" y="1440815"/>
        <a:ext cx="1827786" cy="1627590"/>
      </dsp:txXfrm>
    </dsp:sp>
    <dsp:sp modelId="{BCC480EF-0012-42D4-B035-45E90BB92250}">
      <dsp:nvSpPr>
        <dsp:cNvPr id="0" name=""/>
        <dsp:cNvSpPr/>
      </dsp:nvSpPr>
      <dsp:spPr>
        <a:xfrm>
          <a:off x="6316403" y="1352766"/>
          <a:ext cx="2003884" cy="18036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Summary </a:t>
          </a:r>
        </a:p>
      </dsp:txBody>
      <dsp:txXfrm>
        <a:off x="6404452" y="1440815"/>
        <a:ext cx="1827786" cy="162759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5DF526-C796-4059-9445-CEEA50F9DD28}">
      <dsp:nvSpPr>
        <dsp:cNvPr id="0" name=""/>
        <dsp:cNvSpPr/>
      </dsp:nvSpPr>
      <dsp:spPr>
        <a:xfrm>
          <a:off x="1131227" y="310039"/>
          <a:ext cx="4181381" cy="4181381"/>
        </a:xfrm>
        <a:prstGeom prst="pie">
          <a:avLst>
            <a:gd name="adj1" fmla="val 16200000"/>
            <a:gd name="adj2" fmla="val 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(1) Risk Identification</a:t>
          </a:r>
        </a:p>
      </dsp:txBody>
      <dsp:txXfrm>
        <a:off x="3350844" y="1176680"/>
        <a:ext cx="1543128" cy="1144902"/>
      </dsp:txXfrm>
    </dsp:sp>
    <dsp:sp modelId="{83E4877A-E399-4A10-A870-D1A640328B79}">
      <dsp:nvSpPr>
        <dsp:cNvPr id="0" name=""/>
        <dsp:cNvSpPr/>
      </dsp:nvSpPr>
      <dsp:spPr>
        <a:xfrm>
          <a:off x="1131227" y="450414"/>
          <a:ext cx="4181381" cy="4181381"/>
        </a:xfrm>
        <a:prstGeom prst="pie">
          <a:avLst>
            <a:gd name="adj1" fmla="val 0"/>
            <a:gd name="adj2" fmla="val 540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(2) Risk Assessments</a:t>
          </a:r>
        </a:p>
      </dsp:txBody>
      <dsp:txXfrm>
        <a:off x="3350844" y="2620252"/>
        <a:ext cx="1543128" cy="1144902"/>
      </dsp:txXfrm>
    </dsp:sp>
    <dsp:sp modelId="{6CCBC546-932D-4FBC-B8FD-A5CFD568351C}">
      <dsp:nvSpPr>
        <dsp:cNvPr id="0" name=""/>
        <dsp:cNvSpPr/>
      </dsp:nvSpPr>
      <dsp:spPr>
        <a:xfrm>
          <a:off x="990852" y="450414"/>
          <a:ext cx="4181381" cy="4181381"/>
        </a:xfrm>
        <a:prstGeom prst="pie">
          <a:avLst>
            <a:gd name="adj1" fmla="val 5400000"/>
            <a:gd name="adj2" fmla="val 1080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(3) Risk prioritization and Response Planning</a:t>
          </a:r>
        </a:p>
      </dsp:txBody>
      <dsp:txXfrm>
        <a:off x="1409488" y="2620252"/>
        <a:ext cx="1543128" cy="1144902"/>
      </dsp:txXfrm>
    </dsp:sp>
    <dsp:sp modelId="{C6836EBF-F7A1-4594-905B-7B49CEC3ADB0}">
      <dsp:nvSpPr>
        <dsp:cNvPr id="0" name=""/>
        <dsp:cNvSpPr/>
      </dsp:nvSpPr>
      <dsp:spPr>
        <a:xfrm>
          <a:off x="990852" y="310039"/>
          <a:ext cx="4181381" cy="4181381"/>
        </a:xfrm>
        <a:prstGeom prst="pie">
          <a:avLst>
            <a:gd name="adj1" fmla="val 10800000"/>
            <a:gd name="adj2" fmla="val 1620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(4) Risk Monitoring</a:t>
          </a:r>
        </a:p>
      </dsp:txBody>
      <dsp:txXfrm>
        <a:off x="1409488" y="1176680"/>
        <a:ext cx="1543128" cy="1144902"/>
      </dsp:txXfrm>
    </dsp:sp>
    <dsp:sp modelId="{E466AF3F-CBEA-46CC-AA72-315D35969EA0}">
      <dsp:nvSpPr>
        <dsp:cNvPr id="0" name=""/>
        <dsp:cNvSpPr/>
      </dsp:nvSpPr>
      <dsp:spPr>
        <a:xfrm>
          <a:off x="872380" y="51191"/>
          <a:ext cx="4699076" cy="4699076"/>
        </a:xfrm>
        <a:prstGeom prst="circularArrow">
          <a:avLst>
            <a:gd name="adj1" fmla="val 5085"/>
            <a:gd name="adj2" fmla="val 327528"/>
            <a:gd name="adj3" fmla="val 21272472"/>
            <a:gd name="adj4" fmla="val 16200000"/>
            <a:gd name="adj5" fmla="val 5932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CEBE333-20C9-47BB-9A68-626457D30E17}">
      <dsp:nvSpPr>
        <dsp:cNvPr id="0" name=""/>
        <dsp:cNvSpPr/>
      </dsp:nvSpPr>
      <dsp:spPr>
        <a:xfrm>
          <a:off x="872380" y="191566"/>
          <a:ext cx="4699076" cy="4699076"/>
        </a:xfrm>
        <a:prstGeom prst="circularArrow">
          <a:avLst>
            <a:gd name="adj1" fmla="val 5085"/>
            <a:gd name="adj2" fmla="val 327528"/>
            <a:gd name="adj3" fmla="val 5072472"/>
            <a:gd name="adj4" fmla="val 0"/>
            <a:gd name="adj5" fmla="val 5932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2809936-326A-423B-99DB-91D78801233C}">
      <dsp:nvSpPr>
        <dsp:cNvPr id="0" name=""/>
        <dsp:cNvSpPr/>
      </dsp:nvSpPr>
      <dsp:spPr>
        <a:xfrm>
          <a:off x="732005" y="191566"/>
          <a:ext cx="4699076" cy="4699076"/>
        </a:xfrm>
        <a:prstGeom prst="circularArrow">
          <a:avLst>
            <a:gd name="adj1" fmla="val 5085"/>
            <a:gd name="adj2" fmla="val 327528"/>
            <a:gd name="adj3" fmla="val 10472472"/>
            <a:gd name="adj4" fmla="val 5400000"/>
            <a:gd name="adj5" fmla="val 5932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170349C-EE1F-49A7-B339-B90086679A58}">
      <dsp:nvSpPr>
        <dsp:cNvPr id="0" name=""/>
        <dsp:cNvSpPr/>
      </dsp:nvSpPr>
      <dsp:spPr>
        <a:xfrm>
          <a:off x="732005" y="51191"/>
          <a:ext cx="4699076" cy="4699076"/>
        </a:xfrm>
        <a:prstGeom prst="circularArrow">
          <a:avLst>
            <a:gd name="adj1" fmla="val 5085"/>
            <a:gd name="adj2" fmla="val 327528"/>
            <a:gd name="adj3" fmla="val 15872472"/>
            <a:gd name="adj4" fmla="val 10800000"/>
            <a:gd name="adj5" fmla="val 5932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05/04/1446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68364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2151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960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4" r:id="rId14"/>
    <p:sldLayoutId id="2147483665" r:id="rId15"/>
    <p:sldLayoutId id="2147483666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5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4.png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tmp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2.tmp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2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3364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Enterprise Risk 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73825"/>
            <a:ext cx="3516608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84738" y="3803633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611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6922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Eng. Abdullah </a:t>
            </a:r>
            <a:r>
              <a:rPr lang="en-US" sz="24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Jameel</a:t>
            </a: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Halawany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xmlns="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5248275" y="4833682"/>
            <a:ext cx="6154016" cy="653691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latin typeface="+mn-lt"/>
              </a:rPr>
              <a:t>Risk Management Fundamentals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Session Outline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r>
          </a:p>
        </p:txBody>
      </p:sp>
      <p:graphicFrame>
        <p:nvGraphicFramePr>
          <p:cNvPr id="13" name="Content Placeholder 1">
            <a:extLst>
              <a:ext uri="{FF2B5EF4-FFF2-40B4-BE49-F238E27FC236}">
                <a16:creationId xmlns:a16="http://schemas.microsoft.com/office/drawing/2014/main" xmlns="" id="{999ED87C-4618-4037-9F44-228C7CC008B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56433195"/>
              </p:ext>
            </p:extLst>
          </p:nvPr>
        </p:nvGraphicFramePr>
        <p:xfrm>
          <a:off x="2776650" y="1887574"/>
          <a:ext cx="8324454" cy="45092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250973" y="2785639"/>
            <a:ext cx="4222539" cy="696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What Is Risk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5641526" y="2612881"/>
            <a:ext cx="5552947" cy="2206498"/>
            <a:chOff x="5641526" y="3499567"/>
            <a:chExt cx="5552947" cy="2206498"/>
          </a:xfrm>
        </p:grpSpPr>
        <p:sp>
          <p:nvSpPr>
            <p:cNvPr id="7" name="Rectangle 6"/>
            <p:cNvSpPr/>
            <p:nvPr/>
          </p:nvSpPr>
          <p:spPr>
            <a:xfrm>
              <a:off x="6310823" y="4998179"/>
              <a:ext cx="4747323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PMG 611</a:t>
              </a:r>
            </a:p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Enterprise Risk Management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847263" y="3996751"/>
              <a:ext cx="434721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B0F0"/>
                  </a:solidFill>
                  <a:latin typeface="Alexandria" charset="0"/>
                  <a:cs typeface="Alexandria" charset="0"/>
                </a:rPr>
                <a:t>Risk Management Fundamentals</a:t>
              </a: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641526" y="3499567"/>
              <a:ext cx="1190600" cy="993910"/>
              <a:chOff x="5641526" y="3499567"/>
              <a:chExt cx="1190600" cy="99391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5641526" y="3505024"/>
                <a:ext cx="1190600" cy="988453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ea typeface="Roboto Light" panose="02000000000000000000" pitchFamily="2" charset="0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692422" y="3499567"/>
                <a:ext cx="1091009" cy="3371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Lecture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5826569" y="3769896"/>
                <a:ext cx="819100" cy="645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02</a:t>
                </a:r>
              </a:p>
            </p:txBody>
          </p:sp>
        </p:grpSp>
      </p:grp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2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6635027"/>
      </p:ext>
    </p:extLst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Risk - Dictionary Definition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xmlns="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1882477"/>
            <a:ext cx="10182892" cy="429448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50000"/>
              </a:lnSpc>
            </a:pPr>
            <a:r>
              <a:rPr lang="en-US" dirty="0"/>
              <a:t>“(Exposure to) the possibility of loss, injury, or other adverse or unwelcome circumstance; a chance or situation involving such a possibility.”</a:t>
            </a:r>
          </a:p>
          <a:p>
            <a:pPr>
              <a:lnSpc>
                <a:spcPct val="250000"/>
              </a:lnSpc>
            </a:pPr>
            <a:r>
              <a:rPr lang="en-US" dirty="0"/>
              <a:t>“the possibility of something bad happening”.</a:t>
            </a:r>
          </a:p>
        </p:txBody>
      </p:sp>
    </p:spTree>
    <p:extLst>
      <p:ext uri="{BB962C8B-B14F-4D97-AF65-F5344CB8AC3E}">
        <p14:creationId xmlns:p14="http://schemas.microsoft.com/office/powerpoint/2010/main" val="191888453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Risk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r>
              <a:rPr lang="en-US" sz="1600" dirty="0">
                <a:solidFill>
                  <a:srgbClr val="44546A"/>
                </a:solidFill>
              </a:rPr>
              <a:t>5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Content Placeholder 6">
            <a:extLst>
              <a:ext uri="{FF2B5EF4-FFF2-40B4-BE49-F238E27FC236}">
                <a16:creationId xmlns:a16="http://schemas.microsoft.com/office/drawing/2014/main" xmlns="" id="{44FDDC9F-6031-4BE3-9247-2609DCB10493}"/>
              </a:ext>
            </a:extLst>
          </p:cNvPr>
          <p:cNvSpPr txBox="1">
            <a:spLocks/>
          </p:cNvSpPr>
          <p:nvPr/>
        </p:nvSpPr>
        <p:spPr>
          <a:xfrm>
            <a:off x="942308" y="2141973"/>
            <a:ext cx="10321437" cy="403498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200000"/>
              </a:lnSpc>
            </a:pPr>
            <a:r>
              <a:rPr lang="en-US" dirty="0"/>
              <a:t>The term risk is generally used to refer to a situation where the outcome is uncertain and there is a possibility of loss.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The loss is random in nature. 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It occurs by chance and may happen to anybody and any property.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Risk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762000" y="2160913"/>
            <a:ext cx="10660847" cy="46043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200" dirty="0"/>
              <a:t>The word evokes elements of chance, uncertainty, threat, danger, and hazard. </a:t>
            </a:r>
          </a:p>
          <a:p>
            <a:pPr algn="just">
              <a:lnSpc>
                <a:spcPct val="150000"/>
              </a:lnSpc>
            </a:pPr>
            <a:r>
              <a:rPr lang="en-US" sz="2200" dirty="0"/>
              <a:t>These connotations include the possibility of loss, injury, or some other negative event.</a:t>
            </a:r>
          </a:p>
          <a:p>
            <a:pPr algn="just">
              <a:lnSpc>
                <a:spcPct val="150000"/>
              </a:lnSpc>
            </a:pPr>
            <a:r>
              <a:rPr lang="en-US" sz="2200" dirty="0"/>
              <a:t>It would be natural to assume that one should simply minimize risks or avoid them altogether.</a:t>
            </a:r>
          </a:p>
          <a:p>
            <a:pPr algn="just">
              <a:lnSpc>
                <a:spcPct val="150000"/>
              </a:lnSpc>
            </a:pPr>
            <a:r>
              <a:rPr lang="en-US" sz="2200" dirty="0"/>
              <a:t>In fact, risk managers have applied this negative definition for many years. </a:t>
            </a:r>
          </a:p>
          <a:p>
            <a:pPr algn="just">
              <a:lnSpc>
                <a:spcPct val="150000"/>
              </a:lnSpc>
            </a:pPr>
            <a:r>
              <a:rPr lang="en-US" sz="2200" dirty="0"/>
              <a:t>Risk was simply a barrier to business objectives, and the object of risk management was to limit it. </a:t>
            </a:r>
          </a:p>
        </p:txBody>
      </p:sp>
    </p:spTree>
    <p:extLst>
      <p:ext uri="{BB962C8B-B14F-4D97-AF65-F5344CB8AC3E}">
        <p14:creationId xmlns:p14="http://schemas.microsoft.com/office/powerpoint/2010/main" val="3254677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283002" y="1110145"/>
            <a:ext cx="9769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Definitions from different industries and standards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942308" y="2052269"/>
            <a:ext cx="10182892" cy="422384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400" dirty="0"/>
              <a:t>An ongoing or upcoming concern that has a significant probability of adversely affecting the success of major milestones. “</a:t>
            </a:r>
            <a:r>
              <a:rPr lang="en-US" sz="1800" dirty="0"/>
              <a:t>Rational Unified Process 2000”</a:t>
            </a:r>
          </a:p>
          <a:p>
            <a:pPr algn="just">
              <a:lnSpc>
                <a:spcPct val="150000"/>
              </a:lnSpc>
            </a:pPr>
            <a:r>
              <a:rPr lang="en-US" sz="2400" dirty="0"/>
              <a:t>A probability or threat of damage, injury, loss, or any other negative occurrence that is caused by external or internal vulnerabilities, and that may be avoided through preemptive action. </a:t>
            </a:r>
            <a:r>
              <a:rPr lang="en-US" sz="1800" dirty="0"/>
              <a:t>“Business Dictionary”</a:t>
            </a:r>
          </a:p>
          <a:p>
            <a:pPr algn="just">
              <a:lnSpc>
                <a:spcPct val="150000"/>
              </a:lnSpc>
            </a:pPr>
            <a:r>
              <a:rPr lang="en-US" sz="2400" dirty="0"/>
              <a:t>A possible event that could cause harm, loss, or affect the ability to achieve objectives. </a:t>
            </a:r>
            <a:r>
              <a:rPr lang="en-US" sz="1800" dirty="0"/>
              <a:t>“ITIL”</a:t>
            </a:r>
          </a:p>
        </p:txBody>
      </p:sp>
    </p:spTree>
    <p:extLst>
      <p:ext uri="{BB962C8B-B14F-4D97-AF65-F5344CB8AC3E}">
        <p14:creationId xmlns:p14="http://schemas.microsoft.com/office/powerpoint/2010/main" val="266564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250973" y="2785639"/>
            <a:ext cx="4222539" cy="13608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Risk in a Business Context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5641526" y="2612881"/>
            <a:ext cx="5552947" cy="2206498"/>
            <a:chOff x="5641526" y="3499567"/>
            <a:chExt cx="5552947" cy="2206498"/>
          </a:xfrm>
        </p:grpSpPr>
        <p:sp>
          <p:nvSpPr>
            <p:cNvPr id="7" name="Rectangle 6"/>
            <p:cNvSpPr/>
            <p:nvPr/>
          </p:nvSpPr>
          <p:spPr>
            <a:xfrm>
              <a:off x="6310823" y="4998179"/>
              <a:ext cx="4747323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PMG 611</a:t>
              </a:r>
            </a:p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Enterprise Risk Management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847263" y="3996751"/>
              <a:ext cx="434721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B0F0"/>
                  </a:solidFill>
                  <a:latin typeface="Alexandria" charset="0"/>
                  <a:cs typeface="Alexandria" charset="0"/>
                </a:rPr>
                <a:t>Risk Management Fundamentals</a:t>
              </a: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641526" y="3499567"/>
              <a:ext cx="1190600" cy="993910"/>
              <a:chOff x="5641526" y="3499567"/>
              <a:chExt cx="1190600" cy="99391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5641526" y="3505024"/>
                <a:ext cx="1190600" cy="988453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ea typeface="Roboto Light" panose="02000000000000000000" pitchFamily="2" charset="0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692422" y="3499567"/>
                <a:ext cx="1091009" cy="3371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Lecture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5826569" y="3769896"/>
                <a:ext cx="819100" cy="645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02</a:t>
                </a:r>
              </a:p>
            </p:txBody>
          </p:sp>
        </p:grpSp>
      </p:grp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2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9131140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Risk in a Business Context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–9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xmlns="" id="{2BF86CEE-7E95-4725-9F76-39106311640F}"/>
              </a:ext>
            </a:extLst>
          </p:cNvPr>
          <p:cNvSpPr txBox="1">
            <a:spLocks/>
          </p:cNvSpPr>
          <p:nvPr/>
        </p:nvSpPr>
        <p:spPr>
          <a:xfrm>
            <a:off x="942308" y="1798104"/>
            <a:ext cx="9919656" cy="44481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dirty="0"/>
              <a:t>Risk has an upside as well as a downside.</a:t>
            </a:r>
          </a:p>
          <a:p>
            <a:pPr>
              <a:lnSpc>
                <a:spcPct val="200000"/>
              </a:lnSpc>
            </a:pPr>
            <a:r>
              <a:rPr lang="en-US" dirty="0"/>
              <a:t>Without risk there would be no opportunity for return. </a:t>
            </a:r>
          </a:p>
          <a:p>
            <a:pPr>
              <a:lnSpc>
                <a:spcPct val="200000"/>
              </a:lnSpc>
            </a:pPr>
            <a:r>
              <a:rPr lang="en-US" dirty="0"/>
              <a:t>A proper definition of risk, then, should recognize both:</a:t>
            </a:r>
          </a:p>
          <a:p>
            <a:pPr lvl="1">
              <a:lnSpc>
                <a:spcPct val="200000"/>
              </a:lnSpc>
            </a:pPr>
            <a:r>
              <a:rPr lang="en-US" dirty="0"/>
              <a:t>its </a:t>
            </a:r>
            <a:r>
              <a:rPr lang="en-US" b="1" i="1" dirty="0"/>
              <a:t>cause</a:t>
            </a:r>
            <a:r>
              <a:rPr lang="en-US" dirty="0"/>
              <a:t> (a variable or 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uncertain</a:t>
            </a:r>
            <a:r>
              <a:rPr lang="en-US" dirty="0"/>
              <a:t> factor) </a:t>
            </a:r>
          </a:p>
          <a:p>
            <a:pPr lvl="1">
              <a:lnSpc>
                <a:spcPct val="200000"/>
              </a:lnSpc>
            </a:pPr>
            <a:r>
              <a:rPr lang="en-US" dirty="0"/>
              <a:t>its </a:t>
            </a:r>
            <a:r>
              <a:rPr lang="en-US" b="1" i="1" dirty="0"/>
              <a:t>effect</a:t>
            </a:r>
            <a:r>
              <a:rPr lang="en-US" dirty="0"/>
              <a:t> (</a:t>
            </a:r>
            <a:r>
              <a:rPr lang="en-US" b="1" dirty="0">
                <a:solidFill>
                  <a:srgbClr val="00B050"/>
                </a:solidFill>
              </a:rPr>
              <a:t>positive</a:t>
            </a:r>
            <a:r>
              <a:rPr lang="en-US" dirty="0"/>
              <a:t> and </a:t>
            </a:r>
            <a:r>
              <a:rPr lang="en-US" b="1" dirty="0">
                <a:solidFill>
                  <a:srgbClr val="FF0000"/>
                </a:solidFill>
              </a:rPr>
              <a:t>negative</a:t>
            </a:r>
            <a:r>
              <a:rPr lang="en-US" dirty="0"/>
              <a:t> deviation from an expected outcome).</a:t>
            </a:r>
          </a:p>
        </p:txBody>
      </p:sp>
    </p:spTree>
    <p:extLst>
      <p:ext uri="{BB962C8B-B14F-4D97-AF65-F5344CB8AC3E}">
        <p14:creationId xmlns:p14="http://schemas.microsoft.com/office/powerpoint/2010/main" val="377938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Pure and Speculative Risk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r>
          </a:p>
        </p:txBody>
      </p:sp>
      <p:graphicFrame>
        <p:nvGraphicFramePr>
          <p:cNvPr id="13" name="Table 8">
            <a:extLst>
              <a:ext uri="{FF2B5EF4-FFF2-40B4-BE49-F238E27FC236}">
                <a16:creationId xmlns:a16="http://schemas.microsoft.com/office/drawing/2014/main" xmlns="" id="{08DB3D88-E94E-4DA2-8CB4-536CCC775ED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40392083"/>
              </p:ext>
            </p:extLst>
          </p:nvPr>
        </p:nvGraphicFramePr>
        <p:xfrm>
          <a:off x="1000743" y="2261038"/>
          <a:ext cx="10102171" cy="395489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286483">
                  <a:extLst>
                    <a:ext uri="{9D8B030D-6E8A-4147-A177-3AD203B41FA5}">
                      <a16:colId xmlns:a16="http://schemas.microsoft.com/office/drawing/2014/main" xmlns="" val="2681312074"/>
                    </a:ext>
                  </a:extLst>
                </a:gridCol>
                <a:gridCol w="3907844">
                  <a:extLst>
                    <a:ext uri="{9D8B030D-6E8A-4147-A177-3AD203B41FA5}">
                      <a16:colId xmlns:a16="http://schemas.microsoft.com/office/drawing/2014/main" xmlns="" val="3050383627"/>
                    </a:ext>
                  </a:extLst>
                </a:gridCol>
                <a:gridCol w="3907844">
                  <a:extLst>
                    <a:ext uri="{9D8B030D-6E8A-4147-A177-3AD203B41FA5}">
                      <a16:colId xmlns:a16="http://schemas.microsoft.com/office/drawing/2014/main" xmlns="" val="967741611"/>
                    </a:ext>
                  </a:extLst>
                </a:gridCol>
              </a:tblGrid>
              <a:tr h="63459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Pure Risk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Speculative Risk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36515"/>
                  </a:ext>
                </a:extLst>
              </a:tr>
              <a:tr h="997214">
                <a:tc>
                  <a:txBody>
                    <a:bodyPr/>
                    <a:lstStyle/>
                    <a:p>
                      <a:r>
                        <a:rPr lang="en-US" b="1" dirty="0"/>
                        <a:t>Meaning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dirty="0"/>
                        <a:t>Pure risk is the risk which involves only</a:t>
                      </a:r>
                    </a:p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dirty="0"/>
                        <a:t>the possibility of loss or no loss.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dirty="0"/>
                        <a:t>Speculative risk involves both the</a:t>
                      </a:r>
                    </a:p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dirty="0"/>
                        <a:t>possibility of gain as well as possibility of loss.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889436760"/>
                  </a:ext>
                </a:extLst>
              </a:tr>
              <a:tr h="997214">
                <a:tc>
                  <a:txBody>
                    <a:bodyPr/>
                    <a:lstStyle/>
                    <a:p>
                      <a:r>
                        <a:rPr lang="en-US" b="1" dirty="0"/>
                        <a:t>Possibility of Profits/ Loss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dirty="0"/>
                        <a:t>Occurrence of this risk may result in loss only and no gains.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dirty="0"/>
                        <a:t>Occurrence of this risk may result in</a:t>
                      </a:r>
                    </a:p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dirty="0"/>
                        <a:t>possibility of both gain as well as loss.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703543253"/>
                  </a:ext>
                </a:extLst>
              </a:tr>
              <a:tr h="997214">
                <a:tc>
                  <a:txBody>
                    <a:bodyPr/>
                    <a:lstStyle/>
                    <a:p>
                      <a:r>
                        <a:rPr lang="en-US" b="1" dirty="0"/>
                        <a:t>Risk Coverage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dirty="0"/>
                        <a:t>Insurance services provides coverage of such risks.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dirty="0"/>
                        <a:t>such risks cannot be covered under insurance provisions.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2406453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852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Risk in a Business Context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2-11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942308" y="2204899"/>
            <a:ext cx="10252165" cy="398808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2400" i="1" dirty="0"/>
              <a:t>“Risk is a variable that can cause </a:t>
            </a:r>
            <a:r>
              <a:rPr lang="en-US" sz="2400" b="1" i="1" dirty="0">
                <a:solidFill>
                  <a:srgbClr val="FF0000"/>
                </a:solidFill>
              </a:rPr>
              <a:t>deviation</a:t>
            </a:r>
            <a:r>
              <a:rPr lang="en-US" sz="2400" i="1" dirty="0"/>
              <a:t> from an expected outcome, and as such may affect the achievement of business objectives and the performance of the overall organization.”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To understand this definition, we need to clarify seven key fundamental concepts. 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It is important not to confuse any of these with risk itself.</a:t>
            </a:r>
          </a:p>
        </p:txBody>
      </p:sp>
    </p:spTree>
    <p:extLst>
      <p:ext uri="{BB962C8B-B14F-4D97-AF65-F5344CB8AC3E}">
        <p14:creationId xmlns:p14="http://schemas.microsoft.com/office/powerpoint/2010/main" val="2912715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Seven Key Fundamental Concepts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2-12</a:t>
            </a:r>
          </a:p>
        </p:txBody>
      </p:sp>
      <p:sp>
        <p:nvSpPr>
          <p:cNvPr id="15" name="Content Placeholder 1">
            <a:extLst>
              <a:ext uri="{FF2B5EF4-FFF2-40B4-BE49-F238E27FC236}">
                <a16:creationId xmlns:a16="http://schemas.microsoft.com/office/drawing/2014/main" xmlns="" id="{1F4DB5EC-805D-4339-B50A-A99198861CAC}"/>
              </a:ext>
            </a:extLst>
          </p:cNvPr>
          <p:cNvSpPr txBox="1">
            <a:spLocks/>
          </p:cNvSpPr>
          <p:nvPr/>
        </p:nvSpPr>
        <p:spPr>
          <a:xfrm>
            <a:off x="1915022" y="2251113"/>
            <a:ext cx="3288493" cy="402193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sz="3600" dirty="0"/>
              <a:t>1. Exposure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sz="3600" dirty="0"/>
              <a:t>2. Volatility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sz="3600" dirty="0"/>
              <a:t>3. Probability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sz="3600" dirty="0"/>
              <a:t>4. Severity</a:t>
            </a:r>
          </a:p>
        </p:txBody>
      </p:sp>
      <p:sp>
        <p:nvSpPr>
          <p:cNvPr id="16" name="Content Placeholder 1">
            <a:extLst>
              <a:ext uri="{FF2B5EF4-FFF2-40B4-BE49-F238E27FC236}">
                <a16:creationId xmlns:a16="http://schemas.microsoft.com/office/drawing/2014/main" xmlns="" id="{666C32D9-0635-40F1-B178-31813096F9F5}"/>
              </a:ext>
            </a:extLst>
          </p:cNvPr>
          <p:cNvSpPr txBox="1">
            <a:spLocks/>
          </p:cNvSpPr>
          <p:nvPr/>
        </p:nvSpPr>
        <p:spPr>
          <a:xfrm>
            <a:off x="6484954" y="2289962"/>
            <a:ext cx="3397675" cy="33488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600" dirty="0"/>
              <a:t>5. Time Horizon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600" dirty="0"/>
              <a:t>6. Correlation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600" dirty="0"/>
              <a:t>7. Capital</a:t>
            </a:r>
          </a:p>
        </p:txBody>
      </p:sp>
    </p:spTree>
    <p:extLst>
      <p:ext uri="{BB962C8B-B14F-4D97-AF65-F5344CB8AC3E}">
        <p14:creationId xmlns:p14="http://schemas.microsoft.com/office/powerpoint/2010/main" val="953631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1. Exposure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2-13</a:t>
            </a:r>
          </a:p>
        </p:txBody>
      </p:sp>
      <p:sp>
        <p:nvSpPr>
          <p:cNvPr id="12" name="Content Placeholder 1">
            <a:extLst>
              <a:ext uri="{FF2B5EF4-FFF2-40B4-BE49-F238E27FC236}">
                <a16:creationId xmlns:a16="http://schemas.microsoft.com/office/drawing/2014/main" xmlns="" id="{B75879A6-706D-4FF1-9682-E6CCB830439C}"/>
              </a:ext>
            </a:extLst>
          </p:cNvPr>
          <p:cNvSpPr txBox="1">
            <a:spLocks/>
          </p:cNvSpPr>
          <p:nvPr/>
        </p:nvSpPr>
        <p:spPr>
          <a:xfrm>
            <a:off x="942308" y="2255953"/>
            <a:ext cx="10182892" cy="3994721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400" dirty="0"/>
              <a:t>Risk exposure is the maximum amount of economic damage resulting from an event. 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This damage can take the form of </a:t>
            </a:r>
            <a:r>
              <a:rPr lang="en-US" sz="2400" i="1" dirty="0"/>
              <a:t>financial</a:t>
            </a:r>
            <a:r>
              <a:rPr lang="en-US" sz="2400" dirty="0"/>
              <a:t> and/or </a:t>
            </a:r>
            <a:r>
              <a:rPr lang="en-US" sz="2400" i="1" dirty="0"/>
              <a:t>reputational</a:t>
            </a:r>
            <a:r>
              <a:rPr lang="en-US" sz="2400" dirty="0"/>
              <a:t> loss.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All other factors being equal, the risk associated with that event will increase as the exposure increases.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Exposure measurement is a hard science for some risks—those which result in direct financial loss such as credit and market risk—but is more qualitative for others, such as operational and compliance risk.</a:t>
            </a:r>
          </a:p>
        </p:txBody>
      </p:sp>
    </p:spTree>
    <p:extLst>
      <p:ext uri="{BB962C8B-B14F-4D97-AF65-F5344CB8AC3E}">
        <p14:creationId xmlns:p14="http://schemas.microsoft.com/office/powerpoint/2010/main" val="226520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2. Volatility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2-14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942308" y="2274174"/>
            <a:ext cx="10210601" cy="397422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200000"/>
              </a:lnSpc>
            </a:pPr>
            <a:r>
              <a:rPr lang="en-US" sz="2400" dirty="0"/>
              <a:t>Volatility is a measure of uncertainty, the variability in potential outcomes.</a:t>
            </a:r>
          </a:p>
          <a:p>
            <a:pPr algn="just">
              <a:lnSpc>
                <a:spcPct val="200000"/>
              </a:lnSpc>
            </a:pPr>
            <a:r>
              <a:rPr lang="en-US" sz="2400" dirty="0"/>
              <a:t>More specifically, volatility is the magnitude of the upside or downside of the risk taken.</a:t>
            </a:r>
          </a:p>
          <a:p>
            <a:pPr algn="just">
              <a:lnSpc>
                <a:spcPct val="200000"/>
              </a:lnSpc>
            </a:pPr>
            <a:r>
              <a:rPr lang="en-US" sz="2400" dirty="0"/>
              <a:t>Generally, the greater the volatility, the greater the risk.</a:t>
            </a:r>
          </a:p>
        </p:txBody>
      </p:sp>
    </p:spTree>
    <p:extLst>
      <p:ext uri="{BB962C8B-B14F-4D97-AF65-F5344CB8AC3E}">
        <p14:creationId xmlns:p14="http://schemas.microsoft.com/office/powerpoint/2010/main" val="1859688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3. Probability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2-15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799472" y="2241442"/>
            <a:ext cx="10155183" cy="441330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>
              <a:lnSpc>
                <a:spcPct val="200000"/>
              </a:lnSpc>
            </a:pPr>
            <a:r>
              <a:rPr lang="en-US" sz="2400" dirty="0"/>
              <a:t>The more likely an event.</a:t>
            </a:r>
          </a:p>
          <a:p>
            <a:pPr algn="justLow">
              <a:lnSpc>
                <a:spcPct val="200000"/>
              </a:lnSpc>
            </a:pPr>
            <a:r>
              <a:rPr lang="en-US" sz="2400" dirty="0"/>
              <a:t>In other words, the greater its probability—the greater the risk it presents.</a:t>
            </a:r>
          </a:p>
          <a:p>
            <a:pPr algn="justLow">
              <a:lnSpc>
                <a:spcPct val="200000"/>
              </a:lnSpc>
            </a:pPr>
            <a:r>
              <a:rPr lang="en-US" sz="2400" dirty="0"/>
              <a:t>Take the case of a modern data center. </a:t>
            </a:r>
          </a:p>
          <a:p>
            <a:pPr algn="justLow">
              <a:lnSpc>
                <a:spcPct val="200000"/>
              </a:lnSpc>
            </a:pPr>
            <a:r>
              <a:rPr lang="en-US" sz="2400" dirty="0"/>
              <a:t>Among potential risks are cyberattack and fire, with the probability of the latter considerably lower than that of the former.</a:t>
            </a:r>
          </a:p>
        </p:txBody>
      </p:sp>
    </p:spTree>
    <p:extLst>
      <p:ext uri="{BB962C8B-B14F-4D97-AF65-F5344CB8AC3E}">
        <p14:creationId xmlns:p14="http://schemas.microsoft.com/office/powerpoint/2010/main" val="2405721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4. Severity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2-16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942308" y="2274082"/>
            <a:ext cx="10224456" cy="376649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400" dirty="0"/>
              <a:t>Whereas exposure is defined in terms of the worst that could possibly happen, severity, by contrast, is the amount of damage that is likely to be suffered.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The greater the severity, the greater the risk.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Severity is the partner to probability.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If we know how likely an event is to happen, and how much we are likely to suffer as a consequence, we have a pretty good idea of the risk we are running.</a:t>
            </a:r>
          </a:p>
        </p:txBody>
      </p:sp>
    </p:spTree>
    <p:extLst>
      <p:ext uri="{BB962C8B-B14F-4D97-AF65-F5344CB8AC3E}">
        <p14:creationId xmlns:p14="http://schemas.microsoft.com/office/powerpoint/2010/main" val="164236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8" y="1019069"/>
            <a:ext cx="75729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5. Time Horizon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2-17</a:t>
            </a:r>
          </a:p>
        </p:txBody>
      </p:sp>
      <p:sp>
        <p:nvSpPr>
          <p:cNvPr id="12" name="Content Placeholder 1">
            <a:extLst>
              <a:ext uri="{FF2B5EF4-FFF2-40B4-BE49-F238E27FC236}">
                <a16:creationId xmlns:a16="http://schemas.microsoft.com/office/drawing/2014/main" xmlns="" id="{B75879A6-706D-4FF1-9682-E6CCB830439C}"/>
              </a:ext>
            </a:extLst>
          </p:cNvPr>
          <p:cNvSpPr txBox="1">
            <a:spLocks/>
          </p:cNvSpPr>
          <p:nvPr/>
        </p:nvSpPr>
        <p:spPr>
          <a:xfrm>
            <a:off x="762000" y="2000139"/>
            <a:ext cx="10307782" cy="4322937"/>
          </a:xfrm>
          <a:prstGeom prst="rect">
            <a:avLst/>
          </a:prstGeom>
        </p:spPr>
        <p:txBody>
          <a:bodyPr anchor="ctr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400" dirty="0"/>
              <a:t>Time horizon refers to the duration of risk exposure or how long it would take to reverse the effects of a decision or event.</a:t>
            </a:r>
          </a:p>
          <a:p>
            <a:pPr algn="just">
              <a:lnSpc>
                <a:spcPct val="150000"/>
              </a:lnSpc>
            </a:pPr>
            <a:r>
              <a:rPr lang="en-US" sz="2400" dirty="0"/>
              <a:t>The longer an exposure’s duration, the greater its risk.</a:t>
            </a:r>
          </a:p>
          <a:p>
            <a:pPr algn="just">
              <a:lnSpc>
                <a:spcPct val="150000"/>
              </a:lnSpc>
            </a:pPr>
            <a:r>
              <a:rPr lang="en-US" sz="2400" dirty="0"/>
              <a:t>For example</a:t>
            </a:r>
          </a:p>
          <a:p>
            <a:pPr lvl="1" algn="just">
              <a:lnSpc>
                <a:spcPct val="150000"/>
              </a:lnSpc>
            </a:pPr>
            <a:r>
              <a:rPr lang="en-US" dirty="0"/>
              <a:t>Extending a one-year loan is less risky than extending a 10-year loan to the same borrower.</a:t>
            </a:r>
          </a:p>
          <a:p>
            <a:pPr lvl="1" algn="just">
              <a:lnSpc>
                <a:spcPct val="150000"/>
              </a:lnSpc>
            </a:pPr>
            <a:r>
              <a:rPr lang="en-US" dirty="0"/>
              <a:t>A fire that burns a computer center to the ground will leave a company exposed until backup facilities come online</a:t>
            </a:r>
          </a:p>
        </p:txBody>
      </p:sp>
    </p:spTree>
    <p:extLst>
      <p:ext uri="{BB962C8B-B14F-4D97-AF65-F5344CB8AC3E}">
        <p14:creationId xmlns:p14="http://schemas.microsoft.com/office/powerpoint/2010/main" val="399706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8" y="1019069"/>
            <a:ext cx="75729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6. Correlation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2-18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890630" y="1980500"/>
            <a:ext cx="10266019" cy="423612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200" dirty="0"/>
              <a:t>Correlation refers to how risks in a business are related to one another. </a:t>
            </a:r>
          </a:p>
          <a:p>
            <a:pPr algn="just">
              <a:lnSpc>
                <a:spcPct val="150000"/>
              </a:lnSpc>
            </a:pPr>
            <a:r>
              <a:rPr lang="en-US" sz="2200" dirty="0"/>
              <a:t>If two risks behave similarly—that is, they increase for the same reasons or by the same amount—they are considered highly correlated.</a:t>
            </a:r>
          </a:p>
          <a:p>
            <a:pPr algn="just">
              <a:lnSpc>
                <a:spcPct val="150000"/>
              </a:lnSpc>
            </a:pPr>
            <a:r>
              <a:rPr lang="en-US" sz="2200" dirty="0"/>
              <a:t>The greater the correlation, the greater the risk.</a:t>
            </a:r>
          </a:p>
          <a:p>
            <a:pPr algn="just">
              <a:lnSpc>
                <a:spcPct val="150000"/>
              </a:lnSpc>
            </a:pPr>
            <a:r>
              <a:rPr lang="en-US" sz="2200" dirty="0"/>
              <a:t>Examples </a:t>
            </a:r>
          </a:p>
          <a:p>
            <a:pPr lvl="1" algn="just">
              <a:lnSpc>
                <a:spcPct val="150000"/>
              </a:lnSpc>
            </a:pPr>
            <a:r>
              <a:rPr lang="en-US" sz="2200" dirty="0"/>
              <a:t>include loans to a particular industry, investments in the same asset class, or operations within the same building.</a:t>
            </a:r>
          </a:p>
          <a:p>
            <a:pPr lvl="1" algn="just">
              <a:lnSpc>
                <a:spcPct val="150000"/>
              </a:lnSpc>
            </a:pPr>
            <a:r>
              <a:rPr lang="en-US" sz="2200" dirty="0"/>
              <a:t>use of redundant systems</a:t>
            </a:r>
          </a:p>
        </p:txBody>
      </p:sp>
    </p:spTree>
    <p:extLst>
      <p:ext uri="{BB962C8B-B14F-4D97-AF65-F5344CB8AC3E}">
        <p14:creationId xmlns:p14="http://schemas.microsoft.com/office/powerpoint/2010/main" val="197364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8" y="1019069"/>
            <a:ext cx="75729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7. Capital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2-19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942308" y="2141974"/>
            <a:ext cx="10127474" cy="425882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>
              <a:lnSpc>
                <a:spcPct val="200000"/>
              </a:lnSpc>
            </a:pPr>
            <a:r>
              <a:rPr lang="en-US" sz="2000" dirty="0"/>
              <a:t>Companies hold capital for two primary reasons: The first is to meet cash requirements such as investments and expenses, and the second is to cover unexpected losses arising from risk exposures. Called </a:t>
            </a:r>
            <a:r>
              <a:rPr lang="en-US" sz="2000" b="1" i="1" dirty="0"/>
              <a:t>Economic Capital</a:t>
            </a:r>
            <a:r>
              <a:rPr lang="en-US" sz="2000" i="1" dirty="0"/>
              <a:t>.</a:t>
            </a:r>
          </a:p>
          <a:p>
            <a:pPr algn="justLow">
              <a:lnSpc>
                <a:spcPct val="200000"/>
              </a:lnSpc>
            </a:pPr>
            <a:r>
              <a:rPr lang="en-US" sz="2000" b="1" i="1" dirty="0"/>
              <a:t>Human Capital </a:t>
            </a:r>
            <a:r>
              <a:rPr lang="en-US" sz="2000" dirty="0"/>
              <a:t>(management talent, experience, and track record) </a:t>
            </a:r>
          </a:p>
          <a:p>
            <a:pPr algn="justLow">
              <a:lnSpc>
                <a:spcPct val="200000"/>
              </a:lnSpc>
            </a:pPr>
            <a:r>
              <a:rPr lang="en-US" sz="2000" b="1" i="1" dirty="0"/>
              <a:t>Liquidity Reserves </a:t>
            </a:r>
            <a:r>
              <a:rPr lang="en-US" sz="2000" dirty="0"/>
              <a:t>relative to a company’s risk profile.</a:t>
            </a:r>
          </a:p>
          <a:p>
            <a:pPr algn="justLow">
              <a:lnSpc>
                <a:spcPct val="200000"/>
              </a:lnSpc>
            </a:pPr>
            <a:r>
              <a:rPr lang="en-US" sz="2000" dirty="0"/>
              <a:t>The combination represents the “</a:t>
            </a:r>
            <a:r>
              <a:rPr lang="en-US" sz="2000" b="1" i="1" dirty="0"/>
              <a:t>Risk Capacity</a:t>
            </a:r>
            <a:r>
              <a:rPr lang="en-US" sz="2000" dirty="0"/>
              <a:t>” of the company.</a:t>
            </a:r>
          </a:p>
        </p:txBody>
      </p:sp>
    </p:spTree>
    <p:extLst>
      <p:ext uri="{BB962C8B-B14F-4D97-AF65-F5344CB8AC3E}">
        <p14:creationId xmlns:p14="http://schemas.microsoft.com/office/powerpoint/2010/main" val="181313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250973" y="2785639"/>
            <a:ext cx="4222539" cy="13608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Risk Management Phases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5641526" y="2612881"/>
            <a:ext cx="5552947" cy="2206498"/>
            <a:chOff x="5641526" y="3499567"/>
            <a:chExt cx="5552947" cy="2206498"/>
          </a:xfrm>
        </p:grpSpPr>
        <p:sp>
          <p:nvSpPr>
            <p:cNvPr id="7" name="Rectangle 6"/>
            <p:cNvSpPr/>
            <p:nvPr/>
          </p:nvSpPr>
          <p:spPr>
            <a:xfrm>
              <a:off x="6310823" y="4998179"/>
              <a:ext cx="4747323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PMG 611</a:t>
              </a:r>
            </a:p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Enterprise Risk Management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847263" y="3996751"/>
              <a:ext cx="434721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B0F0"/>
                  </a:solidFill>
                  <a:latin typeface="Alexandria" charset="0"/>
                  <a:cs typeface="Alexandria" charset="0"/>
                </a:rPr>
                <a:t>Risk Management Fundamentals</a:t>
              </a: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641526" y="3499567"/>
              <a:ext cx="1190600" cy="993910"/>
              <a:chOff x="5641526" y="3499567"/>
              <a:chExt cx="1190600" cy="99391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5641526" y="3505024"/>
                <a:ext cx="1190600" cy="988453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ea typeface="Roboto Light" panose="02000000000000000000" pitchFamily="2" charset="0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692422" y="3499567"/>
                <a:ext cx="1091009" cy="3371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Lecture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5826569" y="3769896"/>
                <a:ext cx="819100" cy="645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02</a:t>
                </a:r>
              </a:p>
            </p:txBody>
          </p:sp>
        </p:grpSp>
      </p:grp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2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6056424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8" y="1019069"/>
            <a:ext cx="75729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Risk Management Phases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2-21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942308" y="2095404"/>
            <a:ext cx="10127474" cy="422767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70000"/>
              </a:lnSpc>
            </a:pPr>
            <a:r>
              <a:rPr lang="en-US" sz="2400" dirty="0"/>
              <a:t>Risk management encompasses the identification, analysis, and response to risk factors that form part of the life of a business. </a:t>
            </a:r>
          </a:p>
          <a:p>
            <a:pPr algn="just">
              <a:lnSpc>
                <a:spcPct val="170000"/>
              </a:lnSpc>
            </a:pPr>
            <a:r>
              <a:rPr lang="en-US" sz="2400" dirty="0"/>
              <a:t>Effective risk management means attempting to control, as much as possible, future outcomes by acting proactively rather than reactively. </a:t>
            </a:r>
          </a:p>
          <a:p>
            <a:pPr algn="just">
              <a:lnSpc>
                <a:spcPct val="170000"/>
              </a:lnSpc>
            </a:pPr>
            <a:r>
              <a:rPr lang="en-US" sz="2400" dirty="0"/>
              <a:t>Therefore, effective risk management offers the potential to reduce both the possibility of a risk occurring and its potential impact.</a:t>
            </a:r>
          </a:p>
        </p:txBody>
      </p:sp>
    </p:spTree>
    <p:extLst>
      <p:ext uri="{BB962C8B-B14F-4D97-AF65-F5344CB8AC3E}">
        <p14:creationId xmlns:p14="http://schemas.microsoft.com/office/powerpoint/2010/main" val="2607734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590515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623455" y="1285190"/>
            <a:ext cx="9750957" cy="50261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415280" y="6357100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2-22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Content Placeholder 4">
            <a:extLst>
              <a:ext uri="{FF2B5EF4-FFF2-40B4-BE49-F238E27FC236}">
                <a16:creationId xmlns:a16="http://schemas.microsoft.com/office/drawing/2014/main" xmlns="" id="{6642731E-0BDB-4EC8-B764-F5806E4ED8F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0212601"/>
              </p:ext>
            </p:extLst>
          </p:nvPr>
        </p:nvGraphicFramePr>
        <p:xfrm>
          <a:off x="1901035" y="1381401"/>
          <a:ext cx="6339462" cy="49778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6267824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8" y="1019069"/>
            <a:ext cx="75729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(1) Risk Identification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2-23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942308" y="2000140"/>
            <a:ext cx="10127474" cy="432293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70000"/>
              </a:lnSpc>
            </a:pPr>
            <a:r>
              <a:rPr lang="en-US" sz="2400" dirty="0"/>
              <a:t>Management should endeavor to identify all possible risks that may impact the success of their enterprise.</a:t>
            </a:r>
          </a:p>
          <a:p>
            <a:pPr algn="just">
              <a:lnSpc>
                <a:spcPct val="170000"/>
              </a:lnSpc>
            </a:pPr>
            <a:r>
              <a:rPr lang="en-US" sz="2400" dirty="0"/>
              <a:t>The risk identification process requires </a:t>
            </a:r>
            <a:r>
              <a:rPr lang="en-US" sz="2400" b="1" dirty="0"/>
              <a:t>a studied, deliberate approach </a:t>
            </a:r>
            <a:r>
              <a:rPr lang="en-US" sz="2400" dirty="0"/>
              <a:t>to looking at potential risks in each area of operations and then identifying the more significant risk areas that may impact each operation in a reasonable time period. </a:t>
            </a:r>
          </a:p>
        </p:txBody>
      </p:sp>
    </p:spTree>
    <p:extLst>
      <p:ext uri="{BB962C8B-B14F-4D97-AF65-F5344CB8AC3E}">
        <p14:creationId xmlns:p14="http://schemas.microsoft.com/office/powerpoint/2010/main" val="1772732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8" y="1019069"/>
            <a:ext cx="75729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(1) Risk Identification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2-24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942308" y="2095404"/>
            <a:ext cx="10127474" cy="390361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400" dirty="0"/>
              <a:t>The idea is not to just list every possible risk </a:t>
            </a:r>
            <a:r>
              <a:rPr lang="en-US" sz="2400" b="1" dirty="0"/>
              <a:t>but</a:t>
            </a:r>
            <a:r>
              <a:rPr lang="en-US" sz="2400" dirty="0"/>
              <a:t> to identify those that might impact operations, with some level of probability, within a reasonable time period. </a:t>
            </a:r>
          </a:p>
          <a:p>
            <a:pPr algn="just">
              <a:lnSpc>
                <a:spcPct val="150000"/>
              </a:lnSpc>
            </a:pPr>
            <a:r>
              <a:rPr lang="en-US" sz="2400" dirty="0"/>
              <a:t>A good approach is to identify people at all levels of the enterprise who would be asked to serve as risk assessors.</a:t>
            </a:r>
          </a:p>
          <a:p>
            <a:pPr algn="just">
              <a:lnSpc>
                <a:spcPct val="150000"/>
              </a:lnSpc>
            </a:pPr>
            <a:r>
              <a:rPr lang="en-US" sz="2400" dirty="0"/>
              <a:t>Brainstorming is often a good approach to get a group with different backgrounds to focus on some subject.</a:t>
            </a:r>
          </a:p>
        </p:txBody>
      </p:sp>
    </p:spTree>
    <p:extLst>
      <p:ext uri="{BB962C8B-B14F-4D97-AF65-F5344CB8AC3E}">
        <p14:creationId xmlns:p14="http://schemas.microsoft.com/office/powerpoint/2010/main" val="3853494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8" y="1019069"/>
            <a:ext cx="75729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(1) Risk Identification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2-25</a:t>
            </a:r>
          </a:p>
        </p:txBody>
      </p:sp>
      <p:pic>
        <p:nvPicPr>
          <p:cNvPr id="13" name="Content Placeholder 5" descr="Table&#10;&#10;Description automatically generated">
            <a:extLst>
              <a:ext uri="{FF2B5EF4-FFF2-40B4-BE49-F238E27FC236}">
                <a16:creationId xmlns:a16="http://schemas.microsoft.com/office/drawing/2014/main" xmlns="" id="{E4DA4B46-D1EE-4B1E-AC23-324F018BB6E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234"/>
          <a:stretch/>
        </p:blipFill>
        <p:spPr>
          <a:xfrm>
            <a:off x="672699" y="2100409"/>
            <a:ext cx="5221303" cy="3451203"/>
          </a:xfrm>
          <a:prstGeom prst="rect">
            <a:avLst/>
          </a:prstGeom>
        </p:spPr>
      </p:pic>
      <p:pic>
        <p:nvPicPr>
          <p:cNvPr id="15" name="Content Placeholder 5" descr="Table&#10;&#10;Description automatically generated">
            <a:extLst>
              <a:ext uri="{FF2B5EF4-FFF2-40B4-BE49-F238E27FC236}">
                <a16:creationId xmlns:a16="http://schemas.microsoft.com/office/drawing/2014/main" xmlns="" id="{FB4F3E86-646C-4B8F-AE07-1013E461C14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443"/>
          <a:stretch/>
        </p:blipFill>
        <p:spPr>
          <a:xfrm>
            <a:off x="5949421" y="3168050"/>
            <a:ext cx="5323578" cy="325835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9C0367AE-678B-4FA8-ACD3-C5350C3155E3}"/>
              </a:ext>
            </a:extLst>
          </p:cNvPr>
          <p:cNvSpPr txBox="1"/>
          <p:nvPr/>
        </p:nvSpPr>
        <p:spPr>
          <a:xfrm>
            <a:off x="6116881" y="1921049"/>
            <a:ext cx="492519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/>
              <a:t>Sample Types of Enterprise Business Risks</a:t>
            </a:r>
          </a:p>
        </p:txBody>
      </p:sp>
    </p:spTree>
    <p:extLst>
      <p:ext uri="{BB962C8B-B14F-4D97-AF65-F5344CB8AC3E}">
        <p14:creationId xmlns:p14="http://schemas.microsoft.com/office/powerpoint/2010/main" val="1588225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8" y="1019069"/>
            <a:ext cx="75729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(1) Risk Identification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2-26</a:t>
            </a:r>
          </a:p>
        </p:txBody>
      </p:sp>
      <p:sp>
        <p:nvSpPr>
          <p:cNvPr id="13" name="Content Placeholder 1">
            <a:extLst>
              <a:ext uri="{FF2B5EF4-FFF2-40B4-BE49-F238E27FC236}">
                <a16:creationId xmlns:a16="http://schemas.microsoft.com/office/drawing/2014/main" xmlns="" id="{0BE4C062-9912-4E04-BD9E-50E9CBF51CA8}"/>
              </a:ext>
            </a:extLst>
          </p:cNvPr>
          <p:cNvSpPr txBox="1">
            <a:spLocks/>
          </p:cNvSpPr>
          <p:nvPr/>
        </p:nvSpPr>
        <p:spPr>
          <a:xfrm>
            <a:off x="942307" y="2244601"/>
            <a:ext cx="10224457" cy="3992426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400" dirty="0"/>
              <a:t>The ERM team should analyze each of these brainstorm-session identified risks in a bit more detail asking such questions as:</a:t>
            </a:r>
          </a:p>
          <a:p>
            <a:pPr marL="519113" lvl="1">
              <a:lnSpc>
                <a:spcPct val="150000"/>
              </a:lnSpc>
            </a:pPr>
            <a:r>
              <a:rPr lang="en-US" sz="2000" dirty="0"/>
              <a:t>Is the risk common across the overall enterprise or is it unique to just one business group?</a:t>
            </a:r>
          </a:p>
          <a:p>
            <a:pPr marL="519113" lvl="1">
              <a:lnSpc>
                <a:spcPct val="150000"/>
              </a:lnSpc>
            </a:pPr>
            <a:r>
              <a:rPr lang="en-US" sz="2000" dirty="0"/>
              <a:t>Will the enterprise face this risk because of internal events within the company or through external events?</a:t>
            </a:r>
          </a:p>
          <a:p>
            <a:pPr marL="519113" lvl="1">
              <a:lnSpc>
                <a:spcPct val="150000"/>
              </a:lnSpc>
            </a:pPr>
            <a:r>
              <a:rPr lang="en-US" sz="2000" dirty="0"/>
              <a:t>Are the risks related? That is, will one risk cause another to occur?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The idea is to gain a strong understanding of the nature of the and then to highlight those risks that can be considered to be core/major risks.</a:t>
            </a:r>
          </a:p>
        </p:txBody>
      </p:sp>
    </p:spTree>
    <p:extLst>
      <p:ext uri="{BB962C8B-B14F-4D97-AF65-F5344CB8AC3E}">
        <p14:creationId xmlns:p14="http://schemas.microsoft.com/office/powerpoint/2010/main" val="17259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8" y="1019069"/>
            <a:ext cx="75729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(2) Risk Assessments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2-27</a:t>
            </a:r>
          </a:p>
        </p:txBody>
      </p:sp>
      <p:sp>
        <p:nvSpPr>
          <p:cNvPr id="12" name="Content Placeholder 1">
            <a:extLst>
              <a:ext uri="{FF2B5EF4-FFF2-40B4-BE49-F238E27FC236}">
                <a16:creationId xmlns:a16="http://schemas.microsoft.com/office/drawing/2014/main" xmlns="" id="{0BE4C062-9912-4E04-BD9E-50E9CBF51CA8}"/>
              </a:ext>
            </a:extLst>
          </p:cNvPr>
          <p:cNvSpPr txBox="1">
            <a:spLocks/>
          </p:cNvSpPr>
          <p:nvPr/>
        </p:nvSpPr>
        <p:spPr>
          <a:xfrm>
            <a:off x="942308" y="2225103"/>
            <a:ext cx="10307583" cy="4034989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/>
              <a:t>Qualitative Assessments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a relatively quick best-guess qualitative assessment to some detailed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/>
              <a:t>Quantitative Assessments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mathematical quantitative approaches</a:t>
            </a:r>
            <a:endParaRPr lang="en-US" sz="1200" dirty="0"/>
          </a:p>
          <a:p>
            <a:pPr>
              <a:lnSpc>
                <a:spcPct val="150000"/>
              </a:lnSpc>
            </a:pPr>
            <a:r>
              <a:rPr lang="en-US" dirty="0"/>
              <a:t>The whole idea here is to help management to better decide which of a series of potentially risky events should give the most to worry about.</a:t>
            </a:r>
          </a:p>
        </p:txBody>
      </p:sp>
    </p:spTree>
    <p:extLst>
      <p:ext uri="{BB962C8B-B14F-4D97-AF65-F5344CB8AC3E}">
        <p14:creationId xmlns:p14="http://schemas.microsoft.com/office/powerpoint/2010/main" val="389031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8" y="1019069"/>
            <a:ext cx="75729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(2) Risk Assessments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2-28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942308" y="2244601"/>
            <a:ext cx="10085910" cy="3934526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dirty="0"/>
              <a:t>In both Qualitative and Quantitative Assessments, we need to determine for each risk: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FF0000"/>
                </a:solidFill>
              </a:rPr>
              <a:t>Likelihood / Probability 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What is the likelihood of this risk occurring over the time period?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Significance / Impact / Consequence / Severity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What is the significance of the risk, in terms of cost to the enterprise?</a:t>
            </a:r>
          </a:p>
        </p:txBody>
      </p:sp>
    </p:spTree>
    <p:extLst>
      <p:ext uri="{BB962C8B-B14F-4D97-AF65-F5344CB8AC3E}">
        <p14:creationId xmlns:p14="http://schemas.microsoft.com/office/powerpoint/2010/main" val="63434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346765" y="1083696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(2) Risk Assessments - </a:t>
            </a:r>
            <a:r>
              <a:rPr lang="en-US" sz="2800" i="1" dirty="0">
                <a:solidFill>
                  <a:schemeClr val="accent2"/>
                </a:solidFill>
                <a:latin typeface="Alexandria" charset="0"/>
                <a:cs typeface="Alexandria" charset="0"/>
              </a:rPr>
              <a:t>Qualitative Assessments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2-29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827882" y="2204899"/>
            <a:ext cx="10405391" cy="411817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What is the </a:t>
            </a:r>
            <a:r>
              <a:rPr lang="en-US" b="1" dirty="0">
                <a:solidFill>
                  <a:srgbClr val="FF0000"/>
                </a:solidFill>
              </a:rPr>
              <a:t>likelihood</a:t>
            </a:r>
            <a:r>
              <a:rPr lang="en-US" dirty="0"/>
              <a:t> of this risk occurring over the next one-year period? </a:t>
            </a:r>
          </a:p>
          <a:p>
            <a:r>
              <a:rPr lang="en-US" dirty="0"/>
              <a:t>Using a score of 1 to 9, assign a best-guess single-digit score as follows:</a:t>
            </a:r>
          </a:p>
          <a:p>
            <a:pPr lvl="1"/>
            <a:r>
              <a:rPr lang="en-US" dirty="0"/>
              <a:t>Score 1 if you see almost no chance of that risk happening during the period.</a:t>
            </a:r>
          </a:p>
          <a:p>
            <a:pPr lvl="1"/>
            <a:r>
              <a:rPr lang="en-US" dirty="0"/>
              <a:t>Score 9 if you feel the event will almost certainly happen during the period.</a:t>
            </a:r>
          </a:p>
          <a:p>
            <a:pPr lvl="1"/>
            <a:r>
              <a:rPr lang="en-US" dirty="0"/>
              <a:t>Score 2 through 8 depending on how you feel the likelihood will fall between these two ranges.</a:t>
            </a:r>
          </a:p>
          <a:p>
            <a:r>
              <a:rPr lang="en-US" dirty="0"/>
              <a:t> What is the </a:t>
            </a:r>
            <a:r>
              <a:rPr lang="en-US" b="1" dirty="0">
                <a:solidFill>
                  <a:srgbClr val="0070C0"/>
                </a:solidFill>
              </a:rPr>
              <a:t>significance</a:t>
            </a:r>
            <a:r>
              <a:rPr lang="en-US" dirty="0"/>
              <a:t> of the risk, in terms of cost to the enterprise?</a:t>
            </a:r>
          </a:p>
          <a:p>
            <a:pPr lvl="1"/>
            <a:r>
              <a:rPr lang="en-US" dirty="0"/>
              <a:t>1-to-9 scale, </a:t>
            </a:r>
          </a:p>
          <a:p>
            <a:pPr lvl="1"/>
            <a:r>
              <a:rPr lang="en-US" dirty="0"/>
              <a:t>Scoring ranges should be set depending on the financial significance of the risk to the enterprise. </a:t>
            </a:r>
          </a:p>
        </p:txBody>
      </p:sp>
    </p:spTree>
    <p:extLst>
      <p:ext uri="{BB962C8B-B14F-4D97-AF65-F5344CB8AC3E}">
        <p14:creationId xmlns:p14="http://schemas.microsoft.com/office/powerpoint/2010/main" val="2188613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590515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623455" y="1285190"/>
            <a:ext cx="9750957" cy="50261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434330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2-30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0" name="Content Placeholder 5" descr="Chart, scatter chart&#10;&#10;Description automatically generated">
            <a:extLst>
              <a:ext uri="{FF2B5EF4-FFF2-40B4-BE49-F238E27FC236}">
                <a16:creationId xmlns:a16="http://schemas.microsoft.com/office/drawing/2014/main" xmlns="" id="{0E13F32B-FD7E-451E-A621-90A94A8C47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0656" y="1548150"/>
            <a:ext cx="5340204" cy="388445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F533059A-11BB-4CAA-A5D3-0224C3FA691F}"/>
              </a:ext>
            </a:extLst>
          </p:cNvPr>
          <p:cNvSpPr txBox="1"/>
          <p:nvPr/>
        </p:nvSpPr>
        <p:spPr>
          <a:xfrm>
            <a:off x="4996053" y="5500010"/>
            <a:ext cx="507462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/>
              <a:t>Risk Assessment Analysis Chart</a:t>
            </a:r>
          </a:p>
        </p:txBody>
      </p:sp>
      <p:graphicFrame>
        <p:nvGraphicFramePr>
          <p:cNvPr id="12" name="Table 10">
            <a:extLst>
              <a:ext uri="{FF2B5EF4-FFF2-40B4-BE49-F238E27FC236}">
                <a16:creationId xmlns:a16="http://schemas.microsoft.com/office/drawing/2014/main" xmlns="" id="{42A3249A-5213-44B1-BB53-2CC83D85CA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2917452"/>
              </p:ext>
            </p:extLst>
          </p:nvPr>
        </p:nvGraphicFramePr>
        <p:xfrm>
          <a:off x="870706" y="1412864"/>
          <a:ext cx="3954185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0733">
                  <a:extLst>
                    <a:ext uri="{9D8B030D-6E8A-4147-A177-3AD203B41FA5}">
                      <a16:colId xmlns:a16="http://schemas.microsoft.com/office/drawing/2014/main" xmlns="" val="2528201385"/>
                    </a:ext>
                  </a:extLst>
                </a:gridCol>
                <a:gridCol w="1521726">
                  <a:extLst>
                    <a:ext uri="{9D8B030D-6E8A-4147-A177-3AD203B41FA5}">
                      <a16:colId xmlns:a16="http://schemas.microsoft.com/office/drawing/2014/main" xmlns="" val="4073343320"/>
                    </a:ext>
                  </a:extLst>
                </a:gridCol>
                <a:gridCol w="1521726">
                  <a:extLst>
                    <a:ext uri="{9D8B030D-6E8A-4147-A177-3AD203B41FA5}">
                      <a16:colId xmlns:a16="http://schemas.microsoft.com/office/drawing/2014/main" xmlns="" val="40570282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+mn-lt"/>
                        </a:rPr>
                        <a:t>Risk#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+mn-lt"/>
                        </a:rPr>
                        <a:t>Likelihood</a:t>
                      </a:r>
                      <a:endParaRPr lang="en-US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bg1"/>
                          </a:solidFill>
                          <a:latin typeface="+mn-lt"/>
                        </a:rPr>
                        <a:t>Significance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9893089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+mn-lt"/>
                        </a:rPr>
                        <a:t>R-1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+mn-lt"/>
                        </a:rPr>
                        <a:t>3.75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+mn-lt"/>
                        </a:rPr>
                        <a:t>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0814919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+mn-lt"/>
                        </a:rPr>
                        <a:t>R-2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+mn-lt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+mn-lt"/>
                        </a:rPr>
                        <a:t>5.5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4217994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+mn-lt"/>
                        </a:rPr>
                        <a:t>R-3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+mn-lt"/>
                        </a:rPr>
                        <a:t>3.75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+mn-lt"/>
                        </a:rPr>
                        <a:t>7.5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2751925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+mn-lt"/>
                        </a:rPr>
                        <a:t>R-4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+mn-lt"/>
                        </a:rPr>
                        <a:t>4.25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+mn-lt"/>
                        </a:rPr>
                        <a:t>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6108741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+mn-lt"/>
                        </a:rPr>
                        <a:t>R-5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+mn-lt"/>
                        </a:rPr>
                        <a:t>7.25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+mn-lt"/>
                        </a:rPr>
                        <a:t>3.5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8264019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+mn-lt"/>
                        </a:rPr>
                        <a:t>R-6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+mn-lt"/>
                        </a:rPr>
                        <a:t>5.75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+mn-lt"/>
                        </a:rPr>
                        <a:t>7.75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120170491"/>
                  </a:ext>
                </a:extLst>
              </a:tr>
            </a:tbl>
          </a:graphicData>
        </a:graphic>
      </p:graphicFrame>
      <p:pic>
        <p:nvPicPr>
          <p:cNvPr id="13" name="Picture 12" descr="Diagram&#10;&#10;Description automatically generated">
            <a:extLst>
              <a:ext uri="{FF2B5EF4-FFF2-40B4-BE49-F238E27FC236}">
                <a16:creationId xmlns:a16="http://schemas.microsoft.com/office/drawing/2014/main" xmlns="" id="{9ECDB517-011D-41A7-BC64-DCB2FA8036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683" y="4091874"/>
            <a:ext cx="2798548" cy="2142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653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332840" y="1135448"/>
            <a:ext cx="89168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(2) Risk Assessments - </a:t>
            </a:r>
            <a:r>
              <a:rPr lang="en-US" sz="2800" i="1" dirty="0">
                <a:solidFill>
                  <a:schemeClr val="accent2"/>
                </a:solidFill>
                <a:latin typeface="Alexandria" charset="0"/>
                <a:cs typeface="Alexandria" charset="0"/>
              </a:rPr>
              <a:t>Qualitative Assessments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2-31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4923B838-DF3E-4118-A740-BC211C2D1C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4957" y="2204899"/>
            <a:ext cx="8551803" cy="4129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391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283002" y="1160640"/>
            <a:ext cx="94720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(2) Risk Assessments - </a:t>
            </a:r>
            <a:r>
              <a:rPr lang="en-US" sz="2800" i="1" dirty="0">
                <a:solidFill>
                  <a:schemeClr val="accent2"/>
                </a:solidFill>
                <a:latin typeface="Alexandria" charset="0"/>
                <a:cs typeface="Alexandria" charset="0"/>
              </a:rPr>
              <a:t>Quantitative Assessments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2-32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827882" y="2204899"/>
            <a:ext cx="10405391" cy="411817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>
              <a:lnSpc>
                <a:spcPct val="250000"/>
              </a:lnSpc>
            </a:pPr>
            <a:r>
              <a:rPr lang="en-US" sz="2400" dirty="0"/>
              <a:t>The assessment teams should think of the individual risk </a:t>
            </a:r>
            <a:r>
              <a:rPr lang="en-US" sz="2400" b="1" dirty="0">
                <a:solidFill>
                  <a:srgbClr val="FF0000"/>
                </a:solidFill>
              </a:rPr>
              <a:t>likelihoods</a:t>
            </a:r>
            <a:r>
              <a:rPr lang="en-US" sz="2400" dirty="0"/>
              <a:t> and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occurrences</a:t>
            </a:r>
            <a:r>
              <a:rPr lang="en-US" sz="2400" dirty="0"/>
              <a:t> in terms of two-digit probabilities ranging from </a:t>
            </a:r>
            <a:r>
              <a:rPr lang="en-US" sz="2400" i="1" dirty="0"/>
              <a:t>almost</a:t>
            </a:r>
            <a:r>
              <a:rPr lang="en-US" sz="2400" dirty="0"/>
              <a:t> 0.00 to 0.99. </a:t>
            </a:r>
          </a:p>
          <a:p>
            <a:pPr algn="justLow">
              <a:lnSpc>
                <a:spcPct val="250000"/>
              </a:lnSpc>
            </a:pPr>
            <a:r>
              <a:rPr lang="en-US" sz="2400" dirty="0"/>
              <a:t>Risks essentially never have a zero chance or 100 percent chance of occurring.</a:t>
            </a:r>
          </a:p>
        </p:txBody>
      </p:sp>
    </p:spTree>
    <p:extLst>
      <p:ext uri="{BB962C8B-B14F-4D97-AF65-F5344CB8AC3E}">
        <p14:creationId xmlns:p14="http://schemas.microsoft.com/office/powerpoint/2010/main" val="544140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407795" y="1162274"/>
            <a:ext cx="91914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(2) Risk Assessments - </a:t>
            </a:r>
            <a:r>
              <a:rPr lang="en-US" sz="2800" i="1" dirty="0">
                <a:solidFill>
                  <a:schemeClr val="accent2"/>
                </a:solidFill>
                <a:latin typeface="Alexandria" charset="0"/>
                <a:cs typeface="Alexandria" charset="0"/>
              </a:rPr>
              <a:t>Quantitative Assessments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2-33</a:t>
            </a:r>
          </a:p>
        </p:txBody>
      </p:sp>
      <p:pic>
        <p:nvPicPr>
          <p:cNvPr id="13" name="Content Placeholder 5" descr="Table&#10;&#10;Description automatically generated">
            <a:extLst>
              <a:ext uri="{FF2B5EF4-FFF2-40B4-BE49-F238E27FC236}">
                <a16:creationId xmlns:a16="http://schemas.microsoft.com/office/drawing/2014/main" xmlns="" id="{C7DC94FF-25A2-44BE-849F-BED9D86108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0407" y="1912657"/>
            <a:ext cx="8097380" cy="402011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AA6D5B1C-5B91-4912-A95A-D5BD7CD6F4FE}"/>
              </a:ext>
            </a:extLst>
          </p:cNvPr>
          <p:cNvSpPr txBox="1"/>
          <p:nvPr/>
        </p:nvSpPr>
        <p:spPr>
          <a:xfrm>
            <a:off x="2982404" y="5988188"/>
            <a:ext cx="620973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/>
              <a:t>Risk-Ranking Chart Example</a:t>
            </a:r>
          </a:p>
        </p:txBody>
      </p:sp>
    </p:spTree>
    <p:extLst>
      <p:ext uri="{BB962C8B-B14F-4D97-AF65-F5344CB8AC3E}">
        <p14:creationId xmlns:p14="http://schemas.microsoft.com/office/powerpoint/2010/main" val="32777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8" y="1019069"/>
            <a:ext cx="75729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(2) Risk Assessments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2-34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914598" y="2195402"/>
            <a:ext cx="10072057" cy="42192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400" dirty="0"/>
              <a:t>When estimating occurrences and likelihoods, the ERM team should take care to assure that all estimates are made over the </a:t>
            </a:r>
            <a:r>
              <a:rPr lang="en-US" sz="2400" b="1" i="1" dirty="0"/>
              <a:t>same period of time</a:t>
            </a:r>
            <a:r>
              <a:rPr lang="en-US" sz="2400" dirty="0"/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2400" dirty="0"/>
              <a:t>Usually, a one-year interval or at least until the end of the next fiscal year is a reasonable interval of time. </a:t>
            </a:r>
          </a:p>
          <a:p>
            <a:pPr algn="just">
              <a:lnSpc>
                <a:spcPct val="150000"/>
              </a:lnSpc>
            </a:pPr>
            <a:r>
              <a:rPr lang="en-US" sz="2400" dirty="0"/>
              <a:t>There is typically not enough information to make reasonably accurate estimates much beyond those periods.</a:t>
            </a:r>
          </a:p>
        </p:txBody>
      </p:sp>
    </p:spTree>
    <p:extLst>
      <p:ext uri="{BB962C8B-B14F-4D97-AF65-F5344CB8AC3E}">
        <p14:creationId xmlns:p14="http://schemas.microsoft.com/office/powerpoint/2010/main" val="3273856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499293" y="977504"/>
            <a:ext cx="85811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>
                <a:solidFill>
                  <a:schemeClr val="accent2"/>
                </a:solidFill>
                <a:latin typeface="Alexandria" charset="0"/>
                <a:cs typeface="Alexandria" charset="0"/>
              </a:rPr>
              <a:t>Qualitative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Vs. </a:t>
            </a:r>
            <a:r>
              <a:rPr lang="en-US" sz="2800" b="1" i="1" dirty="0">
                <a:solidFill>
                  <a:srgbClr val="FAC748"/>
                </a:solidFill>
                <a:latin typeface="Alexandria" charset="0"/>
                <a:cs typeface="Alexandria" charset="0"/>
              </a:rPr>
              <a:t>Quantitative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Assessments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2-35</a:t>
            </a:r>
          </a:p>
        </p:txBody>
      </p:sp>
      <p:sp>
        <p:nvSpPr>
          <p:cNvPr id="12" name="Content Placeholder 1">
            <a:extLst>
              <a:ext uri="{FF2B5EF4-FFF2-40B4-BE49-F238E27FC236}">
                <a16:creationId xmlns:a16="http://schemas.microsoft.com/office/drawing/2014/main" xmlns="" id="{DFB4AC59-ADAC-474D-9ACE-5287A0151E9C}"/>
              </a:ext>
            </a:extLst>
          </p:cNvPr>
          <p:cNvSpPr txBox="1">
            <a:spLocks/>
          </p:cNvSpPr>
          <p:nvPr/>
        </p:nvSpPr>
        <p:spPr>
          <a:xfrm>
            <a:off x="914399" y="2016798"/>
            <a:ext cx="10335293" cy="403498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200" dirty="0"/>
              <a:t>A quantitative risk management methodology is best suited for a </a:t>
            </a:r>
            <a:r>
              <a:rPr lang="en-US" sz="2200" b="1" i="1" dirty="0"/>
              <a:t>detailed</a:t>
            </a:r>
            <a:r>
              <a:rPr lang="en-US" sz="2200" dirty="0"/>
              <a:t> look at comparing risks. (more costly) </a:t>
            </a:r>
          </a:p>
          <a:p>
            <a:pPr algn="just">
              <a:lnSpc>
                <a:spcPct val="150000"/>
              </a:lnSpc>
            </a:pPr>
            <a:r>
              <a:rPr lang="en-US" sz="2200" dirty="0"/>
              <a:t>A qualitative risk assessment is quick best-guess based more so on subjectivity and the knowledge of the assessor. (less costly)</a:t>
            </a:r>
          </a:p>
          <a:p>
            <a:pPr algn="just">
              <a:lnSpc>
                <a:spcPct val="150000"/>
              </a:lnSpc>
            </a:pPr>
            <a:r>
              <a:rPr lang="en-US" sz="2200" dirty="0"/>
              <a:t>You can combine the two methodologies to enhance an existing risk assessment.</a:t>
            </a:r>
          </a:p>
          <a:p>
            <a:pPr algn="just">
              <a:lnSpc>
                <a:spcPct val="150000"/>
              </a:lnSpc>
            </a:pPr>
            <a:r>
              <a:rPr lang="en-US" sz="2200" dirty="0"/>
              <a:t>Start with qualitative method to determine the top risks list and then use quantitative method to carry more </a:t>
            </a:r>
            <a:r>
              <a:rPr lang="en-US" sz="2200" b="1" i="1" dirty="0"/>
              <a:t>detailed</a:t>
            </a:r>
            <a:r>
              <a:rPr lang="en-US" sz="2200" dirty="0"/>
              <a:t> look at risks in this list.</a:t>
            </a:r>
          </a:p>
        </p:txBody>
      </p:sp>
    </p:spTree>
    <p:extLst>
      <p:ext uri="{BB962C8B-B14F-4D97-AF65-F5344CB8AC3E}">
        <p14:creationId xmlns:p14="http://schemas.microsoft.com/office/powerpoint/2010/main" val="3894081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407795" y="1118339"/>
            <a:ext cx="85161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(3) Risk Prioritization and Response Planning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2-36</a:t>
            </a:r>
          </a:p>
        </p:txBody>
      </p:sp>
      <p:sp>
        <p:nvSpPr>
          <p:cNvPr id="13" name="Content Placeholder 1">
            <a:extLst>
              <a:ext uri="{FF2B5EF4-FFF2-40B4-BE49-F238E27FC236}">
                <a16:creationId xmlns:a16="http://schemas.microsoft.com/office/drawing/2014/main" xmlns="" id="{0BE4C062-9912-4E04-BD9E-50E9CBF51CA8}"/>
              </a:ext>
            </a:extLst>
          </p:cNvPr>
          <p:cNvSpPr txBox="1">
            <a:spLocks/>
          </p:cNvSpPr>
          <p:nvPr/>
        </p:nvSpPr>
        <p:spPr>
          <a:xfrm>
            <a:off x="617280" y="2199469"/>
            <a:ext cx="4460965" cy="4320208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60000"/>
              </a:lnSpc>
            </a:pPr>
            <a:r>
              <a:rPr lang="en-US" dirty="0"/>
              <a:t>Risk Prioritization / Risk Ranking</a:t>
            </a:r>
          </a:p>
          <a:p>
            <a:pPr lvl="1">
              <a:lnSpc>
                <a:spcPct val="160000"/>
              </a:lnSpc>
            </a:pPr>
            <a:r>
              <a:rPr lang="en-US" dirty="0"/>
              <a:t>A typical enterprise that goes through a risk assessment process will end up with a very long list of potential risks.</a:t>
            </a:r>
          </a:p>
          <a:p>
            <a:pPr lvl="1">
              <a:lnSpc>
                <a:spcPct val="160000"/>
              </a:lnSpc>
            </a:pPr>
            <a:r>
              <a:rPr lang="en-US" dirty="0"/>
              <a:t>A next step is to find risk rankings and identify the most significant risks across the entity reviewed.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E316C981-6EF8-4CE6-AAD7-BDDF084DED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2305" y="1821802"/>
            <a:ext cx="1827846" cy="18224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14" descr="Table&#10;&#10;Description automatically generated">
            <a:extLst>
              <a:ext uri="{FF2B5EF4-FFF2-40B4-BE49-F238E27FC236}">
                <a16:creationId xmlns:a16="http://schemas.microsoft.com/office/drawing/2014/main" xmlns="" id="{1BACAA20-70EA-49BB-90E3-064FFC6A60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2145" y="2189267"/>
            <a:ext cx="3811288" cy="41240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22115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346893" y="1142853"/>
            <a:ext cx="8930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(3) Risk Prioritization and Response Planning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2-37</a:t>
            </a:r>
          </a:p>
        </p:txBody>
      </p:sp>
      <p:sp>
        <p:nvSpPr>
          <p:cNvPr id="12" name="Content Placeholder 1">
            <a:extLst>
              <a:ext uri="{FF2B5EF4-FFF2-40B4-BE49-F238E27FC236}">
                <a16:creationId xmlns:a16="http://schemas.microsoft.com/office/drawing/2014/main" xmlns="" id="{DFB4AC59-ADAC-474D-9ACE-5287A0151E9C}"/>
              </a:ext>
            </a:extLst>
          </p:cNvPr>
          <p:cNvSpPr txBox="1">
            <a:spLocks/>
          </p:cNvSpPr>
          <p:nvPr/>
        </p:nvSpPr>
        <p:spPr>
          <a:xfrm>
            <a:off x="942307" y="2141973"/>
            <a:ext cx="10335293" cy="403498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>
              <a:lnSpc>
                <a:spcPct val="150000"/>
              </a:lnSpc>
            </a:pPr>
            <a:r>
              <a:rPr lang="en-US" sz="2400" dirty="0"/>
              <a:t>Response Planning</a:t>
            </a:r>
          </a:p>
          <a:p>
            <a:pPr lvl="1" algn="justLow">
              <a:lnSpc>
                <a:spcPct val="150000"/>
              </a:lnSpc>
            </a:pPr>
            <a:r>
              <a:rPr lang="en-US" sz="2000" dirty="0"/>
              <a:t>process requires significant management input and support to recognize the various alternative risk responses and to have action plans in place to satisfy the appropriate responses.</a:t>
            </a:r>
          </a:p>
          <a:p>
            <a:pPr algn="justLow">
              <a:lnSpc>
                <a:spcPct val="150000"/>
              </a:lnSpc>
            </a:pPr>
            <a:r>
              <a:rPr lang="en-US" sz="2400" dirty="0"/>
              <a:t>Cost Impact (Exposure)</a:t>
            </a:r>
          </a:p>
          <a:p>
            <a:pPr lvl="1" algn="justLow">
              <a:lnSpc>
                <a:spcPct val="150000"/>
              </a:lnSpc>
            </a:pPr>
            <a:r>
              <a:rPr lang="en-US" sz="2000" dirty="0"/>
              <a:t>Cost of risk is the cost of managing risk and incurring losses due to risk.</a:t>
            </a:r>
          </a:p>
          <a:p>
            <a:pPr lvl="1" algn="justLow">
              <a:lnSpc>
                <a:spcPct val="150000"/>
              </a:lnSpc>
            </a:pPr>
            <a:r>
              <a:rPr lang="en-US" sz="2000" dirty="0"/>
              <a:t>It can be forecast for a future period.</a:t>
            </a:r>
          </a:p>
        </p:txBody>
      </p:sp>
    </p:spTree>
    <p:extLst>
      <p:ext uri="{BB962C8B-B14F-4D97-AF65-F5344CB8AC3E}">
        <p14:creationId xmlns:p14="http://schemas.microsoft.com/office/powerpoint/2010/main" val="2576064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407795" y="1120438"/>
            <a:ext cx="8464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(3) Risk Prioritization and Response Planning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2-38</a:t>
            </a:r>
          </a:p>
        </p:txBody>
      </p:sp>
      <p:pic>
        <p:nvPicPr>
          <p:cNvPr id="13" name="Picture 12" descr="Table&#10;&#10;Description automatically generated">
            <a:extLst>
              <a:ext uri="{FF2B5EF4-FFF2-40B4-BE49-F238E27FC236}">
                <a16:creationId xmlns:a16="http://schemas.microsoft.com/office/drawing/2014/main" xmlns="" id="{F7B19AB5-8A8E-4228-B767-743A0282F6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234" y="2141973"/>
            <a:ext cx="8215952" cy="387134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966F317-D10B-4F0F-BBB1-5C9C3437A0A0}"/>
              </a:ext>
            </a:extLst>
          </p:cNvPr>
          <p:cNvSpPr txBox="1"/>
          <p:nvPr/>
        </p:nvSpPr>
        <p:spPr>
          <a:xfrm>
            <a:off x="3518949" y="6012388"/>
            <a:ext cx="501555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/>
              <a:t>Risk-Ranking Response-Planning Example</a:t>
            </a:r>
          </a:p>
        </p:txBody>
      </p:sp>
    </p:spTree>
    <p:extLst>
      <p:ext uri="{BB962C8B-B14F-4D97-AF65-F5344CB8AC3E}">
        <p14:creationId xmlns:p14="http://schemas.microsoft.com/office/powerpoint/2010/main" val="389906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394491" y="1124147"/>
            <a:ext cx="8850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(3) Risk Prioritization and Response Planning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2-39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xmlns="" id="{C145A650-0DBE-4145-9EF1-3BF9FAD4688C}"/>
              </a:ext>
            </a:extLst>
          </p:cNvPr>
          <p:cNvSpPr txBox="1">
            <a:spLocks/>
          </p:cNvSpPr>
          <p:nvPr/>
        </p:nvSpPr>
        <p:spPr>
          <a:xfrm>
            <a:off x="866106" y="2177651"/>
            <a:ext cx="4634149" cy="41454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r>
              <a:rPr lang="en-US" sz="2200" dirty="0"/>
              <a:t>Risk C has a high likelihood and significance as well as a fairly high expected cost to correct. This is the type of risk that management should identify as a candidate for corrective actions.</a:t>
            </a:r>
          </a:p>
          <a:p>
            <a:pPr algn="just">
              <a:lnSpc>
                <a:spcPct val="100000"/>
              </a:lnSpc>
            </a:pPr>
            <a:r>
              <a:rPr lang="en-US" sz="2200" dirty="0"/>
              <a:t>Risk G has a relatively high cost to implement. This may be the type of risk where management decides to accept the risk or to develop some other form of remediation plan.</a:t>
            </a:r>
          </a:p>
        </p:txBody>
      </p:sp>
      <p:pic>
        <p:nvPicPr>
          <p:cNvPr id="12" name="Picture 11" descr="Table&#10;&#10;Description automatically generated">
            <a:extLst>
              <a:ext uri="{FF2B5EF4-FFF2-40B4-BE49-F238E27FC236}">
                <a16:creationId xmlns:a16="http://schemas.microsoft.com/office/drawing/2014/main" xmlns="" id="{F7B19AB5-8A8E-4228-B767-743A0282F6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602" y="2230831"/>
            <a:ext cx="5577066" cy="3837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08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8" y="1019069"/>
            <a:ext cx="75729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(4) Risk Monitoring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2-40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xmlns="" id="{4CF886F3-7892-4AFF-9BA2-F62CBDA9121E}"/>
              </a:ext>
            </a:extLst>
          </p:cNvPr>
          <p:cNvSpPr txBox="1">
            <a:spLocks/>
          </p:cNvSpPr>
          <p:nvPr/>
        </p:nvSpPr>
        <p:spPr>
          <a:xfrm>
            <a:off x="942308" y="2391210"/>
            <a:ext cx="10335292" cy="3931866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dirty="0"/>
              <a:t>Keep track of the identified risks, including the watch list.</a:t>
            </a:r>
          </a:p>
          <a:p>
            <a:pPr>
              <a:lnSpc>
                <a:spcPct val="200000"/>
              </a:lnSpc>
            </a:pPr>
            <a:r>
              <a:rPr lang="en-US" dirty="0"/>
              <a:t>Monitor trigger conditions for contingencies</a:t>
            </a:r>
          </a:p>
          <a:p>
            <a:pPr>
              <a:lnSpc>
                <a:spcPct val="200000"/>
              </a:lnSpc>
            </a:pPr>
            <a:r>
              <a:rPr lang="en-US" dirty="0"/>
              <a:t>Monitor residual risks and identify new risks arising.</a:t>
            </a:r>
          </a:p>
          <a:p>
            <a:pPr>
              <a:lnSpc>
                <a:spcPct val="200000"/>
              </a:lnSpc>
            </a:pPr>
            <a:r>
              <a:rPr lang="en-US" dirty="0"/>
              <a:t>Determine if risk responses have been implemented as planned.</a:t>
            </a:r>
          </a:p>
          <a:p>
            <a:pPr>
              <a:lnSpc>
                <a:spcPct val="200000"/>
              </a:lnSpc>
            </a:pPr>
            <a:r>
              <a:rPr lang="en-US" dirty="0"/>
              <a:t>Determine if risk exposure has changed from its prior state, with analysis of trends.</a:t>
            </a:r>
          </a:p>
        </p:txBody>
      </p:sp>
    </p:spTree>
    <p:extLst>
      <p:ext uri="{BB962C8B-B14F-4D97-AF65-F5344CB8AC3E}">
        <p14:creationId xmlns:p14="http://schemas.microsoft.com/office/powerpoint/2010/main" val="3858918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250973" y="2785639"/>
            <a:ext cx="4222539" cy="763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40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Summary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5641526" y="2612881"/>
            <a:ext cx="5552947" cy="2206498"/>
            <a:chOff x="5641526" y="3499567"/>
            <a:chExt cx="5552947" cy="2206498"/>
          </a:xfrm>
        </p:grpSpPr>
        <p:sp>
          <p:nvSpPr>
            <p:cNvPr id="7" name="Rectangle 6"/>
            <p:cNvSpPr/>
            <p:nvPr/>
          </p:nvSpPr>
          <p:spPr>
            <a:xfrm>
              <a:off x="6310823" y="4998179"/>
              <a:ext cx="4747323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PMG 611</a:t>
              </a:r>
            </a:p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Enterprise Risk Management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847263" y="3996751"/>
              <a:ext cx="434721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B0F0"/>
                  </a:solidFill>
                  <a:latin typeface="Alexandria" charset="0"/>
                  <a:cs typeface="Alexandria" charset="0"/>
                </a:rPr>
                <a:t>Risk Management Fundamentals</a:t>
              </a: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641526" y="3499567"/>
              <a:ext cx="1190600" cy="993910"/>
              <a:chOff x="5641526" y="3499567"/>
              <a:chExt cx="1190600" cy="99391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5641526" y="3505024"/>
                <a:ext cx="1190600" cy="988453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ea typeface="Roboto Light" panose="02000000000000000000" pitchFamily="2" charset="0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692422" y="3499567"/>
                <a:ext cx="1091009" cy="3371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Lecture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5826569" y="3769896"/>
                <a:ext cx="819100" cy="645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02</a:t>
                </a:r>
              </a:p>
            </p:txBody>
          </p:sp>
        </p:grpSp>
      </p:grp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2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543257"/>
      </p:ext>
    </p:extLst>
  </p:cSld>
  <p:clrMapOvr>
    <a:masterClrMapping/>
  </p:clrMapOvr>
  <p:transition spd="slow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2-42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1" y="13856"/>
            <a:ext cx="5273608" cy="296640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9812" y="13856"/>
            <a:ext cx="5273608" cy="29664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1" y="3443316"/>
            <a:ext cx="5273608" cy="29655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2860" y="3442856"/>
            <a:ext cx="5273608" cy="2966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871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2-43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1" y="0"/>
            <a:ext cx="5273608" cy="296640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11" y="3442855"/>
            <a:ext cx="5273608" cy="29664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52021" y="1483202"/>
            <a:ext cx="6096851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297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15201" y="1579418"/>
            <a:ext cx="7331272" cy="79051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2027473" y="1612799"/>
            <a:ext cx="4906728" cy="696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xmlns="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1-44</a:t>
            </a:r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xmlns="" id="{35D1E37B-1082-42CF-B292-2B18B071FB68}"/>
              </a:ext>
            </a:extLst>
          </p:cNvPr>
          <p:cNvSpPr txBox="1">
            <a:spLocks/>
          </p:cNvSpPr>
          <p:nvPr/>
        </p:nvSpPr>
        <p:spPr>
          <a:xfrm>
            <a:off x="815201" y="2923517"/>
            <a:ext cx="11040852" cy="2485832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dirty="0"/>
              <a:t>COSO Enterprise Risk Management: Establishing Effective Governance, Risk, and Compliance Processes. </a:t>
            </a:r>
            <a:r>
              <a:rPr lang="en-US" i="1" dirty="0"/>
              <a:t>Robert R. Moeller</a:t>
            </a:r>
            <a:r>
              <a:rPr lang="en-US" dirty="0"/>
              <a:t>.</a:t>
            </a:r>
          </a:p>
          <a:p>
            <a:pPr>
              <a:lnSpc>
                <a:spcPct val="200000"/>
              </a:lnSpc>
            </a:pPr>
            <a:r>
              <a:rPr lang="en-US" dirty="0"/>
              <a:t>Implementing Enterprise Risk Management: From Methods To Applications. </a:t>
            </a:r>
            <a:r>
              <a:rPr lang="en-US" i="1" dirty="0"/>
              <a:t>James Lam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61401433"/>
      </p:ext>
    </p:extLst>
  </p:cSld>
  <p:clrMapOvr>
    <a:masterClrMapping/>
  </p:clrMapOvr>
  <p:transition spd="slow">
    <p:comb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www.w3.org/XML/1998/namespace"/>
    <ds:schemaRef ds:uri="http://purl.org/dc/elements/1.1/"/>
    <ds:schemaRef ds:uri="http://purl.org/dc/dcmitype/"/>
    <ds:schemaRef ds:uri="49100919-8a76-4266-be0c-7dc583902cb4"/>
    <ds:schemaRef ds:uri="d13aca44-ef33-4cf4-9980-7f0b00e6eeb9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D0ECA42D-4000-45D3-8203-5A27C3950F2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729</TotalTime>
  <Words>2297</Words>
  <Application>Microsoft Office PowerPoint</Application>
  <PresentationFormat>Custom</PresentationFormat>
  <Paragraphs>343</Paragraphs>
  <Slides>45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128</cp:revision>
  <dcterms:created xsi:type="dcterms:W3CDTF">2023-04-29T09:08:00Z</dcterms:created>
  <dcterms:modified xsi:type="dcterms:W3CDTF">2024-10-08T17:30:55Z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