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559" r:id="rId3"/>
    <p:sldId id="558" r:id="rId4"/>
    <p:sldId id="271" r:id="rId5"/>
    <p:sldId id="276" r:id="rId6"/>
    <p:sldId id="594" r:id="rId7"/>
    <p:sldId id="602" r:id="rId8"/>
    <p:sldId id="588" r:id="rId9"/>
    <p:sldId id="532" r:id="rId10"/>
    <p:sldId id="595" r:id="rId11"/>
    <p:sldId id="590" r:id="rId12"/>
    <p:sldId id="596" r:id="rId13"/>
    <p:sldId id="537" r:id="rId14"/>
    <p:sldId id="589" r:id="rId15"/>
    <p:sldId id="539" r:id="rId16"/>
    <p:sldId id="597" r:id="rId17"/>
    <p:sldId id="560" r:id="rId18"/>
    <p:sldId id="598" r:id="rId19"/>
    <p:sldId id="496" r:id="rId20"/>
    <p:sldId id="313" r:id="rId21"/>
    <p:sldId id="256" r:id="rId22"/>
    <p:sldId id="533" r:id="rId23"/>
    <p:sldId id="591" r:id="rId24"/>
    <p:sldId id="538" r:id="rId25"/>
    <p:sldId id="561" r:id="rId26"/>
    <p:sldId id="578" r:id="rId27"/>
    <p:sldId id="579" r:id="rId28"/>
    <p:sldId id="599" r:id="rId29"/>
    <p:sldId id="585" r:id="rId30"/>
    <p:sldId id="571" r:id="rId31"/>
    <p:sldId id="557" r:id="rId32"/>
    <p:sldId id="563" r:id="rId33"/>
    <p:sldId id="565" r:id="rId34"/>
    <p:sldId id="566" r:id="rId35"/>
    <p:sldId id="604" r:id="rId36"/>
    <p:sldId id="580" r:id="rId37"/>
    <p:sldId id="603" r:id="rId38"/>
    <p:sldId id="581" r:id="rId39"/>
    <p:sldId id="592" r:id="rId40"/>
    <p:sldId id="349" r:id="rId41"/>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94"/>
            <p14:sldId id="602"/>
            <p14:sldId id="588"/>
            <p14:sldId id="532"/>
            <p14:sldId id="595"/>
            <p14:sldId id="590"/>
            <p14:sldId id="596"/>
            <p14:sldId id="537"/>
            <p14:sldId id="589"/>
            <p14:sldId id="539"/>
            <p14:sldId id="597"/>
            <p14:sldId id="560"/>
            <p14:sldId id="598"/>
            <p14:sldId id="496"/>
            <p14:sldId id="313"/>
            <p14:sldId id="256"/>
            <p14:sldId id="533"/>
            <p14:sldId id="591"/>
            <p14:sldId id="538"/>
            <p14:sldId id="561"/>
            <p14:sldId id="578"/>
            <p14:sldId id="579"/>
            <p14:sldId id="599"/>
            <p14:sldId id="585"/>
            <p14:sldId id="571"/>
            <p14:sldId id="557"/>
            <p14:sldId id="563"/>
            <p14:sldId id="565"/>
            <p14:sldId id="566"/>
            <p14:sldId id="604"/>
            <p14:sldId id="580"/>
            <p14:sldId id="603"/>
            <p14:sldId id="581"/>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E49E98-92AC-4A23-BBC0-2F7E7A9BEC5B}" v="13" dt="2024-03-04T20:47:59.5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microsoft.com/office/2016/11/relationships/changesInfo" Target="changesInfos/changesInfo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pChg chg="mod">
          <ac:chgData name="Ashraf Alraie" userId="1dfc2808-a7c6-4a5e-a0f4-75990d76e384" providerId="ADAL" clId="{90C5AC83-FB37-40E4-9571-4C5FFF68FC00}" dt="2024-01-24T09:40:36.654" v="486" actId="20577"/>
          <ac:spMkLst>
            <pc:docMk/>
            <pc:sldMk cId="0" sldId="256"/>
            <ac:spMk id="24" creationId="{00000000-0000-0000-0000-000000000000}"/>
          </ac:spMkLst>
        </pc:spChg>
      </pc:sldChg>
      <pc:sldChg chg="modSp mod">
        <pc:chgData name="Ashraf Alraie" userId="1dfc2808-a7c6-4a5e-a0f4-75990d76e384" providerId="ADAL" clId="{90C5AC83-FB37-40E4-9571-4C5FFF68FC00}" dt="2024-01-24T09:38:32.883" v="460" actId="114"/>
        <pc:sldMkLst>
          <pc:docMk/>
          <pc:sldMk cId="0" sldId="271"/>
        </pc:sldMkLst>
        <pc:spChg chg="mod">
          <ac:chgData name="Ashraf Alraie" userId="1dfc2808-a7c6-4a5e-a0f4-75990d76e384" providerId="ADAL" clId="{90C5AC83-FB37-40E4-9571-4C5FFF68FC00}" dt="2024-01-24T09:38:32.883" v="460" actId="114"/>
          <ac:spMkLst>
            <pc:docMk/>
            <pc:sldMk cId="0" sldId="271"/>
            <ac:spMk id="34" creationId="{00000000-0000-0000-0000-000000000000}"/>
          </ac:spMkLst>
        </pc:spChg>
        <pc:spChg chg="mod">
          <ac:chgData name="Ashraf Alraie" userId="1dfc2808-a7c6-4a5e-a0f4-75990d76e384" providerId="ADAL" clId="{90C5AC83-FB37-40E4-9571-4C5FFF68FC00}" dt="2024-01-24T09:38:14.710" v="455" actId="255"/>
          <ac:spMkLst>
            <pc:docMk/>
            <pc:sldMk cId="0" sldId="271"/>
            <ac:spMk id="41" creationId="{00000000-0000-0000-0000-000000000000}"/>
          </ac:spMkLst>
        </pc:spChg>
        <pc:spChg chg="mod">
          <ac:chgData name="Ashraf Alraie" userId="1dfc2808-a7c6-4a5e-a0f4-75990d76e384" providerId="ADAL" clId="{90C5AC83-FB37-40E4-9571-4C5FFF68FC00}" dt="2024-01-17T05:39:25.700" v="4" actId="20577"/>
          <ac:spMkLst>
            <pc:docMk/>
            <pc:sldMk cId="0" sldId="271"/>
            <ac:spMk id="43" creationId="{00000000-0000-0000-0000-000000000000}"/>
          </ac:spMkLst>
        </pc:spChg>
      </pc:sldChg>
      <pc:sldChg chg="modSp mod">
        <pc:chgData name="Ashraf Alraie" userId="1dfc2808-a7c6-4a5e-a0f4-75990d76e384" providerId="ADAL" clId="{90C5AC83-FB37-40E4-9571-4C5FFF68FC00}" dt="2024-01-24T09:40:03.763" v="474" actId="1076"/>
        <pc:sldMkLst>
          <pc:docMk/>
          <pc:sldMk cId="0" sldId="276"/>
        </pc:sldMkLst>
        <pc:spChg chg="mod">
          <ac:chgData name="Ashraf Alraie" userId="1dfc2808-a7c6-4a5e-a0f4-75990d76e384" providerId="ADAL" clId="{90C5AC83-FB37-40E4-9571-4C5FFF68FC00}" dt="2024-01-24T09:39:46.756" v="470" actId="255"/>
          <ac:spMkLst>
            <pc:docMk/>
            <pc:sldMk cId="0" sldId="276"/>
            <ac:spMk id="3" creationId="{00000000-0000-0000-0000-000000000000}"/>
          </ac:spMkLst>
        </pc:spChg>
        <pc:spChg chg="mod">
          <ac:chgData name="Ashraf Alraie" userId="1dfc2808-a7c6-4a5e-a0f4-75990d76e384" providerId="ADAL" clId="{90C5AC83-FB37-40E4-9571-4C5FFF68FC00}" dt="2024-01-24T09:40:03.763" v="474" actId="1076"/>
          <ac:spMkLst>
            <pc:docMk/>
            <pc:sldMk cId="0" sldId="276"/>
            <ac:spMk id="48" creationId="{00000000-0000-0000-0000-000000000000}"/>
          </ac:spMkLst>
        </pc:spChg>
      </pc:sldChg>
      <pc:sldChg chg="modSp mod">
        <pc:chgData name="Ashraf Alraie" userId="1dfc2808-a7c6-4a5e-a0f4-75990d76e384" providerId="ADAL" clId="{90C5AC83-FB37-40E4-9571-4C5FFF68FC00}" dt="2024-01-24T09:37:52.487" v="453" actId="255"/>
        <pc:sldMkLst>
          <pc:docMk/>
          <pc:sldMk cId="0" sldId="303"/>
        </pc:sldMkLst>
        <pc:spChg chg="mod">
          <ac:chgData name="Ashraf Alraie" userId="1dfc2808-a7c6-4a5e-a0f4-75990d76e384" providerId="ADAL" clId="{90C5AC83-FB37-40E4-9571-4C5FFF68FC00}" dt="2024-01-24T09:37:41.629" v="451" actId="255"/>
          <ac:spMkLst>
            <pc:docMk/>
            <pc:sldMk cId="0" sldId="303"/>
            <ac:spMk id="9" creationId="{00000000-0000-0000-0000-000000000000}"/>
          </ac:spMkLst>
        </pc:spChg>
        <pc:spChg chg="mod">
          <ac:chgData name="Ashraf Alraie" userId="1dfc2808-a7c6-4a5e-a0f4-75990d76e384" providerId="ADAL" clId="{90C5AC83-FB37-40E4-9571-4C5FFF68FC00}" dt="2024-01-17T05:39:13.718" v="3" actId="20577"/>
          <ac:spMkLst>
            <pc:docMk/>
            <pc:sldMk cId="0" sldId="303"/>
            <ac:spMk id="10" creationId="{00000000-0000-0000-0000-000000000000}"/>
          </ac:spMkLst>
        </pc:spChg>
        <pc:spChg chg="mod">
          <ac:chgData name="Ashraf Alraie" userId="1dfc2808-a7c6-4a5e-a0f4-75990d76e384" providerId="ADAL" clId="{90C5AC83-FB37-40E4-9571-4C5FFF68FC00}" dt="2024-01-24T09:37:47.644" v="452" actId="255"/>
          <ac:spMkLst>
            <pc:docMk/>
            <pc:sldMk cId="0" sldId="303"/>
            <ac:spMk id="12" creationId="{00000000-0000-0000-0000-000000000000}"/>
          </ac:spMkLst>
        </pc:spChg>
        <pc:spChg chg="mod">
          <ac:chgData name="Ashraf Alraie" userId="1dfc2808-a7c6-4a5e-a0f4-75990d76e384" providerId="ADAL" clId="{90C5AC83-FB37-40E4-9571-4C5FFF68FC00}" dt="2024-01-24T09:37:52.487" v="453" actId="255"/>
          <ac:spMkLst>
            <pc:docMk/>
            <pc:sldMk cId="0" sldId="303"/>
            <ac:spMk id="13" creationId="{00000000-0000-0000-0000-000000000000}"/>
          </ac:spMkLst>
        </pc:spChg>
      </pc:sldChg>
      <pc:sldChg chg="modSp mod">
        <pc:chgData name="Ashraf Alraie" userId="1dfc2808-a7c6-4a5e-a0f4-75990d76e384" providerId="ADAL" clId="{90C5AC83-FB37-40E4-9571-4C5FFF68FC00}" dt="2024-01-24T09:41:07.040" v="492" actId="1076"/>
        <pc:sldMkLst>
          <pc:docMk/>
          <pc:sldMk cId="0" sldId="306"/>
        </pc:sldMkLst>
        <pc:spChg chg="mod">
          <ac:chgData name="Ashraf Alraie" userId="1dfc2808-a7c6-4a5e-a0f4-75990d76e384" providerId="ADAL" clId="{90C5AC83-FB37-40E4-9571-4C5FFF68FC00}" dt="2024-01-24T09:41:07.040" v="492" actId="1076"/>
          <ac:spMkLst>
            <pc:docMk/>
            <pc:sldMk cId="0" sldId="306"/>
            <ac:spMk id="6" creationId="{00000000-0000-0000-0000-000000000000}"/>
          </ac:spMkLst>
        </pc:spChg>
        <pc:spChg chg="mod">
          <ac:chgData name="Ashraf Alraie" userId="1dfc2808-a7c6-4a5e-a0f4-75990d76e384" providerId="ADAL" clId="{90C5AC83-FB37-40E4-9571-4C5FFF68FC00}" dt="2024-01-24T09:40:58.603" v="490" actId="255"/>
          <ac:spMkLst>
            <pc:docMk/>
            <pc:sldMk cId="0" sldId="306"/>
            <ac:spMk id="17" creationId="{00000000-0000-0000-0000-000000000000}"/>
          </ac:spMkLst>
        </pc:spChg>
        <pc:spChg chg="mod">
          <ac:chgData name="Ashraf Alraie" userId="1dfc2808-a7c6-4a5e-a0f4-75990d76e384" providerId="ADAL" clId="{90C5AC83-FB37-40E4-9571-4C5FFF68FC00}" dt="2024-01-17T05:39:50.320" v="7" actId="20577"/>
          <ac:spMkLst>
            <pc:docMk/>
            <pc:sldMk cId="0" sldId="306"/>
            <ac:spMk id="23" creationId="{00000000-0000-0000-0000-000000000000}"/>
          </ac:spMkLst>
        </pc:spChg>
      </pc:sldChg>
      <pc:sldChg chg="modSp mod">
        <pc:chgData name="Ashraf Alraie" userId="1dfc2808-a7c6-4a5e-a0f4-75990d76e384" providerId="ADAL" clId="{90C5AC83-FB37-40E4-9571-4C5FFF68FC00}" dt="2024-01-24T09:39:39.748" v="469" actId="255"/>
        <pc:sldMkLst>
          <pc:docMk/>
          <pc:sldMk cId="0" sldId="313"/>
        </pc:sldMkLst>
        <pc:spChg chg="mod">
          <ac:chgData name="Ashraf Alraie" userId="1dfc2808-a7c6-4a5e-a0f4-75990d76e384" providerId="ADAL" clId="{90C5AC83-FB37-40E4-9571-4C5FFF68FC00}" dt="2024-01-24T09:39:33.619" v="468" actId="255"/>
          <ac:spMkLst>
            <pc:docMk/>
            <pc:sldMk cId="0" sldId="313"/>
            <ac:spMk id="25" creationId="{00000000-0000-0000-0000-000000000000}"/>
          </ac:spMkLst>
        </pc:spChg>
        <pc:spChg chg="mod">
          <ac:chgData name="Ashraf Alraie" userId="1dfc2808-a7c6-4a5e-a0f4-75990d76e384" providerId="ADAL" clId="{90C5AC83-FB37-40E4-9571-4C5FFF68FC00}" dt="2024-01-24T09:39:39.748" v="469" actId="255"/>
          <ac:spMkLst>
            <pc:docMk/>
            <pc:sldMk cId="0" sldId="313"/>
            <ac:spMk id="31" creationId="{00000000-0000-0000-0000-000000000000}"/>
          </ac:spMkLst>
        </pc:spChg>
        <pc:spChg chg="mod">
          <ac:chgData name="Ashraf Alraie" userId="1dfc2808-a7c6-4a5e-a0f4-75990d76e384" providerId="ADAL" clId="{90C5AC83-FB37-40E4-9571-4C5FFF68FC00}" dt="2024-01-17T05:39:37.420" v="6" actId="20577"/>
          <ac:spMkLst>
            <pc:docMk/>
            <pc:sldMk cId="0" sldId="313"/>
            <ac:spMk id="34" creationId="{00000000-0000-0000-0000-000000000000}"/>
          </ac:spMkLst>
        </pc:spChg>
      </pc:sldChg>
      <pc:sldChg chg="modSp mod">
        <pc:chgData name="Ashraf Alraie" userId="1dfc2808-a7c6-4a5e-a0f4-75990d76e384" providerId="ADAL" clId="{90C5AC83-FB37-40E4-9571-4C5FFF68FC00}" dt="2024-01-24T09:37:35.949" v="450" actId="255"/>
        <pc:sldMkLst>
          <pc:docMk/>
          <pc:sldMk cId="0" sldId="480"/>
        </pc:sldMkLst>
        <pc:spChg chg="mod">
          <ac:chgData name="Ashraf Alraie" userId="1dfc2808-a7c6-4a5e-a0f4-75990d76e384" providerId="ADAL" clId="{90C5AC83-FB37-40E4-9571-4C5FFF68FC00}" dt="2024-01-24T09:37:35.949" v="450" actId="255"/>
          <ac:spMkLst>
            <pc:docMk/>
            <pc:sldMk cId="0" sldId="480"/>
            <ac:spMk id="30" creationId="{00000000-0000-0000-0000-000000000000}"/>
          </ac:spMkLst>
        </pc:spChg>
        <pc:spChg chg="mod">
          <ac:chgData name="Ashraf Alraie" userId="1dfc2808-a7c6-4a5e-a0f4-75990d76e384" providerId="ADAL" clId="{90C5AC83-FB37-40E4-9571-4C5FFF68FC00}" dt="2024-01-24T09:37:30.760" v="449" actId="1076"/>
          <ac:spMkLst>
            <pc:docMk/>
            <pc:sldMk cId="0" sldId="480"/>
            <ac:spMk id="31" creationId="{00000000-0000-0000-0000-000000000000}"/>
          </ac:spMkLst>
        </pc:spChg>
        <pc:spChg chg="mod">
          <ac:chgData name="Ashraf Alraie" userId="1dfc2808-a7c6-4a5e-a0f4-75990d76e384" providerId="ADAL" clId="{90C5AC83-FB37-40E4-9571-4C5FFF68FC00}" dt="2024-01-17T05:39:07.800" v="1" actId="20577"/>
          <ac:spMkLst>
            <pc:docMk/>
            <pc:sldMk cId="0" sldId="480"/>
            <ac:spMk id="34" creationId="{00000000-0000-0000-0000-000000000000}"/>
          </ac:spMkLst>
        </pc:spChg>
      </pc:sldChg>
      <pc:sldChg chg="modSp mod">
        <pc:chgData name="Ashraf Alraie" userId="1dfc2808-a7c6-4a5e-a0f4-75990d76e384" providerId="ADAL" clId="{90C5AC83-FB37-40E4-9571-4C5FFF68FC00}" dt="2024-01-24T09:40:19.964" v="478" actId="1076"/>
        <pc:sldMkLst>
          <pc:docMk/>
          <pc:sldMk cId="1346042786" sldId="496"/>
        </pc:sldMkLst>
        <pc:spChg chg="mod">
          <ac:chgData name="Ashraf Alraie" userId="1dfc2808-a7c6-4a5e-a0f4-75990d76e384" providerId="ADAL" clId="{90C5AC83-FB37-40E4-9571-4C5FFF68FC00}" dt="2024-01-24T09:40:09.583" v="475" actId="255"/>
          <ac:spMkLst>
            <pc:docMk/>
            <pc:sldMk cId="1346042786" sldId="496"/>
            <ac:spMk id="2" creationId="{95BD0604-A74C-CB29-7CD8-A252D6C05E2D}"/>
          </ac:spMkLst>
        </pc:spChg>
        <pc:spChg chg="mod">
          <ac:chgData name="Ashraf Alraie" userId="1dfc2808-a7c6-4a5e-a0f4-75990d76e384" providerId="ADAL" clId="{90C5AC83-FB37-40E4-9571-4C5FFF68FC00}" dt="2024-01-24T09:40:19.964" v="478" actId="1076"/>
          <ac:spMkLst>
            <pc:docMk/>
            <pc:sldMk cId="1346042786" sldId="496"/>
            <ac:spMk id="48" creationId="{00000000-0000-0000-0000-000000000000}"/>
          </ac:spMkLst>
        </pc:spChg>
      </pc:sldChg>
      <pc:sldChg chg="modSp mod">
        <pc:chgData name="Ashraf Alraie" userId="1dfc2808-a7c6-4a5e-a0f4-75990d76e384" providerId="ADAL" clId="{90C5AC83-FB37-40E4-9571-4C5FFF68FC00}" dt="2024-01-24T09:41:15.587" v="494" actId="255"/>
        <pc:sldMkLst>
          <pc:docMk/>
          <pc:sldMk cId="4268241154" sldId="497"/>
        </pc:sldMkLst>
        <pc:spChg chg="mod">
          <ac:chgData name="Ashraf Alraie" userId="1dfc2808-a7c6-4a5e-a0f4-75990d76e384" providerId="ADAL" clId="{90C5AC83-FB37-40E4-9571-4C5FFF68FC00}" dt="2024-01-24T09:41:15.587" v="494" actId="255"/>
          <ac:spMkLst>
            <pc:docMk/>
            <pc:sldMk cId="4268241154" sldId="497"/>
            <ac:spMk id="24" creationId="{00000000-0000-0000-0000-000000000000}"/>
          </ac:spMkLst>
        </pc:spChg>
      </pc:sldChg>
      <pc:sldChg chg="modSp mod">
        <pc:chgData name="Ashraf Alraie" userId="1dfc2808-a7c6-4a5e-a0f4-75990d76e384" providerId="ADAL" clId="{90C5AC83-FB37-40E4-9571-4C5FFF68FC00}" dt="2024-01-24T09:41:34.999" v="500" actId="20578"/>
        <pc:sldMkLst>
          <pc:docMk/>
          <pc:sldMk cId="2272006021" sldId="498"/>
        </pc:sldMkLst>
        <pc:spChg chg="mod">
          <ac:chgData name="Ashraf Alraie" userId="1dfc2808-a7c6-4a5e-a0f4-75990d76e384" providerId="ADAL" clId="{90C5AC83-FB37-40E4-9571-4C5FFF68FC00}" dt="2024-01-24T09:41:34.999" v="500" actId="20578"/>
          <ac:spMkLst>
            <pc:docMk/>
            <pc:sldMk cId="2272006021" sldId="498"/>
            <ac:spMk id="24" creationId="{00000000-0000-0000-0000-000000000000}"/>
          </ac:spMkLst>
        </pc:spChg>
        <pc:spChg chg="mod">
          <ac:chgData name="Ashraf Alraie" userId="1dfc2808-a7c6-4a5e-a0f4-75990d76e384" providerId="ADAL" clId="{90C5AC83-FB37-40E4-9571-4C5FFF68FC00}" dt="2024-01-24T09:41:32.369" v="499" actId="20578"/>
          <ac:spMkLst>
            <pc:docMk/>
            <pc:sldMk cId="2272006021" sldId="498"/>
            <ac:spMk id="25" creationId="{00000000-0000-0000-0000-000000000000}"/>
          </ac:spMkLst>
        </pc:spChg>
      </pc:sldChg>
      <pc:sldChg chg="modSp mod">
        <pc:chgData name="Ashraf Alraie" userId="1dfc2808-a7c6-4a5e-a0f4-75990d76e384" providerId="ADAL" clId="{90C5AC83-FB37-40E4-9571-4C5FFF68FC00}" dt="2024-01-24T09:42:14.708" v="506" actId="255"/>
        <pc:sldMkLst>
          <pc:docMk/>
          <pc:sldMk cId="4444694" sldId="499"/>
        </pc:sldMkLst>
        <pc:spChg chg="mod">
          <ac:chgData name="Ashraf Alraie" userId="1dfc2808-a7c6-4a5e-a0f4-75990d76e384" providerId="ADAL" clId="{90C5AC83-FB37-40E4-9571-4C5FFF68FC00}" dt="2024-01-24T09:42:14.708" v="506" actId="255"/>
          <ac:spMkLst>
            <pc:docMk/>
            <pc:sldMk cId="4444694" sldId="499"/>
            <ac:spMk id="34" creationId="{00000000-0000-0000-0000-000000000000}"/>
          </ac:spMkLst>
        </pc:spChg>
        <pc:spChg chg="mod">
          <ac:chgData name="Ashraf Alraie" userId="1dfc2808-a7c6-4a5e-a0f4-75990d76e384" providerId="ADAL" clId="{90C5AC83-FB37-40E4-9571-4C5FFF68FC00}" dt="2024-01-24T09:41:57.702" v="504" actId="255"/>
          <ac:spMkLst>
            <pc:docMk/>
            <pc:sldMk cId="4444694" sldId="499"/>
            <ac:spMk id="41" creationId="{00000000-0000-0000-0000-000000000000}"/>
          </ac:spMkLst>
        </pc:spChg>
        <pc:spChg chg="mod">
          <ac:chgData name="Ashraf Alraie" userId="1dfc2808-a7c6-4a5e-a0f4-75990d76e384" providerId="ADAL" clId="{90C5AC83-FB37-40E4-9571-4C5FFF68FC00}" dt="2024-01-17T05:55:43.191" v="280" actId="20577"/>
          <ac:spMkLst>
            <pc:docMk/>
            <pc:sldMk cId="4444694" sldId="499"/>
            <ac:spMk id="43" creationId="{00000000-0000-0000-0000-000000000000}"/>
          </ac:spMkLst>
        </pc:spChg>
      </pc:sldChg>
      <pc:sldChg chg="modSp mod">
        <pc:chgData name="Ashraf Alraie" userId="1dfc2808-a7c6-4a5e-a0f4-75990d76e384" providerId="ADAL" clId="{90C5AC83-FB37-40E4-9571-4C5FFF68FC00}" dt="2024-01-24T09:42:25.105" v="508" actId="2711"/>
        <pc:sldMkLst>
          <pc:docMk/>
          <pc:sldMk cId="2364232925" sldId="500"/>
        </pc:sldMkLst>
        <pc:spChg chg="mod">
          <ac:chgData name="Ashraf Alraie" userId="1dfc2808-a7c6-4a5e-a0f4-75990d76e384" providerId="ADAL" clId="{90C5AC83-FB37-40E4-9571-4C5FFF68FC00}" dt="2024-01-24T09:42:25.105" v="508" actId="2711"/>
          <ac:spMkLst>
            <pc:docMk/>
            <pc:sldMk cId="2364232925" sldId="500"/>
            <ac:spMk id="24" creationId="{00000000-0000-0000-0000-000000000000}"/>
          </ac:spMkLst>
        </pc:spChg>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pChg chg="mod">
          <ac:chgData name="Ashraf Alraie" userId="1dfc2808-a7c6-4a5e-a0f4-75990d76e384" providerId="ADAL" clId="{90C5AC83-FB37-40E4-9571-4C5FFF68FC00}" dt="2024-01-24T09:43:13.782" v="517" actId="2711"/>
          <ac:spMkLst>
            <pc:docMk/>
            <pc:sldMk cId="1766847912" sldId="502"/>
            <ac:spMk id="24" creationId="{00000000-0000-0000-0000-000000000000}"/>
          </ac:spMkLst>
        </pc:spChg>
      </pc:sldChg>
      <pc:sldChg chg="modSp mod">
        <pc:chgData name="Ashraf Alraie" userId="1dfc2808-a7c6-4a5e-a0f4-75990d76e384" providerId="ADAL" clId="{90C5AC83-FB37-40E4-9571-4C5FFF68FC00}" dt="2024-01-24T09:43:33.619" v="521" actId="2711"/>
        <pc:sldMkLst>
          <pc:docMk/>
          <pc:sldMk cId="340402388" sldId="503"/>
        </pc:sldMkLst>
        <pc:spChg chg="mod">
          <ac:chgData name="Ashraf Alraie" userId="1dfc2808-a7c6-4a5e-a0f4-75990d76e384" providerId="ADAL" clId="{90C5AC83-FB37-40E4-9571-4C5FFF68FC00}" dt="2024-01-24T09:43:33.619" v="521" actId="2711"/>
          <ac:spMkLst>
            <pc:docMk/>
            <pc:sldMk cId="340402388" sldId="503"/>
            <ac:spMk id="24" creationId="{00000000-0000-0000-0000-000000000000}"/>
          </ac:spMkLst>
        </pc:spChg>
      </pc:sldChg>
      <pc:sldChg chg="addSp modSp mod">
        <pc:chgData name="Ashraf Alraie" userId="1dfc2808-a7c6-4a5e-a0f4-75990d76e384" providerId="ADAL" clId="{90C5AC83-FB37-40E4-9571-4C5FFF68FC00}" dt="2024-01-24T09:43:04.849" v="515" actId="255"/>
        <pc:sldMkLst>
          <pc:docMk/>
          <pc:sldMk cId="508546033" sldId="504"/>
        </pc:sldMkLst>
        <pc:spChg chg="add mod">
          <ac:chgData name="Ashraf Alraie" userId="1dfc2808-a7c6-4a5e-a0f4-75990d76e384" providerId="ADAL" clId="{90C5AC83-FB37-40E4-9571-4C5FFF68FC00}" dt="2024-01-24T09:43:04.849" v="515" actId="255"/>
          <ac:spMkLst>
            <pc:docMk/>
            <pc:sldMk cId="508546033" sldId="504"/>
            <ac:spMk id="7" creationId="{12BC4BD8-85AC-37F5-7395-9A2DF8EC079C}"/>
          </ac:spMkLst>
        </pc:spChg>
        <pc:spChg chg="mod">
          <ac:chgData name="Ashraf Alraie" userId="1dfc2808-a7c6-4a5e-a0f4-75990d76e384" providerId="ADAL" clId="{90C5AC83-FB37-40E4-9571-4C5FFF68FC00}" dt="2024-01-24T09:42:54.275" v="513" actId="255"/>
          <ac:spMkLst>
            <pc:docMk/>
            <pc:sldMk cId="508546033" sldId="504"/>
            <ac:spMk id="41" creationId="{00000000-0000-0000-0000-000000000000}"/>
          </ac:spMkLst>
        </pc:spChg>
        <pc:spChg chg="mod">
          <ac:chgData name="Ashraf Alraie" userId="1dfc2808-a7c6-4a5e-a0f4-75990d76e384" providerId="ADAL" clId="{90C5AC83-FB37-40E4-9571-4C5FFF68FC00}" dt="2024-01-17T06:01:25.071" v="322" actId="20577"/>
          <ac:spMkLst>
            <pc:docMk/>
            <pc:sldMk cId="508546033" sldId="504"/>
            <ac:spMk id="43" creationId="{00000000-0000-0000-0000-000000000000}"/>
          </ac:spMkLst>
        </pc:spChg>
      </pc:sldChg>
      <pc:sldChg chg="modSp mod">
        <pc:chgData name="Ashraf Alraie" userId="1dfc2808-a7c6-4a5e-a0f4-75990d76e384" providerId="ADAL" clId="{90C5AC83-FB37-40E4-9571-4C5FFF68FC00}" dt="2024-01-24T09:43:24.416" v="519" actId="255"/>
        <pc:sldMkLst>
          <pc:docMk/>
          <pc:sldMk cId="201535140" sldId="505"/>
        </pc:sldMkLst>
        <pc:spChg chg="mod">
          <ac:chgData name="Ashraf Alraie" userId="1dfc2808-a7c6-4a5e-a0f4-75990d76e384" providerId="ADAL" clId="{90C5AC83-FB37-40E4-9571-4C5FFF68FC00}" dt="2024-01-24T09:43:24.416" v="519" actId="255"/>
          <ac:spMkLst>
            <pc:docMk/>
            <pc:sldMk cId="201535140" sldId="505"/>
            <ac:spMk id="24" creationId="{00000000-0000-0000-0000-000000000000}"/>
          </ac:spMkLst>
        </pc:spChg>
      </pc:sldChg>
      <pc:sldChg chg="modSp mod">
        <pc:chgData name="Ashraf Alraie" userId="1dfc2808-a7c6-4a5e-a0f4-75990d76e384" providerId="ADAL" clId="{90C5AC83-FB37-40E4-9571-4C5FFF68FC00}" dt="2024-01-24T09:43:43.602" v="523" actId="255"/>
        <pc:sldMkLst>
          <pc:docMk/>
          <pc:sldMk cId="756345838" sldId="508"/>
        </pc:sldMkLst>
        <pc:spChg chg="mod">
          <ac:chgData name="Ashraf Alraie" userId="1dfc2808-a7c6-4a5e-a0f4-75990d76e384" providerId="ADAL" clId="{90C5AC83-FB37-40E4-9571-4C5FFF68FC00}" dt="2024-01-24T09:43:43.602" v="523" actId="255"/>
          <ac:spMkLst>
            <pc:docMk/>
            <pc:sldMk cId="756345838" sldId="508"/>
            <ac:spMk id="24" creationId="{00000000-0000-0000-0000-000000000000}"/>
          </ac:spMkLst>
        </pc:spChg>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pChg chg="del">
          <ac:chgData name="Ashraf Alraie" userId="1dfc2808-a7c6-4a5e-a0f4-75990d76e384" providerId="ADAL" clId="{90C5AC83-FB37-40E4-9571-4C5FFF68FC00}" dt="2024-01-17T06:05:50.162" v="342" actId="26606"/>
          <ac:spMkLst>
            <pc:docMk/>
            <pc:sldMk cId="799683272" sldId="520"/>
            <ac:spMk id="2055" creationId="{42A4FC2C-047E-45A5-965D-8E1E3BF09BC6}"/>
          </ac:spMkLst>
        </pc:spChg>
        <pc:spChg chg="add del">
          <ac:chgData name="Ashraf Alraie" userId="1dfc2808-a7c6-4a5e-a0f4-75990d76e384" providerId="ADAL" clId="{90C5AC83-FB37-40E4-9571-4C5FFF68FC00}" dt="2024-01-17T06:06:13.422" v="349" actId="26606"/>
          <ac:spMkLst>
            <pc:docMk/>
            <pc:sldMk cId="799683272" sldId="520"/>
            <ac:spMk id="2060" creationId="{AB8C311F-7253-4AED-9701-7FC0708C41C7}"/>
          </ac:spMkLst>
        </pc:spChg>
        <pc:spChg chg="add del">
          <ac:chgData name="Ashraf Alraie" userId="1dfc2808-a7c6-4a5e-a0f4-75990d76e384" providerId="ADAL" clId="{90C5AC83-FB37-40E4-9571-4C5FFF68FC00}" dt="2024-01-17T06:06:13.422" v="349" actId="26606"/>
          <ac:spMkLst>
            <pc:docMk/>
            <pc:sldMk cId="799683272" sldId="520"/>
            <ac:spMk id="2062" creationId="{E2384209-CB15-4CDF-9D31-C44FD9A3F20D}"/>
          </ac:spMkLst>
        </pc:spChg>
        <pc:spChg chg="add del">
          <ac:chgData name="Ashraf Alraie" userId="1dfc2808-a7c6-4a5e-a0f4-75990d76e384" providerId="ADAL" clId="{90C5AC83-FB37-40E4-9571-4C5FFF68FC00}" dt="2024-01-17T06:06:13.422" v="349" actId="26606"/>
          <ac:spMkLst>
            <pc:docMk/>
            <pc:sldMk cId="799683272" sldId="520"/>
            <ac:spMk id="2064" creationId="{2633B3B5-CC90-43F0-8714-D31D1F3F0209}"/>
          </ac:spMkLst>
        </pc:spChg>
        <pc:spChg chg="add del">
          <ac:chgData name="Ashraf Alraie" userId="1dfc2808-a7c6-4a5e-a0f4-75990d76e384" providerId="ADAL" clId="{90C5AC83-FB37-40E4-9571-4C5FFF68FC00}" dt="2024-01-17T06:06:13.422" v="349" actId="26606"/>
          <ac:spMkLst>
            <pc:docMk/>
            <pc:sldMk cId="799683272" sldId="520"/>
            <ac:spMk id="2066" creationId="{A8D57A06-A426-446D-B02C-A2DC6B62E45E}"/>
          </ac:spMkLst>
        </pc:spChg>
        <pc:spChg chg="add del">
          <ac:chgData name="Ashraf Alraie" userId="1dfc2808-a7c6-4a5e-a0f4-75990d76e384" providerId="ADAL" clId="{90C5AC83-FB37-40E4-9571-4C5FFF68FC00}" dt="2024-01-17T06:06:13.421" v="348" actId="26606"/>
          <ac:spMkLst>
            <pc:docMk/>
            <pc:sldMk cId="799683272" sldId="520"/>
            <ac:spMk id="2071" creationId="{32BC26D8-82FB-445E-AA49-62A77D7C1EE0}"/>
          </ac:spMkLst>
        </pc:spChg>
        <pc:spChg chg="add del">
          <ac:chgData name="Ashraf Alraie" userId="1dfc2808-a7c6-4a5e-a0f4-75990d76e384" providerId="ADAL" clId="{90C5AC83-FB37-40E4-9571-4C5FFF68FC00}" dt="2024-01-17T06:06:13.421" v="348" actId="26606"/>
          <ac:spMkLst>
            <pc:docMk/>
            <pc:sldMk cId="799683272" sldId="520"/>
            <ac:spMk id="2073" creationId="{CB44330D-EA18-4254-AA95-EB49948539B8}"/>
          </ac:spMkLst>
        </pc:spChg>
        <pc:spChg chg="add">
          <ac:chgData name="Ashraf Alraie" userId="1dfc2808-a7c6-4a5e-a0f4-75990d76e384" providerId="ADAL" clId="{90C5AC83-FB37-40E4-9571-4C5FFF68FC00}" dt="2024-01-17T06:06:13.422" v="349" actId="26606"/>
          <ac:spMkLst>
            <pc:docMk/>
            <pc:sldMk cId="799683272" sldId="520"/>
            <ac:spMk id="2075" creationId="{90A7EAB6-59D3-4325-8DE6-E0CA4009CE53}"/>
          </ac:spMkLst>
        </pc:spChg>
        <pc:spChg chg="add">
          <ac:chgData name="Ashraf Alraie" userId="1dfc2808-a7c6-4a5e-a0f4-75990d76e384" providerId="ADAL" clId="{90C5AC83-FB37-40E4-9571-4C5FFF68FC00}" dt="2024-01-17T06:06:13.422" v="349" actId="26606"/>
          <ac:spMkLst>
            <pc:docMk/>
            <pc:sldMk cId="799683272" sldId="520"/>
            <ac:spMk id="2076" creationId="{AB8C311F-7253-4AED-9701-7FC0708C41C7}"/>
          </ac:spMkLst>
        </pc:spChg>
        <pc:spChg chg="add">
          <ac:chgData name="Ashraf Alraie" userId="1dfc2808-a7c6-4a5e-a0f4-75990d76e384" providerId="ADAL" clId="{90C5AC83-FB37-40E4-9571-4C5FFF68FC00}" dt="2024-01-17T06:06:13.422" v="349" actId="26606"/>
          <ac:spMkLst>
            <pc:docMk/>
            <pc:sldMk cId="799683272" sldId="520"/>
            <ac:spMk id="2077" creationId="{A8D57A06-A426-446D-B02C-A2DC6B62E45E}"/>
          </ac:spMkLst>
        </pc:spChg>
        <pc:spChg chg="add">
          <ac:chgData name="Ashraf Alraie" userId="1dfc2808-a7c6-4a5e-a0f4-75990d76e384" providerId="ADAL" clId="{90C5AC83-FB37-40E4-9571-4C5FFF68FC00}" dt="2024-01-17T06:06:13.422" v="349" actId="26606"/>
          <ac:spMkLst>
            <pc:docMk/>
            <pc:sldMk cId="799683272" sldId="520"/>
            <ac:spMk id="2078" creationId="{FD073016-B734-483B-8953-5BADEE145112}"/>
          </ac:spMkLst>
        </pc:spChg>
        <pc:picChg chg="add del mod">
          <ac:chgData name="Ashraf Alraie" userId="1dfc2808-a7c6-4a5e-a0f4-75990d76e384" providerId="ADAL" clId="{90C5AC83-FB37-40E4-9571-4C5FFF68FC00}" dt="2024-01-17T06:06:21.447" v="350" actId="478"/>
          <ac:picMkLst>
            <pc:docMk/>
            <pc:sldMk cId="799683272" sldId="520"/>
            <ac:picMk id="1026" creationId="{0DEBA020-5381-59BE-AB10-B043D4C1E533}"/>
          </ac:picMkLst>
        </pc:picChg>
        <pc:picChg chg="del">
          <ac:chgData name="Ashraf Alraie" userId="1dfc2808-a7c6-4a5e-a0f4-75990d76e384" providerId="ADAL" clId="{90C5AC83-FB37-40E4-9571-4C5FFF68FC00}" dt="2024-01-17T06:05:38.161" v="339" actId="478"/>
          <ac:picMkLst>
            <pc:docMk/>
            <pc:sldMk cId="799683272" sldId="520"/>
            <ac:picMk id="2050" creationId="{A27A48BF-A69F-D6F9-4F35-F9DBFD3C0AB2}"/>
          </ac:picMkLst>
        </pc:picChg>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pChg chg="mod">
          <ac:chgData name="Ashraf Alraie" userId="1dfc2808-a7c6-4a5e-a0f4-75990d76e384" providerId="ADAL" clId="{90C5AC83-FB37-40E4-9571-4C5FFF68FC00}" dt="2024-01-24T09:38:48.225" v="462" actId="255"/>
          <ac:spMkLst>
            <pc:docMk/>
            <pc:sldMk cId="3587405530" sldId="532"/>
            <ac:spMk id="25" creationId="{00000000-0000-0000-0000-000000000000}"/>
          </ac:spMkLst>
        </pc:spChg>
        <pc:spChg chg="mod">
          <ac:chgData name="Ashraf Alraie" userId="1dfc2808-a7c6-4a5e-a0f4-75990d76e384" providerId="ADAL" clId="{90C5AC83-FB37-40E4-9571-4C5FFF68FC00}" dt="2024-01-24T09:39:02.560" v="466" actId="1076"/>
          <ac:spMkLst>
            <pc:docMk/>
            <pc:sldMk cId="3587405530" sldId="532"/>
            <ac:spMk id="31" creationId="{00000000-0000-0000-0000-000000000000}"/>
          </ac:spMkLst>
        </pc:spChg>
        <pc:spChg chg="mod">
          <ac:chgData name="Ashraf Alraie" userId="1dfc2808-a7c6-4a5e-a0f4-75990d76e384" providerId="ADAL" clId="{90C5AC83-FB37-40E4-9571-4C5FFF68FC00}" dt="2024-01-24T09:38:43.430" v="461" actId="20577"/>
          <ac:spMkLst>
            <pc:docMk/>
            <pc:sldMk cId="3587405530" sldId="532"/>
            <ac:spMk id="34" creationId="{00000000-0000-0000-0000-000000000000}"/>
          </ac:spMkLst>
        </pc:spChg>
      </pc:sldChg>
      <pc:sldChg chg="modSp add mod">
        <pc:chgData name="Ashraf Alraie" userId="1dfc2808-a7c6-4a5e-a0f4-75990d76e384" providerId="ADAL" clId="{90C5AC83-FB37-40E4-9571-4C5FFF68FC00}" dt="2024-01-24T09:40:46.238" v="488" actId="255"/>
        <pc:sldMkLst>
          <pc:docMk/>
          <pc:sldMk cId="3447433326" sldId="533"/>
        </pc:sldMkLst>
        <pc:spChg chg="mod">
          <ac:chgData name="Ashraf Alraie" userId="1dfc2808-a7c6-4a5e-a0f4-75990d76e384" providerId="ADAL" clId="{90C5AC83-FB37-40E4-9571-4C5FFF68FC00}" dt="2024-01-24T09:40:46.238" v="488" actId="255"/>
          <ac:spMkLst>
            <pc:docMk/>
            <pc:sldMk cId="3447433326" sldId="533"/>
            <ac:spMk id="24" creationId="{00000000-0000-0000-0000-000000000000}"/>
          </ac:spMkLst>
        </pc:spChg>
      </pc:sldChg>
      <pc:sldChg chg="modSp add mod">
        <pc:chgData name="Ashraf Alraie" userId="1dfc2808-a7c6-4a5e-a0f4-75990d76e384" providerId="ADAL" clId="{90C5AC83-FB37-40E4-9571-4C5FFF68FC00}" dt="2024-01-24T09:41:47.925" v="503" actId="2710"/>
        <pc:sldMkLst>
          <pc:docMk/>
          <pc:sldMk cId="2848688079" sldId="534"/>
        </pc:sldMkLst>
        <pc:spChg chg="mod">
          <ac:chgData name="Ashraf Alraie" userId="1dfc2808-a7c6-4a5e-a0f4-75990d76e384" providerId="ADAL" clId="{90C5AC83-FB37-40E4-9571-4C5FFF68FC00}" dt="2024-01-24T09:41:47.925" v="503" actId="2710"/>
          <ac:spMkLst>
            <pc:docMk/>
            <pc:sldMk cId="2848688079" sldId="534"/>
            <ac:spMk id="24" creationId="{00000000-0000-0000-0000-000000000000}"/>
          </ac:spMkLst>
        </pc:spChg>
      </pc:sldChg>
      <pc:sldChg chg="modSp add mod">
        <pc:chgData name="Ashraf Alraie" userId="1dfc2808-a7c6-4a5e-a0f4-75990d76e384" providerId="ADAL" clId="{90C5AC83-FB37-40E4-9571-4C5FFF68FC00}" dt="2024-01-24T09:42:34.331" v="510" actId="255"/>
        <pc:sldMkLst>
          <pc:docMk/>
          <pc:sldMk cId="3197206016" sldId="535"/>
        </pc:sldMkLst>
        <pc:spChg chg="mod">
          <ac:chgData name="Ashraf Alraie" userId="1dfc2808-a7c6-4a5e-a0f4-75990d76e384" providerId="ADAL" clId="{90C5AC83-FB37-40E4-9571-4C5FFF68FC00}" dt="2024-01-24T09:42:34.331" v="510" actId="255"/>
          <ac:spMkLst>
            <pc:docMk/>
            <pc:sldMk cId="3197206016" sldId="535"/>
            <ac:spMk id="24" creationId="{00000000-0000-0000-0000-000000000000}"/>
          </ac:spMkLst>
        </pc:spChg>
      </pc:sldChg>
      <pc:sldChg chg="modSp add mod">
        <pc:chgData name="Ashraf Alraie" userId="1dfc2808-a7c6-4a5e-a0f4-75990d76e384" providerId="ADAL" clId="{90C5AC83-FB37-40E4-9571-4C5FFF68FC00}" dt="2024-01-24T09:42:46.159" v="512" actId="255"/>
        <pc:sldMkLst>
          <pc:docMk/>
          <pc:sldMk cId="3415613029" sldId="536"/>
        </pc:sldMkLst>
        <pc:spChg chg="mod">
          <ac:chgData name="Ashraf Alraie" userId="1dfc2808-a7c6-4a5e-a0f4-75990d76e384" providerId="ADAL" clId="{90C5AC83-FB37-40E4-9571-4C5FFF68FC00}" dt="2024-01-24T09:42:46.159" v="512" actId="255"/>
          <ac:spMkLst>
            <pc:docMk/>
            <pc:sldMk cId="3415613029" sldId="536"/>
            <ac:spMk id="24" creationId="{00000000-0000-0000-0000-000000000000}"/>
          </ac:spMkLst>
        </pc:spChg>
      </pc:sldChg>
      <pc:sldChg chg="addSp delSp modSp new mod setBg">
        <pc:chgData name="Ashraf Alraie" userId="1dfc2808-a7c6-4a5e-a0f4-75990d76e384" providerId="ADAL" clId="{90C5AC83-FB37-40E4-9571-4C5FFF68FC00}" dt="2024-01-17T06:08:21.222" v="359" actId="26606"/>
        <pc:sldMkLst>
          <pc:docMk/>
          <pc:sldMk cId="1529613239" sldId="537"/>
        </pc:sldMkLst>
        <pc:spChg chg="add">
          <ac:chgData name="Ashraf Alraie" userId="1dfc2808-a7c6-4a5e-a0f4-75990d76e384" providerId="ADAL" clId="{90C5AC83-FB37-40E4-9571-4C5FFF68FC00}" dt="2024-01-17T06:08:21.222" v="359" actId="26606"/>
          <ac:spMkLst>
            <pc:docMk/>
            <pc:sldMk cId="1529613239" sldId="537"/>
            <ac:spMk id="2054" creationId="{AB8C311F-7253-4AED-9701-7FC0708C41C7}"/>
          </ac:spMkLst>
        </pc:spChg>
        <pc:spChg chg="add del">
          <ac:chgData name="Ashraf Alraie" userId="1dfc2808-a7c6-4a5e-a0f4-75990d76e384" providerId="ADAL" clId="{90C5AC83-FB37-40E4-9571-4C5FFF68FC00}" dt="2024-01-17T06:07:02.250" v="355" actId="26606"/>
          <ac:spMkLst>
            <pc:docMk/>
            <pc:sldMk cId="1529613239" sldId="537"/>
            <ac:spMk id="2055" creationId="{AB8C311F-7253-4AED-9701-7FC0708C41C7}"/>
          </ac:spMkLst>
        </pc:spChg>
        <pc:spChg chg="add">
          <ac:chgData name="Ashraf Alraie" userId="1dfc2808-a7c6-4a5e-a0f4-75990d76e384" providerId="ADAL" clId="{90C5AC83-FB37-40E4-9571-4C5FFF68FC00}" dt="2024-01-17T06:08:21.222" v="359" actId="26606"/>
          <ac:spMkLst>
            <pc:docMk/>
            <pc:sldMk cId="1529613239" sldId="537"/>
            <ac:spMk id="2056" creationId="{E2384209-CB15-4CDF-9D31-C44FD9A3F20D}"/>
          </ac:spMkLst>
        </pc:spChg>
        <pc:spChg chg="add del">
          <ac:chgData name="Ashraf Alraie" userId="1dfc2808-a7c6-4a5e-a0f4-75990d76e384" providerId="ADAL" clId="{90C5AC83-FB37-40E4-9571-4C5FFF68FC00}" dt="2024-01-17T06:07:02.250" v="355" actId="26606"/>
          <ac:spMkLst>
            <pc:docMk/>
            <pc:sldMk cId="1529613239" sldId="537"/>
            <ac:spMk id="2057" creationId="{E2384209-CB15-4CDF-9D31-C44FD9A3F20D}"/>
          </ac:spMkLst>
        </pc:spChg>
        <pc:spChg chg="add">
          <ac:chgData name="Ashraf Alraie" userId="1dfc2808-a7c6-4a5e-a0f4-75990d76e384" providerId="ADAL" clId="{90C5AC83-FB37-40E4-9571-4C5FFF68FC00}" dt="2024-01-17T06:08:21.222" v="359" actId="26606"/>
          <ac:spMkLst>
            <pc:docMk/>
            <pc:sldMk cId="1529613239" sldId="537"/>
            <ac:spMk id="2058" creationId="{2633B3B5-CC90-43F0-8714-D31D1F3F0209}"/>
          </ac:spMkLst>
        </pc:spChg>
        <pc:spChg chg="add del">
          <ac:chgData name="Ashraf Alraie" userId="1dfc2808-a7c6-4a5e-a0f4-75990d76e384" providerId="ADAL" clId="{90C5AC83-FB37-40E4-9571-4C5FFF68FC00}" dt="2024-01-17T06:07:02.250" v="355" actId="26606"/>
          <ac:spMkLst>
            <pc:docMk/>
            <pc:sldMk cId="1529613239" sldId="537"/>
            <ac:spMk id="2059" creationId="{2633B3B5-CC90-43F0-8714-D31D1F3F0209}"/>
          </ac:spMkLst>
        </pc:spChg>
        <pc:spChg chg="add">
          <ac:chgData name="Ashraf Alraie" userId="1dfc2808-a7c6-4a5e-a0f4-75990d76e384" providerId="ADAL" clId="{90C5AC83-FB37-40E4-9571-4C5FFF68FC00}" dt="2024-01-17T06:08:21.222" v="359" actId="26606"/>
          <ac:spMkLst>
            <pc:docMk/>
            <pc:sldMk cId="1529613239" sldId="537"/>
            <ac:spMk id="2060" creationId="{A8D57A06-A426-446D-B02C-A2DC6B62E45E}"/>
          </ac:spMkLst>
        </pc:spChg>
        <pc:spChg chg="add del">
          <ac:chgData name="Ashraf Alraie" userId="1dfc2808-a7c6-4a5e-a0f4-75990d76e384" providerId="ADAL" clId="{90C5AC83-FB37-40E4-9571-4C5FFF68FC00}" dt="2024-01-17T06:07:02.250" v="355" actId="26606"/>
          <ac:spMkLst>
            <pc:docMk/>
            <pc:sldMk cId="1529613239" sldId="537"/>
            <ac:spMk id="2061" creationId="{A8D57A06-A426-446D-B02C-A2DC6B62E45E}"/>
          </ac:spMkLst>
        </pc:spChg>
        <pc:spChg chg="add del">
          <ac:chgData name="Ashraf Alraie" userId="1dfc2808-a7c6-4a5e-a0f4-75990d76e384" providerId="ADAL" clId="{90C5AC83-FB37-40E4-9571-4C5FFF68FC00}" dt="2024-01-17T06:07:14.382" v="357" actId="26606"/>
          <ac:spMkLst>
            <pc:docMk/>
            <pc:sldMk cId="1529613239" sldId="537"/>
            <ac:spMk id="2063" creationId="{AB8C311F-7253-4AED-9701-7FC0708C41C7}"/>
          </ac:spMkLst>
        </pc:spChg>
        <pc:spChg chg="add del">
          <ac:chgData name="Ashraf Alraie" userId="1dfc2808-a7c6-4a5e-a0f4-75990d76e384" providerId="ADAL" clId="{90C5AC83-FB37-40E4-9571-4C5FFF68FC00}" dt="2024-01-17T06:07:14.382" v="357" actId="26606"/>
          <ac:spMkLst>
            <pc:docMk/>
            <pc:sldMk cId="1529613239" sldId="537"/>
            <ac:spMk id="2064" creationId="{FD073016-B734-483B-8953-5BADEE145112}"/>
          </ac:spMkLst>
        </pc:spChg>
        <pc:spChg chg="add del">
          <ac:chgData name="Ashraf Alraie" userId="1dfc2808-a7c6-4a5e-a0f4-75990d76e384" providerId="ADAL" clId="{90C5AC83-FB37-40E4-9571-4C5FFF68FC00}" dt="2024-01-17T06:07:14.382" v="357" actId="26606"/>
          <ac:spMkLst>
            <pc:docMk/>
            <pc:sldMk cId="1529613239" sldId="537"/>
            <ac:spMk id="2065" creationId="{90A7EAB6-59D3-4325-8DE6-E0CA4009CE53}"/>
          </ac:spMkLst>
        </pc:spChg>
        <pc:spChg chg="add del">
          <ac:chgData name="Ashraf Alraie" userId="1dfc2808-a7c6-4a5e-a0f4-75990d76e384" providerId="ADAL" clId="{90C5AC83-FB37-40E4-9571-4C5FFF68FC00}" dt="2024-01-17T06:07:14.382" v="357" actId="26606"/>
          <ac:spMkLst>
            <pc:docMk/>
            <pc:sldMk cId="1529613239" sldId="537"/>
            <ac:spMk id="2066" creationId="{A8D57A06-A426-446D-B02C-A2DC6B62E45E}"/>
          </ac:spMkLst>
        </pc:spChg>
        <pc:picChg chg="add mod">
          <ac:chgData name="Ashraf Alraie" userId="1dfc2808-a7c6-4a5e-a0f4-75990d76e384" providerId="ADAL" clId="{90C5AC83-FB37-40E4-9571-4C5FFF68FC00}" dt="2024-01-17T06:07:14.382" v="357" actId="26606"/>
          <ac:picMkLst>
            <pc:docMk/>
            <pc:sldMk cId="1529613239" sldId="537"/>
            <ac:picMk id="2050" creationId="{6DFB4B5B-7993-C7FC-B647-D0A2365AD76B}"/>
          </ac:picMkLst>
        </pc:picChg>
        <pc:picChg chg="add mod">
          <ac:chgData name="Ashraf Alraie" userId="1dfc2808-a7c6-4a5e-a0f4-75990d76e384" providerId="ADAL" clId="{90C5AC83-FB37-40E4-9571-4C5FFF68FC00}" dt="2024-01-17T06:08:21.222" v="359" actId="26606"/>
          <ac:picMkLst>
            <pc:docMk/>
            <pc:sldMk cId="1529613239" sldId="537"/>
            <ac:picMk id="2052" creationId="{C76E01C8-728C-F456-E701-4218C6283E35}"/>
          </ac:picMkLst>
        </pc:picChg>
      </pc:sldChg>
      <pc:sldChg chg="addSp delSp modSp new mod setBg">
        <pc:chgData name="Ashraf Alraie" userId="1dfc2808-a7c6-4a5e-a0f4-75990d76e384" providerId="ADAL" clId="{90C5AC83-FB37-40E4-9571-4C5FFF68FC00}" dt="2024-01-17T06:10:09.743" v="371" actId="26606"/>
        <pc:sldMkLst>
          <pc:docMk/>
          <pc:sldMk cId="2720001638" sldId="538"/>
        </pc:sldMkLst>
        <pc:spChg chg="add del">
          <ac:chgData name="Ashraf Alraie" userId="1dfc2808-a7c6-4a5e-a0f4-75990d76e384" providerId="ADAL" clId="{90C5AC83-FB37-40E4-9571-4C5FFF68FC00}" dt="2024-01-17T06:10:09.734" v="370" actId="26606"/>
          <ac:spMkLst>
            <pc:docMk/>
            <pc:sldMk cId="2720001638" sldId="538"/>
            <ac:spMk id="3078" creationId="{AB8C311F-7253-4AED-9701-7FC0708C41C7}"/>
          </ac:spMkLst>
        </pc:spChg>
        <pc:spChg chg="add del">
          <ac:chgData name="Ashraf Alraie" userId="1dfc2808-a7c6-4a5e-a0f4-75990d76e384" providerId="ADAL" clId="{90C5AC83-FB37-40E4-9571-4C5FFF68FC00}" dt="2024-01-17T06:09:52.291" v="367" actId="26606"/>
          <ac:spMkLst>
            <pc:docMk/>
            <pc:sldMk cId="2720001638" sldId="538"/>
            <ac:spMk id="3079" creationId="{8950AD4C-6AF3-49F8-94E1-DBCAFB39478B}"/>
          </ac:spMkLst>
        </pc:spChg>
        <pc:spChg chg="add del">
          <ac:chgData name="Ashraf Alraie" userId="1dfc2808-a7c6-4a5e-a0f4-75990d76e384" providerId="ADAL" clId="{90C5AC83-FB37-40E4-9571-4C5FFF68FC00}" dt="2024-01-17T06:10:09.734" v="370" actId="26606"/>
          <ac:spMkLst>
            <pc:docMk/>
            <pc:sldMk cId="2720001638" sldId="538"/>
            <ac:spMk id="3080" creationId="{E2384209-CB15-4CDF-9D31-C44FD9A3F20D}"/>
          </ac:spMkLst>
        </pc:spChg>
        <pc:spChg chg="add del">
          <ac:chgData name="Ashraf Alraie" userId="1dfc2808-a7c6-4a5e-a0f4-75990d76e384" providerId="ADAL" clId="{90C5AC83-FB37-40E4-9571-4C5FFF68FC00}" dt="2024-01-17T06:09:52.291" v="367" actId="26606"/>
          <ac:spMkLst>
            <pc:docMk/>
            <pc:sldMk cId="2720001638" sldId="538"/>
            <ac:spMk id="3081" creationId="{2F0E00C3-4613-415F-BE3A-78FBAD9061C0}"/>
          </ac:spMkLst>
        </pc:spChg>
        <pc:spChg chg="add del">
          <ac:chgData name="Ashraf Alraie" userId="1dfc2808-a7c6-4a5e-a0f4-75990d76e384" providerId="ADAL" clId="{90C5AC83-FB37-40E4-9571-4C5FFF68FC00}" dt="2024-01-17T06:10:09.734" v="370" actId="26606"/>
          <ac:spMkLst>
            <pc:docMk/>
            <pc:sldMk cId="2720001638" sldId="538"/>
            <ac:spMk id="3082" creationId="{2633B3B5-CC90-43F0-8714-D31D1F3F0209}"/>
          </ac:spMkLst>
        </pc:spChg>
        <pc:spChg chg="add del">
          <ac:chgData name="Ashraf Alraie" userId="1dfc2808-a7c6-4a5e-a0f4-75990d76e384" providerId="ADAL" clId="{90C5AC83-FB37-40E4-9571-4C5FFF68FC00}" dt="2024-01-17T06:09:52.291" v="367" actId="26606"/>
          <ac:spMkLst>
            <pc:docMk/>
            <pc:sldMk cId="2720001638" sldId="538"/>
            <ac:spMk id="3083" creationId="{8DBEAE55-3EA1-41D7-A212-5F7D8986C1F2}"/>
          </ac:spMkLst>
        </pc:spChg>
        <pc:spChg chg="add del">
          <ac:chgData name="Ashraf Alraie" userId="1dfc2808-a7c6-4a5e-a0f4-75990d76e384" providerId="ADAL" clId="{90C5AC83-FB37-40E4-9571-4C5FFF68FC00}" dt="2024-01-17T06:09:52.291" v="367" actId="26606"/>
          <ac:spMkLst>
            <pc:docMk/>
            <pc:sldMk cId="2720001638" sldId="538"/>
            <ac:spMk id="3085" creationId="{CFC5F0E7-644F-4101-BE72-12825CF537E7}"/>
          </ac:spMkLst>
        </pc:spChg>
        <pc:spChg chg="add del">
          <ac:chgData name="Ashraf Alraie" userId="1dfc2808-a7c6-4a5e-a0f4-75990d76e384" providerId="ADAL" clId="{90C5AC83-FB37-40E4-9571-4C5FFF68FC00}" dt="2024-01-17T06:10:09.734" v="370" actId="26606"/>
          <ac:spMkLst>
            <pc:docMk/>
            <pc:sldMk cId="2720001638" sldId="538"/>
            <ac:spMk id="3087" creationId="{A8D57A06-A426-446D-B02C-A2DC6B62E45E}"/>
          </ac:spMkLst>
        </pc:spChg>
        <pc:spChg chg="add">
          <ac:chgData name="Ashraf Alraie" userId="1dfc2808-a7c6-4a5e-a0f4-75990d76e384" providerId="ADAL" clId="{90C5AC83-FB37-40E4-9571-4C5FFF68FC00}" dt="2024-01-17T06:10:09.743" v="371" actId="26606"/>
          <ac:spMkLst>
            <pc:docMk/>
            <pc:sldMk cId="2720001638" sldId="538"/>
            <ac:spMk id="3089" creationId="{AB8C311F-7253-4AED-9701-7FC0708C41C7}"/>
          </ac:spMkLst>
        </pc:spChg>
        <pc:spChg chg="add">
          <ac:chgData name="Ashraf Alraie" userId="1dfc2808-a7c6-4a5e-a0f4-75990d76e384" providerId="ADAL" clId="{90C5AC83-FB37-40E4-9571-4C5FFF68FC00}" dt="2024-01-17T06:10:09.743" v="371" actId="26606"/>
          <ac:spMkLst>
            <pc:docMk/>
            <pc:sldMk cId="2720001638" sldId="538"/>
            <ac:spMk id="3090" creationId="{E2384209-CB15-4CDF-9D31-C44FD9A3F20D}"/>
          </ac:spMkLst>
        </pc:spChg>
        <pc:spChg chg="add">
          <ac:chgData name="Ashraf Alraie" userId="1dfc2808-a7c6-4a5e-a0f4-75990d76e384" providerId="ADAL" clId="{90C5AC83-FB37-40E4-9571-4C5FFF68FC00}" dt="2024-01-17T06:10:09.743" v="371" actId="26606"/>
          <ac:spMkLst>
            <pc:docMk/>
            <pc:sldMk cId="2720001638" sldId="538"/>
            <ac:spMk id="3091" creationId="{2633B3B5-CC90-43F0-8714-D31D1F3F0209}"/>
          </ac:spMkLst>
        </pc:spChg>
        <pc:spChg chg="add">
          <ac:chgData name="Ashraf Alraie" userId="1dfc2808-a7c6-4a5e-a0f4-75990d76e384" providerId="ADAL" clId="{90C5AC83-FB37-40E4-9571-4C5FFF68FC00}" dt="2024-01-17T06:10:09.743" v="371" actId="26606"/>
          <ac:spMkLst>
            <pc:docMk/>
            <pc:sldMk cId="2720001638" sldId="538"/>
            <ac:spMk id="3092" creationId="{A8D57A06-A426-446D-B02C-A2DC6B62E45E}"/>
          </ac:spMkLst>
        </pc:spChg>
        <pc:picChg chg="add mod">
          <ac:chgData name="Ashraf Alraie" userId="1dfc2808-a7c6-4a5e-a0f4-75990d76e384" providerId="ADAL" clId="{90C5AC83-FB37-40E4-9571-4C5FFF68FC00}" dt="2024-01-17T06:09:52.291" v="367" actId="26606"/>
          <ac:picMkLst>
            <pc:docMk/>
            <pc:sldMk cId="2720001638" sldId="538"/>
            <ac:picMk id="3074" creationId="{7D46E1BB-F89D-6EA5-EE21-76804129097B}"/>
          </ac:picMkLst>
        </pc:picChg>
        <pc:picChg chg="add mod">
          <ac:chgData name="Ashraf Alraie" userId="1dfc2808-a7c6-4a5e-a0f4-75990d76e384" providerId="ADAL" clId="{90C5AC83-FB37-40E4-9571-4C5FFF68FC00}" dt="2024-01-17T06:10:09.743" v="371" actId="26606"/>
          <ac:picMkLst>
            <pc:docMk/>
            <pc:sldMk cId="2720001638" sldId="538"/>
            <ac:picMk id="3076" creationId="{29CE43B0-44B3-0AED-BF04-C0EC211C4AEC}"/>
          </ac:picMkLst>
        </pc:picChg>
      </pc:sldChg>
      <pc:sldChg chg="modSp add mod">
        <pc:chgData name="Ashraf Alraie" userId="1dfc2808-a7c6-4a5e-a0f4-75990d76e384" providerId="ADAL" clId="{90C5AC83-FB37-40E4-9571-4C5FFF68FC00}" dt="2024-01-24T09:39:20.998" v="467" actId="2711"/>
        <pc:sldMkLst>
          <pc:docMk/>
          <pc:sldMk cId="3735994114" sldId="539"/>
        </pc:sldMkLst>
        <pc:spChg chg="mod">
          <ac:chgData name="Ashraf Alraie" userId="1dfc2808-a7c6-4a5e-a0f4-75990d76e384" providerId="ADAL" clId="{90C5AC83-FB37-40E4-9571-4C5FFF68FC00}" dt="2024-01-24T09:39:20.998" v="467" actId="2711"/>
          <ac:spMkLst>
            <pc:docMk/>
            <pc:sldMk cId="3735994114" sldId="539"/>
            <ac:spMk id="31" creationId="{00000000-0000-0000-0000-000000000000}"/>
          </ac:spMkLst>
        </pc:spChg>
      </pc:sldChg>
      <pc:sldChg chg="modSp add mod">
        <pc:chgData name="Ashraf Alraie" userId="1dfc2808-a7c6-4a5e-a0f4-75990d76e384" providerId="ADAL" clId="{90C5AC83-FB37-40E4-9571-4C5FFF68FC00}" dt="2024-01-24T09:43:57.417" v="526" actId="255"/>
        <pc:sldMkLst>
          <pc:docMk/>
          <pc:sldMk cId="3948953770" sldId="540"/>
        </pc:sldMkLst>
        <pc:spChg chg="mod">
          <ac:chgData name="Ashraf Alraie" userId="1dfc2808-a7c6-4a5e-a0f4-75990d76e384" providerId="ADAL" clId="{90C5AC83-FB37-40E4-9571-4C5FFF68FC00}" dt="2024-01-24T09:43:57.417" v="526" actId="255"/>
          <ac:spMkLst>
            <pc:docMk/>
            <pc:sldMk cId="3948953770" sldId="540"/>
            <ac:spMk id="7" creationId="{12BC4BD8-85AC-37F5-7395-9A2DF8EC079C}"/>
          </ac:spMkLst>
        </pc:spChg>
        <pc:spChg chg="mod">
          <ac:chgData name="Ashraf Alraie" userId="1dfc2808-a7c6-4a5e-a0f4-75990d76e384" providerId="ADAL" clId="{90C5AC83-FB37-40E4-9571-4C5FFF68FC00}" dt="2024-01-24T09:43:49.520" v="524" actId="255"/>
          <ac:spMkLst>
            <pc:docMk/>
            <pc:sldMk cId="3948953770" sldId="540"/>
            <ac:spMk id="41" creationId="{00000000-0000-0000-0000-000000000000}"/>
          </ac:spMkLst>
        </pc:spChg>
      </pc:sldChg>
      <pc:sldChg chg="modSp add mod">
        <pc:chgData name="Ashraf Alraie" userId="1dfc2808-a7c6-4a5e-a0f4-75990d76e384" providerId="ADAL" clId="{90C5AC83-FB37-40E4-9571-4C5FFF68FC00}" dt="2024-01-24T09:44:09.587" v="528" actId="1076"/>
        <pc:sldMkLst>
          <pc:docMk/>
          <pc:sldMk cId="1284265097" sldId="541"/>
        </pc:sldMkLst>
        <pc:spChg chg="mod">
          <ac:chgData name="Ashraf Alraie" userId="1dfc2808-a7c6-4a5e-a0f4-75990d76e384" providerId="ADAL" clId="{90C5AC83-FB37-40E4-9571-4C5FFF68FC00}" dt="2024-01-24T09:44:09.587" v="528" actId="1076"/>
          <ac:spMkLst>
            <pc:docMk/>
            <pc:sldMk cId="1284265097" sldId="541"/>
            <ac:spMk id="24" creationId="{00000000-0000-0000-0000-000000000000}"/>
          </ac:spMkLst>
        </pc:spChg>
      </pc:sldChg>
      <pc:sldChg chg="modSp add mod">
        <pc:chgData name="Ashraf Alraie" userId="1dfc2808-a7c6-4a5e-a0f4-75990d76e384" providerId="ADAL" clId="{90C5AC83-FB37-40E4-9571-4C5FFF68FC00}" dt="2024-01-24T09:45:37.838" v="530" actId="255"/>
        <pc:sldMkLst>
          <pc:docMk/>
          <pc:sldMk cId="4116795575" sldId="542"/>
        </pc:sldMkLst>
        <pc:spChg chg="mod">
          <ac:chgData name="Ashraf Alraie" userId="1dfc2808-a7c6-4a5e-a0f4-75990d76e384" providerId="ADAL" clId="{90C5AC83-FB37-40E4-9571-4C5FFF68FC00}" dt="2024-01-24T09:45:37.838" v="530" actId="255"/>
          <ac:spMkLst>
            <pc:docMk/>
            <pc:sldMk cId="4116795575" sldId="542"/>
            <ac:spMk id="24" creationId="{00000000-0000-0000-0000-000000000000}"/>
          </ac:spMkLst>
        </pc:spChg>
      </pc:sldChg>
      <pc:sldChg chg="modSp add mod">
        <pc:chgData name="Ashraf Alraie" userId="1dfc2808-a7c6-4a5e-a0f4-75990d76e384" providerId="ADAL" clId="{90C5AC83-FB37-40E4-9571-4C5FFF68FC00}" dt="2024-01-24T09:45:48.786" v="532" actId="2711"/>
        <pc:sldMkLst>
          <pc:docMk/>
          <pc:sldMk cId="3864698668" sldId="543"/>
        </pc:sldMkLst>
        <pc:spChg chg="mod">
          <ac:chgData name="Ashraf Alraie" userId="1dfc2808-a7c6-4a5e-a0f4-75990d76e384" providerId="ADAL" clId="{90C5AC83-FB37-40E4-9571-4C5FFF68FC00}" dt="2024-01-24T09:45:48.786" v="532" actId="2711"/>
          <ac:spMkLst>
            <pc:docMk/>
            <pc:sldMk cId="3864698668" sldId="543"/>
            <ac:spMk id="24" creationId="{00000000-0000-0000-0000-000000000000}"/>
          </ac:spMkLst>
        </pc:spChg>
      </pc:sldChg>
      <pc:sldChg chg="modSp add mod">
        <pc:chgData name="Ashraf Alraie" userId="1dfc2808-a7c6-4a5e-a0f4-75990d76e384" providerId="ADAL" clId="{90C5AC83-FB37-40E4-9571-4C5FFF68FC00}" dt="2024-01-24T09:46:05.384" v="537" actId="1076"/>
        <pc:sldMkLst>
          <pc:docMk/>
          <pc:sldMk cId="2221961956" sldId="544"/>
        </pc:sldMkLst>
        <pc:spChg chg="mod">
          <ac:chgData name="Ashraf Alraie" userId="1dfc2808-a7c6-4a5e-a0f4-75990d76e384" providerId="ADAL" clId="{90C5AC83-FB37-40E4-9571-4C5FFF68FC00}" dt="2024-01-24T09:46:05.384" v="537" actId="1076"/>
          <ac:spMkLst>
            <pc:docMk/>
            <pc:sldMk cId="2221961956" sldId="544"/>
            <ac:spMk id="24" creationId="{00000000-0000-0000-0000-000000000000}"/>
          </ac:spMkLst>
        </pc:spChg>
        <pc:spChg chg="mod">
          <ac:chgData name="Ashraf Alraie" userId="1dfc2808-a7c6-4a5e-a0f4-75990d76e384" providerId="ADAL" clId="{90C5AC83-FB37-40E4-9571-4C5FFF68FC00}" dt="2024-01-24T09:46:03.027" v="536" actId="1076"/>
          <ac:spMkLst>
            <pc:docMk/>
            <pc:sldMk cId="2221961956" sldId="544"/>
            <ac:spMk id="25" creationId="{00000000-0000-0000-0000-000000000000}"/>
          </ac:spMkLst>
        </pc:spChg>
      </pc:sldChg>
      <pc:sldChg chg="modSp add mod">
        <pc:chgData name="Ashraf Alraie" userId="1dfc2808-a7c6-4a5e-a0f4-75990d76e384" providerId="ADAL" clId="{90C5AC83-FB37-40E4-9571-4C5FFF68FC00}" dt="2024-01-24T09:46:15.729" v="539" actId="255"/>
        <pc:sldMkLst>
          <pc:docMk/>
          <pc:sldMk cId="2261231216" sldId="545"/>
        </pc:sldMkLst>
        <pc:spChg chg="mod">
          <ac:chgData name="Ashraf Alraie" userId="1dfc2808-a7c6-4a5e-a0f4-75990d76e384" providerId="ADAL" clId="{90C5AC83-FB37-40E4-9571-4C5FFF68FC00}" dt="2024-01-24T09:46:15.729" v="539" actId="255"/>
          <ac:spMkLst>
            <pc:docMk/>
            <pc:sldMk cId="2261231216" sldId="545"/>
            <ac:spMk id="24" creationId="{00000000-0000-0000-0000-000000000000}"/>
          </ac:spMkLst>
        </pc:spChg>
      </pc:sldChg>
      <pc:sldChg chg="modSp add mod">
        <pc:chgData name="Ashraf Alraie" userId="1dfc2808-a7c6-4a5e-a0f4-75990d76e384" providerId="ADAL" clId="{90C5AC83-FB37-40E4-9571-4C5FFF68FC00}" dt="2024-01-24T09:46:54.753" v="541" actId="255"/>
        <pc:sldMkLst>
          <pc:docMk/>
          <pc:sldMk cId="3886274490" sldId="546"/>
        </pc:sldMkLst>
        <pc:spChg chg="mod">
          <ac:chgData name="Ashraf Alraie" userId="1dfc2808-a7c6-4a5e-a0f4-75990d76e384" providerId="ADAL" clId="{90C5AC83-FB37-40E4-9571-4C5FFF68FC00}" dt="2024-01-24T09:46:54.753" v="541" actId="255"/>
          <ac:spMkLst>
            <pc:docMk/>
            <pc:sldMk cId="3886274490" sldId="546"/>
            <ac:spMk id="7" creationId="{12BC4BD8-85AC-37F5-7395-9A2DF8EC079C}"/>
          </ac:spMkLst>
        </pc:spChg>
        <pc:spChg chg="mod">
          <ac:chgData name="Ashraf Alraie" userId="1dfc2808-a7c6-4a5e-a0f4-75990d76e384" providerId="ADAL" clId="{90C5AC83-FB37-40E4-9571-4C5FFF68FC00}" dt="2024-01-24T09:46:45.676" v="540" actId="255"/>
          <ac:spMkLst>
            <pc:docMk/>
            <pc:sldMk cId="3886274490" sldId="546"/>
            <ac:spMk id="41" creationId="{00000000-0000-0000-0000-000000000000}"/>
          </ac:spMkLst>
        </pc:spChg>
      </pc:sldChg>
      <pc:sldChg chg="modSp add mod">
        <pc:chgData name="Ashraf Alraie" userId="1dfc2808-a7c6-4a5e-a0f4-75990d76e384" providerId="ADAL" clId="{90C5AC83-FB37-40E4-9571-4C5FFF68FC00}" dt="2024-01-18T07:38:41.586" v="419" actId="1076"/>
        <pc:sldMkLst>
          <pc:docMk/>
          <pc:sldMk cId="2915790956" sldId="547"/>
        </pc:sldMkLst>
        <pc:spChg chg="mod">
          <ac:chgData name="Ashraf Alraie" userId="1dfc2808-a7c6-4a5e-a0f4-75990d76e384" providerId="ADAL" clId="{90C5AC83-FB37-40E4-9571-4C5FFF68FC00}" dt="2024-01-18T07:38:41.586" v="419" actId="1076"/>
          <ac:spMkLst>
            <pc:docMk/>
            <pc:sldMk cId="2915790956" sldId="547"/>
            <ac:spMk id="24" creationId="{00000000-0000-0000-0000-000000000000}"/>
          </ac:spMkLst>
        </pc:spChg>
      </pc:sldChg>
      <pc:sldChg chg="modSp add del mod">
        <pc:chgData name="Ashraf Alraie" userId="1dfc2808-a7c6-4a5e-a0f4-75990d76e384" providerId="ADAL" clId="{90C5AC83-FB37-40E4-9571-4C5FFF68FC00}" dt="2024-01-18T07:41:13.916" v="431" actId="47"/>
        <pc:sldMkLst>
          <pc:docMk/>
          <pc:sldMk cId="1517440253" sldId="548"/>
        </pc:sldMkLst>
        <pc:spChg chg="mod">
          <ac:chgData name="Ashraf Alraie" userId="1dfc2808-a7c6-4a5e-a0f4-75990d76e384" providerId="ADAL" clId="{90C5AC83-FB37-40E4-9571-4C5FFF68FC00}" dt="2024-01-18T07:40:10.090" v="426" actId="1076"/>
          <ac:spMkLst>
            <pc:docMk/>
            <pc:sldMk cId="1517440253" sldId="548"/>
            <ac:spMk id="24" creationId="{00000000-0000-0000-0000-000000000000}"/>
          </ac:spMkLst>
        </pc:spChg>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pChg chg="mod">
          <ac:chgData name="Ashraf Alraie" userId="1dfc2808-a7c6-4a5e-a0f4-75990d76e384" providerId="ADAL" clId="{90C5AC83-FB37-40E4-9571-4C5FFF68FC00}" dt="2024-01-18T07:39:00.280" v="421"/>
          <ac:spMkLst>
            <pc:docMk/>
            <pc:sldMk cId="403846212" sldId="552"/>
            <ac:spMk id="24" creationId="{00000000-0000-0000-0000-000000000000}"/>
          </ac:spMkLst>
        </pc:spChg>
      </pc:sldChg>
      <pc:sldChg chg="modSp add mod">
        <pc:chgData name="Ashraf Alraie" userId="1dfc2808-a7c6-4a5e-a0f4-75990d76e384" providerId="ADAL" clId="{90C5AC83-FB37-40E4-9571-4C5FFF68FC00}" dt="2024-01-18T07:39:22.021" v="423"/>
        <pc:sldMkLst>
          <pc:docMk/>
          <pc:sldMk cId="1161013103" sldId="553"/>
        </pc:sldMkLst>
        <pc:spChg chg="mod">
          <ac:chgData name="Ashraf Alraie" userId="1dfc2808-a7c6-4a5e-a0f4-75990d76e384" providerId="ADAL" clId="{90C5AC83-FB37-40E4-9571-4C5FFF68FC00}" dt="2024-01-18T07:39:22.021" v="423"/>
          <ac:spMkLst>
            <pc:docMk/>
            <pc:sldMk cId="1161013103" sldId="553"/>
            <ac:spMk id="24" creationId="{00000000-0000-0000-0000-000000000000}"/>
          </ac:spMkLst>
        </pc:spChg>
      </pc:sldChg>
      <pc:sldChg chg="modSp add mod">
        <pc:chgData name="Ashraf Alraie" userId="1dfc2808-a7c6-4a5e-a0f4-75990d76e384" providerId="ADAL" clId="{90C5AC83-FB37-40E4-9571-4C5FFF68FC00}" dt="2024-01-18T07:39:51.528" v="425"/>
        <pc:sldMkLst>
          <pc:docMk/>
          <pc:sldMk cId="865656332" sldId="554"/>
        </pc:sldMkLst>
        <pc:spChg chg="mod">
          <ac:chgData name="Ashraf Alraie" userId="1dfc2808-a7c6-4a5e-a0f4-75990d76e384" providerId="ADAL" clId="{90C5AC83-FB37-40E4-9571-4C5FFF68FC00}" dt="2024-01-18T07:39:51.528" v="425"/>
          <ac:spMkLst>
            <pc:docMk/>
            <pc:sldMk cId="865656332" sldId="554"/>
            <ac:spMk id="24" creationId="{00000000-0000-0000-0000-000000000000}"/>
          </ac:spMkLst>
        </pc:spChg>
      </pc:sldChg>
      <pc:sldChg chg="modSp add mod">
        <pc:chgData name="Ashraf Alraie" userId="1dfc2808-a7c6-4a5e-a0f4-75990d76e384" providerId="ADAL" clId="{90C5AC83-FB37-40E4-9571-4C5FFF68FC00}" dt="2024-01-18T07:40:44.604" v="428"/>
        <pc:sldMkLst>
          <pc:docMk/>
          <pc:sldMk cId="1941087753" sldId="555"/>
        </pc:sldMkLst>
        <pc:spChg chg="mod">
          <ac:chgData name="Ashraf Alraie" userId="1dfc2808-a7c6-4a5e-a0f4-75990d76e384" providerId="ADAL" clId="{90C5AC83-FB37-40E4-9571-4C5FFF68FC00}" dt="2024-01-18T07:40:44.604" v="428"/>
          <ac:spMkLst>
            <pc:docMk/>
            <pc:sldMk cId="1941087753" sldId="555"/>
            <ac:spMk id="24" creationId="{00000000-0000-0000-0000-000000000000}"/>
          </ac:spMkLst>
        </pc:spChg>
      </pc:sldChg>
      <pc:sldChg chg="modSp add mod">
        <pc:chgData name="Ashraf Alraie" userId="1dfc2808-a7c6-4a5e-a0f4-75990d76e384" providerId="ADAL" clId="{90C5AC83-FB37-40E4-9571-4C5FFF68FC00}" dt="2024-01-18T07:41:08.468" v="430"/>
        <pc:sldMkLst>
          <pc:docMk/>
          <pc:sldMk cId="2112708014" sldId="556"/>
        </pc:sldMkLst>
        <pc:spChg chg="mod">
          <ac:chgData name="Ashraf Alraie" userId="1dfc2808-a7c6-4a5e-a0f4-75990d76e384" providerId="ADAL" clId="{90C5AC83-FB37-40E4-9571-4C5FFF68FC00}" dt="2024-01-18T07:41:08.468" v="430"/>
          <ac:spMkLst>
            <pc:docMk/>
            <pc:sldMk cId="2112708014" sldId="556"/>
            <ac:spMk id="24" creationId="{00000000-0000-0000-0000-000000000000}"/>
          </ac:spMkLst>
        </pc:spChg>
      </pc:sldChg>
      <pc:sldChg chg="modSp add mod">
        <pc:chgData name="Ashraf Alraie" userId="1dfc2808-a7c6-4a5e-a0f4-75990d76e384" providerId="ADAL" clId="{90C5AC83-FB37-40E4-9571-4C5FFF68FC00}" dt="2024-01-18T07:45:40.535" v="443" actId="1076"/>
        <pc:sldMkLst>
          <pc:docMk/>
          <pc:sldMk cId="2066495990" sldId="557"/>
        </pc:sldMkLst>
        <pc:spChg chg="mod">
          <ac:chgData name="Ashraf Alraie" userId="1dfc2808-a7c6-4a5e-a0f4-75990d76e384" providerId="ADAL" clId="{90C5AC83-FB37-40E4-9571-4C5FFF68FC00}" dt="2024-01-18T07:45:40.535" v="443" actId="1076"/>
          <ac:spMkLst>
            <pc:docMk/>
            <pc:sldMk cId="2066495990" sldId="557"/>
            <ac:spMk id="24" creationId="{00000000-0000-0000-0000-000000000000}"/>
          </ac:spMkLst>
        </pc:spChg>
        <pc:spChg chg="mod">
          <ac:chgData name="Ashraf Alraie" userId="1dfc2808-a7c6-4a5e-a0f4-75990d76e384" providerId="ADAL" clId="{90C5AC83-FB37-40E4-9571-4C5FFF68FC00}" dt="2024-01-18T07:45:38.295" v="442" actId="1076"/>
          <ac:spMkLst>
            <pc:docMk/>
            <pc:sldMk cId="2066495990" sldId="557"/>
            <ac:spMk id="25" creationId="{00000000-0000-0000-0000-000000000000}"/>
          </ac:spMkLst>
        </pc:spChg>
      </pc:sldChg>
      <pc:sldChg chg="modSp add mod">
        <pc:chgData name="Ashraf Alraie" userId="1dfc2808-a7c6-4a5e-a0f4-75990d76e384" providerId="ADAL" clId="{90C5AC83-FB37-40E4-9571-4C5FFF68FC00}" dt="2024-01-24T09:38:09.065" v="454" actId="255"/>
        <pc:sldMkLst>
          <pc:docMk/>
          <pc:sldMk cId="3933325587" sldId="558"/>
        </pc:sldMkLst>
        <pc:spChg chg="mod">
          <ac:chgData name="Ashraf Alraie" userId="1dfc2808-a7c6-4a5e-a0f4-75990d76e384" providerId="ADAL" clId="{90C5AC83-FB37-40E4-9571-4C5FFF68FC00}" dt="2024-01-24T09:38:09.065" v="454" actId="255"/>
          <ac:spMkLst>
            <pc:docMk/>
            <pc:sldMk cId="3933325587" sldId="558"/>
            <ac:spMk id="24" creationId="{00000000-0000-0000-0000-000000000000}"/>
          </ac:spMkLst>
        </pc:spChg>
      </pc:sldChg>
    </pc:docChg>
  </pc:docChgLst>
  <pc:docChgLst>
    <pc:chgData name="Ashraf Alraie" userId="1dfc2808-a7c6-4a5e-a0f4-75990d76e384" providerId="ADAL" clId="{DAE49E98-92AC-4A23-BBC0-2F7E7A9BEC5B}"/>
    <pc:docChg chg="undo custSel addSld delSld modSld sldOrd modSection">
      <pc:chgData name="Ashraf Alraie" userId="1dfc2808-a7c6-4a5e-a0f4-75990d76e384" providerId="ADAL" clId="{DAE49E98-92AC-4A23-BBC0-2F7E7A9BEC5B}" dt="2024-03-04T20:49:44.447" v="586" actId="2711"/>
      <pc:docMkLst>
        <pc:docMk/>
      </pc:docMkLst>
      <pc:sldChg chg="modSp mod">
        <pc:chgData name="Ashraf Alraie" userId="1dfc2808-a7c6-4a5e-a0f4-75990d76e384" providerId="ADAL" clId="{DAE49E98-92AC-4A23-BBC0-2F7E7A9BEC5B}" dt="2024-03-04T09:17:37.429" v="196" actId="1076"/>
        <pc:sldMkLst>
          <pc:docMk/>
          <pc:sldMk cId="0" sldId="256"/>
        </pc:sldMkLst>
        <pc:spChg chg="mod">
          <ac:chgData name="Ashraf Alraie" userId="1dfc2808-a7c6-4a5e-a0f4-75990d76e384" providerId="ADAL" clId="{DAE49E98-92AC-4A23-BBC0-2F7E7A9BEC5B}" dt="2024-03-04T09:03:17.914" v="15" actId="20577"/>
          <ac:spMkLst>
            <pc:docMk/>
            <pc:sldMk cId="0" sldId="256"/>
            <ac:spMk id="6" creationId="{E5495965-3DE6-79BC-A620-F0FCEF0D662B}"/>
          </ac:spMkLst>
        </pc:spChg>
        <pc:spChg chg="mod">
          <ac:chgData name="Ashraf Alraie" userId="1dfc2808-a7c6-4a5e-a0f4-75990d76e384" providerId="ADAL" clId="{DAE49E98-92AC-4A23-BBC0-2F7E7A9BEC5B}" dt="2024-03-04T09:17:37.429" v="196" actId="1076"/>
          <ac:spMkLst>
            <pc:docMk/>
            <pc:sldMk cId="0" sldId="256"/>
            <ac:spMk id="24" creationId="{00000000-0000-0000-0000-000000000000}"/>
          </ac:spMkLst>
        </pc:spChg>
      </pc:sldChg>
      <pc:sldChg chg="modSp mod">
        <pc:chgData name="Ashraf Alraie" userId="1dfc2808-a7c6-4a5e-a0f4-75990d76e384" providerId="ADAL" clId="{DAE49E98-92AC-4A23-BBC0-2F7E7A9BEC5B}" dt="2024-03-04T09:06:21.732" v="55" actId="255"/>
        <pc:sldMkLst>
          <pc:docMk/>
          <pc:sldMk cId="0" sldId="271"/>
        </pc:sldMkLst>
        <pc:spChg chg="mod">
          <ac:chgData name="Ashraf Alraie" userId="1dfc2808-a7c6-4a5e-a0f4-75990d76e384" providerId="ADAL" clId="{DAE49E98-92AC-4A23-BBC0-2F7E7A9BEC5B}" dt="2024-03-04T09:06:21.732" v="55" actId="255"/>
          <ac:spMkLst>
            <pc:docMk/>
            <pc:sldMk cId="0" sldId="271"/>
            <ac:spMk id="34" creationId="{00000000-0000-0000-0000-000000000000}"/>
          </ac:spMkLst>
        </pc:spChg>
        <pc:spChg chg="mod">
          <ac:chgData name="Ashraf Alraie" userId="1dfc2808-a7c6-4a5e-a0f4-75990d76e384" providerId="ADAL" clId="{DAE49E98-92AC-4A23-BBC0-2F7E7A9BEC5B}" dt="2024-03-04T09:05:55.678" v="50" actId="20577"/>
          <ac:spMkLst>
            <pc:docMk/>
            <pc:sldMk cId="0" sldId="271"/>
            <ac:spMk id="41" creationId="{00000000-0000-0000-0000-000000000000}"/>
          </ac:spMkLst>
        </pc:spChg>
        <pc:spChg chg="mod">
          <ac:chgData name="Ashraf Alraie" userId="1dfc2808-a7c6-4a5e-a0f4-75990d76e384" providerId="ADAL" clId="{DAE49E98-92AC-4A23-BBC0-2F7E7A9BEC5B}" dt="2024-03-04T09:02:20.606" v="4" actId="20577"/>
          <ac:spMkLst>
            <pc:docMk/>
            <pc:sldMk cId="0" sldId="271"/>
            <ac:spMk id="43" creationId="{00000000-0000-0000-0000-000000000000}"/>
          </ac:spMkLst>
        </pc:spChg>
      </pc:sldChg>
      <pc:sldChg chg="modSp mod">
        <pc:chgData name="Ashraf Alraie" userId="1dfc2808-a7c6-4a5e-a0f4-75990d76e384" providerId="ADAL" clId="{DAE49E98-92AC-4A23-BBC0-2F7E7A9BEC5B}" dt="2024-03-04T09:43:27.371" v="543" actId="20577"/>
        <pc:sldMkLst>
          <pc:docMk/>
          <pc:sldMk cId="0" sldId="276"/>
        </pc:sldMkLst>
        <pc:spChg chg="mod">
          <ac:chgData name="Ashraf Alraie" userId="1dfc2808-a7c6-4a5e-a0f4-75990d76e384" providerId="ADAL" clId="{DAE49E98-92AC-4A23-BBC0-2F7E7A9BEC5B}" dt="2024-03-04T09:02:27.599" v="5" actId="20577"/>
          <ac:spMkLst>
            <pc:docMk/>
            <pc:sldMk cId="0" sldId="276"/>
            <ac:spMk id="10" creationId="{00000000-0000-0000-0000-000000000000}"/>
          </ac:spMkLst>
        </pc:spChg>
        <pc:spChg chg="mod">
          <ac:chgData name="Ashraf Alraie" userId="1dfc2808-a7c6-4a5e-a0f4-75990d76e384" providerId="ADAL" clId="{DAE49E98-92AC-4A23-BBC0-2F7E7A9BEC5B}" dt="2024-03-04T09:43:27.371" v="543" actId="20577"/>
          <ac:spMkLst>
            <pc:docMk/>
            <pc:sldMk cId="0" sldId="276"/>
            <ac:spMk id="48" creationId="{00000000-0000-0000-0000-000000000000}"/>
          </ac:spMkLst>
        </pc:spChg>
      </pc:sldChg>
      <pc:sldChg chg="modSp mod">
        <pc:chgData name="Ashraf Alraie" userId="1dfc2808-a7c6-4a5e-a0f4-75990d76e384" providerId="ADAL" clId="{DAE49E98-92AC-4A23-BBC0-2F7E7A9BEC5B}" dt="2024-03-04T09:03:13.258" v="14" actId="20577"/>
        <pc:sldMkLst>
          <pc:docMk/>
          <pc:sldMk cId="0" sldId="313"/>
        </pc:sldMkLst>
        <pc:spChg chg="mod">
          <ac:chgData name="Ashraf Alraie" userId="1dfc2808-a7c6-4a5e-a0f4-75990d76e384" providerId="ADAL" clId="{DAE49E98-92AC-4A23-BBC0-2F7E7A9BEC5B}" dt="2024-03-04T09:03:13.258" v="14" actId="20577"/>
          <ac:spMkLst>
            <pc:docMk/>
            <pc:sldMk cId="0" sldId="313"/>
            <ac:spMk id="34" creationId="{00000000-0000-0000-0000-000000000000}"/>
          </ac:spMkLst>
        </pc:spChg>
      </pc:sldChg>
      <pc:sldChg chg="delSp add del mod">
        <pc:chgData name="Ashraf Alraie" userId="1dfc2808-a7c6-4a5e-a0f4-75990d76e384" providerId="ADAL" clId="{DAE49E98-92AC-4A23-BBC0-2F7E7A9BEC5B}" dt="2024-03-04T20:47:59.591" v="579"/>
        <pc:sldMkLst>
          <pc:docMk/>
          <pc:sldMk cId="0" sldId="349"/>
        </pc:sldMkLst>
        <pc:picChg chg="del">
          <ac:chgData name="Ashraf Alraie" userId="1dfc2808-a7c6-4a5e-a0f4-75990d76e384" providerId="ADAL" clId="{DAE49E98-92AC-4A23-BBC0-2F7E7A9BEC5B}" dt="2024-03-04T09:04:24.461" v="27" actId="478"/>
          <ac:picMkLst>
            <pc:docMk/>
            <pc:sldMk cId="0" sldId="349"/>
            <ac:picMk id="23" creationId="{00000000-0000-0000-0000-000000000000}"/>
          </ac:picMkLst>
        </pc:picChg>
      </pc:sldChg>
      <pc:sldChg chg="modSp mod">
        <pc:chgData name="Ashraf Alraie" userId="1dfc2808-a7c6-4a5e-a0f4-75990d76e384" providerId="ADAL" clId="{DAE49E98-92AC-4A23-BBC0-2F7E7A9BEC5B}" dt="2024-03-04T09:01:32.980" v="0" actId="20577"/>
        <pc:sldMkLst>
          <pc:docMk/>
          <pc:sldMk cId="0" sldId="480"/>
        </pc:sldMkLst>
        <pc:spChg chg="mod">
          <ac:chgData name="Ashraf Alraie" userId="1dfc2808-a7c6-4a5e-a0f4-75990d76e384" providerId="ADAL" clId="{DAE49E98-92AC-4A23-BBC0-2F7E7A9BEC5B}" dt="2024-03-04T09:01:32.980" v="0" actId="20577"/>
          <ac:spMkLst>
            <pc:docMk/>
            <pc:sldMk cId="0" sldId="480"/>
            <ac:spMk id="34" creationId="{00000000-0000-0000-0000-000000000000}"/>
          </ac:spMkLst>
        </pc:spChg>
      </pc:sldChg>
      <pc:sldChg chg="modSp mod">
        <pc:chgData name="Ashraf Alraie" userId="1dfc2808-a7c6-4a5e-a0f4-75990d76e384" providerId="ADAL" clId="{DAE49E98-92AC-4A23-BBC0-2F7E7A9BEC5B}" dt="2024-03-04T09:17:10.906" v="193" actId="1076"/>
        <pc:sldMkLst>
          <pc:docMk/>
          <pc:sldMk cId="1346042786" sldId="496"/>
        </pc:sldMkLst>
        <pc:spChg chg="mod">
          <ac:chgData name="Ashraf Alraie" userId="1dfc2808-a7c6-4a5e-a0f4-75990d76e384" providerId="ADAL" clId="{DAE49E98-92AC-4A23-BBC0-2F7E7A9BEC5B}" dt="2024-03-04T09:03:08.894" v="13" actId="20577"/>
          <ac:spMkLst>
            <pc:docMk/>
            <pc:sldMk cId="1346042786" sldId="496"/>
            <ac:spMk id="10" creationId="{00000000-0000-0000-0000-000000000000}"/>
          </ac:spMkLst>
        </pc:spChg>
        <pc:spChg chg="mod">
          <ac:chgData name="Ashraf Alraie" userId="1dfc2808-a7c6-4a5e-a0f4-75990d76e384" providerId="ADAL" clId="{DAE49E98-92AC-4A23-BBC0-2F7E7A9BEC5B}" dt="2024-03-04T09:17:10.906" v="193" actId="1076"/>
          <ac:spMkLst>
            <pc:docMk/>
            <pc:sldMk cId="1346042786" sldId="496"/>
            <ac:spMk id="48" creationId="{00000000-0000-0000-0000-000000000000}"/>
          </ac:spMkLst>
        </pc:spChg>
      </pc:sldChg>
      <pc:sldChg chg="modSp mod">
        <pc:chgData name="Ashraf Alraie" userId="1dfc2808-a7c6-4a5e-a0f4-75990d76e384" providerId="ADAL" clId="{DAE49E98-92AC-4A23-BBC0-2F7E7A9BEC5B}" dt="2024-03-04T09:21:01.937" v="223" actId="20577"/>
        <pc:sldMkLst>
          <pc:docMk/>
          <pc:sldMk cId="3587405530" sldId="532"/>
        </pc:sldMkLst>
        <pc:spChg chg="mod">
          <ac:chgData name="Ashraf Alraie" userId="1dfc2808-a7c6-4a5e-a0f4-75990d76e384" providerId="ADAL" clId="{DAE49E98-92AC-4A23-BBC0-2F7E7A9BEC5B}" dt="2024-03-04T09:21:01.937" v="223" actId="20577"/>
          <ac:spMkLst>
            <pc:docMk/>
            <pc:sldMk cId="3587405530" sldId="532"/>
            <ac:spMk id="31" creationId="{00000000-0000-0000-0000-000000000000}"/>
          </ac:spMkLst>
        </pc:spChg>
        <pc:spChg chg="mod">
          <ac:chgData name="Ashraf Alraie" userId="1dfc2808-a7c6-4a5e-a0f4-75990d76e384" providerId="ADAL" clId="{DAE49E98-92AC-4A23-BBC0-2F7E7A9BEC5B}" dt="2024-03-04T09:02:42.878" v="8" actId="20577"/>
          <ac:spMkLst>
            <pc:docMk/>
            <pc:sldMk cId="3587405530" sldId="532"/>
            <ac:spMk id="34" creationId="{00000000-0000-0000-0000-000000000000}"/>
          </ac:spMkLst>
        </pc:spChg>
      </pc:sldChg>
      <pc:sldChg chg="modSp mod">
        <pc:chgData name="Ashraf Alraie" userId="1dfc2808-a7c6-4a5e-a0f4-75990d76e384" providerId="ADAL" clId="{DAE49E98-92AC-4A23-BBC0-2F7E7A9BEC5B}" dt="2024-03-04T09:19:24.372" v="212" actId="20577"/>
        <pc:sldMkLst>
          <pc:docMk/>
          <pc:sldMk cId="3447433326" sldId="533"/>
        </pc:sldMkLst>
        <pc:spChg chg="mod">
          <ac:chgData name="Ashraf Alraie" userId="1dfc2808-a7c6-4a5e-a0f4-75990d76e384" providerId="ADAL" clId="{DAE49E98-92AC-4A23-BBC0-2F7E7A9BEC5B}" dt="2024-03-04T09:19:24.372" v="212" actId="20577"/>
          <ac:spMkLst>
            <pc:docMk/>
            <pc:sldMk cId="3447433326" sldId="533"/>
            <ac:spMk id="24" creationId="{00000000-0000-0000-0000-000000000000}"/>
          </ac:spMkLst>
        </pc:spChg>
      </pc:sldChg>
      <pc:sldChg chg="ord">
        <pc:chgData name="Ashraf Alraie" userId="1dfc2808-a7c6-4a5e-a0f4-75990d76e384" providerId="ADAL" clId="{DAE49E98-92AC-4A23-BBC0-2F7E7A9BEC5B}" dt="2024-03-04T09:12:37.750" v="117"/>
        <pc:sldMkLst>
          <pc:docMk/>
          <pc:sldMk cId="698062686" sldId="537"/>
        </pc:sldMkLst>
      </pc:sldChg>
      <pc:sldChg chg="ord">
        <pc:chgData name="Ashraf Alraie" userId="1dfc2808-a7c6-4a5e-a0f4-75990d76e384" providerId="ADAL" clId="{DAE49E98-92AC-4A23-BBC0-2F7E7A9BEC5B}" dt="2024-03-04T09:23:20.192" v="255"/>
        <pc:sldMkLst>
          <pc:docMk/>
          <pc:sldMk cId="2536008430" sldId="538"/>
        </pc:sldMkLst>
      </pc:sldChg>
      <pc:sldChg chg="modSp mod">
        <pc:chgData name="Ashraf Alraie" userId="1dfc2808-a7c6-4a5e-a0f4-75990d76e384" providerId="ADAL" clId="{DAE49E98-92AC-4A23-BBC0-2F7E7A9BEC5B}" dt="2024-03-04T09:22:02.135" v="237" actId="1076"/>
        <pc:sldMkLst>
          <pc:docMk/>
          <pc:sldMk cId="3735994114" sldId="539"/>
        </pc:sldMkLst>
        <pc:spChg chg="mod">
          <ac:chgData name="Ashraf Alraie" userId="1dfc2808-a7c6-4a5e-a0f4-75990d76e384" providerId="ADAL" clId="{DAE49E98-92AC-4A23-BBC0-2F7E7A9BEC5B}" dt="2024-03-04T09:22:02.135" v="237" actId="1076"/>
          <ac:spMkLst>
            <pc:docMk/>
            <pc:sldMk cId="3735994114" sldId="539"/>
            <ac:spMk id="31" creationId="{00000000-0000-0000-0000-000000000000}"/>
          </ac:spMkLst>
        </pc:spChg>
        <pc:spChg chg="mod">
          <ac:chgData name="Ashraf Alraie" userId="1dfc2808-a7c6-4a5e-a0f4-75990d76e384" providerId="ADAL" clId="{DAE49E98-92AC-4A23-BBC0-2F7E7A9BEC5B}" dt="2024-03-04T09:02:58.459" v="11" actId="20577"/>
          <ac:spMkLst>
            <pc:docMk/>
            <pc:sldMk cId="3735994114" sldId="539"/>
            <ac:spMk id="34" creationId="{00000000-0000-0000-0000-000000000000}"/>
          </ac:spMkLst>
        </pc:spChg>
      </pc:sldChg>
      <pc:sldChg chg="add">
        <pc:chgData name="Ashraf Alraie" userId="1dfc2808-a7c6-4a5e-a0f4-75990d76e384" providerId="ADAL" clId="{DAE49E98-92AC-4A23-BBC0-2F7E7A9BEC5B}" dt="2024-03-04T09:30:25.908" v="346"/>
        <pc:sldMkLst>
          <pc:docMk/>
          <pc:sldMk cId="1815308286" sldId="557"/>
        </pc:sldMkLst>
      </pc:sldChg>
      <pc:sldChg chg="del">
        <pc:chgData name="Ashraf Alraie" userId="1dfc2808-a7c6-4a5e-a0f4-75990d76e384" providerId="ADAL" clId="{DAE49E98-92AC-4A23-BBC0-2F7E7A9BEC5B}" dt="2024-03-04T09:30:14.491" v="345" actId="47"/>
        <pc:sldMkLst>
          <pc:docMk/>
          <pc:sldMk cId="2066495990" sldId="557"/>
        </pc:sldMkLst>
      </pc:sldChg>
      <pc:sldChg chg="modSp mod">
        <pc:chgData name="Ashraf Alraie" userId="1dfc2808-a7c6-4a5e-a0f4-75990d76e384" providerId="ADAL" clId="{DAE49E98-92AC-4A23-BBC0-2F7E7A9BEC5B}" dt="2024-03-04T09:43:09.639" v="539" actId="14100"/>
        <pc:sldMkLst>
          <pc:docMk/>
          <pc:sldMk cId="3933325587" sldId="558"/>
        </pc:sldMkLst>
        <pc:spChg chg="mod">
          <ac:chgData name="Ashraf Alraie" userId="1dfc2808-a7c6-4a5e-a0f4-75990d76e384" providerId="ADAL" clId="{DAE49E98-92AC-4A23-BBC0-2F7E7A9BEC5B}" dt="2024-03-04T09:43:09.639" v="539" actId="14100"/>
          <ac:spMkLst>
            <pc:docMk/>
            <pc:sldMk cId="3933325587" sldId="558"/>
            <ac:spMk id="24" creationId="{00000000-0000-0000-0000-000000000000}"/>
          </ac:spMkLst>
        </pc:spChg>
      </pc:sldChg>
      <pc:sldChg chg="modSp mod">
        <pc:chgData name="Ashraf Alraie" userId="1dfc2808-a7c6-4a5e-a0f4-75990d76e384" providerId="ADAL" clId="{DAE49E98-92AC-4A23-BBC0-2F7E7A9BEC5B}" dt="2024-03-04T09:01:39.267" v="1" actId="20577"/>
        <pc:sldMkLst>
          <pc:docMk/>
          <pc:sldMk cId="0" sldId="559"/>
        </pc:sldMkLst>
        <pc:spChg chg="mod">
          <ac:chgData name="Ashraf Alraie" userId="1dfc2808-a7c6-4a5e-a0f4-75990d76e384" providerId="ADAL" clId="{DAE49E98-92AC-4A23-BBC0-2F7E7A9BEC5B}" dt="2024-03-04T09:01:39.267" v="1" actId="20577"/>
          <ac:spMkLst>
            <pc:docMk/>
            <pc:sldMk cId="0" sldId="559"/>
            <ac:spMk id="10" creationId="{00000000-0000-0000-0000-000000000000}"/>
          </ac:spMkLst>
        </pc:spChg>
      </pc:sldChg>
      <pc:sldChg chg="modSp mod">
        <pc:chgData name="Ashraf Alraie" userId="1dfc2808-a7c6-4a5e-a0f4-75990d76e384" providerId="ADAL" clId="{DAE49E98-92AC-4A23-BBC0-2F7E7A9BEC5B}" dt="2024-03-04T09:22:40.827" v="251" actId="1076"/>
        <pc:sldMkLst>
          <pc:docMk/>
          <pc:sldMk cId="4045908792" sldId="560"/>
        </pc:sldMkLst>
        <pc:spChg chg="mod">
          <ac:chgData name="Ashraf Alraie" userId="1dfc2808-a7c6-4a5e-a0f4-75990d76e384" providerId="ADAL" clId="{DAE49E98-92AC-4A23-BBC0-2F7E7A9BEC5B}" dt="2024-03-04T09:22:40.827" v="251" actId="1076"/>
          <ac:spMkLst>
            <pc:docMk/>
            <pc:sldMk cId="4045908792" sldId="560"/>
            <ac:spMk id="31" creationId="{895028E9-BB35-2DC9-68C1-676F711A6A72}"/>
          </ac:spMkLst>
        </pc:spChg>
        <pc:spChg chg="mod">
          <ac:chgData name="Ashraf Alraie" userId="1dfc2808-a7c6-4a5e-a0f4-75990d76e384" providerId="ADAL" clId="{DAE49E98-92AC-4A23-BBC0-2F7E7A9BEC5B}" dt="2024-03-04T09:03:03.199" v="12" actId="20577"/>
          <ac:spMkLst>
            <pc:docMk/>
            <pc:sldMk cId="4045908792" sldId="560"/>
            <ac:spMk id="34" creationId="{3E8583E5-276E-6F98-5D65-EB0B6152DB03}"/>
          </ac:spMkLst>
        </pc:spChg>
      </pc:sldChg>
      <pc:sldChg chg="modSp mod">
        <pc:chgData name="Ashraf Alraie" userId="1dfc2808-a7c6-4a5e-a0f4-75990d76e384" providerId="ADAL" clId="{DAE49E98-92AC-4A23-BBC0-2F7E7A9BEC5B}" dt="2024-03-04T09:27:48.205" v="324" actId="1076"/>
        <pc:sldMkLst>
          <pc:docMk/>
          <pc:sldMk cId="1312021545" sldId="561"/>
        </pc:sldMkLst>
        <pc:spChg chg="mod">
          <ac:chgData name="Ashraf Alraie" userId="1dfc2808-a7c6-4a5e-a0f4-75990d76e384" providerId="ADAL" clId="{DAE49E98-92AC-4A23-BBC0-2F7E7A9BEC5B}" dt="2024-03-04T09:27:48.205" v="324" actId="1076"/>
          <ac:spMkLst>
            <pc:docMk/>
            <pc:sldMk cId="1312021545" sldId="561"/>
            <ac:spMk id="24" creationId="{ED73F9DF-73EC-7615-67E3-39AEEE452C18}"/>
          </ac:spMkLst>
        </pc:spChg>
      </pc:sldChg>
      <pc:sldChg chg="del">
        <pc:chgData name="Ashraf Alraie" userId="1dfc2808-a7c6-4a5e-a0f4-75990d76e384" providerId="ADAL" clId="{DAE49E98-92AC-4A23-BBC0-2F7E7A9BEC5B}" dt="2024-03-04T09:33:29.973" v="470" actId="47"/>
        <pc:sldMkLst>
          <pc:docMk/>
          <pc:sldMk cId="2644154802" sldId="562"/>
        </pc:sldMkLst>
      </pc:sldChg>
      <pc:sldChg chg="modSp mod">
        <pc:chgData name="Ashraf Alraie" userId="1dfc2808-a7c6-4a5e-a0f4-75990d76e384" providerId="ADAL" clId="{DAE49E98-92AC-4A23-BBC0-2F7E7A9BEC5B}" dt="2024-03-04T09:36:09.014" v="483" actId="20577"/>
        <pc:sldMkLst>
          <pc:docMk/>
          <pc:sldMk cId="2013794167" sldId="563"/>
        </pc:sldMkLst>
        <pc:spChg chg="mod">
          <ac:chgData name="Ashraf Alraie" userId="1dfc2808-a7c6-4a5e-a0f4-75990d76e384" providerId="ADAL" clId="{DAE49E98-92AC-4A23-BBC0-2F7E7A9BEC5B}" dt="2024-03-04T09:36:09.014" v="483" actId="20577"/>
          <ac:spMkLst>
            <pc:docMk/>
            <pc:sldMk cId="2013794167" sldId="563"/>
            <ac:spMk id="24" creationId="{7809A302-A21A-0F9C-90DD-E46E760F3A7E}"/>
          </ac:spMkLst>
        </pc:spChg>
        <pc:spChg chg="mod">
          <ac:chgData name="Ashraf Alraie" userId="1dfc2808-a7c6-4a5e-a0f4-75990d76e384" providerId="ADAL" clId="{DAE49E98-92AC-4A23-BBC0-2F7E7A9BEC5B}" dt="2024-03-04T09:35:23.225" v="480" actId="1076"/>
          <ac:spMkLst>
            <pc:docMk/>
            <pc:sldMk cId="2013794167" sldId="563"/>
            <ac:spMk id="25" creationId="{FFFE7CF3-3A47-953E-5706-D3F2CE943DF9}"/>
          </ac:spMkLst>
        </pc:spChg>
      </pc:sldChg>
      <pc:sldChg chg="modSp add del mod">
        <pc:chgData name="Ashraf Alraie" userId="1dfc2808-a7c6-4a5e-a0f4-75990d76e384" providerId="ADAL" clId="{DAE49E98-92AC-4A23-BBC0-2F7E7A9BEC5B}" dt="2024-03-04T09:35:29.179" v="482" actId="47"/>
        <pc:sldMkLst>
          <pc:docMk/>
          <pc:sldMk cId="2900539474" sldId="564"/>
        </pc:sldMkLst>
        <pc:spChg chg="mod">
          <ac:chgData name="Ashraf Alraie" userId="1dfc2808-a7c6-4a5e-a0f4-75990d76e384" providerId="ADAL" clId="{DAE49E98-92AC-4A23-BBC0-2F7E7A9BEC5B}" dt="2024-03-04T09:03:41.983" v="19" actId="20577"/>
          <ac:spMkLst>
            <pc:docMk/>
            <pc:sldMk cId="2900539474" sldId="564"/>
            <ac:spMk id="34" creationId="{BF3D2FC5-B0A6-32A1-A777-5D4C7DA7CE5C}"/>
          </ac:spMkLst>
        </pc:spChg>
      </pc:sldChg>
      <pc:sldChg chg="modSp mod">
        <pc:chgData name="Ashraf Alraie" userId="1dfc2808-a7c6-4a5e-a0f4-75990d76e384" providerId="ADAL" clId="{DAE49E98-92AC-4A23-BBC0-2F7E7A9BEC5B}" dt="2024-03-04T09:37:27.746" v="496" actId="12"/>
        <pc:sldMkLst>
          <pc:docMk/>
          <pc:sldMk cId="3638750569" sldId="565"/>
        </pc:sldMkLst>
        <pc:spChg chg="mod">
          <ac:chgData name="Ashraf Alraie" userId="1dfc2808-a7c6-4a5e-a0f4-75990d76e384" providerId="ADAL" clId="{DAE49E98-92AC-4A23-BBC0-2F7E7A9BEC5B}" dt="2024-03-04T09:37:27.746" v="496" actId="12"/>
          <ac:spMkLst>
            <pc:docMk/>
            <pc:sldMk cId="3638750569" sldId="565"/>
            <ac:spMk id="24" creationId="{00592BC2-423D-25BC-0B36-34F2B6823DD6}"/>
          </ac:spMkLst>
        </pc:spChg>
      </pc:sldChg>
      <pc:sldChg chg="modSp mod">
        <pc:chgData name="Ashraf Alraie" userId="1dfc2808-a7c6-4a5e-a0f4-75990d76e384" providerId="ADAL" clId="{DAE49E98-92AC-4A23-BBC0-2F7E7A9BEC5B}" dt="2024-03-04T20:46:49.092" v="575" actId="1076"/>
        <pc:sldMkLst>
          <pc:docMk/>
          <pc:sldMk cId="3035970619" sldId="566"/>
        </pc:sldMkLst>
        <pc:spChg chg="mod">
          <ac:chgData name="Ashraf Alraie" userId="1dfc2808-a7c6-4a5e-a0f4-75990d76e384" providerId="ADAL" clId="{DAE49E98-92AC-4A23-BBC0-2F7E7A9BEC5B}" dt="2024-03-04T20:46:49.092" v="575" actId="1076"/>
          <ac:spMkLst>
            <pc:docMk/>
            <pc:sldMk cId="3035970619" sldId="566"/>
            <ac:spMk id="24" creationId="{D5FC5FEC-6EDC-4CF2-13DF-015382E73683}"/>
          </ac:spMkLst>
        </pc:spChg>
      </pc:sldChg>
      <pc:sldChg chg="modSp del mod">
        <pc:chgData name="Ashraf Alraie" userId="1dfc2808-a7c6-4a5e-a0f4-75990d76e384" providerId="ADAL" clId="{DAE49E98-92AC-4A23-BBC0-2F7E7A9BEC5B}" dt="2024-03-04T09:39:31.954" v="513" actId="47"/>
        <pc:sldMkLst>
          <pc:docMk/>
          <pc:sldMk cId="3277042263" sldId="569"/>
        </pc:sldMkLst>
        <pc:spChg chg="mod">
          <ac:chgData name="Ashraf Alraie" userId="1dfc2808-a7c6-4a5e-a0f4-75990d76e384" providerId="ADAL" clId="{DAE49E98-92AC-4A23-BBC0-2F7E7A9BEC5B}" dt="2024-03-04T09:03:52.717" v="21" actId="20577"/>
          <ac:spMkLst>
            <pc:docMk/>
            <pc:sldMk cId="3277042263" sldId="569"/>
            <ac:spMk id="34" creationId="{E00FBC74-3E06-5074-CBB5-659322D98545}"/>
          </ac:spMkLst>
        </pc:spChg>
      </pc:sldChg>
      <pc:sldChg chg="modSp del mod">
        <pc:chgData name="Ashraf Alraie" userId="1dfc2808-a7c6-4a5e-a0f4-75990d76e384" providerId="ADAL" clId="{DAE49E98-92AC-4A23-BBC0-2F7E7A9BEC5B}" dt="2024-03-04T09:39:31.954" v="513" actId="47"/>
        <pc:sldMkLst>
          <pc:docMk/>
          <pc:sldMk cId="854396564" sldId="570"/>
        </pc:sldMkLst>
        <pc:spChg chg="mod">
          <ac:chgData name="Ashraf Alraie" userId="1dfc2808-a7c6-4a5e-a0f4-75990d76e384" providerId="ADAL" clId="{DAE49E98-92AC-4A23-BBC0-2F7E7A9BEC5B}" dt="2024-03-04T09:04:02.946" v="23" actId="20577"/>
          <ac:spMkLst>
            <pc:docMk/>
            <pc:sldMk cId="854396564" sldId="570"/>
            <ac:spMk id="34" creationId="{FFEF80CA-1196-5983-6A5F-4F3DB4E68E64}"/>
          </ac:spMkLst>
        </pc:spChg>
      </pc:sldChg>
      <pc:sldChg chg="modSp del mod">
        <pc:chgData name="Ashraf Alraie" userId="1dfc2808-a7c6-4a5e-a0f4-75990d76e384" providerId="ADAL" clId="{DAE49E98-92AC-4A23-BBC0-2F7E7A9BEC5B}" dt="2024-03-04T09:30:14.491" v="345" actId="47"/>
        <pc:sldMkLst>
          <pc:docMk/>
          <pc:sldMk cId="480828695" sldId="571"/>
        </pc:sldMkLst>
        <pc:spChg chg="mod">
          <ac:chgData name="Ashraf Alraie" userId="1dfc2808-a7c6-4a5e-a0f4-75990d76e384" providerId="ADAL" clId="{DAE49E98-92AC-4A23-BBC0-2F7E7A9BEC5B}" dt="2024-03-04T09:04:18.448" v="26" actId="20577"/>
          <ac:spMkLst>
            <pc:docMk/>
            <pc:sldMk cId="480828695" sldId="571"/>
            <ac:spMk id="34" creationId="{ED9A5AC0-F648-7F44-2205-82FE04CA70A6}"/>
          </ac:spMkLst>
        </pc:spChg>
      </pc:sldChg>
      <pc:sldChg chg="modSp add mod">
        <pc:chgData name="Ashraf Alraie" userId="1dfc2808-a7c6-4a5e-a0f4-75990d76e384" providerId="ADAL" clId="{DAE49E98-92AC-4A23-BBC0-2F7E7A9BEC5B}" dt="2024-03-04T09:33:11.302" v="469" actId="20577"/>
        <pc:sldMkLst>
          <pc:docMk/>
          <pc:sldMk cId="1169816825" sldId="571"/>
        </pc:sldMkLst>
        <pc:spChg chg="mod">
          <ac:chgData name="Ashraf Alraie" userId="1dfc2808-a7c6-4a5e-a0f4-75990d76e384" providerId="ADAL" clId="{DAE49E98-92AC-4A23-BBC0-2F7E7A9BEC5B}" dt="2024-03-04T09:33:11.302" v="469" actId="20577"/>
          <ac:spMkLst>
            <pc:docMk/>
            <pc:sldMk cId="1169816825" sldId="571"/>
            <ac:spMk id="31" creationId="{8082C09F-C075-6F16-8051-0E548A448A0B}"/>
          </ac:spMkLst>
        </pc:spChg>
      </pc:sldChg>
      <pc:sldChg chg="modSp mod">
        <pc:chgData name="Ashraf Alraie" userId="1dfc2808-a7c6-4a5e-a0f4-75990d76e384" providerId="ADAL" clId="{DAE49E98-92AC-4A23-BBC0-2F7E7A9BEC5B}" dt="2024-03-04T09:28:31.545" v="334" actId="1076"/>
        <pc:sldMkLst>
          <pc:docMk/>
          <pc:sldMk cId="3681244934" sldId="578"/>
        </pc:sldMkLst>
        <pc:spChg chg="mod">
          <ac:chgData name="Ashraf Alraie" userId="1dfc2808-a7c6-4a5e-a0f4-75990d76e384" providerId="ADAL" clId="{DAE49E98-92AC-4A23-BBC0-2F7E7A9BEC5B}" dt="2024-03-04T09:03:30.127" v="17" actId="20577"/>
          <ac:spMkLst>
            <pc:docMk/>
            <pc:sldMk cId="3681244934" sldId="578"/>
            <ac:spMk id="6" creationId="{1511E32E-D6FE-5B8B-84B4-DB87E3346FDD}"/>
          </ac:spMkLst>
        </pc:spChg>
        <pc:spChg chg="mod">
          <ac:chgData name="Ashraf Alraie" userId="1dfc2808-a7c6-4a5e-a0f4-75990d76e384" providerId="ADAL" clId="{DAE49E98-92AC-4A23-BBC0-2F7E7A9BEC5B}" dt="2024-03-04T09:28:31.545" v="334" actId="1076"/>
          <ac:spMkLst>
            <pc:docMk/>
            <pc:sldMk cId="3681244934" sldId="578"/>
            <ac:spMk id="24" creationId="{D51AAD72-3E43-E99D-183C-B4D6EA420B79}"/>
          </ac:spMkLst>
        </pc:spChg>
        <pc:spChg chg="mod">
          <ac:chgData name="Ashraf Alraie" userId="1dfc2808-a7c6-4a5e-a0f4-75990d76e384" providerId="ADAL" clId="{DAE49E98-92AC-4A23-BBC0-2F7E7A9BEC5B}" dt="2024-03-04T09:28:23.835" v="331" actId="1076"/>
          <ac:spMkLst>
            <pc:docMk/>
            <pc:sldMk cId="3681244934" sldId="578"/>
            <ac:spMk id="25" creationId="{2B5D6346-21FD-D3BA-9788-51D3AD0D1884}"/>
          </ac:spMkLst>
        </pc:spChg>
      </pc:sldChg>
      <pc:sldChg chg="modSp mod">
        <pc:chgData name="Ashraf Alraie" userId="1dfc2808-a7c6-4a5e-a0f4-75990d76e384" providerId="ADAL" clId="{DAE49E98-92AC-4A23-BBC0-2F7E7A9BEC5B}" dt="2024-03-04T09:28:55.225" v="343" actId="20577"/>
        <pc:sldMkLst>
          <pc:docMk/>
          <pc:sldMk cId="940373430" sldId="579"/>
        </pc:sldMkLst>
        <pc:spChg chg="mod">
          <ac:chgData name="Ashraf Alraie" userId="1dfc2808-a7c6-4a5e-a0f4-75990d76e384" providerId="ADAL" clId="{DAE49E98-92AC-4A23-BBC0-2F7E7A9BEC5B}" dt="2024-03-04T09:03:33.974" v="18" actId="20577"/>
          <ac:spMkLst>
            <pc:docMk/>
            <pc:sldMk cId="940373430" sldId="579"/>
            <ac:spMk id="6" creationId="{532D3E46-00E2-A535-0500-E2FE4EF5EDFA}"/>
          </ac:spMkLst>
        </pc:spChg>
        <pc:spChg chg="mod">
          <ac:chgData name="Ashraf Alraie" userId="1dfc2808-a7c6-4a5e-a0f4-75990d76e384" providerId="ADAL" clId="{DAE49E98-92AC-4A23-BBC0-2F7E7A9BEC5B}" dt="2024-03-04T09:28:55.225" v="343" actId="20577"/>
          <ac:spMkLst>
            <pc:docMk/>
            <pc:sldMk cId="940373430" sldId="579"/>
            <ac:spMk id="24" creationId="{623A1AF0-1A89-473D-AB23-7B91B73BFA89}"/>
          </ac:spMkLst>
        </pc:spChg>
      </pc:sldChg>
      <pc:sldChg chg="modSp mod">
        <pc:chgData name="Ashraf Alraie" userId="1dfc2808-a7c6-4a5e-a0f4-75990d76e384" providerId="ADAL" clId="{DAE49E98-92AC-4A23-BBC0-2F7E7A9BEC5B}" dt="2024-03-04T20:46:20.778" v="568" actId="1076"/>
        <pc:sldMkLst>
          <pc:docMk/>
          <pc:sldMk cId="3198566719" sldId="580"/>
        </pc:sldMkLst>
        <pc:spChg chg="mod">
          <ac:chgData name="Ashraf Alraie" userId="1dfc2808-a7c6-4a5e-a0f4-75990d76e384" providerId="ADAL" clId="{DAE49E98-92AC-4A23-BBC0-2F7E7A9BEC5B}" dt="2024-03-04T20:46:20.778" v="568" actId="1076"/>
          <ac:spMkLst>
            <pc:docMk/>
            <pc:sldMk cId="3198566719" sldId="580"/>
            <ac:spMk id="24" creationId="{9E184C10-4922-2C21-7F80-6CC48AC57913}"/>
          </ac:spMkLst>
        </pc:spChg>
      </pc:sldChg>
      <pc:sldChg chg="modSp mod">
        <pc:chgData name="Ashraf Alraie" userId="1dfc2808-a7c6-4a5e-a0f4-75990d76e384" providerId="ADAL" clId="{DAE49E98-92AC-4A23-BBC0-2F7E7A9BEC5B}" dt="2024-03-04T09:39:20.797" v="512" actId="1076"/>
        <pc:sldMkLst>
          <pc:docMk/>
          <pc:sldMk cId="309896054" sldId="581"/>
        </pc:sldMkLst>
        <pc:spChg chg="mod">
          <ac:chgData name="Ashraf Alraie" userId="1dfc2808-a7c6-4a5e-a0f4-75990d76e384" providerId="ADAL" clId="{DAE49E98-92AC-4A23-BBC0-2F7E7A9BEC5B}" dt="2024-03-04T09:03:48.978" v="20" actId="20577"/>
          <ac:spMkLst>
            <pc:docMk/>
            <pc:sldMk cId="309896054" sldId="581"/>
            <ac:spMk id="6" creationId="{2CF232EE-9E78-FD89-6DBD-0480C18E87C2}"/>
          </ac:spMkLst>
        </pc:spChg>
        <pc:spChg chg="mod">
          <ac:chgData name="Ashraf Alraie" userId="1dfc2808-a7c6-4a5e-a0f4-75990d76e384" providerId="ADAL" clId="{DAE49E98-92AC-4A23-BBC0-2F7E7A9BEC5B}" dt="2024-03-04T09:39:20.797" v="512" actId="1076"/>
          <ac:spMkLst>
            <pc:docMk/>
            <pc:sldMk cId="309896054" sldId="581"/>
            <ac:spMk id="24" creationId="{71C79239-9622-3152-C8D2-4D12C919319C}"/>
          </ac:spMkLst>
        </pc:spChg>
      </pc:sldChg>
      <pc:sldChg chg="modSp del mod">
        <pc:chgData name="Ashraf Alraie" userId="1dfc2808-a7c6-4a5e-a0f4-75990d76e384" providerId="ADAL" clId="{DAE49E98-92AC-4A23-BBC0-2F7E7A9BEC5B}" dt="2024-03-04T09:39:31.954" v="513" actId="47"/>
        <pc:sldMkLst>
          <pc:docMk/>
          <pc:sldMk cId="2903626813" sldId="582"/>
        </pc:sldMkLst>
        <pc:spChg chg="mod">
          <ac:chgData name="Ashraf Alraie" userId="1dfc2808-a7c6-4a5e-a0f4-75990d76e384" providerId="ADAL" clId="{DAE49E98-92AC-4A23-BBC0-2F7E7A9BEC5B}" dt="2024-03-04T09:04:08.064" v="24" actId="20577"/>
          <ac:spMkLst>
            <pc:docMk/>
            <pc:sldMk cId="2903626813" sldId="582"/>
            <ac:spMk id="6" creationId="{2A1EF6BB-9E8C-FDCE-B76B-3E01C2B69C17}"/>
          </ac:spMkLst>
        </pc:spChg>
      </pc:sldChg>
      <pc:sldChg chg="del">
        <pc:chgData name="Ashraf Alraie" userId="1dfc2808-a7c6-4a5e-a0f4-75990d76e384" providerId="ADAL" clId="{DAE49E98-92AC-4A23-BBC0-2F7E7A9BEC5B}" dt="2024-03-04T09:39:31.954" v="513" actId="47"/>
        <pc:sldMkLst>
          <pc:docMk/>
          <pc:sldMk cId="838697660" sldId="583"/>
        </pc:sldMkLst>
      </pc:sldChg>
      <pc:sldChg chg="del">
        <pc:chgData name="Ashraf Alraie" userId="1dfc2808-a7c6-4a5e-a0f4-75990d76e384" providerId="ADAL" clId="{DAE49E98-92AC-4A23-BBC0-2F7E7A9BEC5B}" dt="2024-03-04T09:31:37.670" v="352" actId="47"/>
        <pc:sldMkLst>
          <pc:docMk/>
          <pc:sldMk cId="3562962515" sldId="584"/>
        </pc:sldMkLst>
      </pc:sldChg>
      <pc:sldChg chg="modSp add mod">
        <pc:chgData name="Ashraf Alraie" userId="1dfc2808-a7c6-4a5e-a0f4-75990d76e384" providerId="ADAL" clId="{DAE49E98-92AC-4A23-BBC0-2F7E7A9BEC5B}" dt="2024-03-04T09:32:28.263" v="412" actId="20577"/>
        <pc:sldMkLst>
          <pc:docMk/>
          <pc:sldMk cId="1552497944" sldId="585"/>
        </pc:sldMkLst>
        <pc:spChg chg="mod">
          <ac:chgData name="Ashraf Alraie" userId="1dfc2808-a7c6-4a5e-a0f4-75990d76e384" providerId="ADAL" clId="{DAE49E98-92AC-4A23-BBC0-2F7E7A9BEC5B}" dt="2024-03-04T09:32:28.263" v="412" actId="20577"/>
          <ac:spMkLst>
            <pc:docMk/>
            <pc:sldMk cId="1552497944" sldId="585"/>
            <ac:spMk id="24" creationId="{C71B7C02-9D5D-D3FF-CA08-55B668997AD1}"/>
          </ac:spMkLst>
        </pc:spChg>
      </pc:sldChg>
      <pc:sldChg chg="modSp del mod">
        <pc:chgData name="Ashraf Alraie" userId="1dfc2808-a7c6-4a5e-a0f4-75990d76e384" providerId="ADAL" clId="{DAE49E98-92AC-4A23-BBC0-2F7E7A9BEC5B}" dt="2024-03-04T09:30:14.491" v="345" actId="47"/>
        <pc:sldMkLst>
          <pc:docMk/>
          <pc:sldMk cId="2402213252" sldId="585"/>
        </pc:sldMkLst>
        <pc:spChg chg="mod">
          <ac:chgData name="Ashraf Alraie" userId="1dfc2808-a7c6-4a5e-a0f4-75990d76e384" providerId="ADAL" clId="{DAE49E98-92AC-4A23-BBC0-2F7E7A9BEC5B}" dt="2024-03-04T09:04:13.799" v="25" actId="20577"/>
          <ac:spMkLst>
            <pc:docMk/>
            <pc:sldMk cId="2402213252" sldId="585"/>
            <ac:spMk id="6" creationId="{8960E205-EE06-D91C-4D9F-86056AE8B566}"/>
          </ac:spMkLst>
        </pc:spChg>
      </pc:sldChg>
      <pc:sldChg chg="modSp mod">
        <pc:chgData name="Ashraf Alraie" userId="1dfc2808-a7c6-4a5e-a0f4-75990d76e384" providerId="ADAL" clId="{DAE49E98-92AC-4A23-BBC0-2F7E7A9BEC5B}" dt="2024-03-04T09:11:15.213" v="103" actId="255"/>
        <pc:sldMkLst>
          <pc:docMk/>
          <pc:sldMk cId="522010837" sldId="588"/>
        </pc:sldMkLst>
        <pc:spChg chg="mod">
          <ac:chgData name="Ashraf Alraie" userId="1dfc2808-a7c6-4a5e-a0f4-75990d76e384" providerId="ADAL" clId="{DAE49E98-92AC-4A23-BBC0-2F7E7A9BEC5B}" dt="2024-03-04T09:02:37.773" v="7" actId="20577"/>
          <ac:spMkLst>
            <pc:docMk/>
            <pc:sldMk cId="522010837" sldId="588"/>
            <ac:spMk id="10" creationId="{ECAEE3E9-FFEC-4A1C-BE92-01566FCC0E98}"/>
          </ac:spMkLst>
        </pc:spChg>
        <pc:spChg chg="mod">
          <ac:chgData name="Ashraf Alraie" userId="1dfc2808-a7c6-4a5e-a0f4-75990d76e384" providerId="ADAL" clId="{DAE49E98-92AC-4A23-BBC0-2F7E7A9BEC5B}" dt="2024-03-04T09:11:15.213" v="103" actId="255"/>
          <ac:spMkLst>
            <pc:docMk/>
            <pc:sldMk cId="522010837" sldId="588"/>
            <ac:spMk id="48" creationId="{09EA89BE-CF35-AC6E-1043-4E75ABA36658}"/>
          </ac:spMkLst>
        </pc:spChg>
      </pc:sldChg>
      <pc:sldChg chg="modSp mod">
        <pc:chgData name="Ashraf Alraie" userId="1dfc2808-a7c6-4a5e-a0f4-75990d76e384" providerId="ADAL" clId="{DAE49E98-92AC-4A23-BBC0-2F7E7A9BEC5B}" dt="2024-03-04T09:12:33.370" v="115" actId="2711"/>
        <pc:sldMkLst>
          <pc:docMk/>
          <pc:sldMk cId="3419065222" sldId="589"/>
        </pc:sldMkLst>
        <pc:spChg chg="mod">
          <ac:chgData name="Ashraf Alraie" userId="1dfc2808-a7c6-4a5e-a0f4-75990d76e384" providerId="ADAL" clId="{DAE49E98-92AC-4A23-BBC0-2F7E7A9BEC5B}" dt="2024-03-04T09:12:33.370" v="115" actId="2711"/>
          <ac:spMkLst>
            <pc:docMk/>
            <pc:sldMk cId="3419065222" sldId="589"/>
            <ac:spMk id="31" creationId="{A2226C71-425D-FCF7-7CE0-77464F414C8D}"/>
          </ac:spMkLst>
        </pc:spChg>
        <pc:spChg chg="mod">
          <ac:chgData name="Ashraf Alraie" userId="1dfc2808-a7c6-4a5e-a0f4-75990d76e384" providerId="ADAL" clId="{DAE49E98-92AC-4A23-BBC0-2F7E7A9BEC5B}" dt="2024-03-04T09:02:53.256" v="10" actId="20577"/>
          <ac:spMkLst>
            <pc:docMk/>
            <pc:sldMk cId="3419065222" sldId="589"/>
            <ac:spMk id="34" creationId="{45392070-1E7A-7C3B-EEA4-7A29D6A7228C}"/>
          </ac:spMkLst>
        </pc:spChg>
      </pc:sldChg>
      <pc:sldChg chg="modSp mod">
        <pc:chgData name="Ashraf Alraie" userId="1dfc2808-a7c6-4a5e-a0f4-75990d76e384" providerId="ADAL" clId="{DAE49E98-92AC-4A23-BBC0-2F7E7A9BEC5B}" dt="2024-03-04T09:21:27.007" v="228" actId="1076"/>
        <pc:sldMkLst>
          <pc:docMk/>
          <pc:sldMk cId="2055749526" sldId="590"/>
        </pc:sldMkLst>
        <pc:spChg chg="mod">
          <ac:chgData name="Ashraf Alraie" userId="1dfc2808-a7c6-4a5e-a0f4-75990d76e384" providerId="ADAL" clId="{DAE49E98-92AC-4A23-BBC0-2F7E7A9BEC5B}" dt="2024-03-04T09:21:27.007" v="228" actId="1076"/>
          <ac:spMkLst>
            <pc:docMk/>
            <pc:sldMk cId="2055749526" sldId="590"/>
            <ac:spMk id="31" creationId="{EF647CAB-B734-4E5E-C973-0BF931235394}"/>
          </ac:spMkLst>
        </pc:spChg>
        <pc:spChg chg="mod">
          <ac:chgData name="Ashraf Alraie" userId="1dfc2808-a7c6-4a5e-a0f4-75990d76e384" providerId="ADAL" clId="{DAE49E98-92AC-4A23-BBC0-2F7E7A9BEC5B}" dt="2024-03-04T09:02:47.834" v="9" actId="20577"/>
          <ac:spMkLst>
            <pc:docMk/>
            <pc:sldMk cId="2055749526" sldId="590"/>
            <ac:spMk id="34" creationId="{E9CC0E93-5F91-5F0F-FEBD-487735A6A0FA}"/>
          </ac:spMkLst>
        </pc:spChg>
      </pc:sldChg>
      <pc:sldChg chg="modSp mod">
        <pc:chgData name="Ashraf Alraie" userId="1dfc2808-a7c6-4a5e-a0f4-75990d76e384" providerId="ADAL" clId="{DAE49E98-92AC-4A23-BBC0-2F7E7A9BEC5B}" dt="2024-03-04T09:20:04.309" v="215" actId="2711"/>
        <pc:sldMkLst>
          <pc:docMk/>
          <pc:sldMk cId="920653868" sldId="591"/>
        </pc:sldMkLst>
        <pc:spChg chg="mod">
          <ac:chgData name="Ashraf Alraie" userId="1dfc2808-a7c6-4a5e-a0f4-75990d76e384" providerId="ADAL" clId="{DAE49E98-92AC-4A23-BBC0-2F7E7A9BEC5B}" dt="2024-03-04T09:20:04.309" v="215" actId="2711"/>
          <ac:spMkLst>
            <pc:docMk/>
            <pc:sldMk cId="920653868" sldId="591"/>
            <ac:spMk id="31" creationId="{DAF0D7DB-8EFF-3B52-665E-D64AE4CDD05E}"/>
          </ac:spMkLst>
        </pc:spChg>
        <pc:spChg chg="mod">
          <ac:chgData name="Ashraf Alraie" userId="1dfc2808-a7c6-4a5e-a0f4-75990d76e384" providerId="ADAL" clId="{DAE49E98-92AC-4A23-BBC0-2F7E7A9BEC5B}" dt="2024-03-04T09:03:23.483" v="16" actId="20577"/>
          <ac:spMkLst>
            <pc:docMk/>
            <pc:sldMk cId="920653868" sldId="591"/>
            <ac:spMk id="34" creationId="{A52FC240-D9E9-0323-3D24-6B49F38DEA12}"/>
          </ac:spMkLst>
        </pc:spChg>
      </pc:sldChg>
      <pc:sldChg chg="modSp add del mod">
        <pc:chgData name="Ashraf Alraie" userId="1dfc2808-a7c6-4a5e-a0f4-75990d76e384" providerId="ADAL" clId="{DAE49E98-92AC-4A23-BBC0-2F7E7A9BEC5B}" dt="2024-03-04T20:49:44.447" v="586" actId="2711"/>
        <pc:sldMkLst>
          <pc:docMk/>
          <pc:sldMk cId="3257884856" sldId="592"/>
        </pc:sldMkLst>
        <pc:spChg chg="mod">
          <ac:chgData name="Ashraf Alraie" userId="1dfc2808-a7c6-4a5e-a0f4-75990d76e384" providerId="ADAL" clId="{DAE49E98-92AC-4A23-BBC0-2F7E7A9BEC5B}" dt="2024-03-04T20:49:44.447" v="586" actId="2711"/>
          <ac:spMkLst>
            <pc:docMk/>
            <pc:sldMk cId="3257884856" sldId="592"/>
            <ac:spMk id="24" creationId="{6A1665C6-E641-AB18-3A0D-75AD8A5BA468}"/>
          </ac:spMkLst>
        </pc:spChg>
      </pc:sldChg>
      <pc:sldChg chg="modSp del mod">
        <pc:chgData name="Ashraf Alraie" userId="1dfc2808-a7c6-4a5e-a0f4-75990d76e384" providerId="ADAL" clId="{DAE49E98-92AC-4A23-BBC0-2F7E7A9BEC5B}" dt="2024-03-04T09:39:31.954" v="513" actId="47"/>
        <pc:sldMkLst>
          <pc:docMk/>
          <pc:sldMk cId="3963143730" sldId="593"/>
        </pc:sldMkLst>
        <pc:spChg chg="mod">
          <ac:chgData name="Ashraf Alraie" userId="1dfc2808-a7c6-4a5e-a0f4-75990d76e384" providerId="ADAL" clId="{DAE49E98-92AC-4A23-BBC0-2F7E7A9BEC5B}" dt="2024-03-04T09:03:57.925" v="22" actId="20577"/>
          <ac:spMkLst>
            <pc:docMk/>
            <pc:sldMk cId="3963143730" sldId="593"/>
            <ac:spMk id="34" creationId="{7F97E071-3AA6-480B-E066-B31B875DE373}"/>
          </ac:spMkLst>
        </pc:spChg>
      </pc:sldChg>
      <pc:sldChg chg="modSp mod">
        <pc:chgData name="Ashraf Alraie" userId="1dfc2808-a7c6-4a5e-a0f4-75990d76e384" providerId="ADAL" clId="{DAE49E98-92AC-4A23-BBC0-2F7E7A9BEC5B}" dt="2024-03-04T09:44:47.065" v="553" actId="20577"/>
        <pc:sldMkLst>
          <pc:docMk/>
          <pc:sldMk cId="258100340" sldId="594"/>
        </pc:sldMkLst>
        <pc:spChg chg="mod">
          <ac:chgData name="Ashraf Alraie" userId="1dfc2808-a7c6-4a5e-a0f4-75990d76e384" providerId="ADAL" clId="{DAE49E98-92AC-4A23-BBC0-2F7E7A9BEC5B}" dt="2024-03-04T09:02:32.506" v="6" actId="20577"/>
          <ac:spMkLst>
            <pc:docMk/>
            <pc:sldMk cId="258100340" sldId="594"/>
            <ac:spMk id="10" creationId="{18F1837F-481B-0D04-3DAB-EBA6E590DD60}"/>
          </ac:spMkLst>
        </pc:spChg>
        <pc:spChg chg="mod">
          <ac:chgData name="Ashraf Alraie" userId="1dfc2808-a7c6-4a5e-a0f4-75990d76e384" providerId="ADAL" clId="{DAE49E98-92AC-4A23-BBC0-2F7E7A9BEC5B}" dt="2024-03-04T09:07:48.132" v="59" actId="1076"/>
          <ac:spMkLst>
            <pc:docMk/>
            <pc:sldMk cId="258100340" sldId="594"/>
            <ac:spMk id="25" creationId="{A1A94DAE-15BD-F27D-05CF-DED99663008E}"/>
          </ac:spMkLst>
        </pc:spChg>
        <pc:spChg chg="mod">
          <ac:chgData name="Ashraf Alraie" userId="1dfc2808-a7c6-4a5e-a0f4-75990d76e384" providerId="ADAL" clId="{DAE49E98-92AC-4A23-BBC0-2F7E7A9BEC5B}" dt="2024-03-04T09:44:47.065" v="553" actId="20577"/>
          <ac:spMkLst>
            <pc:docMk/>
            <pc:sldMk cId="258100340" sldId="594"/>
            <ac:spMk id="48" creationId="{ADC674BF-140A-E1C5-94E3-AE7B99324BE0}"/>
          </ac:spMkLst>
        </pc:spChg>
      </pc:sldChg>
      <pc:sldChg chg="modSp add mod">
        <pc:chgData name="Ashraf Alraie" userId="1dfc2808-a7c6-4a5e-a0f4-75990d76e384" providerId="ADAL" clId="{DAE49E98-92AC-4A23-BBC0-2F7E7A9BEC5B}" dt="2024-03-04T09:21:11.715" v="225" actId="1076"/>
        <pc:sldMkLst>
          <pc:docMk/>
          <pc:sldMk cId="883624494" sldId="595"/>
        </pc:sldMkLst>
        <pc:spChg chg="mod">
          <ac:chgData name="Ashraf Alraie" userId="1dfc2808-a7c6-4a5e-a0f4-75990d76e384" providerId="ADAL" clId="{DAE49E98-92AC-4A23-BBC0-2F7E7A9BEC5B}" dt="2024-03-04T09:21:11.715" v="225" actId="1076"/>
          <ac:spMkLst>
            <pc:docMk/>
            <pc:sldMk cId="883624494" sldId="595"/>
            <ac:spMk id="31" creationId="{893849ED-8C40-CA14-AF12-C430190D43C3}"/>
          </ac:spMkLst>
        </pc:spChg>
      </pc:sldChg>
      <pc:sldChg chg="new del">
        <pc:chgData name="Ashraf Alraie" userId="1dfc2808-a7c6-4a5e-a0f4-75990d76e384" providerId="ADAL" clId="{DAE49E98-92AC-4A23-BBC0-2F7E7A9BEC5B}" dt="2024-03-04T09:20:46.546" v="219" actId="680"/>
        <pc:sldMkLst>
          <pc:docMk/>
          <pc:sldMk cId="2280400112" sldId="595"/>
        </pc:sldMkLst>
      </pc:sldChg>
      <pc:sldChg chg="modSp add mod">
        <pc:chgData name="Ashraf Alraie" userId="1dfc2808-a7c6-4a5e-a0f4-75990d76e384" providerId="ADAL" clId="{DAE49E98-92AC-4A23-BBC0-2F7E7A9BEC5B}" dt="2024-03-04T09:21:36.651" v="230" actId="1076"/>
        <pc:sldMkLst>
          <pc:docMk/>
          <pc:sldMk cId="3182020476" sldId="596"/>
        </pc:sldMkLst>
        <pc:spChg chg="mod">
          <ac:chgData name="Ashraf Alraie" userId="1dfc2808-a7c6-4a5e-a0f4-75990d76e384" providerId="ADAL" clId="{DAE49E98-92AC-4A23-BBC0-2F7E7A9BEC5B}" dt="2024-03-04T09:21:36.651" v="230" actId="1076"/>
          <ac:spMkLst>
            <pc:docMk/>
            <pc:sldMk cId="3182020476" sldId="596"/>
            <ac:spMk id="31" creationId="{42667308-CB4C-2A0A-2B6A-A01D556B5626}"/>
          </ac:spMkLst>
        </pc:spChg>
      </pc:sldChg>
      <pc:sldChg chg="modSp add mod">
        <pc:chgData name="Ashraf Alraie" userId="1dfc2808-a7c6-4a5e-a0f4-75990d76e384" providerId="ADAL" clId="{DAE49E98-92AC-4A23-BBC0-2F7E7A9BEC5B}" dt="2024-03-04T09:22:16.574" v="248" actId="20577"/>
        <pc:sldMkLst>
          <pc:docMk/>
          <pc:sldMk cId="3515997962" sldId="597"/>
        </pc:sldMkLst>
        <pc:spChg chg="mod">
          <ac:chgData name="Ashraf Alraie" userId="1dfc2808-a7c6-4a5e-a0f4-75990d76e384" providerId="ADAL" clId="{DAE49E98-92AC-4A23-BBC0-2F7E7A9BEC5B}" dt="2024-03-04T09:22:16.574" v="248" actId="20577"/>
          <ac:spMkLst>
            <pc:docMk/>
            <pc:sldMk cId="3515997962" sldId="597"/>
            <ac:spMk id="31" creationId="{32431716-A519-3979-2C6A-3C9ED3927A06}"/>
          </ac:spMkLst>
        </pc:spChg>
      </pc:sldChg>
      <pc:sldChg chg="modSp add mod">
        <pc:chgData name="Ashraf Alraie" userId="1dfc2808-a7c6-4a5e-a0f4-75990d76e384" providerId="ADAL" clId="{DAE49E98-92AC-4A23-BBC0-2F7E7A9BEC5B}" dt="2024-03-04T09:22:52.163" v="253" actId="1076"/>
        <pc:sldMkLst>
          <pc:docMk/>
          <pc:sldMk cId="60492822" sldId="598"/>
        </pc:sldMkLst>
        <pc:spChg chg="mod">
          <ac:chgData name="Ashraf Alraie" userId="1dfc2808-a7c6-4a5e-a0f4-75990d76e384" providerId="ADAL" clId="{DAE49E98-92AC-4A23-BBC0-2F7E7A9BEC5B}" dt="2024-03-04T09:22:52.163" v="253" actId="1076"/>
          <ac:spMkLst>
            <pc:docMk/>
            <pc:sldMk cId="60492822" sldId="598"/>
            <ac:spMk id="31" creationId="{CF333971-BA66-BD62-500C-D6CC94DFEBA2}"/>
          </ac:spMkLst>
        </pc:spChg>
      </pc:sldChg>
      <pc:sldChg chg="add">
        <pc:chgData name="Ashraf Alraie" userId="1dfc2808-a7c6-4a5e-a0f4-75990d76e384" providerId="ADAL" clId="{DAE49E98-92AC-4A23-BBC0-2F7E7A9BEC5B}" dt="2024-03-04T09:29:58.559" v="344"/>
        <pc:sldMkLst>
          <pc:docMk/>
          <pc:sldMk cId="911704604" sldId="599"/>
        </pc:sldMkLst>
      </pc:sldChg>
      <pc:sldChg chg="add del">
        <pc:chgData name="Ashraf Alraie" userId="1dfc2808-a7c6-4a5e-a0f4-75990d76e384" providerId="ADAL" clId="{DAE49E98-92AC-4A23-BBC0-2F7E7A9BEC5B}" dt="2024-03-04T09:45:38.586" v="560" actId="47"/>
        <pc:sldMkLst>
          <pc:docMk/>
          <pc:sldMk cId="1379852049" sldId="600"/>
        </pc:sldMkLst>
      </pc:sldChg>
      <pc:sldChg chg="add del ord">
        <pc:chgData name="Ashraf Alraie" userId="1dfc2808-a7c6-4a5e-a0f4-75990d76e384" providerId="ADAL" clId="{DAE49E98-92AC-4A23-BBC0-2F7E7A9BEC5B}" dt="2024-03-04T09:45:33.422" v="559" actId="47"/>
        <pc:sldMkLst>
          <pc:docMk/>
          <pc:sldMk cId="3181718366" sldId="601"/>
        </pc:sldMkLst>
      </pc:sldChg>
      <pc:sldChg chg="modSp add mod">
        <pc:chgData name="Ashraf Alraie" userId="1dfc2808-a7c6-4a5e-a0f4-75990d76e384" providerId="ADAL" clId="{DAE49E98-92AC-4A23-BBC0-2F7E7A9BEC5B}" dt="2024-03-04T09:45:02.432" v="558" actId="1076"/>
        <pc:sldMkLst>
          <pc:docMk/>
          <pc:sldMk cId="4181259067" sldId="602"/>
        </pc:sldMkLst>
        <pc:spChg chg="mod">
          <ac:chgData name="Ashraf Alraie" userId="1dfc2808-a7c6-4a5e-a0f4-75990d76e384" providerId="ADAL" clId="{DAE49E98-92AC-4A23-BBC0-2F7E7A9BEC5B}" dt="2024-03-04T09:44:59.955" v="557" actId="1076"/>
          <ac:spMkLst>
            <pc:docMk/>
            <pc:sldMk cId="4181259067" sldId="602"/>
            <ac:spMk id="25" creationId="{769A5B7C-DEC3-BED7-13D9-DF0EFE476A72}"/>
          </ac:spMkLst>
        </pc:spChg>
        <pc:spChg chg="mod">
          <ac:chgData name="Ashraf Alraie" userId="1dfc2808-a7c6-4a5e-a0f4-75990d76e384" providerId="ADAL" clId="{DAE49E98-92AC-4A23-BBC0-2F7E7A9BEC5B}" dt="2024-03-04T09:45:02.432" v="558" actId="1076"/>
          <ac:spMkLst>
            <pc:docMk/>
            <pc:sldMk cId="4181259067" sldId="602"/>
            <ac:spMk id="48" creationId="{46A9B1E5-92BF-DAEB-853F-1F0D39B75844}"/>
          </ac:spMkLst>
        </pc:spChg>
      </pc:sldChg>
      <pc:sldChg chg="modSp add mod ord">
        <pc:chgData name="Ashraf Alraie" userId="1dfc2808-a7c6-4a5e-a0f4-75990d76e384" providerId="ADAL" clId="{DAE49E98-92AC-4A23-BBC0-2F7E7A9BEC5B}" dt="2024-03-04T20:46:34.006" v="573"/>
        <pc:sldMkLst>
          <pc:docMk/>
          <pc:sldMk cId="399876872" sldId="603"/>
        </pc:sldMkLst>
        <pc:spChg chg="mod">
          <ac:chgData name="Ashraf Alraie" userId="1dfc2808-a7c6-4a5e-a0f4-75990d76e384" providerId="ADAL" clId="{DAE49E98-92AC-4A23-BBC0-2F7E7A9BEC5B}" dt="2024-03-04T20:46:29.027" v="571" actId="782"/>
          <ac:spMkLst>
            <pc:docMk/>
            <pc:sldMk cId="399876872" sldId="603"/>
            <ac:spMk id="24" creationId="{D5A6C820-FEB7-0D85-CA99-4C7635DE0A7E}"/>
          </ac:spMkLst>
        </pc:spChg>
      </pc:sldChg>
      <pc:sldChg chg="modSp add mod ord">
        <pc:chgData name="Ashraf Alraie" userId="1dfc2808-a7c6-4a5e-a0f4-75990d76e384" providerId="ADAL" clId="{DAE49E98-92AC-4A23-BBC0-2F7E7A9BEC5B}" dt="2024-03-04T20:46:59.056" v="578"/>
        <pc:sldMkLst>
          <pc:docMk/>
          <pc:sldMk cId="1939201800" sldId="604"/>
        </pc:sldMkLst>
        <pc:spChg chg="mod">
          <ac:chgData name="Ashraf Alraie" userId="1dfc2808-a7c6-4a5e-a0f4-75990d76e384" providerId="ADAL" clId="{DAE49E98-92AC-4A23-BBC0-2F7E7A9BEC5B}" dt="2024-03-04T20:46:53.694" v="576"/>
          <ac:spMkLst>
            <pc:docMk/>
            <pc:sldMk cId="1939201800" sldId="604"/>
            <ac:spMk id="24" creationId="{EA57CC77-7074-B7F1-8444-20959A2F38F5}"/>
          </ac:spMkLst>
        </pc:spChg>
      </pc:sldChg>
      <pc:sldMasterChg chg="delSldLayout">
        <pc:chgData name="Ashraf Alraie" userId="1dfc2808-a7c6-4a5e-a0f4-75990d76e384" providerId="ADAL" clId="{DAE49E98-92AC-4A23-BBC0-2F7E7A9BEC5B}" dt="2024-03-04T09:31:39.455" v="354" actId="47"/>
        <pc:sldMasterMkLst>
          <pc:docMk/>
          <pc:sldMasterMk cId="0" sldId="2147483648"/>
        </pc:sldMasterMkLst>
        <pc:sldLayoutChg chg="del">
          <pc:chgData name="Ashraf Alraie" userId="1dfc2808-a7c6-4a5e-a0f4-75990d76e384" providerId="ADAL" clId="{DAE49E98-92AC-4A23-BBC0-2F7E7A9BEC5B}" dt="2024-03-04T09:31:39.455" v="354" actId="47"/>
          <pc:sldLayoutMkLst>
            <pc:docMk/>
            <pc:sldMasterMk cId="0" sldId="2147483648"/>
            <pc:sldLayoutMk cId="0" sldId="2147483665"/>
          </pc:sldLayoutMkLst>
        </pc:sldLayoutChg>
      </pc:sldMasterChg>
    </pc:docChg>
  </pc:docChgLst>
  <pc:docChgLst>
    <pc:chgData name="Ashraf Alraie" userId="1dfc2808-a7c6-4a5e-a0f4-75990d76e384" providerId="ADAL" clId="{76AF7438-FE16-4829-954B-E8439332BB3F}"/>
    <pc:docChg chg="undo custSel addSld delSld modSld sldOrd modSection">
      <pc:chgData name="Ashraf Alraie" userId="1dfc2808-a7c6-4a5e-a0f4-75990d76e384" providerId="ADAL" clId="{76AF7438-FE16-4829-954B-E8439332BB3F}" dt="2024-02-26T05:13:04.240" v="840"/>
      <pc:docMkLst>
        <pc:docMk/>
      </pc:docMkLst>
      <pc:sldChg chg="modSp mod">
        <pc:chgData name="Ashraf Alraie" userId="1dfc2808-a7c6-4a5e-a0f4-75990d76e384" providerId="ADAL" clId="{76AF7438-FE16-4829-954B-E8439332BB3F}" dt="2024-02-25T17:53:17.993" v="294" actId="20577"/>
        <pc:sldMkLst>
          <pc:docMk/>
          <pc:sldMk cId="0" sldId="256"/>
        </pc:sldMkLst>
        <pc:spChg chg="mod">
          <ac:chgData name="Ashraf Alraie" userId="1dfc2808-a7c6-4a5e-a0f4-75990d76e384" providerId="ADAL" clId="{76AF7438-FE16-4829-954B-E8439332BB3F}" dt="2024-02-25T17:53:17.993" v="294" actId="20577"/>
          <ac:spMkLst>
            <pc:docMk/>
            <pc:sldMk cId="0" sldId="256"/>
            <ac:spMk id="6" creationId="{E5495965-3DE6-79BC-A620-F0FCEF0D662B}"/>
          </ac:spMkLst>
        </pc:spChg>
        <pc:spChg chg="mod">
          <ac:chgData name="Ashraf Alraie" userId="1dfc2808-a7c6-4a5e-a0f4-75990d76e384" providerId="ADAL" clId="{76AF7438-FE16-4829-954B-E8439332BB3F}" dt="2024-02-25T17:53:14.961" v="293" actId="255"/>
          <ac:spMkLst>
            <pc:docMk/>
            <pc:sldMk cId="0" sldId="256"/>
            <ac:spMk id="24" creationId="{00000000-0000-0000-0000-000000000000}"/>
          </ac:spMkLst>
        </pc:spChg>
      </pc:sldChg>
      <pc:sldChg chg="modSp mod">
        <pc:chgData name="Ashraf Alraie" userId="1dfc2808-a7c6-4a5e-a0f4-75990d76e384" providerId="ADAL" clId="{76AF7438-FE16-4829-954B-E8439332BB3F}" dt="2024-02-25T18:16:35.559" v="716" actId="20577"/>
        <pc:sldMkLst>
          <pc:docMk/>
          <pc:sldMk cId="0" sldId="271"/>
        </pc:sldMkLst>
        <pc:spChg chg="mod">
          <ac:chgData name="Ashraf Alraie" userId="1dfc2808-a7c6-4a5e-a0f4-75990d76e384" providerId="ADAL" clId="{76AF7438-FE16-4829-954B-E8439332BB3F}" dt="2024-02-25T17:26:37.795" v="66" actId="2711"/>
          <ac:spMkLst>
            <pc:docMk/>
            <pc:sldMk cId="0" sldId="271"/>
            <ac:spMk id="34" creationId="{00000000-0000-0000-0000-000000000000}"/>
          </ac:spMkLst>
        </pc:spChg>
        <pc:spChg chg="mod">
          <ac:chgData name="Ashraf Alraie" userId="1dfc2808-a7c6-4a5e-a0f4-75990d76e384" providerId="ADAL" clId="{76AF7438-FE16-4829-954B-E8439332BB3F}" dt="2024-02-25T17:26:25.976" v="63" actId="20577"/>
          <ac:spMkLst>
            <pc:docMk/>
            <pc:sldMk cId="0" sldId="271"/>
            <ac:spMk id="41" creationId="{00000000-0000-0000-0000-000000000000}"/>
          </ac:spMkLst>
        </pc:spChg>
        <pc:spChg chg="mod">
          <ac:chgData name="Ashraf Alraie" userId="1dfc2808-a7c6-4a5e-a0f4-75990d76e384" providerId="ADAL" clId="{76AF7438-FE16-4829-954B-E8439332BB3F}" dt="2024-02-25T18:16:35.559" v="716" actId="20577"/>
          <ac:spMkLst>
            <pc:docMk/>
            <pc:sldMk cId="0" sldId="271"/>
            <ac:spMk id="43" creationId="{00000000-0000-0000-0000-000000000000}"/>
          </ac:spMkLst>
        </pc:spChg>
      </pc:sldChg>
      <pc:sldChg chg="modSp mod">
        <pc:chgData name="Ashraf Alraie" userId="1dfc2808-a7c6-4a5e-a0f4-75990d76e384" providerId="ADAL" clId="{76AF7438-FE16-4829-954B-E8439332BB3F}" dt="2024-02-26T05:12:48.121" v="838" actId="1076"/>
        <pc:sldMkLst>
          <pc:docMk/>
          <pc:sldMk cId="0" sldId="276"/>
        </pc:sldMkLst>
        <pc:spChg chg="mod">
          <ac:chgData name="Ashraf Alraie" userId="1dfc2808-a7c6-4a5e-a0f4-75990d76e384" providerId="ADAL" clId="{76AF7438-FE16-4829-954B-E8439332BB3F}" dt="2024-02-25T17:28:31.006" v="99" actId="20577"/>
          <ac:spMkLst>
            <pc:docMk/>
            <pc:sldMk cId="0" sldId="276"/>
            <ac:spMk id="10" creationId="{00000000-0000-0000-0000-000000000000}"/>
          </ac:spMkLst>
        </pc:spChg>
        <pc:spChg chg="mod">
          <ac:chgData name="Ashraf Alraie" userId="1dfc2808-a7c6-4a5e-a0f4-75990d76e384" providerId="ADAL" clId="{76AF7438-FE16-4829-954B-E8439332BB3F}" dt="2024-02-26T05:12:45.111" v="837" actId="1076"/>
          <ac:spMkLst>
            <pc:docMk/>
            <pc:sldMk cId="0" sldId="276"/>
            <ac:spMk id="25" creationId="{00000000-0000-0000-0000-000000000000}"/>
          </ac:spMkLst>
        </pc:spChg>
        <pc:spChg chg="mod">
          <ac:chgData name="Ashraf Alraie" userId="1dfc2808-a7c6-4a5e-a0f4-75990d76e384" providerId="ADAL" clId="{76AF7438-FE16-4829-954B-E8439332BB3F}" dt="2024-02-26T05:12:48.121" v="838" actId="1076"/>
          <ac:spMkLst>
            <pc:docMk/>
            <pc:sldMk cId="0" sldId="276"/>
            <ac:spMk id="48" creationId="{00000000-0000-0000-0000-000000000000}"/>
          </ac:spMkLst>
        </pc:spChg>
      </pc:sldChg>
      <pc:sldChg chg="delSp modSp mod">
        <pc:chgData name="Ashraf Alraie" userId="1dfc2808-a7c6-4a5e-a0f4-75990d76e384" providerId="ADAL" clId="{76AF7438-FE16-4829-954B-E8439332BB3F}" dt="2024-02-26T05:08:35.100" v="771" actId="1076"/>
        <pc:sldMkLst>
          <pc:docMk/>
          <pc:sldMk cId="0" sldId="313"/>
        </pc:sldMkLst>
        <pc:spChg chg="del">
          <ac:chgData name="Ashraf Alraie" userId="1dfc2808-a7c6-4a5e-a0f4-75990d76e384" providerId="ADAL" clId="{76AF7438-FE16-4829-954B-E8439332BB3F}" dt="2024-02-25T17:49:22.318" v="220" actId="478"/>
          <ac:spMkLst>
            <pc:docMk/>
            <pc:sldMk cId="0" sldId="313"/>
            <ac:spMk id="4" creationId="{1DC3A9BA-5C9A-041E-DE4C-AB9FAC7A202A}"/>
          </ac:spMkLst>
        </pc:spChg>
        <pc:spChg chg="mod">
          <ac:chgData name="Ashraf Alraie" userId="1dfc2808-a7c6-4a5e-a0f4-75990d76e384" providerId="ADAL" clId="{76AF7438-FE16-4829-954B-E8439332BB3F}" dt="2024-02-26T05:08:35.100" v="771" actId="1076"/>
          <ac:spMkLst>
            <pc:docMk/>
            <pc:sldMk cId="0" sldId="313"/>
            <ac:spMk id="31" creationId="{00000000-0000-0000-0000-000000000000}"/>
          </ac:spMkLst>
        </pc:spChg>
        <pc:spChg chg="mod">
          <ac:chgData name="Ashraf Alraie" userId="1dfc2808-a7c6-4a5e-a0f4-75990d76e384" providerId="ADAL" clId="{76AF7438-FE16-4829-954B-E8439332BB3F}" dt="2024-02-25T17:52:12.616" v="282" actId="255"/>
          <ac:spMkLst>
            <pc:docMk/>
            <pc:sldMk cId="0" sldId="313"/>
            <ac:spMk id="34" creationId="{00000000-0000-0000-0000-000000000000}"/>
          </ac:spMkLst>
        </pc:spChg>
      </pc:sldChg>
      <pc:sldChg chg="modSp mod">
        <pc:chgData name="Ashraf Alraie" userId="1dfc2808-a7c6-4a5e-a0f4-75990d76e384" providerId="ADAL" clId="{76AF7438-FE16-4829-954B-E8439332BB3F}" dt="2024-02-25T17:23:37.994" v="0" actId="20577"/>
        <pc:sldMkLst>
          <pc:docMk/>
          <pc:sldMk cId="0" sldId="480"/>
        </pc:sldMkLst>
        <pc:spChg chg="mod">
          <ac:chgData name="Ashraf Alraie" userId="1dfc2808-a7c6-4a5e-a0f4-75990d76e384" providerId="ADAL" clId="{76AF7438-FE16-4829-954B-E8439332BB3F}" dt="2024-02-25T17:23:37.994" v="0" actId="20577"/>
          <ac:spMkLst>
            <pc:docMk/>
            <pc:sldMk cId="0" sldId="480"/>
            <ac:spMk id="34" creationId="{00000000-0000-0000-0000-000000000000}"/>
          </ac:spMkLst>
        </pc:spChg>
      </pc:sldChg>
      <pc:sldChg chg="modSp mod ord">
        <pc:chgData name="Ashraf Alraie" userId="1dfc2808-a7c6-4a5e-a0f4-75990d76e384" providerId="ADAL" clId="{76AF7438-FE16-4829-954B-E8439332BB3F}" dt="2024-02-26T05:08:56.357" v="773"/>
        <pc:sldMkLst>
          <pc:docMk/>
          <pc:sldMk cId="1346042786" sldId="496"/>
        </pc:sldMkLst>
        <pc:spChg chg="mod">
          <ac:chgData name="Ashraf Alraie" userId="1dfc2808-a7c6-4a5e-a0f4-75990d76e384" providerId="ADAL" clId="{76AF7438-FE16-4829-954B-E8439332BB3F}" dt="2024-02-25T17:52:19.899" v="284" actId="20577"/>
          <ac:spMkLst>
            <pc:docMk/>
            <pc:sldMk cId="1346042786" sldId="496"/>
            <ac:spMk id="10" creationId="{00000000-0000-0000-0000-000000000000}"/>
          </ac:spMkLst>
        </pc:spChg>
        <pc:spChg chg="mod">
          <ac:chgData name="Ashraf Alraie" userId="1dfc2808-a7c6-4a5e-a0f4-75990d76e384" providerId="ADAL" clId="{76AF7438-FE16-4829-954B-E8439332BB3F}" dt="2024-02-25T17:52:27.532" v="287" actId="20577"/>
          <ac:spMkLst>
            <pc:docMk/>
            <pc:sldMk cId="1346042786" sldId="496"/>
            <ac:spMk id="48" creationId="{00000000-0000-0000-0000-000000000000}"/>
          </ac:spMkLst>
        </pc:spChg>
      </pc:sldChg>
      <pc:sldChg chg="modSp mod">
        <pc:chgData name="Ashraf Alraie" userId="1dfc2808-a7c6-4a5e-a0f4-75990d76e384" providerId="ADAL" clId="{76AF7438-FE16-4829-954B-E8439332BB3F}" dt="2024-02-26T05:07:11.440" v="749" actId="1076"/>
        <pc:sldMkLst>
          <pc:docMk/>
          <pc:sldMk cId="3587405530" sldId="532"/>
        </pc:sldMkLst>
        <pc:spChg chg="mod">
          <ac:chgData name="Ashraf Alraie" userId="1dfc2808-a7c6-4a5e-a0f4-75990d76e384" providerId="ADAL" clId="{76AF7438-FE16-4829-954B-E8439332BB3F}" dt="2024-02-26T05:07:11.440" v="749" actId="1076"/>
          <ac:spMkLst>
            <pc:docMk/>
            <pc:sldMk cId="3587405530" sldId="532"/>
            <ac:spMk id="31" creationId="{00000000-0000-0000-0000-000000000000}"/>
          </ac:spMkLst>
        </pc:spChg>
        <pc:spChg chg="mod">
          <ac:chgData name="Ashraf Alraie" userId="1dfc2808-a7c6-4a5e-a0f4-75990d76e384" providerId="ADAL" clId="{76AF7438-FE16-4829-954B-E8439332BB3F}" dt="2024-02-25T17:32:22.188" v="127" actId="20577"/>
          <ac:spMkLst>
            <pc:docMk/>
            <pc:sldMk cId="3587405530" sldId="532"/>
            <ac:spMk id="34" creationId="{00000000-0000-0000-0000-000000000000}"/>
          </ac:spMkLst>
        </pc:spChg>
      </pc:sldChg>
      <pc:sldChg chg="modSp mod">
        <pc:chgData name="Ashraf Alraie" userId="1dfc2808-a7c6-4a5e-a0f4-75990d76e384" providerId="ADAL" clId="{76AF7438-FE16-4829-954B-E8439332BB3F}" dt="2024-02-25T17:37:58.933" v="158" actId="20577"/>
        <pc:sldMkLst>
          <pc:docMk/>
          <pc:sldMk cId="3735994114" sldId="539"/>
        </pc:sldMkLst>
        <pc:spChg chg="mod">
          <ac:chgData name="Ashraf Alraie" userId="1dfc2808-a7c6-4a5e-a0f4-75990d76e384" providerId="ADAL" clId="{76AF7438-FE16-4829-954B-E8439332BB3F}" dt="2024-02-25T17:37:49.578" v="156" actId="2711"/>
          <ac:spMkLst>
            <pc:docMk/>
            <pc:sldMk cId="3735994114" sldId="539"/>
            <ac:spMk id="31" creationId="{00000000-0000-0000-0000-000000000000}"/>
          </ac:spMkLst>
        </pc:spChg>
        <pc:spChg chg="mod">
          <ac:chgData name="Ashraf Alraie" userId="1dfc2808-a7c6-4a5e-a0f4-75990d76e384" providerId="ADAL" clId="{76AF7438-FE16-4829-954B-E8439332BB3F}" dt="2024-02-25T17:37:58.933" v="158" actId="20577"/>
          <ac:spMkLst>
            <pc:docMk/>
            <pc:sldMk cId="3735994114" sldId="539"/>
            <ac:spMk id="34" creationId="{00000000-0000-0000-0000-000000000000}"/>
          </ac:spMkLst>
        </pc:spChg>
      </pc:sldChg>
      <pc:sldChg chg="modSp mod">
        <pc:chgData name="Ashraf Alraie" userId="1dfc2808-a7c6-4a5e-a0f4-75990d76e384" providerId="ADAL" clId="{76AF7438-FE16-4829-954B-E8439332BB3F}" dt="2024-02-25T18:14:12.789" v="540" actId="13900"/>
        <pc:sldMkLst>
          <pc:docMk/>
          <pc:sldMk cId="2066495990" sldId="557"/>
        </pc:sldMkLst>
        <pc:spChg chg="mod">
          <ac:chgData name="Ashraf Alraie" userId="1dfc2808-a7c6-4a5e-a0f4-75990d76e384" providerId="ADAL" clId="{76AF7438-FE16-4829-954B-E8439332BB3F}" dt="2024-02-25T18:14:12.789" v="540" actId="13900"/>
          <ac:spMkLst>
            <pc:docMk/>
            <pc:sldMk cId="2066495990" sldId="557"/>
            <ac:spMk id="24" creationId="{00000000-0000-0000-0000-000000000000}"/>
          </ac:spMkLst>
        </pc:spChg>
      </pc:sldChg>
      <pc:sldChg chg="modSp mod">
        <pc:chgData name="Ashraf Alraie" userId="1dfc2808-a7c6-4a5e-a0f4-75990d76e384" providerId="ADAL" clId="{76AF7438-FE16-4829-954B-E8439332BB3F}" dt="2024-02-25T17:24:13.873" v="4" actId="1076"/>
        <pc:sldMkLst>
          <pc:docMk/>
          <pc:sldMk cId="3933325587" sldId="558"/>
        </pc:sldMkLst>
        <pc:spChg chg="mod">
          <ac:chgData name="Ashraf Alraie" userId="1dfc2808-a7c6-4a5e-a0f4-75990d76e384" providerId="ADAL" clId="{76AF7438-FE16-4829-954B-E8439332BB3F}" dt="2024-02-25T17:24:13.873" v="4" actId="1076"/>
          <ac:spMkLst>
            <pc:docMk/>
            <pc:sldMk cId="3933325587" sldId="558"/>
            <ac:spMk id="24" creationId="{00000000-0000-0000-0000-000000000000}"/>
          </ac:spMkLst>
        </pc:spChg>
      </pc:sldChg>
      <pc:sldChg chg="modSp mod">
        <pc:chgData name="Ashraf Alraie" userId="1dfc2808-a7c6-4a5e-a0f4-75990d76e384" providerId="ADAL" clId="{76AF7438-FE16-4829-954B-E8439332BB3F}" dt="2024-02-25T17:23:44.317" v="1" actId="20577"/>
        <pc:sldMkLst>
          <pc:docMk/>
          <pc:sldMk cId="0" sldId="559"/>
        </pc:sldMkLst>
        <pc:spChg chg="mod">
          <ac:chgData name="Ashraf Alraie" userId="1dfc2808-a7c6-4a5e-a0f4-75990d76e384" providerId="ADAL" clId="{76AF7438-FE16-4829-954B-E8439332BB3F}" dt="2024-02-25T17:23:44.317" v="1" actId="20577"/>
          <ac:spMkLst>
            <pc:docMk/>
            <pc:sldMk cId="0" sldId="559"/>
            <ac:spMk id="10" creationId="{00000000-0000-0000-0000-000000000000}"/>
          </ac:spMkLst>
        </pc:spChg>
      </pc:sldChg>
      <pc:sldChg chg="modSp mod">
        <pc:chgData name="Ashraf Alraie" userId="1dfc2808-a7c6-4a5e-a0f4-75990d76e384" providerId="ADAL" clId="{76AF7438-FE16-4829-954B-E8439332BB3F}" dt="2024-02-25T17:41:12.521" v="219" actId="20577"/>
        <pc:sldMkLst>
          <pc:docMk/>
          <pc:sldMk cId="4045908792" sldId="560"/>
        </pc:sldMkLst>
        <pc:spChg chg="mod">
          <ac:chgData name="Ashraf Alraie" userId="1dfc2808-a7c6-4a5e-a0f4-75990d76e384" providerId="ADAL" clId="{76AF7438-FE16-4829-954B-E8439332BB3F}" dt="2024-02-25T17:41:01.960" v="217" actId="1076"/>
          <ac:spMkLst>
            <pc:docMk/>
            <pc:sldMk cId="4045908792" sldId="560"/>
            <ac:spMk id="31" creationId="{895028E9-BB35-2DC9-68C1-676F711A6A72}"/>
          </ac:spMkLst>
        </pc:spChg>
        <pc:spChg chg="mod">
          <ac:chgData name="Ashraf Alraie" userId="1dfc2808-a7c6-4a5e-a0f4-75990d76e384" providerId="ADAL" clId="{76AF7438-FE16-4829-954B-E8439332BB3F}" dt="2024-02-25T17:41:12.521" v="219" actId="20577"/>
          <ac:spMkLst>
            <pc:docMk/>
            <pc:sldMk cId="4045908792" sldId="560"/>
            <ac:spMk id="34" creationId="{3E8583E5-276E-6F98-5D65-EB0B6152DB03}"/>
          </ac:spMkLst>
        </pc:spChg>
      </pc:sldChg>
      <pc:sldChg chg="modSp mod">
        <pc:chgData name="Ashraf Alraie" userId="1dfc2808-a7c6-4a5e-a0f4-75990d76e384" providerId="ADAL" clId="{76AF7438-FE16-4829-954B-E8439332BB3F}" dt="2024-02-26T05:09:59.725" v="812" actId="20577"/>
        <pc:sldMkLst>
          <pc:docMk/>
          <pc:sldMk cId="1312021545" sldId="561"/>
        </pc:sldMkLst>
        <pc:spChg chg="mod">
          <ac:chgData name="Ashraf Alraie" userId="1dfc2808-a7c6-4a5e-a0f4-75990d76e384" providerId="ADAL" clId="{76AF7438-FE16-4829-954B-E8439332BB3F}" dt="2024-02-26T05:09:59.725" v="812" actId="20577"/>
          <ac:spMkLst>
            <pc:docMk/>
            <pc:sldMk cId="1312021545" sldId="561"/>
            <ac:spMk id="24" creationId="{ED73F9DF-73EC-7615-67E3-39AEEE452C18}"/>
          </ac:spMkLst>
        </pc:spChg>
      </pc:sldChg>
      <pc:sldChg chg="ord">
        <pc:chgData name="Ashraf Alraie" userId="1dfc2808-a7c6-4a5e-a0f4-75990d76e384" providerId="ADAL" clId="{76AF7438-FE16-4829-954B-E8439332BB3F}" dt="2024-02-26T05:10:24.656" v="814"/>
        <pc:sldMkLst>
          <pc:docMk/>
          <pc:sldMk cId="2644154802" sldId="562"/>
        </pc:sldMkLst>
      </pc:sldChg>
      <pc:sldChg chg="modSp mod ord">
        <pc:chgData name="Ashraf Alraie" userId="1dfc2808-a7c6-4a5e-a0f4-75990d76e384" providerId="ADAL" clId="{76AF7438-FE16-4829-954B-E8439332BB3F}" dt="2024-02-26T05:10:30.005" v="816"/>
        <pc:sldMkLst>
          <pc:docMk/>
          <pc:sldMk cId="2013794167" sldId="563"/>
        </pc:sldMkLst>
        <pc:spChg chg="mod">
          <ac:chgData name="Ashraf Alraie" userId="1dfc2808-a7c6-4a5e-a0f4-75990d76e384" providerId="ADAL" clId="{76AF7438-FE16-4829-954B-E8439332BB3F}" dt="2024-02-25T17:56:47.311" v="320" actId="255"/>
          <ac:spMkLst>
            <pc:docMk/>
            <pc:sldMk cId="2013794167" sldId="563"/>
            <ac:spMk id="24" creationId="{7809A302-A21A-0F9C-90DD-E46E760F3A7E}"/>
          </ac:spMkLst>
        </pc:spChg>
      </pc:sldChg>
      <pc:sldChg chg="modSp mod ord">
        <pc:chgData name="Ashraf Alraie" userId="1dfc2808-a7c6-4a5e-a0f4-75990d76e384" providerId="ADAL" clId="{76AF7438-FE16-4829-954B-E8439332BB3F}" dt="2024-02-26T05:10:34.105" v="818"/>
        <pc:sldMkLst>
          <pc:docMk/>
          <pc:sldMk cId="2900539474" sldId="564"/>
        </pc:sldMkLst>
        <pc:spChg chg="mod">
          <ac:chgData name="Ashraf Alraie" userId="1dfc2808-a7c6-4a5e-a0f4-75990d76e384" providerId="ADAL" clId="{76AF7438-FE16-4829-954B-E8439332BB3F}" dt="2024-02-25T17:58:03.963" v="343" actId="1076"/>
          <ac:spMkLst>
            <pc:docMk/>
            <pc:sldMk cId="2900539474" sldId="564"/>
            <ac:spMk id="31" creationId="{125B198A-F51E-CF19-A176-C665895F61DC}"/>
          </ac:spMkLst>
        </pc:spChg>
        <pc:spChg chg="mod">
          <ac:chgData name="Ashraf Alraie" userId="1dfc2808-a7c6-4a5e-a0f4-75990d76e384" providerId="ADAL" clId="{76AF7438-FE16-4829-954B-E8439332BB3F}" dt="2024-02-25T17:58:21.846" v="345" actId="255"/>
          <ac:spMkLst>
            <pc:docMk/>
            <pc:sldMk cId="2900539474" sldId="564"/>
            <ac:spMk id="34" creationId="{BF3D2FC5-B0A6-32A1-A777-5D4C7DA7CE5C}"/>
          </ac:spMkLst>
        </pc:spChg>
      </pc:sldChg>
      <pc:sldChg chg="modSp mod ord">
        <pc:chgData name="Ashraf Alraie" userId="1dfc2808-a7c6-4a5e-a0f4-75990d76e384" providerId="ADAL" clId="{76AF7438-FE16-4829-954B-E8439332BB3F}" dt="2024-02-26T05:10:37.144" v="820"/>
        <pc:sldMkLst>
          <pc:docMk/>
          <pc:sldMk cId="3638750569" sldId="565"/>
        </pc:sldMkLst>
        <pc:spChg chg="mod">
          <ac:chgData name="Ashraf Alraie" userId="1dfc2808-a7c6-4a5e-a0f4-75990d76e384" providerId="ADAL" clId="{76AF7438-FE16-4829-954B-E8439332BB3F}" dt="2024-02-25T17:59:51.168" v="359" actId="1076"/>
          <ac:spMkLst>
            <pc:docMk/>
            <pc:sldMk cId="3638750569" sldId="565"/>
            <ac:spMk id="24" creationId="{00592BC2-423D-25BC-0B36-34F2B6823DD6}"/>
          </ac:spMkLst>
        </pc:spChg>
      </pc:sldChg>
      <pc:sldChg chg="modSp mod ord">
        <pc:chgData name="Ashraf Alraie" userId="1dfc2808-a7c6-4a5e-a0f4-75990d76e384" providerId="ADAL" clId="{76AF7438-FE16-4829-954B-E8439332BB3F}" dt="2024-02-26T05:10:41.509" v="822"/>
        <pc:sldMkLst>
          <pc:docMk/>
          <pc:sldMk cId="3035970619" sldId="566"/>
        </pc:sldMkLst>
        <pc:spChg chg="mod">
          <ac:chgData name="Ashraf Alraie" userId="1dfc2808-a7c6-4a5e-a0f4-75990d76e384" providerId="ADAL" clId="{76AF7438-FE16-4829-954B-E8439332BB3F}" dt="2024-02-25T18:00:26.679" v="363" actId="1076"/>
          <ac:spMkLst>
            <pc:docMk/>
            <pc:sldMk cId="3035970619" sldId="566"/>
            <ac:spMk id="24" creationId="{D5FC5FEC-6EDC-4CF2-13DF-015382E73683}"/>
          </ac:spMkLst>
        </pc:spChg>
      </pc:sldChg>
      <pc:sldChg chg="del">
        <pc:chgData name="Ashraf Alraie" userId="1dfc2808-a7c6-4a5e-a0f4-75990d76e384" providerId="ADAL" clId="{76AF7438-FE16-4829-954B-E8439332BB3F}" dt="2024-02-26T05:10:53.019" v="825" actId="47"/>
        <pc:sldMkLst>
          <pc:docMk/>
          <pc:sldMk cId="2305530873" sldId="567"/>
        </pc:sldMkLst>
      </pc:sldChg>
      <pc:sldChg chg="modSp del mod ord">
        <pc:chgData name="Ashraf Alraie" userId="1dfc2808-a7c6-4a5e-a0f4-75990d76e384" providerId="ADAL" clId="{76AF7438-FE16-4829-954B-E8439332BB3F}" dt="2024-02-26T05:11:18.290" v="828" actId="47"/>
        <pc:sldMkLst>
          <pc:docMk/>
          <pc:sldMk cId="272971106" sldId="568"/>
        </pc:sldMkLst>
        <pc:spChg chg="mod">
          <ac:chgData name="Ashraf Alraie" userId="1dfc2808-a7c6-4a5e-a0f4-75990d76e384" providerId="ADAL" clId="{76AF7438-FE16-4829-954B-E8439332BB3F}" dt="2024-02-26T05:02:27.510" v="717" actId="20577"/>
          <ac:spMkLst>
            <pc:docMk/>
            <pc:sldMk cId="272971106" sldId="568"/>
            <ac:spMk id="34" creationId="{585E1FBA-5E20-8492-A5EA-C4EFABE2D2E1}"/>
          </ac:spMkLst>
        </pc:spChg>
      </pc:sldChg>
      <pc:sldChg chg="addSp delSp modSp mod">
        <pc:chgData name="Ashraf Alraie" userId="1dfc2808-a7c6-4a5e-a0f4-75990d76e384" providerId="ADAL" clId="{76AF7438-FE16-4829-954B-E8439332BB3F}" dt="2024-02-26T05:11:56.941" v="832" actId="22"/>
        <pc:sldMkLst>
          <pc:docMk/>
          <pc:sldMk cId="3277042263" sldId="569"/>
        </pc:sldMkLst>
        <pc:spChg chg="add del">
          <ac:chgData name="Ashraf Alraie" userId="1dfc2808-a7c6-4a5e-a0f4-75990d76e384" providerId="ADAL" clId="{76AF7438-FE16-4829-954B-E8439332BB3F}" dt="2024-02-26T05:11:56.941" v="832" actId="22"/>
          <ac:spMkLst>
            <pc:docMk/>
            <pc:sldMk cId="3277042263" sldId="569"/>
            <ac:spMk id="7" creationId="{0F8E7C6A-844B-568C-4519-5944DE2D5693}"/>
          </ac:spMkLst>
        </pc:spChg>
        <pc:spChg chg="mod">
          <ac:chgData name="Ashraf Alraie" userId="1dfc2808-a7c6-4a5e-a0f4-75990d76e384" providerId="ADAL" clId="{76AF7438-FE16-4829-954B-E8439332BB3F}" dt="2024-02-26T05:11:35.476" v="830" actId="1076"/>
          <ac:spMkLst>
            <pc:docMk/>
            <pc:sldMk cId="3277042263" sldId="569"/>
            <ac:spMk id="31" creationId="{DD0CF830-7BDB-26F8-4CDA-A986F18BA6E5}"/>
          </ac:spMkLst>
        </pc:spChg>
        <pc:spChg chg="mod">
          <ac:chgData name="Ashraf Alraie" userId="1dfc2808-a7c6-4a5e-a0f4-75990d76e384" providerId="ADAL" clId="{76AF7438-FE16-4829-954B-E8439332BB3F}" dt="2024-02-25T18:02:15.018" v="377" actId="20577"/>
          <ac:spMkLst>
            <pc:docMk/>
            <pc:sldMk cId="3277042263" sldId="569"/>
            <ac:spMk id="34" creationId="{E00FBC74-3E06-5074-CBB5-659322D98545}"/>
          </ac:spMkLst>
        </pc:spChg>
      </pc:sldChg>
      <pc:sldChg chg="modSp mod">
        <pc:chgData name="Ashraf Alraie" userId="1dfc2808-a7c6-4a5e-a0f4-75990d76e384" providerId="ADAL" clId="{76AF7438-FE16-4829-954B-E8439332BB3F}" dt="2024-02-25T18:03:26.175" v="400" actId="20577"/>
        <pc:sldMkLst>
          <pc:docMk/>
          <pc:sldMk cId="854396564" sldId="570"/>
        </pc:sldMkLst>
        <pc:spChg chg="mod">
          <ac:chgData name="Ashraf Alraie" userId="1dfc2808-a7c6-4a5e-a0f4-75990d76e384" providerId="ADAL" clId="{76AF7438-FE16-4829-954B-E8439332BB3F}" dt="2024-02-25T18:03:22.812" v="399" actId="255"/>
          <ac:spMkLst>
            <pc:docMk/>
            <pc:sldMk cId="854396564" sldId="570"/>
            <ac:spMk id="31" creationId="{0B4968F8-233E-304D-5F59-EA51113834EE}"/>
          </ac:spMkLst>
        </pc:spChg>
        <pc:spChg chg="mod">
          <ac:chgData name="Ashraf Alraie" userId="1dfc2808-a7c6-4a5e-a0f4-75990d76e384" providerId="ADAL" clId="{76AF7438-FE16-4829-954B-E8439332BB3F}" dt="2024-02-25T18:03:26.175" v="400" actId="20577"/>
          <ac:spMkLst>
            <pc:docMk/>
            <pc:sldMk cId="854396564" sldId="570"/>
            <ac:spMk id="34" creationId="{FFEF80CA-1196-5983-6A5F-4F3DB4E68E64}"/>
          </ac:spMkLst>
        </pc:spChg>
      </pc:sldChg>
      <pc:sldChg chg="modSp mod ord">
        <pc:chgData name="Ashraf Alraie" userId="1dfc2808-a7c6-4a5e-a0f4-75990d76e384" providerId="ADAL" clId="{76AF7438-FE16-4829-954B-E8439332BB3F}" dt="2024-02-26T05:04:15.536" v="722"/>
        <pc:sldMkLst>
          <pc:docMk/>
          <pc:sldMk cId="480828695" sldId="571"/>
        </pc:sldMkLst>
        <pc:spChg chg="mod">
          <ac:chgData name="Ashraf Alraie" userId="1dfc2808-a7c6-4a5e-a0f4-75990d76e384" providerId="ADAL" clId="{76AF7438-FE16-4829-954B-E8439332BB3F}" dt="2024-02-25T18:12:22.270" v="497" actId="20577"/>
          <ac:spMkLst>
            <pc:docMk/>
            <pc:sldMk cId="480828695" sldId="571"/>
            <ac:spMk id="31" creationId="{B28AC75F-B2B4-849C-6DFD-EE02DEF9DAA0}"/>
          </ac:spMkLst>
        </pc:spChg>
        <pc:spChg chg="mod">
          <ac:chgData name="Ashraf Alraie" userId="1dfc2808-a7c6-4a5e-a0f4-75990d76e384" providerId="ADAL" clId="{76AF7438-FE16-4829-954B-E8439332BB3F}" dt="2024-02-25T18:12:02.527" v="495" actId="20577"/>
          <ac:spMkLst>
            <pc:docMk/>
            <pc:sldMk cId="480828695" sldId="571"/>
            <ac:spMk id="34" creationId="{ED9A5AC0-F648-7F44-2205-82FE04CA70A6}"/>
          </ac:spMkLst>
        </pc:spChg>
      </pc:sldChg>
      <pc:sldChg chg="modSp mod">
        <pc:chgData name="Ashraf Alraie" userId="1dfc2808-a7c6-4a5e-a0f4-75990d76e384" providerId="ADAL" clId="{76AF7438-FE16-4829-954B-E8439332BB3F}" dt="2024-02-25T17:55:10.584" v="308" actId="20577"/>
        <pc:sldMkLst>
          <pc:docMk/>
          <pc:sldMk cId="3681244934" sldId="578"/>
        </pc:sldMkLst>
        <pc:spChg chg="mod">
          <ac:chgData name="Ashraf Alraie" userId="1dfc2808-a7c6-4a5e-a0f4-75990d76e384" providerId="ADAL" clId="{76AF7438-FE16-4829-954B-E8439332BB3F}" dt="2024-02-25T17:55:10.584" v="308" actId="20577"/>
          <ac:spMkLst>
            <pc:docMk/>
            <pc:sldMk cId="3681244934" sldId="578"/>
            <ac:spMk id="6" creationId="{1511E32E-D6FE-5B8B-84B4-DB87E3346FDD}"/>
          </ac:spMkLst>
        </pc:spChg>
        <pc:spChg chg="mod">
          <ac:chgData name="Ashraf Alraie" userId="1dfc2808-a7c6-4a5e-a0f4-75990d76e384" providerId="ADAL" clId="{76AF7438-FE16-4829-954B-E8439332BB3F}" dt="2024-02-25T17:55:04.837" v="305" actId="2711"/>
          <ac:spMkLst>
            <pc:docMk/>
            <pc:sldMk cId="3681244934" sldId="578"/>
            <ac:spMk id="24" creationId="{D51AAD72-3E43-E99D-183C-B4D6EA420B79}"/>
          </ac:spMkLst>
        </pc:spChg>
      </pc:sldChg>
      <pc:sldChg chg="modSp mod">
        <pc:chgData name="Ashraf Alraie" userId="1dfc2808-a7c6-4a5e-a0f4-75990d76e384" providerId="ADAL" clId="{76AF7438-FE16-4829-954B-E8439332BB3F}" dt="2024-02-25T17:56:01.964" v="317" actId="20577"/>
        <pc:sldMkLst>
          <pc:docMk/>
          <pc:sldMk cId="940373430" sldId="579"/>
        </pc:sldMkLst>
        <pc:spChg chg="mod">
          <ac:chgData name="Ashraf Alraie" userId="1dfc2808-a7c6-4a5e-a0f4-75990d76e384" providerId="ADAL" clId="{76AF7438-FE16-4829-954B-E8439332BB3F}" dt="2024-02-25T17:56:01.964" v="317" actId="20577"/>
          <ac:spMkLst>
            <pc:docMk/>
            <pc:sldMk cId="940373430" sldId="579"/>
            <ac:spMk id="6" creationId="{532D3E46-00E2-A535-0500-E2FE4EF5EDFA}"/>
          </ac:spMkLst>
        </pc:spChg>
        <pc:spChg chg="mod">
          <ac:chgData name="Ashraf Alraie" userId="1dfc2808-a7c6-4a5e-a0f4-75990d76e384" providerId="ADAL" clId="{76AF7438-FE16-4829-954B-E8439332BB3F}" dt="2024-02-25T17:55:59.198" v="316" actId="1076"/>
          <ac:spMkLst>
            <pc:docMk/>
            <pc:sldMk cId="940373430" sldId="579"/>
            <ac:spMk id="24" creationId="{623A1AF0-1A89-473D-AB23-7B91B73BFA89}"/>
          </ac:spMkLst>
        </pc:spChg>
      </pc:sldChg>
      <pc:sldChg chg="delSp modSp mod ord">
        <pc:chgData name="Ashraf Alraie" userId="1dfc2808-a7c6-4a5e-a0f4-75990d76e384" providerId="ADAL" clId="{76AF7438-FE16-4829-954B-E8439332BB3F}" dt="2024-02-26T05:10:43.060" v="824"/>
        <pc:sldMkLst>
          <pc:docMk/>
          <pc:sldMk cId="3198566719" sldId="580"/>
        </pc:sldMkLst>
        <pc:spChg chg="del">
          <ac:chgData name="Ashraf Alraie" userId="1dfc2808-a7c6-4a5e-a0f4-75990d76e384" providerId="ADAL" clId="{76AF7438-FE16-4829-954B-E8439332BB3F}" dt="2024-02-25T18:01:08.329" v="370" actId="478"/>
          <ac:spMkLst>
            <pc:docMk/>
            <pc:sldMk cId="3198566719" sldId="580"/>
            <ac:spMk id="3" creationId="{24E3B01E-F0F4-B884-E6CC-BE841DBBC440}"/>
          </ac:spMkLst>
        </pc:spChg>
        <pc:spChg chg="del">
          <ac:chgData name="Ashraf Alraie" userId="1dfc2808-a7c6-4a5e-a0f4-75990d76e384" providerId="ADAL" clId="{76AF7438-FE16-4829-954B-E8439332BB3F}" dt="2024-02-25T18:01:08.329" v="370" actId="478"/>
          <ac:spMkLst>
            <pc:docMk/>
            <pc:sldMk cId="3198566719" sldId="580"/>
            <ac:spMk id="4" creationId="{B4F792B9-245C-6F5F-6AC1-3C79E9BE3A84}"/>
          </ac:spMkLst>
        </pc:spChg>
        <pc:spChg chg="del">
          <ac:chgData name="Ashraf Alraie" userId="1dfc2808-a7c6-4a5e-a0f4-75990d76e384" providerId="ADAL" clId="{76AF7438-FE16-4829-954B-E8439332BB3F}" dt="2024-02-25T18:01:08.329" v="370" actId="478"/>
          <ac:spMkLst>
            <pc:docMk/>
            <pc:sldMk cId="3198566719" sldId="580"/>
            <ac:spMk id="6" creationId="{4F4E50F3-0A60-8C46-E954-53ED2F218AA8}"/>
          </ac:spMkLst>
        </pc:spChg>
        <pc:spChg chg="mod">
          <ac:chgData name="Ashraf Alraie" userId="1dfc2808-a7c6-4a5e-a0f4-75990d76e384" providerId="ADAL" clId="{76AF7438-FE16-4829-954B-E8439332BB3F}" dt="2024-02-25T18:01:02.926" v="369" actId="1076"/>
          <ac:spMkLst>
            <pc:docMk/>
            <pc:sldMk cId="3198566719" sldId="580"/>
            <ac:spMk id="24" creationId="{9E184C10-4922-2C21-7F80-6CC48AC57913}"/>
          </ac:spMkLst>
        </pc:spChg>
      </pc:sldChg>
      <pc:sldChg chg="modSp mod">
        <pc:chgData name="Ashraf Alraie" userId="1dfc2808-a7c6-4a5e-a0f4-75990d76e384" providerId="ADAL" clId="{76AF7438-FE16-4829-954B-E8439332BB3F}" dt="2024-02-25T18:01:40.209" v="373" actId="20577"/>
        <pc:sldMkLst>
          <pc:docMk/>
          <pc:sldMk cId="309896054" sldId="581"/>
        </pc:sldMkLst>
        <pc:spChg chg="mod">
          <ac:chgData name="Ashraf Alraie" userId="1dfc2808-a7c6-4a5e-a0f4-75990d76e384" providerId="ADAL" clId="{76AF7438-FE16-4829-954B-E8439332BB3F}" dt="2024-02-25T18:01:40.209" v="373" actId="20577"/>
          <ac:spMkLst>
            <pc:docMk/>
            <pc:sldMk cId="309896054" sldId="581"/>
            <ac:spMk id="6" creationId="{2CF232EE-9E78-FD89-6DBD-0480C18E87C2}"/>
          </ac:spMkLst>
        </pc:spChg>
        <pc:spChg chg="mod">
          <ac:chgData name="Ashraf Alraie" userId="1dfc2808-a7c6-4a5e-a0f4-75990d76e384" providerId="ADAL" clId="{76AF7438-FE16-4829-954B-E8439332BB3F}" dt="2024-02-25T18:01:34.629" v="372" actId="2711"/>
          <ac:spMkLst>
            <pc:docMk/>
            <pc:sldMk cId="309896054" sldId="581"/>
            <ac:spMk id="24" creationId="{71C79239-9622-3152-C8D2-4D12C919319C}"/>
          </ac:spMkLst>
        </pc:spChg>
      </pc:sldChg>
      <pc:sldChg chg="modSp mod">
        <pc:chgData name="Ashraf Alraie" userId="1dfc2808-a7c6-4a5e-a0f4-75990d76e384" providerId="ADAL" clId="{76AF7438-FE16-4829-954B-E8439332BB3F}" dt="2024-02-25T18:05:12.745" v="446" actId="20577"/>
        <pc:sldMkLst>
          <pc:docMk/>
          <pc:sldMk cId="2903626813" sldId="582"/>
        </pc:sldMkLst>
        <pc:spChg chg="mod">
          <ac:chgData name="Ashraf Alraie" userId="1dfc2808-a7c6-4a5e-a0f4-75990d76e384" providerId="ADAL" clId="{76AF7438-FE16-4829-954B-E8439332BB3F}" dt="2024-02-25T18:05:12.745" v="446" actId="20577"/>
          <ac:spMkLst>
            <pc:docMk/>
            <pc:sldMk cId="2903626813" sldId="582"/>
            <ac:spMk id="6" creationId="{2A1EF6BB-9E8C-FDCE-B76B-3E01C2B69C17}"/>
          </ac:spMkLst>
        </pc:spChg>
        <pc:spChg chg="mod">
          <ac:chgData name="Ashraf Alraie" userId="1dfc2808-a7c6-4a5e-a0f4-75990d76e384" providerId="ADAL" clId="{76AF7438-FE16-4829-954B-E8439332BB3F}" dt="2024-02-25T18:05:09.652" v="445" actId="20577"/>
          <ac:spMkLst>
            <pc:docMk/>
            <pc:sldMk cId="2903626813" sldId="582"/>
            <ac:spMk id="24" creationId="{A35ABFCA-1737-0A8A-CBD7-056025976C99}"/>
          </ac:spMkLst>
        </pc:spChg>
      </pc:sldChg>
      <pc:sldChg chg="modSp mod">
        <pc:chgData name="Ashraf Alraie" userId="1dfc2808-a7c6-4a5e-a0f4-75990d76e384" providerId="ADAL" clId="{76AF7438-FE16-4829-954B-E8439332BB3F}" dt="2024-02-25T18:08:18.894" v="449" actId="1076"/>
        <pc:sldMkLst>
          <pc:docMk/>
          <pc:sldMk cId="838697660" sldId="583"/>
        </pc:sldMkLst>
        <pc:spChg chg="mod">
          <ac:chgData name="Ashraf Alraie" userId="1dfc2808-a7c6-4a5e-a0f4-75990d76e384" providerId="ADAL" clId="{76AF7438-FE16-4829-954B-E8439332BB3F}" dt="2024-02-25T18:08:18.894" v="449" actId="1076"/>
          <ac:spMkLst>
            <pc:docMk/>
            <pc:sldMk cId="838697660" sldId="583"/>
            <ac:spMk id="24" creationId="{57D85805-8D8A-614B-5FC9-B2B7F68AA6D8}"/>
          </ac:spMkLst>
        </pc:spChg>
      </pc:sldChg>
      <pc:sldChg chg="delSp modSp mod">
        <pc:chgData name="Ashraf Alraie" userId="1dfc2808-a7c6-4a5e-a0f4-75990d76e384" providerId="ADAL" clId="{76AF7438-FE16-4829-954B-E8439332BB3F}" dt="2024-02-25T18:09:58.205" v="487" actId="113"/>
        <pc:sldMkLst>
          <pc:docMk/>
          <pc:sldMk cId="3562962515" sldId="584"/>
        </pc:sldMkLst>
        <pc:spChg chg="del">
          <ac:chgData name="Ashraf Alraie" userId="1dfc2808-a7c6-4a5e-a0f4-75990d76e384" providerId="ADAL" clId="{76AF7438-FE16-4829-954B-E8439332BB3F}" dt="2024-02-25T18:08:51.993" v="453" actId="478"/>
          <ac:spMkLst>
            <pc:docMk/>
            <pc:sldMk cId="3562962515" sldId="584"/>
            <ac:spMk id="3" creationId="{A3DCB475-CDDA-959D-7F5F-4FE187F0CFFA}"/>
          </ac:spMkLst>
        </pc:spChg>
        <pc:spChg chg="del">
          <ac:chgData name="Ashraf Alraie" userId="1dfc2808-a7c6-4a5e-a0f4-75990d76e384" providerId="ADAL" clId="{76AF7438-FE16-4829-954B-E8439332BB3F}" dt="2024-02-25T18:08:51.993" v="453" actId="478"/>
          <ac:spMkLst>
            <pc:docMk/>
            <pc:sldMk cId="3562962515" sldId="584"/>
            <ac:spMk id="4" creationId="{0BE45647-94CC-E0D2-DDCA-02A9F99E1FE9}"/>
          </ac:spMkLst>
        </pc:spChg>
        <pc:spChg chg="del">
          <ac:chgData name="Ashraf Alraie" userId="1dfc2808-a7c6-4a5e-a0f4-75990d76e384" providerId="ADAL" clId="{76AF7438-FE16-4829-954B-E8439332BB3F}" dt="2024-02-25T18:08:51.993" v="453" actId="478"/>
          <ac:spMkLst>
            <pc:docMk/>
            <pc:sldMk cId="3562962515" sldId="584"/>
            <ac:spMk id="6" creationId="{16D7B79A-E7A9-CDFC-44E3-D4C7793E3645}"/>
          </ac:spMkLst>
        </pc:spChg>
        <pc:spChg chg="mod">
          <ac:chgData name="Ashraf Alraie" userId="1dfc2808-a7c6-4a5e-a0f4-75990d76e384" providerId="ADAL" clId="{76AF7438-FE16-4829-954B-E8439332BB3F}" dt="2024-02-25T18:09:58.205" v="487" actId="113"/>
          <ac:spMkLst>
            <pc:docMk/>
            <pc:sldMk cId="3562962515" sldId="584"/>
            <ac:spMk id="24" creationId="{31FA71D0-AF6A-DED6-CFA3-93981CF45FD9}"/>
          </ac:spMkLst>
        </pc:spChg>
      </pc:sldChg>
      <pc:sldChg chg="addSp modSp mod">
        <pc:chgData name="Ashraf Alraie" userId="1dfc2808-a7c6-4a5e-a0f4-75990d76e384" providerId="ADAL" clId="{76AF7438-FE16-4829-954B-E8439332BB3F}" dt="2024-02-25T18:11:55.069" v="494"/>
        <pc:sldMkLst>
          <pc:docMk/>
          <pc:sldMk cId="2402213252" sldId="585"/>
        </pc:sldMkLst>
        <pc:spChg chg="add mod">
          <ac:chgData name="Ashraf Alraie" userId="1dfc2808-a7c6-4a5e-a0f4-75990d76e384" providerId="ADAL" clId="{76AF7438-FE16-4829-954B-E8439332BB3F}" dt="2024-02-25T18:11:55.069" v="494"/>
          <ac:spMkLst>
            <pc:docMk/>
            <pc:sldMk cId="2402213252" sldId="585"/>
            <ac:spMk id="3" creationId="{DEEBCC8D-C54E-C268-71EE-F9D6DDA29892}"/>
          </ac:spMkLst>
        </pc:spChg>
        <pc:spChg chg="add mod">
          <ac:chgData name="Ashraf Alraie" userId="1dfc2808-a7c6-4a5e-a0f4-75990d76e384" providerId="ADAL" clId="{76AF7438-FE16-4829-954B-E8439332BB3F}" dt="2024-02-25T18:11:55.069" v="494"/>
          <ac:spMkLst>
            <pc:docMk/>
            <pc:sldMk cId="2402213252" sldId="585"/>
            <ac:spMk id="4" creationId="{5D262FE7-080B-1431-FE4D-CAD6D4CBF1D6}"/>
          </ac:spMkLst>
        </pc:spChg>
        <pc:spChg chg="add mod">
          <ac:chgData name="Ashraf Alraie" userId="1dfc2808-a7c6-4a5e-a0f4-75990d76e384" providerId="ADAL" clId="{76AF7438-FE16-4829-954B-E8439332BB3F}" dt="2024-02-25T18:11:55.069" v="494"/>
          <ac:spMkLst>
            <pc:docMk/>
            <pc:sldMk cId="2402213252" sldId="585"/>
            <ac:spMk id="6" creationId="{8960E205-EE06-D91C-4D9F-86056AE8B566}"/>
          </ac:spMkLst>
        </pc:spChg>
        <pc:spChg chg="mod">
          <ac:chgData name="Ashraf Alraie" userId="1dfc2808-a7c6-4a5e-a0f4-75990d76e384" providerId="ADAL" clId="{76AF7438-FE16-4829-954B-E8439332BB3F}" dt="2024-02-25T18:11:26.198" v="492" actId="1076"/>
          <ac:spMkLst>
            <pc:docMk/>
            <pc:sldMk cId="2402213252" sldId="585"/>
            <ac:spMk id="24" creationId="{EF90FF49-C3A1-7D45-452E-DF8AB872379E}"/>
          </ac:spMkLst>
        </pc:spChg>
      </pc:sldChg>
      <pc:sldChg chg="del">
        <pc:chgData name="Ashraf Alraie" userId="1dfc2808-a7c6-4a5e-a0f4-75990d76e384" providerId="ADAL" clId="{76AF7438-FE16-4829-954B-E8439332BB3F}" dt="2024-02-26T05:04:08.528" v="720" actId="47"/>
        <pc:sldMkLst>
          <pc:docMk/>
          <pc:sldMk cId="79926098" sldId="586"/>
        </pc:sldMkLst>
      </pc:sldChg>
      <pc:sldChg chg="modSp del mod">
        <pc:chgData name="Ashraf Alraie" userId="1dfc2808-a7c6-4a5e-a0f4-75990d76e384" providerId="ADAL" clId="{76AF7438-FE16-4829-954B-E8439332BB3F}" dt="2024-02-26T05:04:17.180" v="723" actId="47"/>
        <pc:sldMkLst>
          <pc:docMk/>
          <pc:sldMk cId="2065319131" sldId="587"/>
        </pc:sldMkLst>
        <pc:spChg chg="mod">
          <ac:chgData name="Ashraf Alraie" userId="1dfc2808-a7c6-4a5e-a0f4-75990d76e384" providerId="ADAL" clId="{76AF7438-FE16-4829-954B-E8439332BB3F}" dt="2024-02-25T18:11:44.406" v="493" actId="20577"/>
          <ac:spMkLst>
            <pc:docMk/>
            <pc:sldMk cId="2065319131" sldId="587"/>
            <ac:spMk id="6" creationId="{42FB3E6B-4C06-DE6A-3DE2-EDAF46227428}"/>
          </ac:spMkLst>
        </pc:spChg>
      </pc:sldChg>
      <pc:sldChg chg="modSp mod">
        <pc:chgData name="Ashraf Alraie" userId="1dfc2808-a7c6-4a5e-a0f4-75990d76e384" providerId="ADAL" clId="{76AF7438-FE16-4829-954B-E8439332BB3F}" dt="2024-02-26T05:06:08.899" v="725" actId="1076"/>
        <pc:sldMkLst>
          <pc:docMk/>
          <pc:sldMk cId="522010837" sldId="588"/>
        </pc:sldMkLst>
        <pc:spChg chg="mod">
          <ac:chgData name="Ashraf Alraie" userId="1dfc2808-a7c6-4a5e-a0f4-75990d76e384" providerId="ADAL" clId="{76AF7438-FE16-4829-954B-E8439332BB3F}" dt="2024-02-25T17:30:35.327" v="115" actId="20577"/>
          <ac:spMkLst>
            <pc:docMk/>
            <pc:sldMk cId="522010837" sldId="588"/>
            <ac:spMk id="10" creationId="{ECAEE3E9-FFEC-4A1C-BE92-01566FCC0E98}"/>
          </ac:spMkLst>
        </pc:spChg>
        <pc:spChg chg="mod">
          <ac:chgData name="Ashraf Alraie" userId="1dfc2808-a7c6-4a5e-a0f4-75990d76e384" providerId="ADAL" clId="{76AF7438-FE16-4829-954B-E8439332BB3F}" dt="2024-02-26T05:06:08.899" v="725" actId="1076"/>
          <ac:spMkLst>
            <pc:docMk/>
            <pc:sldMk cId="522010837" sldId="588"/>
            <ac:spMk id="48" creationId="{09EA89BE-CF35-AC6E-1043-4E75ABA36658}"/>
          </ac:spMkLst>
        </pc:spChg>
      </pc:sldChg>
      <pc:sldChg chg="addSp delSp modSp mod">
        <pc:chgData name="Ashraf Alraie" userId="1dfc2808-a7c6-4a5e-a0f4-75990d76e384" providerId="ADAL" clId="{76AF7438-FE16-4829-954B-E8439332BB3F}" dt="2024-02-25T17:37:55.682" v="157" actId="20577"/>
        <pc:sldMkLst>
          <pc:docMk/>
          <pc:sldMk cId="3419065222" sldId="589"/>
        </pc:sldMkLst>
        <pc:spChg chg="add del">
          <ac:chgData name="Ashraf Alraie" userId="1dfc2808-a7c6-4a5e-a0f4-75990d76e384" providerId="ADAL" clId="{76AF7438-FE16-4829-954B-E8439332BB3F}" dt="2024-02-25T17:33:59.976" v="142" actId="22"/>
          <ac:spMkLst>
            <pc:docMk/>
            <pc:sldMk cId="3419065222" sldId="589"/>
            <ac:spMk id="7" creationId="{40169DC2-1886-E327-3F32-981CB35F88DD}"/>
          </ac:spMkLst>
        </pc:spChg>
        <pc:spChg chg="mod">
          <ac:chgData name="Ashraf Alraie" userId="1dfc2808-a7c6-4a5e-a0f4-75990d76e384" providerId="ADAL" clId="{76AF7438-FE16-4829-954B-E8439332BB3F}" dt="2024-02-25T17:34:17.890" v="149" actId="20577"/>
          <ac:spMkLst>
            <pc:docMk/>
            <pc:sldMk cId="3419065222" sldId="589"/>
            <ac:spMk id="31" creationId="{A2226C71-425D-FCF7-7CE0-77464F414C8D}"/>
          </ac:spMkLst>
        </pc:spChg>
        <pc:spChg chg="mod">
          <ac:chgData name="Ashraf Alraie" userId="1dfc2808-a7c6-4a5e-a0f4-75990d76e384" providerId="ADAL" clId="{76AF7438-FE16-4829-954B-E8439332BB3F}" dt="2024-02-25T17:37:55.682" v="157" actId="20577"/>
          <ac:spMkLst>
            <pc:docMk/>
            <pc:sldMk cId="3419065222" sldId="589"/>
            <ac:spMk id="34" creationId="{45392070-1E7A-7C3B-EEA4-7A29D6A7228C}"/>
          </ac:spMkLst>
        </pc:spChg>
      </pc:sldChg>
      <pc:sldChg chg="modSp mod">
        <pc:chgData name="Ashraf Alraie" userId="1dfc2808-a7c6-4a5e-a0f4-75990d76e384" providerId="ADAL" clId="{76AF7438-FE16-4829-954B-E8439332BB3F}" dt="2024-02-26T05:07:33.012" v="769" actId="20577"/>
        <pc:sldMkLst>
          <pc:docMk/>
          <pc:sldMk cId="2055749526" sldId="590"/>
        </pc:sldMkLst>
        <pc:spChg chg="mod">
          <ac:chgData name="Ashraf Alraie" userId="1dfc2808-a7c6-4a5e-a0f4-75990d76e384" providerId="ADAL" clId="{76AF7438-FE16-4829-954B-E8439332BB3F}" dt="2024-02-26T05:07:33.012" v="769" actId="20577"/>
          <ac:spMkLst>
            <pc:docMk/>
            <pc:sldMk cId="2055749526" sldId="590"/>
            <ac:spMk id="31" creationId="{EF647CAB-B734-4E5E-C973-0BF931235394}"/>
          </ac:spMkLst>
        </pc:spChg>
        <pc:spChg chg="mod">
          <ac:chgData name="Ashraf Alraie" userId="1dfc2808-a7c6-4a5e-a0f4-75990d76e384" providerId="ADAL" clId="{76AF7438-FE16-4829-954B-E8439332BB3F}" dt="2024-02-25T17:33:02.390" v="135" actId="20577"/>
          <ac:spMkLst>
            <pc:docMk/>
            <pc:sldMk cId="2055749526" sldId="590"/>
            <ac:spMk id="34" creationId="{E9CC0E93-5F91-5F0F-FEBD-487735A6A0FA}"/>
          </ac:spMkLst>
        </pc:spChg>
      </pc:sldChg>
      <pc:sldChg chg="add">
        <pc:chgData name="Ashraf Alraie" userId="1dfc2808-a7c6-4a5e-a0f4-75990d76e384" providerId="ADAL" clId="{76AF7438-FE16-4829-954B-E8439332BB3F}" dt="2024-02-26T05:09:09.232" v="774"/>
        <pc:sldMkLst>
          <pc:docMk/>
          <pc:sldMk cId="920653868" sldId="591"/>
        </pc:sldMkLst>
      </pc:sldChg>
      <pc:sldChg chg="modSp del mod">
        <pc:chgData name="Ashraf Alraie" userId="1dfc2808-a7c6-4a5e-a0f4-75990d76e384" providerId="ADAL" clId="{76AF7438-FE16-4829-954B-E8439332BB3F}" dt="2024-02-26T05:08:21.153" v="770" actId="2696"/>
        <pc:sldMkLst>
          <pc:docMk/>
          <pc:sldMk cId="1696076040" sldId="591"/>
        </pc:sldMkLst>
        <pc:spChg chg="mod">
          <ac:chgData name="Ashraf Alraie" userId="1dfc2808-a7c6-4a5e-a0f4-75990d76e384" providerId="ADAL" clId="{76AF7438-FE16-4829-954B-E8439332BB3F}" dt="2024-02-25T17:41:08.806" v="218" actId="20577"/>
          <ac:spMkLst>
            <pc:docMk/>
            <pc:sldMk cId="1696076040" sldId="591"/>
            <ac:spMk id="34" creationId="{253D36EA-7C76-B65D-BEBC-0F2C75A7FC5B}"/>
          </ac:spMkLst>
        </pc:spChg>
      </pc:sldChg>
      <pc:sldChg chg="modSp add mod">
        <pc:chgData name="Ashraf Alraie" userId="1dfc2808-a7c6-4a5e-a0f4-75990d76e384" providerId="ADAL" clId="{76AF7438-FE16-4829-954B-E8439332BB3F}" dt="2024-02-25T18:15:51.758" v="715" actId="1076"/>
        <pc:sldMkLst>
          <pc:docMk/>
          <pc:sldMk cId="3257884856" sldId="592"/>
        </pc:sldMkLst>
        <pc:spChg chg="mod">
          <ac:chgData name="Ashraf Alraie" userId="1dfc2808-a7c6-4a5e-a0f4-75990d76e384" providerId="ADAL" clId="{76AF7438-FE16-4829-954B-E8439332BB3F}" dt="2024-02-25T18:15:51.758" v="715" actId="1076"/>
          <ac:spMkLst>
            <pc:docMk/>
            <pc:sldMk cId="3257884856" sldId="592"/>
            <ac:spMk id="24" creationId="{6A1665C6-E641-AB18-3A0D-75AD8A5BA468}"/>
          </ac:spMkLst>
        </pc:spChg>
      </pc:sldChg>
      <pc:sldChg chg="modSp add mod">
        <pc:chgData name="Ashraf Alraie" userId="1dfc2808-a7c6-4a5e-a0f4-75990d76e384" providerId="ADAL" clId="{76AF7438-FE16-4829-954B-E8439332BB3F}" dt="2024-02-26T05:12:16.335" v="835" actId="113"/>
        <pc:sldMkLst>
          <pc:docMk/>
          <pc:sldMk cId="3963143730" sldId="593"/>
        </pc:sldMkLst>
        <pc:spChg chg="mod">
          <ac:chgData name="Ashraf Alraie" userId="1dfc2808-a7c6-4a5e-a0f4-75990d76e384" providerId="ADAL" clId="{76AF7438-FE16-4829-954B-E8439332BB3F}" dt="2024-02-26T05:12:16.335" v="835" actId="113"/>
          <ac:spMkLst>
            <pc:docMk/>
            <pc:sldMk cId="3963143730" sldId="593"/>
            <ac:spMk id="31" creationId="{B9DB20AA-07DA-DEB3-714D-A2A8C27AE204}"/>
          </ac:spMkLst>
        </pc:spChg>
      </pc:sldChg>
      <pc:sldChg chg="modSp add mod">
        <pc:chgData name="Ashraf Alraie" userId="1dfc2808-a7c6-4a5e-a0f4-75990d76e384" providerId="ADAL" clId="{76AF7438-FE16-4829-954B-E8439332BB3F}" dt="2024-02-26T05:13:04.240" v="840"/>
        <pc:sldMkLst>
          <pc:docMk/>
          <pc:sldMk cId="258100340" sldId="594"/>
        </pc:sldMkLst>
        <pc:spChg chg="mod">
          <ac:chgData name="Ashraf Alraie" userId="1dfc2808-a7c6-4a5e-a0f4-75990d76e384" providerId="ADAL" clId="{76AF7438-FE16-4829-954B-E8439332BB3F}" dt="2024-02-26T05:13:04.240" v="840"/>
          <ac:spMkLst>
            <pc:docMk/>
            <pc:sldMk cId="258100340" sldId="594"/>
            <ac:spMk id="48" creationId="{ADC674BF-140A-E1C5-94E3-AE7B99324BE0}"/>
          </ac:spMkLst>
        </pc:sp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0T19:36:29.548" v="674" actId="1076"/>
      <pc:docMkLst>
        <pc:docMk/>
      </pc:docMkLst>
      <pc:sldChg chg="modSp mod">
        <pc:chgData name="Ashraf Alraie" userId="1dfc2808-a7c6-4a5e-a0f4-75990d76e384" providerId="ADAL" clId="{F0E42B0D-94E4-40AD-A29A-343A35FDEAA9}" dt="2024-02-10T18:16:15.071" v="262" actId="207"/>
        <pc:sldMkLst>
          <pc:docMk/>
          <pc:sldMk cId="0" sldId="256"/>
        </pc:sldMkLst>
        <pc:spChg chg="mod">
          <ac:chgData name="Ashraf Alraie" userId="1dfc2808-a7c6-4a5e-a0f4-75990d76e384" providerId="ADAL" clId="{F0E42B0D-94E4-40AD-A29A-343A35FDEAA9}" dt="2024-02-10T18:16:15.071" v="262" actId="207"/>
          <ac:spMkLst>
            <pc:docMk/>
            <pc:sldMk cId="0" sldId="256"/>
            <ac:spMk id="24" creationId="{00000000-0000-0000-0000-000000000000}"/>
          </ac:spMkLst>
        </pc:spChg>
        <pc:spChg chg="mod">
          <ac:chgData name="Ashraf Alraie" userId="1dfc2808-a7c6-4a5e-a0f4-75990d76e384" providerId="ADAL" clId="{F0E42B0D-94E4-40AD-A29A-343A35FDEAA9}" dt="2024-02-10T18:14:31.811" v="252" actId="1076"/>
          <ac:spMkLst>
            <pc:docMk/>
            <pc:sldMk cId="0" sldId="256"/>
            <ac:spMk id="25" creationId="{00000000-0000-0000-0000-000000000000}"/>
          </ac:spMkLst>
        </pc:spChg>
      </pc:sldChg>
      <pc:sldChg chg="addSp delSp modSp mod">
        <pc:chgData name="Ashraf Alraie" userId="1dfc2808-a7c6-4a5e-a0f4-75990d76e384" providerId="ADAL" clId="{F0E42B0D-94E4-40AD-A29A-343A35FDEAA9}" dt="2024-02-10T18:00:34.269" v="59" actId="207"/>
        <pc:sldMkLst>
          <pc:docMk/>
          <pc:sldMk cId="0" sldId="271"/>
        </pc:sldMkLst>
        <pc:spChg chg="add del">
          <ac:chgData name="Ashraf Alraie" userId="1dfc2808-a7c6-4a5e-a0f4-75990d76e384" providerId="ADAL" clId="{F0E42B0D-94E4-40AD-A29A-343A35FDEAA9}" dt="2024-02-10T17:59:21.264" v="39" actId="478"/>
          <ac:spMkLst>
            <pc:docMk/>
            <pc:sldMk cId="0" sldId="271"/>
            <ac:spMk id="7" creationId="{1A700B2F-3398-51F1-1488-084E3F3BF828}"/>
          </ac:spMkLst>
        </pc:spChg>
        <pc:spChg chg="mod">
          <ac:chgData name="Ashraf Alraie" userId="1dfc2808-a7c6-4a5e-a0f4-75990d76e384" providerId="ADAL" clId="{F0E42B0D-94E4-40AD-A29A-343A35FDEAA9}" dt="2024-02-10T18:00:34.269" v="59" actId="207"/>
          <ac:spMkLst>
            <pc:docMk/>
            <pc:sldMk cId="0" sldId="271"/>
            <ac:spMk id="34" creationId="{00000000-0000-0000-0000-000000000000}"/>
          </ac:spMkLst>
        </pc:spChg>
        <pc:spChg chg="mod">
          <ac:chgData name="Ashraf Alraie" userId="1dfc2808-a7c6-4a5e-a0f4-75990d76e384" providerId="ADAL" clId="{F0E42B0D-94E4-40AD-A29A-343A35FDEAA9}" dt="2024-02-10T17:59:25.668" v="40" actId="1076"/>
          <ac:spMkLst>
            <pc:docMk/>
            <pc:sldMk cId="0" sldId="271"/>
            <ac:spMk id="41" creationId="{00000000-0000-0000-0000-000000000000}"/>
          </ac:spMkLst>
        </pc:spChg>
        <pc:spChg chg="mod">
          <ac:chgData name="Ashraf Alraie" userId="1dfc2808-a7c6-4a5e-a0f4-75990d76e384" providerId="ADAL" clId="{F0E42B0D-94E4-40AD-A29A-343A35FDEAA9}" dt="2024-02-10T17:52:28.554" v="2" actId="20577"/>
          <ac:spMkLst>
            <pc:docMk/>
            <pc:sldMk cId="0" sldId="271"/>
            <ac:spMk id="43" creationId="{00000000-0000-0000-0000-000000000000}"/>
          </ac:spMkLst>
        </pc:spChg>
      </pc:sldChg>
      <pc:sldChg chg="addSp delSp modSp mod">
        <pc:chgData name="Ashraf Alraie" userId="1dfc2808-a7c6-4a5e-a0f4-75990d76e384" providerId="ADAL" clId="{F0E42B0D-94E4-40AD-A29A-343A35FDEAA9}" dt="2024-02-10T18:03:28.691" v="112" actId="1076"/>
        <pc:sldMkLst>
          <pc:docMk/>
          <pc:sldMk cId="0" sldId="276"/>
        </pc:sldMkLst>
        <pc:spChg chg="add mod">
          <ac:chgData name="Ashraf Alraie" userId="1dfc2808-a7c6-4a5e-a0f4-75990d76e384" providerId="ADAL" clId="{F0E42B0D-94E4-40AD-A29A-343A35FDEAA9}" dt="2024-02-10T18:03:28.691" v="112" actId="1076"/>
          <ac:spMkLst>
            <pc:docMk/>
            <pc:sldMk cId="0" sldId="276"/>
            <ac:spMk id="2" creationId="{401D7260-E7A4-F5AA-3B52-491BDFBD711C}"/>
          </ac:spMkLst>
        </pc:spChg>
        <pc:spChg chg="del mod">
          <ac:chgData name="Ashraf Alraie" userId="1dfc2808-a7c6-4a5e-a0f4-75990d76e384" providerId="ADAL" clId="{F0E42B0D-94E4-40AD-A29A-343A35FDEAA9}" dt="2024-02-10T18:03:10.973" v="106" actId="478"/>
          <ac:spMkLst>
            <pc:docMk/>
            <pc:sldMk cId="0" sldId="276"/>
            <ac:spMk id="3" creationId="{00000000-0000-0000-0000-000000000000}"/>
          </ac:spMkLst>
        </pc:spChg>
        <pc:spChg chg="mod">
          <ac:chgData name="Ashraf Alraie" userId="1dfc2808-a7c6-4a5e-a0f4-75990d76e384" providerId="ADAL" clId="{F0E42B0D-94E4-40AD-A29A-343A35FDEAA9}" dt="2024-02-10T17:52:40.463" v="3"/>
          <ac:spMkLst>
            <pc:docMk/>
            <pc:sldMk cId="0" sldId="276"/>
            <ac:spMk id="10" creationId="{00000000-0000-0000-0000-000000000000}"/>
          </ac:spMkLst>
        </pc:spChg>
        <pc:spChg chg="mod">
          <ac:chgData name="Ashraf Alraie" userId="1dfc2808-a7c6-4a5e-a0f4-75990d76e384" providerId="ADAL" clId="{F0E42B0D-94E4-40AD-A29A-343A35FDEAA9}" dt="2024-02-10T18:01:18.880" v="62" actId="1076"/>
          <ac:spMkLst>
            <pc:docMk/>
            <pc:sldMk cId="0" sldId="276"/>
            <ac:spMk id="48" creationId="{00000000-0000-0000-0000-000000000000}"/>
          </ac:spMkLst>
        </pc:spChg>
      </pc:sldChg>
      <pc:sldChg chg="modSp mod">
        <pc:chgData name="Ashraf Alraie" userId="1dfc2808-a7c6-4a5e-a0f4-75990d76e384" providerId="ADAL" clId="{F0E42B0D-94E4-40AD-A29A-343A35FDEAA9}" dt="2024-02-10T18:34:59.843" v="332" actId="1076"/>
        <pc:sldMkLst>
          <pc:docMk/>
          <pc:sldMk cId="0" sldId="306"/>
        </pc:sldMkLst>
        <pc:spChg chg="mod">
          <ac:chgData name="Ashraf Alraie" userId="1dfc2808-a7c6-4a5e-a0f4-75990d76e384" providerId="ADAL" clId="{F0E42B0D-94E4-40AD-A29A-343A35FDEAA9}" dt="2024-02-10T18:34:59.843" v="332" actId="1076"/>
          <ac:spMkLst>
            <pc:docMk/>
            <pc:sldMk cId="0" sldId="306"/>
            <ac:spMk id="6" creationId="{00000000-0000-0000-0000-000000000000}"/>
          </ac:spMkLst>
        </pc:spChg>
        <pc:spChg chg="mod">
          <ac:chgData name="Ashraf Alraie" userId="1dfc2808-a7c6-4a5e-a0f4-75990d76e384" providerId="ADAL" clId="{F0E42B0D-94E4-40AD-A29A-343A35FDEAA9}" dt="2024-02-10T17:53:25.105" v="10"/>
          <ac:spMkLst>
            <pc:docMk/>
            <pc:sldMk cId="0" sldId="306"/>
            <ac:spMk id="23" creationId="{00000000-0000-0000-0000-000000000000}"/>
          </ac:spMkLst>
        </pc:spChg>
      </pc:sldChg>
      <pc:sldChg chg="modSp mod">
        <pc:chgData name="Ashraf Alraie" userId="1dfc2808-a7c6-4a5e-a0f4-75990d76e384" providerId="ADAL" clId="{F0E42B0D-94E4-40AD-A29A-343A35FDEAA9}" dt="2024-02-10T18:12:01.288" v="192" actId="1076"/>
        <pc:sldMkLst>
          <pc:docMk/>
          <pc:sldMk cId="0" sldId="313"/>
        </pc:sldMkLst>
        <pc:spChg chg="mod">
          <ac:chgData name="Ashraf Alraie" userId="1dfc2808-a7c6-4a5e-a0f4-75990d76e384" providerId="ADAL" clId="{F0E42B0D-94E4-40AD-A29A-343A35FDEAA9}" dt="2024-02-10T18:11:53.008" v="191" actId="1076"/>
          <ac:spMkLst>
            <pc:docMk/>
            <pc:sldMk cId="0" sldId="313"/>
            <ac:spMk id="4" creationId="{1DC3A9BA-5C9A-041E-DE4C-AB9FAC7A202A}"/>
          </ac:spMkLst>
        </pc:spChg>
        <pc:spChg chg="mod">
          <ac:chgData name="Ashraf Alraie" userId="1dfc2808-a7c6-4a5e-a0f4-75990d76e384" providerId="ADAL" clId="{F0E42B0D-94E4-40AD-A29A-343A35FDEAA9}" dt="2024-02-10T18:12:01.288" v="192" actId="1076"/>
          <ac:spMkLst>
            <pc:docMk/>
            <pc:sldMk cId="0" sldId="313"/>
            <ac:spMk id="31" creationId="{00000000-0000-0000-0000-000000000000}"/>
          </ac:spMkLst>
        </pc:spChg>
        <pc:spChg chg="mod">
          <ac:chgData name="Ashraf Alraie" userId="1dfc2808-a7c6-4a5e-a0f4-75990d76e384" providerId="ADAL" clId="{F0E42B0D-94E4-40AD-A29A-343A35FDEAA9}" dt="2024-02-10T17:53:11.290" v="8" actId="255"/>
          <ac:spMkLst>
            <pc:docMk/>
            <pc:sldMk cId="0" sldId="313"/>
            <ac:spMk id="34" creationId="{00000000-0000-0000-0000-000000000000}"/>
          </ac:spMkLst>
        </pc:spChg>
      </pc:sldChg>
      <pc:sldChg chg="modSp mod">
        <pc:chgData name="Ashraf Alraie" userId="1dfc2808-a7c6-4a5e-a0f4-75990d76e384" providerId="ADAL" clId="{F0E42B0D-94E4-40AD-A29A-343A35FDEAA9}" dt="2024-02-10T17:54:26.056" v="17" actId="20577"/>
        <pc:sldMkLst>
          <pc:docMk/>
          <pc:sldMk cId="0" sldId="480"/>
        </pc:sldMkLst>
        <pc:spChg chg="mod">
          <ac:chgData name="Ashraf Alraie" userId="1dfc2808-a7c6-4a5e-a0f4-75990d76e384" providerId="ADAL" clId="{F0E42B0D-94E4-40AD-A29A-343A35FDEAA9}" dt="2024-02-10T17:54:26.056" v="17" actId="20577"/>
          <ac:spMkLst>
            <pc:docMk/>
            <pc:sldMk cId="0" sldId="480"/>
            <ac:spMk id="34" creationId="{00000000-0000-0000-0000-000000000000}"/>
          </ac:spMkLst>
        </pc:spChg>
      </pc:sldChg>
      <pc:sldChg chg="delSp modSp mod">
        <pc:chgData name="Ashraf Alraie" userId="1dfc2808-a7c6-4a5e-a0f4-75990d76e384" providerId="ADAL" clId="{F0E42B0D-94E4-40AD-A29A-343A35FDEAA9}" dt="2024-02-10T18:12:09.681" v="195"/>
        <pc:sldMkLst>
          <pc:docMk/>
          <pc:sldMk cId="1346042786" sldId="496"/>
        </pc:sldMkLst>
        <pc:spChg chg="del mod">
          <ac:chgData name="Ashraf Alraie" userId="1dfc2808-a7c6-4a5e-a0f4-75990d76e384" providerId="ADAL" clId="{F0E42B0D-94E4-40AD-A29A-343A35FDEAA9}" dt="2024-02-10T18:12:09.681" v="195"/>
          <ac:spMkLst>
            <pc:docMk/>
            <pc:sldMk cId="1346042786" sldId="496"/>
            <ac:spMk id="2" creationId="{95BD0604-A74C-CB29-7CD8-A252D6C05E2D}"/>
          </ac:spMkLst>
        </pc:spChg>
        <pc:spChg chg="mod">
          <ac:chgData name="Ashraf Alraie" userId="1dfc2808-a7c6-4a5e-a0f4-75990d76e384" providerId="ADAL" clId="{F0E42B0D-94E4-40AD-A29A-343A35FDEAA9}" dt="2024-02-10T17:53:15.968" v="9"/>
          <ac:spMkLst>
            <pc:docMk/>
            <pc:sldMk cId="1346042786" sldId="496"/>
            <ac:spMk id="10" creationId="{00000000-0000-0000-0000-000000000000}"/>
          </ac:spMkLst>
        </pc:spChg>
        <pc:spChg chg="mod">
          <ac:chgData name="Ashraf Alraie" userId="1dfc2808-a7c6-4a5e-a0f4-75990d76e384" providerId="ADAL" clId="{F0E42B0D-94E4-40AD-A29A-343A35FDEAA9}" dt="2024-02-10T18:11:28.092" v="186" actId="1076"/>
          <ac:spMkLst>
            <pc:docMk/>
            <pc:sldMk cId="1346042786" sldId="496"/>
            <ac:spMk id="48" creationId="{00000000-0000-0000-0000-000000000000}"/>
          </ac:spMkLst>
        </pc:spChg>
      </pc:sldChg>
      <pc:sldChg chg="modSp mod">
        <pc:chgData name="Ashraf Alraie" userId="1dfc2808-a7c6-4a5e-a0f4-75990d76e384" providerId="ADAL" clId="{F0E42B0D-94E4-40AD-A29A-343A35FDEAA9}" dt="2024-02-10T19:02:24.333" v="347" actId="14100"/>
        <pc:sldMkLst>
          <pc:docMk/>
          <pc:sldMk cId="4268241154" sldId="497"/>
        </pc:sldMkLst>
        <pc:spChg chg="mod">
          <ac:chgData name="Ashraf Alraie" userId="1dfc2808-a7c6-4a5e-a0f4-75990d76e384" providerId="ADAL" clId="{F0E42B0D-94E4-40AD-A29A-343A35FDEAA9}" dt="2024-02-10T19:02:24.333" v="347" actId="14100"/>
          <ac:spMkLst>
            <pc:docMk/>
            <pc:sldMk cId="4268241154" sldId="497"/>
            <ac:spMk id="24" creationId="{00000000-0000-0000-0000-000000000000}"/>
          </ac:spMkLst>
        </pc:spChg>
      </pc:sldChg>
      <pc:sldChg chg="modSp mod">
        <pc:chgData name="Ashraf Alraie" userId="1dfc2808-a7c6-4a5e-a0f4-75990d76e384" providerId="ADAL" clId="{F0E42B0D-94E4-40AD-A29A-343A35FDEAA9}" dt="2024-02-10T19:04:11.381" v="362" actId="14100"/>
        <pc:sldMkLst>
          <pc:docMk/>
          <pc:sldMk cId="2272006021" sldId="498"/>
        </pc:sldMkLst>
        <pc:spChg chg="mod">
          <ac:chgData name="Ashraf Alraie" userId="1dfc2808-a7c6-4a5e-a0f4-75990d76e384" providerId="ADAL" clId="{F0E42B0D-94E4-40AD-A29A-343A35FDEAA9}" dt="2024-02-10T19:04:11.381" v="362" actId="14100"/>
          <ac:spMkLst>
            <pc:docMk/>
            <pc:sldMk cId="2272006021" sldId="498"/>
            <ac:spMk id="24" creationId="{00000000-0000-0000-0000-000000000000}"/>
          </ac:spMkLst>
        </pc:spChg>
        <pc:spChg chg="mod">
          <ac:chgData name="Ashraf Alraie" userId="1dfc2808-a7c6-4a5e-a0f4-75990d76e384" providerId="ADAL" clId="{F0E42B0D-94E4-40AD-A29A-343A35FDEAA9}" dt="2024-02-10T19:03:44.981" v="359" actId="1076"/>
          <ac:spMkLst>
            <pc:docMk/>
            <pc:sldMk cId="2272006021" sldId="498"/>
            <ac:spMk id="25" creationId="{00000000-0000-0000-0000-000000000000}"/>
          </ac:spMkLst>
        </pc:spChg>
      </pc:sldChg>
      <pc:sldChg chg="modSp mod">
        <pc:chgData name="Ashraf Alraie" userId="1dfc2808-a7c6-4a5e-a0f4-75990d76e384" providerId="ADAL" clId="{F0E42B0D-94E4-40AD-A29A-343A35FDEAA9}" dt="2024-02-10T19:26:07.289" v="475" actId="1076"/>
        <pc:sldMkLst>
          <pc:docMk/>
          <pc:sldMk cId="4444694" sldId="499"/>
        </pc:sldMkLst>
        <pc:spChg chg="mod">
          <ac:chgData name="Ashraf Alraie" userId="1dfc2808-a7c6-4a5e-a0f4-75990d76e384" providerId="ADAL" clId="{F0E42B0D-94E4-40AD-A29A-343A35FDEAA9}" dt="2024-02-10T19:25:38.206" v="449" actId="20577"/>
          <ac:spMkLst>
            <pc:docMk/>
            <pc:sldMk cId="4444694" sldId="499"/>
            <ac:spMk id="34" creationId="{00000000-0000-0000-0000-000000000000}"/>
          </ac:spMkLst>
        </pc:spChg>
        <pc:spChg chg="mod">
          <ac:chgData name="Ashraf Alraie" userId="1dfc2808-a7c6-4a5e-a0f4-75990d76e384" providerId="ADAL" clId="{F0E42B0D-94E4-40AD-A29A-343A35FDEAA9}" dt="2024-02-10T19:26:07.289" v="475" actId="1076"/>
          <ac:spMkLst>
            <pc:docMk/>
            <pc:sldMk cId="4444694" sldId="499"/>
            <ac:spMk id="41" creationId="{00000000-0000-0000-0000-000000000000}"/>
          </ac:spMkLst>
        </pc:spChg>
        <pc:spChg chg="mod">
          <ac:chgData name="Ashraf Alraie" userId="1dfc2808-a7c6-4a5e-a0f4-75990d76e384" providerId="ADAL" clId="{F0E42B0D-94E4-40AD-A29A-343A35FDEAA9}" dt="2024-02-10T17:53:32.349" v="11"/>
          <ac:spMkLst>
            <pc:docMk/>
            <pc:sldMk cId="4444694" sldId="499"/>
            <ac:spMk id="43" creationId="{00000000-0000-0000-0000-000000000000}"/>
          </ac:spMkLst>
        </pc:spChg>
      </pc:sldChg>
      <pc:sldChg chg="modSp mod">
        <pc:chgData name="Ashraf Alraie" userId="1dfc2808-a7c6-4a5e-a0f4-75990d76e384" providerId="ADAL" clId="{F0E42B0D-94E4-40AD-A29A-343A35FDEAA9}" dt="2024-02-10T19:27:23.301" v="485" actId="12"/>
        <pc:sldMkLst>
          <pc:docMk/>
          <pc:sldMk cId="2364232925" sldId="500"/>
        </pc:sldMkLst>
        <pc:spChg chg="mod">
          <ac:chgData name="Ashraf Alraie" userId="1dfc2808-a7c6-4a5e-a0f4-75990d76e384" providerId="ADAL" clId="{F0E42B0D-94E4-40AD-A29A-343A35FDEAA9}" dt="2024-02-10T19:27:23.301" v="485" actId="12"/>
          <ac:spMkLst>
            <pc:docMk/>
            <pc:sldMk cId="2364232925" sldId="500"/>
            <ac:spMk id="24" creationId="{00000000-0000-0000-0000-000000000000}"/>
          </ac:spMkLst>
        </pc:spChg>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pChg chg="mod">
          <ac:chgData name="Ashraf Alraie" userId="1dfc2808-a7c6-4a5e-a0f4-75990d76e384" providerId="ADAL" clId="{F0E42B0D-94E4-40AD-A29A-343A35FDEAA9}" dt="2024-02-10T17:53:41.755" v="12"/>
          <ac:spMkLst>
            <pc:docMk/>
            <pc:sldMk cId="508546033" sldId="504"/>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0T18:03:40.582" v="114" actId="1076"/>
        <pc:sldMkLst>
          <pc:docMk/>
          <pc:sldMk cId="3587405530" sldId="532"/>
        </pc:sldMkLst>
        <pc:spChg chg="add mod">
          <ac:chgData name="Ashraf Alraie" userId="1dfc2808-a7c6-4a5e-a0f4-75990d76e384" providerId="ADAL" clId="{F0E42B0D-94E4-40AD-A29A-343A35FDEAA9}" dt="2024-02-10T18:03:40.582" v="114" actId="1076"/>
          <ac:spMkLst>
            <pc:docMk/>
            <pc:sldMk cId="3587405530" sldId="532"/>
            <ac:spMk id="4" creationId="{EDE2F479-E5F9-1D72-8074-640A5D931735}"/>
          </ac:spMkLst>
        </pc:spChg>
        <pc:spChg chg="del mod">
          <ac:chgData name="Ashraf Alraie" userId="1dfc2808-a7c6-4a5e-a0f4-75990d76e384" providerId="ADAL" clId="{F0E42B0D-94E4-40AD-A29A-343A35FDEAA9}" dt="2024-02-10T18:02:50.670" v="102"/>
          <ac:spMkLst>
            <pc:docMk/>
            <pc:sldMk cId="3587405530" sldId="532"/>
            <ac:spMk id="25" creationId="{00000000-0000-0000-0000-000000000000}"/>
          </ac:spMkLst>
        </pc:spChg>
        <pc:spChg chg="mod">
          <ac:chgData name="Ashraf Alraie" userId="1dfc2808-a7c6-4a5e-a0f4-75990d76e384" providerId="ADAL" clId="{F0E42B0D-94E4-40AD-A29A-343A35FDEAA9}" dt="2024-02-10T18:02:47.676" v="100" actId="1076"/>
          <ac:spMkLst>
            <pc:docMk/>
            <pc:sldMk cId="3587405530" sldId="532"/>
            <ac:spMk id="31" creationId="{00000000-0000-0000-0000-000000000000}"/>
          </ac:spMkLst>
        </pc:spChg>
        <pc:spChg chg="mod">
          <ac:chgData name="Ashraf Alraie" userId="1dfc2808-a7c6-4a5e-a0f4-75990d76e384" providerId="ADAL" clId="{F0E42B0D-94E4-40AD-A29A-343A35FDEAA9}" dt="2024-02-10T17:52:46.519" v="4"/>
          <ac:spMkLst>
            <pc:docMk/>
            <pc:sldMk cId="3587405530" sldId="532"/>
            <ac:spMk id="34" creationId="{00000000-0000-0000-0000-000000000000}"/>
          </ac:spMkLst>
        </pc:spChg>
      </pc:sldChg>
      <pc:sldChg chg="modSp mod">
        <pc:chgData name="Ashraf Alraie" userId="1dfc2808-a7c6-4a5e-a0f4-75990d76e384" providerId="ADAL" clId="{F0E42B0D-94E4-40AD-A29A-343A35FDEAA9}" dt="2024-02-10T18:16:09.715" v="261" actId="207"/>
        <pc:sldMkLst>
          <pc:docMk/>
          <pc:sldMk cId="3447433326" sldId="533"/>
        </pc:sldMkLst>
        <pc:spChg chg="mod">
          <ac:chgData name="Ashraf Alraie" userId="1dfc2808-a7c6-4a5e-a0f4-75990d76e384" providerId="ADAL" clId="{F0E42B0D-94E4-40AD-A29A-343A35FDEAA9}" dt="2024-02-10T18:16:09.715" v="261" actId="207"/>
          <ac:spMkLst>
            <pc:docMk/>
            <pc:sldMk cId="3447433326" sldId="533"/>
            <ac:spMk id="24" creationId="{00000000-0000-0000-0000-000000000000}"/>
          </ac:spMkLst>
        </pc:spChg>
      </pc:sldChg>
      <pc:sldChg chg="modSp mod">
        <pc:chgData name="Ashraf Alraie" userId="1dfc2808-a7c6-4a5e-a0f4-75990d76e384" providerId="ADAL" clId="{F0E42B0D-94E4-40AD-A29A-343A35FDEAA9}" dt="2024-02-10T19:25:01.946" v="420" actId="1076"/>
        <pc:sldMkLst>
          <pc:docMk/>
          <pc:sldMk cId="2848688079" sldId="534"/>
        </pc:sldMkLst>
        <pc:spChg chg="mod">
          <ac:chgData name="Ashraf Alraie" userId="1dfc2808-a7c6-4a5e-a0f4-75990d76e384" providerId="ADAL" clId="{F0E42B0D-94E4-40AD-A29A-343A35FDEAA9}" dt="2024-02-10T19:25:01.946" v="420" actId="1076"/>
          <ac:spMkLst>
            <pc:docMk/>
            <pc:sldMk cId="2848688079" sldId="534"/>
            <ac:spMk id="24" creationId="{00000000-0000-0000-0000-000000000000}"/>
          </ac:spMkLst>
        </pc:spChg>
      </pc:sldChg>
      <pc:sldChg chg="modSp mod">
        <pc:chgData name="Ashraf Alraie" userId="1dfc2808-a7c6-4a5e-a0f4-75990d76e384" providerId="ADAL" clId="{F0E42B0D-94E4-40AD-A29A-343A35FDEAA9}" dt="2024-02-10T19:31:09.862" v="624" actId="207"/>
        <pc:sldMkLst>
          <pc:docMk/>
          <pc:sldMk cId="3197206016" sldId="535"/>
        </pc:sldMkLst>
        <pc:spChg chg="mod">
          <ac:chgData name="Ashraf Alraie" userId="1dfc2808-a7c6-4a5e-a0f4-75990d76e384" providerId="ADAL" clId="{F0E42B0D-94E4-40AD-A29A-343A35FDEAA9}" dt="2024-02-10T19:31:09.862" v="624" actId="207"/>
          <ac:spMkLst>
            <pc:docMk/>
            <pc:sldMk cId="3197206016" sldId="535"/>
            <ac:spMk id="24" creationId="{00000000-0000-0000-0000-000000000000}"/>
          </ac:spMkLst>
        </pc:spChg>
      </pc:sldChg>
      <pc:sldChg chg="modSp mod">
        <pc:chgData name="Ashraf Alraie" userId="1dfc2808-a7c6-4a5e-a0f4-75990d76e384" providerId="ADAL" clId="{F0E42B0D-94E4-40AD-A29A-343A35FDEAA9}" dt="2024-02-10T19:35:16.736" v="664" actId="1076"/>
        <pc:sldMkLst>
          <pc:docMk/>
          <pc:sldMk cId="3415613029" sldId="536"/>
        </pc:sldMkLst>
        <pc:spChg chg="mod">
          <ac:chgData name="Ashraf Alraie" userId="1dfc2808-a7c6-4a5e-a0f4-75990d76e384" providerId="ADAL" clId="{F0E42B0D-94E4-40AD-A29A-343A35FDEAA9}" dt="2024-02-10T19:35:16.736" v="664" actId="1076"/>
          <ac:spMkLst>
            <pc:docMk/>
            <pc:sldMk cId="3415613029" sldId="536"/>
            <ac:spMk id="24" creationId="{00000000-0000-0000-0000-000000000000}"/>
          </ac:spMkLst>
        </pc:spChg>
      </pc:sldChg>
      <pc:sldChg chg="ord">
        <pc:chgData name="Ashraf Alraie" userId="1dfc2808-a7c6-4a5e-a0f4-75990d76e384" providerId="ADAL" clId="{F0E42B0D-94E4-40AD-A29A-343A35FDEAA9}" dt="2024-02-10T18:29:36.320" v="312"/>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delSp add setBg delDesignElem">
        <pc:chgData name="Ashraf Alraie" userId="1dfc2808-a7c6-4a5e-a0f4-75990d76e384" providerId="ADAL" clId="{F0E42B0D-94E4-40AD-A29A-343A35FDEAA9}" dt="2024-02-10T19:04:57.357" v="365"/>
        <pc:sldMkLst>
          <pc:docMk/>
          <pc:sldMk cId="3667366067" sldId="538"/>
        </pc:sldMkLst>
        <pc:spChg chg="del">
          <ac:chgData name="Ashraf Alraie" userId="1dfc2808-a7c6-4a5e-a0f4-75990d76e384" providerId="ADAL" clId="{F0E42B0D-94E4-40AD-A29A-343A35FDEAA9}" dt="2024-02-10T19:04:57.357" v="365"/>
          <ac:spMkLst>
            <pc:docMk/>
            <pc:sldMk cId="3667366067" sldId="538"/>
            <ac:spMk id="3089" creationId="{F585CFF1-94B0-41EA-5C9D-46D650A3F564}"/>
          </ac:spMkLst>
        </pc:spChg>
        <pc:spChg chg="del">
          <ac:chgData name="Ashraf Alraie" userId="1dfc2808-a7c6-4a5e-a0f4-75990d76e384" providerId="ADAL" clId="{F0E42B0D-94E4-40AD-A29A-343A35FDEAA9}" dt="2024-02-10T19:04:57.357" v="365"/>
          <ac:spMkLst>
            <pc:docMk/>
            <pc:sldMk cId="3667366067" sldId="538"/>
            <ac:spMk id="3090" creationId="{56949217-6046-803F-D1D0-5599CE932C34}"/>
          </ac:spMkLst>
        </pc:spChg>
        <pc:spChg chg="del">
          <ac:chgData name="Ashraf Alraie" userId="1dfc2808-a7c6-4a5e-a0f4-75990d76e384" providerId="ADAL" clId="{F0E42B0D-94E4-40AD-A29A-343A35FDEAA9}" dt="2024-02-10T19:04:57.357" v="365"/>
          <ac:spMkLst>
            <pc:docMk/>
            <pc:sldMk cId="3667366067" sldId="538"/>
            <ac:spMk id="3091" creationId="{94452FBC-7800-2B86-6EA3-D68868250220}"/>
          </ac:spMkLst>
        </pc:spChg>
        <pc:spChg chg="del">
          <ac:chgData name="Ashraf Alraie" userId="1dfc2808-a7c6-4a5e-a0f4-75990d76e384" providerId="ADAL" clId="{F0E42B0D-94E4-40AD-A29A-343A35FDEAA9}" dt="2024-02-10T19:04:57.357" v="365"/>
          <ac:spMkLst>
            <pc:docMk/>
            <pc:sldMk cId="3667366067" sldId="538"/>
            <ac:spMk id="3092" creationId="{F4F7D555-AA14-A62B-17C2-4F9A8B767978}"/>
          </ac:spMkLst>
        </pc:spChg>
      </pc:sldChg>
      <pc:sldChg chg="delSp modSp mod">
        <pc:chgData name="Ashraf Alraie" userId="1dfc2808-a7c6-4a5e-a0f4-75990d76e384" providerId="ADAL" clId="{F0E42B0D-94E4-40AD-A29A-343A35FDEAA9}" dt="2024-02-10T18:04:37.090" v="118" actId="478"/>
        <pc:sldMkLst>
          <pc:docMk/>
          <pc:sldMk cId="3735994114" sldId="539"/>
        </pc:sldMkLst>
        <pc:spChg chg="del">
          <ac:chgData name="Ashraf Alraie" userId="1dfc2808-a7c6-4a5e-a0f4-75990d76e384" providerId="ADAL" clId="{F0E42B0D-94E4-40AD-A29A-343A35FDEAA9}" dt="2024-02-10T18:04:37.090" v="118" actId="478"/>
          <ac:spMkLst>
            <pc:docMk/>
            <pc:sldMk cId="3735994114" sldId="539"/>
            <ac:spMk id="25" creationId="{00000000-0000-0000-0000-000000000000}"/>
          </ac:spMkLst>
        </pc:spChg>
        <pc:spChg chg="mod">
          <ac:chgData name="Ashraf Alraie" userId="1dfc2808-a7c6-4a5e-a0f4-75990d76e384" providerId="ADAL" clId="{F0E42B0D-94E4-40AD-A29A-343A35FDEAA9}" dt="2024-02-10T18:04:34.671" v="117" actId="207"/>
          <ac:spMkLst>
            <pc:docMk/>
            <pc:sldMk cId="3735994114" sldId="539"/>
            <ac:spMk id="31" creationId="{00000000-0000-0000-0000-000000000000}"/>
          </ac:spMkLst>
        </pc:spChg>
        <pc:spChg chg="mod">
          <ac:chgData name="Ashraf Alraie" userId="1dfc2808-a7c6-4a5e-a0f4-75990d76e384" providerId="ADAL" clId="{F0E42B0D-94E4-40AD-A29A-343A35FDEAA9}" dt="2024-02-10T17:52:59.678" v="6"/>
          <ac:spMkLst>
            <pc:docMk/>
            <pc:sldMk cId="3735994114" sldId="539"/>
            <ac:spMk id="34" creationId="{00000000-0000-0000-0000-000000000000}"/>
          </ac:spMkLst>
        </pc:spChg>
      </pc:sldChg>
      <pc:sldChg chg="modSp del mod">
        <pc:chgData name="Ashraf Alraie" userId="1dfc2808-a7c6-4a5e-a0f4-75990d76e384" providerId="ADAL" clId="{F0E42B0D-94E4-40AD-A29A-343A35FDEAA9}" dt="2024-02-10T19:35:43.356" v="667" actId="47"/>
        <pc:sldMkLst>
          <pc:docMk/>
          <pc:sldMk cId="3948953770" sldId="540"/>
        </pc:sldMkLst>
        <pc:spChg chg="mod">
          <ac:chgData name="Ashraf Alraie" userId="1dfc2808-a7c6-4a5e-a0f4-75990d76e384" providerId="ADAL" clId="{F0E42B0D-94E4-40AD-A29A-343A35FDEAA9}" dt="2024-02-10T17:53:51.486" v="13"/>
          <ac:spMkLst>
            <pc:docMk/>
            <pc:sldMk cId="3948953770" sldId="540"/>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pChg chg="mod">
          <ac:chgData name="Ashraf Alraie" userId="1dfc2808-a7c6-4a5e-a0f4-75990d76e384" providerId="ADAL" clId="{F0E42B0D-94E4-40AD-A29A-343A35FDEAA9}" dt="2024-02-10T17:54:00.449" v="14"/>
          <ac:spMkLst>
            <pc:docMk/>
            <pc:sldMk cId="3886274490" sldId="546"/>
            <ac:spMk id="43" creationId="{00000000-0000-0000-0000-000000000000}"/>
          </ac:spMkLst>
        </pc:spChg>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modSp mod">
        <pc:chgData name="Ashraf Alraie" userId="1dfc2808-a7c6-4a5e-a0f4-75990d76e384" providerId="ADAL" clId="{F0E42B0D-94E4-40AD-A29A-343A35FDEAA9}" dt="2024-02-10T19:36:29.548" v="674" actId="1076"/>
        <pc:sldMkLst>
          <pc:docMk/>
          <pc:sldMk cId="2066495990" sldId="557"/>
        </pc:sldMkLst>
        <pc:spChg chg="mod">
          <ac:chgData name="Ashraf Alraie" userId="1dfc2808-a7c6-4a5e-a0f4-75990d76e384" providerId="ADAL" clId="{F0E42B0D-94E4-40AD-A29A-343A35FDEAA9}" dt="2024-02-10T19:36:29.548" v="674" actId="1076"/>
          <ac:spMkLst>
            <pc:docMk/>
            <pc:sldMk cId="2066495990" sldId="557"/>
            <ac:spMk id="24" creationId="{00000000-0000-0000-0000-000000000000}"/>
          </ac:spMkLst>
        </pc:spChg>
        <pc:spChg chg="mod">
          <ac:chgData name="Ashraf Alraie" userId="1dfc2808-a7c6-4a5e-a0f4-75990d76e384" providerId="ADAL" clId="{F0E42B0D-94E4-40AD-A29A-343A35FDEAA9}" dt="2024-02-10T19:36:25.496" v="673" actId="1076"/>
          <ac:spMkLst>
            <pc:docMk/>
            <pc:sldMk cId="2066495990" sldId="557"/>
            <ac:spMk id="25" creationId="{00000000-0000-0000-0000-000000000000}"/>
          </ac:spMkLst>
        </pc:spChg>
      </pc:sldChg>
      <pc:sldChg chg="modSp mod">
        <pc:chgData name="Ashraf Alraie" userId="1dfc2808-a7c6-4a5e-a0f4-75990d76e384" providerId="ADAL" clId="{F0E42B0D-94E4-40AD-A29A-343A35FDEAA9}" dt="2024-02-10T17:55:30.983" v="26" actId="207"/>
        <pc:sldMkLst>
          <pc:docMk/>
          <pc:sldMk cId="3933325587" sldId="558"/>
        </pc:sldMkLst>
        <pc:spChg chg="mod">
          <ac:chgData name="Ashraf Alraie" userId="1dfc2808-a7c6-4a5e-a0f4-75990d76e384" providerId="ADAL" clId="{F0E42B0D-94E4-40AD-A29A-343A35FDEAA9}" dt="2024-02-10T17:55:30.983" v="26" actId="207"/>
          <ac:spMkLst>
            <pc:docMk/>
            <pc:sldMk cId="3933325587" sldId="558"/>
            <ac:spMk id="24" creationId="{00000000-0000-0000-0000-000000000000}"/>
          </ac:spMkLst>
        </pc:spChg>
      </pc:sldChg>
      <pc:sldChg chg="modSp mod">
        <pc:chgData name="Ashraf Alraie" userId="1dfc2808-a7c6-4a5e-a0f4-75990d76e384" providerId="ADAL" clId="{F0E42B0D-94E4-40AD-A29A-343A35FDEAA9}" dt="2024-02-10T17:52:18.676" v="0" actId="20577"/>
        <pc:sldMkLst>
          <pc:docMk/>
          <pc:sldMk cId="0" sldId="559"/>
        </pc:sldMkLst>
        <pc:spChg chg="mod">
          <ac:chgData name="Ashraf Alraie" userId="1dfc2808-a7c6-4a5e-a0f4-75990d76e384" providerId="ADAL" clId="{F0E42B0D-94E4-40AD-A29A-343A35FDEAA9}" dt="2024-02-10T17:52:18.676" v="0" actId="20577"/>
          <ac:spMkLst>
            <pc:docMk/>
            <pc:sldMk cId="0" sldId="559"/>
            <ac:spMk id="10" creationId="{00000000-0000-0000-0000-000000000000}"/>
          </ac:spMkLst>
        </pc:spChg>
      </pc:sldChg>
      <pc:sldChg chg="add del">
        <pc:chgData name="Ashraf Alraie" userId="1dfc2808-a7c6-4a5e-a0f4-75990d76e384" providerId="ADAL" clId="{F0E42B0D-94E4-40AD-A29A-343A35FDEAA9}" dt="2024-02-10T17:54:19.333" v="16" actId="2890"/>
        <pc:sldMkLst>
          <pc:docMk/>
          <pc:sldMk cId="2717778133" sldId="560"/>
        </pc:sldMkLst>
      </pc:sldChg>
      <pc:sldChg chg="modSp add mod">
        <pc:chgData name="Ashraf Alraie" userId="1dfc2808-a7c6-4a5e-a0f4-75990d76e384" providerId="ADAL" clId="{F0E42B0D-94E4-40AD-A29A-343A35FDEAA9}" dt="2024-02-10T18:06:42.316" v="151" actId="1076"/>
        <pc:sldMkLst>
          <pc:docMk/>
          <pc:sldMk cId="4045908792" sldId="560"/>
        </pc:sldMkLst>
        <pc:spChg chg="mod">
          <ac:chgData name="Ashraf Alraie" userId="1dfc2808-a7c6-4a5e-a0f4-75990d76e384" providerId="ADAL" clId="{F0E42B0D-94E4-40AD-A29A-343A35FDEAA9}" dt="2024-02-10T18:06:42.316" v="151" actId="1076"/>
          <ac:spMkLst>
            <pc:docMk/>
            <pc:sldMk cId="4045908792" sldId="560"/>
            <ac:spMk id="31" creationId="{895028E9-BB35-2DC9-68C1-676F711A6A72}"/>
          </ac:spMkLst>
        </pc:spChg>
      </pc:sldChg>
      <pc:sldChg chg="modSp add mod">
        <pc:chgData name="Ashraf Alraie" userId="1dfc2808-a7c6-4a5e-a0f4-75990d76e384" providerId="ADAL" clId="{F0E42B0D-94E4-40AD-A29A-343A35FDEAA9}" dt="2024-02-10T18:17:26.759" v="267" actId="2710"/>
        <pc:sldMkLst>
          <pc:docMk/>
          <pc:sldMk cId="1312021545" sldId="561"/>
        </pc:sldMkLst>
        <pc:spChg chg="mod">
          <ac:chgData name="Ashraf Alraie" userId="1dfc2808-a7c6-4a5e-a0f4-75990d76e384" providerId="ADAL" clId="{F0E42B0D-94E4-40AD-A29A-343A35FDEAA9}" dt="2024-02-10T18:17:26.759" v="267" actId="2710"/>
          <ac:spMkLst>
            <pc:docMk/>
            <pc:sldMk cId="1312021545" sldId="561"/>
            <ac:spMk id="24" creationId="{ED73F9DF-73EC-7615-67E3-39AEEE452C18}"/>
          </ac:spMkLst>
        </pc:spChg>
      </pc:sldChg>
      <pc:sldChg chg="modSp add mod">
        <pc:chgData name="Ashraf Alraie" userId="1dfc2808-a7c6-4a5e-a0f4-75990d76e384" providerId="ADAL" clId="{F0E42B0D-94E4-40AD-A29A-343A35FDEAA9}" dt="2024-02-10T18:19:00.939" v="270" actId="1076"/>
        <pc:sldMkLst>
          <pc:docMk/>
          <pc:sldMk cId="2644154802" sldId="562"/>
        </pc:sldMkLst>
        <pc:spChg chg="mod">
          <ac:chgData name="Ashraf Alraie" userId="1dfc2808-a7c6-4a5e-a0f4-75990d76e384" providerId="ADAL" clId="{F0E42B0D-94E4-40AD-A29A-343A35FDEAA9}" dt="2024-02-10T18:19:00.939" v="270" actId="1076"/>
          <ac:spMkLst>
            <pc:docMk/>
            <pc:sldMk cId="2644154802" sldId="562"/>
            <ac:spMk id="24" creationId="{C62C7229-BB4C-43E7-2398-12E9873DAA07}"/>
          </ac:spMkLst>
        </pc:spChg>
      </pc:sldChg>
      <pc:sldChg chg="modSp add mod">
        <pc:chgData name="Ashraf Alraie" userId="1dfc2808-a7c6-4a5e-a0f4-75990d76e384" providerId="ADAL" clId="{F0E42B0D-94E4-40AD-A29A-343A35FDEAA9}" dt="2024-02-10T18:20:30.408" v="274" actId="2710"/>
        <pc:sldMkLst>
          <pc:docMk/>
          <pc:sldMk cId="2013794167" sldId="563"/>
        </pc:sldMkLst>
        <pc:spChg chg="mod">
          <ac:chgData name="Ashraf Alraie" userId="1dfc2808-a7c6-4a5e-a0f4-75990d76e384" providerId="ADAL" clId="{F0E42B0D-94E4-40AD-A29A-343A35FDEAA9}" dt="2024-02-10T18:20:30.408" v="274" actId="2710"/>
          <ac:spMkLst>
            <pc:docMk/>
            <pc:sldMk cId="2013794167" sldId="563"/>
            <ac:spMk id="24" creationId="{7809A302-A21A-0F9C-90DD-E46E760F3A7E}"/>
          </ac:spMkLst>
        </pc:spChg>
      </pc:sldChg>
      <pc:sldChg chg="modSp add mod">
        <pc:chgData name="Ashraf Alraie" userId="1dfc2808-a7c6-4a5e-a0f4-75990d76e384" providerId="ADAL" clId="{F0E42B0D-94E4-40AD-A29A-343A35FDEAA9}" dt="2024-02-10T18:21:56.046" v="283" actId="14100"/>
        <pc:sldMkLst>
          <pc:docMk/>
          <pc:sldMk cId="2900539474" sldId="564"/>
        </pc:sldMkLst>
        <pc:spChg chg="mod">
          <ac:chgData name="Ashraf Alraie" userId="1dfc2808-a7c6-4a5e-a0f4-75990d76e384" providerId="ADAL" clId="{F0E42B0D-94E4-40AD-A29A-343A35FDEAA9}" dt="2024-02-10T18:21:56.046" v="283" actId="14100"/>
          <ac:spMkLst>
            <pc:docMk/>
            <pc:sldMk cId="2900539474" sldId="564"/>
            <ac:spMk id="31" creationId="{125B198A-F51E-CF19-A176-C665895F61DC}"/>
          </ac:spMkLst>
        </pc:spChg>
      </pc:sldChg>
      <pc:sldChg chg="modSp add mod">
        <pc:chgData name="Ashraf Alraie" userId="1dfc2808-a7c6-4a5e-a0f4-75990d76e384" providerId="ADAL" clId="{F0E42B0D-94E4-40AD-A29A-343A35FDEAA9}" dt="2024-02-10T18:23:11.948" v="291" actId="20577"/>
        <pc:sldMkLst>
          <pc:docMk/>
          <pc:sldMk cId="3638750569" sldId="565"/>
        </pc:sldMkLst>
        <pc:spChg chg="mod">
          <ac:chgData name="Ashraf Alraie" userId="1dfc2808-a7c6-4a5e-a0f4-75990d76e384" providerId="ADAL" clId="{F0E42B0D-94E4-40AD-A29A-343A35FDEAA9}" dt="2024-02-10T18:23:11.948" v="291" actId="20577"/>
          <ac:spMkLst>
            <pc:docMk/>
            <pc:sldMk cId="3638750569" sldId="565"/>
            <ac:spMk id="24" creationId="{00592BC2-423D-25BC-0B36-34F2B6823DD6}"/>
          </ac:spMkLst>
        </pc:spChg>
      </pc:sldChg>
      <pc:sldChg chg="add del">
        <pc:chgData name="Ashraf Alraie" userId="1dfc2808-a7c6-4a5e-a0f4-75990d76e384" providerId="ADAL" clId="{F0E42B0D-94E4-40AD-A29A-343A35FDEAA9}" dt="2024-02-10T18:22:40.938" v="286"/>
        <pc:sldMkLst>
          <pc:docMk/>
          <pc:sldMk cId="2573072528" sldId="566"/>
        </pc:sldMkLst>
      </pc:sldChg>
      <pc:sldChg chg="modSp add mod">
        <pc:chgData name="Ashraf Alraie" userId="1dfc2808-a7c6-4a5e-a0f4-75990d76e384" providerId="ADAL" clId="{F0E42B0D-94E4-40AD-A29A-343A35FDEAA9}" dt="2024-02-10T18:24:28.782" v="298" actId="113"/>
        <pc:sldMkLst>
          <pc:docMk/>
          <pc:sldMk cId="3035970619" sldId="566"/>
        </pc:sldMkLst>
        <pc:spChg chg="mod">
          <ac:chgData name="Ashraf Alraie" userId="1dfc2808-a7c6-4a5e-a0f4-75990d76e384" providerId="ADAL" clId="{F0E42B0D-94E4-40AD-A29A-343A35FDEAA9}" dt="2024-02-10T18:24:28.782" v="298" actId="113"/>
          <ac:spMkLst>
            <pc:docMk/>
            <pc:sldMk cId="3035970619" sldId="566"/>
            <ac:spMk id="24" creationId="{D5FC5FEC-6EDC-4CF2-13DF-015382E73683}"/>
          </ac:spMkLst>
        </pc:spChg>
      </pc:sldChg>
      <pc:sldChg chg="modSp add mod">
        <pc:chgData name="Ashraf Alraie" userId="1dfc2808-a7c6-4a5e-a0f4-75990d76e384" providerId="ADAL" clId="{F0E42B0D-94E4-40AD-A29A-343A35FDEAA9}" dt="2024-02-10T18:25:57.813" v="300"/>
        <pc:sldMkLst>
          <pc:docMk/>
          <pc:sldMk cId="2305530873" sldId="567"/>
        </pc:sldMkLst>
        <pc:spChg chg="mod">
          <ac:chgData name="Ashraf Alraie" userId="1dfc2808-a7c6-4a5e-a0f4-75990d76e384" providerId="ADAL" clId="{F0E42B0D-94E4-40AD-A29A-343A35FDEAA9}" dt="2024-02-10T18:25:57.813" v="300"/>
          <ac:spMkLst>
            <pc:docMk/>
            <pc:sldMk cId="2305530873" sldId="567"/>
            <ac:spMk id="24" creationId="{AAF08587-D040-2E72-5ECB-E9B777368D4C}"/>
          </ac:spMkLst>
        </pc:spChg>
      </pc:sldChg>
      <pc:sldChg chg="modSp add mod">
        <pc:chgData name="Ashraf Alraie" userId="1dfc2808-a7c6-4a5e-a0f4-75990d76e384" providerId="ADAL" clId="{F0E42B0D-94E4-40AD-A29A-343A35FDEAA9}" dt="2024-02-10T18:28:28.485" v="307" actId="1076"/>
        <pc:sldMkLst>
          <pc:docMk/>
          <pc:sldMk cId="272971106" sldId="568"/>
        </pc:sldMkLst>
        <pc:spChg chg="mod">
          <ac:chgData name="Ashraf Alraie" userId="1dfc2808-a7c6-4a5e-a0f4-75990d76e384" providerId="ADAL" clId="{F0E42B0D-94E4-40AD-A29A-343A35FDEAA9}" dt="2024-02-10T18:28:28.485" v="307" actId="1076"/>
          <ac:spMkLst>
            <pc:docMk/>
            <pc:sldMk cId="272971106" sldId="568"/>
            <ac:spMk id="31" creationId="{6BBE37F2-D492-DB9B-A8F4-FC7940D14AA8}"/>
          </ac:spMkLst>
        </pc:spChg>
      </pc:sldChg>
      <pc:sldChg chg="modSp add mod">
        <pc:chgData name="Ashraf Alraie" userId="1dfc2808-a7c6-4a5e-a0f4-75990d76e384" providerId="ADAL" clId="{F0E42B0D-94E4-40AD-A29A-343A35FDEAA9}" dt="2024-02-10T18:29:14.454" v="310" actId="1076"/>
        <pc:sldMkLst>
          <pc:docMk/>
          <pc:sldMk cId="3277042263" sldId="569"/>
        </pc:sldMkLst>
        <pc:spChg chg="mod">
          <ac:chgData name="Ashraf Alraie" userId="1dfc2808-a7c6-4a5e-a0f4-75990d76e384" providerId="ADAL" clId="{F0E42B0D-94E4-40AD-A29A-343A35FDEAA9}" dt="2024-02-10T18:29:14.454" v="310" actId="1076"/>
          <ac:spMkLst>
            <pc:docMk/>
            <pc:sldMk cId="3277042263" sldId="569"/>
            <ac:spMk id="31" creationId="{DD0CF830-7BDB-26F8-4CDA-A986F18BA6E5}"/>
          </ac:spMkLst>
        </pc:spChg>
      </pc:sldChg>
      <pc:sldChg chg="modSp add mod">
        <pc:chgData name="Ashraf Alraie" userId="1dfc2808-a7c6-4a5e-a0f4-75990d76e384" providerId="ADAL" clId="{F0E42B0D-94E4-40AD-A29A-343A35FDEAA9}" dt="2024-02-10T18:32:45.702" v="320" actId="1076"/>
        <pc:sldMkLst>
          <pc:docMk/>
          <pc:sldMk cId="854396564" sldId="570"/>
        </pc:sldMkLst>
        <pc:spChg chg="mod">
          <ac:chgData name="Ashraf Alraie" userId="1dfc2808-a7c6-4a5e-a0f4-75990d76e384" providerId="ADAL" clId="{F0E42B0D-94E4-40AD-A29A-343A35FDEAA9}" dt="2024-02-10T18:32:45.702" v="320" actId="1076"/>
          <ac:spMkLst>
            <pc:docMk/>
            <pc:sldMk cId="854396564" sldId="570"/>
            <ac:spMk id="31" creationId="{0B4968F8-233E-304D-5F59-EA51113834EE}"/>
          </ac:spMkLst>
        </pc:spChg>
      </pc:sldChg>
      <pc:sldChg chg="modSp add mod">
        <pc:chgData name="Ashraf Alraie" userId="1dfc2808-a7c6-4a5e-a0f4-75990d76e384" providerId="ADAL" clId="{F0E42B0D-94E4-40AD-A29A-343A35FDEAA9}" dt="2024-02-10T18:33:25.319" v="325" actId="14100"/>
        <pc:sldMkLst>
          <pc:docMk/>
          <pc:sldMk cId="480828695" sldId="571"/>
        </pc:sldMkLst>
        <pc:spChg chg="mod">
          <ac:chgData name="Ashraf Alraie" userId="1dfc2808-a7c6-4a5e-a0f4-75990d76e384" providerId="ADAL" clId="{F0E42B0D-94E4-40AD-A29A-343A35FDEAA9}" dt="2024-02-10T18:33:25.319" v="325" actId="14100"/>
          <ac:spMkLst>
            <pc:docMk/>
            <pc:sldMk cId="480828695" sldId="571"/>
            <ac:spMk id="31" creationId="{B28AC75F-B2B4-849C-6DFD-EE02DEF9DAA0}"/>
          </ac:spMkLst>
        </pc:spChg>
      </pc:sldChg>
      <pc:sldChg chg="add">
        <pc:chgData name="Ashraf Alraie" userId="1dfc2808-a7c6-4a5e-a0f4-75990d76e384" providerId="ADAL" clId="{F0E42B0D-94E4-40AD-A29A-343A35FDEAA9}" dt="2024-02-10T19:02:32.256" v="348"/>
        <pc:sldMkLst>
          <pc:docMk/>
          <pc:sldMk cId="3626619961" sldId="572"/>
        </pc:sldMkLst>
      </pc:sldChg>
      <pc:sldChg chg="modSp add mod">
        <pc:chgData name="Ashraf Alraie" userId="1dfc2808-a7c6-4a5e-a0f4-75990d76e384" providerId="ADAL" clId="{F0E42B0D-94E4-40AD-A29A-343A35FDEAA9}" dt="2024-02-10T19:05:50.550" v="371" actId="1076"/>
        <pc:sldMkLst>
          <pc:docMk/>
          <pc:sldMk cId="3035421508" sldId="573"/>
        </pc:sldMkLst>
        <pc:spChg chg="mod">
          <ac:chgData name="Ashraf Alraie" userId="1dfc2808-a7c6-4a5e-a0f4-75990d76e384" providerId="ADAL" clId="{F0E42B0D-94E4-40AD-A29A-343A35FDEAA9}" dt="2024-02-10T19:05:50.550" v="371" actId="1076"/>
          <ac:spMkLst>
            <pc:docMk/>
            <pc:sldMk cId="3035421508" sldId="573"/>
            <ac:spMk id="6" creationId="{6E07906B-3969-DB30-02C4-66B78692F373}"/>
          </ac:spMkLst>
        </pc:spChg>
      </pc:sldChg>
      <pc:sldChg chg="modSp add mod">
        <pc:chgData name="Ashraf Alraie" userId="1dfc2808-a7c6-4a5e-a0f4-75990d76e384" providerId="ADAL" clId="{F0E42B0D-94E4-40AD-A29A-343A35FDEAA9}" dt="2024-02-10T19:18:37.450" v="389" actId="1076"/>
        <pc:sldMkLst>
          <pc:docMk/>
          <pc:sldMk cId="1342360414" sldId="574"/>
        </pc:sldMkLst>
        <pc:spChg chg="mod">
          <ac:chgData name="Ashraf Alraie" userId="1dfc2808-a7c6-4a5e-a0f4-75990d76e384" providerId="ADAL" clId="{F0E42B0D-94E4-40AD-A29A-343A35FDEAA9}" dt="2024-02-10T19:18:37.450" v="389" actId="1076"/>
          <ac:spMkLst>
            <pc:docMk/>
            <pc:sldMk cId="1342360414" sldId="574"/>
            <ac:spMk id="31" creationId="{5F527513-5969-6A10-75E7-CDBE9DCF1A34}"/>
          </ac:spMkLst>
        </pc:spChg>
      </pc:sldChg>
      <pc:sldChg chg="modSp add mod">
        <pc:chgData name="Ashraf Alraie" userId="1dfc2808-a7c6-4a5e-a0f4-75990d76e384" providerId="ADAL" clId="{F0E42B0D-94E4-40AD-A29A-343A35FDEAA9}" dt="2024-02-10T19:21:57.165" v="400" actId="14100"/>
        <pc:sldMkLst>
          <pc:docMk/>
          <pc:sldMk cId="2926896244" sldId="575"/>
        </pc:sldMkLst>
        <pc:spChg chg="mod">
          <ac:chgData name="Ashraf Alraie" userId="1dfc2808-a7c6-4a5e-a0f4-75990d76e384" providerId="ADAL" clId="{F0E42B0D-94E4-40AD-A29A-343A35FDEAA9}" dt="2024-02-10T19:21:57.165" v="400" actId="14100"/>
          <ac:spMkLst>
            <pc:docMk/>
            <pc:sldMk cId="2926896244" sldId="575"/>
            <ac:spMk id="31" creationId="{6393EF3E-BD3B-96C2-A8EB-BAD38473EB60}"/>
          </ac:spMkLst>
        </pc:spChg>
      </pc:sldChg>
      <pc:sldChg chg="modSp add mod">
        <pc:chgData name="Ashraf Alraie" userId="1dfc2808-a7c6-4a5e-a0f4-75990d76e384" providerId="ADAL" clId="{F0E42B0D-94E4-40AD-A29A-343A35FDEAA9}" dt="2024-02-10T19:23:25.776" v="412" actId="1076"/>
        <pc:sldMkLst>
          <pc:docMk/>
          <pc:sldMk cId="803290268" sldId="576"/>
        </pc:sldMkLst>
        <pc:spChg chg="mod">
          <ac:chgData name="Ashraf Alraie" userId="1dfc2808-a7c6-4a5e-a0f4-75990d76e384" providerId="ADAL" clId="{F0E42B0D-94E4-40AD-A29A-343A35FDEAA9}" dt="2024-02-10T19:23:25.776" v="412" actId="1076"/>
          <ac:spMkLst>
            <pc:docMk/>
            <pc:sldMk cId="803290268" sldId="576"/>
            <ac:spMk id="31" creationId="{E6BEC02B-AEF2-4D3B-6D88-B192C44E4C8A}"/>
          </ac:spMkLst>
        </pc:spChg>
      </pc:sldChg>
      <pc:sldChg chg="modSp add mod">
        <pc:chgData name="Ashraf Alraie" userId="1dfc2808-a7c6-4a5e-a0f4-75990d76e384" providerId="ADAL" clId="{F0E42B0D-94E4-40AD-A29A-343A35FDEAA9}" dt="2024-02-10T19:23:31.536" v="413" actId="1076"/>
        <pc:sldMkLst>
          <pc:docMk/>
          <pc:sldMk cId="3919874874" sldId="577"/>
        </pc:sldMkLst>
        <pc:spChg chg="mod">
          <ac:chgData name="Ashraf Alraie" userId="1dfc2808-a7c6-4a5e-a0f4-75990d76e384" providerId="ADAL" clId="{F0E42B0D-94E4-40AD-A29A-343A35FDEAA9}" dt="2024-02-10T19:23:31.536" v="413" actId="1076"/>
          <ac:spMkLst>
            <pc:docMk/>
            <pc:sldMk cId="3919874874" sldId="577"/>
            <ac:spMk id="31" creationId="{5928EE57-F334-C32F-F3DB-3C00F0B934FC}"/>
          </ac:spMkLst>
        </pc:spChg>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756FA-C2D4-5E72-A8A4-F7E68C8E53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6D2EE-5663-4F77-65E1-37CE8A1FE0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DD7303-5214-764B-1AC9-8D286E276B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414921C-515D-A5A9-7F8C-29335AAF962C}"/>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9313888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19320-F19F-6483-7B14-3B0C8F4323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6E3B68-B761-36D9-CF4E-6818DA2349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023EDA-BCA1-6D0E-CC62-7BD6A406D6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97E2874-5567-859E-D60D-D058F3B023E1}"/>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0401518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84A6EF-BF26-D8B3-BC70-190A199A4C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0D7C82-0CBE-EADE-28A8-7A5E397C82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6B13AB-1B21-287C-0A81-B684A1F04F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0AF498-4CF2-9C7C-B5B6-58E989E56FE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1445463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23976" y="2066538"/>
            <a:ext cx="8911848" cy="2292872"/>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b="1" dirty="0">
                <a:effectLst/>
                <a:latin typeface="Alexandria" pitchFamily="2" charset="-78"/>
                <a:ea typeface="Calibri" panose="020F0502020204030204" pitchFamily="34" charset="0"/>
                <a:cs typeface="Alexandria" pitchFamily="2" charset="-78"/>
              </a:rPr>
              <a:t>عملية التحري والاستدلال في الجرائم والجرائم الإلكترونية</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استخدام الأجهزة الأمنية للأدلة الرقمية</a:t>
            </a:r>
            <a:endParaRPr lang="en-US" sz="16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Calibri" panose="020F0502020204030204" pitchFamily="34" charset="0"/>
                <a:cs typeface="Alexandria" pitchFamily="2" charset="-78"/>
              </a:rPr>
              <a:t>ندب الخبراء</a:t>
            </a:r>
            <a:endParaRPr lang="en-US" sz="16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600" dirty="0">
                <a:effectLst/>
                <a:latin typeface="Alexandria" pitchFamily="2" charset="-78"/>
                <a:ea typeface="Times New Roman" panose="02020603050405020304" pitchFamily="18" charset="0"/>
                <a:cs typeface="Alexandria" pitchFamily="2" charset="-78"/>
              </a:rPr>
              <a:t>إنشاء الأجهزة المتخصصة في التحري والاستدلال</a:t>
            </a:r>
            <a:endParaRPr lang="ar-AE" sz="1600" dirty="0">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619792"/>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1" y="4514433"/>
            <a:ext cx="4989734" cy="1657954"/>
          </a:xfrm>
          <a:prstGeom prst="rect">
            <a:avLst/>
          </a:prstGeom>
          <a:noFill/>
        </p:spPr>
        <p:txBody>
          <a:bodyPr wrap="square">
            <a:spAutoFit/>
          </a:bodyPr>
          <a:lstStyle/>
          <a:p>
            <a:pPr algn="just" rtl="1">
              <a:lnSpc>
                <a:spcPct val="107000"/>
              </a:lnSpc>
              <a:spcAft>
                <a:spcPts val="8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يعد التحقيق الابتدائي المرحلة التي تلي مرحلة التحري والاستدلال، وتسبق المحاكمة، وتقوم على عملية تدقيق الأدلة والتحقيق فيها وفحصها وصولاً إلى التثبت من الوقائع واكتمال أركان وعناصر الجريمة تمهيداً لإحالتها إلى المحكمة المختصة للنظر فيها وإصدار القرار المناسب.</a:t>
            </a:r>
            <a:endParaRPr lang="ar-AE" sz="1600" kern="100" dirty="0">
              <a:latin typeface="Alexandria" pitchFamily="2" charset="-78"/>
              <a:ea typeface="Calibri" panose="020F0502020204030204" pitchFamily="34" charset="0"/>
              <a:cs typeface="Alexandria" pitchFamily="2" charset="-78"/>
            </a:endParaRPr>
          </a:p>
        </p:txBody>
      </p:sp>
      <p:sp>
        <p:nvSpPr>
          <p:cNvPr id="41" name="TextBox 40"/>
          <p:cNvSpPr txBox="1"/>
          <p:nvPr/>
        </p:nvSpPr>
        <p:spPr>
          <a:xfrm>
            <a:off x="6030099" y="579541"/>
            <a:ext cx="4937345" cy="861774"/>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مرحلة التحقيق الابتدائي</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a:t>
            </a:r>
            <a:r>
              <a:rPr lang="en-US" sz="4000" b="1" dirty="0">
                <a:solidFill>
                  <a:schemeClr val="bg1"/>
                </a:solidFill>
                <a:latin typeface="Alexandria" charset="0"/>
                <a:cs typeface="Alexandria" charset="0"/>
              </a:rPr>
              <a:t>6</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p:cNvSpPr txBox="1"/>
          <p:nvPr/>
        </p:nvSpPr>
        <p:spPr>
          <a:xfrm>
            <a:off x="762000" y="3054977"/>
            <a:ext cx="10541000" cy="1643399"/>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بداية تعد الجرائم الرقمية كغيرها من الجرائم الأخرى، وبالتالي لا جهة متخصصة تنظرها في مرحلة التحقيق الابتدائي، إلا فيما يتعلق بالوسائل المستخدمة في التحقيق الابتدائي فيما يتعلق بوسائل الإعلام الرقمية</a:t>
            </a:r>
            <a:r>
              <a:rPr lang="en-US" sz="1600" dirty="0">
                <a:effectLst/>
                <a:latin typeface="Alexandria" pitchFamily="2" charset="-78"/>
                <a:ea typeface="Calibri" panose="020F0502020204030204" pitchFamily="34" charset="0"/>
                <a:cs typeface="Alexandria" pitchFamily="2" charset="-78"/>
              </a:rPr>
              <a:t>.</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ويعد التحقيق الابتدائي من المراحل الحساسة نظراً لكونه ينطوي على إجراءات فيها مساس بحقوق المتهم مثل إجراءات الاستجواب، والتفتيش، والتوقيف.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671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832946"/>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ومن أبرز هذه الضمانات التي يجب أن تتوافر للمتهم أن الأصل في المتهم البراءة، ما يعد ركناً من أركان الشرعية الإجرائية بمفهومها العام، لذلك يجب أن تكون الإجراءات المتخذة بشكل عام متوافقة مع القانون، والذي يقضي بأن الأصل أن المتهم بريء حتى تثبت إدانته؛ فلا يجوز الاعتداء على حريته أو تكبيلها ما دامت قرينة البراءة متوافرة فيه. </a:t>
            </a:r>
          </a:p>
        </p:txBody>
      </p:sp>
      <p:sp>
        <p:nvSpPr>
          <p:cNvPr id="4" name="TextBox 3">
            <a:extLst>
              <a:ext uri="{FF2B5EF4-FFF2-40B4-BE49-F238E27FC236}">
                <a16:creationId xmlns:a16="http://schemas.microsoft.com/office/drawing/2014/main" id="{67440D89-7204-E355-2207-7E3AFCBCE6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68990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825500" y="3239643"/>
            <a:ext cx="10541000" cy="1158651"/>
          </a:xfrm>
          <a:prstGeom prst="rect">
            <a:avLst/>
          </a:prstGeom>
          <a:noFill/>
        </p:spPr>
        <p:txBody>
          <a:bodyPr wrap="square" rtlCol="0">
            <a:spAutoFit/>
          </a:bodyPr>
          <a:lstStyle/>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والعلة في ذلك أن أحقية المجتمع في معاقبة المجرمين عن أفعالهم، تجعل من مصلحته أيضاً ومن مصلحتهم حماية حقوقهم وحرياتهم الأساسية، فلا يجوز الاعتداء على هذه الحريات أو تكبيلها وأن الإجراءات كافة التي تتخذ خلال مرحلة التحقيق الابتدائي يجب أن تراعي هذا المبدأ. </a:t>
            </a:r>
          </a:p>
        </p:txBody>
      </p:sp>
      <p:sp>
        <p:nvSpPr>
          <p:cNvPr id="4" name="TextBox 3">
            <a:extLst>
              <a:ext uri="{FF2B5EF4-FFF2-40B4-BE49-F238E27FC236}">
                <a16:creationId xmlns:a16="http://schemas.microsoft.com/office/drawing/2014/main" id="{F9157476-E36C-4CC9-611E-098F69EFD86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1989647"/>
          </a:xfrm>
          <a:prstGeom prst="rect">
            <a:avLst/>
          </a:prstGeom>
          <a:noFill/>
        </p:spPr>
        <p:txBody>
          <a:bodyPr wrap="square" rtlCol="0">
            <a:spAutoFit/>
          </a:bodyPr>
          <a:lstStyle/>
          <a:p>
            <a:pPr indent="360045" algn="justLow" rtl="1">
              <a:lnSpc>
                <a:spcPct val="200000"/>
              </a:lnSpc>
              <a:spcBef>
                <a:spcPts val="600"/>
              </a:spcBef>
              <a:spcAft>
                <a:spcPts val="300"/>
              </a:spcAft>
            </a:pPr>
            <a:r>
              <a:rPr lang="en-US" sz="1600" dirty="0">
                <a:effectLst/>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من أبرز ضمانات مبدأ الشرعية الإجرائية حياد السلطة المختصة بالتحقيق؛ فلا يجوز لها التحيز لطرف دون طرف والتشيع له ومحاباته، مع تمكين المتهم من الاستعانة بمحامٍ والسرعة في اتخاذ الإجراءات المتبعة منعاً للمماطلة والتسويف. وأثارت فكرة سلطة التحقيق نقاشاً بين اتجاهين فقهيين، أحدهما يفصل بين سلطتي التحقيق والاتهام وآخر يجمع بينهما:</a:t>
            </a:r>
            <a:endParaRPr lang="en-US" sz="1600" dirty="0">
              <a:effectLst/>
              <a:latin typeface="Alexandria" pitchFamily="2" charset="-78"/>
              <a:ea typeface="Calibri" panose="020F0502020204030204" pitchFamily="34" charset="0"/>
              <a:cs typeface="Alexandria" pitchFamily="2" charset="-78"/>
            </a:endParaRPr>
          </a:p>
        </p:txBody>
      </p:sp>
      <p:sp>
        <p:nvSpPr>
          <p:cNvPr id="4" name="TextBox 3">
            <a:extLst>
              <a:ext uri="{FF2B5EF4-FFF2-40B4-BE49-F238E27FC236}">
                <a16:creationId xmlns:a16="http://schemas.microsoft.com/office/drawing/2014/main" id="{801CF92E-5BD1-5D5A-CEB7-174343A7655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655382"/>
            <a:ext cx="8417320" cy="1889492"/>
          </a:xfrm>
          <a:prstGeom prst="rect">
            <a:avLst/>
          </a:prstGeom>
          <a:noFill/>
        </p:spPr>
        <p:txBody>
          <a:bodyPr wrap="square" rtlCol="0">
            <a:spAutoFit/>
          </a:bodyPr>
          <a:lstStyle/>
          <a:p>
            <a:pPr marL="0" marR="0" algn="justLow" rtl="1">
              <a:lnSpc>
                <a:spcPct val="160000"/>
              </a:lnSpc>
              <a:spcBef>
                <a:spcPts val="600"/>
              </a:spcBef>
              <a:spcAft>
                <a:spcPts val="300"/>
              </a:spcAft>
            </a:pPr>
            <a:r>
              <a:rPr lang="en-US" sz="1400" b="1" dirty="0">
                <a:effectLst/>
                <a:latin typeface="Alexandria" pitchFamily="2" charset="-78"/>
                <a:ea typeface="Calibri" panose="020F0502020204030204" pitchFamily="34" charset="0"/>
                <a:cs typeface="Alexandria" pitchFamily="2" charset="-78"/>
              </a:rPr>
              <a:t> </a:t>
            </a:r>
            <a:r>
              <a:rPr lang="ar-AE" sz="1400" b="1" dirty="0">
                <a:effectLst/>
                <a:latin typeface="Alexandria" pitchFamily="2" charset="-78"/>
                <a:ea typeface="Calibri" panose="020F0502020204030204" pitchFamily="34" charset="0"/>
                <a:cs typeface="Alexandria" pitchFamily="2" charset="-78"/>
              </a:rPr>
              <a:t>الفصل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إذ ذهب جانب من الفقه الجزائي إلى أنه وتكريساً لمفاهيم الحريات العامة فلا يجوز جمع سلطتي التحقيق والاتهام في يد واحدة منعاً لتحيزها؛ على اعتبار أن ذلك يمثل خطراً على الحرية الشخصية، وحتى لا يصبح المحقق خصماً وحكماً في نفس الوقت باعتبار النيابة العامة هي جزء من الجهاز القضائي الذي سيحكم في القضية المنظورة أمام المحكمة</a:t>
            </a:r>
            <a:r>
              <a:rPr lang="en-US" sz="1400" dirty="0">
                <a:effectLst/>
                <a:latin typeface="Alexandria" pitchFamily="2" charset="-78"/>
                <a:ea typeface="Calibri" panose="020F0502020204030204" pitchFamily="34" charset="0"/>
                <a:cs typeface="Alexandria" pitchFamily="2" charset="-78"/>
              </a:rPr>
              <a: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DAB50-37DA-BE49-CABE-94296B30234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1077BDE-B9DF-E1F3-9CB3-F2460F346F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81A62C4-35DC-9841-51B4-A849149ABC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4838E0A-867E-1729-75F4-867416BF3C25}"/>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6F2FBE3-3014-8C6D-B472-94D0921DE7A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3849ED-8C40-CA14-AF12-C430190D43C3}"/>
              </a:ext>
            </a:extLst>
          </p:cNvPr>
          <p:cNvSpPr txBox="1"/>
          <p:nvPr/>
        </p:nvSpPr>
        <p:spPr>
          <a:xfrm>
            <a:off x="3400455" y="3350707"/>
            <a:ext cx="8417320" cy="1774075"/>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وتتزايد خطورة هذا الجمع من وجهة نظر فقهاء القانون الجزائي الذي يطالبون بالفصل بين السلطتين في القضايا المتعلقة بوسائل الإعلام عموماً؛ لأن ذلك يمكن أن يؤثر سلباً على الحريات الصحفية والإعلامية وحرية الرأي والتعبير، فضلاً عن خطورة التأثر بالأهواء والظروف السياسية لا سيما وأن وسائل الإعلام تعمل عموماً في المجال السياسي وتبحث فيه أو تبحث في القضايا المجتمعية، ما يجعل من الضروري بمكان أن تكون سلطة الاتهام وسلطة التحقيق منفصلتان.</a:t>
            </a: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42F55E9-E66E-60D3-D6AF-ADEA4B8775F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CE78186-1CC6-D22B-1B64-D8C2955453F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9324A3CF-EAE3-5D3A-6C43-1FD06ED8E36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AC6DBEF-CDBB-265B-FFA3-9917759D6E0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B64FB6B-9AC6-83EE-2F74-5D57E92E52B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836244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6276" y="3429000"/>
            <a:ext cx="8417320" cy="1544782"/>
          </a:xfrm>
          <a:prstGeom prst="rect">
            <a:avLst/>
          </a:prstGeom>
          <a:noFill/>
        </p:spPr>
        <p:txBody>
          <a:bodyPr wrap="square" rtlCol="0">
            <a:spAutoFit/>
          </a:bodyPr>
          <a:lstStyle/>
          <a:p>
            <a:pPr marL="0" marR="0" algn="just"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الجمع بين سلطتي الاتهام والتحقيق في مرحلة التحقيق الابتدائي</a:t>
            </a:r>
            <a:endParaRPr lang="en-US" sz="1400" dirty="0">
              <a:effectLst/>
              <a:latin typeface="Alexandria" pitchFamily="2" charset="-78"/>
              <a:ea typeface="Calibri" panose="020F0502020204030204" pitchFamily="34" charset="0"/>
              <a:cs typeface="Alexandria" pitchFamily="2" charset="-78"/>
            </a:endParaRPr>
          </a:p>
          <a:p>
            <a:pPr marL="0" marR="0" indent="360045"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 مع الانتقادات التي تعرض لها التوجه الذي نادى بالفصل بين سلطتي التحقيق والاتهام، ظهر توجه آخر يقول بالجمع بينهما، وقد ساق هذا الجانب من الفقه ذات المبررات التي قال بها منتقدو التوجه الفقهي الذي نادى بالفصل بين سلطتي التحقيق والاتهام.</a:t>
            </a:r>
            <a:r>
              <a:rPr lang="ar-AE" sz="1400" dirty="0">
                <a:latin typeface="Alexandria" pitchFamily="2" charset="-78"/>
                <a:ea typeface="Calibri" panose="020F0502020204030204" pitchFamily="34" charset="0"/>
                <a:cs typeface="Alexandria" pitchFamily="2" charset="-78"/>
              </a:rPr>
              <a:t> </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16068FE7-9DFE-079A-DABC-A611467E0CA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385474" y="3158709"/>
            <a:ext cx="8417320" cy="2118785"/>
          </a:xfrm>
          <a:prstGeom prst="rect">
            <a:avLst/>
          </a:prstGeom>
          <a:noFill/>
        </p:spPr>
        <p:txBody>
          <a:bodyPr wrap="square" rtlCol="0">
            <a:spAutoFit/>
          </a:bodyPr>
          <a:lstStyle/>
          <a:p>
            <a:pPr marL="0" marR="0" algn="just" rtl="1">
              <a:lnSpc>
                <a:spcPct val="16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وعلى أي حال فقد ذهب هذا الجانب من الفقه إلى أن النيابة العامة هي خصم عادل وشريف يهمها إحقاق الحق والعدالة، وليس إحالة متهم بريء إلى القضاء من أجل الحكم عليه، فضلاً عن أن مقتضيات تسريع إجراءات التقاضي التي تعد من ضمانات احترام حق المتهم في حريته تقتضي جمع هذه السلطة في يد النيابة العامة، إضافة إلى وجود الضمانات التي تناولناها، وبالتالي، فإن النيابة العامة تقوم بدراسة الأدلة التي جمعها موظفو الضابطة العدلية وتعمل على تفنيد هذه الأدلة، ثم تقوم باستجواب المتهم وتستمتع لدفاعه وشهوده وبعد انتهاء التحقيق يكون لها أن تحيل المتهم للمحاكمة أو منع محاكمته.</a:t>
            </a:r>
            <a:endParaRPr lang="en-US" sz="1400" dirty="0">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8FDD30D7-5415-A157-AE8C-D5EF70B88BB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274A41-A4F8-9AFC-03D1-9E294DBC6596}"/>
            </a:ext>
          </a:extLst>
        </p:cNvPr>
        <p:cNvGrpSpPr/>
        <p:nvPr/>
      </p:nvGrpSpPr>
      <p:grpSpPr>
        <a:xfrm>
          <a:off x="0" y="0"/>
          <a:ext cx="0" cy="0"/>
          <a:chOff x="0" y="0"/>
          <a:chExt cx="0" cy="0"/>
        </a:xfrm>
      </p:grpSpPr>
      <p:pic>
        <p:nvPicPr>
          <p:cNvPr id="2052" name="Picture 4" descr="التحقيق الجنائي الرقمي في ظل تطور تقنيات الذكاء الإصطناعي">
            <a:extLst>
              <a:ext uri="{FF2B5EF4-FFF2-40B4-BE49-F238E27FC236}">
                <a16:creationId xmlns:a16="http://schemas.microsoft.com/office/drawing/2014/main" id="{45E9797A-19F1-2752-6EE9-D1CE5E91A3F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680085"/>
            <a:ext cx="11277600" cy="5497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80626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663773"/>
            <a:ext cx="8417320" cy="1743426"/>
          </a:xfrm>
          <a:prstGeom prst="rect">
            <a:avLst/>
          </a:prstGeom>
          <a:noFill/>
        </p:spPr>
        <p:txBody>
          <a:bodyPr wrap="square" rtlCol="0">
            <a:spAutoFit/>
          </a:bodyPr>
          <a:lstStyle/>
          <a:p>
            <a:pPr marL="0" marR="0" algn="justLow" rtl="1">
              <a:lnSpc>
                <a:spcPct val="150000"/>
              </a:lnSpc>
              <a:spcBef>
                <a:spcPts val="300"/>
              </a:spcBef>
              <a:spcAft>
                <a:spcPts val="0"/>
              </a:spcAft>
            </a:pPr>
            <a:r>
              <a:rPr lang="ar-AE" sz="1800" b="1" dirty="0">
                <a:effectLst/>
                <a:latin typeface="Alexandria" pitchFamily="2" charset="-78"/>
                <a:ea typeface="Calibri" panose="020F0502020204030204" pitchFamily="34" charset="0"/>
                <a:cs typeface="Alexandria" pitchFamily="2" charset="-78"/>
              </a:rPr>
              <a:t>إجراءات جمع الأدلة أمام سلطة التحقيق الابتدائي</a:t>
            </a:r>
            <a:endParaRPr lang="en-US" sz="1800" b="1" dirty="0">
              <a:effectLst/>
              <a:latin typeface="Alexandria" pitchFamily="2" charset="-78"/>
              <a:ea typeface="Calibri" panose="020F0502020204030204" pitchFamily="34" charset="0"/>
              <a:cs typeface="Alexandria" pitchFamily="2" charset="-78"/>
            </a:endParaRPr>
          </a:p>
          <a:p>
            <a:pPr algn="justLow" rtl="1">
              <a:lnSpc>
                <a:spcPct val="150000"/>
              </a:lnSpc>
              <a:spcBef>
                <a:spcPts val="300"/>
              </a:spcBef>
            </a:pPr>
            <a:r>
              <a:rPr lang="en-US" sz="1800" dirty="0">
                <a:effectLst/>
                <a:latin typeface="Alexandria" pitchFamily="2" charset="-78"/>
                <a:ea typeface="Calibri" panose="020F0502020204030204" pitchFamily="34" charset="0"/>
                <a:cs typeface="Alexandria" pitchFamily="2" charset="-78"/>
              </a:rPr>
              <a:t> </a:t>
            </a:r>
            <a:r>
              <a:rPr lang="ar-AE" sz="1800" dirty="0">
                <a:effectLst/>
                <a:latin typeface="Alexandria" pitchFamily="2" charset="-78"/>
                <a:ea typeface="Calibri" panose="020F0502020204030204" pitchFamily="34" charset="0"/>
                <a:cs typeface="Alexandria" pitchFamily="2" charset="-78"/>
              </a:rPr>
              <a:t>تأتي إجراءات جمع الأدلة أمام سلطة التحقيق الابتدائي مُتعددة والهدف منها الوصول إلى الأدلة التي تثبت أو تنفي قيام المتهم بالفعل المجرم على النحو الآتي:</a:t>
            </a:r>
            <a:endParaRPr lang="en-US" sz="1800" dirty="0">
              <a:effectLst/>
              <a:latin typeface="Alexandria" pitchFamily="2" charset="-78"/>
              <a:ea typeface="Calibri" panose="020F0502020204030204" pitchFamily="34" charset="0"/>
              <a:cs typeface="Alexandria" pitchFamily="2" charset="-78"/>
            </a:endParaRPr>
          </a:p>
          <a:p>
            <a:pPr marL="0" marR="0" algn="justLow" rtl="1">
              <a:lnSpc>
                <a:spcPct val="150000"/>
              </a:lnSpc>
              <a:spcBef>
                <a:spcPts val="300"/>
              </a:spcBef>
              <a:spcAft>
                <a:spcPts val="0"/>
              </a:spcAft>
            </a:pPr>
            <a:endParaRPr lang="en-US" sz="16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D2511E5F-D0DF-7CDC-051D-AEBDF8369ABA}"/>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06383" y="3219879"/>
            <a:ext cx="8120726" cy="1437060"/>
          </a:xfrm>
          <a:prstGeom prst="rect">
            <a:avLst/>
          </a:prstGeom>
          <a:noFill/>
        </p:spPr>
        <p:txBody>
          <a:bodyPr wrap="square" rtlCol="0">
            <a:spAutoFit/>
          </a:bodyPr>
          <a:lstStyle/>
          <a:p>
            <a:pPr marR="0" lvl="0"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أولاً: الانتقال والمعاينة؛</a:t>
            </a:r>
            <a:r>
              <a:rPr lang="ar-AE" sz="1400" dirty="0">
                <a:effectLst/>
                <a:latin typeface="Alexandria" pitchFamily="2" charset="-78"/>
                <a:ea typeface="Calibri" panose="020F0502020204030204" pitchFamily="34" charset="0"/>
                <a:cs typeface="Alexandria" pitchFamily="2" charset="-78"/>
              </a:rPr>
              <a:t> أي انتقال المدعي العام إلى المكان الذي ارتكب فيه الجرم من أجل ضبط كافة الأشياء المتعلقة بالجرم، أما المعاينة فتعني الكشف المادي عن الأدلة التي تثبت وقوع الجرم</a:t>
            </a:r>
            <a:r>
              <a:rPr lang="en-US" sz="1400" dirty="0">
                <a:latin typeface="Alexandria" pitchFamily="2" charset="-78"/>
                <a:ea typeface="Calibri" panose="020F0502020204030204" pitchFamily="34" charset="0"/>
                <a:cs typeface="Alexandria" pitchFamily="2" charset="-78"/>
              </a:rPr>
              <a:t>.</a:t>
            </a: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3029435"/>
            <a:ext cx="8120726" cy="2729722"/>
          </a:xfrm>
          <a:prstGeom prst="rect">
            <a:avLst/>
          </a:prstGeom>
          <a:noFill/>
        </p:spPr>
        <p:txBody>
          <a:bodyPr wrap="square" rtlCol="0">
            <a:spAutoFit/>
          </a:bodyPr>
          <a:lstStyle/>
          <a:p>
            <a:pPr algn="just"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ثانيا: انتداب الخبراء: </a:t>
            </a:r>
            <a:r>
              <a:rPr lang="ar-AE" sz="1400" dirty="0">
                <a:effectLst/>
                <a:latin typeface="Alexandria" pitchFamily="2" charset="-78"/>
                <a:ea typeface="Calibri" panose="020F0502020204030204" pitchFamily="34" charset="0"/>
                <a:cs typeface="Alexandria" pitchFamily="2" charset="-78"/>
              </a:rPr>
              <a:t>يُعد انتداب الخبراء من أبرز إجراءات جمع الأدلة، وقد يشكل ذلك أهم الإجراءات التي تُتُخذ في الجرائم المرتبكة بواسطة وسائل الإعلام، أو الوسائط الرقمية، والتقنية، لأن هناك الكثير من التقنيات المعقدة التي تحتاج إلى خبراء لتوضيحها لسلطة التحقيق الابتدائي، وعلى الخبير أن يؤدي مهتمة تحت إشراف المحقق، وإعداد تقرير كتابي بما توصل إليه مع أداء القسم القانوني، تحت طائلة البطلان، لكن البطلان هنا ليس من النظام العام. </a:t>
            </a:r>
            <a:endParaRPr lang="en-US" sz="1400" dirty="0">
              <a:effectLst/>
              <a:latin typeface="Alexandria" pitchFamily="2" charset="-78"/>
              <a:ea typeface="Calibri" panose="020F0502020204030204" pitchFamily="34" charset="0"/>
              <a:cs typeface="Alexandria" pitchFamily="2" charset="-78"/>
            </a:endParaRPr>
          </a:p>
          <a:p>
            <a:pPr marR="0" lvl="0" algn="just" rtl="1">
              <a:lnSpc>
                <a:spcPct val="200000"/>
              </a:lnSpc>
              <a:spcBef>
                <a:spcPts val="600"/>
              </a:spcBef>
              <a:spcAft>
                <a:spcPts val="300"/>
              </a:spcAft>
            </a:pPr>
            <a:endParaRPr lang="en-US" sz="14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58851E1F-886C-8A45-4E9D-FB16AB4E1D8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150823" y="3180466"/>
            <a:ext cx="8669584" cy="2159117"/>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ثالثا:</a:t>
            </a:r>
            <a:r>
              <a:rPr lang="ar-AE" sz="1300" b="1" dirty="0">
                <a:latin typeface="Alexandria" pitchFamily="2" charset="-78"/>
                <a:ea typeface="Calibri" panose="020F0502020204030204" pitchFamily="34" charset="0"/>
                <a:cs typeface="Alexandria" pitchFamily="2" charset="-78"/>
              </a:rPr>
              <a:t> </a:t>
            </a:r>
            <a:r>
              <a:rPr lang="ar-AE" sz="1300" b="1" dirty="0">
                <a:effectLst/>
                <a:latin typeface="Alexandria" pitchFamily="2" charset="-78"/>
                <a:ea typeface="Calibri" panose="020F0502020204030204" pitchFamily="34" charset="0"/>
                <a:cs typeface="Alexandria" pitchFamily="2" charset="-78"/>
              </a:rPr>
              <a:t>الاستماع للشهود؛ </a:t>
            </a:r>
            <a:r>
              <a:rPr lang="ar-AE" sz="1300" dirty="0">
                <a:effectLst/>
                <a:latin typeface="Alexandria" pitchFamily="2" charset="-78"/>
                <a:ea typeface="Calibri" panose="020F0502020204030204" pitchFamily="34" charset="0"/>
                <a:cs typeface="Alexandria" pitchFamily="2" charset="-78"/>
              </a:rPr>
              <a:t>تعتبر شهادة الشهود من طرق الإثبات سواء في التحقيق الابتدائي أو في مرحلة المحاكمة</a:t>
            </a:r>
            <a:r>
              <a:rPr lang="en-US" sz="1300" dirty="0">
                <a:effectLst/>
                <a:latin typeface="Alexandria" pitchFamily="2" charset="-78"/>
                <a:ea typeface="Calibri" panose="020F0502020204030204" pitchFamily="34" charset="0"/>
                <a:cs typeface="Alexandria" pitchFamily="2" charset="-78"/>
              </a:rPr>
              <a:t>.</a:t>
            </a: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pPr>
            <a:r>
              <a:rPr lang="ar-AE" sz="1300" b="1" dirty="0">
                <a:latin typeface="Alexandria" pitchFamily="2" charset="-78"/>
                <a:ea typeface="Calibri" panose="020F0502020204030204" pitchFamily="34" charset="0"/>
                <a:cs typeface="Alexandria" pitchFamily="2" charset="-78"/>
              </a:rPr>
              <a:t>رابعاً: التفتيش والضبط؛ </a:t>
            </a:r>
            <a:r>
              <a:rPr lang="ar-AE" sz="1300" dirty="0">
                <a:latin typeface="Alexandria" pitchFamily="2" charset="-78"/>
                <a:ea typeface="Calibri" panose="020F0502020204030204" pitchFamily="34" charset="0"/>
                <a:cs typeface="Alexandria" pitchFamily="2" charset="-78"/>
              </a:rPr>
              <a:t>حيث تتولى النيابة العامة القيام بإجراءات التفتيش في أثناء عملها في البحث الجنائي واستقصاء الجريمة بهدف مساعدة أجهزة التحقيق للتوصل إلى حقيقة الواقعة ومعرفة مرتكبها أو مرتكبيها. </a:t>
            </a:r>
          </a:p>
          <a:p>
            <a:pPr algn="just" rtl="1">
              <a:lnSpc>
                <a:spcPct val="150000"/>
              </a:lnSpc>
            </a:pPr>
            <a:r>
              <a:rPr lang="ar-AE" sz="1300" dirty="0">
                <a:effectLst/>
                <a:latin typeface="Alexandria" pitchFamily="2" charset="-78"/>
                <a:ea typeface="Calibri" panose="020F0502020204030204" pitchFamily="34" charset="0"/>
                <a:cs typeface="Alexandria" pitchFamily="2" charset="-78"/>
              </a:rPr>
              <a:t>ويعد التفتيش واحداً من إجراءات التحقيق، ويهدف إلى البحث عن أدلة مادية لجناية، أو جُنحة تُحقق وقوعها في محل تمتع بحرمة المسكن أو تفتيش الشخص، وذلك من أجل ارتكابها، أو نسبتها، وفقاً للإجراءات القانونية المقررة.</a:t>
            </a:r>
          </a:p>
          <a:p>
            <a:pPr algn="just" rtl="1">
              <a:lnSpc>
                <a:spcPct val="150000"/>
              </a:lnSpc>
            </a:pPr>
            <a:r>
              <a:rPr lang="en-US" sz="1300" dirty="0">
                <a:effectLst/>
                <a:latin typeface="Alexandria" pitchFamily="2" charset="-78"/>
                <a:ea typeface="Calibri" panose="020F0502020204030204" pitchFamily="34" charset="0"/>
                <a:cs typeface="Alexandria" pitchFamily="2" charset="-78"/>
              </a:rPr>
              <a:t> </a:t>
            </a:r>
            <a:r>
              <a:rPr lang="ar-AE" sz="1300" dirty="0">
                <a:effectLst/>
                <a:latin typeface="Alexandria" pitchFamily="2" charset="-78"/>
                <a:ea typeface="Calibri" panose="020F0502020204030204" pitchFamily="34" charset="0"/>
                <a:cs typeface="Alexandria" pitchFamily="2" charset="-78"/>
              </a:rPr>
              <a:t>ويُشكل تفتيش الحاسوب، أو المنصات الرقمية، أو مواقع التواصل الاجتماعي التي أصبحت اليوم مستودعاً للأسرار واحداً من إجراءات التفتيش التي تحتاج إلى معرفة متكاملة بالأنظمة التقنية.</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563421"/>
            <a:ext cx="8669584" cy="1558953"/>
          </a:xfrm>
          <a:prstGeom prst="rect">
            <a:avLst/>
          </a:prstGeom>
          <a:noFill/>
        </p:spPr>
        <p:txBody>
          <a:bodyPr wrap="square" rtlCol="0">
            <a:spAutoFit/>
          </a:bodyPr>
          <a:lstStyle/>
          <a:p>
            <a:pPr algn="just" rtl="1">
              <a:lnSpc>
                <a:spcPct val="150000"/>
              </a:lnSpc>
            </a:pPr>
            <a:r>
              <a:rPr lang="ar-AE" sz="1300" b="1" dirty="0">
                <a:effectLst/>
                <a:latin typeface="Alexandria" pitchFamily="2" charset="-78"/>
                <a:ea typeface="Calibri" panose="020F0502020204030204" pitchFamily="34" charset="0"/>
                <a:cs typeface="Alexandria" pitchFamily="2" charset="-78"/>
              </a:rPr>
              <a:t>خامساً: الاستجواب؛</a:t>
            </a:r>
            <a:r>
              <a:rPr lang="ar-AE" sz="1300" dirty="0">
                <a:effectLst/>
                <a:latin typeface="Alexandria" pitchFamily="2" charset="-78"/>
                <a:ea typeface="Calibri" panose="020F0502020204030204" pitchFamily="34" charset="0"/>
                <a:cs typeface="Alexandria" pitchFamily="2" charset="-78"/>
              </a:rPr>
              <a:t> يعد الاستجواب من أهم الإجراءات التحقيقية في التحقيق الابتدائي كونه يؤدي إلى ربط النتائج مع بعضها البعض من أجل الوصول إلى التحقق من وقوع الجريمة فعلاً ومن هو الفاعل الذي قام بارتكابها، وما هي الدلائل والأمارات بوقوع هذه الجريمة من قبله. وقد جاء في قرار لمحكمة النقض المصرية تعريفاً للاستجواب بأنه "مجابهة المتهم بالجريمة المنسوبة إليه وبالأدلة القائمة ضده ومناقشته بها مناقشة تفصيلية كي يفند هذه الأدلة إن كان منكراً للتهم أو يعترف بالجريمة إن شاء الاعتراف". </a:t>
            </a:r>
            <a:endParaRPr lang="en-US" sz="13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B740D433-69C0-BB24-EAA9-E7526C1D590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endParaRPr lang="ar" sz="4400" b="1" dirty="0">
              <a:solidFill>
                <a:schemeClr val="bg1"/>
              </a:solidFill>
              <a:latin typeface="Alexandria" charset="0"/>
              <a:cs typeface="Alexandria" charset="0"/>
            </a:endParaRPr>
          </a:p>
        </p:txBody>
      </p:sp>
      <p:sp>
        <p:nvSpPr>
          <p:cNvPr id="48" name="TextBox 47"/>
          <p:cNvSpPr txBox="1"/>
          <p:nvPr/>
        </p:nvSpPr>
        <p:spPr>
          <a:xfrm>
            <a:off x="762000" y="2685697"/>
            <a:ext cx="10541000" cy="2370008"/>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الإجراءات الاحتياطية التي تتخذها سلطة التحقيق الابتدائي ضد المتهم</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في التحقيق الابتدائي لا بد وأن يكون المشتكى عليه حاضراً، وذلك لاستجوابه والاستماع إلى أقواله والتوصل إلى الأدلة التي تدينه أو التي تثبت من عدم ارتكابه للفعل المجرم، ومن هنا فإن للضابطة العدلية الحق في دعوته للحضور، وإصدار مذكرة إحضار بحقه، وكذلك الأمر بالقبض عليه، وتوقيفه، وإخلاء سبيله، وكل ذلك يعد من قبيل الإجراءات الاحتياطية التي تتخذها سلطة التحقيق الابتدائي.</a:t>
            </a:r>
            <a:endParaRPr lang="en-US" sz="1800" dirty="0">
              <a:effectLst/>
              <a:latin typeface="Alexandria" pitchFamily="2" charset="-78"/>
              <a:ea typeface="Calibri" panose="020F0502020204030204" pitchFamily="34"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365695" y="3306842"/>
            <a:ext cx="9722445" cy="2266646"/>
          </a:xfrm>
          <a:prstGeom prst="rect">
            <a:avLst/>
          </a:prstGeom>
          <a:noFill/>
        </p:spPr>
        <p:txBody>
          <a:bodyPr wrap="square" rtlCol="0">
            <a:spAutoFit/>
          </a:bodyPr>
          <a:lstStyle/>
          <a:p>
            <a:pPr algn="just" rtl="1">
              <a:lnSpc>
                <a:spcPct val="150000"/>
              </a:lnSpc>
            </a:pPr>
            <a:r>
              <a:rPr lang="ar-AE" sz="1600" dirty="0">
                <a:effectLst/>
                <a:latin typeface="Alexandria" pitchFamily="2" charset="-78"/>
                <a:ea typeface="Calibri" panose="020F0502020204030204" pitchFamily="34" charset="0"/>
                <a:cs typeface="Alexandria" pitchFamily="2" charset="-78"/>
              </a:rPr>
              <a:t>لكن في بعض الأحيان قد تكون هناك حاجة إلى أن يقوم موظف الضابطة العدلية بالقبض على المشتكى عليه أو المشتبه به أو تفتيشه أو تفتيش منزله</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كما أن لموظف الضابطة العدلية الانتقال إلى مكان الجريمة</a:t>
            </a:r>
            <a:r>
              <a:rPr lang="ar-AE" sz="1600" dirty="0">
                <a:latin typeface="Alexandria" pitchFamily="2" charset="-78"/>
                <a:ea typeface="Calibri" panose="020F0502020204030204" pitchFamily="34" charset="0"/>
                <a:cs typeface="Alexandria" pitchFamily="2" charset="-78"/>
              </a:rPr>
              <a:t>، </a:t>
            </a:r>
            <a:r>
              <a:rPr lang="ar-AE" sz="1600" dirty="0">
                <a:effectLst/>
                <a:latin typeface="Alexandria" pitchFamily="2" charset="-78"/>
                <a:ea typeface="Calibri" panose="020F0502020204030204" pitchFamily="34" charset="0"/>
                <a:cs typeface="Alexandria" pitchFamily="2" charset="-78"/>
              </a:rPr>
              <a:t>وخلال مرحلة جمع الأدلة هناك مجموعة من الواجبات التي يتوجب على موظف الضابطة العدلية الالتزام بها وأهمها المحافظة على الأدلة الجرمية؛ فلا يجوز له إتلافها أو التصرف على نحو يخفيها، لأن ذلك يعد خرقاً للقانون، لا بل يتوجب عليه أن يتخذ كافة الإجراءات والخطوات التي تحمي الأدلة الجرمية، كما أن له الحق بطلب معاونة القوات المسلحة.</a:t>
            </a:r>
            <a:endParaRPr lang="en-US" sz="1600"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76375" y="2353715"/>
            <a:ext cx="8671947" cy="2254592"/>
          </a:xfrm>
          <a:prstGeom prst="rect">
            <a:avLst/>
          </a:prstGeom>
          <a:noFill/>
        </p:spPr>
        <p:txBody>
          <a:bodyPr wrap="square" rtlCol="0">
            <a:spAutoFit/>
          </a:bodyPr>
          <a:lstStyle/>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أولاً: إصدار مذكرة إحضار أو دعوة للحضور؛ </a:t>
            </a:r>
            <a:r>
              <a:rPr lang="ar-AE" sz="1800" dirty="0">
                <a:effectLst/>
                <a:latin typeface="Alexandria" pitchFamily="2" charset="-78"/>
                <a:ea typeface="Calibri" panose="020F0502020204030204" pitchFamily="34" charset="0"/>
                <a:cs typeface="Alexandria" pitchFamily="2" charset="-78"/>
              </a:rPr>
              <a:t>من حق المدعي العام في القضايا الجنائية والجنح أن يصدر دعوة لحضور المشتكى عليه أو مذكرة لإحضاره والفرق بينهما هو أن دعوة الحضور هي بمثابة دعوة من المدعي العام إلى المشتكى عليه بالحضور للتحقيق معه واستجوابه، وهي لا تتضمن استخدام القوة معه، لكن إذا ما رفض الحضور فإن المدعي العام يسطر مذكرة إحضار يتم بموجبها سوق المشتكى عليه إليه.</a:t>
            </a:r>
            <a:endParaRPr lang="en-US" sz="1800" dirty="0">
              <a:effectLst/>
              <a:latin typeface="Alexandria" pitchFamily="2" charset="-78"/>
              <a:ea typeface="Calibri" panose="020F0502020204030204" pitchFamily="34" charset="0"/>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00175" y="1543346"/>
            <a:ext cx="8671947" cy="3610732"/>
          </a:xfrm>
          <a:prstGeom prst="rect">
            <a:avLst/>
          </a:prstGeom>
          <a:noFill/>
        </p:spPr>
        <p:txBody>
          <a:bodyPr wrap="square" rtlCol="0">
            <a:spAutoFit/>
          </a:bodyPr>
          <a:lstStyle/>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ثانياً: الأمر بالقبض على المشتكى عليه</a:t>
            </a:r>
            <a:r>
              <a:rPr lang="ar-AE" sz="1400" dirty="0">
                <a:effectLst/>
                <a:latin typeface="Alexandria" pitchFamily="2" charset="-78"/>
                <a:ea typeface="Calibri" panose="020F0502020204030204" pitchFamily="34" charset="0"/>
                <a:cs typeface="Alexandria" pitchFamily="2" charset="-78"/>
              </a:rPr>
              <a:t>؛ يعد القبض تكليفاً للضابطة العدلية بضبط المتهم أينما وجد، وإلقاء القبض عليه، وسلب حريته، واستخدام القوة المناسبة في التعامل معه؛ والقبض هو إجراء من إجراءات التحقيق الاحتياطية التي تهدف إلى منع المشتكى عليه من الهروب، وبالتالي ضياع الأدلة التي تؤدي إلى الإدانة في الجريمة المرتكبة</a:t>
            </a:r>
            <a:r>
              <a:rPr lang="en-US" sz="1400" dirty="0">
                <a:effectLst/>
                <a:latin typeface="Alexandria" pitchFamily="2" charset="-78"/>
                <a:ea typeface="Calibri" panose="020F0502020204030204" pitchFamily="34" charset="0"/>
                <a:cs typeface="Alexandria" pitchFamily="2" charset="-78"/>
              </a:rPr>
              <a:t>.</a:t>
            </a:r>
          </a:p>
          <a:p>
            <a:pPr algn="just" rtl="1">
              <a:lnSpc>
                <a:spcPct val="150000"/>
              </a:lnSpc>
            </a:pPr>
            <a:endParaRPr lang="en-US" sz="1400" b="1" dirty="0">
              <a:effectLst/>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ثالثاً: التوقيف؛ </a:t>
            </a:r>
            <a:r>
              <a:rPr lang="ar-AE" sz="1400" dirty="0">
                <a:effectLst/>
                <a:latin typeface="Alexandria" pitchFamily="2" charset="-78"/>
                <a:ea typeface="Calibri" panose="020F0502020204030204" pitchFamily="34" charset="0"/>
                <a:cs typeface="Alexandria" pitchFamily="2" charset="-78"/>
              </a:rPr>
              <a:t>يعد التوقيف إجراء احتياطياً منعاً من هروب المشتكى عليه وضياع الدليل في الجرائم الجنائية</a:t>
            </a:r>
            <a:r>
              <a:rPr lang="en-US" sz="1400" dirty="0">
                <a:latin typeface="Alexandria" pitchFamily="2" charset="-78"/>
                <a:ea typeface="Calibri" panose="020F0502020204030204" pitchFamily="34" charset="0"/>
                <a:cs typeface="Alexandria" pitchFamily="2" charset="-78"/>
              </a:rPr>
              <a:t>.</a:t>
            </a:r>
          </a:p>
          <a:p>
            <a:pPr algn="just" rtl="1">
              <a:lnSpc>
                <a:spcPct val="150000"/>
              </a:lnSpc>
            </a:pPr>
            <a:endParaRPr lang="en-US" sz="1400" dirty="0">
              <a:latin typeface="Alexandria" pitchFamily="2" charset="-78"/>
              <a:ea typeface="Calibri" panose="020F0502020204030204" pitchFamily="34" charset="0"/>
              <a:cs typeface="Alexandria" pitchFamily="2" charset="-78"/>
            </a:endParaRPr>
          </a:p>
          <a:p>
            <a:pPr algn="just" rtl="1">
              <a:lnSpc>
                <a:spcPct val="150000"/>
              </a:lnSpc>
            </a:pPr>
            <a:r>
              <a:rPr lang="ar-AE" sz="1400" b="1" dirty="0">
                <a:effectLst/>
                <a:latin typeface="Alexandria" pitchFamily="2" charset="-78"/>
                <a:ea typeface="Calibri" panose="020F0502020204030204" pitchFamily="34" charset="0"/>
                <a:cs typeface="Alexandria" pitchFamily="2" charset="-78"/>
              </a:rPr>
              <a:t>رابعاً: إخلاء السبيل؛ </a:t>
            </a:r>
            <a:r>
              <a:rPr lang="ar-AE" sz="1400" dirty="0">
                <a:effectLst/>
                <a:latin typeface="Alexandria" pitchFamily="2" charset="-78"/>
                <a:ea typeface="Calibri" panose="020F0502020204030204" pitchFamily="34" charset="0"/>
                <a:cs typeface="Alexandria" pitchFamily="2" charset="-78"/>
              </a:rPr>
              <a:t>إذا كان التوقيف هو إجراء استثنائي وشاذ ومؤقت كونه يرد على حرية الشخص التي ورد النص عليها في الدستور؛ ولا يجوز بموجبها التعرض لها إلا في الأحوال المبينة قانوناً، وإذا كانت الغاية من التوقيف تحققت فإنه ينقضي في عدد من الحالات ومن بينها، إخلاء السبيل في أي مرحلة من مراحل الدعوى الجنائية وأهمها مرحلة التحقيق الابتدائي</a:t>
            </a:r>
            <a:r>
              <a:rPr lang="en-US" sz="1400" dirty="0">
                <a:effectLst/>
                <a:latin typeface="Alexandria" pitchFamily="2" charset="-78"/>
                <a:ea typeface="Calibri" panose="020F0502020204030204" pitchFamily="34" charset="0"/>
                <a:cs typeface="Alexandria" pitchFamily="2" charset="-78"/>
              </a:rPr>
              <a:t>.</a:t>
            </a:r>
            <a:endParaRPr lang="ar-AE" sz="1400" dirty="0">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474333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BFA838-7316-7F91-015F-34641B0C256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9F1DDBF-67DE-4C3B-C0E7-9E46D63E616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D45EC40-17E0-5DD8-3BCB-15D5B024D66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46A73AC-36C4-1302-F2A9-8565EBA8177D}"/>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7C85E0C-5EF2-6D24-900D-22E2716D587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DAF0D7DB-8EFF-3B52-665E-D64AE4CDD05E}"/>
              </a:ext>
            </a:extLst>
          </p:cNvPr>
          <p:cNvSpPr txBox="1"/>
          <p:nvPr/>
        </p:nvSpPr>
        <p:spPr>
          <a:xfrm>
            <a:off x="3760099" y="2323527"/>
            <a:ext cx="8120726" cy="3256404"/>
          </a:xfrm>
          <a:prstGeom prst="rect">
            <a:avLst/>
          </a:prstGeom>
          <a:noFill/>
        </p:spPr>
        <p:txBody>
          <a:bodyPr wrap="square" rtlCol="0">
            <a:spAutoFit/>
          </a:bodyPr>
          <a:lstStyle/>
          <a:p>
            <a:pPr marL="0" marR="0" algn="ctr"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مرحلة المحاكمة</a:t>
            </a:r>
            <a:endParaRPr lang="en-US" sz="1800" dirty="0">
              <a:effectLst/>
              <a:latin typeface="Alexandria" pitchFamily="2" charset="-78"/>
              <a:ea typeface="Calibri" panose="020F0502020204030204" pitchFamily="34" charset="0"/>
              <a:cs typeface="Alexandria" pitchFamily="2" charset="-78"/>
            </a:endParaRPr>
          </a:p>
          <a:p>
            <a:pPr marL="0" marR="0" indent="360045" algn="justLow" rtl="1">
              <a:lnSpc>
                <a:spcPct val="160000"/>
              </a:lnSpc>
              <a:spcBef>
                <a:spcPts val="600"/>
              </a:spcBef>
              <a:spcAft>
                <a:spcPts val="300"/>
              </a:spcAft>
            </a:pPr>
            <a:r>
              <a:rPr lang="ar-AE" sz="1800" dirty="0">
                <a:effectLst/>
                <a:latin typeface="Alexandria" pitchFamily="2" charset="-78"/>
                <a:ea typeface="Calibri" panose="020F0502020204030204" pitchFamily="34" charset="0"/>
                <a:cs typeface="Alexandria" pitchFamily="2" charset="-78"/>
              </a:rPr>
              <a:t> بعد انتهاء مرحلة التحقيق الابتدائي، وفي حال ثبوت الأدلة بارتكاب الجرم من قبل المشتكى عليه تحال الدعوى إلى المحكمة، وتصبح بين يدي القضاء الذي ينظر في الدعوى ويناقشها ويناقش أدلتها وإجراءاتها ويستمع إلى المتقاضين والشهود ويستنبط الأدلة ويقدرها ويزن البينات والأدلة، لإصدار القرار المناسب وتطبيق النص القانوني ومن ثم يصدر الحكم فيكون هذا الحكم القضائي "عنواناً للحقيقة".</a:t>
            </a:r>
            <a:endParaRPr lang="en-US" sz="1800"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5C59CA12-D100-0195-40F3-3C4AE1CDC57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F56711AC-F64E-D58C-92CF-A1E9D17906F0}"/>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A52FC240-D9E9-0323-3D24-6B49F38DEA12}"/>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E1D4AE5-2A00-E8CC-68FD-D425F0387230}"/>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9D503A38-36DD-4677-7E48-6C7E96EE2A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06538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F5304-4A15-4791-03AC-741BBDDAF6B6}"/>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a16="http://schemas.microsoft.com/office/drawing/2014/main" id="{8DEB7AAE-B0BD-2FF5-DDE9-1E00A8F68E2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60084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7694C56-2A1B-1673-D228-2347878906F5}"/>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D73F9DF-73EC-7615-67E3-39AEEE452C18}"/>
              </a:ext>
            </a:extLst>
          </p:cNvPr>
          <p:cNvSpPr txBox="1"/>
          <p:nvPr/>
        </p:nvSpPr>
        <p:spPr>
          <a:xfrm>
            <a:off x="1563876" y="2642726"/>
            <a:ext cx="8671947" cy="1572546"/>
          </a:xfrm>
          <a:prstGeom prst="rect">
            <a:avLst/>
          </a:prstGeom>
          <a:noFill/>
        </p:spPr>
        <p:txBody>
          <a:bodyPr wrap="square" rtlCol="0">
            <a:spAutoFit/>
          </a:bodyPr>
          <a:lstStyle/>
          <a:p>
            <a:pPr marL="0" marR="0" indent="360045" algn="ctr" rtl="1">
              <a:lnSpc>
                <a:spcPct val="160000"/>
              </a:lnSpc>
              <a:spcBef>
                <a:spcPts val="600"/>
              </a:spcBef>
              <a:spcAft>
                <a:spcPts val="300"/>
              </a:spcAft>
            </a:pPr>
            <a:r>
              <a:rPr lang="ar-AE" sz="3200" b="1" dirty="0">
                <a:effectLst/>
                <a:latin typeface="Alexandria" pitchFamily="2" charset="-78"/>
                <a:ea typeface="Calibri" panose="020F0502020204030204" pitchFamily="34" charset="0"/>
                <a:cs typeface="Alexandria" pitchFamily="2" charset="-78"/>
              </a:rPr>
              <a:t>انتداب الخبراء في العملية التحقيقية من قبل النيابة العامة</a:t>
            </a:r>
            <a:endParaRPr lang="en-US" sz="3200" b="1"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5582B69A-FFE1-AF44-7E76-53D2E802FC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120215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95194C-C5CF-22E5-80B8-0167D1328C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BBF7FF-BF19-67C6-B657-5427961447E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2F24867-FCE8-BEC1-8406-294664BDAE47}"/>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2B5D6346-21FD-D3BA-9788-51D3AD0D1884}"/>
              </a:ext>
            </a:extLst>
          </p:cNvPr>
          <p:cNvSpPr/>
          <p:nvPr/>
        </p:nvSpPr>
        <p:spPr>
          <a:xfrm>
            <a:off x="1246025" y="12866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1AAD72-3E43-E99D-183C-B4D6EA420B79}"/>
              </a:ext>
            </a:extLst>
          </p:cNvPr>
          <p:cNvSpPr txBox="1"/>
          <p:nvPr/>
        </p:nvSpPr>
        <p:spPr>
          <a:xfrm>
            <a:off x="1401951" y="2339746"/>
            <a:ext cx="8671947" cy="2266646"/>
          </a:xfrm>
          <a:prstGeom prst="rect">
            <a:avLst/>
          </a:prstGeom>
          <a:noFill/>
        </p:spPr>
        <p:txBody>
          <a:bodyPr wrap="square" rtlCol="0">
            <a:spAutoFit/>
          </a:bodyPr>
          <a:lstStyle/>
          <a:p>
            <a:pPr algn="just" rtl="1">
              <a:lnSpc>
                <a:spcPct val="150000"/>
              </a:lnSpc>
            </a:pPr>
            <a:r>
              <a:rPr lang="ar-AE" sz="1600" b="0" i="0" dirty="0">
                <a:solidFill>
                  <a:srgbClr val="0D0D0D"/>
                </a:solidFill>
                <a:effectLst/>
                <a:latin typeface="Alexandria" pitchFamily="2" charset="-78"/>
                <a:cs typeface="Alexandria" pitchFamily="2" charset="-78"/>
              </a:rPr>
              <a:t>يمكن أن يكون هذا النوع من الانتداب يتعلق بالحصول على خبراء في مجال معين للمساعدة في تحقيق أو فحص أمور قانونية أو جنائية في المرحلة الابتدائية.</a:t>
            </a:r>
          </a:p>
          <a:p>
            <a:pPr algn="just" rtl="1">
              <a:lnSpc>
                <a:spcPct val="150000"/>
              </a:lnSpc>
            </a:pPr>
            <a:r>
              <a:rPr lang="ar-AE" sz="1600" b="0" i="0" dirty="0">
                <a:solidFill>
                  <a:srgbClr val="0D0D0D"/>
                </a:solidFill>
                <a:effectLst/>
                <a:latin typeface="Alexandria" pitchFamily="2" charset="-78"/>
                <a:cs typeface="Alexandria" pitchFamily="2" charset="-78"/>
              </a:rPr>
              <a:t>في العموم، يتم انتداب الخبراء لتقديم تحليل متخصص ورأي فني في مجالات مثل الطب الشرعي، الهندسة، الحوسبة الرقمية، أو أي مجال ذي صلة بالتحقيق. يتم اختيار الخبراء بناءً على خبراتهم وتخصصاتهم لتوفير رأي موثوق به يمكن استخدامه في المحكمة أو في عمليات التحقيق الجنائي.</a:t>
            </a:r>
          </a:p>
        </p:txBody>
      </p:sp>
      <p:sp>
        <p:nvSpPr>
          <p:cNvPr id="2" name="TextBox 1">
            <a:extLst>
              <a:ext uri="{FF2B5EF4-FFF2-40B4-BE49-F238E27FC236}">
                <a16:creationId xmlns:a16="http://schemas.microsoft.com/office/drawing/2014/main" id="{7C591064-646E-E0B0-2FB9-779B337B83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34585A12-D826-6961-DC60-48557F8431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0D4F5366-E570-CBD3-41ED-F3F7E27682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060E09E-0E63-04E1-37B1-2937AA27F98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1511E32E-D6FE-5B8B-84B4-DB87E3346FDD}"/>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p>
        </p:txBody>
      </p:sp>
    </p:spTree>
    <p:extLst>
      <p:ext uri="{BB962C8B-B14F-4D97-AF65-F5344CB8AC3E}">
        <p14:creationId xmlns:p14="http://schemas.microsoft.com/office/powerpoint/2010/main" val="36812449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3DC067-2359-66C3-4AF0-95864AA3AB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12ECC3-6D7A-49BA-A8C6-44318C253A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4FF63B2-022E-CAC2-75E9-003738DBB6F3}"/>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AE0ED0B-68D5-DC9A-BBBB-096DAC953DE3}"/>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23A1AF0-1A89-473D-AB23-7B91B73BFA89}"/>
              </a:ext>
            </a:extLst>
          </p:cNvPr>
          <p:cNvSpPr txBox="1"/>
          <p:nvPr/>
        </p:nvSpPr>
        <p:spPr>
          <a:xfrm>
            <a:off x="1418726" y="2788509"/>
            <a:ext cx="8671947" cy="1815882"/>
          </a:xfrm>
          <a:prstGeom prst="rect">
            <a:avLst/>
          </a:prstGeom>
          <a:noFill/>
        </p:spPr>
        <p:txBody>
          <a:bodyPr wrap="square" rtlCol="0">
            <a:spAutoFit/>
          </a:bodyPr>
          <a:lstStyle/>
          <a:p>
            <a:pPr algn="just" rtl="1"/>
            <a:r>
              <a:rPr lang="ar-AE" sz="1600" b="0" i="0" dirty="0">
                <a:solidFill>
                  <a:srgbClr val="0D0D0D"/>
                </a:solidFill>
                <a:effectLst/>
                <a:latin typeface="Alexandria" pitchFamily="2" charset="-78"/>
                <a:cs typeface="Alexandria" pitchFamily="2" charset="-78"/>
              </a:rPr>
              <a:t>تختلف إجراءات انتداب الخبراء</a:t>
            </a:r>
            <a:r>
              <a:rPr lang="ar-AE" sz="1600" dirty="0">
                <a:solidFill>
                  <a:srgbClr val="0D0D0D"/>
                </a:solidFill>
                <a:latin typeface="Alexandria" pitchFamily="2" charset="-78"/>
                <a:cs typeface="Alexandria" pitchFamily="2" charset="-78"/>
              </a:rPr>
              <a:t>،</a:t>
            </a:r>
            <a:r>
              <a:rPr lang="ar-AE" sz="1600" b="0" i="0" dirty="0">
                <a:solidFill>
                  <a:srgbClr val="0D0D0D"/>
                </a:solidFill>
                <a:effectLst/>
                <a:latin typeface="Alexandria" pitchFamily="2" charset="-78"/>
                <a:cs typeface="Alexandria" pitchFamily="2" charset="-78"/>
              </a:rPr>
              <a:t> وفقًا للقوانين، واللوائح المحلية والدولية. </a:t>
            </a:r>
          </a:p>
          <a:p>
            <a:pPr algn="just" rtl="1"/>
            <a:endParaRPr lang="ar-AE" sz="1600" dirty="0">
              <a:solidFill>
                <a:srgbClr val="0D0D0D"/>
              </a:solidFill>
              <a:latin typeface="Alexandria" pitchFamily="2" charset="-78"/>
              <a:cs typeface="Alexandria" pitchFamily="2" charset="-78"/>
            </a:endParaRPr>
          </a:p>
          <a:p>
            <a:pPr algn="just" rtl="1"/>
            <a:r>
              <a:rPr lang="ar-AE" sz="1600" b="0" i="0" dirty="0">
                <a:solidFill>
                  <a:srgbClr val="0D0D0D"/>
                </a:solidFill>
                <a:effectLst/>
                <a:latin typeface="Alexandria" pitchFamily="2" charset="-78"/>
                <a:cs typeface="Alexandria" pitchFamily="2" charset="-78"/>
              </a:rPr>
              <a:t>يتم توجيه هؤلاء الخبراء لتقديم تقاريرهم والشهادة أمام هيئة القضاء أو الجهة المعنية بالتحقيق لتسليط الضوء على جوانب معينة وتقديم فهم أعمق للأحداث أو الأدلة في القضية.</a:t>
            </a:r>
            <a:endParaRPr lang="en-US" sz="1600" b="0" i="0" dirty="0">
              <a:solidFill>
                <a:srgbClr val="0D0D0D"/>
              </a:solidFill>
              <a:effectLst/>
              <a:latin typeface="Alexandria" pitchFamily="2" charset="-78"/>
              <a:cs typeface="Alexandria" pitchFamily="2" charset="-78"/>
            </a:endParaRPr>
          </a:p>
          <a:p>
            <a:pPr algn="just" rtl="1"/>
            <a:endParaRPr lang="ar-AE" sz="1600" b="0" i="0" dirty="0">
              <a:solidFill>
                <a:srgbClr val="0D0D0D"/>
              </a:solidFill>
              <a:effectLst/>
              <a:latin typeface="Alexandria" pitchFamily="2" charset="-78"/>
              <a:cs typeface="Alexandria" pitchFamily="2" charset="-78"/>
            </a:endParaRPr>
          </a:p>
          <a:p>
            <a:pPr algn="just" rtl="1"/>
            <a:r>
              <a:rPr lang="ar-AE" sz="1600" b="0" i="0" dirty="0">
                <a:solidFill>
                  <a:srgbClr val="0D0D0D"/>
                </a:solidFill>
                <a:effectLst/>
                <a:latin typeface="Alexandria" pitchFamily="2" charset="-78"/>
                <a:cs typeface="Alexandria" pitchFamily="2" charset="-78"/>
              </a:rPr>
              <a:t>من المهم أن يكون انتداب الخبراء في إطار قانوني وشفاف لضمان أمانة وجدارة العملية التحقيقية</a:t>
            </a:r>
          </a:p>
        </p:txBody>
      </p:sp>
      <p:sp>
        <p:nvSpPr>
          <p:cNvPr id="2" name="TextBox 1">
            <a:extLst>
              <a:ext uri="{FF2B5EF4-FFF2-40B4-BE49-F238E27FC236}">
                <a16:creationId xmlns:a16="http://schemas.microsoft.com/office/drawing/2014/main" id="{29BB7B83-5F00-F6FB-5C33-C416C1DD28DD}"/>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CFDC0552-B70F-3BA5-BB83-5923E5E154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7109563-8252-11C1-0256-BCBFE1F7EA8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62142B0-B442-A321-761D-364C41AA0366}"/>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532D3E46-00E2-A535-0500-E2FE4EF5EDFA}"/>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9403734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1D3593-87F4-991B-A757-668BC909B9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15A01E-5D26-9423-124D-9E4FA811C9C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1267CC1-8988-E86D-B780-4178E4E34F1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BD63A36-386C-29B1-8183-69C45D34DAB5}"/>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2BEE1EF-A6B2-0B9F-BEAD-2E4640F39FFF}"/>
              </a:ext>
            </a:extLst>
          </p:cNvPr>
          <p:cNvSpPr txBox="1"/>
          <p:nvPr/>
        </p:nvSpPr>
        <p:spPr>
          <a:xfrm>
            <a:off x="1760026" y="1306421"/>
            <a:ext cx="8671947" cy="4131900"/>
          </a:xfrm>
          <a:prstGeom prst="rect">
            <a:avLst/>
          </a:prstGeom>
          <a:noFill/>
        </p:spPr>
        <p:txBody>
          <a:bodyPr wrap="square" rtlCol="0">
            <a:spAutoFit/>
          </a:bodyPr>
          <a:lstStyle/>
          <a:p>
            <a:pPr marL="0" marR="0" indent="360045" algn="justLow" rtl="1">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a:t>
            </a:r>
            <a:r>
              <a:rPr lang="ar-AE" sz="1400" dirty="0">
                <a:effectLst/>
                <a:latin typeface="Alexandria" pitchFamily="2" charset="-78"/>
                <a:ea typeface="Calibri" panose="020F0502020204030204" pitchFamily="34" charset="0"/>
                <a:cs typeface="Alexandria" pitchFamily="2" charset="-78"/>
              </a:rPr>
              <a:t>الخبراء الكيميائيين والبيولوجيين يقومون بتحليل العينات الكيميائية والبيولوجية للعثور على أدلة تساعد في التحقيق في الجرائم.</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الرقمي: </a:t>
            </a:r>
            <a:r>
              <a:rPr lang="ar-AE" sz="1400" dirty="0">
                <a:effectLst/>
                <a:latin typeface="Alexandria" pitchFamily="2" charset="-78"/>
                <a:ea typeface="Calibri" panose="020F0502020204030204" pitchFamily="34" charset="0"/>
                <a:cs typeface="Alexandria" pitchFamily="2" charset="-78"/>
              </a:rPr>
              <a:t>محللون الحواسيب والتقنيات الرقمية يقومون بفحص أجهزة الحاسوب ووسائط التخزين الرقمية للعثور على أدلة إلكترونية.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الجنائي السلوكي: </a:t>
            </a:r>
            <a:r>
              <a:rPr lang="ar-AE" sz="1400" dirty="0">
                <a:effectLst/>
                <a:latin typeface="Alexandria" pitchFamily="2" charset="-78"/>
                <a:ea typeface="Calibri" panose="020F0502020204030204" pitchFamily="34" charset="0"/>
                <a:cs typeface="Alexandria" pitchFamily="2" charset="-78"/>
              </a:rPr>
              <a:t>خبراء في علم النفس الجنائي يقومون بتحليل سلوكيات الجناة وتقديم تقديرات حول الدوافع والشخصية.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التحليل الكتابي: </a:t>
            </a:r>
            <a:r>
              <a:rPr lang="ar-AE" sz="1400" dirty="0">
                <a:effectLst/>
                <a:latin typeface="Alexandria" pitchFamily="2" charset="-78"/>
                <a:ea typeface="Calibri" panose="020F0502020204030204" pitchFamily="34" charset="0"/>
                <a:cs typeface="Alexandria" pitchFamily="2" charset="-78"/>
              </a:rPr>
              <a:t>خبراء كتابة اليد والتوقيع يقومون بتحليل الوثائق الكتابية للتحقق من الهوية والتوقيعات.</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الطب الشرعي: </a:t>
            </a:r>
            <a:r>
              <a:rPr lang="ar-AE" sz="1400" dirty="0">
                <a:effectLst/>
                <a:latin typeface="Alexandria" pitchFamily="2" charset="-78"/>
                <a:ea typeface="Calibri" panose="020F0502020204030204" pitchFamily="34" charset="0"/>
                <a:cs typeface="Alexandria" pitchFamily="2" charset="-78"/>
              </a:rPr>
              <a:t>أطباء الطب الشرعي يقومون بفحص الجثث وتحديد سبب وفاة الأفراد في حالات الجريمة أو الوفاة غير الطبيعية.</a:t>
            </a:r>
          </a:p>
          <a:p>
            <a:pPr marL="0" marR="0" indent="360045" algn="justLow" rtl="1">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التحقيق في الحوادث: </a:t>
            </a:r>
            <a:r>
              <a:rPr lang="ar-AE" sz="1400" dirty="0">
                <a:effectLst/>
                <a:latin typeface="Alexandria" pitchFamily="2" charset="-78"/>
                <a:ea typeface="Calibri" panose="020F0502020204030204" pitchFamily="34" charset="0"/>
                <a:cs typeface="Alexandria" pitchFamily="2" charset="-78"/>
              </a:rPr>
              <a:t>محققو حوادث المركبات أو الحوادث الصناعية يقدمون تحليلًا فنيًا حول أسباب وتفاصيل الحوادث.</a:t>
            </a:r>
          </a:p>
          <a:p>
            <a:pPr marL="0" marR="0" indent="360045" algn="justLow" rtl="1">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الهدف من الاستعانة بالخبراء هو توفير فهم عميق وخبرات متخصصة لتحليل الأوضاع وتقديم معلومات تقنية تساعد في إجراءات التحقيق وتقديم الأدلة أمام المحكمة.</a:t>
            </a:r>
            <a:endParaRPr lang="en-US" sz="14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5BF0CDE-5C44-C385-3CBE-5EF596C95799}"/>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BF715ACD-34AD-A2E9-6C5F-6CE1D99EF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1704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8C90FB-2347-DF9F-56F4-79097C5AEC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704A84E-EEFC-0B0E-08E3-E6AA2605F0C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F135A2E-F7E9-B4F9-2F7B-2281B3CC7EC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18DD8758-E6C8-27C9-DA7E-E56804A45B4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C71B7C02-9D5D-D3FF-CA08-55B668997AD1}"/>
              </a:ext>
            </a:extLst>
          </p:cNvPr>
          <p:cNvSpPr txBox="1"/>
          <p:nvPr/>
        </p:nvSpPr>
        <p:spPr>
          <a:xfrm>
            <a:off x="528207" y="2812676"/>
            <a:ext cx="8879810" cy="616323"/>
          </a:xfrm>
          <a:prstGeom prst="rect">
            <a:avLst/>
          </a:prstGeom>
          <a:noFill/>
        </p:spPr>
        <p:txBody>
          <a:bodyPr wrap="square" rtlCol="0">
            <a:spAutoFit/>
          </a:bodyPr>
          <a:lstStyle/>
          <a:p>
            <a:pPr marL="0" marR="0" indent="360045" algn="justLow" rtl="1">
              <a:lnSpc>
                <a:spcPct val="200000"/>
              </a:lnSpc>
              <a:spcBef>
                <a:spcPts val="600"/>
              </a:spcBef>
              <a:spcAft>
                <a:spcPts val="300"/>
              </a:spcAft>
            </a:pPr>
            <a:r>
              <a:rPr lang="ar-AE" sz="2000" b="1" i="0" dirty="0">
                <a:solidFill>
                  <a:srgbClr val="0D0D0D"/>
                </a:solidFill>
                <a:effectLst/>
                <a:latin typeface="Alexandria" pitchFamily="2" charset="-78"/>
                <a:cs typeface="Alexandria" pitchFamily="2" charset="-78"/>
              </a:rPr>
              <a:t>إنشاء النيابة العامة المتخصصة في الجرائم الرقمية</a:t>
            </a:r>
            <a:endParaRPr lang="en-US" sz="20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7F113F4C-0599-3EE5-C3B7-3F1693AE211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746279CA-E80F-FDDB-46BC-662733638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5AE90003-C04A-2997-0AEF-FB3DC8D06A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07E6BF-CFB5-C786-A0ED-5E556A11AD13}"/>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9E4BF22A-05EB-178A-4FC0-3AB4DF92112F}"/>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5524979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C416B8-94BD-FABB-6AFB-2387008A364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AE29013-2214-B64B-C30B-444F210538E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815243B-2A3C-A74C-6AD3-A3B4239332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FC7934-92E6-7D29-5118-A9DD3D95C83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762ABF8-F394-7174-9F2B-9910B475152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082C09F-C075-6F16-8051-0E548A448A0B}"/>
              </a:ext>
            </a:extLst>
          </p:cNvPr>
          <p:cNvSpPr txBox="1"/>
          <p:nvPr/>
        </p:nvSpPr>
        <p:spPr>
          <a:xfrm>
            <a:off x="3385474" y="2474050"/>
            <a:ext cx="8702666" cy="1079270"/>
          </a:xfrm>
          <a:prstGeom prst="rect">
            <a:avLst/>
          </a:prstGeom>
          <a:noFill/>
        </p:spPr>
        <p:txBody>
          <a:bodyPr wrap="square" rtlCol="0">
            <a:spAutoFit/>
          </a:bodyPr>
          <a:lstStyle/>
          <a:p>
            <a:pPr marL="0" marR="0" indent="360045" algn="justLow" rtl="1">
              <a:lnSpc>
                <a:spcPct val="25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إنشاء النيابة العامة يعني إقامة وتنظيم هياكل أو وحدات خاصة ضمن النيابة العامة للقيام بمهام متخصصة في مجالات التحقيق والبحث الجنائي. والتي تشمل:</a:t>
            </a:r>
          </a:p>
        </p:txBody>
      </p:sp>
      <p:sp>
        <p:nvSpPr>
          <p:cNvPr id="32" name="Rectangle 31">
            <a:extLst>
              <a:ext uri="{FF2B5EF4-FFF2-40B4-BE49-F238E27FC236}">
                <a16:creationId xmlns:a16="http://schemas.microsoft.com/office/drawing/2014/main" id="{B2972AD8-5971-9423-F271-D5A397454D9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0B66F5E-0D12-9D89-B357-42637FE30BB5}"/>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CF792E2-0830-8BD4-6A5F-587F0E78C53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a:t>
            </a:r>
            <a:r>
              <a:rPr lang="en-US" sz="3600" b="1" dirty="0">
                <a:solidFill>
                  <a:schemeClr val="bg1"/>
                </a:solidFill>
                <a:latin typeface="Alexandria" charset="0"/>
                <a:cs typeface="Alexandria" charset="0"/>
              </a:rPr>
              <a:t>6</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C5D5C5D1-9C56-E98E-D967-BF0BC346CFC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a16="http://schemas.microsoft.com/office/drawing/2014/main" id="{CF4C8A14-1DF9-6323-0D77-9BD73E9302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698168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68A3FD-9258-461C-3433-F206D8E57D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95CDC-6E17-4E96-1C99-066CF863133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F1A7F09-31CE-34BF-2364-6F8EA9FD763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CB0A3F7-8BE3-1554-4597-4F0D9B75DDF2}"/>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FF905B65-17E8-172C-7C96-19037AC0CC5B}"/>
              </a:ext>
            </a:extLst>
          </p:cNvPr>
          <p:cNvSpPr txBox="1"/>
          <p:nvPr/>
        </p:nvSpPr>
        <p:spPr>
          <a:xfrm>
            <a:off x="1390151" y="952880"/>
            <a:ext cx="8671947" cy="4693593"/>
          </a:xfrm>
          <a:prstGeom prst="rect">
            <a:avLst/>
          </a:prstGeom>
          <a:noFill/>
        </p:spPr>
        <p:txBody>
          <a:bodyPr wrap="square" rtlCol="0">
            <a:spAutoFit/>
          </a:bodyPr>
          <a:lstStyle/>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فحص الأدلة الجنائية:</a:t>
            </a:r>
            <a:r>
              <a:rPr lang="en-US" sz="1400" dirty="0">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وحدات مختصة في فحص الأدلة الجنائية مثل البصمات، الحمض النووي (</a:t>
            </a:r>
            <a:r>
              <a:rPr lang="en-US" sz="1400" dirty="0">
                <a:effectLst/>
                <a:latin typeface="Alexandria" pitchFamily="2" charset="-78"/>
                <a:ea typeface="Calibri" panose="020F0502020204030204" pitchFamily="34" charset="0"/>
                <a:cs typeface="Alexandria" pitchFamily="2" charset="-78"/>
              </a:rPr>
              <a:t>DNA)، </a:t>
            </a:r>
            <a:r>
              <a:rPr lang="ar-AE" sz="1400" dirty="0">
                <a:effectLst/>
                <a:latin typeface="Alexandria" pitchFamily="2" charset="-78"/>
                <a:ea typeface="Calibri" panose="020F0502020204030204" pitchFamily="34" charset="0"/>
                <a:cs typeface="Alexandria" pitchFamily="2" charset="-78"/>
              </a:rPr>
              <a:t>والأدلة الإلكترونية.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التحليل الجنائي:</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متخصصة في تحليل البيانات الرقمية والمعلومات الجنائية.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الجرائم المالية: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لمكافحة الجرائم المالية وتحقيق في جرائم الفساد المالي.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الإلكترونية:</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إنشاء فرق خاصة للتحقيق في جرائم الإنترنت والاحتيال الإلكتروني.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مكافحة الإرهاب:</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مكرسة للتحقيق في جرائم الإرهاب والأنشطة ذات الصلة.</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العابرة للحدود: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تكوين وحدات تعمل على التحقيق في الجرائم التي تتجاوز الحدود الوطنية.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التحقيق في الجرائم ضد الأفراد:</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إقامة وحدات تختص في التحقيق في جرائم ضد الأفراد مثل الاعتداءات الجنسية والعنف الأسري.</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تدريب متخصص:</a:t>
            </a:r>
            <a:r>
              <a:rPr lang="en-US" sz="1400" dirty="0">
                <a:effectLst/>
                <a:latin typeface="Alexandria" pitchFamily="2" charset="-78"/>
                <a:ea typeface="Calibri" panose="020F0502020204030204" pitchFamily="34" charset="0"/>
                <a:cs typeface="Alexandria" pitchFamily="2" charset="-78"/>
              </a:rPr>
              <a:t> </a:t>
            </a:r>
            <a:r>
              <a:rPr lang="ar-AE" sz="1400" dirty="0">
                <a:effectLst/>
                <a:latin typeface="Alexandria" pitchFamily="2" charset="-78"/>
                <a:ea typeface="Calibri" panose="020F0502020204030204" pitchFamily="34" charset="0"/>
                <a:cs typeface="Alexandria" pitchFamily="2" charset="-78"/>
              </a:rPr>
              <a:t>توفير التدريب المتخصص للمحققين والعاملين في هذه الأجهزة لضمان تحديث مهاراتهم وفهمهم لأحدث التقنيات والأساليب في مجال التحقيقات.</a:t>
            </a:r>
          </a:p>
          <a:p>
            <a:pPr marL="342900" marR="0" lvl="0" indent="-342900" algn="just" rtl="1">
              <a:spcBef>
                <a:spcPts val="600"/>
              </a:spcBef>
              <a:spcAft>
                <a:spcPts val="3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تكوين هذه الأجهزة يعزز التخصص والكفاءة في مجالات التحقيق والاستدلال، ويساهم في تعزيز قدرة السلطات الأمنية على مكافحة الجريمة وضمان تحقيق العدالة.</a:t>
            </a:r>
          </a:p>
          <a:p>
            <a:pPr marL="342900" marR="0" lvl="0" indent="-342900" algn="just" rtl="1">
              <a:spcBef>
                <a:spcPts val="600"/>
              </a:spcBef>
              <a:spcAft>
                <a:spcPts val="300"/>
              </a:spcAft>
              <a:buFont typeface="Courier New" panose="02070309020205020404" pitchFamily="49" charset="0"/>
              <a:buChar char="o"/>
            </a:pPr>
            <a:endParaRPr lang="ar-AE" sz="14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F7910EBE-9FEE-4BDB-B254-290C6B85481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3B27AA8-4A74-6E8E-DF8F-EB8374DCFA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308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FE7CF3-3A47-953E-5706-D3F2CE943DF9}"/>
              </a:ext>
            </a:extLst>
          </p:cNvPr>
          <p:cNvSpPr/>
          <p:nvPr/>
        </p:nvSpPr>
        <p:spPr>
          <a:xfrm>
            <a:off x="1181061"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809A302-A21A-0F9C-90DD-E46E760F3A7E}"/>
              </a:ext>
            </a:extLst>
          </p:cNvPr>
          <p:cNvSpPr txBox="1"/>
          <p:nvPr/>
        </p:nvSpPr>
        <p:spPr>
          <a:xfrm>
            <a:off x="1517962" y="2796648"/>
            <a:ext cx="8671947" cy="1897314"/>
          </a:xfrm>
          <a:prstGeom prst="rect">
            <a:avLst/>
          </a:prstGeom>
          <a:noFill/>
        </p:spPr>
        <p:txBody>
          <a:bodyPr wrap="square" rtlCol="0">
            <a:spAutoFit/>
          </a:bodyPr>
          <a:lstStyle/>
          <a:p>
            <a:pPr algn="just" rtl="1">
              <a:lnSpc>
                <a:spcPct val="150000"/>
              </a:lnSpc>
            </a:pPr>
            <a:r>
              <a:rPr lang="ar-AE" sz="1600" b="0" i="0" dirty="0">
                <a:solidFill>
                  <a:srgbClr val="202124"/>
                </a:solidFill>
                <a:effectLst/>
                <a:latin typeface="Alexandria" pitchFamily="2" charset="-78"/>
                <a:cs typeface="Alexandria" pitchFamily="2" charset="-78"/>
              </a:rPr>
              <a:t>تتولى </a:t>
            </a:r>
            <a:r>
              <a:rPr lang="ar-AE" sz="1600" b="0" i="0" dirty="0">
                <a:solidFill>
                  <a:srgbClr val="040C28"/>
                </a:solidFill>
                <a:effectLst/>
                <a:latin typeface="Alexandria" pitchFamily="2" charset="-78"/>
                <a:cs typeface="Alexandria" pitchFamily="2" charset="-78"/>
              </a:rPr>
              <a:t>النيابة العامة</a:t>
            </a:r>
            <a:r>
              <a:rPr lang="ar-AE" sz="1600" b="0" i="0" dirty="0">
                <a:solidFill>
                  <a:srgbClr val="202124"/>
                </a:solidFill>
                <a:effectLst/>
                <a:latin typeface="Alexandria" pitchFamily="2" charset="-78"/>
                <a:cs typeface="Alexandria" pitchFamily="2" charset="-78"/>
              </a:rPr>
              <a:t> الدعوى العمومية باسم المجتمع وتباشر سلطة التحقيق والتصرف والادعاء في الجنايات وبعض الجنح الهامة التي نص القانون على اختصاص </a:t>
            </a:r>
            <a:r>
              <a:rPr lang="ar-AE" sz="1600" b="0" i="0" dirty="0">
                <a:solidFill>
                  <a:srgbClr val="040C28"/>
                </a:solidFill>
                <a:effectLst/>
                <a:latin typeface="Alexandria" pitchFamily="2" charset="-78"/>
                <a:cs typeface="Alexandria" pitchFamily="2" charset="-78"/>
              </a:rPr>
              <a:t>النيابة العامة</a:t>
            </a:r>
            <a:r>
              <a:rPr lang="ar-AE" sz="1600" b="0" i="0" dirty="0">
                <a:solidFill>
                  <a:srgbClr val="202124"/>
                </a:solidFill>
                <a:effectLst/>
                <a:latin typeface="Alexandria" pitchFamily="2" charset="-78"/>
                <a:cs typeface="Alexandria" pitchFamily="2" charset="-78"/>
              </a:rPr>
              <a:t> بها، كما تشرف على تنفيذ الأحكام الجزائية.</a:t>
            </a:r>
          </a:p>
          <a:p>
            <a:pPr algn="just" rtl="1">
              <a:lnSpc>
                <a:spcPct val="150000"/>
              </a:lnSpc>
            </a:pPr>
            <a:br>
              <a:rPr lang="ar-AE" sz="1600" b="0" i="0" dirty="0">
                <a:solidFill>
                  <a:srgbClr val="202124"/>
                </a:solidFill>
                <a:effectLst/>
                <a:latin typeface="Alexandria" pitchFamily="2" charset="-78"/>
                <a:cs typeface="Alexandria" pitchFamily="2" charset="-78"/>
              </a:rPr>
            </a:br>
            <a:endParaRPr lang="en-US" sz="16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8FA28691-B7BB-31BB-CB4C-2A47036690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137941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00592BC2-423D-25BC-0B36-34F2B6823DD6}"/>
              </a:ext>
            </a:extLst>
          </p:cNvPr>
          <p:cNvSpPr txBox="1"/>
          <p:nvPr/>
        </p:nvSpPr>
        <p:spPr>
          <a:xfrm>
            <a:off x="1517963" y="1681196"/>
            <a:ext cx="8671947" cy="2102499"/>
          </a:xfrm>
          <a:prstGeom prst="rect">
            <a:avLst/>
          </a:prstGeom>
          <a:noFill/>
        </p:spPr>
        <p:txBody>
          <a:bodyPr wrap="square" rtlCol="0">
            <a:spAutoFit/>
          </a:bodyPr>
          <a:lstStyle/>
          <a:p>
            <a:pPr marL="0" marR="0" algn="just" rtl="1">
              <a:lnSpc>
                <a:spcPct val="150000"/>
              </a:lnSpc>
              <a:spcBef>
                <a:spcPts val="0"/>
              </a:spcBef>
              <a:spcAft>
                <a:spcPts val="800"/>
              </a:spcAft>
            </a:pPr>
            <a:r>
              <a:rPr lang="ar-AE" sz="1600" b="0" i="0" dirty="0">
                <a:effectLst/>
                <a:latin typeface="Alexandria" pitchFamily="2" charset="-78"/>
                <a:cs typeface="Alexandria" pitchFamily="2" charset="-78"/>
              </a:rPr>
              <a:t>النيابات الكلية</a:t>
            </a:r>
          </a:p>
          <a:p>
            <a:pPr marL="285750" marR="0" indent="-285750" algn="just" rtl="1">
              <a:lnSpc>
                <a:spcPct val="150000"/>
              </a:lnSpc>
              <a:spcBef>
                <a:spcPts val="0"/>
              </a:spcBef>
              <a:spcAft>
                <a:spcPts val="800"/>
              </a:spcAft>
              <a:buFont typeface="Arial" panose="020B0604020202020204" pitchFamily="34" charset="0"/>
              <a:buChar char="•"/>
            </a:pPr>
            <a:r>
              <a:rPr lang="ar-AE" sz="1600" b="0" i="0" dirty="0">
                <a:effectLst/>
                <a:latin typeface="Alexandria" pitchFamily="2" charset="-78"/>
                <a:cs typeface="Alexandria" pitchFamily="2" charset="-78"/>
              </a:rPr>
              <a:t>تختص بالتحقيق والتصرف في الجنايات والقضايا الهامة والتدخل في القضايا المدنية الخاصة بعديمي الأهلية والغائبين.. </a:t>
            </a:r>
          </a:p>
          <a:p>
            <a:pPr marL="285750" marR="0" indent="-285750" algn="just" rtl="1">
              <a:lnSpc>
                <a:spcPct val="150000"/>
              </a:lnSpc>
              <a:spcBef>
                <a:spcPts val="0"/>
              </a:spcBef>
              <a:spcAft>
                <a:spcPts val="800"/>
              </a:spcAft>
              <a:buFont typeface="Arial" panose="020B0604020202020204" pitchFamily="34" charset="0"/>
              <a:buChar char="•"/>
            </a:pPr>
            <a:r>
              <a:rPr lang="ar-AE" sz="1600" b="0" i="0" dirty="0">
                <a:effectLst/>
                <a:latin typeface="Alexandria" pitchFamily="2" charset="-78"/>
                <a:cs typeface="Alexandria" pitchFamily="2" charset="-78"/>
              </a:rPr>
              <a:t>ويتبع لهذه النيابة نيابات جزئية تقوم بالإشراف عليها من الناحيتين الفنية والإدارية وتختص بتفتيش السجون وترفع تقارير بشأنها للمكتب الفني.</a:t>
            </a: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FC5FEC-6EDC-4CF2-13DF-015382E73683}"/>
              </a:ext>
            </a:extLst>
          </p:cNvPr>
          <p:cNvSpPr txBox="1"/>
          <p:nvPr/>
        </p:nvSpPr>
        <p:spPr>
          <a:xfrm>
            <a:off x="1333001" y="2627867"/>
            <a:ext cx="8879810" cy="1989647"/>
          </a:xfrm>
          <a:prstGeom prst="rect">
            <a:avLst/>
          </a:prstGeom>
          <a:noFill/>
        </p:spPr>
        <p:txBody>
          <a:bodyPr wrap="square" rtlCol="0">
            <a:spAutoFit/>
          </a:bodyPr>
          <a:lstStyle/>
          <a:p>
            <a:pPr marL="285750" indent="-285750" algn="just" rtl="1" fontAlgn="base">
              <a:lnSpc>
                <a:spcPct val="200000"/>
              </a:lnSpc>
              <a:buFont typeface="Arial" panose="020B0604020202020204" pitchFamily="34" charset="0"/>
              <a:buChar char="•"/>
            </a:pPr>
            <a:r>
              <a:rPr lang="ar-AE" sz="1600" b="0" i="0" dirty="0">
                <a:effectLst/>
                <a:latin typeface="Alexandria" pitchFamily="2" charset="-78"/>
                <a:cs typeface="Alexandria" pitchFamily="2" charset="-78"/>
              </a:rPr>
              <a:t>تعتمد النيابة العامة في سير عملها على تبسيط الإجراءات وسرعتها بما لا يؤثر على حسن سير العدالة حيث تقوم بخدمة الجمهور وقضاء مصالحه وتحقيق العدالة.</a:t>
            </a:r>
          </a:p>
          <a:p>
            <a:pPr algn="just">
              <a:lnSpc>
                <a:spcPct val="200000"/>
              </a:lnSpc>
            </a:pPr>
            <a:br>
              <a:rPr lang="ar-AE" sz="1600" dirty="0">
                <a:latin typeface="Alexandria" pitchFamily="2" charset="-78"/>
                <a:cs typeface="Alexandria" pitchFamily="2" charset="-78"/>
              </a:rPr>
            </a:br>
            <a:endParaRPr lang="en-US" sz="1600"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1BF9AB-C5C8-6685-C39A-EE666499E5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A558AB-3698-E83A-88E8-7AC6E666F55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67C4B19-83EA-ABF0-62FB-270C60F2831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E7D4BA-540B-978B-CFA3-38DD04EB9F5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EA57CC77-7074-B7F1-8444-20959A2F38F5}"/>
              </a:ext>
            </a:extLst>
          </p:cNvPr>
          <p:cNvSpPr txBox="1"/>
          <p:nvPr/>
        </p:nvSpPr>
        <p:spPr>
          <a:xfrm>
            <a:off x="1478151" y="2507622"/>
            <a:ext cx="8671947" cy="3133422"/>
          </a:xfrm>
          <a:prstGeom prst="rect">
            <a:avLst/>
          </a:prstGeom>
          <a:noFill/>
        </p:spPr>
        <p:txBody>
          <a:bodyPr wrap="square" rtlCol="0">
            <a:spAutoFit/>
          </a:bodyPr>
          <a:lstStyle/>
          <a:p>
            <a:pPr marL="285750" indent="-285750" algn="just" rtl="1" fontAlgn="base">
              <a:lnSpc>
                <a:spcPct val="200000"/>
              </a:lnSpc>
              <a:buFont typeface="Arial" panose="020B0604020202020204" pitchFamily="34" charset="0"/>
              <a:buChar char="•"/>
            </a:pPr>
            <a:r>
              <a:rPr lang="ar-AE" sz="1800" b="0" i="0" dirty="0">
                <a:effectLst/>
                <a:latin typeface="Alexandria" pitchFamily="2" charset="-78"/>
                <a:cs typeface="Alexandria" pitchFamily="2" charset="-78"/>
              </a:rPr>
              <a:t>تتولى النيابة العامة أمور الإنابات القضائية بشأن تسليم المجرمين ومتابعتهم وفقاً للاتفاقيات الدولية بالتعاون مع الشرطة الجنائية الدولية حتى لا يتمكن المجرم من الفرار بجريمته من دولة إلى دولة أخرى والذي يعتبر انتهاكا خطيراً لحق الدولة في العقاب.</a:t>
            </a:r>
          </a:p>
          <a:p>
            <a:pPr algn="just">
              <a:lnSpc>
                <a:spcPct val="150000"/>
              </a:lnSpc>
            </a:pP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0B49FB43-9CAE-7219-1470-F9B397EA4D3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1640C8F-5380-A809-91A9-3A96B14D90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8413BFFA-7198-5652-95F5-532615B4A9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61614442-3826-13E3-B954-49FE64E12E2B}"/>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4FA82ECB-989E-20CD-0138-CAEB4043ED21}"/>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19392018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129EFD-8B8C-535D-E37F-D02048BBC3C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92A846B-DEFD-8EA6-FF06-C683A9A5DC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67448E-0752-4584-6FC7-CEC069BF20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01DC1BC-5B29-C3A7-ED15-320D6903864F}"/>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E184C10-4922-2C21-7F80-6CC48AC57913}"/>
              </a:ext>
            </a:extLst>
          </p:cNvPr>
          <p:cNvSpPr txBox="1"/>
          <p:nvPr/>
        </p:nvSpPr>
        <p:spPr>
          <a:xfrm>
            <a:off x="1478151" y="2849673"/>
            <a:ext cx="8671947" cy="1158651"/>
          </a:xfrm>
          <a:prstGeom prst="rect">
            <a:avLst/>
          </a:prstGeom>
          <a:noFill/>
        </p:spPr>
        <p:txBody>
          <a:bodyPr wrap="square" rtlCol="0">
            <a:spAutoFit/>
          </a:bodyPr>
          <a:lstStyle/>
          <a:p>
            <a:pPr marL="285750" indent="-285750" algn="just" rtl="1" fontAlgn="base">
              <a:lnSpc>
                <a:spcPct val="150000"/>
              </a:lnSpc>
              <a:buFont typeface="Arial" panose="020B0604020202020204" pitchFamily="34" charset="0"/>
              <a:buChar char="•"/>
            </a:pPr>
            <a:r>
              <a:rPr lang="ar-AE" sz="1600" b="0" i="0" dirty="0">
                <a:solidFill>
                  <a:srgbClr val="393838"/>
                </a:solidFill>
                <a:effectLst/>
                <a:latin typeface="Alexandria" pitchFamily="2" charset="-78"/>
                <a:cs typeface="Alexandria" pitchFamily="2" charset="-78"/>
              </a:rPr>
              <a:t>تمتد سلطة النيابة العامة أمام القضاء كخصم في الدعوى بما في ذلك في الطعن على الحكم</a:t>
            </a:r>
            <a:r>
              <a:rPr lang="en-US" sz="1600" b="0" i="0" dirty="0">
                <a:solidFill>
                  <a:srgbClr val="393838"/>
                </a:solidFill>
                <a:effectLst/>
                <a:latin typeface="Alexandria" pitchFamily="2" charset="-78"/>
                <a:cs typeface="Alexandria" pitchFamily="2" charset="-78"/>
              </a:rPr>
              <a:t> </a:t>
            </a:r>
            <a:r>
              <a:rPr lang="ar-AE" sz="1600" b="0" i="0" dirty="0">
                <a:solidFill>
                  <a:srgbClr val="393838"/>
                </a:solidFill>
                <a:effectLst/>
                <a:latin typeface="Alexandria" pitchFamily="2" charset="-78"/>
                <a:cs typeface="Alexandria" pitchFamily="2" charset="-78"/>
              </a:rPr>
              <a:t>الجزائي بكافة طرق الطعن بما في ا المعارضة والاستئناف والنقض وإعادة النظر. </a:t>
            </a:r>
            <a:endParaRPr lang="en-US" sz="1600" b="0" i="0" dirty="0">
              <a:solidFill>
                <a:srgbClr val="393838"/>
              </a:solidFill>
              <a:effectLst/>
              <a:latin typeface="Alexandria" pitchFamily="2" charset="-78"/>
              <a:cs typeface="Alexandria" pitchFamily="2" charset="-78"/>
            </a:endParaRPr>
          </a:p>
          <a:p>
            <a:pPr marL="285750" indent="-285750" algn="just" rtl="1" fontAlgn="base">
              <a:lnSpc>
                <a:spcPct val="150000"/>
              </a:lnSpc>
              <a:buFont typeface="Arial" panose="020B0604020202020204" pitchFamily="34" charset="0"/>
              <a:buChar char="•"/>
            </a:pPr>
            <a:endParaRPr lang="en-US" sz="1600" dirty="0">
              <a:solidFill>
                <a:srgbClr val="393838"/>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6DE2F55-4C7E-6F63-7EF9-3447588F43A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1D7F0BB9-B58F-EB70-87A5-E5AE94CC0A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856671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DBAA2-8B1C-6BD8-CC37-24F0511783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A43300-9DC5-D2C4-32D8-F6764CAC3A9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66776B1-C595-4B33-8267-A8FE498C264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210E031-14C3-AEC5-10A8-194B1CD23C90}"/>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D5A6C820-FEB7-0D85-CA99-4C7635DE0A7E}"/>
              </a:ext>
            </a:extLst>
          </p:cNvPr>
          <p:cNvSpPr txBox="1"/>
          <p:nvPr/>
        </p:nvSpPr>
        <p:spPr>
          <a:xfrm>
            <a:off x="1478151" y="2507622"/>
            <a:ext cx="8671947" cy="2163926"/>
          </a:xfrm>
          <a:prstGeom prst="rect">
            <a:avLst/>
          </a:prstGeom>
          <a:noFill/>
        </p:spPr>
        <p:txBody>
          <a:bodyPr wrap="square" rtlCol="0">
            <a:spAutoFit/>
          </a:bodyPr>
          <a:lstStyle/>
          <a:p>
            <a:pPr algn="just" rtl="1">
              <a:lnSpc>
                <a:spcPct val="150000"/>
              </a:lnSpc>
            </a:pPr>
            <a:r>
              <a:rPr lang="ar-AE" sz="1800" b="0" i="0" dirty="0">
                <a:solidFill>
                  <a:srgbClr val="393838"/>
                </a:solidFill>
                <a:effectLst/>
                <a:latin typeface="Alexandria" pitchFamily="2" charset="-78"/>
                <a:cs typeface="Alexandria" pitchFamily="2" charset="-78"/>
              </a:rPr>
              <a:t>كما تتولى النيابة</a:t>
            </a:r>
            <a:r>
              <a:rPr lang="en-US" sz="1800" b="0" i="0" dirty="0">
                <a:solidFill>
                  <a:srgbClr val="393838"/>
                </a:solidFill>
                <a:effectLst/>
                <a:latin typeface="Alexandria" pitchFamily="2" charset="-78"/>
                <a:cs typeface="Alexandria" pitchFamily="2" charset="-78"/>
              </a:rPr>
              <a:t> </a:t>
            </a:r>
            <a:r>
              <a:rPr lang="ar-AE" sz="1800" b="0" i="0" dirty="0">
                <a:solidFill>
                  <a:srgbClr val="393838"/>
                </a:solidFill>
                <a:effectLst/>
                <a:latin typeface="Alexandria" pitchFamily="2" charset="-78"/>
                <a:cs typeface="Alexandria" pitchFamily="2" charset="-78"/>
              </a:rPr>
              <a:t>العامة تنفيذ الأحكام القضائية الصادرة بالعقوبات المقيدة للحرية، وهناك بعض الحالات يجوز في للنيابة العامة تأجيل تنفيذ العقوبة المقيدة للحرية، وتكون أن قرارات ا في هذه الأحوال غير قابلة</a:t>
            </a:r>
            <a:r>
              <a:rPr lang="en-US" sz="1800" b="0" i="0" dirty="0">
                <a:solidFill>
                  <a:srgbClr val="393838"/>
                </a:solidFill>
                <a:effectLst/>
                <a:latin typeface="Alexandria" pitchFamily="2" charset="-78"/>
                <a:cs typeface="Alexandria" pitchFamily="2" charset="-78"/>
              </a:rPr>
              <a:t> </a:t>
            </a:r>
            <a:r>
              <a:rPr lang="ar-AE" sz="1800" b="0" i="0" dirty="0">
                <a:solidFill>
                  <a:srgbClr val="393838"/>
                </a:solidFill>
                <a:effectLst/>
                <a:latin typeface="Alexandria" pitchFamily="2" charset="-78"/>
                <a:cs typeface="Alexandria" pitchFamily="2" charset="-78"/>
              </a:rPr>
              <a:t>للطعن عليها أمام القضاء</a:t>
            </a:r>
            <a:r>
              <a:rPr lang="en-US" sz="1800" b="0" i="0" dirty="0">
                <a:solidFill>
                  <a:srgbClr val="393838"/>
                </a:solidFill>
                <a:effectLst/>
                <a:latin typeface="Alexandria" pitchFamily="2" charset="-78"/>
                <a:cs typeface="Alexandria" pitchFamily="2" charset="-78"/>
              </a:rPr>
              <a:t>.</a:t>
            </a:r>
            <a:endParaRPr lang="ar-AE" sz="1800" b="0" i="0" dirty="0">
              <a:solidFill>
                <a:srgbClr val="393838"/>
              </a:solidFill>
              <a:effectLst/>
              <a:latin typeface="Alexandria" pitchFamily="2" charset="-78"/>
              <a:cs typeface="Alexandria" pitchFamily="2" charset="-78"/>
            </a:endParaRPr>
          </a:p>
          <a:p>
            <a:pPr algn="just" rtl="1">
              <a:lnSpc>
                <a:spcPct val="150000"/>
              </a:lnSpc>
            </a:pP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AF8353E-3728-8990-3308-63C103741C4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F7405167-173A-C3BC-EC0C-B1CA0E6474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7F22543-D77D-FD18-E645-6099157102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9151119E-14B5-CB7D-AA09-287781B71F3D}"/>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8553A643-3C17-9311-E6EA-D992F40066B4}"/>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998768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AF726B-453E-2A3D-4ADC-CCF6F7F388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67C5F8-1061-9546-4E6D-BF2523CCEF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EEB803E-D3A1-CA77-1918-DBEBAB48A57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03B1CF9C-D216-4BD0-C542-BA58938C907E}"/>
              </a:ext>
            </a:extLst>
          </p:cNvPr>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71C79239-9622-3152-C8D2-4D12C919319C}"/>
              </a:ext>
            </a:extLst>
          </p:cNvPr>
          <p:cNvSpPr txBox="1"/>
          <p:nvPr/>
        </p:nvSpPr>
        <p:spPr>
          <a:xfrm>
            <a:off x="1478151" y="2507622"/>
            <a:ext cx="8671947" cy="2579424"/>
          </a:xfrm>
          <a:prstGeom prst="rect">
            <a:avLst/>
          </a:prstGeom>
          <a:noFill/>
        </p:spPr>
        <p:txBody>
          <a:bodyPr wrap="square" rtlCol="0">
            <a:spAutoFit/>
          </a:bodyPr>
          <a:lstStyle/>
          <a:p>
            <a:pPr algn="just" rtl="1" fontAlgn="base">
              <a:lnSpc>
                <a:spcPct val="150000"/>
              </a:lnSpc>
            </a:pPr>
            <a:r>
              <a:rPr lang="ar-AE" b="0" i="0" dirty="0">
                <a:effectLst/>
                <a:latin typeface="Alexandria" pitchFamily="2" charset="-78"/>
                <a:cs typeface="Alexandria" pitchFamily="2" charset="-78"/>
              </a:rPr>
              <a:t>تختص النيابة العامة دون غيرها برفع الدعاوي الجزائية ومباشرتها فهي جزء من الهيئة القضائية حيث تتولى سلطتي التحقيق والاتهام وإحالة المتهم إلى المحاكم المختصة إذا ما ثبت تورطه في الجريمة، كما تشرف النيابة العامة على مراحل سير القضية في المحاكم الجزائية.</a:t>
            </a:r>
          </a:p>
          <a:p>
            <a:pPr algn="just">
              <a:lnSpc>
                <a:spcPct val="150000"/>
              </a:lnSpc>
            </a:pPr>
            <a:br>
              <a:rPr lang="ar-AE" dirty="0">
                <a:latin typeface="Alexandria" pitchFamily="2" charset="-78"/>
                <a:cs typeface="Alexandria" pitchFamily="2" charset="-78"/>
              </a:rPr>
            </a:br>
            <a:endParaRPr lang="en-US" sz="2000" dirty="0">
              <a:effectLst/>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D3DADDC6-7533-84D8-4441-1F09D89283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6216540C-6B97-9393-438A-616F29E609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262751BB-93A2-C39B-C0BE-68E162AAF4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394AEF-C9E8-8AF2-32F0-5BEF317C7AF4}"/>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2CF232EE-9E78-FD89-6DBD-0480C18E87C2}"/>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a:t>
            </a:r>
            <a:r>
              <a:rPr lang="en-US" sz="4400" b="1" dirty="0">
                <a:solidFill>
                  <a:schemeClr val="bg1"/>
                </a:solidFill>
                <a:latin typeface="Alexandria" charset="0"/>
                <a:cs typeface="Alexandria" charset="0"/>
              </a:rPr>
              <a:t>6</a:t>
            </a:r>
            <a:endParaRPr lang="ar"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3098960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593804"/>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b="1" dirty="0">
                <a:effectLst/>
                <a:latin typeface="Alexandria" pitchFamily="2" charset="-78"/>
                <a:ea typeface="Calibri" panose="020F0502020204030204" pitchFamily="34" charset="0"/>
                <a:cs typeface="Alexandria" pitchFamily="2" charset="-78"/>
              </a:rPr>
              <a:t>التحقيق من قبل النيابة العامة في الجرائم</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استخدام الأدلة الرقمية في الإثبات الجنائي</a:t>
            </a:r>
            <a:endParaRPr lang="en-US" sz="1800" dirty="0">
              <a:effectLst/>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Calibri" panose="020F0502020204030204" pitchFamily="34" charset="0"/>
                <a:cs typeface="Alexandria" pitchFamily="2" charset="-78"/>
              </a:rPr>
              <a:t>ندب الخبراء</a:t>
            </a:r>
            <a:endParaRPr lang="ar-AE" dirty="0">
              <a:latin typeface="Alexandria" pitchFamily="2" charset="-78"/>
              <a:ea typeface="Calibri" panose="020F0502020204030204" pitchFamily="34" charset="0"/>
              <a:cs typeface="Alexandria" pitchFamily="2" charset="-78"/>
            </a:endParaRPr>
          </a:p>
          <a:p>
            <a:pPr marL="342900" marR="0" lvl="0" indent="-342900" algn="just" rtl="1">
              <a:lnSpc>
                <a:spcPct val="107000"/>
              </a:lnSpc>
              <a:spcBef>
                <a:spcPts val="600"/>
              </a:spcBef>
              <a:spcAft>
                <a:spcPts val="300"/>
              </a:spcAft>
              <a:buFont typeface="Courier New" panose="02070309020205020404" pitchFamily="49" charset="0"/>
              <a:buChar char="o"/>
            </a:pPr>
            <a:r>
              <a:rPr lang="ar-AE" sz="1800" dirty="0">
                <a:effectLst/>
                <a:latin typeface="Alexandria" pitchFamily="2" charset="-78"/>
                <a:ea typeface="Times New Roman" panose="02020603050405020304" pitchFamily="18" charset="0"/>
                <a:cs typeface="Alexandria" pitchFamily="2" charset="-78"/>
              </a:rPr>
              <a:t>إنشاء نيابة عامة متخصصة في التحقيق من قبل النيابة العامة</a:t>
            </a: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sp>
        <p:nvSpPr>
          <p:cNvPr id="2" name="TextBox 1">
            <a:extLst>
              <a:ext uri="{FF2B5EF4-FFF2-40B4-BE49-F238E27FC236}">
                <a16:creationId xmlns:a16="http://schemas.microsoft.com/office/drawing/2014/main" id="{3BDD4A86-A924-12A8-8C8C-F2613C727143}"/>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D4F1D6D-4264-4F09-A74B-F821BC10F1AF}"/>
</file>

<file path=customXml/itemProps2.xml><?xml version="1.0" encoding="utf-8"?>
<ds:datastoreItem xmlns:ds="http://schemas.openxmlformats.org/officeDocument/2006/customXml" ds:itemID="{DFC37B24-A875-44B2-A399-3ABC535C5F1E}"/>
</file>

<file path=customXml/itemProps3.xml><?xml version="1.0" encoding="utf-8"?>
<ds:datastoreItem xmlns:ds="http://schemas.openxmlformats.org/officeDocument/2006/customXml" ds:itemID="{180135A9-BC88-4328-ABD0-C6382F7B92EB}"/>
</file>

<file path=docProps/app.xml><?xml version="1.0" encoding="utf-8"?>
<Properties xmlns="http://schemas.openxmlformats.org/officeDocument/2006/extended-properties" xmlns:vt="http://schemas.openxmlformats.org/officeDocument/2006/docPropsVTypes">
  <TotalTime>555</TotalTime>
  <Words>2499</Words>
  <Application>Microsoft Office PowerPoint</Application>
  <PresentationFormat>Widescreen</PresentationFormat>
  <Paragraphs>201</Paragraphs>
  <Slides>40</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Alexandria</vt:lpstr>
      <vt:lpstr>Arial</vt:lpstr>
      <vt:lpstr>Calibri</vt:lpstr>
      <vt:lpstr>Calibri Light</vt:lpstr>
      <vt:lpstr>Courier New</vt:lpstr>
      <vt:lpstr>Roboto Light</vt:lpstr>
      <vt:lpstr>Segoe UI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Alraie</cp:lastModifiedBy>
  <cp:revision>37</cp:revision>
  <dcterms:created xsi:type="dcterms:W3CDTF">2023-04-29T09:08:00Z</dcterms:created>
  <dcterms:modified xsi:type="dcterms:W3CDTF">2024-03-04T20:49:45Z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