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603-725B-4BCD-BCE4-FF60F351DA51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378CB-A870-4A9B-B9CA-6A6B50B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89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5A603-725B-4BCD-BCE4-FF60F351DA51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378CB-A870-4A9B-B9CA-6A6B50B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583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700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32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624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17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130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00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921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Machine Learning Approaches 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779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67" smtClean="0"/>
              <a:t>Classification Algorithms in Machine Learning</a:t>
            </a:r>
            <a:endParaRPr lang="en-US" sz="3867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748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67" smtClean="0"/>
              <a:t>Clustering Algorithms in Machine Learning</a:t>
            </a:r>
            <a:endParaRPr lang="en-US" sz="3867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634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716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decision tree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54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Components of decision tree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132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Decision Tree Algorithm by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073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Decision Tree Algorithm by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28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Picking the Root Attribute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80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Picking the Root Attribute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999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Picking the Root Attribute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96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Computing  purity: Information Measure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7302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Entropy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44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Entropy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928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Entropy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9566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Practice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404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Gain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38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Will I play tennis today?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80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Will I play tennis today?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1549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Gain: Outlook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401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Gain: Humidity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482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Which feature to split on?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449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3363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74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325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7302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0956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Advantages of Decision trees in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189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Disadvantages of Decision trees in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3192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Real-World Applications of Decision Trees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428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3074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257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Office PowerPoint</Application>
  <PresentationFormat>Widescreen</PresentationFormat>
  <Paragraphs>34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Machine Learning Concept</vt:lpstr>
      <vt:lpstr>Machine Learning Concept</vt:lpstr>
      <vt:lpstr>Machine Learning Concept</vt:lpstr>
      <vt:lpstr>Machine Learning Concept</vt:lpstr>
      <vt:lpstr>Machine Learning Approaches </vt:lpstr>
      <vt:lpstr>Classification Algorithms in Machine Learning</vt:lpstr>
      <vt:lpstr>Clustering Algorithms in Machine Learning</vt:lpstr>
      <vt:lpstr>PowerPoint Presentation</vt:lpstr>
      <vt:lpstr>What is decision tree</vt:lpstr>
      <vt:lpstr>Components of decision tree classification</vt:lpstr>
      <vt:lpstr>Basic Decision Tree Algorithm by Example</vt:lpstr>
      <vt:lpstr>Basic Decision Tree Algorithm by Example</vt:lpstr>
      <vt:lpstr>Picking the Root Attribute</vt:lpstr>
      <vt:lpstr>Picking the Root Attribute</vt:lpstr>
      <vt:lpstr>Picking the Root Attribute</vt:lpstr>
      <vt:lpstr>Computing  purity: Information Measure</vt:lpstr>
      <vt:lpstr>Entropy</vt:lpstr>
      <vt:lpstr>Entropy</vt:lpstr>
      <vt:lpstr>Entropy</vt:lpstr>
      <vt:lpstr>Practice </vt:lpstr>
      <vt:lpstr>Information Gain</vt:lpstr>
      <vt:lpstr>Will I play tennis today? </vt:lpstr>
      <vt:lpstr>Will I play tennis today? </vt:lpstr>
      <vt:lpstr>Information Gain: Outlook</vt:lpstr>
      <vt:lpstr>Information Gain: Humidity</vt:lpstr>
      <vt:lpstr>Which feature to split on? </vt:lpstr>
      <vt:lpstr>An Illustrative Example</vt:lpstr>
      <vt:lpstr>An Illustrative Example</vt:lpstr>
      <vt:lpstr>An Illustrative Example</vt:lpstr>
      <vt:lpstr>An Illustrative Example</vt:lpstr>
      <vt:lpstr>An Illustrative Example</vt:lpstr>
      <vt:lpstr>Advantages of Decision trees in classification</vt:lpstr>
      <vt:lpstr>Disadvantages of Decision trees in classification</vt:lpstr>
      <vt:lpstr>Real-World Applications of Decision Trees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2024-07-25T12:33:24Z</dcterms:created>
  <dcterms:modified xsi:type="dcterms:W3CDTF">2024-07-25T12:33:24Z</dcterms:modified>
</cp:coreProperties>
</file>