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303" r:id="rId5"/>
    <p:sldId id="529" r:id="rId6"/>
    <p:sldId id="484" r:id="rId7"/>
    <p:sldId id="531" r:id="rId8"/>
    <p:sldId id="532" r:id="rId9"/>
    <p:sldId id="536" r:id="rId10"/>
    <p:sldId id="537" r:id="rId11"/>
    <p:sldId id="542" r:id="rId12"/>
    <p:sldId id="489" r:id="rId13"/>
    <p:sldId id="488" r:id="rId14"/>
    <p:sldId id="534" r:id="rId15"/>
    <p:sldId id="539" r:id="rId16"/>
    <p:sldId id="491" r:id="rId17"/>
    <p:sldId id="483" r:id="rId18"/>
    <p:sldId id="538" r:id="rId19"/>
    <p:sldId id="528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484"/>
            <p14:sldId id="531"/>
            <p14:sldId id="532"/>
            <p14:sldId id="536"/>
            <p14:sldId id="537"/>
            <p14:sldId id="542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0" d="100"/>
          <a:sy n="50" d="100"/>
        </p:scale>
        <p:origin x="787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45648" y="3616865"/>
            <a:ext cx="6317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MGM 506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International Business Management </a:t>
            </a:r>
            <a:endParaRPr lang="en-US" sz="2800" b="1" dirty="0">
              <a:solidFill>
                <a:srgbClr val="0070C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6730" y="2740624"/>
            <a:ext cx="100645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The Changing Profile of the Global Business Environment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1950" y="4289563"/>
            <a:ext cx="81953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/>
              <a:t>The Imperatives of Globalization of </a:t>
            </a:r>
            <a:r>
              <a:rPr lang="en-US" sz="3200" b="1" dirty="0" smtClean="0"/>
              <a:t>Business</a:t>
            </a:r>
            <a:endParaRPr lang="en-US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11950" y="5174927"/>
            <a:ext cx="7658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Theories of International Trade</a:t>
            </a:r>
            <a:endParaRPr lang="en-US" sz="3200" b="1" dirty="0"/>
          </a:p>
        </p:txBody>
      </p:sp>
      <p:sp>
        <p:nvSpPr>
          <p:cNvPr id="16" name="Rectangle 15"/>
          <p:cNvSpPr/>
          <p:nvPr/>
        </p:nvSpPr>
        <p:spPr>
          <a:xfrm>
            <a:off x="511950" y="3478389"/>
            <a:ext cx="114209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M</a:t>
            </a:r>
            <a:r>
              <a:rPr lang="en-US" sz="3200" b="1" dirty="0" smtClean="0"/>
              <a:t>ajor </a:t>
            </a:r>
            <a:r>
              <a:rPr lang="en-US" sz="3200" b="1" dirty="0"/>
              <a:t>factors underline the significance of international business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6730" y="1923690"/>
            <a:ext cx="6342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Overview of international business</a:t>
            </a:r>
            <a:endParaRPr lang="en-US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0108" y="2230938"/>
            <a:ext cx="114209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 Problems </a:t>
            </a:r>
            <a:r>
              <a:rPr lang="en-US" sz="3200" b="1" dirty="0"/>
              <a:t>of corruption and bribery and their effect on </a:t>
            </a:r>
            <a:r>
              <a:rPr lang="en-US" sz="3200" b="1" dirty="0" smtClean="0"/>
              <a:t> international management</a:t>
            </a:r>
            <a:endParaRPr lang="en-US" sz="3200" b="1" dirty="0"/>
          </a:p>
        </p:txBody>
      </p:sp>
      <p:sp>
        <p:nvSpPr>
          <p:cNvPr id="9" name="Rectangle 8"/>
          <p:cNvSpPr/>
          <p:nvPr/>
        </p:nvSpPr>
        <p:spPr>
          <a:xfrm>
            <a:off x="493063" y="3760954"/>
            <a:ext cx="8785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The </a:t>
            </a:r>
            <a:r>
              <a:rPr lang="en-US" sz="3200" b="1" dirty="0"/>
              <a:t>problems of expanding free trade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1950" y="4599863"/>
            <a:ext cx="87475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Explain Culture definition and culture components</a:t>
            </a:r>
            <a:endParaRPr lang="en-US" sz="3200" b="1" dirty="0"/>
          </a:p>
        </p:txBody>
      </p:sp>
      <p:sp>
        <p:nvSpPr>
          <p:cNvPr id="12" name="Rectangle 11"/>
          <p:cNvSpPr/>
          <p:nvPr/>
        </p:nvSpPr>
        <p:spPr>
          <a:xfrm>
            <a:off x="511950" y="5345048"/>
            <a:ext cx="45354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3200" b="1" dirty="0"/>
              <a:t>Six Dimensions of Culture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345306"/>
            <a:ext cx="11846830" cy="48232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0352" y="1848052"/>
            <a:ext cx="82045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Micro and Macro International Communication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52" y="2697335"/>
            <a:ext cx="78216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components of the communication process 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310352" y="3715896"/>
            <a:ext cx="58959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Negotiation concept and its types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310352" y="4649818"/>
            <a:ext cx="4114333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definition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89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590362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63252" y="2242584"/>
            <a:ext cx="549406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sz="2800" b="1" dirty="0"/>
              <a:t>International Business Environment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3252" y="3010860"/>
            <a:ext cx="6627584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400" b="1" dirty="0"/>
              <a:t>D</a:t>
            </a:r>
            <a:r>
              <a:rPr lang="en-US" sz="2400" b="1" dirty="0" smtClean="0"/>
              <a:t>ifferent </a:t>
            </a:r>
            <a:r>
              <a:rPr lang="en-US" sz="2400" b="1" dirty="0"/>
              <a:t>approaches to host government relations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252" y="3663082"/>
            <a:ext cx="6406754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algn="just"/>
            <a:r>
              <a:rPr lang="en-US" sz="2800" b="1" dirty="0"/>
              <a:t>The </a:t>
            </a:r>
            <a:r>
              <a:rPr lang="en-US" sz="2800" b="1" dirty="0" smtClean="0"/>
              <a:t>Competition in Business environment</a:t>
            </a:r>
            <a:endParaRPr lang="en-US" sz="2800" b="1" dirty="0"/>
          </a:p>
        </p:txBody>
      </p:sp>
      <p:sp>
        <p:nvSpPr>
          <p:cNvPr id="16" name="Rectangle 15"/>
          <p:cNvSpPr/>
          <p:nvPr/>
        </p:nvSpPr>
        <p:spPr>
          <a:xfrm>
            <a:off x="363252" y="4550318"/>
            <a:ext cx="667028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General Understanding of Strategic Alliance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525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Purpose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Functions of the Control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Control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Mechanisms Control Approaches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48092" y="1982838"/>
            <a:ext cx="7250575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Challenging issues and risks of strategic alliance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8092" y="2928919"/>
            <a:ext cx="10957487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Definition and Functions of Organizing </a:t>
            </a:r>
            <a:r>
              <a:rPr lang="en-US" sz="2800" b="1" dirty="0" smtClean="0"/>
              <a:t>the </a:t>
            </a:r>
            <a:r>
              <a:rPr lang="en-US" sz="2800" b="1" dirty="0"/>
              <a:t>Organization of Multinational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252" y="3776813"/>
            <a:ext cx="639187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Factors Influencing the Structure of MNCs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" y="1268799"/>
            <a:ext cx="10637520" cy="54239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13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الثلاثاء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08:30 </a:t>
            </a:r>
            <a:r>
              <a:rPr lang="ar-SA" sz="3200" b="1" smtClean="0">
                <a:cs typeface="+mj-cs"/>
              </a:rPr>
              <a:t>الي 09:30 </a:t>
            </a:r>
            <a:r>
              <a:rPr lang="ar-SA" sz="3200" b="1" dirty="0" smtClean="0">
                <a:cs typeface="+mj-cs"/>
              </a:rPr>
              <a:t>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واللغة العربية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ar-SA" sz="2800" b="1" dirty="0" smtClean="0">
                <a:cs typeface="+mj-cs"/>
              </a:rPr>
              <a:t>ستكون </a:t>
            </a:r>
            <a:r>
              <a:rPr lang="en-US" sz="2800" b="1" dirty="0" smtClean="0">
                <a:cs typeface="+mj-cs"/>
              </a:rPr>
              <a:t>false &amp; true / MCQ </a:t>
            </a:r>
            <a:r>
              <a:rPr lang="en-US" sz="2800" b="1" dirty="0">
                <a:cs typeface="+mj-cs"/>
              </a:rPr>
              <a:t>/ </a:t>
            </a:r>
            <a:r>
              <a:rPr lang="ar-SA" sz="2800" b="1" dirty="0" smtClean="0">
                <a:cs typeface="+mj-cs"/>
              </a:rPr>
              <a:t> وجميعها 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en-US" sz="2800" b="1" dirty="0" smtClean="0">
                <a:cs typeface="+mj-cs"/>
              </a:rPr>
              <a:t>30</a:t>
            </a:r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لكل االختبارات </a:t>
            </a:r>
            <a:r>
              <a:rPr lang="ar-SA" sz="2800" b="1" dirty="0" smtClean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56361" y="2052935"/>
            <a:ext cx="103415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 smtClean="0">
                <a:cs typeface="+mj-cs"/>
              </a:rPr>
              <a:t> وجميعها أسئلة 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Kamal </a:t>
            </a:r>
            <a:r>
              <a:rPr lang="en-US" dirty="0" err="1" smtClean="0"/>
              <a:t>Fatehi</a:t>
            </a:r>
            <a:r>
              <a:rPr lang="en-US" dirty="0" smtClean="0"/>
              <a:t>  &amp;  </a:t>
            </a:r>
            <a:r>
              <a:rPr lang="en-US" dirty="0" err="1" smtClean="0"/>
              <a:t>Jeongho</a:t>
            </a:r>
            <a:r>
              <a:rPr lang="en-US" dirty="0" smtClean="0"/>
              <a:t> Choi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International Business Management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Succeeding in a Culturally Diverse World, Second Edition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35D763E-B631-4FC8-923E-5EE91F3103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F13524-8802-40AE-9A33-7F1B3F30F7D0}"/>
</file>

<file path=customXml/itemProps3.xml><?xml version="1.0" encoding="utf-8"?>
<ds:datastoreItem xmlns:ds="http://schemas.openxmlformats.org/officeDocument/2006/customXml" ds:itemID="{6676C8CA-7574-4CBF-8662-85342A341A42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9100919-8a76-4266-be0c-7dc583902cb4"/>
    <ds:schemaRef ds:uri="d13aca44-ef33-4cf4-9980-7f0b00e6eeb9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940</TotalTime>
  <Words>342</Words>
  <Application>Microsoft Office PowerPoint</Application>
  <PresentationFormat>Widescreen</PresentationFormat>
  <Paragraphs>91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62</cp:revision>
  <dcterms:created xsi:type="dcterms:W3CDTF">2023-04-29T09:08:23Z</dcterms:created>
  <dcterms:modified xsi:type="dcterms:W3CDTF">2024-09-24T10:20:54Z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