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73582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7480340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8133" y="312079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79022" y="648151"/>
            <a:ext cx="727314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Foundations Of Project Management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Dr.Abdelrehim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Nader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27622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101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9188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277836" y="281880"/>
            <a:ext cx="2762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1794645"/>
            <a:ext cx="96662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1:</a:t>
            </a:r>
            <a:r>
              <a:rPr lang="en-US" dirty="0"/>
              <a:t>Overview of Project Management.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2:</a:t>
            </a:r>
            <a:r>
              <a:rPr lang="en-US" dirty="0"/>
              <a:t>Project Life Cycle &amp; Stakeholders management.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3:</a:t>
            </a:r>
            <a:r>
              <a:rPr lang="en-US" dirty="0"/>
              <a:t>Organizational Structure &amp; Its Impact on Project Management.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4:</a:t>
            </a:r>
            <a:r>
              <a:rPr lang="en-US" dirty="0"/>
              <a:t>Mission, Vision, Objectives and Culture of Organization.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5:</a:t>
            </a:r>
            <a:r>
              <a:rPr lang="en-US" dirty="0"/>
              <a:t>Planning, strategy and project selection.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6:</a:t>
            </a:r>
            <a:r>
              <a:rPr lang="en-US" dirty="0"/>
              <a:t>Project portfolio management system.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221180" y="281880"/>
            <a:ext cx="2762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40366" y="567629"/>
            <a:ext cx="25477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207806" y="1846381"/>
            <a:ext cx="720485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7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dirty="0"/>
              <a:t>Project Scope Management.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8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dirty="0"/>
              <a:t>Managing Risk.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Chapter9 : </a:t>
            </a:r>
            <a:r>
              <a:rPr lang="en-US" dirty="0"/>
              <a:t>Estimating project times and costs.</a:t>
            </a:r>
            <a:b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Chapter10: </a:t>
            </a:r>
            <a:r>
              <a:rPr lang="en-US" dirty="0"/>
              <a:t>Outsourcing – Managing </a:t>
            </a:r>
            <a:r>
              <a:rPr lang="en-US" dirty="0" err="1"/>
              <a:t>interorganizational</a:t>
            </a:r>
            <a:r>
              <a:rPr lang="en-US" dirty="0"/>
              <a:t> relationships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66164" y="397229"/>
            <a:ext cx="2695252" cy="59071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213463" y="567629"/>
            <a:ext cx="20880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221180" y="281880"/>
            <a:ext cx="2762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40366" y="567629"/>
            <a:ext cx="25477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85794" y="1718378"/>
            <a:ext cx="4871847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</a:t>
            </a:r>
            <a:r>
              <a:rPr lang="en-US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Zoom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66164" y="397229"/>
            <a:ext cx="2695252" cy="59071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776325" y="482069"/>
            <a:ext cx="26739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45CA4A6-4599-53C4-650D-86A1533A4D8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469" y="2472563"/>
            <a:ext cx="46196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848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221180" y="281880"/>
            <a:ext cx="27622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40366" y="567629"/>
            <a:ext cx="25477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07159" y="1538661"/>
            <a:ext cx="5436104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Quiz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8 Questions/8 Marks-  in 24 Minutes.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 Test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- 20 Marks-  in 60 Minutes.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-True or False 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-MCQ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-Verbal (Audio)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66164" y="397229"/>
            <a:ext cx="2695252" cy="59071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776325" y="482069"/>
            <a:ext cx="26739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Evaluation</a:t>
            </a:r>
          </a:p>
        </p:txBody>
      </p:sp>
      <p:pic>
        <p:nvPicPr>
          <p:cNvPr id="18" name="Picture 3" descr="C:\Users\hp\Desktop\110\2009\55.jpg">
            <a:extLst>
              <a:ext uri="{FF2B5EF4-FFF2-40B4-BE49-F238E27FC236}">
                <a16:creationId xmlns:a16="http://schemas.microsoft.com/office/drawing/2014/main" id="{439B48A1-672B-7A07-32BA-E3C38CA66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466" y="4001665"/>
            <a:ext cx="3777297" cy="18253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984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40366" y="567629"/>
            <a:ext cx="25477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327" y="397230"/>
            <a:ext cx="11150538" cy="465809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721859" y="429862"/>
            <a:ext cx="41406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5365680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155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Ramy Muhamed ElBadry</cp:lastModifiedBy>
  <cp:revision>15</cp:revision>
  <dcterms:created xsi:type="dcterms:W3CDTF">2021-08-03T13:03:26Z</dcterms:created>
  <dcterms:modified xsi:type="dcterms:W3CDTF">2022-10-02T14:34:15Z</dcterms:modified>
</cp:coreProperties>
</file>