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42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41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slides/slide48.xml" ContentType="application/vnd.openxmlformats-officedocument.presentationml.slide+xml"/>
  <Override PartName="/ppt/slides/slide47.xml" ContentType="application/vnd.openxmlformats-officedocument.presentationml.slide+xml"/>
  <Override PartName="/ppt/slides/slide46.xml" ContentType="application/vnd.openxmlformats-officedocument.presentationml.slide+xml"/>
  <Override PartName="/ppt/slides/slide45.xml" ContentType="application/vnd.openxmlformats-officedocument.presentationml.slide+xml"/>
  <Override PartName="/ppt/slides/slide44.xml" ContentType="application/vnd.openxmlformats-officedocument.presentationml.slide+xml"/>
  <Override PartName="/ppt/slides/slide43.xml" ContentType="application/vnd.openxmlformats-officedocument.presentationml.slide+xml"/>
  <Override PartName="/ppt/slides/slide39.xml" ContentType="application/vnd.openxmlformats-officedocument.presentationml.slide+xml"/>
  <Override PartName="/ppt/slides/slide38.xml" ContentType="application/vnd.openxmlformats-officedocument.presentationml.slide+xml"/>
  <Override PartName="/ppt/slides/slide37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10.xml" ContentType="application/vnd.openxmlformats-officedocument.presentationml.slide+xml"/>
  <Override PartName="/ppt/slides/slide13.xml" ContentType="application/vnd.openxmlformats-officedocument.presentationml.slide+xml"/>
  <Override PartName="/ppt/slides/slide8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9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4.xml" ContentType="application/vnd.openxmlformats-officedocument.presentationml.slide+xml"/>
  <Override PartName="/ppt/slides/slide6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480" r:id="rId2"/>
    <p:sldId id="303" r:id="rId3"/>
    <p:sldId id="493" r:id="rId4"/>
    <p:sldId id="495" r:id="rId5"/>
    <p:sldId id="483" r:id="rId6"/>
    <p:sldId id="494" r:id="rId7"/>
    <p:sldId id="496" r:id="rId8"/>
    <p:sldId id="553" r:id="rId9"/>
    <p:sldId id="554" r:id="rId10"/>
    <p:sldId id="555" r:id="rId11"/>
    <p:sldId id="556" r:id="rId12"/>
    <p:sldId id="557" r:id="rId13"/>
    <p:sldId id="558" r:id="rId14"/>
    <p:sldId id="559" r:id="rId15"/>
    <p:sldId id="560" r:id="rId16"/>
    <p:sldId id="561" r:id="rId17"/>
    <p:sldId id="562" r:id="rId18"/>
    <p:sldId id="563" r:id="rId19"/>
    <p:sldId id="564" r:id="rId20"/>
    <p:sldId id="565" r:id="rId21"/>
    <p:sldId id="497" r:id="rId22"/>
    <p:sldId id="498" r:id="rId23"/>
    <p:sldId id="499" r:id="rId24"/>
    <p:sldId id="500" r:id="rId25"/>
    <p:sldId id="501" r:id="rId26"/>
    <p:sldId id="502" r:id="rId27"/>
    <p:sldId id="503" r:id="rId28"/>
    <p:sldId id="504" r:id="rId29"/>
    <p:sldId id="505" r:id="rId30"/>
    <p:sldId id="518" r:id="rId31"/>
    <p:sldId id="519" r:id="rId32"/>
    <p:sldId id="520" r:id="rId33"/>
    <p:sldId id="521" r:id="rId34"/>
    <p:sldId id="522" r:id="rId35"/>
    <p:sldId id="523" r:id="rId36"/>
    <p:sldId id="524" r:id="rId37"/>
    <p:sldId id="525" r:id="rId38"/>
    <p:sldId id="526" r:id="rId39"/>
    <p:sldId id="527" r:id="rId40"/>
    <p:sldId id="528" r:id="rId41"/>
    <p:sldId id="529" r:id="rId42"/>
    <p:sldId id="530" r:id="rId43"/>
    <p:sldId id="531" r:id="rId44"/>
    <p:sldId id="532" r:id="rId45"/>
    <p:sldId id="568" r:id="rId46"/>
    <p:sldId id="569" r:id="rId47"/>
    <p:sldId id="566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493"/>
            <p14:sldId id="495"/>
            <p14:sldId id="483"/>
            <p14:sldId id="494"/>
            <p14:sldId id="496"/>
            <p14:sldId id="553"/>
            <p14:sldId id="554"/>
            <p14:sldId id="555"/>
            <p14:sldId id="556"/>
            <p14:sldId id="557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497"/>
            <p14:sldId id="498"/>
            <p14:sldId id="499"/>
            <p14:sldId id="500"/>
            <p14:sldId id="501"/>
            <p14:sldId id="502"/>
            <p14:sldId id="503"/>
            <p14:sldId id="504"/>
            <p14:sldId id="505"/>
            <p14:sldId id="518"/>
            <p14:sldId id="519"/>
            <p14:sldId id="520"/>
            <p14:sldId id="521"/>
            <p14:sldId id="522"/>
            <p14:sldId id="523"/>
            <p14:sldId id="524"/>
            <p14:sldId id="525"/>
            <p14:sldId id="526"/>
            <p14:sldId id="527"/>
            <p14:sldId id="528"/>
            <p14:sldId id="529"/>
            <p14:sldId id="530"/>
            <p14:sldId id="531"/>
            <p14:sldId id="532"/>
            <p14:sldId id="568"/>
            <p14:sldId id="569"/>
            <p14:sldId id="56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ustomXml" Target="../customXml/item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0217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7" r:id="rId14"/>
    <p:sldLayoutId id="214748366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mojr.midocean.edu.km/logi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3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93966" y="2337115"/>
            <a:ext cx="33227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 Project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النشر العلمي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411"/>
    </mc:Choice>
    <mc:Fallback xmlns="">
      <p:transition spd="slow" advTm="17741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33227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 Project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النشر العلمي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595"/>
    </mc:Choice>
    <mc:Fallback xmlns="">
      <p:transition spd="slow" advTm="60595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AutoShape 12"/>
          <p:cNvSpPr>
            <a:spLocks noChangeArrowheads="1"/>
          </p:cNvSpPr>
          <p:nvPr/>
        </p:nvSpPr>
        <p:spPr bwMode="auto">
          <a:xfrm>
            <a:off x="2306108" y="2492905"/>
            <a:ext cx="7640638" cy="1649412"/>
          </a:xfrm>
          <a:prstGeom prst="bevel">
            <a:avLst>
              <a:gd name="adj" fmla="val 12500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rtl="1" eaLnBrk="1" hangingPunct="1"/>
            <a:r>
              <a:rPr lang="ar-EG" altLang="en-US" sz="3600" dirty="0" smtClean="0">
                <a:solidFill>
                  <a:schemeClr val="tx1"/>
                </a:solidFill>
              </a:rPr>
              <a:t>النشر العلمي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8574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4920"/>
    </mc:Choice>
    <mc:Fallback xmlns="">
      <p:transition advTm="84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194756" y="4350830"/>
            <a:ext cx="628510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https://mojr.midocean.edu.km/</a:t>
            </a:r>
          </a:p>
        </p:txBody>
      </p:sp>
      <p:sp>
        <p:nvSpPr>
          <p:cNvPr id="8" name="AutoShape 12"/>
          <p:cNvSpPr>
            <a:spLocks noChangeArrowheads="1"/>
          </p:cNvSpPr>
          <p:nvPr/>
        </p:nvSpPr>
        <p:spPr bwMode="auto">
          <a:xfrm>
            <a:off x="2430286" y="2169556"/>
            <a:ext cx="7640638" cy="1649412"/>
          </a:xfrm>
          <a:prstGeom prst="bevel">
            <a:avLst>
              <a:gd name="adj" fmla="val 12500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rtl="1" eaLnBrk="1" hangingPunct="1"/>
            <a:r>
              <a:rPr lang="ar-EG" altLang="en-US" sz="3600" dirty="0" smtClean="0">
                <a:solidFill>
                  <a:schemeClr val="tx1"/>
                </a:solidFill>
              </a:rPr>
              <a:t>يتم الدخول على صفحة المجلة على الويب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38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3903"/>
          <a:stretch/>
        </p:blipFill>
        <p:spPr>
          <a:xfrm>
            <a:off x="853509" y="1160640"/>
            <a:ext cx="9494071" cy="513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68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9564"/>
          <a:stretch/>
        </p:blipFill>
        <p:spPr>
          <a:xfrm>
            <a:off x="1469238" y="1160640"/>
            <a:ext cx="8525701" cy="4337049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7834489" y="1659467"/>
            <a:ext cx="1095022" cy="111760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393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8838"/>
          <a:stretch/>
        </p:blipFill>
        <p:spPr>
          <a:xfrm>
            <a:off x="1153149" y="1160640"/>
            <a:ext cx="9232740" cy="473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AutoShape 12"/>
          <p:cNvSpPr>
            <a:spLocks noChangeArrowheads="1"/>
          </p:cNvSpPr>
          <p:nvPr/>
        </p:nvSpPr>
        <p:spPr bwMode="auto">
          <a:xfrm>
            <a:off x="2306108" y="2492905"/>
            <a:ext cx="7640638" cy="1649412"/>
          </a:xfrm>
          <a:prstGeom prst="bevel">
            <a:avLst>
              <a:gd name="adj" fmla="val 12500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rtl="1" eaLnBrk="1" hangingPunct="1"/>
            <a:r>
              <a:rPr lang="ar-EG" altLang="en-US" sz="3600" dirty="0" smtClean="0">
                <a:solidFill>
                  <a:schemeClr val="tx1"/>
                </a:solidFill>
              </a:rPr>
              <a:t>دليل الناشر</a:t>
            </a:r>
          </a:p>
          <a:p>
            <a:pPr algn="ctr" rtl="1" eaLnBrk="1" hangingPunct="1"/>
            <a:r>
              <a:rPr lang="en-US" altLang="en-US" sz="3600" dirty="0" smtClean="0">
                <a:solidFill>
                  <a:schemeClr val="tx1"/>
                </a:solidFill>
              </a:rPr>
              <a:t>Author Guide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230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4920"/>
    </mc:Choice>
    <mc:Fallback xmlns="">
      <p:transition advTm="84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959"/>
          <a:stretch/>
        </p:blipFill>
        <p:spPr>
          <a:xfrm>
            <a:off x="1091812" y="1160640"/>
            <a:ext cx="9168470" cy="490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54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794"/>
          <a:stretch/>
        </p:blipFill>
        <p:spPr>
          <a:xfrm>
            <a:off x="1153149" y="1160640"/>
            <a:ext cx="9116992" cy="488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713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851"/>
          <a:stretch/>
        </p:blipFill>
        <p:spPr>
          <a:xfrm>
            <a:off x="1070158" y="1160640"/>
            <a:ext cx="9243679" cy="494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33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607"/>
          <a:stretch/>
        </p:blipFill>
        <p:spPr>
          <a:xfrm>
            <a:off x="1288608" y="1149351"/>
            <a:ext cx="9387128" cy="503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40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309"/>
          <a:stretch/>
        </p:blipFill>
        <p:spPr>
          <a:xfrm>
            <a:off x="1544316" y="1250951"/>
            <a:ext cx="9287104" cy="494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96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798"/>
          <a:stretch/>
        </p:blipFill>
        <p:spPr>
          <a:xfrm>
            <a:off x="1221613" y="1160641"/>
            <a:ext cx="9583315" cy="51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712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226"/>
          <a:stretch/>
        </p:blipFill>
        <p:spPr>
          <a:xfrm>
            <a:off x="1268928" y="1345306"/>
            <a:ext cx="9280203" cy="494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071"/>
          <a:stretch/>
        </p:blipFill>
        <p:spPr>
          <a:xfrm>
            <a:off x="560585" y="1148697"/>
            <a:ext cx="9633281" cy="5143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5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271"/>
          <a:stretch/>
        </p:blipFill>
        <p:spPr>
          <a:xfrm>
            <a:off x="773347" y="1160640"/>
            <a:ext cx="9799378" cy="522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799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811"/>
          <a:stretch/>
        </p:blipFill>
        <p:spPr>
          <a:xfrm>
            <a:off x="1388533" y="1160640"/>
            <a:ext cx="9680570" cy="518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81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348"/>
          <a:stretch/>
        </p:blipFill>
        <p:spPr>
          <a:xfrm>
            <a:off x="661853" y="1160639"/>
            <a:ext cx="9639071" cy="513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02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114"/>
          <a:stretch/>
        </p:blipFill>
        <p:spPr>
          <a:xfrm>
            <a:off x="1264356" y="1160640"/>
            <a:ext cx="9430494" cy="508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03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827"/>
          <a:stretch/>
        </p:blipFill>
        <p:spPr>
          <a:xfrm>
            <a:off x="1153149" y="1160640"/>
            <a:ext cx="9493079" cy="5082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2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392"/>
          <a:stretch/>
        </p:blipFill>
        <p:spPr>
          <a:xfrm>
            <a:off x="869244" y="1160640"/>
            <a:ext cx="9605787" cy="5165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069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549"/>
          <a:stretch/>
        </p:blipFill>
        <p:spPr>
          <a:xfrm>
            <a:off x="932429" y="1116655"/>
            <a:ext cx="9640296" cy="5175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5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881"/>
          <a:stretch/>
        </p:blipFill>
        <p:spPr>
          <a:xfrm>
            <a:off x="1169846" y="1160640"/>
            <a:ext cx="9527129" cy="509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92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707"/>
          <a:stretch/>
        </p:blipFill>
        <p:spPr>
          <a:xfrm>
            <a:off x="775932" y="1345306"/>
            <a:ext cx="9327623" cy="494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00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5183"/>
          <a:stretch/>
        </p:blipFill>
        <p:spPr>
          <a:xfrm>
            <a:off x="1153150" y="1117514"/>
            <a:ext cx="9560006" cy="5098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60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595"/>
          <a:stretch/>
        </p:blipFill>
        <p:spPr>
          <a:xfrm>
            <a:off x="1354668" y="1160639"/>
            <a:ext cx="9112714" cy="4890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29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525"/>
          <a:stretch/>
        </p:blipFill>
        <p:spPr>
          <a:xfrm>
            <a:off x="928546" y="1160640"/>
            <a:ext cx="9333053" cy="501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20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4314"/>
          <a:stretch/>
        </p:blipFill>
        <p:spPr>
          <a:xfrm>
            <a:off x="925119" y="1138061"/>
            <a:ext cx="9106650" cy="490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62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4114"/>
          <a:stretch/>
        </p:blipFill>
        <p:spPr>
          <a:xfrm>
            <a:off x="1264356" y="1160640"/>
            <a:ext cx="9430494" cy="5086447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5181600" y="1840089"/>
            <a:ext cx="756356" cy="519289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4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152" t="21033" r="29013" b="16953"/>
          <a:stretch/>
        </p:blipFill>
        <p:spPr>
          <a:xfrm>
            <a:off x="3499556" y="250090"/>
            <a:ext cx="4587004" cy="644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07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369" t="30163" r="29209" b="8351"/>
          <a:stretch/>
        </p:blipFill>
        <p:spPr>
          <a:xfrm>
            <a:off x="3739498" y="478769"/>
            <a:ext cx="4387825" cy="6213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14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807" t="25860" r="29037" b="10446"/>
          <a:stretch/>
        </p:blipFill>
        <p:spPr>
          <a:xfrm>
            <a:off x="3770489" y="268963"/>
            <a:ext cx="4255911" cy="6312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9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5788" t="24427" r="29066" b="13376"/>
          <a:stretch/>
        </p:blipFill>
        <p:spPr>
          <a:xfrm>
            <a:off x="3794165" y="540003"/>
            <a:ext cx="4278490" cy="595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2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718" t="22535" r="28576" b="16601"/>
          <a:stretch/>
        </p:blipFill>
        <p:spPr>
          <a:xfrm>
            <a:off x="3917244" y="638829"/>
            <a:ext cx="4368800" cy="605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14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696" t="31547" r="29228" b="6014"/>
          <a:stretch/>
        </p:blipFill>
        <p:spPr>
          <a:xfrm>
            <a:off x="3759200" y="596965"/>
            <a:ext cx="4041424" cy="5895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53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5914" t="27057" r="29300" b="9631"/>
          <a:stretch/>
        </p:blipFill>
        <p:spPr>
          <a:xfrm>
            <a:off x="4334933" y="604948"/>
            <a:ext cx="4097867" cy="588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47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5453" t="31861" r="29755" b="5210"/>
          <a:stretch/>
        </p:blipFill>
        <p:spPr>
          <a:xfrm>
            <a:off x="3849511" y="390463"/>
            <a:ext cx="4413955" cy="630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72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5730" t="21005" r="29081" b="17014"/>
          <a:stretch/>
        </p:blipFill>
        <p:spPr>
          <a:xfrm>
            <a:off x="3296356" y="442733"/>
            <a:ext cx="4515556" cy="6250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3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525" t="28580" r="29469" b="8910"/>
          <a:stretch/>
        </p:blipFill>
        <p:spPr>
          <a:xfrm>
            <a:off x="4120445" y="379974"/>
            <a:ext cx="4173336" cy="611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8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562" t="25625" r="29719" b="11831"/>
          <a:stretch/>
        </p:blipFill>
        <p:spPr>
          <a:xfrm>
            <a:off x="4199466" y="750688"/>
            <a:ext cx="3891114" cy="577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62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719" t="23556" r="29504" b="13331"/>
          <a:stretch/>
        </p:blipFill>
        <p:spPr>
          <a:xfrm>
            <a:off x="4109156" y="290069"/>
            <a:ext cx="4154311" cy="6202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78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6653" t="21704" r="29866" b="16307"/>
          <a:stretch/>
        </p:blipFill>
        <p:spPr>
          <a:xfrm>
            <a:off x="4233333" y="692220"/>
            <a:ext cx="3905956" cy="580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1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5617" t="31611" r="29122" b="5304"/>
          <a:stretch/>
        </p:blipFill>
        <p:spPr>
          <a:xfrm>
            <a:off x="4030133" y="571474"/>
            <a:ext cx="4357511" cy="6121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876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AutoShape 12"/>
          <p:cNvSpPr>
            <a:spLocks noChangeArrowheads="1"/>
          </p:cNvSpPr>
          <p:nvPr/>
        </p:nvSpPr>
        <p:spPr bwMode="auto">
          <a:xfrm>
            <a:off x="2306108" y="2492905"/>
            <a:ext cx="7640638" cy="1649412"/>
          </a:xfrm>
          <a:prstGeom prst="bevel">
            <a:avLst>
              <a:gd name="adj" fmla="val 12500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rtl="1" eaLnBrk="1" hangingPunct="1"/>
            <a:r>
              <a:rPr lang="ar-EG" altLang="en-US" sz="3600" dirty="0" smtClean="0">
                <a:solidFill>
                  <a:schemeClr val="tx1"/>
                </a:solidFill>
              </a:rPr>
              <a:t>لنبدأ الآن الخطوة الأولى للنشر العلمي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914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4920"/>
    </mc:Choice>
    <mc:Fallback xmlns="">
      <p:transition advTm="84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AutoShape 12"/>
          <p:cNvSpPr>
            <a:spLocks noChangeArrowheads="1"/>
          </p:cNvSpPr>
          <p:nvPr/>
        </p:nvSpPr>
        <p:spPr bwMode="auto">
          <a:xfrm>
            <a:off x="2430286" y="2169556"/>
            <a:ext cx="7640638" cy="1649412"/>
          </a:xfrm>
          <a:prstGeom prst="bevel">
            <a:avLst>
              <a:gd name="adj" fmla="val 12500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  <a:lvl2pPr marL="742950" indent="-28575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bg1"/>
                </a:solidFill>
                <a:latin typeface="Times New Roman" panose="02020603050405020304" pitchFamily="18" charset="0"/>
              </a:defRPr>
            </a:lvl9pPr>
          </a:lstStyle>
          <a:p>
            <a:pPr algn="ctr" rtl="1" eaLnBrk="1" hangingPunct="1"/>
            <a:r>
              <a:rPr lang="ar-EG" altLang="en-US" sz="3600" dirty="0" smtClean="0">
                <a:solidFill>
                  <a:schemeClr val="tx1"/>
                </a:solidFill>
              </a:rPr>
              <a:t>يتم الدخول على الرابط التالي الخاص بالمجلة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817506" y="4471024"/>
            <a:ext cx="6643817" cy="5847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200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https://mojr.midocean.edu.km/login</a:t>
            </a:r>
            <a:r>
              <a:rPr lang="en-US" altLang="en-US" sz="3200" dirty="0"/>
              <a:t> </a:t>
            </a:r>
            <a:endParaRPr lang="en-US" alt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01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12941" r="1637" b="5796"/>
          <a:stretch/>
        </p:blipFill>
        <p:spPr>
          <a:xfrm>
            <a:off x="1153149" y="1345306"/>
            <a:ext cx="9275437" cy="431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69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9095"/>
    </mc:Choice>
    <mc:Fallback xmlns="">
      <p:transition advTm="209095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89"/>
    </mc:Choice>
    <mc:Fallback xmlns="">
      <p:transition spd="slow" advTm="3998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8098" x="0" y="0"/>
        </p14:tracePtLst>
      </p14:laserTrace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514CD9B-1E1C-4D88-9682-C0A2DA8B8F13}"/>
</file>

<file path=customXml/itemProps2.xml><?xml version="1.0" encoding="utf-8"?>
<ds:datastoreItem xmlns:ds="http://schemas.openxmlformats.org/officeDocument/2006/customXml" ds:itemID="{443DB243-0E2F-4A73-9A7D-B5BAF55CA61E}"/>
</file>

<file path=customXml/itemProps3.xml><?xml version="1.0" encoding="utf-8"?>
<ds:datastoreItem xmlns:ds="http://schemas.openxmlformats.org/officeDocument/2006/customXml" ds:itemID="{55BE7F36-0AEE-4454-8E4D-BF46B3B957B0}"/>
</file>

<file path=docProps/app.xml><?xml version="1.0" encoding="utf-8"?>
<Properties xmlns="http://schemas.openxmlformats.org/officeDocument/2006/extended-properties" xmlns:vt="http://schemas.openxmlformats.org/officeDocument/2006/docPropsVTypes">
  <TotalTime>1341</TotalTime>
  <Words>148</Words>
  <Application>Microsoft Office PowerPoint</Application>
  <PresentationFormat>Widescreen</PresentationFormat>
  <Paragraphs>109</Paragraphs>
  <Slides>48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146</cp:revision>
  <dcterms:created xsi:type="dcterms:W3CDTF">2023-04-29T09:08:23Z</dcterms:created>
  <dcterms:modified xsi:type="dcterms:W3CDTF">2025-03-01T07:26:56Z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