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41" r:id="rId3"/>
    <p:sldId id="545" r:id="rId4"/>
    <p:sldId id="549" r:id="rId5"/>
    <p:sldId id="543" r:id="rId6"/>
    <p:sldId id="552" r:id="rId7"/>
    <p:sldId id="558" r:id="rId8"/>
    <p:sldId id="559" r:id="rId9"/>
    <p:sldId id="561" r:id="rId10"/>
    <p:sldId id="586" r:id="rId11"/>
    <p:sldId id="583" r:id="rId12"/>
    <p:sldId id="272" r:id="rId13"/>
    <p:sldId id="580" r:id="rId14"/>
    <p:sldId id="576" r:id="rId15"/>
    <p:sldId id="584" r:id="rId16"/>
    <p:sldId id="585" r:id="rId17"/>
    <p:sldId id="579" r:id="rId18"/>
    <p:sldId id="581" r:id="rId19"/>
    <p:sldId id="562" r:id="rId20"/>
    <p:sldId id="563" r:id="rId21"/>
    <p:sldId id="560" r:id="rId22"/>
    <p:sldId id="564" r:id="rId23"/>
    <p:sldId id="554" r:id="rId24"/>
    <p:sldId id="555" r:id="rId25"/>
    <p:sldId id="556" r:id="rId26"/>
    <p:sldId id="557" r:id="rId27"/>
    <p:sldId id="571" r:id="rId28"/>
    <p:sldId id="570" r:id="rId29"/>
    <p:sldId id="566" r:id="rId30"/>
    <p:sldId id="567" r:id="rId31"/>
    <p:sldId id="568" r:id="rId32"/>
    <p:sldId id="569" r:id="rId33"/>
    <p:sldId id="573" r:id="rId34"/>
    <p:sldId id="587" r:id="rId35"/>
    <p:sldId id="574" r:id="rId36"/>
    <p:sldId id="575" r:id="rId37"/>
    <p:sldId id="572" r:id="rId38"/>
    <p:sldId id="577" r:id="rId39"/>
    <p:sldId id="542" r:id="rId40"/>
    <p:sldId id="58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545"/>
            <p14:sldId id="549"/>
            <p14:sldId id="543"/>
            <p14:sldId id="552"/>
            <p14:sldId id="558"/>
            <p14:sldId id="559"/>
            <p14:sldId id="561"/>
            <p14:sldId id="586"/>
            <p14:sldId id="583"/>
            <p14:sldId id="272"/>
            <p14:sldId id="580"/>
            <p14:sldId id="576"/>
            <p14:sldId id="584"/>
            <p14:sldId id="585"/>
            <p14:sldId id="579"/>
            <p14:sldId id="581"/>
            <p14:sldId id="562"/>
            <p14:sldId id="563"/>
            <p14:sldId id="560"/>
            <p14:sldId id="564"/>
            <p14:sldId id="554"/>
            <p14:sldId id="555"/>
            <p14:sldId id="556"/>
            <p14:sldId id="557"/>
            <p14:sldId id="571"/>
            <p14:sldId id="570"/>
            <p14:sldId id="566"/>
            <p14:sldId id="567"/>
            <p14:sldId id="568"/>
            <p14:sldId id="569"/>
            <p14:sldId id="573"/>
            <p14:sldId id="587"/>
            <p14:sldId id="574"/>
            <p14:sldId id="575"/>
            <p14:sldId id="572"/>
            <p14:sldId id="577"/>
            <p14:sldId id="542"/>
            <p14:sldId id="5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AF9F6-8AB6-427D-9B31-77EDC0B0548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EG"/>
        </a:p>
      </dgm:t>
    </dgm:pt>
    <dgm:pt modelId="{065C606E-0308-4DCA-843A-07306F7BBB15}">
      <dgm:prSet phldrT="[Text]"/>
      <dgm:spPr/>
      <dgm:t>
        <a:bodyPr/>
        <a:lstStyle/>
        <a:p>
          <a:pPr rtl="1"/>
          <a:r>
            <a:rPr lang="en-AU" altLang="en-US" dirty="0"/>
            <a:t>More than one party is involved</a:t>
          </a:r>
          <a:endParaRPr lang="ar-EG" dirty="0"/>
        </a:p>
      </dgm:t>
    </dgm:pt>
    <dgm:pt modelId="{E0A85225-AC7A-4758-BCC7-B5D9E0F36590}" type="parTrans" cxnId="{ED52CCBD-E2D3-4D73-9098-E67A589094C4}">
      <dgm:prSet/>
      <dgm:spPr/>
      <dgm:t>
        <a:bodyPr/>
        <a:lstStyle/>
        <a:p>
          <a:pPr rtl="1"/>
          <a:endParaRPr lang="ar-EG"/>
        </a:p>
      </dgm:t>
    </dgm:pt>
    <dgm:pt modelId="{505560CE-5337-4279-84CA-568C7DA734A3}" type="sibTrans" cxnId="{ED52CCBD-E2D3-4D73-9098-E67A589094C4}">
      <dgm:prSet/>
      <dgm:spPr/>
      <dgm:t>
        <a:bodyPr/>
        <a:lstStyle/>
        <a:p>
          <a:pPr rtl="1"/>
          <a:endParaRPr lang="ar-EG"/>
        </a:p>
      </dgm:t>
    </dgm:pt>
    <dgm:pt modelId="{1648B57D-D31A-4BC0-8634-00CBC3B91DB8}">
      <dgm:prSet phldrT="[Text]"/>
      <dgm:spPr/>
      <dgm:t>
        <a:bodyPr/>
        <a:lstStyle/>
        <a:p>
          <a:pPr rtl="1"/>
          <a:r>
            <a:rPr lang="en-AU" altLang="en-US" dirty="0"/>
            <a:t>Both parties have shared interests (they are therefore committed to an extent) but there are also opposed interests </a:t>
          </a:r>
          <a:endParaRPr lang="ar-EG" dirty="0"/>
        </a:p>
      </dgm:t>
    </dgm:pt>
    <dgm:pt modelId="{6C7FAF60-568A-4209-A4E7-415739F3DFD5}" type="parTrans" cxnId="{B5034DFF-1D38-4F5E-BD75-23EF42F7E291}">
      <dgm:prSet/>
      <dgm:spPr/>
      <dgm:t>
        <a:bodyPr/>
        <a:lstStyle/>
        <a:p>
          <a:pPr rtl="1"/>
          <a:endParaRPr lang="ar-EG"/>
        </a:p>
      </dgm:t>
    </dgm:pt>
    <dgm:pt modelId="{5D85FFEC-BE8A-493D-92ED-3570480BC3B0}" type="sibTrans" cxnId="{B5034DFF-1D38-4F5E-BD75-23EF42F7E291}">
      <dgm:prSet/>
      <dgm:spPr/>
      <dgm:t>
        <a:bodyPr/>
        <a:lstStyle/>
        <a:p>
          <a:pPr rtl="1"/>
          <a:endParaRPr lang="ar-EG"/>
        </a:p>
      </dgm:t>
    </dgm:pt>
    <dgm:pt modelId="{55448C13-6CAA-4444-8991-98EAEDFE1FB3}">
      <dgm:prSet phldrT="[Text]"/>
      <dgm:spPr/>
      <dgm:t>
        <a:bodyPr/>
        <a:lstStyle/>
        <a:p>
          <a:pPr rtl="1"/>
          <a:r>
            <a:rPr lang="en-AU" altLang="en-US" dirty="0"/>
            <a:t>The parties are prepared to be flexible</a:t>
          </a:r>
          <a:endParaRPr lang="ar-EG" dirty="0"/>
        </a:p>
      </dgm:t>
    </dgm:pt>
    <dgm:pt modelId="{824BB208-55FE-4179-9ABD-5840108BD802}" type="parTrans" cxnId="{245C3077-5506-4135-8D06-A649415CDA2E}">
      <dgm:prSet/>
      <dgm:spPr/>
      <dgm:t>
        <a:bodyPr/>
        <a:lstStyle/>
        <a:p>
          <a:pPr rtl="1"/>
          <a:endParaRPr lang="ar-EG"/>
        </a:p>
      </dgm:t>
    </dgm:pt>
    <dgm:pt modelId="{9862A3C9-40DB-4854-94F6-160CE5B85B94}" type="sibTrans" cxnId="{245C3077-5506-4135-8D06-A649415CDA2E}">
      <dgm:prSet/>
      <dgm:spPr/>
      <dgm:t>
        <a:bodyPr/>
        <a:lstStyle/>
        <a:p>
          <a:pPr rtl="1"/>
          <a:endParaRPr lang="ar-EG"/>
        </a:p>
      </dgm:t>
    </dgm:pt>
    <dgm:pt modelId="{052FF9B3-EE52-46DF-98CB-AF23EF33A5FC}">
      <dgm:prSet phldrT="[Text]"/>
      <dgm:spPr/>
      <dgm:t>
        <a:bodyPr/>
        <a:lstStyle/>
        <a:p>
          <a:pPr rtl="1"/>
          <a:r>
            <a:rPr lang="en-AU" altLang="en-US" dirty="0"/>
            <a:t>Participants have the ability and authority to make decisions</a:t>
          </a:r>
          <a:endParaRPr lang="ar-EG" dirty="0"/>
        </a:p>
      </dgm:t>
    </dgm:pt>
    <dgm:pt modelId="{8CAE1E75-C981-4F59-92C8-7360A293A177}" type="parTrans" cxnId="{477239EF-7E59-4E5A-8991-C1B375EF6ECF}">
      <dgm:prSet/>
      <dgm:spPr/>
      <dgm:t>
        <a:bodyPr/>
        <a:lstStyle/>
        <a:p>
          <a:pPr rtl="1"/>
          <a:endParaRPr lang="ar-EG"/>
        </a:p>
      </dgm:t>
    </dgm:pt>
    <dgm:pt modelId="{47B115A9-9D84-423E-899A-75149AF3C23B}" type="sibTrans" cxnId="{477239EF-7E59-4E5A-8991-C1B375EF6ECF}">
      <dgm:prSet/>
      <dgm:spPr/>
      <dgm:t>
        <a:bodyPr/>
        <a:lstStyle/>
        <a:p>
          <a:pPr rtl="1"/>
          <a:endParaRPr lang="ar-EG"/>
        </a:p>
      </dgm:t>
    </dgm:pt>
    <dgm:pt modelId="{6CBEDC2F-3A89-49EF-AB29-CE0EBE0EEB6E}" type="pres">
      <dgm:prSet presAssocID="{FB7AF9F6-8AB6-427D-9B31-77EDC0B05489}" presName="Name0" presStyleCnt="0">
        <dgm:presLayoutVars>
          <dgm:chMax val="7"/>
          <dgm:chPref val="7"/>
          <dgm:dir/>
        </dgm:presLayoutVars>
      </dgm:prSet>
      <dgm:spPr/>
    </dgm:pt>
    <dgm:pt modelId="{6B35DF04-5745-46DA-A713-66B52B67F8D2}" type="pres">
      <dgm:prSet presAssocID="{FB7AF9F6-8AB6-427D-9B31-77EDC0B05489}" presName="Name1" presStyleCnt="0"/>
      <dgm:spPr/>
    </dgm:pt>
    <dgm:pt modelId="{C622B190-AA1D-4570-A7E1-52A8E40D6695}" type="pres">
      <dgm:prSet presAssocID="{FB7AF9F6-8AB6-427D-9B31-77EDC0B05489}" presName="cycle" presStyleCnt="0"/>
      <dgm:spPr/>
    </dgm:pt>
    <dgm:pt modelId="{C7FDAA19-C1A8-4CBF-86C0-2AD32B5020E5}" type="pres">
      <dgm:prSet presAssocID="{FB7AF9F6-8AB6-427D-9B31-77EDC0B05489}" presName="srcNode" presStyleLbl="node1" presStyleIdx="0" presStyleCnt="4"/>
      <dgm:spPr/>
    </dgm:pt>
    <dgm:pt modelId="{5754E5DF-CEF0-47EC-8D29-8832144C8329}" type="pres">
      <dgm:prSet presAssocID="{FB7AF9F6-8AB6-427D-9B31-77EDC0B05489}" presName="conn" presStyleLbl="parChTrans1D2" presStyleIdx="0" presStyleCnt="1"/>
      <dgm:spPr/>
    </dgm:pt>
    <dgm:pt modelId="{91E45D30-8214-4431-B34C-070F39E3F249}" type="pres">
      <dgm:prSet presAssocID="{FB7AF9F6-8AB6-427D-9B31-77EDC0B05489}" presName="extraNode" presStyleLbl="node1" presStyleIdx="0" presStyleCnt="4"/>
      <dgm:spPr/>
    </dgm:pt>
    <dgm:pt modelId="{300F3018-DB35-4D2E-966F-D31C460043EB}" type="pres">
      <dgm:prSet presAssocID="{FB7AF9F6-8AB6-427D-9B31-77EDC0B05489}" presName="dstNode" presStyleLbl="node1" presStyleIdx="0" presStyleCnt="4"/>
      <dgm:spPr/>
    </dgm:pt>
    <dgm:pt modelId="{09D47EC8-5CAB-410A-BA5D-063211C27A39}" type="pres">
      <dgm:prSet presAssocID="{065C606E-0308-4DCA-843A-07306F7BBB15}" presName="text_1" presStyleLbl="node1" presStyleIdx="0" presStyleCnt="4">
        <dgm:presLayoutVars>
          <dgm:bulletEnabled val="1"/>
        </dgm:presLayoutVars>
      </dgm:prSet>
      <dgm:spPr/>
    </dgm:pt>
    <dgm:pt modelId="{121E7DFA-C836-4BEF-B4F4-5EBB566C6098}" type="pres">
      <dgm:prSet presAssocID="{065C606E-0308-4DCA-843A-07306F7BBB15}" presName="accent_1" presStyleCnt="0"/>
      <dgm:spPr/>
    </dgm:pt>
    <dgm:pt modelId="{6E31615D-2372-4DFC-8651-A7D0C11118F0}" type="pres">
      <dgm:prSet presAssocID="{065C606E-0308-4DCA-843A-07306F7BBB15}" presName="accentRepeatNode" presStyleLbl="solidFgAcc1" presStyleIdx="0" presStyleCnt="4"/>
      <dgm:spPr/>
    </dgm:pt>
    <dgm:pt modelId="{C808755D-5D2C-4298-93A3-5985177E9B16}" type="pres">
      <dgm:prSet presAssocID="{1648B57D-D31A-4BC0-8634-00CBC3B91DB8}" presName="text_2" presStyleLbl="node1" presStyleIdx="1" presStyleCnt="4">
        <dgm:presLayoutVars>
          <dgm:bulletEnabled val="1"/>
        </dgm:presLayoutVars>
      </dgm:prSet>
      <dgm:spPr/>
    </dgm:pt>
    <dgm:pt modelId="{CF17E83B-5A83-44AC-A858-0214047773D7}" type="pres">
      <dgm:prSet presAssocID="{1648B57D-D31A-4BC0-8634-00CBC3B91DB8}" presName="accent_2" presStyleCnt="0"/>
      <dgm:spPr/>
    </dgm:pt>
    <dgm:pt modelId="{77421A14-9271-452B-986D-B043274CDFCD}" type="pres">
      <dgm:prSet presAssocID="{1648B57D-D31A-4BC0-8634-00CBC3B91DB8}" presName="accentRepeatNode" presStyleLbl="solidFgAcc1" presStyleIdx="1" presStyleCnt="4"/>
      <dgm:spPr/>
    </dgm:pt>
    <dgm:pt modelId="{296D4B81-B332-4482-83D0-D3DB42C24736}" type="pres">
      <dgm:prSet presAssocID="{55448C13-6CAA-4444-8991-98EAEDFE1FB3}" presName="text_3" presStyleLbl="node1" presStyleIdx="2" presStyleCnt="4">
        <dgm:presLayoutVars>
          <dgm:bulletEnabled val="1"/>
        </dgm:presLayoutVars>
      </dgm:prSet>
      <dgm:spPr/>
    </dgm:pt>
    <dgm:pt modelId="{43670447-8618-43C5-A9C8-85DE02141809}" type="pres">
      <dgm:prSet presAssocID="{55448C13-6CAA-4444-8991-98EAEDFE1FB3}" presName="accent_3" presStyleCnt="0"/>
      <dgm:spPr/>
    </dgm:pt>
    <dgm:pt modelId="{3468D85E-8BEE-4454-9ADA-F18F3CED5921}" type="pres">
      <dgm:prSet presAssocID="{55448C13-6CAA-4444-8991-98EAEDFE1FB3}" presName="accentRepeatNode" presStyleLbl="solidFgAcc1" presStyleIdx="2" presStyleCnt="4"/>
      <dgm:spPr/>
    </dgm:pt>
    <dgm:pt modelId="{741E8428-3813-4C21-8AED-30763278FE83}" type="pres">
      <dgm:prSet presAssocID="{052FF9B3-EE52-46DF-98CB-AF23EF33A5FC}" presName="text_4" presStyleLbl="node1" presStyleIdx="3" presStyleCnt="4">
        <dgm:presLayoutVars>
          <dgm:bulletEnabled val="1"/>
        </dgm:presLayoutVars>
      </dgm:prSet>
      <dgm:spPr/>
    </dgm:pt>
    <dgm:pt modelId="{E79C8B31-916A-41B7-B42D-6C5EF2BFDDAD}" type="pres">
      <dgm:prSet presAssocID="{052FF9B3-EE52-46DF-98CB-AF23EF33A5FC}" presName="accent_4" presStyleCnt="0"/>
      <dgm:spPr/>
    </dgm:pt>
    <dgm:pt modelId="{35627B19-C0E5-442E-B339-AF85770B9FA0}" type="pres">
      <dgm:prSet presAssocID="{052FF9B3-EE52-46DF-98CB-AF23EF33A5FC}" presName="accentRepeatNode" presStyleLbl="solidFgAcc1" presStyleIdx="3" presStyleCnt="4"/>
      <dgm:spPr/>
    </dgm:pt>
  </dgm:ptLst>
  <dgm:cxnLst>
    <dgm:cxn modelId="{ACE08400-CC99-4EF5-B813-14371257AEFC}" type="presOf" srcId="{052FF9B3-EE52-46DF-98CB-AF23EF33A5FC}" destId="{741E8428-3813-4C21-8AED-30763278FE83}" srcOrd="0" destOrd="0" presId="urn:microsoft.com/office/officeart/2008/layout/VerticalCurvedList"/>
    <dgm:cxn modelId="{4593BD05-A757-4EB7-9983-E3976C6964C6}" type="presOf" srcId="{505560CE-5337-4279-84CA-568C7DA734A3}" destId="{5754E5DF-CEF0-47EC-8D29-8832144C8329}" srcOrd="0" destOrd="0" presId="urn:microsoft.com/office/officeart/2008/layout/VerticalCurvedList"/>
    <dgm:cxn modelId="{F1A26414-00C8-4C3C-846F-D434906B3A8C}" type="presOf" srcId="{FB7AF9F6-8AB6-427D-9B31-77EDC0B05489}" destId="{6CBEDC2F-3A89-49EF-AB29-CE0EBE0EEB6E}" srcOrd="0" destOrd="0" presId="urn:microsoft.com/office/officeart/2008/layout/VerticalCurvedList"/>
    <dgm:cxn modelId="{B8EEBF19-9BD3-4D23-827F-618F8BAD5B23}" type="presOf" srcId="{55448C13-6CAA-4444-8991-98EAEDFE1FB3}" destId="{296D4B81-B332-4482-83D0-D3DB42C24736}" srcOrd="0" destOrd="0" presId="urn:microsoft.com/office/officeart/2008/layout/VerticalCurvedList"/>
    <dgm:cxn modelId="{F0396225-A40C-4068-A4DA-C68122DF7F3E}" type="presOf" srcId="{065C606E-0308-4DCA-843A-07306F7BBB15}" destId="{09D47EC8-5CAB-410A-BA5D-063211C27A39}" srcOrd="0" destOrd="0" presId="urn:microsoft.com/office/officeart/2008/layout/VerticalCurvedList"/>
    <dgm:cxn modelId="{E51AFA31-BA41-4846-9F2B-145AB3F22F19}" type="presOf" srcId="{1648B57D-D31A-4BC0-8634-00CBC3B91DB8}" destId="{C808755D-5D2C-4298-93A3-5985177E9B16}" srcOrd="0" destOrd="0" presId="urn:microsoft.com/office/officeart/2008/layout/VerticalCurvedList"/>
    <dgm:cxn modelId="{245C3077-5506-4135-8D06-A649415CDA2E}" srcId="{FB7AF9F6-8AB6-427D-9B31-77EDC0B05489}" destId="{55448C13-6CAA-4444-8991-98EAEDFE1FB3}" srcOrd="2" destOrd="0" parTransId="{824BB208-55FE-4179-9ABD-5840108BD802}" sibTransId="{9862A3C9-40DB-4854-94F6-160CE5B85B94}"/>
    <dgm:cxn modelId="{ED52CCBD-E2D3-4D73-9098-E67A589094C4}" srcId="{FB7AF9F6-8AB6-427D-9B31-77EDC0B05489}" destId="{065C606E-0308-4DCA-843A-07306F7BBB15}" srcOrd="0" destOrd="0" parTransId="{E0A85225-AC7A-4758-BCC7-B5D9E0F36590}" sibTransId="{505560CE-5337-4279-84CA-568C7DA734A3}"/>
    <dgm:cxn modelId="{477239EF-7E59-4E5A-8991-C1B375EF6ECF}" srcId="{FB7AF9F6-8AB6-427D-9B31-77EDC0B05489}" destId="{052FF9B3-EE52-46DF-98CB-AF23EF33A5FC}" srcOrd="3" destOrd="0" parTransId="{8CAE1E75-C981-4F59-92C8-7360A293A177}" sibTransId="{47B115A9-9D84-423E-899A-75149AF3C23B}"/>
    <dgm:cxn modelId="{B5034DFF-1D38-4F5E-BD75-23EF42F7E291}" srcId="{FB7AF9F6-8AB6-427D-9B31-77EDC0B05489}" destId="{1648B57D-D31A-4BC0-8634-00CBC3B91DB8}" srcOrd="1" destOrd="0" parTransId="{6C7FAF60-568A-4209-A4E7-415739F3DFD5}" sibTransId="{5D85FFEC-BE8A-493D-92ED-3570480BC3B0}"/>
    <dgm:cxn modelId="{72683D54-8949-4E52-9A16-416139E2FDAA}" type="presParOf" srcId="{6CBEDC2F-3A89-49EF-AB29-CE0EBE0EEB6E}" destId="{6B35DF04-5745-46DA-A713-66B52B67F8D2}" srcOrd="0" destOrd="0" presId="urn:microsoft.com/office/officeart/2008/layout/VerticalCurvedList"/>
    <dgm:cxn modelId="{1957DB0A-B3ED-4DC8-806C-867095DEA305}" type="presParOf" srcId="{6B35DF04-5745-46DA-A713-66B52B67F8D2}" destId="{C622B190-AA1D-4570-A7E1-52A8E40D6695}" srcOrd="0" destOrd="0" presId="urn:microsoft.com/office/officeart/2008/layout/VerticalCurvedList"/>
    <dgm:cxn modelId="{52DABF36-B7E7-4DB1-A38C-4170CB2C4595}" type="presParOf" srcId="{C622B190-AA1D-4570-A7E1-52A8E40D6695}" destId="{C7FDAA19-C1A8-4CBF-86C0-2AD32B5020E5}" srcOrd="0" destOrd="0" presId="urn:microsoft.com/office/officeart/2008/layout/VerticalCurvedList"/>
    <dgm:cxn modelId="{C0EEFB1E-7116-45B1-BCE1-F5E66F0567E2}" type="presParOf" srcId="{C622B190-AA1D-4570-A7E1-52A8E40D6695}" destId="{5754E5DF-CEF0-47EC-8D29-8832144C8329}" srcOrd="1" destOrd="0" presId="urn:microsoft.com/office/officeart/2008/layout/VerticalCurvedList"/>
    <dgm:cxn modelId="{2741EF7B-3043-4FB8-B5D4-DE5EE6E2507A}" type="presParOf" srcId="{C622B190-AA1D-4570-A7E1-52A8E40D6695}" destId="{91E45D30-8214-4431-B34C-070F39E3F249}" srcOrd="2" destOrd="0" presId="urn:microsoft.com/office/officeart/2008/layout/VerticalCurvedList"/>
    <dgm:cxn modelId="{D9CE809A-D6AE-49B8-839B-E1EEAE4ADA8F}" type="presParOf" srcId="{C622B190-AA1D-4570-A7E1-52A8E40D6695}" destId="{300F3018-DB35-4D2E-966F-D31C460043EB}" srcOrd="3" destOrd="0" presId="urn:microsoft.com/office/officeart/2008/layout/VerticalCurvedList"/>
    <dgm:cxn modelId="{D682DDB6-A900-420A-ACD9-D96734751DFF}" type="presParOf" srcId="{6B35DF04-5745-46DA-A713-66B52B67F8D2}" destId="{09D47EC8-5CAB-410A-BA5D-063211C27A39}" srcOrd="1" destOrd="0" presId="urn:microsoft.com/office/officeart/2008/layout/VerticalCurvedList"/>
    <dgm:cxn modelId="{51B6C1B5-1055-4CD8-8991-D6535AC1C583}" type="presParOf" srcId="{6B35DF04-5745-46DA-A713-66B52B67F8D2}" destId="{121E7DFA-C836-4BEF-B4F4-5EBB566C6098}" srcOrd="2" destOrd="0" presId="urn:microsoft.com/office/officeart/2008/layout/VerticalCurvedList"/>
    <dgm:cxn modelId="{0ABBB29E-4ED2-40C3-B10C-B89E15CC6D6D}" type="presParOf" srcId="{121E7DFA-C836-4BEF-B4F4-5EBB566C6098}" destId="{6E31615D-2372-4DFC-8651-A7D0C11118F0}" srcOrd="0" destOrd="0" presId="urn:microsoft.com/office/officeart/2008/layout/VerticalCurvedList"/>
    <dgm:cxn modelId="{5ABFAC6C-3049-49B4-B589-E7C70A807B79}" type="presParOf" srcId="{6B35DF04-5745-46DA-A713-66B52B67F8D2}" destId="{C808755D-5D2C-4298-93A3-5985177E9B16}" srcOrd="3" destOrd="0" presId="urn:microsoft.com/office/officeart/2008/layout/VerticalCurvedList"/>
    <dgm:cxn modelId="{2EF2E6B5-E36F-40A3-BA0C-328B10633CC7}" type="presParOf" srcId="{6B35DF04-5745-46DA-A713-66B52B67F8D2}" destId="{CF17E83B-5A83-44AC-A858-0214047773D7}" srcOrd="4" destOrd="0" presId="urn:microsoft.com/office/officeart/2008/layout/VerticalCurvedList"/>
    <dgm:cxn modelId="{78AC93D4-FE99-409C-A74F-3C418F89F4A5}" type="presParOf" srcId="{CF17E83B-5A83-44AC-A858-0214047773D7}" destId="{77421A14-9271-452B-986D-B043274CDFCD}" srcOrd="0" destOrd="0" presId="urn:microsoft.com/office/officeart/2008/layout/VerticalCurvedList"/>
    <dgm:cxn modelId="{0046D0C9-8A05-4887-8CC3-54C10D2CA64A}" type="presParOf" srcId="{6B35DF04-5745-46DA-A713-66B52B67F8D2}" destId="{296D4B81-B332-4482-83D0-D3DB42C24736}" srcOrd="5" destOrd="0" presId="urn:microsoft.com/office/officeart/2008/layout/VerticalCurvedList"/>
    <dgm:cxn modelId="{3A262640-B24B-4CEF-A1D2-CB0431254AC8}" type="presParOf" srcId="{6B35DF04-5745-46DA-A713-66B52B67F8D2}" destId="{43670447-8618-43C5-A9C8-85DE02141809}" srcOrd="6" destOrd="0" presId="urn:microsoft.com/office/officeart/2008/layout/VerticalCurvedList"/>
    <dgm:cxn modelId="{C7915222-F7C5-4307-9611-92A8733BE310}" type="presParOf" srcId="{43670447-8618-43C5-A9C8-85DE02141809}" destId="{3468D85E-8BEE-4454-9ADA-F18F3CED5921}" srcOrd="0" destOrd="0" presId="urn:microsoft.com/office/officeart/2008/layout/VerticalCurvedList"/>
    <dgm:cxn modelId="{FCD2629F-DE7A-4536-8774-CA3209862FD7}" type="presParOf" srcId="{6B35DF04-5745-46DA-A713-66B52B67F8D2}" destId="{741E8428-3813-4C21-8AED-30763278FE83}" srcOrd="7" destOrd="0" presId="urn:microsoft.com/office/officeart/2008/layout/VerticalCurvedList"/>
    <dgm:cxn modelId="{38B99618-E6CB-43DF-B8A2-B70CFDE6DDF4}" type="presParOf" srcId="{6B35DF04-5745-46DA-A713-66B52B67F8D2}" destId="{E79C8B31-916A-41B7-B42D-6C5EF2BFDDAD}" srcOrd="8" destOrd="0" presId="urn:microsoft.com/office/officeart/2008/layout/VerticalCurvedList"/>
    <dgm:cxn modelId="{EE4ED68F-29A2-4C65-8F96-62B6DD735087}" type="presParOf" srcId="{E79C8B31-916A-41B7-B42D-6C5EF2BFDDAD}" destId="{35627B19-C0E5-442E-B339-AF85770B9FA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9F126A-BCD5-435D-AB53-958F65A1BB66}"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ar-EG"/>
        </a:p>
      </dgm:t>
    </dgm:pt>
    <dgm:pt modelId="{B132CD91-343B-4B42-A7CF-1AB72B86DBCA}">
      <dgm:prSet phldrT="[Text]"/>
      <dgm:spPr/>
      <dgm:t>
        <a:bodyPr/>
        <a:lstStyle/>
        <a:p>
          <a:pPr rtl="1"/>
          <a:r>
            <a:rPr lang="en-US" dirty="0"/>
            <a:t>Is everywhere </a:t>
          </a:r>
          <a:endParaRPr lang="ar-EG" dirty="0"/>
        </a:p>
      </dgm:t>
    </dgm:pt>
    <dgm:pt modelId="{44C82836-6895-46DA-98D6-6E019D0F779B}" type="parTrans" cxnId="{6424BDD8-06A0-4D33-9155-DCC0D08E7D24}">
      <dgm:prSet/>
      <dgm:spPr/>
      <dgm:t>
        <a:bodyPr/>
        <a:lstStyle/>
        <a:p>
          <a:pPr rtl="1"/>
          <a:endParaRPr lang="ar-EG"/>
        </a:p>
      </dgm:t>
    </dgm:pt>
    <dgm:pt modelId="{EF85DE00-3D1B-41FD-8D81-2431778D1BA5}" type="sibTrans" cxnId="{6424BDD8-06A0-4D33-9155-DCC0D08E7D24}">
      <dgm:prSet/>
      <dgm:spPr/>
      <dgm:t>
        <a:bodyPr/>
        <a:lstStyle/>
        <a:p>
          <a:pPr rtl="1"/>
          <a:endParaRPr lang="ar-EG"/>
        </a:p>
      </dgm:t>
    </dgm:pt>
    <dgm:pt modelId="{D92B64AA-973C-4494-9318-7A606C1D75C8}">
      <dgm:prSet phldrT="[Text]"/>
      <dgm:spPr/>
      <dgm:t>
        <a:bodyPr/>
        <a:lstStyle/>
        <a:p>
          <a:pPr rtl="1"/>
          <a:r>
            <a:rPr lang="en-US" dirty="0"/>
            <a:t>Is a process</a:t>
          </a:r>
          <a:endParaRPr lang="ar-EG" dirty="0"/>
        </a:p>
      </dgm:t>
    </dgm:pt>
    <dgm:pt modelId="{7ECB6845-D0A1-47F5-9FF3-765C60F7CB39}" type="parTrans" cxnId="{F4E1B766-E3D2-429C-B932-C0C82496BFBA}">
      <dgm:prSet/>
      <dgm:spPr/>
      <dgm:t>
        <a:bodyPr/>
        <a:lstStyle/>
        <a:p>
          <a:pPr rtl="1"/>
          <a:endParaRPr lang="ar-EG"/>
        </a:p>
      </dgm:t>
    </dgm:pt>
    <dgm:pt modelId="{982C8CD2-D3F9-4344-ADE6-DE41966813DF}" type="sibTrans" cxnId="{F4E1B766-E3D2-429C-B932-C0C82496BFBA}">
      <dgm:prSet/>
      <dgm:spPr/>
      <dgm:t>
        <a:bodyPr/>
        <a:lstStyle/>
        <a:p>
          <a:pPr rtl="1"/>
          <a:endParaRPr lang="ar-EG"/>
        </a:p>
      </dgm:t>
    </dgm:pt>
    <dgm:pt modelId="{A39FE353-1FCE-41F8-845F-04394FD5B3DB}">
      <dgm:prSet phldrT="[Text]"/>
      <dgm:spPr/>
      <dgm:t>
        <a:bodyPr/>
        <a:lstStyle/>
        <a:p>
          <a:pPr rtl="1"/>
          <a:r>
            <a:rPr lang="en-US" dirty="0"/>
            <a:t>Entails a relationships</a:t>
          </a:r>
          <a:endParaRPr lang="ar-EG" dirty="0"/>
        </a:p>
      </dgm:t>
    </dgm:pt>
    <dgm:pt modelId="{A7EBBF67-1453-4373-BE2E-32B07BB03BDE}" type="parTrans" cxnId="{57B809F9-ECFA-41E7-8EC5-9AE35EF99987}">
      <dgm:prSet/>
      <dgm:spPr/>
      <dgm:t>
        <a:bodyPr/>
        <a:lstStyle/>
        <a:p>
          <a:pPr rtl="1"/>
          <a:endParaRPr lang="ar-EG"/>
        </a:p>
      </dgm:t>
    </dgm:pt>
    <dgm:pt modelId="{E19BDD00-54FD-4010-9016-CE9B30B5D54A}" type="sibTrans" cxnId="{57B809F9-ECFA-41E7-8EC5-9AE35EF99987}">
      <dgm:prSet/>
      <dgm:spPr/>
      <dgm:t>
        <a:bodyPr/>
        <a:lstStyle/>
        <a:p>
          <a:pPr rtl="1"/>
          <a:endParaRPr lang="ar-EG"/>
        </a:p>
      </dgm:t>
    </dgm:pt>
    <dgm:pt modelId="{478FE309-4B69-43A0-8D8C-29757B341B34}">
      <dgm:prSet phldrT="[Text]"/>
      <dgm:spPr/>
      <dgm:t>
        <a:bodyPr/>
        <a:lstStyle/>
        <a:p>
          <a:pPr rtl="1"/>
          <a:r>
            <a:rPr lang="en-US" dirty="0"/>
            <a:t>Various ways with their own risks and rewards</a:t>
          </a:r>
          <a:endParaRPr lang="ar-EG" dirty="0"/>
        </a:p>
      </dgm:t>
    </dgm:pt>
    <dgm:pt modelId="{999CE30C-06CF-4C07-8D23-2EB062E74C4A}" type="parTrans" cxnId="{FC9FF06B-2D8E-4552-BA3E-D75C3F0E63D5}">
      <dgm:prSet/>
      <dgm:spPr/>
      <dgm:t>
        <a:bodyPr/>
        <a:lstStyle/>
        <a:p>
          <a:pPr rtl="1"/>
          <a:endParaRPr lang="ar-EG"/>
        </a:p>
      </dgm:t>
    </dgm:pt>
    <dgm:pt modelId="{7FD85633-B9A8-49B2-9223-545404E3C555}" type="sibTrans" cxnId="{FC9FF06B-2D8E-4552-BA3E-D75C3F0E63D5}">
      <dgm:prSet/>
      <dgm:spPr/>
      <dgm:t>
        <a:bodyPr/>
        <a:lstStyle/>
        <a:p>
          <a:pPr rtl="1"/>
          <a:endParaRPr lang="ar-EG"/>
        </a:p>
      </dgm:t>
    </dgm:pt>
    <dgm:pt modelId="{3E581542-162D-4C20-BA0F-F95B5BFACEFC}">
      <dgm:prSet phldrT="[Text]"/>
      <dgm:spPr/>
      <dgm:t>
        <a:bodyPr/>
        <a:lstStyle/>
        <a:p>
          <a:pPr rtl="1"/>
          <a:r>
            <a:rPr lang="en-US" dirty="0"/>
            <a:t>To do or not do something has value for us</a:t>
          </a:r>
          <a:endParaRPr lang="ar-EG" dirty="0"/>
        </a:p>
      </dgm:t>
    </dgm:pt>
    <dgm:pt modelId="{7D599EDC-DF9C-49B2-83D7-52B6993F3D33}" type="parTrans" cxnId="{DD029B8F-84C9-4B33-A05B-9F61B4B656D1}">
      <dgm:prSet/>
      <dgm:spPr/>
      <dgm:t>
        <a:bodyPr/>
        <a:lstStyle/>
        <a:p>
          <a:pPr rtl="1"/>
          <a:endParaRPr lang="ar-EG"/>
        </a:p>
      </dgm:t>
    </dgm:pt>
    <dgm:pt modelId="{B39D31CF-AFF8-4A71-A66B-B01FE0D68637}" type="sibTrans" cxnId="{DD029B8F-84C9-4B33-A05B-9F61B4B656D1}">
      <dgm:prSet/>
      <dgm:spPr/>
      <dgm:t>
        <a:bodyPr/>
        <a:lstStyle/>
        <a:p>
          <a:pPr rtl="1"/>
          <a:endParaRPr lang="ar-EG"/>
        </a:p>
      </dgm:t>
    </dgm:pt>
    <dgm:pt modelId="{B92B0A10-C7E9-4706-A826-4DCBF6C10EDE}" type="pres">
      <dgm:prSet presAssocID="{AE9F126A-BCD5-435D-AB53-958F65A1BB66}" presName="linear" presStyleCnt="0">
        <dgm:presLayoutVars>
          <dgm:dir/>
          <dgm:animLvl val="lvl"/>
          <dgm:resizeHandles val="exact"/>
        </dgm:presLayoutVars>
      </dgm:prSet>
      <dgm:spPr/>
    </dgm:pt>
    <dgm:pt modelId="{414ACC6F-EA37-4176-9AC7-6CC903F8B2D0}" type="pres">
      <dgm:prSet presAssocID="{B132CD91-343B-4B42-A7CF-1AB72B86DBCA}" presName="parentLin" presStyleCnt="0"/>
      <dgm:spPr/>
    </dgm:pt>
    <dgm:pt modelId="{43C678FD-195F-4BC6-819A-1E0617F85A52}" type="pres">
      <dgm:prSet presAssocID="{B132CD91-343B-4B42-A7CF-1AB72B86DBCA}" presName="parentLeftMargin" presStyleLbl="node1" presStyleIdx="0" presStyleCnt="5"/>
      <dgm:spPr/>
    </dgm:pt>
    <dgm:pt modelId="{ADAA6ADD-F726-485A-9E66-9568EC8EDC1C}" type="pres">
      <dgm:prSet presAssocID="{B132CD91-343B-4B42-A7CF-1AB72B86DBCA}" presName="parentText" presStyleLbl="node1" presStyleIdx="0" presStyleCnt="5">
        <dgm:presLayoutVars>
          <dgm:chMax val="0"/>
          <dgm:bulletEnabled val="1"/>
        </dgm:presLayoutVars>
      </dgm:prSet>
      <dgm:spPr/>
    </dgm:pt>
    <dgm:pt modelId="{735D6146-27C6-4534-B42A-D809CC6E8516}" type="pres">
      <dgm:prSet presAssocID="{B132CD91-343B-4B42-A7CF-1AB72B86DBCA}" presName="negativeSpace" presStyleCnt="0"/>
      <dgm:spPr/>
    </dgm:pt>
    <dgm:pt modelId="{16B04CD9-DB61-4877-8D63-7E1883112342}" type="pres">
      <dgm:prSet presAssocID="{B132CD91-343B-4B42-A7CF-1AB72B86DBCA}" presName="childText" presStyleLbl="conFgAcc1" presStyleIdx="0" presStyleCnt="5">
        <dgm:presLayoutVars>
          <dgm:bulletEnabled val="1"/>
        </dgm:presLayoutVars>
      </dgm:prSet>
      <dgm:spPr/>
    </dgm:pt>
    <dgm:pt modelId="{AC633ACB-183E-4729-B6C0-19038B252256}" type="pres">
      <dgm:prSet presAssocID="{EF85DE00-3D1B-41FD-8D81-2431778D1BA5}" presName="spaceBetweenRectangles" presStyleCnt="0"/>
      <dgm:spPr/>
    </dgm:pt>
    <dgm:pt modelId="{FE0D325F-27A7-4F3E-A616-3A56930BC72F}" type="pres">
      <dgm:prSet presAssocID="{D92B64AA-973C-4494-9318-7A606C1D75C8}" presName="parentLin" presStyleCnt="0"/>
      <dgm:spPr/>
    </dgm:pt>
    <dgm:pt modelId="{668DAB20-1282-4A86-8F97-0EAA21111B3E}" type="pres">
      <dgm:prSet presAssocID="{D92B64AA-973C-4494-9318-7A606C1D75C8}" presName="parentLeftMargin" presStyleLbl="node1" presStyleIdx="0" presStyleCnt="5"/>
      <dgm:spPr/>
    </dgm:pt>
    <dgm:pt modelId="{874FBC87-02C3-454B-B4E6-D242AABF434C}" type="pres">
      <dgm:prSet presAssocID="{D92B64AA-973C-4494-9318-7A606C1D75C8}" presName="parentText" presStyleLbl="node1" presStyleIdx="1" presStyleCnt="5">
        <dgm:presLayoutVars>
          <dgm:chMax val="0"/>
          <dgm:bulletEnabled val="1"/>
        </dgm:presLayoutVars>
      </dgm:prSet>
      <dgm:spPr/>
    </dgm:pt>
    <dgm:pt modelId="{89849745-48C4-49AF-A936-CBAC20276258}" type="pres">
      <dgm:prSet presAssocID="{D92B64AA-973C-4494-9318-7A606C1D75C8}" presName="negativeSpace" presStyleCnt="0"/>
      <dgm:spPr/>
    </dgm:pt>
    <dgm:pt modelId="{8C60E718-C2B2-4FC5-8EA5-6CBA87C04919}" type="pres">
      <dgm:prSet presAssocID="{D92B64AA-973C-4494-9318-7A606C1D75C8}" presName="childText" presStyleLbl="conFgAcc1" presStyleIdx="1" presStyleCnt="5">
        <dgm:presLayoutVars>
          <dgm:bulletEnabled val="1"/>
        </dgm:presLayoutVars>
      </dgm:prSet>
      <dgm:spPr/>
    </dgm:pt>
    <dgm:pt modelId="{A21EE8D0-63B0-4D86-8347-D7258180DA9A}" type="pres">
      <dgm:prSet presAssocID="{982C8CD2-D3F9-4344-ADE6-DE41966813DF}" presName="spaceBetweenRectangles" presStyleCnt="0"/>
      <dgm:spPr/>
    </dgm:pt>
    <dgm:pt modelId="{1145E67E-955C-4970-9064-165E66B0E34B}" type="pres">
      <dgm:prSet presAssocID="{A39FE353-1FCE-41F8-845F-04394FD5B3DB}" presName="parentLin" presStyleCnt="0"/>
      <dgm:spPr/>
    </dgm:pt>
    <dgm:pt modelId="{C9388E71-3DD6-4293-B51F-6601066DA850}" type="pres">
      <dgm:prSet presAssocID="{A39FE353-1FCE-41F8-845F-04394FD5B3DB}" presName="parentLeftMargin" presStyleLbl="node1" presStyleIdx="1" presStyleCnt="5"/>
      <dgm:spPr/>
    </dgm:pt>
    <dgm:pt modelId="{93C5B57E-A22D-49D1-866F-C395A2794382}" type="pres">
      <dgm:prSet presAssocID="{A39FE353-1FCE-41F8-845F-04394FD5B3DB}" presName="parentText" presStyleLbl="node1" presStyleIdx="2" presStyleCnt="5">
        <dgm:presLayoutVars>
          <dgm:chMax val="0"/>
          <dgm:bulletEnabled val="1"/>
        </dgm:presLayoutVars>
      </dgm:prSet>
      <dgm:spPr/>
    </dgm:pt>
    <dgm:pt modelId="{02EFA63C-E89B-47D7-A25B-34D3FA5555D9}" type="pres">
      <dgm:prSet presAssocID="{A39FE353-1FCE-41F8-845F-04394FD5B3DB}" presName="negativeSpace" presStyleCnt="0"/>
      <dgm:spPr/>
    </dgm:pt>
    <dgm:pt modelId="{DF2F5325-4426-4C1E-8E0B-018FD69DAD83}" type="pres">
      <dgm:prSet presAssocID="{A39FE353-1FCE-41F8-845F-04394FD5B3DB}" presName="childText" presStyleLbl="conFgAcc1" presStyleIdx="2" presStyleCnt="5">
        <dgm:presLayoutVars>
          <dgm:bulletEnabled val="1"/>
        </dgm:presLayoutVars>
      </dgm:prSet>
      <dgm:spPr/>
    </dgm:pt>
    <dgm:pt modelId="{8C89E98B-891B-44CF-A5D3-ABF53D1BA08F}" type="pres">
      <dgm:prSet presAssocID="{E19BDD00-54FD-4010-9016-CE9B30B5D54A}" presName="spaceBetweenRectangles" presStyleCnt="0"/>
      <dgm:spPr/>
    </dgm:pt>
    <dgm:pt modelId="{65CD26BB-66A8-459E-A0D8-1A88C1294CD4}" type="pres">
      <dgm:prSet presAssocID="{478FE309-4B69-43A0-8D8C-29757B341B34}" presName="parentLin" presStyleCnt="0"/>
      <dgm:spPr/>
    </dgm:pt>
    <dgm:pt modelId="{EBDAC548-0396-4EC0-A2B4-A84C95D7E74D}" type="pres">
      <dgm:prSet presAssocID="{478FE309-4B69-43A0-8D8C-29757B341B34}" presName="parentLeftMargin" presStyleLbl="node1" presStyleIdx="2" presStyleCnt="5"/>
      <dgm:spPr/>
    </dgm:pt>
    <dgm:pt modelId="{A98ED39C-7B43-4D8F-9D0B-6FE12D3B3CF9}" type="pres">
      <dgm:prSet presAssocID="{478FE309-4B69-43A0-8D8C-29757B341B34}" presName="parentText" presStyleLbl="node1" presStyleIdx="3" presStyleCnt="5">
        <dgm:presLayoutVars>
          <dgm:chMax val="0"/>
          <dgm:bulletEnabled val="1"/>
        </dgm:presLayoutVars>
      </dgm:prSet>
      <dgm:spPr/>
    </dgm:pt>
    <dgm:pt modelId="{A930D8BD-EE88-4D3F-98EF-13699F6C0113}" type="pres">
      <dgm:prSet presAssocID="{478FE309-4B69-43A0-8D8C-29757B341B34}" presName="negativeSpace" presStyleCnt="0"/>
      <dgm:spPr/>
    </dgm:pt>
    <dgm:pt modelId="{D61E5906-C2C0-44C6-8D59-9D30BA4E946A}" type="pres">
      <dgm:prSet presAssocID="{478FE309-4B69-43A0-8D8C-29757B341B34}" presName="childText" presStyleLbl="conFgAcc1" presStyleIdx="3" presStyleCnt="5">
        <dgm:presLayoutVars>
          <dgm:bulletEnabled val="1"/>
        </dgm:presLayoutVars>
      </dgm:prSet>
      <dgm:spPr/>
    </dgm:pt>
    <dgm:pt modelId="{AC8101C6-E05C-4C91-B379-DC55D0B0B1A1}" type="pres">
      <dgm:prSet presAssocID="{7FD85633-B9A8-49B2-9223-545404E3C555}" presName="spaceBetweenRectangles" presStyleCnt="0"/>
      <dgm:spPr/>
    </dgm:pt>
    <dgm:pt modelId="{5A20079C-B4E1-43E1-A641-DF280C11576E}" type="pres">
      <dgm:prSet presAssocID="{3E581542-162D-4C20-BA0F-F95B5BFACEFC}" presName="parentLin" presStyleCnt="0"/>
      <dgm:spPr/>
    </dgm:pt>
    <dgm:pt modelId="{857AC4CE-4099-4379-BC5F-E849E70E604F}" type="pres">
      <dgm:prSet presAssocID="{3E581542-162D-4C20-BA0F-F95B5BFACEFC}" presName="parentLeftMargin" presStyleLbl="node1" presStyleIdx="3" presStyleCnt="5"/>
      <dgm:spPr/>
    </dgm:pt>
    <dgm:pt modelId="{32D215FE-B405-4292-9BEE-027851737EAB}" type="pres">
      <dgm:prSet presAssocID="{3E581542-162D-4C20-BA0F-F95B5BFACEFC}" presName="parentText" presStyleLbl="node1" presStyleIdx="4" presStyleCnt="5">
        <dgm:presLayoutVars>
          <dgm:chMax val="0"/>
          <dgm:bulletEnabled val="1"/>
        </dgm:presLayoutVars>
      </dgm:prSet>
      <dgm:spPr/>
    </dgm:pt>
    <dgm:pt modelId="{29A93794-D29E-494C-923D-71777271A5BD}" type="pres">
      <dgm:prSet presAssocID="{3E581542-162D-4C20-BA0F-F95B5BFACEFC}" presName="negativeSpace" presStyleCnt="0"/>
      <dgm:spPr/>
    </dgm:pt>
    <dgm:pt modelId="{7C4703DF-D34A-4934-BA9A-4C3923E0F1F9}" type="pres">
      <dgm:prSet presAssocID="{3E581542-162D-4C20-BA0F-F95B5BFACEFC}" presName="childText" presStyleLbl="conFgAcc1" presStyleIdx="4" presStyleCnt="5">
        <dgm:presLayoutVars>
          <dgm:bulletEnabled val="1"/>
        </dgm:presLayoutVars>
      </dgm:prSet>
      <dgm:spPr/>
    </dgm:pt>
  </dgm:ptLst>
  <dgm:cxnLst>
    <dgm:cxn modelId="{D392DB03-4115-4C1F-973E-ED878D9C51F4}" type="presOf" srcId="{3E581542-162D-4C20-BA0F-F95B5BFACEFC}" destId="{857AC4CE-4099-4379-BC5F-E849E70E604F}" srcOrd="0" destOrd="0" presId="urn:microsoft.com/office/officeart/2005/8/layout/list1"/>
    <dgm:cxn modelId="{DCD8F92D-DA83-4E4D-980C-1130DFFCAD37}" type="presOf" srcId="{B132CD91-343B-4B42-A7CF-1AB72B86DBCA}" destId="{ADAA6ADD-F726-485A-9E66-9568EC8EDC1C}" srcOrd="1" destOrd="0" presId="urn:microsoft.com/office/officeart/2005/8/layout/list1"/>
    <dgm:cxn modelId="{4EA8CE41-9CB5-41A2-8CDD-C94E02C77B26}" type="presOf" srcId="{D92B64AA-973C-4494-9318-7A606C1D75C8}" destId="{874FBC87-02C3-454B-B4E6-D242AABF434C}" srcOrd="1" destOrd="0" presId="urn:microsoft.com/office/officeart/2005/8/layout/list1"/>
    <dgm:cxn modelId="{D6AF8643-A0E7-4549-8444-1A6A3AB225F9}" type="presOf" srcId="{3E581542-162D-4C20-BA0F-F95B5BFACEFC}" destId="{32D215FE-B405-4292-9BEE-027851737EAB}" srcOrd="1" destOrd="0" presId="urn:microsoft.com/office/officeart/2005/8/layout/list1"/>
    <dgm:cxn modelId="{F4E1B766-E3D2-429C-B932-C0C82496BFBA}" srcId="{AE9F126A-BCD5-435D-AB53-958F65A1BB66}" destId="{D92B64AA-973C-4494-9318-7A606C1D75C8}" srcOrd="1" destOrd="0" parTransId="{7ECB6845-D0A1-47F5-9FF3-765C60F7CB39}" sibTransId="{982C8CD2-D3F9-4344-ADE6-DE41966813DF}"/>
    <dgm:cxn modelId="{FC9FF06B-2D8E-4552-BA3E-D75C3F0E63D5}" srcId="{AE9F126A-BCD5-435D-AB53-958F65A1BB66}" destId="{478FE309-4B69-43A0-8D8C-29757B341B34}" srcOrd="3" destOrd="0" parTransId="{999CE30C-06CF-4C07-8D23-2EB062E74C4A}" sibTransId="{7FD85633-B9A8-49B2-9223-545404E3C555}"/>
    <dgm:cxn modelId="{BF956D6D-A8AD-4F30-9ED7-F7A45C891B4E}" type="presOf" srcId="{A39FE353-1FCE-41F8-845F-04394FD5B3DB}" destId="{93C5B57E-A22D-49D1-866F-C395A2794382}" srcOrd="1" destOrd="0" presId="urn:microsoft.com/office/officeart/2005/8/layout/list1"/>
    <dgm:cxn modelId="{0561D74F-5280-48ED-9EF4-5BE556E8CAC1}" type="presOf" srcId="{478FE309-4B69-43A0-8D8C-29757B341B34}" destId="{EBDAC548-0396-4EC0-A2B4-A84C95D7E74D}" srcOrd="0" destOrd="0" presId="urn:microsoft.com/office/officeart/2005/8/layout/list1"/>
    <dgm:cxn modelId="{DD029B8F-84C9-4B33-A05B-9F61B4B656D1}" srcId="{AE9F126A-BCD5-435D-AB53-958F65A1BB66}" destId="{3E581542-162D-4C20-BA0F-F95B5BFACEFC}" srcOrd="4" destOrd="0" parTransId="{7D599EDC-DF9C-49B2-83D7-52B6993F3D33}" sibTransId="{B39D31CF-AFF8-4A71-A66B-B01FE0D68637}"/>
    <dgm:cxn modelId="{241A24A0-B25F-4DB8-9CF4-181F82E25939}" type="presOf" srcId="{AE9F126A-BCD5-435D-AB53-958F65A1BB66}" destId="{B92B0A10-C7E9-4706-A826-4DCBF6C10EDE}" srcOrd="0" destOrd="0" presId="urn:microsoft.com/office/officeart/2005/8/layout/list1"/>
    <dgm:cxn modelId="{AF22C2A0-86C0-4DB8-829D-B2889871DB92}" type="presOf" srcId="{D92B64AA-973C-4494-9318-7A606C1D75C8}" destId="{668DAB20-1282-4A86-8F97-0EAA21111B3E}" srcOrd="0" destOrd="0" presId="urn:microsoft.com/office/officeart/2005/8/layout/list1"/>
    <dgm:cxn modelId="{337B84B7-98CC-41F3-BB05-21F79B9A4EF9}" type="presOf" srcId="{478FE309-4B69-43A0-8D8C-29757B341B34}" destId="{A98ED39C-7B43-4D8F-9D0B-6FE12D3B3CF9}" srcOrd="1" destOrd="0" presId="urn:microsoft.com/office/officeart/2005/8/layout/list1"/>
    <dgm:cxn modelId="{6424BDD8-06A0-4D33-9155-DCC0D08E7D24}" srcId="{AE9F126A-BCD5-435D-AB53-958F65A1BB66}" destId="{B132CD91-343B-4B42-A7CF-1AB72B86DBCA}" srcOrd="0" destOrd="0" parTransId="{44C82836-6895-46DA-98D6-6E019D0F779B}" sibTransId="{EF85DE00-3D1B-41FD-8D81-2431778D1BA5}"/>
    <dgm:cxn modelId="{C50091E3-36B1-4220-9FBD-3C5B39F503E5}" type="presOf" srcId="{B132CD91-343B-4B42-A7CF-1AB72B86DBCA}" destId="{43C678FD-195F-4BC6-819A-1E0617F85A52}" srcOrd="0" destOrd="0" presId="urn:microsoft.com/office/officeart/2005/8/layout/list1"/>
    <dgm:cxn modelId="{EAF901F3-B1F2-4745-804C-C59E961F18C6}" type="presOf" srcId="{A39FE353-1FCE-41F8-845F-04394FD5B3DB}" destId="{C9388E71-3DD6-4293-B51F-6601066DA850}" srcOrd="0" destOrd="0" presId="urn:microsoft.com/office/officeart/2005/8/layout/list1"/>
    <dgm:cxn modelId="{57B809F9-ECFA-41E7-8EC5-9AE35EF99987}" srcId="{AE9F126A-BCD5-435D-AB53-958F65A1BB66}" destId="{A39FE353-1FCE-41F8-845F-04394FD5B3DB}" srcOrd="2" destOrd="0" parTransId="{A7EBBF67-1453-4373-BE2E-32B07BB03BDE}" sibTransId="{E19BDD00-54FD-4010-9016-CE9B30B5D54A}"/>
    <dgm:cxn modelId="{DB756CE4-B1E8-4E62-9B2F-402380977315}" type="presParOf" srcId="{B92B0A10-C7E9-4706-A826-4DCBF6C10EDE}" destId="{414ACC6F-EA37-4176-9AC7-6CC903F8B2D0}" srcOrd="0" destOrd="0" presId="urn:microsoft.com/office/officeart/2005/8/layout/list1"/>
    <dgm:cxn modelId="{D826E1C2-AD5C-47AA-A57D-2EFC34EDE9B5}" type="presParOf" srcId="{414ACC6F-EA37-4176-9AC7-6CC903F8B2D0}" destId="{43C678FD-195F-4BC6-819A-1E0617F85A52}" srcOrd="0" destOrd="0" presId="urn:microsoft.com/office/officeart/2005/8/layout/list1"/>
    <dgm:cxn modelId="{F178BBAC-0245-4C5A-A007-824631515E13}" type="presParOf" srcId="{414ACC6F-EA37-4176-9AC7-6CC903F8B2D0}" destId="{ADAA6ADD-F726-485A-9E66-9568EC8EDC1C}" srcOrd="1" destOrd="0" presId="urn:microsoft.com/office/officeart/2005/8/layout/list1"/>
    <dgm:cxn modelId="{DBE2E810-A881-45F9-9EBF-88CC4282C5AA}" type="presParOf" srcId="{B92B0A10-C7E9-4706-A826-4DCBF6C10EDE}" destId="{735D6146-27C6-4534-B42A-D809CC6E8516}" srcOrd="1" destOrd="0" presId="urn:microsoft.com/office/officeart/2005/8/layout/list1"/>
    <dgm:cxn modelId="{F274727B-29E8-411F-BEE3-DD56B3F537DF}" type="presParOf" srcId="{B92B0A10-C7E9-4706-A826-4DCBF6C10EDE}" destId="{16B04CD9-DB61-4877-8D63-7E1883112342}" srcOrd="2" destOrd="0" presId="urn:microsoft.com/office/officeart/2005/8/layout/list1"/>
    <dgm:cxn modelId="{933FDCFC-73CD-48A1-B6EB-705EC43717B4}" type="presParOf" srcId="{B92B0A10-C7E9-4706-A826-4DCBF6C10EDE}" destId="{AC633ACB-183E-4729-B6C0-19038B252256}" srcOrd="3" destOrd="0" presId="urn:microsoft.com/office/officeart/2005/8/layout/list1"/>
    <dgm:cxn modelId="{6AF74BDC-CC4B-467C-A065-B22E5415D6F5}" type="presParOf" srcId="{B92B0A10-C7E9-4706-A826-4DCBF6C10EDE}" destId="{FE0D325F-27A7-4F3E-A616-3A56930BC72F}" srcOrd="4" destOrd="0" presId="urn:microsoft.com/office/officeart/2005/8/layout/list1"/>
    <dgm:cxn modelId="{B608314A-D6D5-43E1-86E3-C1F0E0A5CF04}" type="presParOf" srcId="{FE0D325F-27A7-4F3E-A616-3A56930BC72F}" destId="{668DAB20-1282-4A86-8F97-0EAA21111B3E}" srcOrd="0" destOrd="0" presId="urn:microsoft.com/office/officeart/2005/8/layout/list1"/>
    <dgm:cxn modelId="{CE955752-FACB-48CF-8AEC-BC1487D57243}" type="presParOf" srcId="{FE0D325F-27A7-4F3E-A616-3A56930BC72F}" destId="{874FBC87-02C3-454B-B4E6-D242AABF434C}" srcOrd="1" destOrd="0" presId="urn:microsoft.com/office/officeart/2005/8/layout/list1"/>
    <dgm:cxn modelId="{6E24C321-A6C2-4D20-B9E3-D9F3FBC1D436}" type="presParOf" srcId="{B92B0A10-C7E9-4706-A826-4DCBF6C10EDE}" destId="{89849745-48C4-49AF-A936-CBAC20276258}" srcOrd="5" destOrd="0" presId="urn:microsoft.com/office/officeart/2005/8/layout/list1"/>
    <dgm:cxn modelId="{5C9635C5-D535-4BC0-9E8B-4ECEFEEB0B0A}" type="presParOf" srcId="{B92B0A10-C7E9-4706-A826-4DCBF6C10EDE}" destId="{8C60E718-C2B2-4FC5-8EA5-6CBA87C04919}" srcOrd="6" destOrd="0" presId="urn:microsoft.com/office/officeart/2005/8/layout/list1"/>
    <dgm:cxn modelId="{04DF35DB-EE27-4E28-90CF-B7DD42B760F9}" type="presParOf" srcId="{B92B0A10-C7E9-4706-A826-4DCBF6C10EDE}" destId="{A21EE8D0-63B0-4D86-8347-D7258180DA9A}" srcOrd="7" destOrd="0" presId="urn:microsoft.com/office/officeart/2005/8/layout/list1"/>
    <dgm:cxn modelId="{E8692010-BB7E-4D22-ABEA-DFD14305138C}" type="presParOf" srcId="{B92B0A10-C7E9-4706-A826-4DCBF6C10EDE}" destId="{1145E67E-955C-4970-9064-165E66B0E34B}" srcOrd="8" destOrd="0" presId="urn:microsoft.com/office/officeart/2005/8/layout/list1"/>
    <dgm:cxn modelId="{A4231BCB-72E3-4DC8-80B3-F35CA27EF3BF}" type="presParOf" srcId="{1145E67E-955C-4970-9064-165E66B0E34B}" destId="{C9388E71-3DD6-4293-B51F-6601066DA850}" srcOrd="0" destOrd="0" presId="urn:microsoft.com/office/officeart/2005/8/layout/list1"/>
    <dgm:cxn modelId="{60D0BEBF-F7FC-476C-ACED-FEEC77C222AE}" type="presParOf" srcId="{1145E67E-955C-4970-9064-165E66B0E34B}" destId="{93C5B57E-A22D-49D1-866F-C395A2794382}" srcOrd="1" destOrd="0" presId="urn:microsoft.com/office/officeart/2005/8/layout/list1"/>
    <dgm:cxn modelId="{A2F0C002-D19C-404D-A196-A9BE9A724B62}" type="presParOf" srcId="{B92B0A10-C7E9-4706-A826-4DCBF6C10EDE}" destId="{02EFA63C-E89B-47D7-A25B-34D3FA5555D9}" srcOrd="9" destOrd="0" presId="urn:microsoft.com/office/officeart/2005/8/layout/list1"/>
    <dgm:cxn modelId="{F5A79ADC-1123-4FE8-A652-AF7055A9020F}" type="presParOf" srcId="{B92B0A10-C7E9-4706-A826-4DCBF6C10EDE}" destId="{DF2F5325-4426-4C1E-8E0B-018FD69DAD83}" srcOrd="10" destOrd="0" presId="urn:microsoft.com/office/officeart/2005/8/layout/list1"/>
    <dgm:cxn modelId="{3AE53759-457C-4AF1-82AD-5479108D8D18}" type="presParOf" srcId="{B92B0A10-C7E9-4706-A826-4DCBF6C10EDE}" destId="{8C89E98B-891B-44CF-A5D3-ABF53D1BA08F}" srcOrd="11" destOrd="0" presId="urn:microsoft.com/office/officeart/2005/8/layout/list1"/>
    <dgm:cxn modelId="{B8133DBA-2E07-49DB-92A4-CB85E1A4B5EE}" type="presParOf" srcId="{B92B0A10-C7E9-4706-A826-4DCBF6C10EDE}" destId="{65CD26BB-66A8-459E-A0D8-1A88C1294CD4}" srcOrd="12" destOrd="0" presId="urn:microsoft.com/office/officeart/2005/8/layout/list1"/>
    <dgm:cxn modelId="{34939A47-3017-4383-9EBF-93DD72F46767}" type="presParOf" srcId="{65CD26BB-66A8-459E-A0D8-1A88C1294CD4}" destId="{EBDAC548-0396-4EC0-A2B4-A84C95D7E74D}" srcOrd="0" destOrd="0" presId="urn:microsoft.com/office/officeart/2005/8/layout/list1"/>
    <dgm:cxn modelId="{76FC3C9C-F54D-45DD-98CB-F191DD0110C7}" type="presParOf" srcId="{65CD26BB-66A8-459E-A0D8-1A88C1294CD4}" destId="{A98ED39C-7B43-4D8F-9D0B-6FE12D3B3CF9}" srcOrd="1" destOrd="0" presId="urn:microsoft.com/office/officeart/2005/8/layout/list1"/>
    <dgm:cxn modelId="{6F4F5879-5A69-40C7-B353-29AC524C6BEE}" type="presParOf" srcId="{B92B0A10-C7E9-4706-A826-4DCBF6C10EDE}" destId="{A930D8BD-EE88-4D3F-98EF-13699F6C0113}" srcOrd="13" destOrd="0" presId="urn:microsoft.com/office/officeart/2005/8/layout/list1"/>
    <dgm:cxn modelId="{CB731BD8-A81D-4E7B-8D10-B39FC8BA9A17}" type="presParOf" srcId="{B92B0A10-C7E9-4706-A826-4DCBF6C10EDE}" destId="{D61E5906-C2C0-44C6-8D59-9D30BA4E946A}" srcOrd="14" destOrd="0" presId="urn:microsoft.com/office/officeart/2005/8/layout/list1"/>
    <dgm:cxn modelId="{79643D6A-4603-4A2B-901B-F2A545483851}" type="presParOf" srcId="{B92B0A10-C7E9-4706-A826-4DCBF6C10EDE}" destId="{AC8101C6-E05C-4C91-B379-DC55D0B0B1A1}" srcOrd="15" destOrd="0" presId="urn:microsoft.com/office/officeart/2005/8/layout/list1"/>
    <dgm:cxn modelId="{46AC2D7B-AF49-4542-930F-6C40AD4DE0D8}" type="presParOf" srcId="{B92B0A10-C7E9-4706-A826-4DCBF6C10EDE}" destId="{5A20079C-B4E1-43E1-A641-DF280C11576E}" srcOrd="16" destOrd="0" presId="urn:microsoft.com/office/officeart/2005/8/layout/list1"/>
    <dgm:cxn modelId="{041D7370-2A95-4BB6-A172-FEB552EA360B}" type="presParOf" srcId="{5A20079C-B4E1-43E1-A641-DF280C11576E}" destId="{857AC4CE-4099-4379-BC5F-E849E70E604F}" srcOrd="0" destOrd="0" presId="urn:microsoft.com/office/officeart/2005/8/layout/list1"/>
    <dgm:cxn modelId="{43CC3352-92EE-4927-8BBD-6FDCF3C42135}" type="presParOf" srcId="{5A20079C-B4E1-43E1-A641-DF280C11576E}" destId="{32D215FE-B405-4292-9BEE-027851737EAB}" srcOrd="1" destOrd="0" presId="urn:microsoft.com/office/officeart/2005/8/layout/list1"/>
    <dgm:cxn modelId="{9C47A767-4B98-4491-ACC1-FD7DDB08365F}" type="presParOf" srcId="{B92B0A10-C7E9-4706-A826-4DCBF6C10EDE}" destId="{29A93794-D29E-494C-923D-71777271A5BD}" srcOrd="17" destOrd="0" presId="urn:microsoft.com/office/officeart/2005/8/layout/list1"/>
    <dgm:cxn modelId="{DF8BBD7C-BA20-4162-AF5D-A340676C7ABB}" type="presParOf" srcId="{B92B0A10-C7E9-4706-A826-4DCBF6C10EDE}" destId="{7C4703DF-D34A-4934-BA9A-4C3923E0F1F9}"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909E4F-8D22-4C69-9183-0D2E03A079EA}"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pPr rtl="1"/>
          <a:endParaRPr lang="ar-EG"/>
        </a:p>
      </dgm:t>
    </dgm:pt>
    <dgm:pt modelId="{E9A5C968-4AB1-4E73-A79E-139CC3200317}">
      <dgm:prSet phldrT="[Text]"/>
      <dgm:spPr/>
      <dgm:t>
        <a:bodyPr/>
        <a:lstStyle/>
        <a:p>
          <a:pPr rtl="1"/>
          <a:r>
            <a:rPr lang="en-US" dirty="0"/>
            <a:t>Two or more parties</a:t>
          </a:r>
          <a:endParaRPr lang="ar-EG" dirty="0"/>
        </a:p>
      </dgm:t>
    </dgm:pt>
    <dgm:pt modelId="{9E8FCF82-AAF1-4C00-874A-32216209108D}" type="parTrans" cxnId="{0457C127-EC8C-4EF1-AFDB-C42DB7A96445}">
      <dgm:prSet/>
      <dgm:spPr/>
      <dgm:t>
        <a:bodyPr/>
        <a:lstStyle/>
        <a:p>
          <a:pPr rtl="1"/>
          <a:endParaRPr lang="ar-EG"/>
        </a:p>
      </dgm:t>
    </dgm:pt>
    <dgm:pt modelId="{15C4DBA4-353B-4DB7-9877-7756DD04EF5B}" type="sibTrans" cxnId="{0457C127-EC8C-4EF1-AFDB-C42DB7A96445}">
      <dgm:prSet custT="1"/>
      <dgm:spPr/>
      <dgm:t>
        <a:bodyPr/>
        <a:lstStyle/>
        <a:p>
          <a:pPr rtl="1"/>
          <a:r>
            <a:rPr lang="en-US" sz="2000" dirty="0"/>
            <a:t>Ability of decision making</a:t>
          </a:r>
          <a:endParaRPr lang="ar-EG" sz="2000" dirty="0"/>
        </a:p>
      </dgm:t>
    </dgm:pt>
    <dgm:pt modelId="{D93390E3-3C1E-4210-8AB2-2ED11BCF87CC}">
      <dgm:prSet phldrT="[Text]" custT="1"/>
      <dgm:spPr>
        <a:solidFill>
          <a:schemeClr val="accent2"/>
        </a:solidFill>
      </dgm:spPr>
      <dgm:t>
        <a:bodyPr/>
        <a:lstStyle/>
        <a:p>
          <a:pPr rtl="1"/>
          <a:r>
            <a:rPr lang="en-US" sz="1800" b="1" dirty="0"/>
            <a:t>Common elements</a:t>
          </a:r>
          <a:endParaRPr lang="ar-EG" sz="1800" b="1" dirty="0"/>
        </a:p>
      </dgm:t>
    </dgm:pt>
    <dgm:pt modelId="{5A934736-346C-427F-AACE-09F6FF2D5A62}" type="parTrans" cxnId="{C55A3561-E72D-4C67-AE5F-8ADBD94FB5A7}">
      <dgm:prSet/>
      <dgm:spPr/>
      <dgm:t>
        <a:bodyPr/>
        <a:lstStyle/>
        <a:p>
          <a:pPr rtl="1"/>
          <a:endParaRPr lang="ar-EG"/>
        </a:p>
      </dgm:t>
    </dgm:pt>
    <dgm:pt modelId="{A01A97C7-1FD8-45BF-B292-D33E20F378A5}" type="sibTrans" cxnId="{C55A3561-E72D-4C67-AE5F-8ADBD94FB5A7}">
      <dgm:prSet custT="1"/>
      <dgm:spPr/>
      <dgm:t>
        <a:bodyPr/>
        <a:lstStyle/>
        <a:p>
          <a:pPr rtl="1"/>
          <a:r>
            <a:rPr lang="en-US" sz="1800" b="0" dirty="0"/>
            <a:t>Independence</a:t>
          </a:r>
          <a:endParaRPr lang="ar-EG" sz="1800" b="0" dirty="0"/>
        </a:p>
      </dgm:t>
    </dgm:pt>
    <dgm:pt modelId="{F8BE8C89-78EB-4524-AA0A-F9A558A4A3F5}">
      <dgm:prSet phldrT="[Text]"/>
      <dgm:spPr/>
      <dgm:t>
        <a:bodyPr/>
        <a:lstStyle/>
        <a:p>
          <a:pPr rtl="1"/>
          <a:r>
            <a:rPr lang="en-US" dirty="0"/>
            <a:t>Common goals</a:t>
          </a:r>
          <a:endParaRPr lang="ar-EG" dirty="0"/>
        </a:p>
      </dgm:t>
    </dgm:pt>
    <dgm:pt modelId="{7EF0DF6B-AD88-4F13-97AF-360C03105103}" type="parTrans" cxnId="{2BC67050-AB31-4E97-96BA-1FE80503E9FA}">
      <dgm:prSet/>
      <dgm:spPr/>
      <dgm:t>
        <a:bodyPr/>
        <a:lstStyle/>
        <a:p>
          <a:pPr rtl="1"/>
          <a:endParaRPr lang="ar-EG"/>
        </a:p>
      </dgm:t>
    </dgm:pt>
    <dgm:pt modelId="{CDEF9DEF-006D-4421-89D6-B434E4CA7D58}" type="sibTrans" cxnId="{2BC67050-AB31-4E97-96BA-1FE80503E9FA}">
      <dgm:prSet/>
      <dgm:spPr/>
      <dgm:t>
        <a:bodyPr/>
        <a:lstStyle/>
        <a:p>
          <a:pPr rtl="1"/>
          <a:r>
            <a:rPr lang="en-US" dirty="0"/>
            <a:t>flexibility</a:t>
          </a:r>
          <a:endParaRPr lang="ar-EG" dirty="0"/>
        </a:p>
      </dgm:t>
    </dgm:pt>
    <dgm:pt modelId="{A8EE72EE-AB3E-46A9-917B-6E3E23F84E31}" type="pres">
      <dgm:prSet presAssocID="{91909E4F-8D22-4C69-9183-0D2E03A079EA}" presName="Name0" presStyleCnt="0">
        <dgm:presLayoutVars>
          <dgm:chMax/>
          <dgm:chPref/>
          <dgm:dir/>
          <dgm:animLvl val="lvl"/>
        </dgm:presLayoutVars>
      </dgm:prSet>
      <dgm:spPr/>
    </dgm:pt>
    <dgm:pt modelId="{B37429EF-4E8B-4178-87F8-444947741A8C}" type="pres">
      <dgm:prSet presAssocID="{E9A5C968-4AB1-4E73-A79E-139CC3200317}" presName="composite" presStyleCnt="0"/>
      <dgm:spPr/>
    </dgm:pt>
    <dgm:pt modelId="{609D8726-8601-4747-A414-DE657DFBA85A}" type="pres">
      <dgm:prSet presAssocID="{E9A5C968-4AB1-4E73-A79E-139CC3200317}" presName="Parent1" presStyleLbl="node1" presStyleIdx="0" presStyleCnt="6" custScaleX="135849" custLinFactNeighborX="-59623" custLinFactNeighborY="-7881">
        <dgm:presLayoutVars>
          <dgm:chMax val="1"/>
          <dgm:chPref val="1"/>
          <dgm:bulletEnabled val="1"/>
        </dgm:presLayoutVars>
      </dgm:prSet>
      <dgm:spPr/>
    </dgm:pt>
    <dgm:pt modelId="{849CB316-CB8A-4286-A771-78A23EC1F9E1}" type="pres">
      <dgm:prSet presAssocID="{E9A5C968-4AB1-4E73-A79E-139CC3200317}" presName="Childtext1" presStyleLbl="revTx" presStyleIdx="0" presStyleCnt="3">
        <dgm:presLayoutVars>
          <dgm:chMax val="0"/>
          <dgm:chPref val="0"/>
          <dgm:bulletEnabled val="1"/>
        </dgm:presLayoutVars>
      </dgm:prSet>
      <dgm:spPr/>
    </dgm:pt>
    <dgm:pt modelId="{EB26D92C-35A3-4165-AE43-A7EA174AAF2A}" type="pres">
      <dgm:prSet presAssocID="{E9A5C968-4AB1-4E73-A79E-139CC3200317}" presName="BalanceSpacing" presStyleCnt="0"/>
      <dgm:spPr/>
    </dgm:pt>
    <dgm:pt modelId="{978B334A-2484-4BAA-B9EA-4C6C2910E74A}" type="pres">
      <dgm:prSet presAssocID="{E9A5C968-4AB1-4E73-A79E-139CC3200317}" presName="BalanceSpacing1" presStyleCnt="0"/>
      <dgm:spPr/>
    </dgm:pt>
    <dgm:pt modelId="{568A12BC-94C5-474B-8E2C-35DC4E99D396}" type="pres">
      <dgm:prSet presAssocID="{15C4DBA4-353B-4DB7-9877-7756DD04EF5B}" presName="Accent1Text" presStyleLbl="node1" presStyleIdx="1" presStyleCnt="6" custScaleX="129311" custScaleY="127541" custLinFactNeighborX="-75784" custLinFactNeighborY="71988"/>
      <dgm:spPr/>
    </dgm:pt>
    <dgm:pt modelId="{4A9F3EF1-7B2E-41C9-B168-6590CCFF6014}" type="pres">
      <dgm:prSet presAssocID="{15C4DBA4-353B-4DB7-9877-7756DD04EF5B}" presName="spaceBetweenRectangles" presStyleCnt="0"/>
      <dgm:spPr/>
    </dgm:pt>
    <dgm:pt modelId="{34F27DD6-1D15-4902-B752-1164AB0A3842}" type="pres">
      <dgm:prSet presAssocID="{D93390E3-3C1E-4210-8AB2-2ED11BCF87CC}" presName="composite" presStyleCnt="0"/>
      <dgm:spPr/>
    </dgm:pt>
    <dgm:pt modelId="{B3DC4A85-F164-4DF9-B81A-D2339EBC3825}" type="pres">
      <dgm:prSet presAssocID="{D93390E3-3C1E-4210-8AB2-2ED11BCF87CC}" presName="Parent1" presStyleLbl="node1" presStyleIdx="2" presStyleCnt="6" custScaleX="131257" custScaleY="124432" custLinFactNeighborX="-2107" custLinFactNeighborY="-3588">
        <dgm:presLayoutVars>
          <dgm:chMax val="1"/>
          <dgm:chPref val="1"/>
          <dgm:bulletEnabled val="1"/>
        </dgm:presLayoutVars>
      </dgm:prSet>
      <dgm:spPr/>
    </dgm:pt>
    <dgm:pt modelId="{9B6DA91F-4A25-4E6B-A2F5-437BB46608F8}" type="pres">
      <dgm:prSet presAssocID="{D93390E3-3C1E-4210-8AB2-2ED11BCF87CC}" presName="Childtext1" presStyleLbl="revTx" presStyleIdx="1" presStyleCnt="3">
        <dgm:presLayoutVars>
          <dgm:chMax val="0"/>
          <dgm:chPref val="0"/>
          <dgm:bulletEnabled val="1"/>
        </dgm:presLayoutVars>
      </dgm:prSet>
      <dgm:spPr/>
    </dgm:pt>
    <dgm:pt modelId="{F4244317-C263-48B8-AA97-D29F8945CC03}" type="pres">
      <dgm:prSet presAssocID="{D93390E3-3C1E-4210-8AB2-2ED11BCF87CC}" presName="BalanceSpacing" presStyleCnt="0"/>
      <dgm:spPr/>
    </dgm:pt>
    <dgm:pt modelId="{0A8EEE14-5634-4D35-9655-A62CDEEED178}" type="pres">
      <dgm:prSet presAssocID="{D93390E3-3C1E-4210-8AB2-2ED11BCF87CC}" presName="BalanceSpacing1" presStyleCnt="0"/>
      <dgm:spPr/>
    </dgm:pt>
    <dgm:pt modelId="{242BD9AD-619B-4135-AF88-582A0D98BB3D}" type="pres">
      <dgm:prSet presAssocID="{A01A97C7-1FD8-45BF-B292-D33E20F378A5}" presName="Accent1Text" presStyleLbl="node1" presStyleIdx="3" presStyleCnt="6" custScaleX="131273" custScaleY="127071" custLinFactNeighborX="20644" custLinFactNeighborY="-34054"/>
      <dgm:spPr/>
    </dgm:pt>
    <dgm:pt modelId="{473484C4-B642-4BCE-8589-7B5097FE453C}" type="pres">
      <dgm:prSet presAssocID="{A01A97C7-1FD8-45BF-B292-D33E20F378A5}" presName="spaceBetweenRectangles" presStyleCnt="0"/>
      <dgm:spPr/>
    </dgm:pt>
    <dgm:pt modelId="{5252F1AD-6F33-40CC-A2DE-A837F43563B1}" type="pres">
      <dgm:prSet presAssocID="{F8BE8C89-78EB-4524-AA0A-F9A558A4A3F5}" presName="composite" presStyleCnt="0"/>
      <dgm:spPr/>
    </dgm:pt>
    <dgm:pt modelId="{A5BA8A0D-352A-48D0-A90E-F3CF97362CF2}" type="pres">
      <dgm:prSet presAssocID="{F8BE8C89-78EB-4524-AA0A-F9A558A4A3F5}" presName="Parent1" presStyleLbl="node1" presStyleIdx="4" presStyleCnt="6" custLinFactNeighborX="10515" custLinFactNeighborY="-1307">
        <dgm:presLayoutVars>
          <dgm:chMax val="1"/>
          <dgm:chPref val="1"/>
          <dgm:bulletEnabled val="1"/>
        </dgm:presLayoutVars>
      </dgm:prSet>
      <dgm:spPr/>
    </dgm:pt>
    <dgm:pt modelId="{EDDECEC3-F091-4B39-B72E-1A04FDC92472}" type="pres">
      <dgm:prSet presAssocID="{F8BE8C89-78EB-4524-AA0A-F9A558A4A3F5}" presName="Childtext1" presStyleLbl="revTx" presStyleIdx="2" presStyleCnt="3">
        <dgm:presLayoutVars>
          <dgm:chMax val="0"/>
          <dgm:chPref val="0"/>
          <dgm:bulletEnabled val="1"/>
        </dgm:presLayoutVars>
      </dgm:prSet>
      <dgm:spPr/>
    </dgm:pt>
    <dgm:pt modelId="{F8EA952D-2D99-48D4-A67C-B495A728425A}" type="pres">
      <dgm:prSet presAssocID="{F8BE8C89-78EB-4524-AA0A-F9A558A4A3F5}" presName="BalanceSpacing" presStyleCnt="0"/>
      <dgm:spPr/>
    </dgm:pt>
    <dgm:pt modelId="{DFA2AC73-53A2-41E1-99EC-2D80BA250AB0}" type="pres">
      <dgm:prSet presAssocID="{F8BE8C89-78EB-4524-AA0A-F9A558A4A3F5}" presName="BalanceSpacing1" presStyleCnt="0"/>
      <dgm:spPr/>
    </dgm:pt>
    <dgm:pt modelId="{1208CA12-5F77-4712-B1BA-2B258455FA3C}" type="pres">
      <dgm:prSet presAssocID="{CDEF9DEF-006D-4421-89D6-B434E4CA7D58}" presName="Accent1Text" presStyleLbl="node1" presStyleIdx="5" presStyleCnt="6" custLinFactNeighborX="-14271" custLinFactNeighborY="-1307"/>
      <dgm:spPr/>
    </dgm:pt>
  </dgm:ptLst>
  <dgm:cxnLst>
    <dgm:cxn modelId="{0457C127-EC8C-4EF1-AFDB-C42DB7A96445}" srcId="{91909E4F-8D22-4C69-9183-0D2E03A079EA}" destId="{E9A5C968-4AB1-4E73-A79E-139CC3200317}" srcOrd="0" destOrd="0" parTransId="{9E8FCF82-AAF1-4C00-874A-32216209108D}" sibTransId="{15C4DBA4-353B-4DB7-9877-7756DD04EF5B}"/>
    <dgm:cxn modelId="{3CB02636-F184-4CC3-8A45-BBC879BDDBE7}" type="presOf" srcId="{D93390E3-3C1E-4210-8AB2-2ED11BCF87CC}" destId="{B3DC4A85-F164-4DF9-B81A-D2339EBC3825}" srcOrd="0" destOrd="0" presId="urn:microsoft.com/office/officeart/2008/layout/AlternatingHexagons"/>
    <dgm:cxn modelId="{C55A3561-E72D-4C67-AE5F-8ADBD94FB5A7}" srcId="{91909E4F-8D22-4C69-9183-0D2E03A079EA}" destId="{D93390E3-3C1E-4210-8AB2-2ED11BCF87CC}" srcOrd="1" destOrd="0" parTransId="{5A934736-346C-427F-AACE-09F6FF2D5A62}" sibTransId="{A01A97C7-1FD8-45BF-B292-D33E20F378A5}"/>
    <dgm:cxn modelId="{2BC67050-AB31-4E97-96BA-1FE80503E9FA}" srcId="{91909E4F-8D22-4C69-9183-0D2E03A079EA}" destId="{F8BE8C89-78EB-4524-AA0A-F9A558A4A3F5}" srcOrd="2" destOrd="0" parTransId="{7EF0DF6B-AD88-4F13-97AF-360C03105103}" sibTransId="{CDEF9DEF-006D-4421-89D6-B434E4CA7D58}"/>
    <dgm:cxn modelId="{9FD0A872-BEC7-41D3-B760-9B32FBDA9819}" type="presOf" srcId="{E9A5C968-4AB1-4E73-A79E-139CC3200317}" destId="{609D8726-8601-4747-A414-DE657DFBA85A}" srcOrd="0" destOrd="0" presId="urn:microsoft.com/office/officeart/2008/layout/AlternatingHexagons"/>
    <dgm:cxn modelId="{AD24BE74-8064-4554-8FEB-0F6BAE662D6A}" type="presOf" srcId="{CDEF9DEF-006D-4421-89D6-B434E4CA7D58}" destId="{1208CA12-5F77-4712-B1BA-2B258455FA3C}" srcOrd="0" destOrd="0" presId="urn:microsoft.com/office/officeart/2008/layout/AlternatingHexagons"/>
    <dgm:cxn modelId="{7FA6519E-2205-4CB3-BB1D-5675FB9DD429}" type="presOf" srcId="{F8BE8C89-78EB-4524-AA0A-F9A558A4A3F5}" destId="{A5BA8A0D-352A-48D0-A90E-F3CF97362CF2}" srcOrd="0" destOrd="0" presId="urn:microsoft.com/office/officeart/2008/layout/AlternatingHexagons"/>
    <dgm:cxn modelId="{D28385CB-23D6-4200-B75A-EB3C7E5287C5}" type="presOf" srcId="{91909E4F-8D22-4C69-9183-0D2E03A079EA}" destId="{A8EE72EE-AB3E-46A9-917B-6E3E23F84E31}" srcOrd="0" destOrd="0" presId="urn:microsoft.com/office/officeart/2008/layout/AlternatingHexagons"/>
    <dgm:cxn modelId="{2B77D8E2-1964-4E00-B013-F338FE15C6A6}" type="presOf" srcId="{15C4DBA4-353B-4DB7-9877-7756DD04EF5B}" destId="{568A12BC-94C5-474B-8E2C-35DC4E99D396}" srcOrd="0" destOrd="0" presId="urn:microsoft.com/office/officeart/2008/layout/AlternatingHexagons"/>
    <dgm:cxn modelId="{71829CF6-17E2-4F39-9E88-46432469EC7C}" type="presOf" srcId="{A01A97C7-1FD8-45BF-B292-D33E20F378A5}" destId="{242BD9AD-619B-4135-AF88-582A0D98BB3D}" srcOrd="0" destOrd="0" presId="urn:microsoft.com/office/officeart/2008/layout/AlternatingHexagons"/>
    <dgm:cxn modelId="{08E45C0D-E9D3-40E3-97F3-3CFF7798C629}" type="presParOf" srcId="{A8EE72EE-AB3E-46A9-917B-6E3E23F84E31}" destId="{B37429EF-4E8B-4178-87F8-444947741A8C}" srcOrd="0" destOrd="0" presId="urn:microsoft.com/office/officeart/2008/layout/AlternatingHexagons"/>
    <dgm:cxn modelId="{01B88F8F-D6FE-4CC2-A13B-D270B10D06CD}" type="presParOf" srcId="{B37429EF-4E8B-4178-87F8-444947741A8C}" destId="{609D8726-8601-4747-A414-DE657DFBA85A}" srcOrd="0" destOrd="0" presId="urn:microsoft.com/office/officeart/2008/layout/AlternatingHexagons"/>
    <dgm:cxn modelId="{81129FFB-6849-4555-8B39-BC4E14BE72E3}" type="presParOf" srcId="{B37429EF-4E8B-4178-87F8-444947741A8C}" destId="{849CB316-CB8A-4286-A771-78A23EC1F9E1}" srcOrd="1" destOrd="0" presId="urn:microsoft.com/office/officeart/2008/layout/AlternatingHexagons"/>
    <dgm:cxn modelId="{70BC395D-B538-4C48-8CBB-353FF6BC60D9}" type="presParOf" srcId="{B37429EF-4E8B-4178-87F8-444947741A8C}" destId="{EB26D92C-35A3-4165-AE43-A7EA174AAF2A}" srcOrd="2" destOrd="0" presId="urn:microsoft.com/office/officeart/2008/layout/AlternatingHexagons"/>
    <dgm:cxn modelId="{BB82E7A9-F6B4-47D4-B609-31F43BD0487D}" type="presParOf" srcId="{B37429EF-4E8B-4178-87F8-444947741A8C}" destId="{978B334A-2484-4BAA-B9EA-4C6C2910E74A}" srcOrd="3" destOrd="0" presId="urn:microsoft.com/office/officeart/2008/layout/AlternatingHexagons"/>
    <dgm:cxn modelId="{5E7385CE-5890-4E21-B34B-0B8D6B62EBBA}" type="presParOf" srcId="{B37429EF-4E8B-4178-87F8-444947741A8C}" destId="{568A12BC-94C5-474B-8E2C-35DC4E99D396}" srcOrd="4" destOrd="0" presId="urn:microsoft.com/office/officeart/2008/layout/AlternatingHexagons"/>
    <dgm:cxn modelId="{D1FBFEF6-CCCA-41CC-9416-DECE541CDE88}" type="presParOf" srcId="{A8EE72EE-AB3E-46A9-917B-6E3E23F84E31}" destId="{4A9F3EF1-7B2E-41C9-B168-6590CCFF6014}" srcOrd="1" destOrd="0" presId="urn:microsoft.com/office/officeart/2008/layout/AlternatingHexagons"/>
    <dgm:cxn modelId="{E7EBE961-5815-4FBB-ABC3-DDDE77008174}" type="presParOf" srcId="{A8EE72EE-AB3E-46A9-917B-6E3E23F84E31}" destId="{34F27DD6-1D15-4902-B752-1164AB0A3842}" srcOrd="2" destOrd="0" presId="urn:microsoft.com/office/officeart/2008/layout/AlternatingHexagons"/>
    <dgm:cxn modelId="{E6D5F5CB-C802-4735-8C7E-1C8C0C044CC2}" type="presParOf" srcId="{34F27DD6-1D15-4902-B752-1164AB0A3842}" destId="{B3DC4A85-F164-4DF9-B81A-D2339EBC3825}" srcOrd="0" destOrd="0" presId="urn:microsoft.com/office/officeart/2008/layout/AlternatingHexagons"/>
    <dgm:cxn modelId="{D707F95A-3105-4762-B8BB-04D1052B2702}" type="presParOf" srcId="{34F27DD6-1D15-4902-B752-1164AB0A3842}" destId="{9B6DA91F-4A25-4E6B-A2F5-437BB46608F8}" srcOrd="1" destOrd="0" presId="urn:microsoft.com/office/officeart/2008/layout/AlternatingHexagons"/>
    <dgm:cxn modelId="{50A280D9-4732-449A-B6A7-409FCD2693CF}" type="presParOf" srcId="{34F27DD6-1D15-4902-B752-1164AB0A3842}" destId="{F4244317-C263-48B8-AA97-D29F8945CC03}" srcOrd="2" destOrd="0" presId="urn:microsoft.com/office/officeart/2008/layout/AlternatingHexagons"/>
    <dgm:cxn modelId="{888C0088-A45E-4D20-86C3-C94816693465}" type="presParOf" srcId="{34F27DD6-1D15-4902-B752-1164AB0A3842}" destId="{0A8EEE14-5634-4D35-9655-A62CDEEED178}" srcOrd="3" destOrd="0" presId="urn:microsoft.com/office/officeart/2008/layout/AlternatingHexagons"/>
    <dgm:cxn modelId="{049B97EC-5C96-4F81-B8FA-C5BA35BD314F}" type="presParOf" srcId="{34F27DD6-1D15-4902-B752-1164AB0A3842}" destId="{242BD9AD-619B-4135-AF88-582A0D98BB3D}" srcOrd="4" destOrd="0" presId="urn:microsoft.com/office/officeart/2008/layout/AlternatingHexagons"/>
    <dgm:cxn modelId="{15E6E568-8288-438F-924A-FB9E70FBC7A0}" type="presParOf" srcId="{A8EE72EE-AB3E-46A9-917B-6E3E23F84E31}" destId="{473484C4-B642-4BCE-8589-7B5097FE453C}" srcOrd="3" destOrd="0" presId="urn:microsoft.com/office/officeart/2008/layout/AlternatingHexagons"/>
    <dgm:cxn modelId="{BE1F5A0C-30C2-441E-9EFC-2E274B6532DF}" type="presParOf" srcId="{A8EE72EE-AB3E-46A9-917B-6E3E23F84E31}" destId="{5252F1AD-6F33-40CC-A2DE-A837F43563B1}" srcOrd="4" destOrd="0" presId="urn:microsoft.com/office/officeart/2008/layout/AlternatingHexagons"/>
    <dgm:cxn modelId="{EEC2FA52-ACF2-4B93-9E30-6D678C5502A8}" type="presParOf" srcId="{5252F1AD-6F33-40CC-A2DE-A837F43563B1}" destId="{A5BA8A0D-352A-48D0-A90E-F3CF97362CF2}" srcOrd="0" destOrd="0" presId="urn:microsoft.com/office/officeart/2008/layout/AlternatingHexagons"/>
    <dgm:cxn modelId="{B125DC76-1CF4-4878-A279-7E56ABDD1DC8}" type="presParOf" srcId="{5252F1AD-6F33-40CC-A2DE-A837F43563B1}" destId="{EDDECEC3-F091-4B39-B72E-1A04FDC92472}" srcOrd="1" destOrd="0" presId="urn:microsoft.com/office/officeart/2008/layout/AlternatingHexagons"/>
    <dgm:cxn modelId="{191C91EF-DCC3-445F-9A9E-FCC052C0A284}" type="presParOf" srcId="{5252F1AD-6F33-40CC-A2DE-A837F43563B1}" destId="{F8EA952D-2D99-48D4-A67C-B495A728425A}" srcOrd="2" destOrd="0" presId="urn:microsoft.com/office/officeart/2008/layout/AlternatingHexagons"/>
    <dgm:cxn modelId="{F6464462-360E-483D-AD6A-252ACB8AFA42}" type="presParOf" srcId="{5252F1AD-6F33-40CC-A2DE-A837F43563B1}" destId="{DFA2AC73-53A2-41E1-99EC-2D80BA250AB0}" srcOrd="3" destOrd="0" presId="urn:microsoft.com/office/officeart/2008/layout/AlternatingHexagons"/>
    <dgm:cxn modelId="{8A468736-523F-4B48-9F59-D1ABD3A59798}" type="presParOf" srcId="{5252F1AD-6F33-40CC-A2DE-A837F43563B1}" destId="{1208CA12-5F77-4712-B1BA-2B258455FA3C}"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BA2AF0-A20C-47BA-8B08-D97AF2B9AA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73405602-B056-4B37-B87F-2D076963A9F3}">
      <dgm:prSet phldrT="[Text]"/>
      <dgm:spPr/>
      <dgm:t>
        <a:bodyPr/>
        <a:lstStyle/>
        <a:p>
          <a:pPr rtl="1"/>
          <a:r>
            <a:rPr lang="en-US" dirty="0"/>
            <a:t>Deal Making</a:t>
          </a:r>
          <a:endParaRPr lang="ar-EG" dirty="0"/>
        </a:p>
      </dgm:t>
    </dgm:pt>
    <dgm:pt modelId="{393D026D-1EF3-4B06-B4E9-AC212FBFB6E3}" type="parTrans" cxnId="{CA0E90C8-36D0-487F-9827-8C1F95EEE436}">
      <dgm:prSet/>
      <dgm:spPr/>
      <dgm:t>
        <a:bodyPr/>
        <a:lstStyle/>
        <a:p>
          <a:pPr rtl="1"/>
          <a:endParaRPr lang="ar-EG"/>
        </a:p>
      </dgm:t>
    </dgm:pt>
    <dgm:pt modelId="{8EDECE23-F479-4727-BC3E-54061A82A832}" type="sibTrans" cxnId="{CA0E90C8-36D0-487F-9827-8C1F95EEE436}">
      <dgm:prSet/>
      <dgm:spPr/>
      <dgm:t>
        <a:bodyPr/>
        <a:lstStyle/>
        <a:p>
          <a:pPr rtl="1"/>
          <a:endParaRPr lang="ar-EG"/>
        </a:p>
      </dgm:t>
    </dgm:pt>
    <dgm:pt modelId="{5AB3FF84-6AA7-4708-B7AF-56416F099E95}">
      <dgm:prSet phldrT="[Text]"/>
      <dgm:spPr/>
      <dgm:t>
        <a:bodyPr/>
        <a:lstStyle/>
        <a:p>
          <a:pPr rtl="0"/>
          <a:r>
            <a:rPr lang="en-US" dirty="0"/>
            <a:t>Purchase of something ( new home, new car…</a:t>
          </a:r>
          <a:r>
            <a:rPr lang="en-US" dirty="0" err="1"/>
            <a:t>etc</a:t>
          </a:r>
          <a:r>
            <a:rPr lang="en-US" dirty="0"/>
            <a:t>)</a:t>
          </a:r>
          <a:endParaRPr lang="ar-EG" dirty="0"/>
        </a:p>
      </dgm:t>
    </dgm:pt>
    <dgm:pt modelId="{03624B9F-CCB6-4AAD-A627-E4D8FF402C44}" type="parTrans" cxnId="{07EBFDA8-0439-4AF2-876D-B3999FE47C48}">
      <dgm:prSet/>
      <dgm:spPr/>
      <dgm:t>
        <a:bodyPr/>
        <a:lstStyle/>
        <a:p>
          <a:pPr rtl="1"/>
          <a:endParaRPr lang="ar-EG"/>
        </a:p>
      </dgm:t>
    </dgm:pt>
    <dgm:pt modelId="{F1F52AF5-F3F5-4D5D-BE25-B9186D26A95B}" type="sibTrans" cxnId="{07EBFDA8-0439-4AF2-876D-B3999FE47C48}">
      <dgm:prSet/>
      <dgm:spPr/>
      <dgm:t>
        <a:bodyPr/>
        <a:lstStyle/>
        <a:p>
          <a:pPr rtl="1"/>
          <a:endParaRPr lang="ar-EG"/>
        </a:p>
      </dgm:t>
    </dgm:pt>
    <dgm:pt modelId="{82EDA5C3-ECA9-425F-ABF0-C7776AAF2F7A}">
      <dgm:prSet phldrT="[Text]"/>
      <dgm:spPr/>
      <dgm:t>
        <a:bodyPr/>
        <a:lstStyle/>
        <a:p>
          <a:pPr rtl="0"/>
          <a:r>
            <a:rPr lang="en-US" dirty="0"/>
            <a:t>Decision Making</a:t>
          </a:r>
          <a:endParaRPr lang="ar-EG" dirty="0"/>
        </a:p>
      </dgm:t>
    </dgm:pt>
    <dgm:pt modelId="{C46989A2-164F-4AF0-8E19-DA6588B354AD}" type="parTrans" cxnId="{30752035-5806-4765-81BB-A1DDD6DAFDB3}">
      <dgm:prSet/>
      <dgm:spPr/>
      <dgm:t>
        <a:bodyPr/>
        <a:lstStyle/>
        <a:p>
          <a:pPr rtl="1"/>
          <a:endParaRPr lang="ar-EG"/>
        </a:p>
      </dgm:t>
    </dgm:pt>
    <dgm:pt modelId="{598AA5A7-087E-4D59-89D9-CC75605E7C97}" type="sibTrans" cxnId="{30752035-5806-4765-81BB-A1DDD6DAFDB3}">
      <dgm:prSet/>
      <dgm:spPr/>
      <dgm:t>
        <a:bodyPr/>
        <a:lstStyle/>
        <a:p>
          <a:pPr rtl="1"/>
          <a:endParaRPr lang="ar-EG"/>
        </a:p>
      </dgm:t>
    </dgm:pt>
    <dgm:pt modelId="{0549CABA-3997-4C9E-8C15-D2531B289220}">
      <dgm:prSet phldrT="[Text]"/>
      <dgm:spPr/>
      <dgm:t>
        <a:bodyPr/>
        <a:lstStyle/>
        <a:p>
          <a:pPr rtl="0"/>
          <a:r>
            <a:rPr lang="en-US" dirty="0"/>
            <a:t>Parties in a zoning case </a:t>
          </a:r>
          <a:endParaRPr lang="ar-EG" dirty="0"/>
        </a:p>
      </dgm:t>
    </dgm:pt>
    <dgm:pt modelId="{BD46FF6C-7349-4416-8AEC-D961D9F54638}" type="parTrans" cxnId="{AB43EA4C-A578-4A56-8B97-2B121C11F272}">
      <dgm:prSet/>
      <dgm:spPr/>
      <dgm:t>
        <a:bodyPr/>
        <a:lstStyle/>
        <a:p>
          <a:pPr rtl="1"/>
          <a:endParaRPr lang="ar-EG"/>
        </a:p>
      </dgm:t>
    </dgm:pt>
    <dgm:pt modelId="{BEF49179-8079-4B1A-A97C-D55119854992}" type="sibTrans" cxnId="{AB43EA4C-A578-4A56-8B97-2B121C11F272}">
      <dgm:prSet/>
      <dgm:spPr/>
      <dgm:t>
        <a:bodyPr/>
        <a:lstStyle/>
        <a:p>
          <a:pPr rtl="1"/>
          <a:endParaRPr lang="ar-EG"/>
        </a:p>
      </dgm:t>
    </dgm:pt>
    <dgm:pt modelId="{49C92D9F-A6E6-46BA-AB84-817A5C701BFF}">
      <dgm:prSet phldrT="[Text]"/>
      <dgm:spPr/>
      <dgm:t>
        <a:bodyPr/>
        <a:lstStyle/>
        <a:p>
          <a:pPr rtl="1"/>
          <a:r>
            <a:rPr lang="en-US" dirty="0"/>
            <a:t>Dispute resolution</a:t>
          </a:r>
          <a:endParaRPr lang="ar-EG" dirty="0"/>
        </a:p>
      </dgm:t>
    </dgm:pt>
    <dgm:pt modelId="{32E344D5-E60F-4885-BE0A-AE8676C81B7E}" type="parTrans" cxnId="{5F0F6CE7-C72C-45E4-8954-89D2A35E37D0}">
      <dgm:prSet/>
      <dgm:spPr/>
      <dgm:t>
        <a:bodyPr/>
        <a:lstStyle/>
        <a:p>
          <a:pPr rtl="1"/>
          <a:endParaRPr lang="ar-EG"/>
        </a:p>
      </dgm:t>
    </dgm:pt>
    <dgm:pt modelId="{8B74B420-55BF-49C2-A63F-FA0CC5C44A46}" type="sibTrans" cxnId="{5F0F6CE7-C72C-45E4-8954-89D2A35E37D0}">
      <dgm:prSet/>
      <dgm:spPr/>
      <dgm:t>
        <a:bodyPr/>
        <a:lstStyle/>
        <a:p>
          <a:pPr rtl="1"/>
          <a:endParaRPr lang="ar-EG"/>
        </a:p>
      </dgm:t>
    </dgm:pt>
    <dgm:pt modelId="{B45F7DD9-5AA2-474D-B324-26A98BCBB292}">
      <dgm:prSet phldrT="[Text]"/>
      <dgm:spPr/>
      <dgm:t>
        <a:bodyPr/>
        <a:lstStyle/>
        <a:p>
          <a:pPr rtl="0"/>
          <a:r>
            <a:rPr lang="en-US" dirty="0"/>
            <a:t>Litigation over property rights </a:t>
          </a:r>
          <a:endParaRPr lang="ar-EG" dirty="0"/>
        </a:p>
      </dgm:t>
    </dgm:pt>
    <dgm:pt modelId="{7ED2097C-0BFC-4894-AB81-1B461606A682}" type="parTrans" cxnId="{C9E1E8CC-EC4C-469A-8DC5-C72323C85455}">
      <dgm:prSet/>
      <dgm:spPr/>
      <dgm:t>
        <a:bodyPr/>
        <a:lstStyle/>
        <a:p>
          <a:pPr rtl="1"/>
          <a:endParaRPr lang="ar-EG"/>
        </a:p>
      </dgm:t>
    </dgm:pt>
    <dgm:pt modelId="{B68C4EE7-87C1-4A9A-A0A7-CD1271FC19E6}" type="sibTrans" cxnId="{C9E1E8CC-EC4C-469A-8DC5-C72323C85455}">
      <dgm:prSet/>
      <dgm:spPr/>
      <dgm:t>
        <a:bodyPr/>
        <a:lstStyle/>
        <a:p>
          <a:pPr rtl="1"/>
          <a:endParaRPr lang="ar-EG"/>
        </a:p>
      </dgm:t>
    </dgm:pt>
    <dgm:pt modelId="{639452BF-FD6D-43A4-96E2-5141EE820776}" type="pres">
      <dgm:prSet presAssocID="{70BA2AF0-A20C-47BA-8B08-D97AF2B9AA00}" presName="Name0" presStyleCnt="0">
        <dgm:presLayoutVars>
          <dgm:dir/>
          <dgm:animLvl val="lvl"/>
          <dgm:resizeHandles val="exact"/>
        </dgm:presLayoutVars>
      </dgm:prSet>
      <dgm:spPr/>
    </dgm:pt>
    <dgm:pt modelId="{89095DC0-F25B-47F1-ACA5-3CF7CC6AC3E1}" type="pres">
      <dgm:prSet presAssocID="{73405602-B056-4B37-B87F-2D076963A9F3}" presName="linNode" presStyleCnt="0"/>
      <dgm:spPr/>
    </dgm:pt>
    <dgm:pt modelId="{D9C8ED76-F3D1-4D3C-A68E-F8562AE10457}" type="pres">
      <dgm:prSet presAssocID="{73405602-B056-4B37-B87F-2D076963A9F3}" presName="parentText" presStyleLbl="node1" presStyleIdx="0" presStyleCnt="3">
        <dgm:presLayoutVars>
          <dgm:chMax val="1"/>
          <dgm:bulletEnabled val="1"/>
        </dgm:presLayoutVars>
      </dgm:prSet>
      <dgm:spPr/>
    </dgm:pt>
    <dgm:pt modelId="{4D1A18D2-ADB3-4208-9DCE-7AD7C74C9163}" type="pres">
      <dgm:prSet presAssocID="{73405602-B056-4B37-B87F-2D076963A9F3}" presName="descendantText" presStyleLbl="alignAccFollowNode1" presStyleIdx="0" presStyleCnt="3">
        <dgm:presLayoutVars>
          <dgm:bulletEnabled val="1"/>
        </dgm:presLayoutVars>
      </dgm:prSet>
      <dgm:spPr/>
    </dgm:pt>
    <dgm:pt modelId="{C989971B-A7E4-4857-85E2-0A029AFA6D8D}" type="pres">
      <dgm:prSet presAssocID="{8EDECE23-F479-4727-BC3E-54061A82A832}" presName="sp" presStyleCnt="0"/>
      <dgm:spPr/>
    </dgm:pt>
    <dgm:pt modelId="{12A49B45-125C-4E3E-93BE-9E202A02E0E2}" type="pres">
      <dgm:prSet presAssocID="{82EDA5C3-ECA9-425F-ABF0-C7776AAF2F7A}" presName="linNode" presStyleCnt="0"/>
      <dgm:spPr/>
    </dgm:pt>
    <dgm:pt modelId="{FDCBDFD8-2F4B-4170-BACE-A105A7FC92CF}" type="pres">
      <dgm:prSet presAssocID="{82EDA5C3-ECA9-425F-ABF0-C7776AAF2F7A}" presName="parentText" presStyleLbl="node1" presStyleIdx="1" presStyleCnt="3">
        <dgm:presLayoutVars>
          <dgm:chMax val="1"/>
          <dgm:bulletEnabled val="1"/>
        </dgm:presLayoutVars>
      </dgm:prSet>
      <dgm:spPr/>
    </dgm:pt>
    <dgm:pt modelId="{D4417DE7-B73C-41AC-8ACD-1E2302C20D4A}" type="pres">
      <dgm:prSet presAssocID="{82EDA5C3-ECA9-425F-ABF0-C7776AAF2F7A}" presName="descendantText" presStyleLbl="alignAccFollowNode1" presStyleIdx="1" presStyleCnt="3">
        <dgm:presLayoutVars>
          <dgm:bulletEnabled val="1"/>
        </dgm:presLayoutVars>
      </dgm:prSet>
      <dgm:spPr/>
    </dgm:pt>
    <dgm:pt modelId="{711A984A-0493-43AB-A4A8-83ED4F896F12}" type="pres">
      <dgm:prSet presAssocID="{598AA5A7-087E-4D59-89D9-CC75605E7C97}" presName="sp" presStyleCnt="0"/>
      <dgm:spPr/>
    </dgm:pt>
    <dgm:pt modelId="{ECD9B35B-5F7F-42AE-BE60-81F6AE2225E3}" type="pres">
      <dgm:prSet presAssocID="{49C92D9F-A6E6-46BA-AB84-817A5C701BFF}" presName="linNode" presStyleCnt="0"/>
      <dgm:spPr/>
    </dgm:pt>
    <dgm:pt modelId="{15A01075-45FB-4120-AC69-4B0B587D4D6C}" type="pres">
      <dgm:prSet presAssocID="{49C92D9F-A6E6-46BA-AB84-817A5C701BFF}" presName="parentText" presStyleLbl="node1" presStyleIdx="2" presStyleCnt="3">
        <dgm:presLayoutVars>
          <dgm:chMax val="1"/>
          <dgm:bulletEnabled val="1"/>
        </dgm:presLayoutVars>
      </dgm:prSet>
      <dgm:spPr/>
    </dgm:pt>
    <dgm:pt modelId="{462B1A3D-1410-41D6-9C3E-520B9828003C}" type="pres">
      <dgm:prSet presAssocID="{49C92D9F-A6E6-46BA-AB84-817A5C701BFF}" presName="descendantText" presStyleLbl="alignAccFollowNode1" presStyleIdx="2" presStyleCnt="3">
        <dgm:presLayoutVars>
          <dgm:bulletEnabled val="1"/>
        </dgm:presLayoutVars>
      </dgm:prSet>
      <dgm:spPr/>
    </dgm:pt>
  </dgm:ptLst>
  <dgm:cxnLst>
    <dgm:cxn modelId="{9287CA02-05AE-4E13-A089-24D66EC8AEA6}" type="presOf" srcId="{82EDA5C3-ECA9-425F-ABF0-C7776AAF2F7A}" destId="{FDCBDFD8-2F4B-4170-BACE-A105A7FC92CF}" srcOrd="0" destOrd="0" presId="urn:microsoft.com/office/officeart/2005/8/layout/vList5"/>
    <dgm:cxn modelId="{18165905-A6EB-4892-94B1-7973DEA6918E}" type="presOf" srcId="{70BA2AF0-A20C-47BA-8B08-D97AF2B9AA00}" destId="{639452BF-FD6D-43A4-96E2-5141EE820776}" srcOrd="0" destOrd="0" presId="urn:microsoft.com/office/officeart/2005/8/layout/vList5"/>
    <dgm:cxn modelId="{30752035-5806-4765-81BB-A1DDD6DAFDB3}" srcId="{70BA2AF0-A20C-47BA-8B08-D97AF2B9AA00}" destId="{82EDA5C3-ECA9-425F-ABF0-C7776AAF2F7A}" srcOrd="1" destOrd="0" parTransId="{C46989A2-164F-4AF0-8E19-DA6588B354AD}" sibTransId="{598AA5A7-087E-4D59-89D9-CC75605E7C97}"/>
    <dgm:cxn modelId="{B3AA2543-7D6A-45FC-AC1F-76B33F711424}" type="presOf" srcId="{5AB3FF84-6AA7-4708-B7AF-56416F099E95}" destId="{4D1A18D2-ADB3-4208-9DCE-7AD7C74C9163}" srcOrd="0" destOrd="0" presId="urn:microsoft.com/office/officeart/2005/8/layout/vList5"/>
    <dgm:cxn modelId="{AB43EA4C-A578-4A56-8B97-2B121C11F272}" srcId="{82EDA5C3-ECA9-425F-ABF0-C7776AAF2F7A}" destId="{0549CABA-3997-4C9E-8C15-D2531B289220}" srcOrd="0" destOrd="0" parTransId="{BD46FF6C-7349-4416-8AEC-D961D9F54638}" sibTransId="{BEF49179-8079-4B1A-A97C-D55119854992}"/>
    <dgm:cxn modelId="{8B4D5A79-AF8C-46FA-98AC-0B2384BCE8FE}" type="presOf" srcId="{49C92D9F-A6E6-46BA-AB84-817A5C701BFF}" destId="{15A01075-45FB-4120-AC69-4B0B587D4D6C}" srcOrd="0" destOrd="0" presId="urn:microsoft.com/office/officeart/2005/8/layout/vList5"/>
    <dgm:cxn modelId="{2343CF9F-DC8D-4D0A-B9A5-25AE8C6C2A48}" type="presOf" srcId="{73405602-B056-4B37-B87F-2D076963A9F3}" destId="{D9C8ED76-F3D1-4D3C-A68E-F8562AE10457}" srcOrd="0" destOrd="0" presId="urn:microsoft.com/office/officeart/2005/8/layout/vList5"/>
    <dgm:cxn modelId="{0F2E01A8-FAEF-4238-AA0F-5451F68CAB97}" type="presOf" srcId="{B45F7DD9-5AA2-474D-B324-26A98BCBB292}" destId="{462B1A3D-1410-41D6-9C3E-520B9828003C}" srcOrd="0" destOrd="0" presId="urn:microsoft.com/office/officeart/2005/8/layout/vList5"/>
    <dgm:cxn modelId="{07EBFDA8-0439-4AF2-876D-B3999FE47C48}" srcId="{73405602-B056-4B37-B87F-2D076963A9F3}" destId="{5AB3FF84-6AA7-4708-B7AF-56416F099E95}" srcOrd="0" destOrd="0" parTransId="{03624B9F-CCB6-4AAD-A627-E4D8FF402C44}" sibTransId="{F1F52AF5-F3F5-4D5D-BE25-B9186D26A95B}"/>
    <dgm:cxn modelId="{CA0E90C8-36D0-487F-9827-8C1F95EEE436}" srcId="{70BA2AF0-A20C-47BA-8B08-D97AF2B9AA00}" destId="{73405602-B056-4B37-B87F-2D076963A9F3}" srcOrd="0" destOrd="0" parTransId="{393D026D-1EF3-4B06-B4E9-AC212FBFB6E3}" sibTransId="{8EDECE23-F479-4727-BC3E-54061A82A832}"/>
    <dgm:cxn modelId="{C74E5CCB-F295-4024-B86E-CD7FA6F8247E}" type="presOf" srcId="{0549CABA-3997-4C9E-8C15-D2531B289220}" destId="{D4417DE7-B73C-41AC-8ACD-1E2302C20D4A}" srcOrd="0" destOrd="0" presId="urn:microsoft.com/office/officeart/2005/8/layout/vList5"/>
    <dgm:cxn modelId="{C9E1E8CC-EC4C-469A-8DC5-C72323C85455}" srcId="{49C92D9F-A6E6-46BA-AB84-817A5C701BFF}" destId="{B45F7DD9-5AA2-474D-B324-26A98BCBB292}" srcOrd="0" destOrd="0" parTransId="{7ED2097C-0BFC-4894-AB81-1B461606A682}" sibTransId="{B68C4EE7-87C1-4A9A-A0A7-CD1271FC19E6}"/>
    <dgm:cxn modelId="{5F0F6CE7-C72C-45E4-8954-89D2A35E37D0}" srcId="{70BA2AF0-A20C-47BA-8B08-D97AF2B9AA00}" destId="{49C92D9F-A6E6-46BA-AB84-817A5C701BFF}" srcOrd="2" destOrd="0" parTransId="{32E344D5-E60F-4885-BE0A-AE8676C81B7E}" sibTransId="{8B74B420-55BF-49C2-A63F-FA0CC5C44A46}"/>
    <dgm:cxn modelId="{C6652E2A-7F19-4339-ADE1-FD72A2475622}" type="presParOf" srcId="{639452BF-FD6D-43A4-96E2-5141EE820776}" destId="{89095DC0-F25B-47F1-ACA5-3CF7CC6AC3E1}" srcOrd="0" destOrd="0" presId="urn:microsoft.com/office/officeart/2005/8/layout/vList5"/>
    <dgm:cxn modelId="{5B51471A-83EA-40B1-A42C-C2A979CA0AE3}" type="presParOf" srcId="{89095DC0-F25B-47F1-ACA5-3CF7CC6AC3E1}" destId="{D9C8ED76-F3D1-4D3C-A68E-F8562AE10457}" srcOrd="0" destOrd="0" presId="urn:microsoft.com/office/officeart/2005/8/layout/vList5"/>
    <dgm:cxn modelId="{E4DC6F8F-1544-44CA-9ADB-C794D1B9E92C}" type="presParOf" srcId="{89095DC0-F25B-47F1-ACA5-3CF7CC6AC3E1}" destId="{4D1A18D2-ADB3-4208-9DCE-7AD7C74C9163}" srcOrd="1" destOrd="0" presId="urn:microsoft.com/office/officeart/2005/8/layout/vList5"/>
    <dgm:cxn modelId="{74A5A8C4-98E6-49C6-BB19-F5CA5A77F5AD}" type="presParOf" srcId="{639452BF-FD6D-43A4-96E2-5141EE820776}" destId="{C989971B-A7E4-4857-85E2-0A029AFA6D8D}" srcOrd="1" destOrd="0" presId="urn:microsoft.com/office/officeart/2005/8/layout/vList5"/>
    <dgm:cxn modelId="{FBB4D4AF-21D4-4C02-AF03-416464D5C110}" type="presParOf" srcId="{639452BF-FD6D-43A4-96E2-5141EE820776}" destId="{12A49B45-125C-4E3E-93BE-9E202A02E0E2}" srcOrd="2" destOrd="0" presId="urn:microsoft.com/office/officeart/2005/8/layout/vList5"/>
    <dgm:cxn modelId="{E26A7E57-7CD9-43B6-9DC7-BEB451ADD2BC}" type="presParOf" srcId="{12A49B45-125C-4E3E-93BE-9E202A02E0E2}" destId="{FDCBDFD8-2F4B-4170-BACE-A105A7FC92CF}" srcOrd="0" destOrd="0" presId="urn:microsoft.com/office/officeart/2005/8/layout/vList5"/>
    <dgm:cxn modelId="{FE5EC01A-D324-4C07-9FE9-CEBDA4D0EDD9}" type="presParOf" srcId="{12A49B45-125C-4E3E-93BE-9E202A02E0E2}" destId="{D4417DE7-B73C-41AC-8ACD-1E2302C20D4A}" srcOrd="1" destOrd="0" presId="urn:microsoft.com/office/officeart/2005/8/layout/vList5"/>
    <dgm:cxn modelId="{82940D3D-DEA3-4ED6-B666-F8638437CF50}" type="presParOf" srcId="{639452BF-FD6D-43A4-96E2-5141EE820776}" destId="{711A984A-0493-43AB-A4A8-83ED4F896F12}" srcOrd="3" destOrd="0" presId="urn:microsoft.com/office/officeart/2005/8/layout/vList5"/>
    <dgm:cxn modelId="{8D167F30-6D94-4DDF-AE66-B328F418ABA0}" type="presParOf" srcId="{639452BF-FD6D-43A4-96E2-5141EE820776}" destId="{ECD9B35B-5F7F-42AE-BE60-81F6AE2225E3}" srcOrd="4" destOrd="0" presId="urn:microsoft.com/office/officeart/2005/8/layout/vList5"/>
    <dgm:cxn modelId="{13D29313-EC0F-4607-95EE-869001B25500}" type="presParOf" srcId="{ECD9B35B-5F7F-42AE-BE60-81F6AE2225E3}" destId="{15A01075-45FB-4120-AC69-4B0B587D4D6C}" srcOrd="0" destOrd="0" presId="urn:microsoft.com/office/officeart/2005/8/layout/vList5"/>
    <dgm:cxn modelId="{8BA12362-ECD3-4258-8FD1-0FB54130B713}" type="presParOf" srcId="{ECD9B35B-5F7F-42AE-BE60-81F6AE2225E3}" destId="{462B1A3D-1410-41D6-9C3E-520B9828003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Finding mutually beneficial solutions</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help parties find solutions that benefit everyone involved, leading to more harmonious relationships and improved outcomes</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Enhancing communication skills</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Through negotiation, individuals can improve their communication skills, including active listening, persuasion, and conflict resolution.</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Resolving conflicts: </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help resolve disputes by finding common ground and reducing tension between parties.</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Successful negotiation can establish strong relationships built on trust, respect, and mutual understanding.</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Building relationships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D529DA00-862D-4F15-98A5-6D9381672939}" type="presOf" srcId="{6E58157B-0954-4A78-8F2B-02BDE8F83594}" destId="{72CACBF7-3AA1-4141-9837-9244E15AB947}"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4789CE17-4D71-483D-86FA-DA4883831195}" type="presOf" srcId="{7997A9C6-5898-4AE7-B8E8-86C49476C3A2}" destId="{A97AAA42-F2C6-4785-B70B-0086D5852FFE}" srcOrd="0" destOrd="0" presId="urn:microsoft.com/office/officeart/2005/8/layout/vList5"/>
    <dgm:cxn modelId="{00F35C1C-492A-46AA-BEDD-EC74D090CE29}" type="presOf" srcId="{E759DBBD-071A-4624-83B7-35C2875A9ABE}" destId="{B3C34B8A-4610-4F15-BBC1-EFA0E4BF0DFB}" srcOrd="0" destOrd="0" presId="urn:microsoft.com/office/officeart/2005/8/layout/vList5"/>
    <dgm:cxn modelId="{1FA67420-4AF3-4A16-802A-46DFA31BF625}" srcId="{C731B7FF-CFD1-442A-8C2D-51ED93CB2790}" destId="{6E58157B-0954-4A78-8F2B-02BDE8F83594}" srcOrd="0" destOrd="0" parTransId="{25641D1A-2A49-4111-9F20-915340DA7EB5}" sibTransId="{63199402-A3E9-426A-8103-CD4A2B87FC6F}"/>
    <dgm:cxn modelId="{92E43F24-681B-4076-A84A-8F42077A1215}" type="presOf" srcId="{EA9AFAC2-6384-4468-92D3-7325E3D8F813}" destId="{AE45A5D0-7905-435D-80B2-65FF094511EF}" srcOrd="0" destOrd="0" presId="urn:microsoft.com/office/officeart/2005/8/layout/vList5"/>
    <dgm:cxn modelId="{97513D29-CF6C-4DB0-AD0E-EFC83595DA39}" type="presOf" srcId="{544AD8E7-1509-487D-93B6-20B12CC2CE30}" destId="{53362AE3-2791-4652-9D38-E02475441A8E}" srcOrd="0" destOrd="0" presId="urn:microsoft.com/office/officeart/2005/8/layout/vList5"/>
    <dgm:cxn modelId="{2DF4DB2B-FBB8-463E-8757-B4CD960181BF}" type="presOf" srcId="{4A90AAE0-9826-403C-BAA8-30BEEFE64FBE}" destId="{24659CB7-FD66-4A88-A7D5-441A66E3319F}"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D1301949-5722-480D-84D6-F62705C2875F}" srcId="{4A90AAE0-9826-403C-BAA8-30BEEFE64FBE}" destId="{A6C31B4D-FB46-4729-A2F7-AE532E2E11E5}" srcOrd="0" destOrd="0" parTransId="{163CC4A9-EE5D-4EC3-87DF-0417A3EC67DE}" sibTransId="{74054521-4C93-4B23-A0DB-A86D944B3201}"/>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11E5499D-5A09-4947-A899-33B5137B0A72}" type="presOf" srcId="{A6C31B4D-FB46-4729-A2F7-AE532E2E11E5}" destId="{F318D983-CD8C-47A2-9CC4-F2897B53444A}"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95298CB4-BC3B-4D5C-AC72-D425F548B72C}" type="presOf" srcId="{C731B7FF-CFD1-442A-8C2D-51ED93CB2790}" destId="{000544A6-54E5-443B-8ABF-D4F7D940A3F4}"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5C113DD8-1A12-4E37-8636-18F836B778C1}" type="presOf" srcId="{EE9075D6-31AA-4BCE-ADCC-C8918B49DF29}" destId="{EDA4BAF3-52FD-45FE-9263-61F6C58E3DDC}" srcOrd="0" destOrd="0" presId="urn:microsoft.com/office/officeart/2005/8/layout/vList5"/>
    <dgm:cxn modelId="{5575E803-448A-45D8-B83E-6B6A0EBC935A}" type="presParOf" srcId="{A97AAA42-F2C6-4785-B70B-0086D5852FFE}" destId="{01F915B9-AE46-4AB8-B344-2CF544E5AFC0}" srcOrd="0" destOrd="0" presId="urn:microsoft.com/office/officeart/2005/8/layout/vList5"/>
    <dgm:cxn modelId="{6DFDC7F0-7767-4AB2-8D9F-27504F65D9A4}" type="presParOf" srcId="{01F915B9-AE46-4AB8-B344-2CF544E5AFC0}" destId="{B3C34B8A-4610-4F15-BBC1-EFA0E4BF0DFB}" srcOrd="0" destOrd="0" presId="urn:microsoft.com/office/officeart/2005/8/layout/vList5"/>
    <dgm:cxn modelId="{F0102758-E51D-4A6F-AB4A-A3DCADE46E95}" type="presParOf" srcId="{01F915B9-AE46-4AB8-B344-2CF544E5AFC0}" destId="{53362AE3-2791-4652-9D38-E02475441A8E}" srcOrd="1" destOrd="0" presId="urn:microsoft.com/office/officeart/2005/8/layout/vList5"/>
    <dgm:cxn modelId="{DB925A1E-46F9-4142-AEB2-BFC699184569}" type="presParOf" srcId="{A97AAA42-F2C6-4785-B70B-0086D5852FFE}" destId="{B3BB0B1C-FE13-4486-8CDE-5F6E4E13D347}" srcOrd="1" destOrd="0" presId="urn:microsoft.com/office/officeart/2005/8/layout/vList5"/>
    <dgm:cxn modelId="{F398ABBB-0675-4EA3-B471-B2F38F9605E6}" type="presParOf" srcId="{A97AAA42-F2C6-4785-B70B-0086D5852FFE}" destId="{8D39BEBE-44C8-4F1E-B47D-A8F01CE7A0DA}" srcOrd="2" destOrd="0" presId="urn:microsoft.com/office/officeart/2005/8/layout/vList5"/>
    <dgm:cxn modelId="{873DFC38-61FF-42B1-8520-355F8A35B1CC}" type="presParOf" srcId="{8D39BEBE-44C8-4F1E-B47D-A8F01CE7A0DA}" destId="{AE45A5D0-7905-435D-80B2-65FF094511EF}" srcOrd="0" destOrd="0" presId="urn:microsoft.com/office/officeart/2005/8/layout/vList5"/>
    <dgm:cxn modelId="{CB43AFFE-4D86-4AD0-8CC3-C7F55CED62C5}" type="presParOf" srcId="{8D39BEBE-44C8-4F1E-B47D-A8F01CE7A0DA}" destId="{EDA4BAF3-52FD-45FE-9263-61F6C58E3DDC}" srcOrd="1" destOrd="0" presId="urn:microsoft.com/office/officeart/2005/8/layout/vList5"/>
    <dgm:cxn modelId="{9793C443-BD89-4834-B626-A7C642066937}" type="presParOf" srcId="{A97AAA42-F2C6-4785-B70B-0086D5852FFE}" destId="{82F96942-A43B-448A-8441-10210F3334F9}" srcOrd="3" destOrd="0" presId="urn:microsoft.com/office/officeart/2005/8/layout/vList5"/>
    <dgm:cxn modelId="{BC5991F1-FFED-4A32-AA37-830B91382DE8}" type="presParOf" srcId="{A97AAA42-F2C6-4785-B70B-0086D5852FFE}" destId="{3310DF1E-08AF-46DC-9959-E703CE71327E}" srcOrd="4" destOrd="0" presId="urn:microsoft.com/office/officeart/2005/8/layout/vList5"/>
    <dgm:cxn modelId="{536EC5B9-6E86-494E-A23B-F0A06AFD69F6}" type="presParOf" srcId="{3310DF1E-08AF-46DC-9959-E703CE71327E}" destId="{24659CB7-FD66-4A88-A7D5-441A66E3319F}" srcOrd="0" destOrd="0" presId="urn:microsoft.com/office/officeart/2005/8/layout/vList5"/>
    <dgm:cxn modelId="{D28E1210-DE0F-4EA4-9852-AF2636EBFD1F}" type="presParOf" srcId="{3310DF1E-08AF-46DC-9959-E703CE71327E}" destId="{F318D983-CD8C-47A2-9CC4-F2897B53444A}" srcOrd="1" destOrd="0" presId="urn:microsoft.com/office/officeart/2005/8/layout/vList5"/>
    <dgm:cxn modelId="{DC2FE303-E5ED-4E56-976B-BAB4514B85A4}" type="presParOf" srcId="{A97AAA42-F2C6-4785-B70B-0086D5852FFE}" destId="{AC51740F-5533-4FC6-AE43-1FD5F81C48D4}" srcOrd="5" destOrd="0" presId="urn:microsoft.com/office/officeart/2005/8/layout/vList5"/>
    <dgm:cxn modelId="{DCBBAB00-A82B-4EB2-A41E-7A59FCA01A50}" type="presParOf" srcId="{A97AAA42-F2C6-4785-B70B-0086D5852FFE}" destId="{26048183-6E22-485E-892C-E64809757F53}" srcOrd="6" destOrd="0" presId="urn:microsoft.com/office/officeart/2005/8/layout/vList5"/>
    <dgm:cxn modelId="{70FB7E8E-DFF8-4782-A7E0-B2FFFE98473F}" type="presParOf" srcId="{26048183-6E22-485E-892C-E64809757F53}" destId="{000544A6-54E5-443B-8ABF-D4F7D940A3F4}" srcOrd="0" destOrd="0" presId="urn:microsoft.com/office/officeart/2005/8/layout/vList5"/>
    <dgm:cxn modelId="{CDBBDF3C-97FA-41ED-9DF7-CD93A80F6CD2}"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Time-consuming</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be a time-consuming process, as it requires both parties to communicate effectively, listen to each other, and find common ground.</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Risk of failure</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Negotiation can fail if parties cannot find common ground or if one party is unwilling to compromise, leading to a breakdown in communication and further conflicts.</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Power imbalance</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be unfair if one party holds more power than the other, leading to an unequal outcome that favors the stronger party.</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Negotiation can be emotionally stressful, especially if parties have a history of conflict or if the negotiation involves high-stakes decisions</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Emotional stress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6026FA05-0CCD-4A4B-8140-4322855392F9}" type="presOf" srcId="{E759DBBD-071A-4624-83B7-35C2875A9ABE}" destId="{B3C34B8A-4610-4F15-BBC1-EFA0E4BF0DFB}"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1FA67420-4AF3-4A16-802A-46DFA31BF625}" srcId="{C731B7FF-CFD1-442A-8C2D-51ED93CB2790}" destId="{6E58157B-0954-4A78-8F2B-02BDE8F83594}" srcOrd="0" destOrd="0" parTransId="{25641D1A-2A49-4111-9F20-915340DA7EB5}" sibTransId="{63199402-A3E9-426A-8103-CD4A2B87FC6F}"/>
    <dgm:cxn modelId="{BB25EF2A-E72D-4540-A68B-F1B2BE26782D}" type="presOf" srcId="{544AD8E7-1509-487D-93B6-20B12CC2CE30}" destId="{53362AE3-2791-4652-9D38-E02475441A8E}" srcOrd="0" destOrd="0" presId="urn:microsoft.com/office/officeart/2005/8/layout/vList5"/>
    <dgm:cxn modelId="{0EB39A2E-0249-4CA7-97BA-EE7D5D3B5CF3}" type="presOf" srcId="{EE9075D6-31AA-4BCE-ADCC-C8918B49DF29}" destId="{EDA4BAF3-52FD-45FE-9263-61F6C58E3DDC}"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3E47B03D-F1E9-4288-905D-902011B91632}" type="presOf" srcId="{EA9AFAC2-6384-4468-92D3-7325E3D8F813}" destId="{AE45A5D0-7905-435D-80B2-65FF094511EF}" srcOrd="0" destOrd="0" presId="urn:microsoft.com/office/officeart/2005/8/layout/vList5"/>
    <dgm:cxn modelId="{D1301949-5722-480D-84D6-F62705C2875F}" srcId="{4A90AAE0-9826-403C-BAA8-30BEEFE64FBE}" destId="{A6C31B4D-FB46-4729-A2F7-AE532E2E11E5}" srcOrd="0" destOrd="0" parTransId="{163CC4A9-EE5D-4EC3-87DF-0417A3EC67DE}" sibTransId="{74054521-4C93-4B23-A0DB-A86D944B3201}"/>
    <dgm:cxn modelId="{0897634C-882A-430D-86F9-2629A98D8998}" type="presOf" srcId="{C731B7FF-CFD1-442A-8C2D-51ED93CB2790}" destId="{000544A6-54E5-443B-8ABF-D4F7D940A3F4}" srcOrd="0" destOrd="0" presId="urn:microsoft.com/office/officeart/2005/8/layout/vList5"/>
    <dgm:cxn modelId="{77CBB67E-3BD0-43ED-A31F-EF35E0163279}" type="presOf" srcId="{7997A9C6-5898-4AE7-B8E8-86C49476C3A2}" destId="{A97AAA42-F2C6-4785-B70B-0086D5852FFE}" srcOrd="0" destOrd="0" presId="urn:microsoft.com/office/officeart/2005/8/layout/vList5"/>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061D8DA1-C02C-4174-91A9-21DC335492E6}" type="presOf" srcId="{6E58157B-0954-4A78-8F2B-02BDE8F83594}" destId="{72CACBF7-3AA1-4141-9837-9244E15AB947}"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79787ABF-58F6-4D6D-B3AC-9E59D06F4A7C}" type="presOf" srcId="{4A90AAE0-9826-403C-BAA8-30BEEFE64FBE}" destId="{24659CB7-FD66-4A88-A7D5-441A66E3319F}"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82A6AEDE-2B82-4D12-A172-B317A1BC1C69}" type="presOf" srcId="{A6C31B4D-FB46-4729-A2F7-AE532E2E11E5}" destId="{F318D983-CD8C-47A2-9CC4-F2897B53444A}" srcOrd="0" destOrd="0" presId="urn:microsoft.com/office/officeart/2005/8/layout/vList5"/>
    <dgm:cxn modelId="{334C59BC-D487-4488-82E4-835BF418301F}" type="presParOf" srcId="{A97AAA42-F2C6-4785-B70B-0086D5852FFE}" destId="{01F915B9-AE46-4AB8-B344-2CF544E5AFC0}" srcOrd="0" destOrd="0" presId="urn:microsoft.com/office/officeart/2005/8/layout/vList5"/>
    <dgm:cxn modelId="{B4A28BCF-D343-4F29-830D-6D31A94A33EE}" type="presParOf" srcId="{01F915B9-AE46-4AB8-B344-2CF544E5AFC0}" destId="{B3C34B8A-4610-4F15-BBC1-EFA0E4BF0DFB}" srcOrd="0" destOrd="0" presId="urn:microsoft.com/office/officeart/2005/8/layout/vList5"/>
    <dgm:cxn modelId="{5C69956F-985C-4B09-97C2-0E39E0A50E8D}" type="presParOf" srcId="{01F915B9-AE46-4AB8-B344-2CF544E5AFC0}" destId="{53362AE3-2791-4652-9D38-E02475441A8E}" srcOrd="1" destOrd="0" presId="urn:microsoft.com/office/officeart/2005/8/layout/vList5"/>
    <dgm:cxn modelId="{8A9E614C-6EF0-471D-9B7F-4A3DF20B00EB}" type="presParOf" srcId="{A97AAA42-F2C6-4785-B70B-0086D5852FFE}" destId="{B3BB0B1C-FE13-4486-8CDE-5F6E4E13D347}" srcOrd="1" destOrd="0" presId="urn:microsoft.com/office/officeart/2005/8/layout/vList5"/>
    <dgm:cxn modelId="{A3848FA0-DAF9-45BE-8EB2-2AEB00A10FB3}" type="presParOf" srcId="{A97AAA42-F2C6-4785-B70B-0086D5852FFE}" destId="{8D39BEBE-44C8-4F1E-B47D-A8F01CE7A0DA}" srcOrd="2" destOrd="0" presId="urn:microsoft.com/office/officeart/2005/8/layout/vList5"/>
    <dgm:cxn modelId="{7D680252-225E-4925-838D-FB7D78642DED}" type="presParOf" srcId="{8D39BEBE-44C8-4F1E-B47D-A8F01CE7A0DA}" destId="{AE45A5D0-7905-435D-80B2-65FF094511EF}" srcOrd="0" destOrd="0" presId="urn:microsoft.com/office/officeart/2005/8/layout/vList5"/>
    <dgm:cxn modelId="{03929A84-24AC-40D8-A25F-D6B90B941017}" type="presParOf" srcId="{8D39BEBE-44C8-4F1E-B47D-A8F01CE7A0DA}" destId="{EDA4BAF3-52FD-45FE-9263-61F6C58E3DDC}" srcOrd="1" destOrd="0" presId="urn:microsoft.com/office/officeart/2005/8/layout/vList5"/>
    <dgm:cxn modelId="{35676600-BF55-4F7B-91E4-C2977EE9038B}" type="presParOf" srcId="{A97AAA42-F2C6-4785-B70B-0086D5852FFE}" destId="{82F96942-A43B-448A-8441-10210F3334F9}" srcOrd="3" destOrd="0" presId="urn:microsoft.com/office/officeart/2005/8/layout/vList5"/>
    <dgm:cxn modelId="{E0BC3B65-01AA-4E66-A459-AA3388BA4148}" type="presParOf" srcId="{A97AAA42-F2C6-4785-B70B-0086D5852FFE}" destId="{3310DF1E-08AF-46DC-9959-E703CE71327E}" srcOrd="4" destOrd="0" presId="urn:microsoft.com/office/officeart/2005/8/layout/vList5"/>
    <dgm:cxn modelId="{8B42FC3D-205E-45D3-A7A0-61E0EBF26060}" type="presParOf" srcId="{3310DF1E-08AF-46DC-9959-E703CE71327E}" destId="{24659CB7-FD66-4A88-A7D5-441A66E3319F}" srcOrd="0" destOrd="0" presId="urn:microsoft.com/office/officeart/2005/8/layout/vList5"/>
    <dgm:cxn modelId="{1FB2C36D-728A-4703-97BE-9D7E3675FD1C}" type="presParOf" srcId="{3310DF1E-08AF-46DC-9959-E703CE71327E}" destId="{F318D983-CD8C-47A2-9CC4-F2897B53444A}" srcOrd="1" destOrd="0" presId="urn:microsoft.com/office/officeart/2005/8/layout/vList5"/>
    <dgm:cxn modelId="{730E3B57-46CE-42A2-A743-4E6E479ED4E0}" type="presParOf" srcId="{A97AAA42-F2C6-4785-B70B-0086D5852FFE}" destId="{AC51740F-5533-4FC6-AE43-1FD5F81C48D4}" srcOrd="5" destOrd="0" presId="urn:microsoft.com/office/officeart/2005/8/layout/vList5"/>
    <dgm:cxn modelId="{5688D2CF-A20A-40B1-87D1-99915836A52B}" type="presParOf" srcId="{A97AAA42-F2C6-4785-B70B-0086D5852FFE}" destId="{26048183-6E22-485E-892C-E64809757F53}" srcOrd="6" destOrd="0" presId="urn:microsoft.com/office/officeart/2005/8/layout/vList5"/>
    <dgm:cxn modelId="{73C19572-6352-4D6D-ADEB-EB981F961E3D}" type="presParOf" srcId="{26048183-6E22-485E-892C-E64809757F53}" destId="{000544A6-54E5-443B-8ABF-D4F7D940A3F4}" srcOrd="0" destOrd="0" presId="urn:microsoft.com/office/officeart/2005/8/layout/vList5"/>
    <dgm:cxn modelId="{16DD33C6-3400-4C88-84A9-7A516C5AB92E}"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DD7D08F-999E-499C-83A1-0033869E03DA}" type="doc">
      <dgm:prSet loTypeId="urn:microsoft.com/office/officeart/2005/8/layout/pyramid2" loCatId="list" qsTypeId="urn:microsoft.com/office/officeart/2005/8/quickstyle/simple1" qsCatId="simple" csTypeId="urn:microsoft.com/office/officeart/2005/8/colors/accent1_2" csCatId="accent1" phldr="1"/>
      <dgm:spPr/>
    </dgm:pt>
    <dgm:pt modelId="{9DC03FA0-5FB3-4070-8D4C-02AE57B21F52}">
      <dgm:prSet phldrT="[Text]"/>
      <dgm:spPr/>
      <dgm:t>
        <a:bodyPr/>
        <a:lstStyle/>
        <a:p>
          <a:pPr rtl="1"/>
          <a:r>
            <a:rPr lang="en-US" altLang="en-US" dirty="0"/>
            <a:t>Interests</a:t>
          </a:r>
          <a:endParaRPr lang="ar-EG" dirty="0"/>
        </a:p>
      </dgm:t>
    </dgm:pt>
    <dgm:pt modelId="{248C0033-BDE0-457C-8EE1-6CF600636554}" type="parTrans" cxnId="{22EA46B5-B7BD-4795-B8D0-5F28BD35CC00}">
      <dgm:prSet/>
      <dgm:spPr/>
      <dgm:t>
        <a:bodyPr/>
        <a:lstStyle/>
        <a:p>
          <a:pPr rtl="1"/>
          <a:endParaRPr lang="ar-EG"/>
        </a:p>
      </dgm:t>
    </dgm:pt>
    <dgm:pt modelId="{803AED6B-3BCD-4ED3-A530-0E39B011820C}" type="sibTrans" cxnId="{22EA46B5-B7BD-4795-B8D0-5F28BD35CC00}">
      <dgm:prSet/>
      <dgm:spPr/>
      <dgm:t>
        <a:bodyPr/>
        <a:lstStyle/>
        <a:p>
          <a:pPr rtl="1"/>
          <a:endParaRPr lang="ar-EG"/>
        </a:p>
      </dgm:t>
    </dgm:pt>
    <dgm:pt modelId="{477861F3-4360-4E20-B27F-95C40497BF8B}">
      <dgm:prSet phldrT="[Text]"/>
      <dgm:spPr/>
      <dgm:t>
        <a:bodyPr/>
        <a:lstStyle/>
        <a:p>
          <a:pPr rtl="1"/>
          <a:r>
            <a:rPr lang="en-US" altLang="en-US" dirty="0"/>
            <a:t>Judgments about the future</a:t>
          </a:r>
          <a:endParaRPr lang="ar-EG" dirty="0"/>
        </a:p>
      </dgm:t>
    </dgm:pt>
    <dgm:pt modelId="{6DE82F84-1CF5-4C8C-83F9-08D094C4E826}" type="parTrans" cxnId="{4D7D852E-7FBC-468E-82E5-9850A2FEF7B3}">
      <dgm:prSet/>
      <dgm:spPr/>
      <dgm:t>
        <a:bodyPr/>
        <a:lstStyle/>
        <a:p>
          <a:pPr rtl="1"/>
          <a:endParaRPr lang="ar-EG"/>
        </a:p>
      </dgm:t>
    </dgm:pt>
    <dgm:pt modelId="{2C5F1BED-35E4-4B2D-A1F4-ECF2AD31388B}" type="sibTrans" cxnId="{4D7D852E-7FBC-468E-82E5-9850A2FEF7B3}">
      <dgm:prSet/>
      <dgm:spPr/>
      <dgm:t>
        <a:bodyPr/>
        <a:lstStyle/>
        <a:p>
          <a:pPr rtl="1"/>
          <a:endParaRPr lang="ar-EG"/>
        </a:p>
      </dgm:t>
    </dgm:pt>
    <dgm:pt modelId="{90563245-2141-4784-9E65-977F72973962}">
      <dgm:prSet/>
      <dgm:spPr/>
      <dgm:t>
        <a:bodyPr/>
        <a:lstStyle/>
        <a:p>
          <a:pPr rtl="1"/>
          <a:r>
            <a:rPr lang="en-US" altLang="en-US"/>
            <a:t>Risk tolerance</a:t>
          </a:r>
          <a:endParaRPr lang="en-US" altLang="en-US" dirty="0"/>
        </a:p>
      </dgm:t>
    </dgm:pt>
    <dgm:pt modelId="{29B45DEF-F99B-4EC0-B0F1-8D034C1EE65E}" type="parTrans" cxnId="{E3FD72C0-09EF-460B-BB58-A38180589387}">
      <dgm:prSet/>
      <dgm:spPr/>
      <dgm:t>
        <a:bodyPr/>
        <a:lstStyle/>
        <a:p>
          <a:pPr rtl="1"/>
          <a:endParaRPr lang="ar-EG"/>
        </a:p>
      </dgm:t>
    </dgm:pt>
    <dgm:pt modelId="{4A6B2A65-D081-40F1-B7FD-2141AF8C3297}" type="sibTrans" cxnId="{E3FD72C0-09EF-460B-BB58-A38180589387}">
      <dgm:prSet/>
      <dgm:spPr/>
      <dgm:t>
        <a:bodyPr/>
        <a:lstStyle/>
        <a:p>
          <a:pPr rtl="1"/>
          <a:endParaRPr lang="ar-EG"/>
        </a:p>
      </dgm:t>
    </dgm:pt>
    <dgm:pt modelId="{1BDC5E09-FDEF-4A41-ACE8-FA77D85DF459}">
      <dgm:prSet/>
      <dgm:spPr/>
      <dgm:t>
        <a:bodyPr/>
        <a:lstStyle/>
        <a:p>
          <a:pPr rtl="1"/>
          <a:r>
            <a:rPr lang="en-US" altLang="en-US"/>
            <a:t>Time preferences</a:t>
          </a:r>
          <a:endParaRPr lang="en-US" altLang="en-US" dirty="0"/>
        </a:p>
      </dgm:t>
    </dgm:pt>
    <dgm:pt modelId="{8C2586C2-9DAC-4A1C-8E72-A0092DCB0C6F}" type="parTrans" cxnId="{7ACC3201-9694-43FA-A197-5C8A28379E00}">
      <dgm:prSet/>
      <dgm:spPr/>
      <dgm:t>
        <a:bodyPr/>
        <a:lstStyle/>
        <a:p>
          <a:pPr rtl="1"/>
          <a:endParaRPr lang="ar-EG"/>
        </a:p>
      </dgm:t>
    </dgm:pt>
    <dgm:pt modelId="{62719F80-7116-4344-98BF-2891989563F7}" type="sibTrans" cxnId="{7ACC3201-9694-43FA-A197-5C8A28379E00}">
      <dgm:prSet/>
      <dgm:spPr/>
      <dgm:t>
        <a:bodyPr/>
        <a:lstStyle/>
        <a:p>
          <a:pPr rtl="1"/>
          <a:endParaRPr lang="ar-EG"/>
        </a:p>
      </dgm:t>
    </dgm:pt>
    <dgm:pt modelId="{B3570684-E502-4AB0-B35E-8A5C0BF8E498}" type="pres">
      <dgm:prSet presAssocID="{FDD7D08F-999E-499C-83A1-0033869E03DA}" presName="compositeShape" presStyleCnt="0">
        <dgm:presLayoutVars>
          <dgm:dir/>
          <dgm:resizeHandles/>
        </dgm:presLayoutVars>
      </dgm:prSet>
      <dgm:spPr/>
    </dgm:pt>
    <dgm:pt modelId="{A3A09152-0B38-42FD-BD6F-42AC0D17C69A}" type="pres">
      <dgm:prSet presAssocID="{FDD7D08F-999E-499C-83A1-0033869E03DA}" presName="pyramid" presStyleLbl="node1" presStyleIdx="0" presStyleCnt="1" custScaleX="123653"/>
      <dgm:spPr/>
    </dgm:pt>
    <dgm:pt modelId="{41008AF0-BDCD-4B09-A8E1-00270E2603B2}" type="pres">
      <dgm:prSet presAssocID="{FDD7D08F-999E-499C-83A1-0033869E03DA}" presName="theList" presStyleCnt="0"/>
      <dgm:spPr/>
    </dgm:pt>
    <dgm:pt modelId="{C9DD4D0D-7DB4-4C2A-A2F6-4123BEA9E6A1}" type="pres">
      <dgm:prSet presAssocID="{9DC03FA0-5FB3-4070-8D4C-02AE57B21F52}" presName="aNode" presStyleLbl="fgAcc1" presStyleIdx="0" presStyleCnt="4">
        <dgm:presLayoutVars>
          <dgm:bulletEnabled val="1"/>
        </dgm:presLayoutVars>
      </dgm:prSet>
      <dgm:spPr/>
    </dgm:pt>
    <dgm:pt modelId="{303A3C7D-83AC-437B-BCA0-E3B8D47DD99B}" type="pres">
      <dgm:prSet presAssocID="{9DC03FA0-5FB3-4070-8D4C-02AE57B21F52}" presName="aSpace" presStyleCnt="0"/>
      <dgm:spPr/>
    </dgm:pt>
    <dgm:pt modelId="{9F09A714-5C9C-4711-A175-72648DF16358}" type="pres">
      <dgm:prSet presAssocID="{477861F3-4360-4E20-B27F-95C40497BF8B}" presName="aNode" presStyleLbl="fgAcc1" presStyleIdx="1" presStyleCnt="4">
        <dgm:presLayoutVars>
          <dgm:bulletEnabled val="1"/>
        </dgm:presLayoutVars>
      </dgm:prSet>
      <dgm:spPr/>
    </dgm:pt>
    <dgm:pt modelId="{09A3CFB6-FFC8-4736-870B-4687E57D2D3D}" type="pres">
      <dgm:prSet presAssocID="{477861F3-4360-4E20-B27F-95C40497BF8B}" presName="aSpace" presStyleCnt="0"/>
      <dgm:spPr/>
    </dgm:pt>
    <dgm:pt modelId="{307004F2-DB63-4FA3-A9DA-E288AED0D5DA}" type="pres">
      <dgm:prSet presAssocID="{90563245-2141-4784-9E65-977F72973962}" presName="aNode" presStyleLbl="fgAcc1" presStyleIdx="2" presStyleCnt="4">
        <dgm:presLayoutVars>
          <dgm:bulletEnabled val="1"/>
        </dgm:presLayoutVars>
      </dgm:prSet>
      <dgm:spPr/>
    </dgm:pt>
    <dgm:pt modelId="{A4AFEAD7-62CF-464E-B567-FEF84A5B469E}" type="pres">
      <dgm:prSet presAssocID="{90563245-2141-4784-9E65-977F72973962}" presName="aSpace" presStyleCnt="0"/>
      <dgm:spPr/>
    </dgm:pt>
    <dgm:pt modelId="{39CC81E1-9F8F-4371-A0CC-F4A3EC136BEF}" type="pres">
      <dgm:prSet presAssocID="{1BDC5E09-FDEF-4A41-ACE8-FA77D85DF459}" presName="aNode" presStyleLbl="fgAcc1" presStyleIdx="3" presStyleCnt="4">
        <dgm:presLayoutVars>
          <dgm:bulletEnabled val="1"/>
        </dgm:presLayoutVars>
      </dgm:prSet>
      <dgm:spPr/>
    </dgm:pt>
    <dgm:pt modelId="{981D6EEB-88B8-44E3-8AC7-B82875FF6236}" type="pres">
      <dgm:prSet presAssocID="{1BDC5E09-FDEF-4A41-ACE8-FA77D85DF459}" presName="aSpace" presStyleCnt="0"/>
      <dgm:spPr/>
    </dgm:pt>
  </dgm:ptLst>
  <dgm:cxnLst>
    <dgm:cxn modelId="{7ACC3201-9694-43FA-A197-5C8A28379E00}" srcId="{FDD7D08F-999E-499C-83A1-0033869E03DA}" destId="{1BDC5E09-FDEF-4A41-ACE8-FA77D85DF459}" srcOrd="3" destOrd="0" parTransId="{8C2586C2-9DAC-4A1C-8E72-A0092DCB0C6F}" sibTransId="{62719F80-7116-4344-98BF-2891989563F7}"/>
    <dgm:cxn modelId="{9333B014-8E1D-44F0-A48F-71E98BE113B9}" type="presOf" srcId="{9DC03FA0-5FB3-4070-8D4C-02AE57B21F52}" destId="{C9DD4D0D-7DB4-4C2A-A2F6-4123BEA9E6A1}" srcOrd="0" destOrd="0" presId="urn:microsoft.com/office/officeart/2005/8/layout/pyramid2"/>
    <dgm:cxn modelId="{DDA7D524-7A6F-4C5A-AB40-6A4308FDCE64}" type="presOf" srcId="{90563245-2141-4784-9E65-977F72973962}" destId="{307004F2-DB63-4FA3-A9DA-E288AED0D5DA}" srcOrd="0" destOrd="0" presId="urn:microsoft.com/office/officeart/2005/8/layout/pyramid2"/>
    <dgm:cxn modelId="{4D7D852E-7FBC-468E-82E5-9850A2FEF7B3}" srcId="{FDD7D08F-999E-499C-83A1-0033869E03DA}" destId="{477861F3-4360-4E20-B27F-95C40497BF8B}" srcOrd="1" destOrd="0" parTransId="{6DE82F84-1CF5-4C8C-83F9-08D094C4E826}" sibTransId="{2C5F1BED-35E4-4B2D-A1F4-ECF2AD31388B}"/>
    <dgm:cxn modelId="{87991A35-8773-4F82-8E05-0897A8991D2A}" type="presOf" srcId="{FDD7D08F-999E-499C-83A1-0033869E03DA}" destId="{B3570684-E502-4AB0-B35E-8A5C0BF8E498}" srcOrd="0" destOrd="0" presId="urn:microsoft.com/office/officeart/2005/8/layout/pyramid2"/>
    <dgm:cxn modelId="{6D96D396-F61D-46D6-AC34-49C245FE8B7F}" type="presOf" srcId="{477861F3-4360-4E20-B27F-95C40497BF8B}" destId="{9F09A714-5C9C-4711-A175-72648DF16358}" srcOrd="0" destOrd="0" presId="urn:microsoft.com/office/officeart/2005/8/layout/pyramid2"/>
    <dgm:cxn modelId="{22EA46B5-B7BD-4795-B8D0-5F28BD35CC00}" srcId="{FDD7D08F-999E-499C-83A1-0033869E03DA}" destId="{9DC03FA0-5FB3-4070-8D4C-02AE57B21F52}" srcOrd="0" destOrd="0" parTransId="{248C0033-BDE0-457C-8EE1-6CF600636554}" sibTransId="{803AED6B-3BCD-4ED3-A530-0E39B011820C}"/>
    <dgm:cxn modelId="{E3FD72C0-09EF-460B-BB58-A38180589387}" srcId="{FDD7D08F-999E-499C-83A1-0033869E03DA}" destId="{90563245-2141-4784-9E65-977F72973962}" srcOrd="2" destOrd="0" parTransId="{29B45DEF-F99B-4EC0-B0F1-8D034C1EE65E}" sibTransId="{4A6B2A65-D081-40F1-B7FD-2141AF8C3297}"/>
    <dgm:cxn modelId="{21015AD4-1CFA-45D5-A663-DEF525C7D9B2}" type="presOf" srcId="{1BDC5E09-FDEF-4A41-ACE8-FA77D85DF459}" destId="{39CC81E1-9F8F-4371-A0CC-F4A3EC136BEF}" srcOrd="0" destOrd="0" presId="urn:microsoft.com/office/officeart/2005/8/layout/pyramid2"/>
    <dgm:cxn modelId="{29BE95FD-ABB9-49E4-9251-D32A9A69F097}" type="presParOf" srcId="{B3570684-E502-4AB0-B35E-8A5C0BF8E498}" destId="{A3A09152-0B38-42FD-BD6F-42AC0D17C69A}" srcOrd="0" destOrd="0" presId="urn:microsoft.com/office/officeart/2005/8/layout/pyramid2"/>
    <dgm:cxn modelId="{EF8A05BD-2828-4849-BE84-DCDD85AE7AB7}" type="presParOf" srcId="{B3570684-E502-4AB0-B35E-8A5C0BF8E498}" destId="{41008AF0-BDCD-4B09-A8E1-00270E2603B2}" srcOrd="1" destOrd="0" presId="urn:microsoft.com/office/officeart/2005/8/layout/pyramid2"/>
    <dgm:cxn modelId="{8033D20F-CBFA-4E7A-8129-05202CBAFF2D}" type="presParOf" srcId="{41008AF0-BDCD-4B09-A8E1-00270E2603B2}" destId="{C9DD4D0D-7DB4-4C2A-A2F6-4123BEA9E6A1}" srcOrd="0" destOrd="0" presId="urn:microsoft.com/office/officeart/2005/8/layout/pyramid2"/>
    <dgm:cxn modelId="{E5F45868-3922-444E-8D6B-7CDCB5C4DCDB}" type="presParOf" srcId="{41008AF0-BDCD-4B09-A8E1-00270E2603B2}" destId="{303A3C7D-83AC-437B-BCA0-E3B8D47DD99B}" srcOrd="1" destOrd="0" presId="urn:microsoft.com/office/officeart/2005/8/layout/pyramid2"/>
    <dgm:cxn modelId="{3207ADB1-68A3-464C-B757-79773B79A07C}" type="presParOf" srcId="{41008AF0-BDCD-4B09-A8E1-00270E2603B2}" destId="{9F09A714-5C9C-4711-A175-72648DF16358}" srcOrd="2" destOrd="0" presId="urn:microsoft.com/office/officeart/2005/8/layout/pyramid2"/>
    <dgm:cxn modelId="{FDBDB522-903B-4184-B865-F6612F248CDB}" type="presParOf" srcId="{41008AF0-BDCD-4B09-A8E1-00270E2603B2}" destId="{09A3CFB6-FFC8-4736-870B-4687E57D2D3D}" srcOrd="3" destOrd="0" presId="urn:microsoft.com/office/officeart/2005/8/layout/pyramid2"/>
    <dgm:cxn modelId="{EBBE4E23-8F15-4DF7-A532-431E3DAAADF0}" type="presParOf" srcId="{41008AF0-BDCD-4B09-A8E1-00270E2603B2}" destId="{307004F2-DB63-4FA3-A9DA-E288AED0D5DA}" srcOrd="4" destOrd="0" presId="urn:microsoft.com/office/officeart/2005/8/layout/pyramid2"/>
    <dgm:cxn modelId="{8B8EBD57-9BEB-43A4-A5B0-BE812C92EEFB}" type="presParOf" srcId="{41008AF0-BDCD-4B09-A8E1-00270E2603B2}" destId="{A4AFEAD7-62CF-464E-B567-FEF84A5B469E}" srcOrd="5" destOrd="0" presId="urn:microsoft.com/office/officeart/2005/8/layout/pyramid2"/>
    <dgm:cxn modelId="{4642F347-E92F-4830-9F26-6E03A67D2732}" type="presParOf" srcId="{41008AF0-BDCD-4B09-A8E1-00270E2603B2}" destId="{39CC81E1-9F8F-4371-A0CC-F4A3EC136BEF}" srcOrd="6" destOrd="0" presId="urn:microsoft.com/office/officeart/2005/8/layout/pyramid2"/>
    <dgm:cxn modelId="{17F6D6D4-BF58-41BE-B170-EA4F20FFB97F}" type="presParOf" srcId="{41008AF0-BDCD-4B09-A8E1-00270E2603B2}" destId="{981D6EEB-88B8-44E3-8AC7-B82875FF6236}"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4E5DF-CEF0-47EC-8D29-8832144C8329}">
      <dsp:nvSpPr>
        <dsp:cNvPr id="0" name=""/>
        <dsp:cNvSpPr/>
      </dsp:nvSpPr>
      <dsp:spPr>
        <a:xfrm>
          <a:off x="-6325321" y="-967563"/>
          <a:ext cx="7529102" cy="7529102"/>
        </a:xfrm>
        <a:prstGeom prst="blockArc">
          <a:avLst>
            <a:gd name="adj1" fmla="val 18900000"/>
            <a:gd name="adj2" fmla="val 2700000"/>
            <a:gd name="adj3" fmla="val 28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D47EC8-5CAB-410A-BA5D-063211C27A39}">
      <dsp:nvSpPr>
        <dsp:cNvPr id="0" name=""/>
        <dsp:cNvSpPr/>
      </dsp:nvSpPr>
      <dsp:spPr>
        <a:xfrm>
          <a:off x="629965" y="430064"/>
          <a:ext cx="10989623" cy="8605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083" tIns="66040" rIns="66040" bIns="66040" numCol="1" spcCol="1270" anchor="ctr" anchorCtr="0">
          <a:noAutofit/>
        </a:bodyPr>
        <a:lstStyle/>
        <a:p>
          <a:pPr marL="0" lvl="0" indent="0" algn="l" defTabSz="1155700" rtl="1">
            <a:lnSpc>
              <a:spcPct val="90000"/>
            </a:lnSpc>
            <a:spcBef>
              <a:spcPct val="0"/>
            </a:spcBef>
            <a:spcAft>
              <a:spcPct val="35000"/>
            </a:spcAft>
            <a:buNone/>
          </a:pPr>
          <a:r>
            <a:rPr lang="en-AU" altLang="en-US" sz="2600" kern="1200" dirty="0"/>
            <a:t>More than one party is involved</a:t>
          </a:r>
          <a:endParaRPr lang="ar-EG" sz="2600" kern="1200" dirty="0"/>
        </a:p>
      </dsp:txBody>
      <dsp:txXfrm>
        <a:off x="629965" y="430064"/>
        <a:ext cx="10989623" cy="860577"/>
      </dsp:txXfrm>
    </dsp:sp>
    <dsp:sp modelId="{6E31615D-2372-4DFC-8651-A7D0C11118F0}">
      <dsp:nvSpPr>
        <dsp:cNvPr id="0" name=""/>
        <dsp:cNvSpPr/>
      </dsp:nvSpPr>
      <dsp:spPr>
        <a:xfrm>
          <a:off x="92104" y="322492"/>
          <a:ext cx="1075721" cy="10757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8755D-5D2C-4298-93A3-5985177E9B16}">
      <dsp:nvSpPr>
        <dsp:cNvPr id="0" name=""/>
        <dsp:cNvSpPr/>
      </dsp:nvSpPr>
      <dsp:spPr>
        <a:xfrm>
          <a:off x="1123353" y="1721154"/>
          <a:ext cx="10496235" cy="8605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083" tIns="66040" rIns="66040" bIns="66040" numCol="1" spcCol="1270" anchor="ctr" anchorCtr="0">
          <a:noAutofit/>
        </a:bodyPr>
        <a:lstStyle/>
        <a:p>
          <a:pPr marL="0" lvl="0" indent="0" algn="l" defTabSz="1155700" rtl="1">
            <a:lnSpc>
              <a:spcPct val="90000"/>
            </a:lnSpc>
            <a:spcBef>
              <a:spcPct val="0"/>
            </a:spcBef>
            <a:spcAft>
              <a:spcPct val="35000"/>
            </a:spcAft>
            <a:buNone/>
          </a:pPr>
          <a:r>
            <a:rPr lang="en-AU" altLang="en-US" sz="2600" kern="1200" dirty="0"/>
            <a:t>Both parties have shared interests (they are therefore committed to an extent) but there are also opposed interests </a:t>
          </a:r>
          <a:endParaRPr lang="ar-EG" sz="2600" kern="1200" dirty="0"/>
        </a:p>
      </dsp:txBody>
      <dsp:txXfrm>
        <a:off x="1123353" y="1721154"/>
        <a:ext cx="10496235" cy="860577"/>
      </dsp:txXfrm>
    </dsp:sp>
    <dsp:sp modelId="{77421A14-9271-452B-986D-B043274CDFCD}">
      <dsp:nvSpPr>
        <dsp:cNvPr id="0" name=""/>
        <dsp:cNvSpPr/>
      </dsp:nvSpPr>
      <dsp:spPr>
        <a:xfrm>
          <a:off x="585493" y="1613582"/>
          <a:ext cx="1075721" cy="10757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6D4B81-B332-4482-83D0-D3DB42C24736}">
      <dsp:nvSpPr>
        <dsp:cNvPr id="0" name=""/>
        <dsp:cNvSpPr/>
      </dsp:nvSpPr>
      <dsp:spPr>
        <a:xfrm>
          <a:off x="1123353" y="3012243"/>
          <a:ext cx="10496235" cy="8605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083" tIns="66040" rIns="66040" bIns="66040" numCol="1" spcCol="1270" anchor="ctr" anchorCtr="0">
          <a:noAutofit/>
        </a:bodyPr>
        <a:lstStyle/>
        <a:p>
          <a:pPr marL="0" lvl="0" indent="0" algn="l" defTabSz="1155700" rtl="1">
            <a:lnSpc>
              <a:spcPct val="90000"/>
            </a:lnSpc>
            <a:spcBef>
              <a:spcPct val="0"/>
            </a:spcBef>
            <a:spcAft>
              <a:spcPct val="35000"/>
            </a:spcAft>
            <a:buNone/>
          </a:pPr>
          <a:r>
            <a:rPr lang="en-AU" altLang="en-US" sz="2600" kern="1200" dirty="0"/>
            <a:t>The parties are prepared to be flexible</a:t>
          </a:r>
          <a:endParaRPr lang="ar-EG" sz="2600" kern="1200" dirty="0"/>
        </a:p>
      </dsp:txBody>
      <dsp:txXfrm>
        <a:off x="1123353" y="3012243"/>
        <a:ext cx="10496235" cy="860577"/>
      </dsp:txXfrm>
    </dsp:sp>
    <dsp:sp modelId="{3468D85E-8BEE-4454-9ADA-F18F3CED5921}">
      <dsp:nvSpPr>
        <dsp:cNvPr id="0" name=""/>
        <dsp:cNvSpPr/>
      </dsp:nvSpPr>
      <dsp:spPr>
        <a:xfrm>
          <a:off x="585493" y="2904671"/>
          <a:ext cx="1075721" cy="10757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1E8428-3813-4C21-8AED-30763278FE83}">
      <dsp:nvSpPr>
        <dsp:cNvPr id="0" name=""/>
        <dsp:cNvSpPr/>
      </dsp:nvSpPr>
      <dsp:spPr>
        <a:xfrm>
          <a:off x="629965" y="4303333"/>
          <a:ext cx="10989623" cy="8605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083" tIns="66040" rIns="66040" bIns="66040" numCol="1" spcCol="1270" anchor="ctr" anchorCtr="0">
          <a:noAutofit/>
        </a:bodyPr>
        <a:lstStyle/>
        <a:p>
          <a:pPr marL="0" lvl="0" indent="0" algn="l" defTabSz="1155700" rtl="1">
            <a:lnSpc>
              <a:spcPct val="90000"/>
            </a:lnSpc>
            <a:spcBef>
              <a:spcPct val="0"/>
            </a:spcBef>
            <a:spcAft>
              <a:spcPct val="35000"/>
            </a:spcAft>
            <a:buNone/>
          </a:pPr>
          <a:r>
            <a:rPr lang="en-AU" altLang="en-US" sz="2600" kern="1200" dirty="0"/>
            <a:t>Participants have the ability and authority to make decisions</a:t>
          </a:r>
          <a:endParaRPr lang="ar-EG" sz="2600" kern="1200" dirty="0"/>
        </a:p>
      </dsp:txBody>
      <dsp:txXfrm>
        <a:off x="629965" y="4303333"/>
        <a:ext cx="10989623" cy="860577"/>
      </dsp:txXfrm>
    </dsp:sp>
    <dsp:sp modelId="{35627B19-C0E5-442E-B339-AF85770B9FA0}">
      <dsp:nvSpPr>
        <dsp:cNvPr id="0" name=""/>
        <dsp:cNvSpPr/>
      </dsp:nvSpPr>
      <dsp:spPr>
        <a:xfrm>
          <a:off x="92104" y="4195760"/>
          <a:ext cx="1075721" cy="10757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04CD9-DB61-4877-8D63-7E1883112342}">
      <dsp:nvSpPr>
        <dsp:cNvPr id="0" name=""/>
        <dsp:cNvSpPr/>
      </dsp:nvSpPr>
      <dsp:spPr>
        <a:xfrm>
          <a:off x="0" y="331548"/>
          <a:ext cx="10515600"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AA6ADD-F726-485A-9E66-9568EC8EDC1C}">
      <dsp:nvSpPr>
        <dsp:cNvPr id="0" name=""/>
        <dsp:cNvSpPr/>
      </dsp:nvSpPr>
      <dsp:spPr>
        <a:xfrm>
          <a:off x="525780" y="6828"/>
          <a:ext cx="7360920"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977900" rtl="1">
            <a:lnSpc>
              <a:spcPct val="90000"/>
            </a:lnSpc>
            <a:spcBef>
              <a:spcPct val="0"/>
            </a:spcBef>
            <a:spcAft>
              <a:spcPct val="35000"/>
            </a:spcAft>
            <a:buNone/>
          </a:pPr>
          <a:r>
            <a:rPr lang="en-US" sz="2200" kern="1200" dirty="0"/>
            <a:t>Is everywhere </a:t>
          </a:r>
          <a:endParaRPr lang="ar-EG" sz="2200" kern="1200" dirty="0"/>
        </a:p>
      </dsp:txBody>
      <dsp:txXfrm>
        <a:off x="557483" y="38531"/>
        <a:ext cx="7297514" cy="586034"/>
      </dsp:txXfrm>
    </dsp:sp>
    <dsp:sp modelId="{8C60E718-C2B2-4FC5-8EA5-6CBA87C04919}">
      <dsp:nvSpPr>
        <dsp:cNvPr id="0" name=""/>
        <dsp:cNvSpPr/>
      </dsp:nvSpPr>
      <dsp:spPr>
        <a:xfrm>
          <a:off x="0" y="1329468"/>
          <a:ext cx="10515600"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4FBC87-02C3-454B-B4E6-D242AABF434C}">
      <dsp:nvSpPr>
        <dsp:cNvPr id="0" name=""/>
        <dsp:cNvSpPr/>
      </dsp:nvSpPr>
      <dsp:spPr>
        <a:xfrm>
          <a:off x="525780" y="1004748"/>
          <a:ext cx="7360920"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977900" rtl="1">
            <a:lnSpc>
              <a:spcPct val="90000"/>
            </a:lnSpc>
            <a:spcBef>
              <a:spcPct val="0"/>
            </a:spcBef>
            <a:spcAft>
              <a:spcPct val="35000"/>
            </a:spcAft>
            <a:buNone/>
          </a:pPr>
          <a:r>
            <a:rPr lang="en-US" sz="2200" kern="1200" dirty="0"/>
            <a:t>Is a process</a:t>
          </a:r>
          <a:endParaRPr lang="ar-EG" sz="2200" kern="1200" dirty="0"/>
        </a:p>
      </dsp:txBody>
      <dsp:txXfrm>
        <a:off x="557483" y="1036451"/>
        <a:ext cx="7297514" cy="586034"/>
      </dsp:txXfrm>
    </dsp:sp>
    <dsp:sp modelId="{DF2F5325-4426-4C1E-8E0B-018FD69DAD83}">
      <dsp:nvSpPr>
        <dsp:cNvPr id="0" name=""/>
        <dsp:cNvSpPr/>
      </dsp:nvSpPr>
      <dsp:spPr>
        <a:xfrm>
          <a:off x="0" y="2327388"/>
          <a:ext cx="10515600"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C5B57E-A22D-49D1-866F-C395A2794382}">
      <dsp:nvSpPr>
        <dsp:cNvPr id="0" name=""/>
        <dsp:cNvSpPr/>
      </dsp:nvSpPr>
      <dsp:spPr>
        <a:xfrm>
          <a:off x="525780" y="2002668"/>
          <a:ext cx="7360920"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977900" rtl="1">
            <a:lnSpc>
              <a:spcPct val="90000"/>
            </a:lnSpc>
            <a:spcBef>
              <a:spcPct val="0"/>
            </a:spcBef>
            <a:spcAft>
              <a:spcPct val="35000"/>
            </a:spcAft>
            <a:buNone/>
          </a:pPr>
          <a:r>
            <a:rPr lang="en-US" sz="2200" kern="1200" dirty="0"/>
            <a:t>Entails a relationships</a:t>
          </a:r>
          <a:endParaRPr lang="ar-EG" sz="2200" kern="1200" dirty="0"/>
        </a:p>
      </dsp:txBody>
      <dsp:txXfrm>
        <a:off x="557483" y="2034371"/>
        <a:ext cx="7297514" cy="586034"/>
      </dsp:txXfrm>
    </dsp:sp>
    <dsp:sp modelId="{D61E5906-C2C0-44C6-8D59-9D30BA4E946A}">
      <dsp:nvSpPr>
        <dsp:cNvPr id="0" name=""/>
        <dsp:cNvSpPr/>
      </dsp:nvSpPr>
      <dsp:spPr>
        <a:xfrm>
          <a:off x="0" y="3325308"/>
          <a:ext cx="10515600"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8ED39C-7B43-4D8F-9D0B-6FE12D3B3CF9}">
      <dsp:nvSpPr>
        <dsp:cNvPr id="0" name=""/>
        <dsp:cNvSpPr/>
      </dsp:nvSpPr>
      <dsp:spPr>
        <a:xfrm>
          <a:off x="525780" y="3000588"/>
          <a:ext cx="7360920"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977900" rtl="1">
            <a:lnSpc>
              <a:spcPct val="90000"/>
            </a:lnSpc>
            <a:spcBef>
              <a:spcPct val="0"/>
            </a:spcBef>
            <a:spcAft>
              <a:spcPct val="35000"/>
            </a:spcAft>
            <a:buNone/>
          </a:pPr>
          <a:r>
            <a:rPr lang="en-US" sz="2200" kern="1200" dirty="0"/>
            <a:t>Various ways with their own risks and rewards</a:t>
          </a:r>
          <a:endParaRPr lang="ar-EG" sz="2200" kern="1200" dirty="0"/>
        </a:p>
      </dsp:txBody>
      <dsp:txXfrm>
        <a:off x="557483" y="3032291"/>
        <a:ext cx="7297514" cy="586034"/>
      </dsp:txXfrm>
    </dsp:sp>
    <dsp:sp modelId="{7C4703DF-D34A-4934-BA9A-4C3923E0F1F9}">
      <dsp:nvSpPr>
        <dsp:cNvPr id="0" name=""/>
        <dsp:cNvSpPr/>
      </dsp:nvSpPr>
      <dsp:spPr>
        <a:xfrm>
          <a:off x="0" y="4323228"/>
          <a:ext cx="10515600"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D215FE-B405-4292-9BEE-027851737EAB}">
      <dsp:nvSpPr>
        <dsp:cNvPr id="0" name=""/>
        <dsp:cNvSpPr/>
      </dsp:nvSpPr>
      <dsp:spPr>
        <a:xfrm>
          <a:off x="525780" y="3998508"/>
          <a:ext cx="7360920"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977900" rtl="1">
            <a:lnSpc>
              <a:spcPct val="90000"/>
            </a:lnSpc>
            <a:spcBef>
              <a:spcPct val="0"/>
            </a:spcBef>
            <a:spcAft>
              <a:spcPct val="35000"/>
            </a:spcAft>
            <a:buNone/>
          </a:pPr>
          <a:r>
            <a:rPr lang="en-US" sz="2200" kern="1200" dirty="0"/>
            <a:t>To do or not do something has value for us</a:t>
          </a:r>
          <a:endParaRPr lang="ar-EG" sz="2200" kern="1200" dirty="0"/>
        </a:p>
      </dsp:txBody>
      <dsp:txXfrm>
        <a:off x="557483" y="4030211"/>
        <a:ext cx="7297514" cy="5860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D8726-8601-4747-A414-DE657DFBA85A}">
      <dsp:nvSpPr>
        <dsp:cNvPr id="0" name=""/>
        <dsp:cNvSpPr/>
      </dsp:nvSpPr>
      <dsp:spPr>
        <a:xfrm rot="5400000">
          <a:off x="2476086" y="-54861"/>
          <a:ext cx="1712114" cy="2023524"/>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Two or more parties</a:t>
          </a:r>
          <a:endParaRPr lang="ar-EG" sz="1800" kern="1200" dirty="0"/>
        </a:p>
      </dsp:txBody>
      <dsp:txXfrm rot="-5400000">
        <a:off x="2657635" y="386196"/>
        <a:ext cx="1349016" cy="1141410"/>
      </dsp:txXfrm>
    </dsp:sp>
    <dsp:sp modelId="{849CB316-CB8A-4286-A771-78A23EC1F9E1}">
      <dsp:nvSpPr>
        <dsp:cNvPr id="0" name=""/>
        <dsp:cNvSpPr/>
      </dsp:nvSpPr>
      <dsp:spPr>
        <a:xfrm>
          <a:off x="5010220" y="578197"/>
          <a:ext cx="1910719" cy="1027268"/>
        </a:xfrm>
        <a:prstGeom prst="rect">
          <a:avLst/>
        </a:prstGeom>
        <a:noFill/>
        <a:ln>
          <a:noFill/>
        </a:ln>
        <a:effectLst/>
      </dsp:spPr>
      <dsp:style>
        <a:lnRef idx="0">
          <a:scrgbClr r="0" g="0" b="0"/>
        </a:lnRef>
        <a:fillRef idx="0">
          <a:scrgbClr r="0" g="0" b="0"/>
        </a:fillRef>
        <a:effectRef idx="0">
          <a:scrgbClr r="0" g="0" b="0"/>
        </a:effectRef>
        <a:fontRef idx="minor"/>
      </dsp:style>
    </dsp:sp>
    <dsp:sp modelId="{568A12BC-94C5-474B-8E2C-35DC4E99D396}">
      <dsp:nvSpPr>
        <dsp:cNvPr id="0" name=""/>
        <dsp:cNvSpPr/>
      </dsp:nvSpPr>
      <dsp:spPr>
        <a:xfrm rot="5400000">
          <a:off x="390892" y="1361279"/>
          <a:ext cx="2183647" cy="1926138"/>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r>
            <a:rPr lang="en-US" sz="2000" kern="1200" dirty="0"/>
            <a:t>Ability of decision making</a:t>
          </a:r>
          <a:endParaRPr lang="ar-EG" sz="2000" kern="1200" dirty="0"/>
        </a:p>
      </dsp:txBody>
      <dsp:txXfrm rot="-5400000">
        <a:off x="821741" y="1575007"/>
        <a:ext cx="1321948" cy="1498683"/>
      </dsp:txXfrm>
    </dsp:sp>
    <dsp:sp modelId="{B3DC4A85-F164-4DF9-B81A-D2339EBC3825}">
      <dsp:nvSpPr>
        <dsp:cNvPr id="0" name=""/>
        <dsp:cNvSpPr/>
      </dsp:nvSpPr>
      <dsp:spPr>
        <a:xfrm rot="5400000">
          <a:off x="2316224" y="1973591"/>
          <a:ext cx="2130417" cy="1955124"/>
        </a:xfrm>
        <a:prstGeom prst="hexagon">
          <a:avLst>
            <a:gd name="adj" fmla="val 25000"/>
            <a:gd name="vf" fmla="val 11547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t>Common elements</a:t>
          </a:r>
          <a:endParaRPr lang="ar-EG" sz="1800" b="1" kern="1200" dirty="0"/>
        </a:p>
      </dsp:txBody>
      <dsp:txXfrm rot="-5400000">
        <a:off x="2716318" y="2226407"/>
        <a:ext cx="1330228" cy="1449493"/>
      </dsp:txXfrm>
    </dsp:sp>
    <dsp:sp modelId="{9B6DA91F-4A25-4E6B-A2F5-437BB46608F8}">
      <dsp:nvSpPr>
        <dsp:cNvPr id="0" name=""/>
        <dsp:cNvSpPr/>
      </dsp:nvSpPr>
      <dsp:spPr>
        <a:xfrm>
          <a:off x="757329" y="2498949"/>
          <a:ext cx="1849083" cy="1027268"/>
        </a:xfrm>
        <a:prstGeom prst="rect">
          <a:avLst/>
        </a:prstGeom>
        <a:noFill/>
        <a:ln>
          <a:noFill/>
        </a:ln>
        <a:effectLst/>
      </dsp:spPr>
      <dsp:style>
        <a:lnRef idx="0">
          <a:scrgbClr r="0" g="0" b="0"/>
        </a:lnRef>
        <a:fillRef idx="0">
          <a:scrgbClr r="0" g="0" b="0"/>
        </a:fillRef>
        <a:effectRef idx="0">
          <a:scrgbClr r="0" g="0" b="0"/>
        </a:effectRef>
        <a:fontRef idx="minor"/>
      </dsp:style>
    </dsp:sp>
    <dsp:sp modelId="{242BD9AD-619B-4135-AF88-582A0D98BB3D}">
      <dsp:nvSpPr>
        <dsp:cNvPr id="0" name=""/>
        <dsp:cNvSpPr/>
      </dsp:nvSpPr>
      <dsp:spPr>
        <a:xfrm rot="5400000">
          <a:off x="4241220" y="1451859"/>
          <a:ext cx="2175600" cy="1955362"/>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en-US" sz="1800" b="0" kern="1200" dirty="0"/>
            <a:t>Independence</a:t>
          </a:r>
          <a:endParaRPr lang="ar-EG" sz="1800" b="0" kern="1200" dirty="0"/>
        </a:p>
      </dsp:txBody>
      <dsp:txXfrm rot="-5400000">
        <a:off x="4660737" y="1685987"/>
        <a:ext cx="1336566" cy="1487106"/>
      </dsp:txXfrm>
    </dsp:sp>
    <dsp:sp modelId="{A5BA8A0D-352A-48D0-A90E-F3CF97362CF2}">
      <dsp:nvSpPr>
        <dsp:cNvPr id="0" name=""/>
        <dsp:cNvSpPr/>
      </dsp:nvSpPr>
      <dsp:spPr>
        <a:xfrm rot="5400000">
          <a:off x="3520819" y="3930422"/>
          <a:ext cx="1712114" cy="1489539"/>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Common goals</a:t>
          </a:r>
          <a:endParaRPr lang="ar-EG" sz="1800" kern="1200" dirty="0"/>
        </a:p>
      </dsp:txBody>
      <dsp:txXfrm rot="-5400000">
        <a:off x="3864226" y="4085939"/>
        <a:ext cx="1025299" cy="1178506"/>
      </dsp:txXfrm>
    </dsp:sp>
    <dsp:sp modelId="{EDDECEC3-F091-4B39-B72E-1A04FDC92472}">
      <dsp:nvSpPr>
        <dsp:cNvPr id="0" name=""/>
        <dsp:cNvSpPr/>
      </dsp:nvSpPr>
      <dsp:spPr>
        <a:xfrm>
          <a:off x="5010220" y="4183935"/>
          <a:ext cx="1910719" cy="1027268"/>
        </a:xfrm>
        <a:prstGeom prst="rect">
          <a:avLst/>
        </a:prstGeom>
        <a:noFill/>
        <a:ln>
          <a:noFill/>
        </a:ln>
        <a:effectLst/>
      </dsp:spPr>
      <dsp:style>
        <a:lnRef idx="0">
          <a:scrgbClr r="0" g="0" b="0"/>
        </a:lnRef>
        <a:fillRef idx="0">
          <a:scrgbClr r="0" g="0" b="0"/>
        </a:fillRef>
        <a:effectRef idx="0">
          <a:scrgbClr r="0" g="0" b="0"/>
        </a:effectRef>
        <a:fontRef idx="minor"/>
      </dsp:style>
    </dsp:sp>
    <dsp:sp modelId="{1208CA12-5F77-4712-B1BA-2B258455FA3C}">
      <dsp:nvSpPr>
        <dsp:cNvPr id="0" name=""/>
        <dsp:cNvSpPr/>
      </dsp:nvSpPr>
      <dsp:spPr>
        <a:xfrm rot="5400000">
          <a:off x="1542919" y="3930422"/>
          <a:ext cx="1712114" cy="1489539"/>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1">
            <a:lnSpc>
              <a:spcPct val="90000"/>
            </a:lnSpc>
            <a:spcBef>
              <a:spcPct val="0"/>
            </a:spcBef>
            <a:spcAft>
              <a:spcPct val="35000"/>
            </a:spcAft>
            <a:buNone/>
          </a:pPr>
          <a:r>
            <a:rPr lang="en-US" sz="2100" kern="1200" dirty="0"/>
            <a:t>flexibility</a:t>
          </a:r>
          <a:endParaRPr lang="ar-EG" sz="2100" kern="1200" dirty="0"/>
        </a:p>
      </dsp:txBody>
      <dsp:txXfrm rot="-5400000">
        <a:off x="1886326" y="4085939"/>
        <a:ext cx="1025299" cy="11785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A18D2-ADB3-4208-9DCE-7AD7C74C9163}">
      <dsp:nvSpPr>
        <dsp:cNvPr id="0" name=""/>
        <dsp:cNvSpPr/>
      </dsp:nvSpPr>
      <dsp:spPr>
        <a:xfrm rot="5400000">
          <a:off x="6589693" y="-2661723"/>
          <a:ext cx="1121829"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rtl="0">
            <a:lnSpc>
              <a:spcPct val="90000"/>
            </a:lnSpc>
            <a:spcBef>
              <a:spcPct val="0"/>
            </a:spcBef>
            <a:spcAft>
              <a:spcPct val="15000"/>
            </a:spcAft>
            <a:buChar char="•"/>
          </a:pPr>
          <a:r>
            <a:rPr lang="en-US" sz="3100" kern="1200" dirty="0"/>
            <a:t>Purchase of something ( new home, new car…</a:t>
          </a:r>
          <a:r>
            <a:rPr lang="en-US" sz="3100" kern="1200" dirty="0" err="1"/>
            <a:t>etc</a:t>
          </a:r>
          <a:r>
            <a:rPr lang="en-US" sz="3100" kern="1200" dirty="0"/>
            <a:t>)</a:t>
          </a:r>
          <a:endParaRPr lang="ar-EG" sz="3100" kern="1200" dirty="0"/>
        </a:p>
      </dsp:txBody>
      <dsp:txXfrm rot="-5400000">
        <a:off x="3785616" y="197117"/>
        <a:ext cx="6675221" cy="1012303"/>
      </dsp:txXfrm>
    </dsp:sp>
    <dsp:sp modelId="{D9C8ED76-F3D1-4D3C-A68E-F8562AE10457}">
      <dsp:nvSpPr>
        <dsp:cNvPr id="0" name=""/>
        <dsp:cNvSpPr/>
      </dsp:nvSpPr>
      <dsp:spPr>
        <a:xfrm>
          <a:off x="0" y="2124"/>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rtl="1">
            <a:lnSpc>
              <a:spcPct val="90000"/>
            </a:lnSpc>
            <a:spcBef>
              <a:spcPct val="0"/>
            </a:spcBef>
            <a:spcAft>
              <a:spcPct val="35000"/>
            </a:spcAft>
            <a:buNone/>
          </a:pPr>
          <a:r>
            <a:rPr lang="en-US" sz="3900" kern="1200" dirty="0"/>
            <a:t>Deal Making</a:t>
          </a:r>
          <a:endParaRPr lang="ar-EG" sz="3900" kern="1200" dirty="0"/>
        </a:p>
      </dsp:txBody>
      <dsp:txXfrm>
        <a:off x="68454" y="70578"/>
        <a:ext cx="3648708" cy="1265378"/>
      </dsp:txXfrm>
    </dsp:sp>
    <dsp:sp modelId="{D4417DE7-B73C-41AC-8ACD-1E2302C20D4A}">
      <dsp:nvSpPr>
        <dsp:cNvPr id="0" name=""/>
        <dsp:cNvSpPr/>
      </dsp:nvSpPr>
      <dsp:spPr>
        <a:xfrm rot="5400000">
          <a:off x="6589693" y="-1189323"/>
          <a:ext cx="1121829"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rtl="0">
            <a:lnSpc>
              <a:spcPct val="90000"/>
            </a:lnSpc>
            <a:spcBef>
              <a:spcPct val="0"/>
            </a:spcBef>
            <a:spcAft>
              <a:spcPct val="15000"/>
            </a:spcAft>
            <a:buChar char="•"/>
          </a:pPr>
          <a:r>
            <a:rPr lang="en-US" sz="3100" kern="1200" dirty="0"/>
            <a:t>Parties in a zoning case </a:t>
          </a:r>
          <a:endParaRPr lang="ar-EG" sz="3100" kern="1200" dirty="0"/>
        </a:p>
      </dsp:txBody>
      <dsp:txXfrm rot="-5400000">
        <a:off x="3785616" y="1669517"/>
        <a:ext cx="6675221" cy="1012303"/>
      </dsp:txXfrm>
    </dsp:sp>
    <dsp:sp modelId="{FDCBDFD8-2F4B-4170-BACE-A105A7FC92CF}">
      <dsp:nvSpPr>
        <dsp:cNvPr id="0" name=""/>
        <dsp:cNvSpPr/>
      </dsp:nvSpPr>
      <dsp:spPr>
        <a:xfrm>
          <a:off x="0" y="1474525"/>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rtl="0">
            <a:lnSpc>
              <a:spcPct val="90000"/>
            </a:lnSpc>
            <a:spcBef>
              <a:spcPct val="0"/>
            </a:spcBef>
            <a:spcAft>
              <a:spcPct val="35000"/>
            </a:spcAft>
            <a:buNone/>
          </a:pPr>
          <a:r>
            <a:rPr lang="en-US" sz="3900" kern="1200" dirty="0"/>
            <a:t>Decision Making</a:t>
          </a:r>
          <a:endParaRPr lang="ar-EG" sz="3900" kern="1200" dirty="0"/>
        </a:p>
      </dsp:txBody>
      <dsp:txXfrm>
        <a:off x="68454" y="1542979"/>
        <a:ext cx="3648708" cy="1265378"/>
      </dsp:txXfrm>
    </dsp:sp>
    <dsp:sp modelId="{462B1A3D-1410-41D6-9C3E-520B9828003C}">
      <dsp:nvSpPr>
        <dsp:cNvPr id="0" name=""/>
        <dsp:cNvSpPr/>
      </dsp:nvSpPr>
      <dsp:spPr>
        <a:xfrm rot="5400000">
          <a:off x="6589693" y="283077"/>
          <a:ext cx="1121829"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rtl="0">
            <a:lnSpc>
              <a:spcPct val="90000"/>
            </a:lnSpc>
            <a:spcBef>
              <a:spcPct val="0"/>
            </a:spcBef>
            <a:spcAft>
              <a:spcPct val="15000"/>
            </a:spcAft>
            <a:buChar char="•"/>
          </a:pPr>
          <a:r>
            <a:rPr lang="en-US" sz="3100" kern="1200" dirty="0"/>
            <a:t>Litigation over property rights </a:t>
          </a:r>
          <a:endParaRPr lang="ar-EG" sz="3100" kern="1200" dirty="0"/>
        </a:p>
      </dsp:txBody>
      <dsp:txXfrm rot="-5400000">
        <a:off x="3785616" y="3141918"/>
        <a:ext cx="6675221" cy="1012303"/>
      </dsp:txXfrm>
    </dsp:sp>
    <dsp:sp modelId="{15A01075-45FB-4120-AC69-4B0B587D4D6C}">
      <dsp:nvSpPr>
        <dsp:cNvPr id="0" name=""/>
        <dsp:cNvSpPr/>
      </dsp:nvSpPr>
      <dsp:spPr>
        <a:xfrm>
          <a:off x="0" y="2946926"/>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rtl="1">
            <a:lnSpc>
              <a:spcPct val="90000"/>
            </a:lnSpc>
            <a:spcBef>
              <a:spcPct val="0"/>
            </a:spcBef>
            <a:spcAft>
              <a:spcPct val="35000"/>
            </a:spcAft>
            <a:buNone/>
          </a:pPr>
          <a:r>
            <a:rPr lang="en-US" sz="3900" kern="1200" dirty="0"/>
            <a:t>Dispute resolution</a:t>
          </a:r>
          <a:endParaRPr lang="ar-EG" sz="3900" kern="1200" dirty="0"/>
        </a:p>
      </dsp:txBody>
      <dsp:txXfrm>
        <a:off x="68454" y="3015380"/>
        <a:ext cx="3648708" cy="1265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7533817" y="-3154853"/>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help parties find solutions that benefit everyone involved, leading to more harmonious relationships and improved outcomes</a:t>
          </a:r>
          <a:endParaRPr lang="ar-EG" sz="1900" kern="1200" dirty="0"/>
        </a:p>
      </dsp:txBody>
      <dsp:txXfrm rot="-5400000">
        <a:off x="4251961" y="175591"/>
        <a:ext cx="7510452" cy="898151"/>
      </dsp:txXfrm>
    </dsp:sp>
    <dsp:sp modelId="{B3C34B8A-4610-4F15-BBC1-EFA0E4BF0DFB}">
      <dsp:nvSpPr>
        <dsp:cNvPr id="0" name=""/>
        <dsp:cNvSpPr/>
      </dsp:nvSpPr>
      <dsp:spPr>
        <a:xfrm>
          <a:off x="0" y="2586"/>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rtl="1">
            <a:lnSpc>
              <a:spcPct val="90000"/>
            </a:lnSpc>
            <a:spcBef>
              <a:spcPct val="0"/>
            </a:spcBef>
            <a:spcAft>
              <a:spcPct val="35000"/>
            </a:spcAft>
            <a:buNone/>
          </a:pPr>
          <a:r>
            <a:rPr lang="en-US" sz="3500" b="0" i="0" kern="1200" dirty="0"/>
            <a:t>Finding mutually beneficial solutions</a:t>
          </a:r>
          <a:endParaRPr lang="ar-EG" sz="3500" kern="1200" dirty="0"/>
        </a:p>
      </dsp:txBody>
      <dsp:txXfrm>
        <a:off x="60735" y="63321"/>
        <a:ext cx="4130490" cy="1122689"/>
      </dsp:txXfrm>
    </dsp:sp>
    <dsp:sp modelId="{EDA4BAF3-52FD-45FE-9263-61F6C58E3DDC}">
      <dsp:nvSpPr>
        <dsp:cNvPr id="0" name=""/>
        <dsp:cNvSpPr/>
      </dsp:nvSpPr>
      <dsp:spPr>
        <a:xfrm rot="5400000">
          <a:off x="7533817" y="-1848486"/>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Through negotiation, individuals can improve their communication skills, including active listening, persuasion, and conflict resolution.</a:t>
          </a:r>
          <a:endParaRPr lang="ar-EG" sz="1900" kern="1200" dirty="0"/>
        </a:p>
      </dsp:txBody>
      <dsp:txXfrm rot="-5400000">
        <a:off x="4251961" y="1481958"/>
        <a:ext cx="7510452" cy="898151"/>
      </dsp:txXfrm>
    </dsp:sp>
    <dsp:sp modelId="{AE45A5D0-7905-435D-80B2-65FF094511EF}">
      <dsp:nvSpPr>
        <dsp:cNvPr id="0" name=""/>
        <dsp:cNvSpPr/>
      </dsp:nvSpPr>
      <dsp:spPr>
        <a:xfrm>
          <a:off x="0" y="1308953"/>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rtl="1">
            <a:lnSpc>
              <a:spcPct val="90000"/>
            </a:lnSpc>
            <a:spcBef>
              <a:spcPct val="0"/>
            </a:spcBef>
            <a:spcAft>
              <a:spcPct val="35000"/>
            </a:spcAft>
            <a:buNone/>
          </a:pPr>
          <a:r>
            <a:rPr lang="en-US" sz="3500" b="0" i="0" kern="1200" dirty="0"/>
            <a:t>Enhancing communication skills</a:t>
          </a:r>
          <a:endParaRPr lang="ar-EG" sz="3500" kern="1200" dirty="0"/>
        </a:p>
      </dsp:txBody>
      <dsp:txXfrm>
        <a:off x="60735" y="1369688"/>
        <a:ext cx="4130490" cy="1122689"/>
      </dsp:txXfrm>
    </dsp:sp>
    <dsp:sp modelId="{F318D983-CD8C-47A2-9CC4-F2897B53444A}">
      <dsp:nvSpPr>
        <dsp:cNvPr id="0" name=""/>
        <dsp:cNvSpPr/>
      </dsp:nvSpPr>
      <dsp:spPr>
        <a:xfrm rot="5400000">
          <a:off x="7533817" y="-542119"/>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help resolve disputes by finding common ground and reducing tension between parties.</a:t>
          </a:r>
          <a:endParaRPr lang="ar-EG" sz="1900" kern="1200" dirty="0"/>
        </a:p>
      </dsp:txBody>
      <dsp:txXfrm rot="-5400000">
        <a:off x="4251961" y="2788325"/>
        <a:ext cx="7510452" cy="898151"/>
      </dsp:txXfrm>
    </dsp:sp>
    <dsp:sp modelId="{24659CB7-FD66-4A88-A7D5-441A66E3319F}">
      <dsp:nvSpPr>
        <dsp:cNvPr id="0" name=""/>
        <dsp:cNvSpPr/>
      </dsp:nvSpPr>
      <dsp:spPr>
        <a:xfrm>
          <a:off x="0" y="2615320"/>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rtl="1">
            <a:lnSpc>
              <a:spcPct val="90000"/>
            </a:lnSpc>
            <a:spcBef>
              <a:spcPct val="0"/>
            </a:spcBef>
            <a:spcAft>
              <a:spcPct val="35000"/>
            </a:spcAft>
            <a:buNone/>
          </a:pPr>
          <a:r>
            <a:rPr lang="en-US" sz="3500" b="0" i="0" kern="1200" dirty="0"/>
            <a:t>Resolving conflicts: </a:t>
          </a:r>
          <a:endParaRPr lang="ar-EG" sz="3500" kern="1200" dirty="0"/>
        </a:p>
      </dsp:txBody>
      <dsp:txXfrm>
        <a:off x="60735" y="2676055"/>
        <a:ext cx="4130490" cy="1122689"/>
      </dsp:txXfrm>
    </dsp:sp>
    <dsp:sp modelId="{72CACBF7-3AA1-4141-9837-9244E15AB947}">
      <dsp:nvSpPr>
        <dsp:cNvPr id="0" name=""/>
        <dsp:cNvSpPr/>
      </dsp:nvSpPr>
      <dsp:spPr>
        <a:xfrm rot="5400000">
          <a:off x="7533817" y="764247"/>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Successful negotiation can establish strong relationships built on trust, respect, and mutual understanding.</a:t>
          </a:r>
          <a:endParaRPr lang="ar-EG" sz="1900" kern="1200" dirty="0"/>
        </a:p>
      </dsp:txBody>
      <dsp:txXfrm rot="-5400000">
        <a:off x="4251961" y="4094691"/>
        <a:ext cx="7510452" cy="898151"/>
      </dsp:txXfrm>
    </dsp:sp>
    <dsp:sp modelId="{000544A6-54E5-443B-8ABF-D4F7D940A3F4}">
      <dsp:nvSpPr>
        <dsp:cNvPr id="0" name=""/>
        <dsp:cNvSpPr/>
      </dsp:nvSpPr>
      <dsp:spPr>
        <a:xfrm>
          <a:off x="0" y="3921688"/>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rtl="1">
            <a:lnSpc>
              <a:spcPct val="90000"/>
            </a:lnSpc>
            <a:spcBef>
              <a:spcPct val="0"/>
            </a:spcBef>
            <a:spcAft>
              <a:spcPct val="35000"/>
            </a:spcAft>
            <a:buNone/>
          </a:pPr>
          <a:r>
            <a:rPr lang="en-US" sz="3500" b="0" i="0" kern="1200" dirty="0"/>
            <a:t>Building relationships</a:t>
          </a:r>
          <a:endParaRPr lang="ar-EG" sz="3500" kern="1200" dirty="0"/>
        </a:p>
      </dsp:txBody>
      <dsp:txXfrm>
        <a:off x="60735" y="3982423"/>
        <a:ext cx="4130490" cy="11226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7533817" y="-3154853"/>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be a time-consuming process, as it requires both parties to communicate effectively, listen to each other, and find common ground.</a:t>
          </a:r>
          <a:endParaRPr lang="ar-EG" sz="1900" kern="1200" dirty="0"/>
        </a:p>
      </dsp:txBody>
      <dsp:txXfrm rot="-5400000">
        <a:off x="4251961" y="175591"/>
        <a:ext cx="7510452" cy="898151"/>
      </dsp:txXfrm>
    </dsp:sp>
    <dsp:sp modelId="{B3C34B8A-4610-4F15-BBC1-EFA0E4BF0DFB}">
      <dsp:nvSpPr>
        <dsp:cNvPr id="0" name=""/>
        <dsp:cNvSpPr/>
      </dsp:nvSpPr>
      <dsp:spPr>
        <a:xfrm>
          <a:off x="0" y="2586"/>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ctr" defTabSz="1866900" rtl="1">
            <a:lnSpc>
              <a:spcPct val="90000"/>
            </a:lnSpc>
            <a:spcBef>
              <a:spcPct val="0"/>
            </a:spcBef>
            <a:spcAft>
              <a:spcPct val="35000"/>
            </a:spcAft>
            <a:buNone/>
          </a:pPr>
          <a:r>
            <a:rPr lang="en-US" sz="4200" b="0" i="0" kern="1200" dirty="0"/>
            <a:t>Time-consuming</a:t>
          </a:r>
          <a:endParaRPr lang="ar-EG" sz="4200" kern="1200" dirty="0"/>
        </a:p>
      </dsp:txBody>
      <dsp:txXfrm>
        <a:off x="60735" y="63321"/>
        <a:ext cx="4130490" cy="1122689"/>
      </dsp:txXfrm>
    </dsp:sp>
    <dsp:sp modelId="{EDA4BAF3-52FD-45FE-9263-61F6C58E3DDC}">
      <dsp:nvSpPr>
        <dsp:cNvPr id="0" name=""/>
        <dsp:cNvSpPr/>
      </dsp:nvSpPr>
      <dsp:spPr>
        <a:xfrm rot="5400000">
          <a:off x="7533817" y="-1848486"/>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fail if parties cannot find common ground or if one party is unwilling to compromise, leading to a breakdown in communication and further conflicts.</a:t>
          </a:r>
          <a:endParaRPr lang="ar-EG" sz="1900" kern="1200" dirty="0"/>
        </a:p>
      </dsp:txBody>
      <dsp:txXfrm rot="-5400000">
        <a:off x="4251961" y="1481958"/>
        <a:ext cx="7510452" cy="898151"/>
      </dsp:txXfrm>
    </dsp:sp>
    <dsp:sp modelId="{AE45A5D0-7905-435D-80B2-65FF094511EF}">
      <dsp:nvSpPr>
        <dsp:cNvPr id="0" name=""/>
        <dsp:cNvSpPr/>
      </dsp:nvSpPr>
      <dsp:spPr>
        <a:xfrm>
          <a:off x="0" y="1308953"/>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ctr" defTabSz="1866900" rtl="1">
            <a:lnSpc>
              <a:spcPct val="90000"/>
            </a:lnSpc>
            <a:spcBef>
              <a:spcPct val="0"/>
            </a:spcBef>
            <a:spcAft>
              <a:spcPct val="35000"/>
            </a:spcAft>
            <a:buNone/>
          </a:pPr>
          <a:r>
            <a:rPr lang="en-US" sz="4200" b="0" i="0" kern="1200" dirty="0"/>
            <a:t>Risk of failure</a:t>
          </a:r>
          <a:endParaRPr lang="ar-EG" sz="4200" kern="1200" dirty="0"/>
        </a:p>
      </dsp:txBody>
      <dsp:txXfrm>
        <a:off x="60735" y="1369688"/>
        <a:ext cx="4130490" cy="1122689"/>
      </dsp:txXfrm>
    </dsp:sp>
    <dsp:sp modelId="{F318D983-CD8C-47A2-9CC4-F2897B53444A}">
      <dsp:nvSpPr>
        <dsp:cNvPr id="0" name=""/>
        <dsp:cNvSpPr/>
      </dsp:nvSpPr>
      <dsp:spPr>
        <a:xfrm rot="5400000">
          <a:off x="7533817" y="-542119"/>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be unfair if one party holds more power than the other, leading to an unequal outcome that favors the stronger party.</a:t>
          </a:r>
          <a:endParaRPr lang="ar-EG" sz="1900" kern="1200" dirty="0"/>
        </a:p>
      </dsp:txBody>
      <dsp:txXfrm rot="-5400000">
        <a:off x="4251961" y="2788325"/>
        <a:ext cx="7510452" cy="898151"/>
      </dsp:txXfrm>
    </dsp:sp>
    <dsp:sp modelId="{24659CB7-FD66-4A88-A7D5-441A66E3319F}">
      <dsp:nvSpPr>
        <dsp:cNvPr id="0" name=""/>
        <dsp:cNvSpPr/>
      </dsp:nvSpPr>
      <dsp:spPr>
        <a:xfrm>
          <a:off x="0" y="2615320"/>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ctr" defTabSz="1866900" rtl="1">
            <a:lnSpc>
              <a:spcPct val="90000"/>
            </a:lnSpc>
            <a:spcBef>
              <a:spcPct val="0"/>
            </a:spcBef>
            <a:spcAft>
              <a:spcPct val="35000"/>
            </a:spcAft>
            <a:buNone/>
          </a:pPr>
          <a:r>
            <a:rPr lang="en-US" sz="4200" b="0" i="0" kern="1200" dirty="0"/>
            <a:t>Power imbalance</a:t>
          </a:r>
          <a:endParaRPr lang="ar-EG" sz="4200" kern="1200" dirty="0"/>
        </a:p>
      </dsp:txBody>
      <dsp:txXfrm>
        <a:off x="60735" y="2676055"/>
        <a:ext cx="4130490" cy="1122689"/>
      </dsp:txXfrm>
    </dsp:sp>
    <dsp:sp modelId="{72CACBF7-3AA1-4141-9837-9244E15AB947}">
      <dsp:nvSpPr>
        <dsp:cNvPr id="0" name=""/>
        <dsp:cNvSpPr/>
      </dsp:nvSpPr>
      <dsp:spPr>
        <a:xfrm rot="5400000">
          <a:off x="7533817" y="764247"/>
          <a:ext cx="995327" cy="75590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ctr" defTabSz="844550" rtl="0">
            <a:lnSpc>
              <a:spcPct val="90000"/>
            </a:lnSpc>
            <a:spcBef>
              <a:spcPct val="0"/>
            </a:spcBef>
            <a:spcAft>
              <a:spcPct val="15000"/>
            </a:spcAft>
            <a:buChar char="•"/>
          </a:pPr>
          <a:r>
            <a:rPr lang="en-US" sz="1900" b="0" i="0" kern="1200" dirty="0"/>
            <a:t>Negotiation can be emotionally stressful, especially if parties have a history of conflict or if the negotiation involves high-stakes decisions</a:t>
          </a:r>
          <a:endParaRPr lang="ar-EG" sz="1900" kern="1200" dirty="0"/>
        </a:p>
      </dsp:txBody>
      <dsp:txXfrm rot="-5400000">
        <a:off x="4251961" y="4094691"/>
        <a:ext cx="7510452" cy="898151"/>
      </dsp:txXfrm>
    </dsp:sp>
    <dsp:sp modelId="{000544A6-54E5-443B-8ABF-D4F7D940A3F4}">
      <dsp:nvSpPr>
        <dsp:cNvPr id="0" name=""/>
        <dsp:cNvSpPr/>
      </dsp:nvSpPr>
      <dsp:spPr>
        <a:xfrm>
          <a:off x="0" y="3921688"/>
          <a:ext cx="4251960" cy="1244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ctr" defTabSz="1866900" rtl="1">
            <a:lnSpc>
              <a:spcPct val="90000"/>
            </a:lnSpc>
            <a:spcBef>
              <a:spcPct val="0"/>
            </a:spcBef>
            <a:spcAft>
              <a:spcPct val="35000"/>
            </a:spcAft>
            <a:buNone/>
          </a:pPr>
          <a:r>
            <a:rPr lang="en-US" sz="4200" b="0" i="0" kern="1200" dirty="0"/>
            <a:t>Emotional stress</a:t>
          </a:r>
          <a:endParaRPr lang="ar-EG" sz="4200" kern="1200" dirty="0"/>
        </a:p>
      </dsp:txBody>
      <dsp:txXfrm>
        <a:off x="60735" y="3982423"/>
        <a:ext cx="4130490" cy="11226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09152-0B38-42FD-BD6F-42AC0D17C69A}">
      <dsp:nvSpPr>
        <dsp:cNvPr id="0" name=""/>
        <dsp:cNvSpPr/>
      </dsp:nvSpPr>
      <dsp:spPr>
        <a:xfrm>
          <a:off x="1923658" y="0"/>
          <a:ext cx="6501426" cy="5257798"/>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D4D0D-7DB4-4C2A-A2F6-4123BEA9E6A1}">
      <dsp:nvSpPr>
        <dsp:cNvPr id="0" name=""/>
        <dsp:cNvSpPr/>
      </dsp:nvSpPr>
      <dsp:spPr>
        <a:xfrm>
          <a:off x="5174371" y="526293"/>
          <a:ext cx="3417569" cy="93449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en-US" altLang="en-US" sz="2300" kern="1200" dirty="0"/>
            <a:t>Interests</a:t>
          </a:r>
          <a:endParaRPr lang="ar-EG" sz="2300" kern="1200" dirty="0"/>
        </a:p>
      </dsp:txBody>
      <dsp:txXfrm>
        <a:off x="5219989" y="571911"/>
        <a:ext cx="3326333" cy="843255"/>
      </dsp:txXfrm>
    </dsp:sp>
    <dsp:sp modelId="{9F09A714-5C9C-4711-A175-72648DF16358}">
      <dsp:nvSpPr>
        <dsp:cNvPr id="0" name=""/>
        <dsp:cNvSpPr/>
      </dsp:nvSpPr>
      <dsp:spPr>
        <a:xfrm>
          <a:off x="5174371" y="1577596"/>
          <a:ext cx="3417569" cy="93449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en-US" altLang="en-US" sz="2300" kern="1200" dirty="0"/>
            <a:t>Judgments about the future</a:t>
          </a:r>
          <a:endParaRPr lang="ar-EG" sz="2300" kern="1200" dirty="0"/>
        </a:p>
      </dsp:txBody>
      <dsp:txXfrm>
        <a:off x="5219989" y="1623214"/>
        <a:ext cx="3326333" cy="843255"/>
      </dsp:txXfrm>
    </dsp:sp>
    <dsp:sp modelId="{307004F2-DB63-4FA3-A9DA-E288AED0D5DA}">
      <dsp:nvSpPr>
        <dsp:cNvPr id="0" name=""/>
        <dsp:cNvSpPr/>
      </dsp:nvSpPr>
      <dsp:spPr>
        <a:xfrm>
          <a:off x="5174371" y="2628899"/>
          <a:ext cx="3417569" cy="93449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en-US" altLang="en-US" sz="2300" kern="1200"/>
            <a:t>Risk tolerance</a:t>
          </a:r>
          <a:endParaRPr lang="en-US" altLang="en-US" sz="2300" kern="1200" dirty="0"/>
        </a:p>
      </dsp:txBody>
      <dsp:txXfrm>
        <a:off x="5219989" y="2674517"/>
        <a:ext cx="3326333" cy="843255"/>
      </dsp:txXfrm>
    </dsp:sp>
    <dsp:sp modelId="{39CC81E1-9F8F-4371-A0CC-F4A3EC136BEF}">
      <dsp:nvSpPr>
        <dsp:cNvPr id="0" name=""/>
        <dsp:cNvSpPr/>
      </dsp:nvSpPr>
      <dsp:spPr>
        <a:xfrm>
          <a:off x="5174371" y="3680202"/>
          <a:ext cx="3417569" cy="93449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en-US" altLang="en-US" sz="2300" kern="1200"/>
            <a:t>Time preferences</a:t>
          </a:r>
          <a:endParaRPr lang="en-US" altLang="en-US" sz="2300" kern="1200" dirty="0"/>
        </a:p>
      </dsp:txBody>
      <dsp:txXfrm>
        <a:off x="5219989" y="3725820"/>
        <a:ext cx="3326333" cy="84325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14614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8223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a:latin typeface="Times New Roman" panose="02020603050405020304" pitchFamily="18" charset="0"/>
            </a:endParaRPr>
          </a:p>
        </p:txBody>
      </p:sp>
      <p:sp>
        <p:nvSpPr>
          <p:cNvPr id="121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imes New Roman" panose="02020603050405020304" pitchFamily="18" charset="0"/>
              </a:defRPr>
            </a:lvl1pPr>
            <a:lvl2pPr marL="742950" indent="-285750" eaLnBrk="0" hangingPunct="0">
              <a:spcBef>
                <a:spcPct val="30000"/>
              </a:spcBef>
              <a:defRPr kumimoji="1" sz="1200">
                <a:solidFill>
                  <a:schemeClr val="tx1"/>
                </a:solidFill>
                <a:latin typeface="Times New Roman" panose="02020603050405020304" pitchFamily="18" charset="0"/>
              </a:defRPr>
            </a:lvl2pPr>
            <a:lvl3pPr marL="1143000" indent="-228600" eaLnBrk="0" hangingPunct="0">
              <a:spcBef>
                <a:spcPct val="30000"/>
              </a:spcBef>
              <a:defRPr kumimoji="1" sz="1200">
                <a:solidFill>
                  <a:schemeClr val="tx1"/>
                </a:solidFill>
                <a:latin typeface="Times New Roman" panose="02020603050405020304" pitchFamily="18" charset="0"/>
              </a:defRPr>
            </a:lvl3pPr>
            <a:lvl4pPr marL="1600200" indent="-228600" eaLnBrk="0" hangingPunct="0">
              <a:spcBef>
                <a:spcPct val="30000"/>
              </a:spcBef>
              <a:defRPr kumimoji="1" sz="1200">
                <a:solidFill>
                  <a:schemeClr val="tx1"/>
                </a:solidFill>
                <a:latin typeface="Times New Roman" panose="02020603050405020304" pitchFamily="18" charset="0"/>
              </a:defRPr>
            </a:lvl4pPr>
            <a:lvl5pPr marL="2057400" indent="-228600" eaLnBrk="0" hangingPunct="0">
              <a:spcBef>
                <a:spcPct val="30000"/>
              </a:spcBef>
              <a:defRPr kumimoji="1" sz="1200">
                <a:solidFill>
                  <a:schemeClr val="tx1"/>
                </a:solidFill>
                <a:latin typeface="Times New Roman" panose="02020603050405020304" pitchFamily="18" charset="0"/>
              </a:defRPr>
            </a:lvl5pPr>
            <a:lvl6pPr marL="25146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eaLnBrk="1" hangingPunct="1">
              <a:spcBef>
                <a:spcPct val="0"/>
              </a:spcBef>
            </a:pPr>
            <a:fld id="{0363D51D-3CE5-4312-A2C6-D8B9E11E9FE9}" type="slidenum">
              <a:rPr kumimoji="0" lang="en-US" altLang="en-US"/>
              <a:pPr eaLnBrk="1" hangingPunct="1">
                <a:spcBef>
                  <a:spcPct val="0"/>
                </a:spcBef>
              </a:pPr>
              <a:t>29</a:t>
            </a:fld>
            <a:endParaRPr kumimoji="0" lang="en-US" altLang="en-US"/>
          </a:p>
        </p:txBody>
      </p:sp>
    </p:spTree>
    <p:extLst>
      <p:ext uri="{BB962C8B-B14F-4D97-AF65-F5344CB8AC3E}">
        <p14:creationId xmlns:p14="http://schemas.microsoft.com/office/powerpoint/2010/main" val="1710433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a:latin typeface="Times New Roman" panose="02020603050405020304" pitchFamily="18" charset="0"/>
            </a:endParaRPr>
          </a:p>
        </p:txBody>
      </p:sp>
      <p:sp>
        <p:nvSpPr>
          <p:cNvPr id="122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imes New Roman" panose="02020603050405020304" pitchFamily="18" charset="0"/>
              </a:defRPr>
            </a:lvl1pPr>
            <a:lvl2pPr marL="742950" indent="-285750" eaLnBrk="0" hangingPunct="0">
              <a:spcBef>
                <a:spcPct val="30000"/>
              </a:spcBef>
              <a:defRPr kumimoji="1" sz="1200">
                <a:solidFill>
                  <a:schemeClr val="tx1"/>
                </a:solidFill>
                <a:latin typeface="Times New Roman" panose="02020603050405020304" pitchFamily="18" charset="0"/>
              </a:defRPr>
            </a:lvl2pPr>
            <a:lvl3pPr marL="1143000" indent="-228600" eaLnBrk="0" hangingPunct="0">
              <a:spcBef>
                <a:spcPct val="30000"/>
              </a:spcBef>
              <a:defRPr kumimoji="1" sz="1200">
                <a:solidFill>
                  <a:schemeClr val="tx1"/>
                </a:solidFill>
                <a:latin typeface="Times New Roman" panose="02020603050405020304" pitchFamily="18" charset="0"/>
              </a:defRPr>
            </a:lvl3pPr>
            <a:lvl4pPr marL="1600200" indent="-228600" eaLnBrk="0" hangingPunct="0">
              <a:spcBef>
                <a:spcPct val="30000"/>
              </a:spcBef>
              <a:defRPr kumimoji="1" sz="1200">
                <a:solidFill>
                  <a:schemeClr val="tx1"/>
                </a:solidFill>
                <a:latin typeface="Times New Roman" panose="02020603050405020304" pitchFamily="18" charset="0"/>
              </a:defRPr>
            </a:lvl4pPr>
            <a:lvl5pPr marL="2057400" indent="-228600" eaLnBrk="0" hangingPunct="0">
              <a:spcBef>
                <a:spcPct val="30000"/>
              </a:spcBef>
              <a:defRPr kumimoji="1" sz="1200">
                <a:solidFill>
                  <a:schemeClr val="tx1"/>
                </a:solidFill>
                <a:latin typeface="Times New Roman" panose="02020603050405020304" pitchFamily="18" charset="0"/>
              </a:defRPr>
            </a:lvl5pPr>
            <a:lvl6pPr marL="25146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eaLnBrk="1" hangingPunct="1">
              <a:spcBef>
                <a:spcPct val="0"/>
              </a:spcBef>
            </a:pPr>
            <a:fld id="{7CB432EF-8CAF-42FE-AE07-16AB9BB10D75}" type="slidenum">
              <a:rPr kumimoji="0" lang="en-US" altLang="en-US"/>
              <a:pPr eaLnBrk="1" hangingPunct="1">
                <a:spcBef>
                  <a:spcPct val="0"/>
                </a:spcBef>
              </a:pPr>
              <a:t>30</a:t>
            </a:fld>
            <a:endParaRPr kumimoji="0" lang="en-US" altLang="en-US"/>
          </a:p>
        </p:txBody>
      </p:sp>
    </p:spTree>
    <p:extLst>
      <p:ext uri="{BB962C8B-B14F-4D97-AF65-F5344CB8AC3E}">
        <p14:creationId xmlns:p14="http://schemas.microsoft.com/office/powerpoint/2010/main" val="426265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a:latin typeface="Times New Roman" panose="02020603050405020304" pitchFamily="18" charset="0"/>
            </a:endParaRPr>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imes New Roman" panose="02020603050405020304" pitchFamily="18" charset="0"/>
              </a:defRPr>
            </a:lvl1pPr>
            <a:lvl2pPr marL="742950" indent="-285750" eaLnBrk="0" hangingPunct="0">
              <a:spcBef>
                <a:spcPct val="30000"/>
              </a:spcBef>
              <a:defRPr kumimoji="1" sz="1200">
                <a:solidFill>
                  <a:schemeClr val="tx1"/>
                </a:solidFill>
                <a:latin typeface="Times New Roman" panose="02020603050405020304" pitchFamily="18" charset="0"/>
              </a:defRPr>
            </a:lvl2pPr>
            <a:lvl3pPr marL="1143000" indent="-228600" eaLnBrk="0" hangingPunct="0">
              <a:spcBef>
                <a:spcPct val="30000"/>
              </a:spcBef>
              <a:defRPr kumimoji="1" sz="1200">
                <a:solidFill>
                  <a:schemeClr val="tx1"/>
                </a:solidFill>
                <a:latin typeface="Times New Roman" panose="02020603050405020304" pitchFamily="18" charset="0"/>
              </a:defRPr>
            </a:lvl3pPr>
            <a:lvl4pPr marL="1600200" indent="-228600" eaLnBrk="0" hangingPunct="0">
              <a:spcBef>
                <a:spcPct val="30000"/>
              </a:spcBef>
              <a:defRPr kumimoji="1" sz="1200">
                <a:solidFill>
                  <a:schemeClr val="tx1"/>
                </a:solidFill>
                <a:latin typeface="Times New Roman" panose="02020603050405020304" pitchFamily="18" charset="0"/>
              </a:defRPr>
            </a:lvl4pPr>
            <a:lvl5pPr marL="2057400" indent="-228600" eaLnBrk="0" hangingPunct="0">
              <a:spcBef>
                <a:spcPct val="30000"/>
              </a:spcBef>
              <a:defRPr kumimoji="1" sz="1200">
                <a:solidFill>
                  <a:schemeClr val="tx1"/>
                </a:solidFill>
                <a:latin typeface="Times New Roman" panose="02020603050405020304" pitchFamily="18" charset="0"/>
              </a:defRPr>
            </a:lvl5pPr>
            <a:lvl6pPr marL="25146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eaLnBrk="1" hangingPunct="1">
              <a:spcBef>
                <a:spcPct val="0"/>
              </a:spcBef>
            </a:pPr>
            <a:fld id="{4EF2B94A-5CAF-437E-B657-FF5D6AE57EB4}" type="slidenum">
              <a:rPr kumimoji="0" lang="en-US" altLang="en-US"/>
              <a:pPr eaLnBrk="1" hangingPunct="1">
                <a:spcBef>
                  <a:spcPct val="0"/>
                </a:spcBef>
              </a:pPr>
              <a:t>31</a:t>
            </a:fld>
            <a:endParaRPr kumimoji="0" lang="en-US" altLang="en-US"/>
          </a:p>
        </p:txBody>
      </p:sp>
    </p:spTree>
    <p:extLst>
      <p:ext uri="{BB962C8B-B14F-4D97-AF65-F5344CB8AC3E}">
        <p14:creationId xmlns:p14="http://schemas.microsoft.com/office/powerpoint/2010/main" val="4032380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a:latin typeface="Times New Roman" panose="02020603050405020304" pitchFamily="18" charset="0"/>
            </a:endParaRPr>
          </a:p>
        </p:txBody>
      </p:sp>
      <p:sp>
        <p:nvSpPr>
          <p:cNvPr id="124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imes New Roman" panose="02020603050405020304" pitchFamily="18" charset="0"/>
              </a:defRPr>
            </a:lvl1pPr>
            <a:lvl2pPr marL="742950" indent="-285750" eaLnBrk="0" hangingPunct="0">
              <a:spcBef>
                <a:spcPct val="30000"/>
              </a:spcBef>
              <a:defRPr kumimoji="1" sz="1200">
                <a:solidFill>
                  <a:schemeClr val="tx1"/>
                </a:solidFill>
                <a:latin typeface="Times New Roman" panose="02020603050405020304" pitchFamily="18" charset="0"/>
              </a:defRPr>
            </a:lvl2pPr>
            <a:lvl3pPr marL="1143000" indent="-228600" eaLnBrk="0" hangingPunct="0">
              <a:spcBef>
                <a:spcPct val="30000"/>
              </a:spcBef>
              <a:defRPr kumimoji="1" sz="1200">
                <a:solidFill>
                  <a:schemeClr val="tx1"/>
                </a:solidFill>
                <a:latin typeface="Times New Roman" panose="02020603050405020304" pitchFamily="18" charset="0"/>
              </a:defRPr>
            </a:lvl3pPr>
            <a:lvl4pPr marL="1600200" indent="-228600" eaLnBrk="0" hangingPunct="0">
              <a:spcBef>
                <a:spcPct val="30000"/>
              </a:spcBef>
              <a:defRPr kumimoji="1" sz="1200">
                <a:solidFill>
                  <a:schemeClr val="tx1"/>
                </a:solidFill>
                <a:latin typeface="Times New Roman" panose="02020603050405020304" pitchFamily="18" charset="0"/>
              </a:defRPr>
            </a:lvl4pPr>
            <a:lvl5pPr marL="2057400" indent="-228600" eaLnBrk="0" hangingPunct="0">
              <a:spcBef>
                <a:spcPct val="30000"/>
              </a:spcBef>
              <a:defRPr kumimoji="1" sz="1200">
                <a:solidFill>
                  <a:schemeClr val="tx1"/>
                </a:solidFill>
                <a:latin typeface="Times New Roman" panose="02020603050405020304" pitchFamily="18" charset="0"/>
              </a:defRPr>
            </a:lvl5pPr>
            <a:lvl6pPr marL="25146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algn="l" rtl="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eaLnBrk="1" hangingPunct="1">
              <a:spcBef>
                <a:spcPct val="0"/>
              </a:spcBef>
            </a:pPr>
            <a:fld id="{553ECDEE-3DEE-4F83-9311-3C0C469FAA54}" type="slidenum">
              <a:rPr kumimoji="0" lang="en-US" altLang="en-US"/>
              <a:pPr eaLnBrk="1" hangingPunct="1">
                <a:spcBef>
                  <a:spcPct val="0"/>
                </a:spcBef>
              </a:pPr>
              <a:t>32</a:t>
            </a:fld>
            <a:endParaRPr kumimoji="0" lang="en-US" altLang="en-US"/>
          </a:p>
        </p:txBody>
      </p:sp>
    </p:spTree>
    <p:extLst>
      <p:ext uri="{BB962C8B-B14F-4D97-AF65-F5344CB8AC3E}">
        <p14:creationId xmlns:p14="http://schemas.microsoft.com/office/powerpoint/2010/main" val="2824536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7.xml"/><Relationship Id="rId7" Type="http://schemas.openxmlformats.org/officeDocument/2006/relationships/image" Target="../media/image3.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image" Target="../media/image5.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www.skipprichard.com/triathlete-chrissie-wellington-on-achieving-your-goals/" TargetMode="External"/><Relationship Id="rId2" Type="http://schemas.openxmlformats.org/officeDocument/2006/relationships/hyperlink" Target="https://www.skipprichard.com/immaculee-ilibagiza-and-the-power-of-forgiveness/" TargetMode="Externa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on.harvard.edu/daily/international-negotiation-daily/top-10-international-negotiations-of-2013-the-microsoft-nokia-deal/"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4.png"/><Relationship Id="rId7"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3.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95381" y="4310283"/>
            <a:ext cx="518246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77123" y="1400164"/>
            <a:ext cx="5593144" cy="2554545"/>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p>
          <a:p>
            <a:pPr algn="ctr"/>
            <a:r>
              <a:rPr lang="en-US" sz="3200" b="1" dirty="0"/>
              <a:t>Introduction to Influence &amp; Negotiation skills</a:t>
            </a:r>
            <a:endParaRPr lang="ar-EG" sz="32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effectLst>
                  <a:outerShdw blurRad="38100" dist="38100" dir="2700000" algn="tl">
                    <a:srgbClr val="000000">
                      <a:alpha val="43137"/>
                    </a:srgbClr>
                  </a:outerShdw>
                </a:effectLst>
              </a:rPr>
              <a:t>The main points:</a:t>
            </a:r>
          </a:p>
          <a:p>
            <a:pPr marL="0" indent="0">
              <a:buNone/>
            </a:pPr>
            <a:endParaRPr lang="en-US" b="1" u="sng" dirty="0">
              <a:effectLst>
                <a:outerShdw blurRad="38100" dist="38100" dir="2700000" algn="tl">
                  <a:srgbClr val="000000">
                    <a:alpha val="43137"/>
                  </a:srgbClr>
                </a:outerShdw>
              </a:effectLst>
            </a:endParaRPr>
          </a:p>
          <a:p>
            <a:r>
              <a:rPr lang="en-AU" altLang="en-US" dirty="0"/>
              <a:t>To share some defining and key concepts of negotiation and influencing</a:t>
            </a:r>
          </a:p>
          <a:p>
            <a:r>
              <a:rPr lang="en-AU" altLang="en-US" dirty="0"/>
              <a:t>To highlight some different between negotiation and influencing skills </a:t>
            </a:r>
            <a:endParaRPr lang="ar-EG" altLang="en-US" dirty="0"/>
          </a:p>
          <a:p>
            <a:r>
              <a:rPr lang="en-US" altLang="en-US" dirty="0"/>
              <a:t>To have awareness about the importance of these skills.</a:t>
            </a:r>
            <a:endParaRPr lang="en-AU" altLang="en-US" dirty="0"/>
          </a:p>
          <a:p>
            <a:endParaRPr lang="en-AU" altLang="en-US" dirty="0"/>
          </a:p>
          <a:p>
            <a:endParaRPr lang="en-AU" altLang="en-US" dirty="0"/>
          </a:p>
          <a:p>
            <a:endParaRPr lang="en-US" b="1" u="sng" dirty="0">
              <a:effectLst>
                <a:outerShdw blurRad="38100" dist="38100" dir="2700000" algn="tl">
                  <a:srgbClr val="000000">
                    <a:alpha val="43137"/>
                  </a:srgbClr>
                </a:outerShdw>
              </a:effectLst>
            </a:endParaRPr>
          </a:p>
          <a:p>
            <a:pPr marL="0" indent="0">
              <a:buNone/>
            </a:pPr>
            <a:endParaRPr lang="en-US" b="1" u="sng" dirty="0">
              <a:effectLst>
                <a:outerShdw blurRad="38100" dist="38100" dir="2700000" algn="tl">
                  <a:srgbClr val="000000">
                    <a:alpha val="43137"/>
                  </a:srgbClr>
                </a:outerShdw>
              </a:effectLst>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908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3240618" y="5280440"/>
            <a:ext cx="5818094" cy="1078940"/>
          </a:xfrm>
        </p:spPr>
        <p:txBody>
          <a:bodyPr/>
          <a:lstStyle/>
          <a:p>
            <a:pPr marL="0" indent="0" algn="ctr">
              <a:buNone/>
            </a:pPr>
            <a:r>
              <a:rPr lang="en-US" b="1" dirty="0"/>
              <a:t>Everyone negotiates on a daily basis (</a:t>
            </a:r>
            <a:r>
              <a:rPr lang="en-US" b="1" dirty="0" err="1"/>
              <a:t>Samina</a:t>
            </a:r>
            <a:r>
              <a:rPr lang="en-US" b="1" dirty="0"/>
              <a:t> &amp; </a:t>
            </a:r>
            <a:r>
              <a:rPr lang="en-US" b="1" dirty="0" err="1"/>
              <a:t>Vinta</a:t>
            </a:r>
            <a:r>
              <a:rPr lang="en-US" b="1" dirty="0"/>
              <a:t>, 2010, p. 26)</a:t>
            </a:r>
          </a:p>
        </p:txBody>
      </p:sp>
      <p:sp>
        <p:nvSpPr>
          <p:cNvPr id="7" name="Content Placeholder 2"/>
          <p:cNvSpPr txBox="1">
            <a:spLocks/>
          </p:cNvSpPr>
          <p:nvPr/>
        </p:nvSpPr>
        <p:spPr>
          <a:xfrm>
            <a:off x="786653" y="1102659"/>
            <a:ext cx="5562600" cy="13225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endParaRPr lang="ar-EG" sz="2400" dirty="0">
              <a:solidFill>
                <a:srgbClr val="C00000"/>
              </a:solidFill>
            </a:endParaRPr>
          </a:p>
        </p:txBody>
      </p:sp>
      <p:pic>
        <p:nvPicPr>
          <p:cNvPr id="4098" name="Picture 2" descr="Phases of Negotiation | VIA Mediation Centre"/>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71789" y="927847"/>
            <a:ext cx="11555752" cy="41201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2544458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260CEA-7325-D673-6DFB-EEEC338E5CB8}"/>
              </a:ext>
            </a:extLst>
          </p:cNvPr>
          <p:cNvSpPr>
            <a:spLocks noGrp="1"/>
          </p:cNvSpPr>
          <p:nvPr>
            <p:ph sz="half" idx="1"/>
          </p:nvPr>
        </p:nvSpPr>
        <p:spPr>
          <a:xfrm>
            <a:off x="838200" y="904352"/>
            <a:ext cx="5181600" cy="5272611"/>
          </a:xfrm>
        </p:spPr>
        <p:txBody>
          <a:bodyPr/>
          <a:lstStyle/>
          <a:p>
            <a:pPr marL="0" indent="0" algn="ctr">
              <a:buNone/>
            </a:pPr>
            <a:r>
              <a:rPr lang="en-AU" altLang="en-US" sz="2800" b="1" u="sng" dirty="0">
                <a:solidFill>
                  <a:srgbClr val="C00000"/>
                </a:solidFill>
              </a:rPr>
              <a:t>Personal lives; </a:t>
            </a:r>
          </a:p>
          <a:p>
            <a:pPr marL="0" indent="0" algn="ctr">
              <a:buNone/>
            </a:pPr>
            <a:endParaRPr lang="en-AU" altLang="en-US" sz="2800" dirty="0">
              <a:solidFill>
                <a:srgbClr val="C00000"/>
              </a:solidFill>
            </a:endParaRPr>
          </a:p>
          <a:p>
            <a:pPr marL="0" indent="0" algn="ctr">
              <a:buNone/>
            </a:pPr>
            <a:r>
              <a:rPr lang="en-AU" altLang="en-US" sz="2800" dirty="0">
                <a:solidFill>
                  <a:srgbClr val="C00000"/>
                </a:solidFill>
              </a:rPr>
              <a:t>Who makes dinner, who drinks/drives, holiday destinations…</a:t>
            </a:r>
          </a:p>
          <a:p>
            <a:pPr marL="0" indent="0">
              <a:buNone/>
            </a:pPr>
            <a:endParaRPr lang="en-US" dirty="0"/>
          </a:p>
        </p:txBody>
      </p:sp>
      <p:sp>
        <p:nvSpPr>
          <p:cNvPr id="4" name="Content Placeholder 3">
            <a:extLst>
              <a:ext uri="{FF2B5EF4-FFF2-40B4-BE49-F238E27FC236}">
                <a16:creationId xmlns:a16="http://schemas.microsoft.com/office/drawing/2014/main" id="{358274B8-7830-BEA1-82C7-33C12EB5F915}"/>
              </a:ext>
            </a:extLst>
          </p:cNvPr>
          <p:cNvSpPr>
            <a:spLocks noGrp="1"/>
          </p:cNvSpPr>
          <p:nvPr>
            <p:ph sz="half" idx="2"/>
          </p:nvPr>
        </p:nvSpPr>
        <p:spPr>
          <a:xfrm>
            <a:off x="6172200" y="984738"/>
            <a:ext cx="5181600" cy="5192225"/>
          </a:xfrm>
        </p:spPr>
        <p:txBody>
          <a:bodyPr/>
          <a:lstStyle/>
          <a:p>
            <a:pPr marL="0" indent="0" algn="ctr">
              <a:buNone/>
            </a:pPr>
            <a:r>
              <a:rPr lang="en-AU" altLang="en-US" sz="2800" b="1" dirty="0">
                <a:solidFill>
                  <a:srgbClr val="C00000"/>
                </a:solidFill>
                <a:effectLst>
                  <a:outerShdw blurRad="38100" dist="38100" dir="2700000" algn="tl">
                    <a:srgbClr val="000000">
                      <a:alpha val="43137"/>
                    </a:srgbClr>
                  </a:outerShdw>
                </a:effectLst>
              </a:rPr>
              <a:t>At work; </a:t>
            </a:r>
          </a:p>
          <a:p>
            <a:pPr marL="0" indent="0" algn="ctr">
              <a:buNone/>
            </a:pPr>
            <a:endParaRPr lang="en-AU" altLang="en-US" sz="2800" dirty="0">
              <a:solidFill>
                <a:srgbClr val="C00000"/>
              </a:solidFill>
            </a:endParaRPr>
          </a:p>
          <a:p>
            <a:pPr marL="0" indent="0" algn="ctr">
              <a:buNone/>
            </a:pPr>
            <a:r>
              <a:rPr lang="en-AU" altLang="en-US" sz="2800" dirty="0">
                <a:solidFill>
                  <a:srgbClr val="C00000"/>
                </a:solidFill>
              </a:rPr>
              <a:t>employees in organisations negotiate and influence vertically &amp; horizontally with colleagues, partners, customers, clients and internal teams.</a:t>
            </a:r>
            <a:endParaRPr lang="ar-EG" sz="2800" dirty="0">
              <a:solidFill>
                <a:srgbClr val="C00000"/>
              </a:solidFill>
            </a:endParaRPr>
          </a:p>
          <a:p>
            <a:pPr marL="0" indent="0">
              <a:buNone/>
            </a:pPr>
            <a:endParaRPr lang="en-US" dirty="0"/>
          </a:p>
        </p:txBody>
      </p:sp>
      <p:sp>
        <p:nvSpPr>
          <p:cNvPr id="5" name="Rectangle 4">
            <a:extLst>
              <a:ext uri="{FF2B5EF4-FFF2-40B4-BE49-F238E27FC236}">
                <a16:creationId xmlns:a16="http://schemas.microsoft.com/office/drawing/2014/main" id="{B6F40AB3-1785-7904-40FF-76D5954EBE02}"/>
              </a:ext>
            </a:extLst>
          </p:cNvPr>
          <p:cNvSpPr/>
          <p:nvPr/>
        </p:nvSpPr>
        <p:spPr>
          <a:xfrm>
            <a:off x="992694" y="5107880"/>
            <a:ext cx="10054212" cy="1384995"/>
          </a:xfrm>
          <a:prstGeom prst="rect">
            <a:avLst/>
          </a:prstGeom>
        </p:spPr>
        <p:txBody>
          <a:bodyPr wrap="square">
            <a:spAutoFit/>
          </a:bodyPr>
          <a:lstStyle/>
          <a:p>
            <a:pPr marL="285750" indent="-285750" algn="ctr">
              <a:buFont typeface="Arial" panose="020B0604020202020204" pitchFamily="34" charset="0"/>
              <a:buChar char="•"/>
            </a:pPr>
            <a:r>
              <a:rPr lang="en-US" sz="2800" b="1" dirty="0"/>
              <a:t>Negotiation and Influencing are skills, not a profession we can learn it through experience and training.</a:t>
            </a:r>
          </a:p>
          <a:p>
            <a:pPr marL="285750" indent="-285750" algn="ctr">
              <a:buFont typeface="Arial" panose="020B0604020202020204" pitchFamily="34" charset="0"/>
              <a:buChar char="•"/>
            </a:pPr>
            <a:r>
              <a:rPr lang="en-US" sz="2800" b="1" dirty="0"/>
              <a:t>Vital personally and for organizations </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3673821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309282" y="1223682"/>
            <a:ext cx="5710518" cy="4953281"/>
          </a:xfrm>
        </p:spPr>
        <p:txBody>
          <a:bodyPr>
            <a:normAutofit lnSpcReduction="10000"/>
          </a:bodyPr>
          <a:lstStyle/>
          <a:p>
            <a:pPr marL="0" indent="0" algn="ctr">
              <a:buNone/>
            </a:pPr>
            <a:r>
              <a:rPr lang="en-US" sz="3200" b="1" dirty="0">
                <a:solidFill>
                  <a:srgbClr val="C00000"/>
                </a:solidFill>
                <a:effectLst>
                  <a:outerShdw blurRad="38100" dist="38100" dir="2700000" algn="tl">
                    <a:srgbClr val="000000">
                      <a:alpha val="43137"/>
                    </a:srgbClr>
                  </a:outerShdw>
                </a:effectLst>
              </a:rPr>
              <a:t>Influencing skills </a:t>
            </a:r>
            <a:r>
              <a:rPr lang="en-US" sz="3200" dirty="0"/>
              <a:t>are your abilities to encourage and persuade others to adopt your ideas. </a:t>
            </a:r>
          </a:p>
          <a:p>
            <a:pPr marL="0" indent="0" algn="ctr">
              <a:buNone/>
            </a:pPr>
            <a:endParaRPr lang="en-US" sz="3200" dirty="0"/>
          </a:p>
          <a:p>
            <a:pPr marL="0" indent="0" algn="ctr">
              <a:buNone/>
            </a:pPr>
            <a:endParaRPr lang="en-US" sz="3200" dirty="0"/>
          </a:p>
          <a:p>
            <a:pPr marL="0" indent="0" algn="ctr">
              <a:buNone/>
            </a:pPr>
            <a:endParaRPr lang="en-US" sz="3200" dirty="0"/>
          </a:p>
          <a:p>
            <a:pPr marL="0" indent="0" algn="ctr">
              <a:buNone/>
            </a:pPr>
            <a:r>
              <a:rPr lang="en-US" sz="3200" dirty="0"/>
              <a:t>The skill to influence others can be beneficial for leaders to motivate people and make their teams more productive.</a:t>
            </a:r>
            <a:endParaRPr lang="ar-EG" sz="3200" dirty="0"/>
          </a:p>
        </p:txBody>
      </p:sp>
      <p:pic>
        <p:nvPicPr>
          <p:cNvPr id="2050" name="Picture 2" descr="How To Improve Your Influencing Skills – DSbc"/>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41141" y="1021975"/>
            <a:ext cx="5620871" cy="572844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2445496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19635" y="1062317"/>
            <a:ext cx="4944036" cy="3796833"/>
          </a:xfrm>
        </p:spPr>
        <p:txBody>
          <a:bodyPr>
            <a:noAutofit/>
          </a:bodyPr>
          <a:lstStyle/>
          <a:p>
            <a:pPr marL="0" indent="0" algn="ctr">
              <a:buNone/>
            </a:pPr>
            <a:r>
              <a:rPr lang="en-US" sz="3200" b="1" dirty="0">
                <a:solidFill>
                  <a:srgbClr val="C00000"/>
                </a:solidFill>
              </a:rPr>
              <a:t>Negotiation skills </a:t>
            </a:r>
            <a:r>
              <a:rPr lang="en-US" sz="3200" dirty="0"/>
              <a:t>are inherent qualities that help two or more parties agree to a common logical solution.</a:t>
            </a:r>
          </a:p>
          <a:p>
            <a:pPr marL="0" indent="0" algn="ctr">
              <a:buNone/>
            </a:pPr>
            <a:endParaRPr lang="en-US" sz="3200" dirty="0"/>
          </a:p>
          <a:p>
            <a:pPr marL="0" indent="0" algn="ctr">
              <a:buNone/>
            </a:pPr>
            <a:r>
              <a:rPr lang="en-US" sz="3200" b="1" u="sng" dirty="0">
                <a:solidFill>
                  <a:srgbClr val="C00000"/>
                </a:solidFill>
                <a:effectLst>
                  <a:outerShdw blurRad="38100" dist="38100" dir="2700000" algn="tl">
                    <a:srgbClr val="000000">
                      <a:alpha val="43137"/>
                    </a:srgbClr>
                  </a:outerShdw>
                </a:effectLst>
              </a:rPr>
              <a:t>Other definition</a:t>
            </a:r>
            <a:r>
              <a:rPr lang="en-US" sz="3200" dirty="0"/>
              <a:t>:</a:t>
            </a:r>
          </a:p>
          <a:p>
            <a:pPr marL="0" indent="0" algn="ctr">
              <a:buNone/>
            </a:pPr>
            <a:r>
              <a:rPr lang="en-US" sz="3200" dirty="0"/>
              <a:t> is a process of communication in which the parties aim to send a message to the other side and influence each other.</a:t>
            </a:r>
          </a:p>
          <a:p>
            <a:pPr marL="0" indent="0" algn="ctr">
              <a:buNone/>
            </a:pPr>
            <a:endParaRPr lang="en-US" sz="3200" dirty="0"/>
          </a:p>
        </p:txBody>
      </p:sp>
      <p:pic>
        <p:nvPicPr>
          <p:cNvPr id="5"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98141" y="968187"/>
            <a:ext cx="6772835" cy="5795683"/>
          </a:xfrm>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253524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19"/>
            <a:ext cx="10515600" cy="1325563"/>
          </a:xfrm>
        </p:spPr>
        <p:txBody>
          <a:bodyPr>
            <a:normAutofit/>
          </a:bodyPr>
          <a:lstStyle/>
          <a:p>
            <a:pPr algn="ctr"/>
            <a:r>
              <a:rPr lang="en-US" sz="4000" b="1" dirty="0">
                <a:solidFill>
                  <a:srgbClr val="C00000"/>
                </a:solidFill>
                <a:effectLst>
                  <a:outerShdw blurRad="38100" dist="38100" dir="2700000" algn="tl">
                    <a:srgbClr val="000000">
                      <a:alpha val="43137"/>
                    </a:srgbClr>
                  </a:outerShdw>
                </a:effectLst>
              </a:rPr>
              <a:t>What is the relationship between influence and negotiation?</a:t>
            </a:r>
            <a:endParaRPr lang="ar-EG" sz="40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394447" y="1825625"/>
            <a:ext cx="4258235" cy="4351338"/>
          </a:xfrm>
        </p:spPr>
        <p:txBody>
          <a:bodyPr/>
          <a:lstStyle/>
          <a:p>
            <a:pPr marL="0" indent="0" algn="ctr">
              <a:buNone/>
            </a:pPr>
            <a:r>
              <a:rPr lang="en-US" b="1" dirty="0"/>
              <a:t>Negotiation is the act of coming to a mutual agreement</a:t>
            </a:r>
            <a:endParaRPr lang="ar-EG" b="1" dirty="0"/>
          </a:p>
        </p:txBody>
      </p:sp>
      <p:sp>
        <p:nvSpPr>
          <p:cNvPr id="4" name="Content Placeholder 3"/>
          <p:cNvSpPr>
            <a:spLocks noGrp="1"/>
          </p:cNvSpPr>
          <p:nvPr>
            <p:ph sz="half" idx="2"/>
          </p:nvPr>
        </p:nvSpPr>
        <p:spPr>
          <a:xfrm>
            <a:off x="7252447" y="1825625"/>
            <a:ext cx="4549588" cy="4351338"/>
          </a:xfrm>
        </p:spPr>
        <p:txBody>
          <a:bodyPr/>
          <a:lstStyle/>
          <a:p>
            <a:pPr marL="0" indent="0" algn="ctr">
              <a:buNone/>
            </a:pPr>
            <a:r>
              <a:rPr lang="en-US" b="1" dirty="0"/>
              <a:t>influence occurs when an individual has an effect on his or her opponent during the act of negotiation</a:t>
            </a:r>
            <a:endParaRPr lang="ar-EG" b="1" dirty="0"/>
          </a:p>
          <a:p>
            <a:pPr marL="0" indent="0">
              <a:buNone/>
            </a:pPr>
            <a:endParaRPr lang="ar-EG" b="1"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4706" y="3531534"/>
            <a:ext cx="9507070" cy="3218889"/>
          </a:xfrm>
          <a:prstGeom prst="rect">
            <a:avLst/>
          </a:prstGeom>
        </p:spPr>
      </p:pic>
    </p:spTree>
    <p:extLst>
      <p:ext uri="{BB962C8B-B14F-4D97-AF65-F5344CB8AC3E}">
        <p14:creationId xmlns:p14="http://schemas.microsoft.com/office/powerpoint/2010/main" val="3731717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36526"/>
            <a:ext cx="10515600" cy="939240"/>
          </a:xfrm>
        </p:spPr>
        <p:txBody>
          <a:bodyPr>
            <a:normAutofit/>
          </a:bodyPr>
          <a:lstStyle/>
          <a:p>
            <a:pPr algn="ctr"/>
            <a:r>
              <a:rPr lang="en-AU" altLang="en-US" sz="4000" b="1" dirty="0">
                <a:solidFill>
                  <a:srgbClr val="C00000"/>
                </a:solidFill>
                <a:effectLst>
                  <a:outerShdw blurRad="38100" dist="38100" dir="2700000" algn="tl">
                    <a:srgbClr val="000000">
                      <a:alpha val="43137"/>
                    </a:srgbClr>
                  </a:outerShdw>
                </a:effectLst>
              </a:rPr>
              <a:t>Common elements of Negotiation and Influencing</a:t>
            </a:r>
            <a:endParaRPr lang="ar-EG" sz="4000" dirty="0">
              <a:solidFill>
                <a:srgbClr val="C00000"/>
              </a:solidFill>
              <a:effectLst>
                <a:outerShdw blurRad="38100" dist="38100" dir="2700000" algn="tl">
                  <a:srgbClr val="000000">
                    <a:alpha val="43137"/>
                  </a:srgbClr>
                </a:outerShdw>
              </a:effectLst>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522966003"/>
              </p:ext>
            </p:extLst>
          </p:nvPr>
        </p:nvGraphicFramePr>
        <p:xfrm>
          <a:off x="201707" y="1075765"/>
          <a:ext cx="11698940" cy="5593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2556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4184CE57-16E3-1C28-C3D6-6288175EB18F}"/>
              </a:ext>
            </a:extLst>
          </p:cNvPr>
          <p:cNvSpPr>
            <a:spLocks noGrp="1"/>
          </p:cNvSpPr>
          <p:nvPr>
            <p:ph sz="half" idx="2"/>
          </p:nvPr>
        </p:nvSpPr>
        <p:spPr>
          <a:xfrm>
            <a:off x="537882" y="1449573"/>
            <a:ext cx="5181600" cy="4351338"/>
          </a:xfrm>
        </p:spPr>
        <p:txBody>
          <a:bodyPr>
            <a:normAutofit/>
          </a:bodyPr>
          <a:lstStyle/>
          <a:p>
            <a:pPr marL="0" indent="0" algn="ctr">
              <a:buNone/>
            </a:pPr>
            <a:endParaRPr lang="en-US" sz="4800" b="1" dirty="0"/>
          </a:p>
          <a:p>
            <a:pPr marL="0" indent="0" algn="ctr">
              <a:buNone/>
            </a:pPr>
            <a:r>
              <a:rPr lang="en-US" sz="4800" b="1" dirty="0"/>
              <a:t>Negotiating Skills</a:t>
            </a:r>
          </a:p>
        </p:txBody>
      </p:sp>
      <p:pic>
        <p:nvPicPr>
          <p:cNvPr id="8" name="Content Placeholder 7">
            <a:extLst>
              <a:ext uri="{FF2B5EF4-FFF2-40B4-BE49-F238E27FC236}">
                <a16:creationId xmlns:a16="http://schemas.microsoft.com/office/drawing/2014/main" id="{3CE34C31-3594-4A3E-8AF1-B238A7F0DC6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930153" y="306574"/>
            <a:ext cx="5858436" cy="6242144"/>
          </a:xfrm>
          <a:prstGeom prst="rect">
            <a:avLst/>
          </a:prstGeom>
        </p:spPr>
      </p:pic>
    </p:spTree>
    <p:extLst>
      <p:ext uri="{BB962C8B-B14F-4D97-AF65-F5344CB8AC3E}">
        <p14:creationId xmlns:p14="http://schemas.microsoft.com/office/powerpoint/2010/main" val="2493859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ar-EG"/>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684" y="161365"/>
            <a:ext cx="12070976" cy="6602506"/>
          </a:xfrm>
        </p:spPr>
      </p:pic>
    </p:spTree>
    <p:extLst>
      <p:ext uri="{BB962C8B-B14F-4D97-AF65-F5344CB8AC3E}">
        <p14:creationId xmlns:p14="http://schemas.microsoft.com/office/powerpoint/2010/main" val="1410690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solidFill>
                  <a:srgbClr val="C00000"/>
                </a:solidFill>
                <a:effectLst>
                  <a:outerShdw blurRad="38100" dist="38100" dir="2700000" algn="tl">
                    <a:srgbClr val="000000">
                      <a:alpha val="43137"/>
                    </a:srgbClr>
                  </a:outerShdw>
                </a:effectLst>
              </a:rPr>
              <a:t>Why many people avoid even fear negotiation??</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marL="0" indent="0" algn="ctr">
              <a:buNone/>
            </a:pPr>
            <a:endParaRPr lang="en-US" sz="4000" b="1" dirty="0"/>
          </a:p>
          <a:p>
            <a:pPr marL="0" indent="0" algn="ctr">
              <a:buNone/>
            </a:pPr>
            <a:r>
              <a:rPr lang="en-US" sz="4000" b="1" dirty="0"/>
              <a:t>Because they may lack the simple skills, techniques, and experience to prepare and succeed at negotiation</a:t>
            </a:r>
          </a:p>
        </p:txBody>
      </p:sp>
    </p:spTree>
    <p:extLst>
      <p:ext uri="{BB962C8B-B14F-4D97-AF65-F5344CB8AC3E}">
        <p14:creationId xmlns:p14="http://schemas.microsoft.com/office/powerpoint/2010/main" val="392460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0A4B63B-C838-4C5B-853D-B1C3A47AA4C5}" type="slidenum">
              <a:rPr lang="en-AU" smtClean="0"/>
              <a:pPr/>
              <a:t>12</a:t>
            </a:fld>
            <a:endParaRPr lang="en-AU" dirty="0"/>
          </a:p>
        </p:txBody>
      </p:sp>
      <p:sp>
        <p:nvSpPr>
          <p:cNvPr id="7" name="Content Placeholder 6"/>
          <p:cNvSpPr>
            <a:spLocks noGrp="1"/>
          </p:cNvSpPr>
          <p:nvPr>
            <p:ph idx="1"/>
          </p:nvPr>
        </p:nvSpPr>
        <p:spPr>
          <a:xfrm>
            <a:off x="838200" y="1034980"/>
            <a:ext cx="10515600" cy="5141983"/>
          </a:xfrm>
        </p:spPr>
        <p:txBody>
          <a:bodyPr>
            <a:normAutofit/>
          </a:bodyPr>
          <a:lstStyle/>
          <a:p>
            <a:pPr marL="457200" lvl="1" indent="0" algn="ctr">
              <a:buNone/>
            </a:pPr>
            <a:r>
              <a:rPr lang="en-AU" sz="2800" b="1" dirty="0"/>
              <a:t>‘Always get to know the other party. Never negotiate with a stranger.’</a:t>
            </a:r>
            <a:endParaRPr lang="en-US" sz="2800" dirty="0"/>
          </a:p>
          <a:p>
            <a:pPr marL="457200" lvl="1" indent="0">
              <a:buNone/>
            </a:pPr>
            <a:endParaRPr lang="en-AU" sz="3600" dirty="0"/>
          </a:p>
        </p:txBody>
      </p:sp>
      <p:pic>
        <p:nvPicPr>
          <p:cNvPr id="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8350" y="2594198"/>
            <a:ext cx="5575300"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376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79213" y="2210827"/>
            <a:ext cx="6430870" cy="4351338"/>
          </a:xfrm>
        </p:spPr>
        <p:txBody>
          <a:bodyPr/>
          <a:lstStyle/>
          <a:p>
            <a:pPr marL="0" indent="0" algn="ctr">
              <a:buNone/>
            </a:pPr>
            <a:r>
              <a:rPr lang="en-US" b="1" dirty="0"/>
              <a:t>Negotiation Is the pre- eminent form of decision making in personal and professional life</a:t>
            </a:r>
          </a:p>
          <a:p>
            <a:pPr marL="0" indent="0">
              <a:buNone/>
            </a:pPr>
            <a:r>
              <a:rPr lang="en-US" dirty="0"/>
              <a:t>				William </a:t>
            </a:r>
            <a:r>
              <a:rPr lang="en-US" dirty="0" err="1"/>
              <a:t>Ury</a:t>
            </a:r>
            <a:endParaRPr lang="en-US" dirty="0"/>
          </a:p>
          <a:p>
            <a:pPr marL="0" indent="0" algn="ctr">
              <a:buNone/>
            </a:pPr>
            <a:r>
              <a:rPr lang="en-US" dirty="0"/>
              <a:t>one of the world's best-known experts on negotiation and mediation</a:t>
            </a:r>
          </a:p>
          <a:p>
            <a:pPr marL="0" indent="0" algn="ctr">
              <a:buNone/>
            </a:pPr>
            <a:r>
              <a:rPr lang="en-US" dirty="0"/>
              <a:t>co-founder of Harvard's Program on Negotiation</a:t>
            </a:r>
          </a:p>
          <a:p>
            <a:pPr marL="0" indent="0" algn="ctr">
              <a:buNone/>
            </a:pPr>
            <a:endParaRPr lang="ar-EG" dirty="0"/>
          </a:p>
        </p:txBody>
      </p:sp>
      <p:pic>
        <p:nvPicPr>
          <p:cNvPr id="1026" name="Picture 2" descr="Program on Negotiation at Harvard Law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077" y="467845"/>
            <a:ext cx="4762500" cy="583882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5"/>
          <p:cNvSpPr txBox="1">
            <a:spLocks/>
          </p:cNvSpPr>
          <p:nvPr/>
        </p:nvSpPr>
        <p:spPr>
          <a:xfrm>
            <a:off x="431613" y="399961"/>
            <a:ext cx="6430870" cy="9850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solidFill>
                  <a:srgbClr val="C00000"/>
                </a:solidFill>
                <a:effectLst>
                  <a:outerShdw blurRad="38100" dist="38100" dir="2700000" algn="tl">
                    <a:srgbClr val="000000">
                      <a:alpha val="43137"/>
                    </a:srgbClr>
                  </a:outerShdw>
                </a:effectLst>
              </a:rPr>
              <a:t>How important a skill is negotiation??</a:t>
            </a:r>
            <a:endParaRPr lang="ar-EG"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48219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8216"/>
          </a:xfrm>
        </p:spPr>
        <p:txBody>
          <a:bodyPr>
            <a:normAutofit/>
          </a:bodyPr>
          <a:lstStyle/>
          <a:p>
            <a:r>
              <a:rPr lang="en-US" sz="3600" b="1" dirty="0">
                <a:solidFill>
                  <a:srgbClr val="C00000"/>
                </a:solidFill>
                <a:effectLst>
                  <a:outerShdw blurRad="38100" dist="38100" dir="2700000" algn="tl">
                    <a:srgbClr val="000000">
                      <a:alpha val="43137"/>
                    </a:srgbClr>
                  </a:outerShdw>
                </a:effectLst>
                <a:latin typeface="+mn-lt"/>
              </a:rPr>
              <a:t> the importance of negotiation in entrepreneurship?</a:t>
            </a:r>
            <a:endParaRPr lang="ar-EG" sz="3600" b="1" dirty="0">
              <a:solidFill>
                <a:srgbClr val="C00000"/>
              </a:solidFill>
              <a:effectLst>
                <a:outerShdw blurRad="38100" dist="38100" dir="2700000" algn="tl">
                  <a:srgbClr val="000000">
                    <a:alpha val="43137"/>
                  </a:srgbClr>
                </a:outerShdw>
              </a:effectLst>
              <a:latin typeface="+mn-lt"/>
            </a:endParaRPr>
          </a:p>
        </p:txBody>
      </p:sp>
      <p:sp>
        <p:nvSpPr>
          <p:cNvPr id="3" name="Content Placeholder 2"/>
          <p:cNvSpPr>
            <a:spLocks noGrp="1"/>
          </p:cNvSpPr>
          <p:nvPr>
            <p:ph sz="half" idx="1"/>
          </p:nvPr>
        </p:nvSpPr>
        <p:spPr>
          <a:xfrm>
            <a:off x="322729" y="1556684"/>
            <a:ext cx="5419165" cy="4351338"/>
          </a:xfrm>
        </p:spPr>
        <p:txBody>
          <a:bodyPr>
            <a:noAutofit/>
          </a:bodyPr>
          <a:lstStyle/>
          <a:p>
            <a:pPr marL="0" indent="0" algn="ctr">
              <a:buNone/>
            </a:pPr>
            <a:r>
              <a:rPr lang="en-US" sz="3200" dirty="0"/>
              <a:t>Negotiating effectively can give clients, employees and employers a positive impression rooted in respect. By dealing with problems fairly, forming strong bonds with clients and securing mutually beneficial deals, more people will want to work with you because of your ability and value your insights.</a:t>
            </a:r>
            <a:endParaRPr lang="ar-EG" sz="3200"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1290919"/>
            <a:ext cx="5772990" cy="5244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150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Important aspects of negotiations</a:t>
            </a:r>
            <a:endParaRPr lang="ar-EG" b="1" dirty="0">
              <a:solidFill>
                <a:srgbClr val="C00000"/>
              </a:solidFill>
              <a:effectLst>
                <a:outerShdw blurRad="38100" dist="38100" dir="2700000" algn="tl">
                  <a:srgbClr val="000000">
                    <a:alpha val="43137"/>
                  </a:srgbClr>
                </a:outerShdw>
              </a:effectLst>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60422337"/>
              </p:ext>
            </p:extLst>
          </p:nvPr>
        </p:nvGraphicFramePr>
        <p:xfrm>
          <a:off x="838200" y="1825624"/>
          <a:ext cx="10515600" cy="4884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703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C00000"/>
                </a:solidFill>
                <a:effectLst>
                  <a:outerShdw blurRad="38100" dist="38100" dir="2700000" algn="tl">
                    <a:srgbClr val="000000">
                      <a:alpha val="43137"/>
                    </a:srgbClr>
                  </a:outerShdw>
                </a:effectLst>
              </a:rPr>
              <a:t>Some Basic assumptions we need to keep in mind</a:t>
            </a:r>
            <a:endParaRPr lang="ar-EG" sz="40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r>
              <a:rPr lang="en-US" sz="3200" dirty="0"/>
              <a:t>We can try to negotiate everything</a:t>
            </a:r>
          </a:p>
          <a:p>
            <a:r>
              <a:rPr lang="en-US" sz="3200" dirty="0"/>
              <a:t>Negotiation is a skill</a:t>
            </a:r>
          </a:p>
          <a:p>
            <a:r>
              <a:rPr lang="en-US" sz="3200" dirty="0"/>
              <a:t>Negotiation is not a magic pill</a:t>
            </a:r>
          </a:p>
          <a:p>
            <a:r>
              <a:rPr lang="en-US" sz="3200" dirty="0"/>
              <a:t>There is no “ best “ way to negotiate</a:t>
            </a:r>
          </a:p>
          <a:p>
            <a:r>
              <a:rPr lang="en-US" sz="3200" dirty="0"/>
              <a:t>It depends on strategy and implementation </a:t>
            </a:r>
            <a:endParaRPr lang="ar-EG" sz="3200" dirty="0"/>
          </a:p>
        </p:txBody>
      </p:sp>
    </p:spTree>
    <p:extLst>
      <p:ext uri="{BB962C8B-B14F-4D97-AF65-F5344CB8AC3E}">
        <p14:creationId xmlns:p14="http://schemas.microsoft.com/office/powerpoint/2010/main" val="1579060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3760"/>
            <a:ext cx="10515600" cy="1060263"/>
          </a:xfrm>
        </p:spPr>
        <p:txBody>
          <a:bodyPr>
            <a:normAutofit fontScale="90000"/>
          </a:bodyPr>
          <a:lstStyle/>
          <a:p>
            <a:pPr algn="ctr"/>
            <a:r>
              <a:rPr lang="en-US" b="1" dirty="0">
                <a:solidFill>
                  <a:srgbClr val="C00000"/>
                </a:solidFill>
                <a:effectLst>
                  <a:outerShdw blurRad="38100" dist="38100" dir="2700000" algn="tl">
                    <a:srgbClr val="000000">
                      <a:alpha val="43137"/>
                    </a:srgbClr>
                  </a:outerShdw>
                </a:effectLst>
              </a:rPr>
              <a:t>The common elements in negotiation situations</a:t>
            </a:r>
            <a:endParaRPr lang="ar-EG" b="1" dirty="0">
              <a:solidFill>
                <a:srgbClr val="C00000"/>
              </a:solidFill>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1846224400"/>
              </p:ext>
            </p:extLst>
          </p:nvPr>
        </p:nvGraphicFramePr>
        <p:xfrm>
          <a:off x="134471" y="1156446"/>
          <a:ext cx="7678269" cy="5553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8216152" y="1825625"/>
            <a:ext cx="3742765" cy="4351338"/>
          </a:xfrm>
        </p:spPr>
        <p:txBody>
          <a:bodyPr/>
          <a:lstStyle/>
          <a:p>
            <a:endParaRPr lang="ar-EG" dirty="0"/>
          </a:p>
        </p:txBody>
      </p:sp>
    </p:spTree>
    <p:extLst>
      <p:ext uri="{BB962C8B-B14F-4D97-AF65-F5344CB8AC3E}">
        <p14:creationId xmlns:p14="http://schemas.microsoft.com/office/powerpoint/2010/main" val="3792525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Basic types </a:t>
            </a:r>
            <a:r>
              <a:rPr lang="en-US" b="1">
                <a:solidFill>
                  <a:srgbClr val="C00000"/>
                </a:solidFill>
                <a:effectLst>
                  <a:outerShdw blurRad="38100" dist="38100" dir="2700000" algn="tl">
                    <a:srgbClr val="000000">
                      <a:alpha val="43137"/>
                    </a:srgbClr>
                  </a:outerShdw>
                </a:effectLst>
              </a:rPr>
              <a:t>of negotiation ( 3Ds)</a:t>
            </a:r>
            <a:endParaRPr lang="ar-EG" b="1" dirty="0">
              <a:solidFill>
                <a:srgbClr val="C00000"/>
              </a:solidFill>
              <a:effectLst>
                <a:outerShdw blurRad="38100" dist="38100" dir="2700000" algn="tl">
                  <a:srgbClr val="000000">
                    <a:alpha val="43137"/>
                  </a:srgbClr>
                </a:outerShdw>
              </a:effectLst>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84045014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838200" y="6311900"/>
            <a:ext cx="8987118" cy="369332"/>
          </a:xfrm>
          <a:prstGeom prst="rect">
            <a:avLst/>
          </a:prstGeom>
        </p:spPr>
        <p:txBody>
          <a:bodyPr wrap="square">
            <a:spAutoFit/>
          </a:bodyPr>
          <a:lstStyle/>
          <a:p>
            <a:r>
              <a:rPr lang="en-US" dirty="0"/>
              <a:t>While the three have subtle differences, all are forms of negotiations</a:t>
            </a:r>
            <a:endParaRPr lang="ar-EG" dirty="0"/>
          </a:p>
        </p:txBody>
      </p:sp>
    </p:spTree>
    <p:extLst>
      <p:ext uri="{BB962C8B-B14F-4D97-AF65-F5344CB8AC3E}">
        <p14:creationId xmlns:p14="http://schemas.microsoft.com/office/powerpoint/2010/main" val="3017535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140946"/>
          </a:xfrm>
        </p:spPr>
        <p:txBody>
          <a:bodyPr>
            <a:normAutofit fontScale="90000"/>
          </a:bodyPr>
          <a:lstStyle/>
          <a:p>
            <a:pPr algn="ctr"/>
            <a:r>
              <a:rPr lang="en-US" sz="4000" b="1" dirty="0">
                <a:solidFill>
                  <a:srgbClr val="C00000"/>
                </a:solidFill>
                <a:effectLst>
                  <a:outerShdw blurRad="38100" dist="38100" dir="2700000" algn="tl">
                    <a:srgbClr val="000000">
                      <a:alpha val="43137"/>
                    </a:srgbClr>
                  </a:outerShdw>
                </a:effectLst>
              </a:rPr>
              <a:t>One of the most important tips to be effective negotiators</a:t>
            </a:r>
            <a:endParaRPr lang="ar-EG" sz="4000"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354105" y="2659342"/>
            <a:ext cx="4150659" cy="1939551"/>
          </a:xfrm>
        </p:spPr>
        <p:txBody>
          <a:bodyPr>
            <a:normAutofit/>
          </a:bodyPr>
          <a:lstStyle/>
          <a:p>
            <a:pPr marL="0" indent="0" algn="ctr">
              <a:buNone/>
            </a:pPr>
            <a:r>
              <a:rPr lang="en-US" sz="3600" b="1" dirty="0">
                <a:effectLst>
                  <a:outerShdw blurRad="38100" dist="38100" dir="2700000" algn="tl">
                    <a:srgbClr val="000000">
                      <a:alpha val="43137"/>
                    </a:srgbClr>
                  </a:outerShdw>
                </a:effectLst>
              </a:rPr>
              <a:t>Preparation for the 3 Dimensions</a:t>
            </a:r>
            <a:endParaRPr lang="ar-EG" sz="3600" b="1" dirty="0">
              <a:effectLst>
                <a:outerShdw blurRad="38100" dist="38100" dir="2700000" algn="tl">
                  <a:srgbClr val="000000">
                    <a:alpha val="43137"/>
                  </a:srgbClr>
                </a:outerShdw>
              </a:effectLst>
            </a:endParaRPr>
          </a:p>
        </p:txBody>
      </p:sp>
      <p:sp>
        <p:nvSpPr>
          <p:cNvPr id="4" name="Content Placeholder 3"/>
          <p:cNvSpPr>
            <a:spLocks noGrp="1"/>
          </p:cNvSpPr>
          <p:nvPr>
            <p:ph sz="half" idx="2"/>
          </p:nvPr>
        </p:nvSpPr>
        <p:spPr>
          <a:xfrm>
            <a:off x="4908176" y="1892861"/>
            <a:ext cx="6965577" cy="4351338"/>
          </a:xfrm>
        </p:spPr>
        <p:txBody>
          <a:bodyPr/>
          <a:lstStyle/>
          <a:p>
            <a:pPr algn="just"/>
            <a:r>
              <a:rPr lang="en-US" dirty="0"/>
              <a:t>Before you first meet parties with whom you are negotiating, take time to gather pertinent information.</a:t>
            </a:r>
          </a:p>
          <a:p>
            <a:pPr marL="0" indent="0" algn="just">
              <a:buNone/>
            </a:pPr>
            <a:endParaRPr lang="en-US" dirty="0"/>
          </a:p>
          <a:p>
            <a:pPr algn="just"/>
            <a:r>
              <a:rPr lang="en-US" dirty="0"/>
              <a:t>Focus on all dimensions: people, problem, and process — for your side and the other side. (See the chart “Preparing for the 3 Dimensions,” below, for details.)</a:t>
            </a:r>
          </a:p>
        </p:txBody>
      </p:sp>
      <p:sp>
        <p:nvSpPr>
          <p:cNvPr id="5" name="Rectangle 4"/>
          <p:cNvSpPr/>
          <p:nvPr/>
        </p:nvSpPr>
        <p:spPr>
          <a:xfrm>
            <a:off x="0" y="6446322"/>
            <a:ext cx="9022976" cy="369332"/>
          </a:xfrm>
          <a:prstGeom prst="rect">
            <a:avLst/>
          </a:prstGeom>
        </p:spPr>
        <p:txBody>
          <a:bodyPr wrap="square">
            <a:spAutoFit/>
          </a:bodyPr>
          <a:lstStyle/>
          <a:p>
            <a:r>
              <a:rPr lang="ar-EG" dirty="0"/>
              <a:t>https://www.fm-magazine.com/news/2022/oct/negotiation-skills-finance-leaders.html</a:t>
            </a:r>
          </a:p>
        </p:txBody>
      </p:sp>
    </p:spTree>
    <p:extLst>
      <p:ext uri="{BB962C8B-B14F-4D97-AF65-F5344CB8AC3E}">
        <p14:creationId xmlns:p14="http://schemas.microsoft.com/office/powerpoint/2010/main" val="4001852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3" name="Content Placeholder 2"/>
          <p:cNvSpPr>
            <a:spLocks noGrp="1"/>
          </p:cNvSpPr>
          <p:nvPr>
            <p:ph sz="half" idx="1"/>
          </p:nvPr>
        </p:nvSpPr>
        <p:spPr/>
        <p:txBody>
          <a:bodyPr/>
          <a:lstStyle/>
          <a:p>
            <a:endParaRPr lang="ar-EG"/>
          </a:p>
        </p:txBody>
      </p:sp>
      <p:sp>
        <p:nvSpPr>
          <p:cNvPr id="4" name="Content Placeholder 3"/>
          <p:cNvSpPr>
            <a:spLocks noGrp="1"/>
          </p:cNvSpPr>
          <p:nvPr>
            <p:ph sz="half" idx="2"/>
          </p:nvPr>
        </p:nvSpPr>
        <p:spPr/>
        <p:txBody>
          <a:bodyPr/>
          <a:lstStyle/>
          <a:p>
            <a:endParaRPr lang="ar-EG"/>
          </a:p>
        </p:txBody>
      </p:sp>
      <p:pic>
        <p:nvPicPr>
          <p:cNvPr id="6146" name="Picture 2" descr="preparing-3-dimens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864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6866"/>
            <a:ext cx="10515600" cy="831663"/>
          </a:xfrm>
        </p:spPr>
        <p:txBody>
          <a:bodyPr/>
          <a:lstStyle/>
          <a:p>
            <a:pPr algn="ctr"/>
            <a:r>
              <a:rPr lang="en-US" b="1" dirty="0">
                <a:solidFill>
                  <a:srgbClr val="C00000"/>
                </a:solidFill>
                <a:effectLst>
                  <a:outerShdw blurRad="38100" dist="38100" dir="2700000" algn="tl">
                    <a:srgbClr val="000000">
                      <a:alpha val="43137"/>
                    </a:srgbClr>
                  </a:outerShdw>
                </a:effectLst>
              </a:rPr>
              <a:t>Advantages of Negotiation </a:t>
            </a:r>
            <a:endParaRPr lang="ar-EG" b="1" dirty="0">
              <a:solidFill>
                <a:srgbClr val="C00000"/>
              </a:solidFill>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04046769"/>
              </p:ext>
            </p:extLst>
          </p:nvPr>
        </p:nvGraphicFramePr>
        <p:xfrm>
          <a:off x="183775" y="1008529"/>
          <a:ext cx="11811001" cy="5168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183775" y="6311900"/>
            <a:ext cx="7265895" cy="369332"/>
          </a:xfrm>
          <a:prstGeom prst="rect">
            <a:avLst/>
          </a:prstGeom>
        </p:spPr>
        <p:txBody>
          <a:bodyPr wrap="square">
            <a:spAutoFit/>
          </a:bodyPr>
          <a:lstStyle/>
          <a:p>
            <a:r>
              <a:rPr lang="en-US" dirty="0"/>
              <a:t>https://www.risely.me/understanding-persuasion-and-negotiation/</a:t>
            </a:r>
            <a:endParaRPr lang="ar-EG" dirty="0"/>
          </a:p>
        </p:txBody>
      </p:sp>
    </p:spTree>
    <p:extLst>
      <p:ext uri="{BB962C8B-B14F-4D97-AF65-F5344CB8AC3E}">
        <p14:creationId xmlns:p14="http://schemas.microsoft.com/office/powerpoint/2010/main" val="1269889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6866"/>
            <a:ext cx="10515600" cy="831663"/>
          </a:xfrm>
        </p:spPr>
        <p:txBody>
          <a:bodyPr/>
          <a:lstStyle/>
          <a:p>
            <a:pPr algn="ctr"/>
            <a:r>
              <a:rPr lang="en-US" b="1" dirty="0">
                <a:solidFill>
                  <a:srgbClr val="C00000"/>
                </a:solidFill>
                <a:effectLst>
                  <a:outerShdw blurRad="38100" dist="38100" dir="2700000" algn="tl">
                    <a:srgbClr val="000000">
                      <a:alpha val="43137"/>
                    </a:srgbClr>
                  </a:outerShdw>
                </a:effectLst>
              </a:rPr>
              <a:t>Disadvantages of Negotiation </a:t>
            </a:r>
            <a:endParaRPr lang="ar-EG" b="1" dirty="0">
              <a:solidFill>
                <a:srgbClr val="C00000"/>
              </a:solidFill>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203480806"/>
              </p:ext>
            </p:extLst>
          </p:nvPr>
        </p:nvGraphicFramePr>
        <p:xfrm>
          <a:off x="183775" y="1008529"/>
          <a:ext cx="11811001" cy="5168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183775" y="6311900"/>
            <a:ext cx="7265895" cy="369332"/>
          </a:xfrm>
          <a:prstGeom prst="rect">
            <a:avLst/>
          </a:prstGeom>
        </p:spPr>
        <p:txBody>
          <a:bodyPr wrap="square">
            <a:spAutoFit/>
          </a:bodyPr>
          <a:lstStyle/>
          <a:p>
            <a:r>
              <a:rPr lang="en-US" dirty="0"/>
              <a:t>https://www.risely.me/understanding-persuasion-and-negotiation/</a:t>
            </a:r>
            <a:endParaRPr lang="ar-EG" dirty="0"/>
          </a:p>
        </p:txBody>
      </p:sp>
    </p:spTree>
    <p:extLst>
      <p:ext uri="{BB962C8B-B14F-4D97-AF65-F5344CB8AC3E}">
        <p14:creationId xmlns:p14="http://schemas.microsoft.com/office/powerpoint/2010/main" val="3952651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3 Key elements for Negotiation</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340659" y="1849344"/>
            <a:ext cx="4217894" cy="4351338"/>
          </a:xfrm>
        </p:spPr>
        <p:txBody>
          <a:bodyPr>
            <a:normAutofit/>
          </a:bodyPr>
          <a:lstStyle/>
          <a:p>
            <a:pPr marL="0" indent="0" algn="ctr">
              <a:buNone/>
            </a:pPr>
            <a:r>
              <a:rPr lang="en-US" sz="3600" dirty="0"/>
              <a:t>There are three critical elements in any negotiation: </a:t>
            </a:r>
          </a:p>
          <a:p>
            <a:pPr algn="ctr"/>
            <a:r>
              <a:rPr lang="en-US" sz="3600" dirty="0"/>
              <a:t>Time, </a:t>
            </a:r>
          </a:p>
          <a:p>
            <a:pPr algn="ctr"/>
            <a:r>
              <a:rPr lang="en-US" sz="3600" dirty="0"/>
              <a:t>Information</a:t>
            </a:r>
          </a:p>
          <a:p>
            <a:pPr algn="ctr"/>
            <a:r>
              <a:rPr lang="en-US" sz="3600" dirty="0"/>
              <a:t>Power.</a:t>
            </a:r>
            <a:endParaRPr lang="ar-EG" sz="3600"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230907" y="1849343"/>
            <a:ext cx="6790764" cy="4766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833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mn-lt"/>
              </a:rPr>
              <a:t>1. Time</a:t>
            </a:r>
            <a:endParaRPr lang="ar-EG" b="1" dirty="0">
              <a:effectLst>
                <a:outerShdw blurRad="38100" dist="38100" dir="2700000" algn="tl">
                  <a:srgbClr val="000000">
                    <a:alpha val="43137"/>
                  </a:srgbClr>
                </a:outerShdw>
              </a:effectLst>
              <a:latin typeface="+mn-lt"/>
            </a:endParaRPr>
          </a:p>
        </p:txBody>
      </p:sp>
      <p:sp>
        <p:nvSpPr>
          <p:cNvPr id="3" name="Content Placeholder 2"/>
          <p:cNvSpPr>
            <a:spLocks noGrp="1"/>
          </p:cNvSpPr>
          <p:nvPr>
            <p:ph sz="half" idx="1"/>
          </p:nvPr>
        </p:nvSpPr>
        <p:spPr>
          <a:xfrm>
            <a:off x="259976" y="1862791"/>
            <a:ext cx="4580965" cy="4351338"/>
          </a:xfrm>
        </p:spPr>
        <p:txBody>
          <a:bodyPr>
            <a:normAutofit lnSpcReduction="10000"/>
          </a:bodyPr>
          <a:lstStyle/>
          <a:p>
            <a:pPr marL="0" indent="0" algn="ctr">
              <a:buNone/>
            </a:pPr>
            <a:r>
              <a:rPr lang="en-US" b="1" dirty="0"/>
              <a:t> </a:t>
            </a:r>
          </a:p>
          <a:p>
            <a:pPr marL="0" indent="0" algn="ctr">
              <a:buNone/>
            </a:pPr>
            <a:r>
              <a:rPr lang="en-US" dirty="0"/>
              <a:t>We often focus on getting through negotiation and to win our position in the quickest way possible. However, the value of any negotiated agreement is reduced by the amount of time and effort that is invested in reaching that agreement. Be patient!</a:t>
            </a:r>
            <a:endParaRPr lang="ar-EG" dirty="0"/>
          </a:p>
        </p:txBody>
      </p:sp>
      <p:sp>
        <p:nvSpPr>
          <p:cNvPr id="4" name="Content Placeholder 3"/>
          <p:cNvSpPr>
            <a:spLocks noGrp="1"/>
          </p:cNvSpPr>
          <p:nvPr>
            <p:ph sz="half" idx="2"/>
          </p:nvPr>
        </p:nvSpPr>
        <p:spPr/>
        <p:txBody>
          <a:bodyPr>
            <a:normAutofit lnSpcReduction="10000"/>
          </a:bodyPr>
          <a:lstStyle/>
          <a:p>
            <a:endParaRPr lang="ar-EG"/>
          </a:p>
        </p:txBody>
      </p:sp>
      <p:pic>
        <p:nvPicPr>
          <p:cNvPr id="5"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719918" y="365125"/>
            <a:ext cx="7301753" cy="6250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4046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mn-lt"/>
              </a:rPr>
              <a:t>2. Information </a:t>
            </a:r>
            <a:endParaRPr lang="ar-EG" b="1" dirty="0">
              <a:effectLst>
                <a:outerShdw blurRad="38100" dist="38100" dir="2700000" algn="tl">
                  <a:srgbClr val="000000">
                    <a:alpha val="43137"/>
                  </a:srgbClr>
                </a:outerShdw>
              </a:effectLst>
              <a:latin typeface="+mn-lt"/>
            </a:endParaRPr>
          </a:p>
        </p:txBody>
      </p:sp>
      <p:sp>
        <p:nvSpPr>
          <p:cNvPr id="3" name="Content Placeholder 2"/>
          <p:cNvSpPr>
            <a:spLocks noGrp="1"/>
          </p:cNvSpPr>
          <p:nvPr>
            <p:ph sz="half" idx="1"/>
          </p:nvPr>
        </p:nvSpPr>
        <p:spPr>
          <a:xfrm>
            <a:off x="259977" y="1862791"/>
            <a:ext cx="3935506" cy="4351338"/>
          </a:xfrm>
        </p:spPr>
        <p:txBody>
          <a:bodyPr>
            <a:normAutofit/>
          </a:bodyPr>
          <a:lstStyle/>
          <a:p>
            <a:pPr marL="0" indent="0" algn="ctr">
              <a:buNone/>
            </a:pPr>
            <a:r>
              <a:rPr lang="en-US" dirty="0"/>
              <a:t>The most successful negotiation takes prep work. The side with the most and best information usually receives the best outcome in the negotiation</a:t>
            </a:r>
            <a:endParaRPr lang="ar-EG" dirty="0"/>
          </a:p>
        </p:txBody>
      </p:sp>
      <p:sp>
        <p:nvSpPr>
          <p:cNvPr id="4" name="Content Placeholder 3"/>
          <p:cNvSpPr>
            <a:spLocks noGrp="1"/>
          </p:cNvSpPr>
          <p:nvPr>
            <p:ph sz="half" idx="2"/>
          </p:nvPr>
        </p:nvSpPr>
        <p:spPr/>
        <p:txBody>
          <a:bodyPr>
            <a:normAutofit/>
          </a:bodyPr>
          <a:lstStyle/>
          <a:p>
            <a:endParaRPr lang="ar-EG"/>
          </a:p>
        </p:txBody>
      </p:sp>
      <p:pic>
        <p:nvPicPr>
          <p:cNvPr id="5"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719918" y="365125"/>
            <a:ext cx="7301753" cy="6250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44594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mn-lt"/>
              </a:rPr>
              <a:t>3. Power</a:t>
            </a:r>
            <a:endParaRPr lang="ar-EG" b="1" dirty="0">
              <a:effectLst>
                <a:outerShdw blurRad="38100" dist="38100" dir="2700000" algn="tl">
                  <a:srgbClr val="000000">
                    <a:alpha val="43137"/>
                  </a:srgbClr>
                </a:outerShdw>
              </a:effectLst>
              <a:latin typeface="+mn-lt"/>
            </a:endParaRPr>
          </a:p>
        </p:txBody>
      </p:sp>
      <p:sp>
        <p:nvSpPr>
          <p:cNvPr id="3" name="Content Placeholder 2"/>
          <p:cNvSpPr>
            <a:spLocks noGrp="1"/>
          </p:cNvSpPr>
          <p:nvPr>
            <p:ph sz="half" idx="1"/>
          </p:nvPr>
        </p:nvSpPr>
        <p:spPr>
          <a:xfrm>
            <a:off x="259977" y="1862791"/>
            <a:ext cx="3935506" cy="4351338"/>
          </a:xfrm>
        </p:spPr>
        <p:txBody>
          <a:bodyPr>
            <a:normAutofit fontScale="85000" lnSpcReduction="20000"/>
          </a:bodyPr>
          <a:lstStyle/>
          <a:p>
            <a:pPr marL="0" indent="0" algn="ctr">
              <a:buNone/>
            </a:pPr>
            <a:r>
              <a:rPr lang="en-US" dirty="0"/>
              <a:t>Power includes the ability to influence people or situations. Without our ability to influence, our negotiation will not be successful. Research suggests that there are generally five to seven types of power: Positional power, reward power, coercive power, referent power, informational power, expert power, and personal power. We often must use our own personal power to influence the other parties in negotiation</a:t>
            </a:r>
            <a:endParaRPr lang="ar-EG" dirty="0"/>
          </a:p>
        </p:txBody>
      </p:sp>
      <p:sp>
        <p:nvSpPr>
          <p:cNvPr id="4" name="Content Placeholder 3"/>
          <p:cNvSpPr>
            <a:spLocks noGrp="1"/>
          </p:cNvSpPr>
          <p:nvPr>
            <p:ph sz="half" idx="2"/>
          </p:nvPr>
        </p:nvSpPr>
        <p:spPr/>
        <p:txBody>
          <a:bodyPr>
            <a:normAutofit fontScale="85000" lnSpcReduction="20000"/>
          </a:bodyPr>
          <a:lstStyle/>
          <a:p>
            <a:endParaRPr lang="ar-EG"/>
          </a:p>
        </p:txBody>
      </p:sp>
      <p:pic>
        <p:nvPicPr>
          <p:cNvPr id="5"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719918" y="365125"/>
            <a:ext cx="7301753" cy="6250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0358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What is the role of the negotiator</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2407023"/>
            <a:ext cx="10515600" cy="3769939"/>
          </a:xfrm>
        </p:spPr>
        <p:txBody>
          <a:bodyPr/>
          <a:lstStyle/>
          <a:p>
            <a:pPr marL="0" indent="0" algn="ctr">
              <a:buNone/>
            </a:pPr>
            <a:r>
              <a:rPr lang="en-US" dirty="0"/>
              <a:t>A negotiator is a person who either comes to an agreement with someone else, or one who helps other people reach such an agreement. When two people cannot see eye to eye, it's time to bring in a negotiator. When two businesses are merging, they can use the help of a negotiator to work out details of the plan.</a:t>
            </a:r>
            <a:endParaRPr lang="ar-EG" dirty="0"/>
          </a:p>
        </p:txBody>
      </p:sp>
    </p:spTree>
    <p:extLst>
      <p:ext uri="{BB962C8B-B14F-4D97-AF65-F5344CB8AC3E}">
        <p14:creationId xmlns:p14="http://schemas.microsoft.com/office/powerpoint/2010/main" val="5824878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3028"/>
          </a:xfrm>
        </p:spPr>
        <p:txBody>
          <a:bodyPr/>
          <a:lstStyle/>
          <a:p>
            <a:pPr algn="ctr"/>
            <a:r>
              <a:rPr lang="en-US" altLang="en-US" b="1" dirty="0">
                <a:solidFill>
                  <a:srgbClr val="C00000"/>
                </a:solidFill>
                <a:effectLst>
                  <a:outerShdw blurRad="38100" dist="38100" dir="2700000" algn="tl">
                    <a:srgbClr val="000000">
                      <a:alpha val="43137"/>
                    </a:srgbClr>
                  </a:outerShdw>
                </a:effectLst>
              </a:rPr>
              <a:t>Differences between negotiators </a:t>
            </a:r>
            <a:endParaRPr lang="ar-EG"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70261540"/>
              </p:ext>
            </p:extLst>
          </p:nvPr>
        </p:nvGraphicFramePr>
        <p:xfrm>
          <a:off x="838200" y="1358154"/>
          <a:ext cx="10515600" cy="5257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19287133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744070" y="1196788"/>
            <a:ext cx="8229600" cy="655638"/>
          </a:xfrm>
        </p:spPr>
        <p:txBody>
          <a:bodyPr rtlCol="0">
            <a:normAutofit fontScale="90000"/>
          </a:bodyPr>
          <a:lstStyle/>
          <a:p>
            <a:pPr>
              <a:defRPr/>
            </a:pPr>
            <a:br>
              <a:rPr lang="en-AU" sz="2400" b="1" dirty="0">
                <a:solidFill>
                  <a:srgbClr val="C00000"/>
                </a:solidFill>
                <a:effectLst>
                  <a:outerShdw blurRad="38100" dist="38100" dir="2700000" algn="tl">
                    <a:srgbClr val="000000">
                      <a:alpha val="43137"/>
                    </a:srgbClr>
                  </a:outerShdw>
                </a:effectLst>
                <a:latin typeface="+mn-lt"/>
              </a:rPr>
            </a:br>
            <a:r>
              <a:rPr lang="en-AU" sz="3600" b="1" dirty="0">
                <a:solidFill>
                  <a:srgbClr val="C00000"/>
                </a:solidFill>
                <a:effectLst>
                  <a:outerShdw blurRad="38100" dist="38100" dir="2700000" algn="tl">
                    <a:srgbClr val="000000">
                      <a:alpha val="43137"/>
                    </a:srgbClr>
                  </a:outerShdw>
                </a:effectLst>
                <a:latin typeface="+mn-lt"/>
              </a:rPr>
              <a:t>1</a:t>
            </a:r>
            <a:r>
              <a:rPr lang="en-AU" sz="2400" b="1" dirty="0">
                <a:solidFill>
                  <a:srgbClr val="C00000"/>
                </a:solidFill>
                <a:effectLst>
                  <a:outerShdw blurRad="38100" dist="38100" dir="2700000" algn="tl">
                    <a:srgbClr val="000000">
                      <a:alpha val="43137"/>
                    </a:srgbClr>
                  </a:outerShdw>
                </a:effectLst>
                <a:latin typeface="+mn-lt"/>
              </a:rPr>
              <a:t>. </a:t>
            </a:r>
            <a:r>
              <a:rPr lang="en-AU" sz="4000" b="1" dirty="0">
                <a:solidFill>
                  <a:srgbClr val="C00000"/>
                </a:solidFill>
                <a:effectLst>
                  <a:outerShdw blurRad="38100" dist="38100" dir="2700000" algn="tl">
                    <a:srgbClr val="000000">
                      <a:alpha val="43137"/>
                    </a:srgbClr>
                  </a:outerShdw>
                </a:effectLst>
                <a:latin typeface="+mn-lt"/>
              </a:rPr>
              <a:t>Differences in interests</a:t>
            </a:r>
            <a:br>
              <a:rPr lang="en-AU" sz="3600" b="1" dirty="0">
                <a:solidFill>
                  <a:srgbClr val="C00000"/>
                </a:solidFill>
                <a:effectLst>
                  <a:outerShdw blurRad="38100" dist="38100" dir="2700000" algn="tl">
                    <a:srgbClr val="000000">
                      <a:alpha val="43137"/>
                    </a:srgbClr>
                  </a:outerShdw>
                </a:effectLst>
                <a:latin typeface="+mn-lt"/>
              </a:rPr>
            </a:br>
            <a:endParaRPr lang="en-AU" sz="3600" dirty="0">
              <a:solidFill>
                <a:srgbClr val="C00000"/>
              </a:solidFill>
              <a:effectLst>
                <a:outerShdw blurRad="38100" dist="38100" dir="2700000" algn="tl">
                  <a:srgbClr val="000000">
                    <a:alpha val="43137"/>
                  </a:srgbClr>
                </a:outerShdw>
              </a:effectLst>
              <a:latin typeface="+mn-lt"/>
            </a:endParaRPr>
          </a:p>
        </p:txBody>
      </p:sp>
      <p:sp>
        <p:nvSpPr>
          <p:cNvPr id="76803" name="Content Placeholder 2"/>
          <p:cNvSpPr>
            <a:spLocks noGrp="1"/>
          </p:cNvSpPr>
          <p:nvPr>
            <p:ph idx="1"/>
          </p:nvPr>
        </p:nvSpPr>
        <p:spPr>
          <a:xfrm>
            <a:off x="744070" y="2187574"/>
            <a:ext cx="10515600" cy="4351338"/>
          </a:xfrm>
        </p:spPr>
        <p:txBody>
          <a:bodyPr/>
          <a:lstStyle/>
          <a:p>
            <a:pPr eaLnBrk="1" hangingPunct="1">
              <a:buFontTx/>
              <a:buNone/>
            </a:pPr>
            <a:r>
              <a:rPr lang="en-AU" altLang="en-US" dirty="0"/>
              <a:t>Negotiators seldom value all items in the negotiation equally</a:t>
            </a:r>
          </a:p>
          <a:p>
            <a:pPr eaLnBrk="1" hangingPunct="1">
              <a:buFontTx/>
              <a:buNone/>
            </a:pPr>
            <a:r>
              <a:rPr lang="en-AU" altLang="en-US" dirty="0" err="1"/>
              <a:t>Eg</a:t>
            </a:r>
            <a:r>
              <a:rPr lang="en-AU" altLang="en-US" dirty="0"/>
              <a:t>; An employer may prefer a bonus on sales knowing the cost will only last while an employee works in sales. </a:t>
            </a:r>
          </a:p>
          <a:p>
            <a:pPr eaLnBrk="1" hangingPunct="1">
              <a:buFontTx/>
              <a:buNone/>
            </a:pPr>
            <a:r>
              <a:rPr lang="en-AU" altLang="en-US" dirty="0"/>
              <a:t>An employee may prefer a higher starting salary as it would be fixed.</a:t>
            </a:r>
          </a:p>
          <a:p>
            <a:pPr algn="ctr" eaLnBrk="1" hangingPunct="1">
              <a:buFontTx/>
              <a:buNone/>
            </a:pPr>
            <a:r>
              <a:rPr lang="en-AU" altLang="en-US" dirty="0">
                <a:solidFill>
                  <a:srgbClr val="FF0000"/>
                </a:solidFill>
              </a:rPr>
              <a:t>Which would you prefer?</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795664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602608" y="1527175"/>
            <a:ext cx="8229600" cy="579438"/>
          </a:xfrm>
        </p:spPr>
        <p:txBody>
          <a:bodyPr rtlCol="0">
            <a:normAutofit fontScale="90000"/>
          </a:bodyPr>
          <a:lstStyle/>
          <a:p>
            <a:pPr>
              <a:defRPr/>
            </a:pPr>
            <a:r>
              <a:rPr lang="en-AU" altLang="en-US" sz="3600" b="1" dirty="0">
                <a:solidFill>
                  <a:srgbClr val="C00000"/>
                </a:solidFill>
                <a:latin typeface="+mn-lt"/>
              </a:rPr>
              <a:t>2. Differences in judgments about the future</a:t>
            </a:r>
            <a:endParaRPr lang="en-AU" altLang="en-US" sz="3600" dirty="0">
              <a:solidFill>
                <a:srgbClr val="C00000"/>
              </a:solidFill>
              <a:latin typeface="+mn-lt"/>
            </a:endParaRPr>
          </a:p>
        </p:txBody>
      </p:sp>
      <p:sp>
        <p:nvSpPr>
          <p:cNvPr id="3" name="Content Placeholder 2"/>
          <p:cNvSpPr>
            <a:spLocks noGrp="1"/>
          </p:cNvSpPr>
          <p:nvPr>
            <p:ph idx="1"/>
          </p:nvPr>
        </p:nvSpPr>
        <p:spPr>
          <a:xfrm>
            <a:off x="1981200" y="2332038"/>
            <a:ext cx="8229600" cy="4525962"/>
          </a:xfrm>
        </p:spPr>
        <p:txBody>
          <a:bodyPr rtlCol="0">
            <a:normAutofit/>
          </a:bodyPr>
          <a:lstStyle/>
          <a:p>
            <a:pPr>
              <a:buNone/>
              <a:defRPr/>
            </a:pPr>
            <a:endParaRPr lang="en-AU" b="1" dirty="0">
              <a:solidFill>
                <a:schemeClr val="accent6"/>
              </a:solidFill>
            </a:endParaRPr>
          </a:p>
          <a:p>
            <a:pPr algn="ctr">
              <a:buNone/>
              <a:defRPr/>
            </a:pPr>
            <a:r>
              <a:rPr lang="en-AU" dirty="0"/>
              <a:t>Is a run down property in a great area an investment </a:t>
            </a:r>
          </a:p>
          <a:p>
            <a:pPr algn="ctr">
              <a:buNone/>
              <a:defRPr/>
            </a:pPr>
            <a:r>
              <a:rPr lang="en-AU" sz="4000" b="1" dirty="0"/>
              <a:t>or </a:t>
            </a:r>
            <a:endParaRPr lang="en-AU" b="1" dirty="0"/>
          </a:p>
          <a:p>
            <a:pPr algn="ctr">
              <a:buNone/>
              <a:defRPr/>
            </a:pPr>
            <a:r>
              <a:rPr lang="en-AU" dirty="0"/>
              <a:t>a potential drain on hard earned money?</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1478701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602608" y="1326811"/>
            <a:ext cx="8229600" cy="655638"/>
          </a:xfrm>
        </p:spPr>
        <p:txBody>
          <a:bodyPr rtlCol="0">
            <a:normAutofit/>
          </a:bodyPr>
          <a:lstStyle/>
          <a:p>
            <a:pPr>
              <a:defRPr/>
            </a:pPr>
            <a:r>
              <a:rPr lang="en-AU" altLang="en-US" sz="3600" b="1" dirty="0">
                <a:solidFill>
                  <a:srgbClr val="C00000"/>
                </a:solidFill>
                <a:effectLst>
                  <a:outerShdw blurRad="38100" dist="38100" dir="2700000" algn="tl">
                    <a:srgbClr val="000000">
                      <a:alpha val="43137"/>
                    </a:srgbClr>
                  </a:outerShdw>
                </a:effectLst>
              </a:rPr>
              <a:t>3.Differences in risk tolerance</a:t>
            </a:r>
            <a:endParaRPr lang="en-AU" altLang="en-US" sz="2400"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981200" y="1981201"/>
            <a:ext cx="8229600" cy="4144963"/>
          </a:xfrm>
        </p:spPr>
        <p:txBody>
          <a:bodyPr rtlCol="0">
            <a:normAutofit/>
          </a:bodyPr>
          <a:lstStyle/>
          <a:p>
            <a:pPr>
              <a:buNone/>
              <a:defRPr/>
            </a:pPr>
            <a:endParaRPr lang="en-AU" b="1" dirty="0">
              <a:solidFill>
                <a:schemeClr val="accent6"/>
              </a:solidFill>
            </a:endParaRPr>
          </a:p>
          <a:p>
            <a:pPr algn="ctr">
              <a:buNone/>
              <a:defRPr/>
            </a:pPr>
            <a:r>
              <a:rPr lang="en-AU" dirty="0"/>
              <a:t>A young family with two children is less likely to risk taking on a large loan than double income baby boomers with adult offspring who no longer live at home</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3416436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712694" y="1346673"/>
            <a:ext cx="8229600" cy="655638"/>
          </a:xfrm>
        </p:spPr>
        <p:txBody>
          <a:bodyPr rtlCol="0">
            <a:normAutofit/>
          </a:bodyPr>
          <a:lstStyle/>
          <a:p>
            <a:pPr>
              <a:defRPr/>
            </a:pPr>
            <a:r>
              <a:rPr lang="en-AU" altLang="en-US" sz="3600" b="1" dirty="0">
                <a:solidFill>
                  <a:srgbClr val="C00000"/>
                </a:solidFill>
                <a:effectLst>
                  <a:outerShdw blurRad="38100" dist="38100" dir="2700000" algn="tl">
                    <a:srgbClr val="000000">
                      <a:alpha val="43137"/>
                    </a:srgbClr>
                  </a:outerShdw>
                </a:effectLst>
              </a:rPr>
              <a:t>4.Differences in time preference</a:t>
            </a:r>
            <a:endParaRPr lang="en-AU" altLang="en-US" sz="3600"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rtlCol="0">
            <a:normAutofit/>
          </a:bodyPr>
          <a:lstStyle/>
          <a:p>
            <a:pPr>
              <a:buNone/>
              <a:defRPr/>
            </a:pPr>
            <a:endParaRPr lang="en-AU" b="1" dirty="0">
              <a:solidFill>
                <a:schemeClr val="accent6"/>
              </a:solidFill>
            </a:endParaRPr>
          </a:p>
          <a:p>
            <a:pPr algn="ctr">
              <a:buNone/>
              <a:defRPr/>
            </a:pPr>
            <a:r>
              <a:rPr lang="en-AU" dirty="0"/>
              <a:t>A sales person may want to make the sale to receive an end of the month bonus but a buyer may be thinking of upgrading a TV sometime in the next 6 months.</a:t>
            </a:r>
          </a:p>
          <a:p>
            <a:pPr>
              <a:buNone/>
              <a:defRPr/>
            </a:pPr>
            <a:endParaRPr lang="en-AU"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32208" y="-107576"/>
            <a:ext cx="2876694" cy="1304364"/>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314" y="199343"/>
            <a:ext cx="2457656" cy="670874"/>
          </a:xfrm>
          <a:prstGeom prst="rect">
            <a:avLst/>
          </a:prstGeom>
        </p:spPr>
      </p:pic>
    </p:spTree>
    <p:extLst>
      <p:ext uri="{BB962C8B-B14F-4D97-AF65-F5344CB8AC3E}">
        <p14:creationId xmlns:p14="http://schemas.microsoft.com/office/powerpoint/2010/main" val="20613326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3" name="Content Placeholder 2"/>
          <p:cNvSpPr>
            <a:spLocks noGrp="1"/>
          </p:cNvSpPr>
          <p:nvPr>
            <p:ph idx="1"/>
          </p:nvPr>
        </p:nvSpPr>
        <p:spPr>
          <a:xfrm>
            <a:off x="703730" y="2484531"/>
            <a:ext cx="10515600" cy="2020234"/>
          </a:xfrm>
        </p:spPr>
        <p:txBody>
          <a:bodyPr>
            <a:normAutofit/>
          </a:bodyPr>
          <a:lstStyle/>
          <a:p>
            <a:pPr marL="0" indent="0" algn="ctr">
              <a:buNone/>
            </a:pPr>
            <a:r>
              <a:rPr lang="en-US" sz="5400" b="1" dirty="0">
                <a:solidFill>
                  <a:srgbClr val="C00000"/>
                </a:solidFill>
              </a:rPr>
              <a:t>Case Study and role model</a:t>
            </a:r>
            <a:endParaRPr lang="ar-EG" sz="5400" b="1" dirty="0">
              <a:solidFill>
                <a:srgbClr val="C00000"/>
              </a:solidFill>
            </a:endParaRPr>
          </a:p>
        </p:txBody>
      </p:sp>
    </p:spTree>
    <p:extLst>
      <p:ext uri="{BB962C8B-B14F-4D97-AF65-F5344CB8AC3E}">
        <p14:creationId xmlns:p14="http://schemas.microsoft.com/office/powerpoint/2010/main" val="14592620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ACF25-756B-7898-D07B-D5410342A99C}"/>
              </a:ext>
            </a:extLst>
          </p:cNvPr>
          <p:cNvSpPr>
            <a:spLocks noGrp="1"/>
          </p:cNvSpPr>
          <p:nvPr>
            <p:ph type="title"/>
          </p:nvPr>
        </p:nvSpPr>
        <p:spPr/>
        <p:txBody>
          <a:bodyPr/>
          <a:lstStyle/>
          <a:p>
            <a:pPr algn="ctr"/>
            <a:r>
              <a:rPr lang="ar-EG" b="1" dirty="0">
                <a:solidFill>
                  <a:srgbClr val="C00000"/>
                </a:solidFill>
                <a:effectLst>
                  <a:outerShdw blurRad="38100" dist="38100" dir="2700000" algn="tl">
                    <a:srgbClr val="000000">
                      <a:alpha val="43137"/>
                    </a:srgbClr>
                  </a:outerShdw>
                </a:effectLst>
              </a:rPr>
              <a:t>أشهر عملية تفاوض في التاريخ</a:t>
            </a:r>
            <a:endParaRPr lang="en-US" b="1" dirty="0">
              <a:solidFill>
                <a:srgbClr val="C0000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7BCDAAD4-5998-238B-3318-9990787BAD1C}"/>
              </a:ext>
            </a:extLst>
          </p:cNvPr>
          <p:cNvSpPr>
            <a:spLocks noGrp="1"/>
          </p:cNvSpPr>
          <p:nvPr>
            <p:ph idx="1"/>
          </p:nvPr>
        </p:nvSpPr>
        <p:spPr/>
        <p:txBody>
          <a:bodyPr>
            <a:normAutofit/>
          </a:bodyPr>
          <a:lstStyle/>
          <a:p>
            <a:pPr marL="0" indent="0" algn="ctr" rtl="1">
              <a:buNone/>
            </a:pPr>
            <a:endParaRPr lang="ar-EG" sz="6000" b="1" dirty="0"/>
          </a:p>
          <a:p>
            <a:pPr marL="0" indent="0" algn="ctr" rtl="1">
              <a:buNone/>
            </a:pPr>
            <a:r>
              <a:rPr lang="ar-EG" sz="6000" b="1" dirty="0"/>
              <a:t>صلح الحديبية</a:t>
            </a:r>
            <a:endParaRPr lang="en-US" sz="6000" b="1" dirty="0"/>
          </a:p>
        </p:txBody>
      </p:sp>
    </p:spTree>
    <p:extLst>
      <p:ext uri="{BB962C8B-B14F-4D97-AF65-F5344CB8AC3E}">
        <p14:creationId xmlns:p14="http://schemas.microsoft.com/office/powerpoint/2010/main" val="786151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3082" y="1835897"/>
            <a:ext cx="4137212" cy="2527252"/>
          </a:xfrm>
        </p:spPr>
        <p:txBody>
          <a:bodyPr/>
          <a:lstStyle/>
          <a:p>
            <a:pPr marL="0" indent="0" algn="ctr">
              <a:buNone/>
            </a:pPr>
            <a:r>
              <a:rPr lang="en-US" dirty="0"/>
              <a:t>Nelson Mandela will certainly be remembered as one of the best negotiators in history. And the greatest negotiator of the twentieth century</a:t>
            </a:r>
            <a:endParaRPr lang="ar-EG" dirty="0"/>
          </a:p>
        </p:txBody>
      </p:sp>
      <p:sp>
        <p:nvSpPr>
          <p:cNvPr id="9" name="Rectangle 8"/>
          <p:cNvSpPr/>
          <p:nvPr/>
        </p:nvSpPr>
        <p:spPr>
          <a:xfrm>
            <a:off x="1316450" y="4508358"/>
            <a:ext cx="1970476" cy="369332"/>
          </a:xfrm>
          <a:prstGeom prst="rect">
            <a:avLst/>
          </a:prstGeom>
        </p:spPr>
        <p:txBody>
          <a:bodyPr wrap="none">
            <a:spAutoFit/>
          </a:bodyPr>
          <a:lstStyle/>
          <a:p>
            <a:r>
              <a:rPr lang="ar-EG" dirty="0"/>
              <a:t>Robert H. Mnookin</a:t>
            </a:r>
          </a:p>
        </p:txBody>
      </p:sp>
      <p:sp>
        <p:nvSpPr>
          <p:cNvPr id="10" name="Rectangle 9"/>
          <p:cNvSpPr/>
          <p:nvPr/>
        </p:nvSpPr>
        <p:spPr>
          <a:xfrm>
            <a:off x="233082" y="5022899"/>
            <a:ext cx="5228729" cy="1477328"/>
          </a:xfrm>
          <a:prstGeom prst="rect">
            <a:avLst/>
          </a:prstGeom>
        </p:spPr>
        <p:txBody>
          <a:bodyPr wrap="square">
            <a:spAutoFit/>
          </a:bodyPr>
          <a:lstStyle/>
          <a:p>
            <a:pPr algn="ctr"/>
            <a:r>
              <a:rPr lang="en-US" dirty="0"/>
              <a:t>Harvard Law School professor and Program on Negotiation Chairman</a:t>
            </a:r>
          </a:p>
          <a:p>
            <a:pPr algn="ctr"/>
            <a:endParaRPr lang="en-US" dirty="0"/>
          </a:p>
          <a:p>
            <a:pPr algn="ctr"/>
            <a:r>
              <a:rPr lang="en-US" dirty="0"/>
              <a:t>In his Book “ </a:t>
            </a:r>
            <a:r>
              <a:rPr lang="ar-EG" dirty="0"/>
              <a:t>Bargaining with the Devil, When to Negotiate, When to Fight</a:t>
            </a:r>
            <a:r>
              <a:rPr lang="en-US" dirty="0"/>
              <a:t> ”</a:t>
            </a:r>
            <a:endParaRPr lang="ar-EG" dirty="0"/>
          </a:p>
        </p:txBody>
      </p:sp>
      <p:pic>
        <p:nvPicPr>
          <p:cNvPr id="13" name="Content Placeholder 1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461811" y="537882"/>
            <a:ext cx="6546413" cy="5962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1117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071" y="163420"/>
            <a:ext cx="10990729" cy="1325563"/>
          </a:xfrm>
        </p:spPr>
        <p:txBody>
          <a:bodyPr/>
          <a:lstStyle/>
          <a:p>
            <a:pPr algn="ctr"/>
            <a:r>
              <a:rPr lang="en-US" b="1" dirty="0">
                <a:solidFill>
                  <a:srgbClr val="C00000"/>
                </a:solidFill>
                <a:effectLst>
                  <a:outerShdw blurRad="38100" dist="38100" dir="2700000" algn="tl">
                    <a:srgbClr val="000000">
                      <a:alpha val="43137"/>
                    </a:srgbClr>
                  </a:outerShdw>
                </a:effectLst>
              </a:rPr>
              <a:t>Qualities of  Nelson Mandela as an Extraordinary Leader</a:t>
            </a:r>
            <a:endParaRPr lang="ar-EG"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183777" y="1488983"/>
            <a:ext cx="11824447" cy="4687980"/>
          </a:xfrm>
        </p:spPr>
        <p:txBody>
          <a:bodyPr>
            <a:normAutofit fontScale="92500" lnSpcReduction="20000"/>
          </a:bodyPr>
          <a:lstStyle/>
          <a:p>
            <a:pPr fontAlgn="base"/>
            <a:r>
              <a:rPr lang="en-US" dirty="0"/>
              <a:t>He was a man of peace.</a:t>
            </a:r>
          </a:p>
          <a:p>
            <a:pPr fontAlgn="base"/>
            <a:r>
              <a:rPr lang="en-US" dirty="0"/>
              <a:t>He had a powerful presence and disarmed enemies with his smile.</a:t>
            </a:r>
          </a:p>
          <a:p>
            <a:pPr fontAlgn="base"/>
            <a:r>
              <a:rPr lang="en-US" dirty="0"/>
              <a:t>He showed the world what </a:t>
            </a:r>
            <a:r>
              <a:rPr lang="en-US" dirty="0">
                <a:hlinkClick r:id="rId2"/>
              </a:rPr>
              <a:t>forgiveness</a:t>
            </a:r>
            <a:r>
              <a:rPr lang="en-US" dirty="0"/>
              <a:t> looks like.</a:t>
            </a:r>
          </a:p>
          <a:p>
            <a:pPr fontAlgn="base"/>
            <a:r>
              <a:rPr lang="en-US" dirty="0"/>
              <a:t>He was positive, thinking about what could be.</a:t>
            </a:r>
          </a:p>
          <a:p>
            <a:pPr fontAlgn="base"/>
            <a:r>
              <a:rPr lang="en-US" dirty="0"/>
              <a:t>He was a visionary and could see the big picture.</a:t>
            </a:r>
          </a:p>
          <a:p>
            <a:pPr fontAlgn="base"/>
            <a:r>
              <a:rPr lang="en-US" dirty="0"/>
              <a:t>He was focused on goals and a mission beyond himself.</a:t>
            </a:r>
          </a:p>
          <a:p>
            <a:pPr fontAlgn="base"/>
            <a:r>
              <a:rPr lang="en-US" dirty="0"/>
              <a:t>He had remarkable </a:t>
            </a:r>
            <a:r>
              <a:rPr lang="en-US" dirty="0">
                <a:hlinkClick r:id="rId3"/>
              </a:rPr>
              <a:t>endurance</a:t>
            </a:r>
            <a:r>
              <a:rPr lang="en-US" dirty="0"/>
              <a:t>.</a:t>
            </a:r>
          </a:p>
          <a:p>
            <a:pPr fontAlgn="base"/>
            <a:r>
              <a:rPr lang="en-US" dirty="0"/>
              <a:t>He showed grit and determination.</a:t>
            </a:r>
          </a:p>
          <a:p>
            <a:pPr fontAlgn="base"/>
            <a:r>
              <a:rPr lang="en-US" dirty="0"/>
              <a:t>He was humble.</a:t>
            </a:r>
          </a:p>
          <a:p>
            <a:pPr fontAlgn="base"/>
            <a:r>
              <a:rPr lang="en-US" dirty="0"/>
              <a:t>He was full of hope, not hate.</a:t>
            </a:r>
          </a:p>
          <a:p>
            <a:pPr fontAlgn="base"/>
            <a:r>
              <a:rPr lang="en-US" dirty="0"/>
              <a:t>He was patient.</a:t>
            </a:r>
          </a:p>
          <a:p>
            <a:pPr marL="0" indent="0">
              <a:buNone/>
            </a:pPr>
            <a:endParaRPr lang="ar-EG" dirty="0"/>
          </a:p>
        </p:txBody>
      </p:sp>
      <p:sp>
        <p:nvSpPr>
          <p:cNvPr id="5" name="Rectangle 4"/>
          <p:cNvSpPr/>
          <p:nvPr/>
        </p:nvSpPr>
        <p:spPr>
          <a:xfrm>
            <a:off x="183777" y="6328939"/>
            <a:ext cx="8771964" cy="369332"/>
          </a:xfrm>
          <a:prstGeom prst="rect">
            <a:avLst/>
          </a:prstGeom>
        </p:spPr>
        <p:txBody>
          <a:bodyPr wrap="square">
            <a:spAutoFit/>
          </a:bodyPr>
          <a:lstStyle/>
          <a:p>
            <a:r>
              <a:rPr lang="ar-EG" dirty="0"/>
              <a:t>https://www.skipprichard.com/11-leadership-qualities-of-nelson-mandela/</a:t>
            </a:r>
          </a:p>
        </p:txBody>
      </p:sp>
    </p:spTree>
    <p:extLst>
      <p:ext uri="{BB962C8B-B14F-4D97-AF65-F5344CB8AC3E}">
        <p14:creationId xmlns:p14="http://schemas.microsoft.com/office/powerpoint/2010/main" val="2093505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282" y="244102"/>
            <a:ext cx="10515600" cy="872004"/>
          </a:xfrm>
        </p:spPr>
        <p:txBody>
          <a:bodyPr/>
          <a:lstStyle/>
          <a:p>
            <a:r>
              <a:rPr lang="en-US" b="1" dirty="0">
                <a:solidFill>
                  <a:srgbClr val="C00000"/>
                </a:solidFill>
              </a:rPr>
              <a:t>Mandela’s Quotes</a:t>
            </a:r>
            <a:endParaRPr lang="ar-EG" b="1" dirty="0">
              <a:solidFill>
                <a:srgbClr val="C00000"/>
              </a:solidFill>
            </a:endParaRPr>
          </a:p>
        </p:txBody>
      </p:sp>
      <p:sp>
        <p:nvSpPr>
          <p:cNvPr id="3" name="Content Placeholder 2"/>
          <p:cNvSpPr>
            <a:spLocks noGrp="1"/>
          </p:cNvSpPr>
          <p:nvPr>
            <p:ph idx="1"/>
          </p:nvPr>
        </p:nvSpPr>
        <p:spPr/>
        <p:txBody>
          <a:bodyPr>
            <a:normAutofit lnSpcReduction="10000"/>
          </a:bodyPr>
          <a:lstStyle/>
          <a:p>
            <a:pPr marL="0" indent="0" algn="ctr" rtl="1">
              <a:buNone/>
            </a:pPr>
            <a:endParaRPr lang="ar-EG" b="1" dirty="0"/>
          </a:p>
          <a:p>
            <a:pPr marL="0" indent="0" algn="ctr" rtl="1">
              <a:buNone/>
            </a:pPr>
            <a:endParaRPr lang="ar-EG" b="1" dirty="0"/>
          </a:p>
          <a:p>
            <a:pPr marL="0" indent="0" algn="ctr" rtl="1">
              <a:buNone/>
            </a:pPr>
            <a:endParaRPr lang="ar-EG" b="1" dirty="0"/>
          </a:p>
          <a:p>
            <a:pPr marL="0" indent="0" algn="ctr" rtl="1">
              <a:buNone/>
            </a:pPr>
            <a:endParaRPr lang="ar-EG" b="1" dirty="0"/>
          </a:p>
          <a:p>
            <a:pPr marL="0" indent="0" algn="ctr" rtl="1">
              <a:buNone/>
            </a:pPr>
            <a:endParaRPr lang="ar-EG" b="1" dirty="0"/>
          </a:p>
          <a:p>
            <a:pPr marL="0" indent="0" algn="ctr" rtl="1">
              <a:buNone/>
            </a:pPr>
            <a:endParaRPr lang="ar-EG" b="1" dirty="0"/>
          </a:p>
          <a:p>
            <a:pPr marL="0" indent="0" algn="ctr" rtl="1">
              <a:buNone/>
            </a:pPr>
            <a:endParaRPr lang="ar-EG" b="1" dirty="0"/>
          </a:p>
          <a:p>
            <a:pPr marL="0" indent="0" algn="ctr" rtl="1">
              <a:buNone/>
            </a:pPr>
            <a:r>
              <a:rPr lang="ar-EG" b="1" dirty="0"/>
              <a:t>"ليس أفضل من أن تكون ذلك القائد الذي يقف في الخلف ويضع الآخرين في المقدمة وقت الاحتفال بالانتصار، بينما تقفز لأول الصف وقت الخطر".</a:t>
            </a:r>
            <a:endParaRPr lang="ar-EG"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4968" y="1290403"/>
            <a:ext cx="8754697" cy="336279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4273" y="1116106"/>
            <a:ext cx="2143125" cy="3644153"/>
          </a:xfrm>
          <a:prstGeom prst="rect">
            <a:avLst/>
          </a:prstGeom>
        </p:spPr>
      </p:pic>
    </p:spTree>
    <p:extLst>
      <p:ext uri="{BB962C8B-B14F-4D97-AF65-F5344CB8AC3E}">
        <p14:creationId xmlns:p14="http://schemas.microsoft.com/office/powerpoint/2010/main" val="4037420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 </a:t>
            </a:r>
            <a:r>
              <a:rPr lang="en-US" b="1" dirty="0">
                <a:hlinkClick r:id="rId2"/>
              </a:rPr>
              <a:t>The Microsoft-Nokia Deal</a:t>
            </a:r>
            <a:endParaRPr lang="ar-EG"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8394" y="2058240"/>
            <a:ext cx="2810267" cy="3629865"/>
          </a:xfrm>
          <a:prstGeom prst="rect">
            <a:avLst/>
          </a:prstGeom>
        </p:spPr>
      </p:pic>
      <p:sp>
        <p:nvSpPr>
          <p:cNvPr id="5" name="Content Placeholder 2"/>
          <p:cNvSpPr txBox="1">
            <a:spLocks/>
          </p:cNvSpPr>
          <p:nvPr/>
        </p:nvSpPr>
        <p:spPr>
          <a:xfrm>
            <a:off x="372035" y="1843088"/>
            <a:ext cx="8117541" cy="475941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Microsoft made the surprising announcement that it was purchasing Finnish mobile handset maker Nokia for $7.2 billion, a merger aimed at building Microsoft’s mobile and smartphone offerings. </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the merger between the two companies (two different identities) faced even more complexity in negotiation.</a:t>
            </a:r>
          </a:p>
          <a:p>
            <a:pPr marL="0" indent="0">
              <a:buFont typeface="Arial" panose="020B0604020202020204" pitchFamily="34" charset="0"/>
              <a:buNone/>
            </a:pPr>
            <a:endParaRPr lang="en-US" dirty="0"/>
          </a:p>
          <a:p>
            <a:pPr marL="0" indent="0">
              <a:buNone/>
            </a:pPr>
            <a:r>
              <a:rPr lang="en-US" dirty="0"/>
              <a:t>You can watch: https://prezi.com/a9mu0bsscf4n/nokia-microsoft-case-study/</a:t>
            </a:r>
            <a:endParaRPr lang="ar-EG" dirty="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19521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3B906-EC30-886D-0DC1-E0730DF4E114}"/>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Conclusion of Lec.1</a:t>
            </a:r>
          </a:p>
        </p:txBody>
      </p:sp>
      <p:sp>
        <p:nvSpPr>
          <p:cNvPr id="3" name="Content Placeholder 2">
            <a:extLst>
              <a:ext uri="{FF2B5EF4-FFF2-40B4-BE49-F238E27FC236}">
                <a16:creationId xmlns:a16="http://schemas.microsoft.com/office/drawing/2014/main" id="{8650FDE6-B480-E145-AE49-A7A73982642D}"/>
              </a:ext>
            </a:extLst>
          </p:cNvPr>
          <p:cNvSpPr>
            <a:spLocks noGrp="1"/>
          </p:cNvSpPr>
          <p:nvPr>
            <p:ph idx="1"/>
          </p:nvPr>
        </p:nvSpPr>
        <p:spPr/>
        <p:txBody>
          <a:bodyPr>
            <a:normAutofit/>
          </a:bodyPr>
          <a:lstStyle/>
          <a:p>
            <a:pPr algn="ctr"/>
            <a:r>
              <a:rPr lang="en-US" sz="4000" b="1" dirty="0"/>
              <a:t>increasing your awareness of what negotiations are and its benefits</a:t>
            </a:r>
          </a:p>
        </p:txBody>
      </p:sp>
    </p:spTree>
    <p:extLst>
      <p:ext uri="{BB962C8B-B14F-4D97-AF65-F5344CB8AC3E}">
        <p14:creationId xmlns:p14="http://schemas.microsoft.com/office/powerpoint/2010/main" val="1540529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3" name="Content Placeholder 2"/>
          <p:cNvSpPr>
            <a:spLocks noGrp="1"/>
          </p:cNvSpPr>
          <p:nvPr>
            <p:ph idx="1"/>
          </p:nvPr>
        </p:nvSpPr>
        <p:spPr/>
        <p:txBody>
          <a:bodyPr/>
          <a:lstStyle/>
          <a:p>
            <a:endParaRPr lang="en-AU" dirty="0"/>
          </a:p>
          <a:p>
            <a:endParaRPr lang="ar-EG"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8746355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1602</Words>
  <Application>Microsoft Office PowerPoint</Application>
  <PresentationFormat>Widescreen</PresentationFormat>
  <Paragraphs>193</Paragraphs>
  <Slides>41</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Lec. 1 Overview</vt:lpstr>
      <vt:lpstr>PowerPoint Presentation</vt:lpstr>
      <vt:lpstr>PowerPoint Presentation</vt:lpstr>
      <vt:lpstr>PowerPoint Presentation</vt:lpstr>
      <vt:lpstr>PowerPoint Presentation</vt:lpstr>
      <vt:lpstr>What is the relationship between influence and negotiation?</vt:lpstr>
      <vt:lpstr>Common elements of Negotiation and Influencing</vt:lpstr>
      <vt:lpstr>PowerPoint Presentation</vt:lpstr>
      <vt:lpstr>PowerPoint Presentation</vt:lpstr>
      <vt:lpstr>Why many people avoid even fear negotiation??</vt:lpstr>
      <vt:lpstr>PowerPoint Presentation</vt:lpstr>
      <vt:lpstr>PowerPoint Presentation</vt:lpstr>
      <vt:lpstr> the importance of negotiation in entrepreneurship?</vt:lpstr>
      <vt:lpstr>Important aspects of negotiations</vt:lpstr>
      <vt:lpstr>Some Basic assumptions we need to keep in mind</vt:lpstr>
      <vt:lpstr>The common elements in negotiation situations</vt:lpstr>
      <vt:lpstr>Basic types of negotiation ( 3Ds)</vt:lpstr>
      <vt:lpstr>One of the most important tips to be effective negotiators</vt:lpstr>
      <vt:lpstr>PowerPoint Presentation</vt:lpstr>
      <vt:lpstr>Advantages of Negotiation </vt:lpstr>
      <vt:lpstr>Disadvantages of Negotiation </vt:lpstr>
      <vt:lpstr>3 Key elements for Negotiation</vt:lpstr>
      <vt:lpstr>1. Time</vt:lpstr>
      <vt:lpstr>2. Information </vt:lpstr>
      <vt:lpstr>3. Power</vt:lpstr>
      <vt:lpstr>What is the role of the negotiator</vt:lpstr>
      <vt:lpstr>Differences between negotiators </vt:lpstr>
      <vt:lpstr> 1. Differences in interests </vt:lpstr>
      <vt:lpstr>2. Differences in judgments about the future</vt:lpstr>
      <vt:lpstr>3.Differences in risk tolerance</vt:lpstr>
      <vt:lpstr>4.Differences in time preference</vt:lpstr>
      <vt:lpstr>PowerPoint Presentation</vt:lpstr>
      <vt:lpstr>أشهر عملية تفاوض في التاريخ</vt:lpstr>
      <vt:lpstr>PowerPoint Presentation</vt:lpstr>
      <vt:lpstr>Qualities of  Nelson Mandela as an Extraordinary Leader</vt:lpstr>
      <vt:lpstr>Mandela’s Quotes</vt:lpstr>
      <vt:lpstr>2. The Microsoft-Nokia Deal</vt:lpstr>
      <vt:lpstr>Conclusion of Lec.1</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118</cp:revision>
  <dcterms:created xsi:type="dcterms:W3CDTF">2023-04-29T09:08:23Z</dcterms:created>
  <dcterms:modified xsi:type="dcterms:W3CDTF">2023-06-09T07:22:16Z</dcterms:modified>
</cp:coreProperties>
</file>