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47"/>
  </p:notesMasterIdLst>
  <p:sldIdLst>
    <p:sldId id="598" r:id="rId5"/>
    <p:sldId id="303" r:id="rId6"/>
    <p:sldId id="257" r:id="rId7"/>
    <p:sldId id="599" r:id="rId8"/>
    <p:sldId id="256" r:id="rId9"/>
    <p:sldId id="594" r:id="rId10"/>
    <p:sldId id="482" r:id="rId11"/>
    <p:sldId id="595" r:id="rId12"/>
    <p:sldId id="596" r:id="rId13"/>
    <p:sldId id="569" r:id="rId14"/>
    <p:sldId id="571" r:id="rId15"/>
    <p:sldId id="570" r:id="rId16"/>
    <p:sldId id="561" r:id="rId17"/>
    <p:sldId id="572" r:id="rId18"/>
    <p:sldId id="560" r:id="rId19"/>
    <p:sldId id="591" r:id="rId20"/>
    <p:sldId id="592" r:id="rId21"/>
    <p:sldId id="593" r:id="rId22"/>
    <p:sldId id="590" r:id="rId23"/>
    <p:sldId id="563" r:id="rId24"/>
    <p:sldId id="483" r:id="rId25"/>
    <p:sldId id="584" r:id="rId26"/>
    <p:sldId id="585" r:id="rId27"/>
    <p:sldId id="586" r:id="rId28"/>
    <p:sldId id="587" r:id="rId29"/>
    <p:sldId id="588" r:id="rId30"/>
    <p:sldId id="589" r:id="rId31"/>
    <p:sldId id="575" r:id="rId32"/>
    <p:sldId id="562" r:id="rId33"/>
    <p:sldId id="582" r:id="rId34"/>
    <p:sldId id="576" r:id="rId35"/>
    <p:sldId id="577" r:id="rId36"/>
    <p:sldId id="485" r:id="rId37"/>
    <p:sldId id="550" r:id="rId38"/>
    <p:sldId id="552" r:id="rId39"/>
    <p:sldId id="551" r:id="rId40"/>
    <p:sldId id="564" r:id="rId41"/>
    <p:sldId id="566" r:id="rId42"/>
    <p:sldId id="565" r:id="rId43"/>
    <p:sldId id="597" r:id="rId44"/>
    <p:sldId id="554" r:id="rId45"/>
    <p:sldId id="494"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8"/>
            <p14:sldId id="303"/>
            <p14:sldId id="257"/>
            <p14:sldId id="599"/>
            <p14:sldId id="256"/>
            <p14:sldId id="594"/>
            <p14:sldId id="482"/>
            <p14:sldId id="595"/>
            <p14:sldId id="596"/>
            <p14:sldId id="569"/>
            <p14:sldId id="571"/>
            <p14:sldId id="570"/>
            <p14:sldId id="561"/>
            <p14:sldId id="572"/>
            <p14:sldId id="560"/>
            <p14:sldId id="591"/>
            <p14:sldId id="592"/>
            <p14:sldId id="593"/>
            <p14:sldId id="590"/>
            <p14:sldId id="563"/>
            <p14:sldId id="483"/>
            <p14:sldId id="584"/>
            <p14:sldId id="585"/>
            <p14:sldId id="586"/>
            <p14:sldId id="587"/>
            <p14:sldId id="588"/>
            <p14:sldId id="589"/>
            <p14:sldId id="575"/>
            <p14:sldId id="562"/>
            <p14:sldId id="582"/>
            <p14:sldId id="576"/>
            <p14:sldId id="577"/>
            <p14:sldId id="485"/>
            <p14:sldId id="550"/>
            <p14:sldId id="552"/>
            <p14:sldId id="551"/>
            <p14:sldId id="564"/>
            <p14:sldId id="566"/>
            <p14:sldId id="565"/>
            <p14:sldId id="597"/>
            <p14:sldId id="554"/>
            <p14:sldId id="4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0"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000000"/>
    <a:srgbClr val="8E5A6D"/>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50" autoAdjust="0"/>
    <p:restoredTop sz="93738" autoAdjust="0"/>
  </p:normalViewPr>
  <p:slideViewPr>
    <p:cSldViewPr snapToGrid="0">
      <p:cViewPr varScale="1">
        <p:scale>
          <a:sx n="69" d="100"/>
          <a:sy n="69" d="100"/>
        </p:scale>
        <p:origin x="60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E74AE3-C248-477D-8374-0D82B8049F3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1E0E13A9-D4B0-4046-B4C3-6BC6148339B5}">
      <dgm:prSet phldrT="[Text]"/>
      <dgm:spPr>
        <a:solidFill>
          <a:srgbClr val="00B0F0"/>
        </a:solidFill>
      </dgm:spPr>
      <dgm:t>
        <a:bodyPr/>
        <a:lstStyle/>
        <a:p>
          <a:pPr>
            <a:lnSpc>
              <a:spcPct val="150000"/>
            </a:lnSpc>
          </a:pPr>
          <a:r>
            <a:rPr lang="ar-JO" dirty="0">
              <a:latin typeface="Alexandria" pitchFamily="2" charset="-78"/>
              <a:cs typeface="Alexandria" pitchFamily="2" charset="-78"/>
            </a:rPr>
            <a:t>مصادر الأخلاق</a:t>
          </a:r>
          <a:endParaRPr lang="en-US" dirty="0">
            <a:latin typeface="Alexandria" pitchFamily="2" charset="-78"/>
            <a:cs typeface="Alexandria" pitchFamily="2" charset="-78"/>
          </a:endParaRPr>
        </a:p>
      </dgm:t>
    </dgm:pt>
    <dgm:pt modelId="{801C0EBB-06AB-442D-8D69-66192FBD4A0F}" type="parTrans" cxnId="{C69BFFD7-C440-40E1-891E-D764FC77A741}">
      <dgm:prSet/>
      <dgm:spPr/>
      <dgm:t>
        <a:bodyPr/>
        <a:lstStyle/>
        <a:p>
          <a:pPr>
            <a:lnSpc>
              <a:spcPct val="150000"/>
            </a:lnSpc>
          </a:pPr>
          <a:endParaRPr lang="en-US">
            <a:latin typeface="Alexandria" pitchFamily="2" charset="-78"/>
            <a:cs typeface="Alexandria" pitchFamily="2" charset="-78"/>
          </a:endParaRPr>
        </a:p>
      </dgm:t>
    </dgm:pt>
    <dgm:pt modelId="{214CFA95-1ED1-4B9A-A050-1ECA72E098F8}" type="sibTrans" cxnId="{C69BFFD7-C440-40E1-891E-D764FC77A741}">
      <dgm:prSet/>
      <dgm:spPr/>
      <dgm:t>
        <a:bodyPr/>
        <a:lstStyle/>
        <a:p>
          <a:pPr>
            <a:lnSpc>
              <a:spcPct val="150000"/>
            </a:lnSpc>
          </a:pPr>
          <a:endParaRPr lang="en-US">
            <a:latin typeface="Alexandria" pitchFamily="2" charset="-78"/>
            <a:cs typeface="Alexandria" pitchFamily="2" charset="-78"/>
          </a:endParaRPr>
        </a:p>
      </dgm:t>
    </dgm:pt>
    <dgm:pt modelId="{C461E230-8083-4652-B772-87825142B2E4}">
      <dgm:prSet phldrT="[Text]"/>
      <dgm:spPr>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pPr>
            <a:lnSpc>
              <a:spcPct val="150000"/>
            </a:lnSpc>
          </a:pPr>
          <a:r>
            <a:rPr lang="ar-JO" dirty="0">
              <a:latin typeface="Alexandria" pitchFamily="2" charset="-78"/>
              <a:cs typeface="Alexandria" pitchFamily="2" charset="-78"/>
            </a:rPr>
            <a:t>الأسرة</a:t>
          </a:r>
          <a:endParaRPr lang="en-US" dirty="0">
            <a:latin typeface="Alexandria" pitchFamily="2" charset="-78"/>
            <a:cs typeface="Alexandria" pitchFamily="2" charset="-78"/>
          </a:endParaRPr>
        </a:p>
      </dgm:t>
    </dgm:pt>
    <dgm:pt modelId="{0D1FCF27-3A12-46F8-8429-2F1E1A0ADBBA}" type="parTrans" cxnId="{BE3D4DB1-D7F8-4AAB-A7FC-621A6D13007F}">
      <dgm:prSet/>
      <dgm:spPr>
        <a:ln>
          <a:solidFill>
            <a:srgbClr val="00B0F0"/>
          </a:solidFill>
        </a:ln>
      </dgm:spPr>
      <dgm:t>
        <a:bodyPr/>
        <a:lstStyle/>
        <a:p>
          <a:pPr>
            <a:lnSpc>
              <a:spcPct val="150000"/>
            </a:lnSpc>
          </a:pPr>
          <a:endParaRPr lang="en-US">
            <a:latin typeface="Alexandria" pitchFamily="2" charset="-78"/>
            <a:cs typeface="Alexandria" pitchFamily="2" charset="-78"/>
          </a:endParaRPr>
        </a:p>
      </dgm:t>
    </dgm:pt>
    <dgm:pt modelId="{EEE51C0E-4228-448F-89ED-43F17B7C5099}" type="sibTrans" cxnId="{BE3D4DB1-D7F8-4AAB-A7FC-621A6D13007F}">
      <dgm:prSet/>
      <dgm:spPr/>
      <dgm:t>
        <a:bodyPr/>
        <a:lstStyle/>
        <a:p>
          <a:pPr>
            <a:lnSpc>
              <a:spcPct val="150000"/>
            </a:lnSpc>
          </a:pPr>
          <a:endParaRPr lang="en-US">
            <a:latin typeface="Alexandria" pitchFamily="2" charset="-78"/>
            <a:cs typeface="Alexandria" pitchFamily="2" charset="-78"/>
          </a:endParaRPr>
        </a:p>
      </dgm:t>
    </dgm:pt>
    <dgm:pt modelId="{58F52EFF-006E-402B-B9B6-A0E70847C703}">
      <dgm:prSet phldrT="[Text]"/>
      <dgm:spPr>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pPr>
            <a:lnSpc>
              <a:spcPct val="150000"/>
            </a:lnSpc>
          </a:pPr>
          <a:r>
            <a:rPr lang="ar-JO" dirty="0">
              <a:latin typeface="Alexandria" pitchFamily="2" charset="-78"/>
              <a:cs typeface="Alexandria" pitchFamily="2" charset="-78"/>
            </a:rPr>
            <a:t>الأصدقاء</a:t>
          </a:r>
          <a:endParaRPr lang="en-US" dirty="0">
            <a:latin typeface="Alexandria" pitchFamily="2" charset="-78"/>
            <a:cs typeface="Alexandria" pitchFamily="2" charset="-78"/>
          </a:endParaRPr>
        </a:p>
      </dgm:t>
    </dgm:pt>
    <dgm:pt modelId="{F7D9DAD3-423E-4523-8495-14E2C8B954AE}" type="parTrans" cxnId="{0215019D-B411-439B-BA07-8AB288A8154F}">
      <dgm:prSet/>
      <dgm:spPr>
        <a:ln>
          <a:solidFill>
            <a:srgbClr val="00B0F0"/>
          </a:solidFill>
        </a:ln>
      </dgm:spPr>
      <dgm:t>
        <a:bodyPr/>
        <a:lstStyle/>
        <a:p>
          <a:pPr>
            <a:lnSpc>
              <a:spcPct val="150000"/>
            </a:lnSpc>
          </a:pPr>
          <a:endParaRPr lang="en-US">
            <a:latin typeface="Alexandria" pitchFamily="2" charset="-78"/>
            <a:cs typeface="Alexandria" pitchFamily="2" charset="-78"/>
          </a:endParaRPr>
        </a:p>
      </dgm:t>
    </dgm:pt>
    <dgm:pt modelId="{B1F017A1-546F-4E6E-9B38-DBF839A861F1}" type="sibTrans" cxnId="{0215019D-B411-439B-BA07-8AB288A8154F}">
      <dgm:prSet/>
      <dgm:spPr/>
      <dgm:t>
        <a:bodyPr/>
        <a:lstStyle/>
        <a:p>
          <a:pPr>
            <a:lnSpc>
              <a:spcPct val="150000"/>
            </a:lnSpc>
          </a:pPr>
          <a:endParaRPr lang="en-US">
            <a:latin typeface="Alexandria" pitchFamily="2" charset="-78"/>
            <a:cs typeface="Alexandria" pitchFamily="2" charset="-78"/>
          </a:endParaRPr>
        </a:p>
      </dgm:t>
    </dgm:pt>
    <dgm:pt modelId="{E90990BF-13B8-438E-A851-C4CB1F94F279}">
      <dgm:prSet phldrT="[Text]"/>
      <dgm:spPr>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pPr>
            <a:lnSpc>
              <a:spcPct val="150000"/>
            </a:lnSpc>
          </a:pPr>
          <a:r>
            <a:rPr lang="ar-JO" dirty="0">
              <a:latin typeface="Alexandria" pitchFamily="2" charset="-78"/>
              <a:cs typeface="Alexandria" pitchFamily="2" charset="-78"/>
            </a:rPr>
            <a:t>زملاء العمل والحياة</a:t>
          </a:r>
          <a:endParaRPr lang="en-US" dirty="0">
            <a:latin typeface="Alexandria" pitchFamily="2" charset="-78"/>
            <a:cs typeface="Alexandria" pitchFamily="2" charset="-78"/>
          </a:endParaRPr>
        </a:p>
      </dgm:t>
    </dgm:pt>
    <dgm:pt modelId="{86A18F83-FDBD-4613-904F-AA063BA2F256}" type="parTrans" cxnId="{F6CC5E2B-D26D-4F79-A915-C42A654D6327}">
      <dgm:prSet/>
      <dgm:spPr>
        <a:ln>
          <a:solidFill>
            <a:srgbClr val="00B0F0"/>
          </a:solidFill>
        </a:ln>
      </dgm:spPr>
      <dgm:t>
        <a:bodyPr/>
        <a:lstStyle/>
        <a:p>
          <a:pPr>
            <a:lnSpc>
              <a:spcPct val="150000"/>
            </a:lnSpc>
          </a:pPr>
          <a:endParaRPr lang="en-US">
            <a:latin typeface="Alexandria" pitchFamily="2" charset="-78"/>
            <a:cs typeface="Alexandria" pitchFamily="2" charset="-78"/>
          </a:endParaRPr>
        </a:p>
      </dgm:t>
    </dgm:pt>
    <dgm:pt modelId="{EF8A8B82-F1A4-4A7C-8DB2-C746C6766FF8}" type="sibTrans" cxnId="{F6CC5E2B-D26D-4F79-A915-C42A654D6327}">
      <dgm:prSet/>
      <dgm:spPr/>
      <dgm:t>
        <a:bodyPr/>
        <a:lstStyle/>
        <a:p>
          <a:pPr>
            <a:lnSpc>
              <a:spcPct val="150000"/>
            </a:lnSpc>
          </a:pPr>
          <a:endParaRPr lang="en-US">
            <a:latin typeface="Alexandria" pitchFamily="2" charset="-78"/>
            <a:cs typeface="Alexandria" pitchFamily="2" charset="-78"/>
          </a:endParaRPr>
        </a:p>
      </dgm:t>
    </dgm:pt>
    <dgm:pt modelId="{D8F82AE1-2558-45E5-A96F-AB87110C3D19}">
      <dgm:prSet phldrT="[Text]"/>
      <dgm:spPr>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pPr>
            <a:lnSpc>
              <a:spcPct val="150000"/>
            </a:lnSpc>
          </a:pPr>
          <a:r>
            <a:rPr lang="ar-JO" dirty="0">
              <a:latin typeface="Alexandria" pitchFamily="2" charset="-78"/>
              <a:cs typeface="Alexandria" pitchFamily="2" charset="-78"/>
            </a:rPr>
            <a:t>الرؤساء والقادة</a:t>
          </a:r>
          <a:endParaRPr lang="en-US" dirty="0">
            <a:latin typeface="Alexandria" pitchFamily="2" charset="-78"/>
            <a:cs typeface="Alexandria" pitchFamily="2" charset="-78"/>
          </a:endParaRPr>
        </a:p>
      </dgm:t>
    </dgm:pt>
    <dgm:pt modelId="{DA8623EB-89E4-4E9C-8FC3-93F2FBB3C387}" type="parTrans" cxnId="{1EE0063F-459A-4281-991C-107FD08607E2}">
      <dgm:prSet/>
      <dgm:spPr>
        <a:ln>
          <a:solidFill>
            <a:srgbClr val="00B0F0"/>
          </a:solidFill>
        </a:ln>
      </dgm:spPr>
      <dgm:t>
        <a:bodyPr/>
        <a:lstStyle/>
        <a:p>
          <a:pPr>
            <a:lnSpc>
              <a:spcPct val="150000"/>
            </a:lnSpc>
          </a:pPr>
          <a:endParaRPr lang="en-US">
            <a:latin typeface="Alexandria" pitchFamily="2" charset="-78"/>
            <a:cs typeface="Alexandria" pitchFamily="2" charset="-78"/>
          </a:endParaRPr>
        </a:p>
      </dgm:t>
    </dgm:pt>
    <dgm:pt modelId="{D71B15A5-34DD-466B-8C78-24209C432DE5}" type="sibTrans" cxnId="{1EE0063F-459A-4281-991C-107FD08607E2}">
      <dgm:prSet/>
      <dgm:spPr/>
      <dgm:t>
        <a:bodyPr/>
        <a:lstStyle/>
        <a:p>
          <a:pPr>
            <a:lnSpc>
              <a:spcPct val="150000"/>
            </a:lnSpc>
          </a:pPr>
          <a:endParaRPr lang="en-US">
            <a:latin typeface="Alexandria" pitchFamily="2" charset="-78"/>
            <a:cs typeface="Alexandria" pitchFamily="2" charset="-78"/>
          </a:endParaRPr>
        </a:p>
      </dgm:t>
    </dgm:pt>
    <dgm:pt modelId="{49FC7781-3CFE-4913-BF96-5D3D93836B83}" type="pres">
      <dgm:prSet presAssocID="{0BE74AE3-C248-477D-8374-0D82B8049F38}" presName="diagram" presStyleCnt="0">
        <dgm:presLayoutVars>
          <dgm:chPref val="1"/>
          <dgm:dir/>
          <dgm:animOne val="branch"/>
          <dgm:animLvl val="lvl"/>
          <dgm:resizeHandles/>
        </dgm:presLayoutVars>
      </dgm:prSet>
      <dgm:spPr/>
      <dgm:t>
        <a:bodyPr/>
        <a:lstStyle/>
        <a:p>
          <a:endParaRPr lang="en-US"/>
        </a:p>
      </dgm:t>
    </dgm:pt>
    <dgm:pt modelId="{47800BDD-A984-4021-A5A3-3948CF07B7CE}" type="pres">
      <dgm:prSet presAssocID="{1E0E13A9-D4B0-4046-B4C3-6BC6148339B5}" presName="root" presStyleCnt="0"/>
      <dgm:spPr/>
    </dgm:pt>
    <dgm:pt modelId="{0243938D-5388-4C14-B252-B358553681E7}" type="pres">
      <dgm:prSet presAssocID="{1E0E13A9-D4B0-4046-B4C3-6BC6148339B5}" presName="rootComposite" presStyleCnt="0"/>
      <dgm:spPr/>
    </dgm:pt>
    <dgm:pt modelId="{EAA1A6D3-57CE-4676-87C9-39306E103FDE}" type="pres">
      <dgm:prSet presAssocID="{1E0E13A9-D4B0-4046-B4C3-6BC6148339B5}" presName="rootText" presStyleLbl="node1" presStyleIdx="0" presStyleCnt="1" custScaleX="116638"/>
      <dgm:spPr/>
      <dgm:t>
        <a:bodyPr/>
        <a:lstStyle/>
        <a:p>
          <a:endParaRPr lang="en-US"/>
        </a:p>
      </dgm:t>
    </dgm:pt>
    <dgm:pt modelId="{FE445E29-064B-42A0-A673-606B1DD813B0}" type="pres">
      <dgm:prSet presAssocID="{1E0E13A9-D4B0-4046-B4C3-6BC6148339B5}" presName="rootConnector" presStyleLbl="node1" presStyleIdx="0" presStyleCnt="1"/>
      <dgm:spPr/>
      <dgm:t>
        <a:bodyPr/>
        <a:lstStyle/>
        <a:p>
          <a:endParaRPr lang="en-US"/>
        </a:p>
      </dgm:t>
    </dgm:pt>
    <dgm:pt modelId="{DA1CABAA-BEB7-4753-9C25-8AEAF9D8A6F9}" type="pres">
      <dgm:prSet presAssocID="{1E0E13A9-D4B0-4046-B4C3-6BC6148339B5}" presName="childShape" presStyleCnt="0"/>
      <dgm:spPr/>
    </dgm:pt>
    <dgm:pt modelId="{08840A61-B5EA-49FD-AC2B-5B5F7339CFFF}" type="pres">
      <dgm:prSet presAssocID="{0D1FCF27-3A12-46F8-8429-2F1E1A0ADBBA}" presName="Name13" presStyleLbl="parChTrans1D2" presStyleIdx="0" presStyleCnt="4"/>
      <dgm:spPr/>
      <dgm:t>
        <a:bodyPr/>
        <a:lstStyle/>
        <a:p>
          <a:endParaRPr lang="en-US"/>
        </a:p>
      </dgm:t>
    </dgm:pt>
    <dgm:pt modelId="{76637E61-1844-4FDC-A1A3-2302419C56F9}" type="pres">
      <dgm:prSet presAssocID="{C461E230-8083-4652-B772-87825142B2E4}" presName="childText" presStyleLbl="bgAcc1" presStyleIdx="0" presStyleCnt="4" custScaleX="144191">
        <dgm:presLayoutVars>
          <dgm:bulletEnabled val="1"/>
        </dgm:presLayoutVars>
      </dgm:prSet>
      <dgm:spPr/>
      <dgm:t>
        <a:bodyPr/>
        <a:lstStyle/>
        <a:p>
          <a:endParaRPr lang="en-US"/>
        </a:p>
      </dgm:t>
    </dgm:pt>
    <dgm:pt modelId="{F43FE45D-7DED-4238-8953-33A5DDB27AE3}" type="pres">
      <dgm:prSet presAssocID="{F7D9DAD3-423E-4523-8495-14E2C8B954AE}" presName="Name13" presStyleLbl="parChTrans1D2" presStyleIdx="1" presStyleCnt="4"/>
      <dgm:spPr/>
      <dgm:t>
        <a:bodyPr/>
        <a:lstStyle/>
        <a:p>
          <a:endParaRPr lang="en-US"/>
        </a:p>
      </dgm:t>
    </dgm:pt>
    <dgm:pt modelId="{2322B09A-F253-41D1-9324-4EE4B304ED3A}" type="pres">
      <dgm:prSet presAssocID="{58F52EFF-006E-402B-B9B6-A0E70847C703}" presName="childText" presStyleLbl="bgAcc1" presStyleIdx="1" presStyleCnt="4" custScaleX="144191">
        <dgm:presLayoutVars>
          <dgm:bulletEnabled val="1"/>
        </dgm:presLayoutVars>
      </dgm:prSet>
      <dgm:spPr/>
      <dgm:t>
        <a:bodyPr/>
        <a:lstStyle/>
        <a:p>
          <a:endParaRPr lang="en-US"/>
        </a:p>
      </dgm:t>
    </dgm:pt>
    <dgm:pt modelId="{9A0E9C3F-1256-4C94-A8C6-A880E0E44FF7}" type="pres">
      <dgm:prSet presAssocID="{86A18F83-FDBD-4613-904F-AA063BA2F256}" presName="Name13" presStyleLbl="parChTrans1D2" presStyleIdx="2" presStyleCnt="4"/>
      <dgm:spPr/>
      <dgm:t>
        <a:bodyPr/>
        <a:lstStyle/>
        <a:p>
          <a:endParaRPr lang="en-US"/>
        </a:p>
      </dgm:t>
    </dgm:pt>
    <dgm:pt modelId="{B35366AD-6B25-4F9C-9861-B81E7B297028}" type="pres">
      <dgm:prSet presAssocID="{E90990BF-13B8-438E-A851-C4CB1F94F279}" presName="childText" presStyleLbl="bgAcc1" presStyleIdx="2" presStyleCnt="4" custScaleX="144191">
        <dgm:presLayoutVars>
          <dgm:bulletEnabled val="1"/>
        </dgm:presLayoutVars>
      </dgm:prSet>
      <dgm:spPr/>
      <dgm:t>
        <a:bodyPr/>
        <a:lstStyle/>
        <a:p>
          <a:endParaRPr lang="en-US"/>
        </a:p>
      </dgm:t>
    </dgm:pt>
    <dgm:pt modelId="{CAFE993A-BBC1-4367-A2DC-EC21C2503CEF}" type="pres">
      <dgm:prSet presAssocID="{DA8623EB-89E4-4E9C-8FC3-93F2FBB3C387}" presName="Name13" presStyleLbl="parChTrans1D2" presStyleIdx="3" presStyleCnt="4"/>
      <dgm:spPr/>
      <dgm:t>
        <a:bodyPr/>
        <a:lstStyle/>
        <a:p>
          <a:endParaRPr lang="en-US"/>
        </a:p>
      </dgm:t>
    </dgm:pt>
    <dgm:pt modelId="{464825D4-7D53-412D-8C18-01948C937F3F}" type="pres">
      <dgm:prSet presAssocID="{D8F82AE1-2558-45E5-A96F-AB87110C3D19}" presName="childText" presStyleLbl="bgAcc1" presStyleIdx="3" presStyleCnt="4" custScaleX="144191">
        <dgm:presLayoutVars>
          <dgm:bulletEnabled val="1"/>
        </dgm:presLayoutVars>
      </dgm:prSet>
      <dgm:spPr/>
      <dgm:t>
        <a:bodyPr/>
        <a:lstStyle/>
        <a:p>
          <a:endParaRPr lang="en-US"/>
        </a:p>
      </dgm:t>
    </dgm:pt>
  </dgm:ptLst>
  <dgm:cxnLst>
    <dgm:cxn modelId="{B54A4152-5ED7-4CE3-8CD0-099E52412237}" type="presOf" srcId="{C461E230-8083-4652-B772-87825142B2E4}" destId="{76637E61-1844-4FDC-A1A3-2302419C56F9}" srcOrd="0" destOrd="0" presId="urn:microsoft.com/office/officeart/2005/8/layout/hierarchy3"/>
    <dgm:cxn modelId="{F523A22C-17B1-4CA5-8D41-F84E2959CEE9}" type="presOf" srcId="{0BE74AE3-C248-477D-8374-0D82B8049F38}" destId="{49FC7781-3CFE-4913-BF96-5D3D93836B83}" srcOrd="0" destOrd="0" presId="urn:microsoft.com/office/officeart/2005/8/layout/hierarchy3"/>
    <dgm:cxn modelId="{FC911038-7824-43F9-9C6E-D0C941A1068A}" type="presOf" srcId="{D8F82AE1-2558-45E5-A96F-AB87110C3D19}" destId="{464825D4-7D53-412D-8C18-01948C937F3F}" srcOrd="0" destOrd="0" presId="urn:microsoft.com/office/officeart/2005/8/layout/hierarchy3"/>
    <dgm:cxn modelId="{D57913BF-4599-417B-A827-C7E9DDE6DC8A}" type="presOf" srcId="{1E0E13A9-D4B0-4046-B4C3-6BC6148339B5}" destId="{EAA1A6D3-57CE-4676-87C9-39306E103FDE}" srcOrd="0" destOrd="0" presId="urn:microsoft.com/office/officeart/2005/8/layout/hierarchy3"/>
    <dgm:cxn modelId="{0215019D-B411-439B-BA07-8AB288A8154F}" srcId="{1E0E13A9-D4B0-4046-B4C3-6BC6148339B5}" destId="{58F52EFF-006E-402B-B9B6-A0E70847C703}" srcOrd="1" destOrd="0" parTransId="{F7D9DAD3-423E-4523-8495-14E2C8B954AE}" sibTransId="{B1F017A1-546F-4E6E-9B38-DBF839A861F1}"/>
    <dgm:cxn modelId="{22E73BF9-3851-4C63-8EDC-D84B555487B2}" type="presOf" srcId="{58F52EFF-006E-402B-B9B6-A0E70847C703}" destId="{2322B09A-F253-41D1-9324-4EE4B304ED3A}" srcOrd="0" destOrd="0" presId="urn:microsoft.com/office/officeart/2005/8/layout/hierarchy3"/>
    <dgm:cxn modelId="{549F0FA9-C672-41A0-94FE-151CC1673660}" type="presOf" srcId="{E90990BF-13B8-438E-A851-C4CB1F94F279}" destId="{B35366AD-6B25-4F9C-9861-B81E7B297028}" srcOrd="0" destOrd="0" presId="urn:microsoft.com/office/officeart/2005/8/layout/hierarchy3"/>
    <dgm:cxn modelId="{72170F34-3D5B-4F51-B30D-407CDDBDE8BA}" type="presOf" srcId="{1E0E13A9-D4B0-4046-B4C3-6BC6148339B5}" destId="{FE445E29-064B-42A0-A673-606B1DD813B0}" srcOrd="1" destOrd="0" presId="urn:microsoft.com/office/officeart/2005/8/layout/hierarchy3"/>
    <dgm:cxn modelId="{1EE0063F-459A-4281-991C-107FD08607E2}" srcId="{1E0E13A9-D4B0-4046-B4C3-6BC6148339B5}" destId="{D8F82AE1-2558-45E5-A96F-AB87110C3D19}" srcOrd="3" destOrd="0" parTransId="{DA8623EB-89E4-4E9C-8FC3-93F2FBB3C387}" sibTransId="{D71B15A5-34DD-466B-8C78-24209C432DE5}"/>
    <dgm:cxn modelId="{2096DA1C-A579-47E8-957A-02F83C96C9BA}" type="presOf" srcId="{F7D9DAD3-423E-4523-8495-14E2C8B954AE}" destId="{F43FE45D-7DED-4238-8953-33A5DDB27AE3}" srcOrd="0" destOrd="0" presId="urn:microsoft.com/office/officeart/2005/8/layout/hierarchy3"/>
    <dgm:cxn modelId="{7D2A39C8-FAA7-475D-90D2-C384C8D01C41}" type="presOf" srcId="{86A18F83-FDBD-4613-904F-AA063BA2F256}" destId="{9A0E9C3F-1256-4C94-A8C6-A880E0E44FF7}" srcOrd="0" destOrd="0" presId="urn:microsoft.com/office/officeart/2005/8/layout/hierarchy3"/>
    <dgm:cxn modelId="{372214F4-575A-4A5D-899D-30673B38D98D}" type="presOf" srcId="{DA8623EB-89E4-4E9C-8FC3-93F2FBB3C387}" destId="{CAFE993A-BBC1-4367-A2DC-EC21C2503CEF}" srcOrd="0" destOrd="0" presId="urn:microsoft.com/office/officeart/2005/8/layout/hierarchy3"/>
    <dgm:cxn modelId="{C69BFFD7-C440-40E1-891E-D764FC77A741}" srcId="{0BE74AE3-C248-477D-8374-0D82B8049F38}" destId="{1E0E13A9-D4B0-4046-B4C3-6BC6148339B5}" srcOrd="0" destOrd="0" parTransId="{801C0EBB-06AB-442D-8D69-66192FBD4A0F}" sibTransId="{214CFA95-1ED1-4B9A-A050-1ECA72E098F8}"/>
    <dgm:cxn modelId="{F6CC5E2B-D26D-4F79-A915-C42A654D6327}" srcId="{1E0E13A9-D4B0-4046-B4C3-6BC6148339B5}" destId="{E90990BF-13B8-438E-A851-C4CB1F94F279}" srcOrd="2" destOrd="0" parTransId="{86A18F83-FDBD-4613-904F-AA063BA2F256}" sibTransId="{EF8A8B82-F1A4-4A7C-8DB2-C746C6766FF8}"/>
    <dgm:cxn modelId="{BE3D4DB1-D7F8-4AAB-A7FC-621A6D13007F}" srcId="{1E0E13A9-D4B0-4046-B4C3-6BC6148339B5}" destId="{C461E230-8083-4652-B772-87825142B2E4}" srcOrd="0" destOrd="0" parTransId="{0D1FCF27-3A12-46F8-8429-2F1E1A0ADBBA}" sibTransId="{EEE51C0E-4228-448F-89ED-43F17B7C5099}"/>
    <dgm:cxn modelId="{5B617333-EC98-4F16-91D4-55060656F32A}" type="presOf" srcId="{0D1FCF27-3A12-46F8-8429-2F1E1A0ADBBA}" destId="{08840A61-B5EA-49FD-AC2B-5B5F7339CFFF}" srcOrd="0" destOrd="0" presId="urn:microsoft.com/office/officeart/2005/8/layout/hierarchy3"/>
    <dgm:cxn modelId="{465E6940-0989-4C13-B4B3-CEB237188E6D}" type="presParOf" srcId="{49FC7781-3CFE-4913-BF96-5D3D93836B83}" destId="{47800BDD-A984-4021-A5A3-3948CF07B7CE}" srcOrd="0" destOrd="0" presId="urn:microsoft.com/office/officeart/2005/8/layout/hierarchy3"/>
    <dgm:cxn modelId="{88DEDA02-1792-45D4-ABE9-98C8A125B5A0}" type="presParOf" srcId="{47800BDD-A984-4021-A5A3-3948CF07B7CE}" destId="{0243938D-5388-4C14-B252-B358553681E7}" srcOrd="0" destOrd="0" presId="urn:microsoft.com/office/officeart/2005/8/layout/hierarchy3"/>
    <dgm:cxn modelId="{737B2052-9A1C-44AC-AD04-36989A0C64FC}" type="presParOf" srcId="{0243938D-5388-4C14-B252-B358553681E7}" destId="{EAA1A6D3-57CE-4676-87C9-39306E103FDE}" srcOrd="0" destOrd="0" presId="urn:microsoft.com/office/officeart/2005/8/layout/hierarchy3"/>
    <dgm:cxn modelId="{1C3C98C8-33C8-4613-9EE3-4607181BAB5E}" type="presParOf" srcId="{0243938D-5388-4C14-B252-B358553681E7}" destId="{FE445E29-064B-42A0-A673-606B1DD813B0}" srcOrd="1" destOrd="0" presId="urn:microsoft.com/office/officeart/2005/8/layout/hierarchy3"/>
    <dgm:cxn modelId="{3958E6D8-477C-4C08-99CE-A86B789253AC}" type="presParOf" srcId="{47800BDD-A984-4021-A5A3-3948CF07B7CE}" destId="{DA1CABAA-BEB7-4753-9C25-8AEAF9D8A6F9}" srcOrd="1" destOrd="0" presId="urn:microsoft.com/office/officeart/2005/8/layout/hierarchy3"/>
    <dgm:cxn modelId="{7D192A2E-538E-4CF1-896D-465CEEFE093E}" type="presParOf" srcId="{DA1CABAA-BEB7-4753-9C25-8AEAF9D8A6F9}" destId="{08840A61-B5EA-49FD-AC2B-5B5F7339CFFF}" srcOrd="0" destOrd="0" presId="urn:microsoft.com/office/officeart/2005/8/layout/hierarchy3"/>
    <dgm:cxn modelId="{AFEA0CED-9423-4770-826B-9008974D72E9}" type="presParOf" srcId="{DA1CABAA-BEB7-4753-9C25-8AEAF9D8A6F9}" destId="{76637E61-1844-4FDC-A1A3-2302419C56F9}" srcOrd="1" destOrd="0" presId="urn:microsoft.com/office/officeart/2005/8/layout/hierarchy3"/>
    <dgm:cxn modelId="{4EF32AE6-C35E-44EE-924F-7D67275DB8F5}" type="presParOf" srcId="{DA1CABAA-BEB7-4753-9C25-8AEAF9D8A6F9}" destId="{F43FE45D-7DED-4238-8953-33A5DDB27AE3}" srcOrd="2" destOrd="0" presId="urn:microsoft.com/office/officeart/2005/8/layout/hierarchy3"/>
    <dgm:cxn modelId="{9BAD3D9F-05F2-4A42-9FBD-8915075A428E}" type="presParOf" srcId="{DA1CABAA-BEB7-4753-9C25-8AEAF9D8A6F9}" destId="{2322B09A-F253-41D1-9324-4EE4B304ED3A}" srcOrd="3" destOrd="0" presId="urn:microsoft.com/office/officeart/2005/8/layout/hierarchy3"/>
    <dgm:cxn modelId="{3CCE70DA-123D-4DA9-82DB-36A3E25E9963}" type="presParOf" srcId="{DA1CABAA-BEB7-4753-9C25-8AEAF9D8A6F9}" destId="{9A0E9C3F-1256-4C94-A8C6-A880E0E44FF7}" srcOrd="4" destOrd="0" presId="urn:microsoft.com/office/officeart/2005/8/layout/hierarchy3"/>
    <dgm:cxn modelId="{DCD046FE-0641-4836-9A1F-567634FCDDED}" type="presParOf" srcId="{DA1CABAA-BEB7-4753-9C25-8AEAF9D8A6F9}" destId="{B35366AD-6B25-4F9C-9861-B81E7B297028}" srcOrd="5" destOrd="0" presId="urn:microsoft.com/office/officeart/2005/8/layout/hierarchy3"/>
    <dgm:cxn modelId="{5DEAEF05-1BFB-4AB0-8BFA-2315F754F265}" type="presParOf" srcId="{DA1CABAA-BEB7-4753-9C25-8AEAF9D8A6F9}" destId="{CAFE993A-BBC1-4367-A2DC-EC21C2503CEF}" srcOrd="6" destOrd="0" presId="urn:microsoft.com/office/officeart/2005/8/layout/hierarchy3"/>
    <dgm:cxn modelId="{B62E0E04-581E-413F-879F-085A58D4FE62}" type="presParOf" srcId="{DA1CABAA-BEB7-4753-9C25-8AEAF9D8A6F9}" destId="{464825D4-7D53-412D-8C18-01948C937F3F}" srcOrd="7"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2630739-D311-49F6-BBB0-B296E99E9982}" type="doc">
      <dgm:prSet loTypeId="urn:microsoft.com/office/officeart/2005/8/layout/pyramid2" loCatId="pyramid" qsTypeId="urn:microsoft.com/office/officeart/2005/8/quickstyle/simple1" qsCatId="simple" csTypeId="urn:microsoft.com/office/officeart/2005/8/colors/accent1_2" csCatId="accent1" phldr="1"/>
      <dgm:spPr/>
    </dgm:pt>
    <dgm:pt modelId="{2969DD5D-98AF-42E3-B638-552B44CB7AD2}">
      <dgm:prSet phldrT="[Text]" custT="1"/>
      <dgm:spPr>
        <a:ln>
          <a:solidFill>
            <a:srgbClr val="00B0F0"/>
          </a:solidFill>
          <a:extLst>
            <a:ext uri="{C807C97D-BFC1-408E-A445-0C87EB9F89A2}">
              <ask:lineSketchStyleProps xmlns:ask="http://schemas.microsoft.com/office/drawing/2018/sketchyshapes" xmlns="">
                <ask:type>
                  <ask:lineSketchCurved/>
                </ask:type>
              </ask:lineSketchStyleProps>
            </a:ext>
          </a:extLst>
        </a:ln>
      </dgm:spPr>
      <dgm:t>
        <a:bodyPr/>
        <a:lstStyle/>
        <a:p>
          <a:pPr>
            <a:lnSpc>
              <a:spcPct val="150000"/>
            </a:lnSpc>
          </a:pPr>
          <a:r>
            <a:rPr lang="ar-SA" sz="2800" dirty="0">
              <a:latin typeface="Alexandria" pitchFamily="2" charset="-78"/>
              <a:cs typeface="Alexandria" pitchFamily="2" charset="-78"/>
            </a:rPr>
            <a:t>العدالة التوزيعية</a:t>
          </a:r>
        </a:p>
      </dgm:t>
    </dgm:pt>
    <dgm:pt modelId="{C9BE4DC6-A010-45E7-907F-6CC00FF5BF6A}" type="parTrans" cxnId="{473AB09C-CC04-4A35-A59E-8B3316AF132A}">
      <dgm:prSet/>
      <dgm:spPr/>
      <dgm:t>
        <a:bodyPr/>
        <a:lstStyle/>
        <a:p>
          <a:endParaRPr lang="en-US"/>
        </a:p>
      </dgm:t>
    </dgm:pt>
    <dgm:pt modelId="{F1A317D4-338A-4333-8544-16565DCCC4FF}" type="sibTrans" cxnId="{473AB09C-CC04-4A35-A59E-8B3316AF132A}">
      <dgm:prSet/>
      <dgm:spPr/>
      <dgm:t>
        <a:bodyPr/>
        <a:lstStyle/>
        <a:p>
          <a:endParaRPr lang="en-US"/>
        </a:p>
      </dgm:t>
    </dgm:pt>
    <dgm:pt modelId="{B59C2723-A0D7-451A-BF47-6F9F2F305825}">
      <dgm:prSet phldrT="[Text]" custT="1"/>
      <dgm:spPr>
        <a:ln>
          <a:solidFill>
            <a:srgbClr val="00B0F0"/>
          </a:solidFill>
          <a:extLst>
            <a:ext uri="{C807C97D-BFC1-408E-A445-0C87EB9F89A2}">
              <ask:lineSketchStyleProps xmlns:ask="http://schemas.microsoft.com/office/drawing/2018/sketchyshapes" xmlns="">
                <ask:type>
                  <ask:lineSketchCurved/>
                </ask:type>
              </ask:lineSketchStyleProps>
            </a:ext>
          </a:extLst>
        </a:ln>
      </dgm:spPr>
      <dgm:t>
        <a:bodyPr/>
        <a:lstStyle/>
        <a:p>
          <a:pPr>
            <a:lnSpc>
              <a:spcPct val="150000"/>
            </a:lnSpc>
          </a:pPr>
          <a:r>
            <a:rPr lang="ar-SA" sz="2800" dirty="0">
              <a:latin typeface="Alexandria" pitchFamily="2" charset="-78"/>
              <a:cs typeface="Alexandria" pitchFamily="2" charset="-78"/>
            </a:rPr>
            <a:t>العدالة الإجرائية</a:t>
          </a:r>
          <a:endParaRPr lang="en-US" sz="2800" dirty="0">
            <a:latin typeface="Alexandria" pitchFamily="2" charset="-78"/>
            <a:cs typeface="Alexandria" pitchFamily="2" charset="-78"/>
          </a:endParaRPr>
        </a:p>
      </dgm:t>
    </dgm:pt>
    <dgm:pt modelId="{09D9B8B1-CBA0-41FB-9DEC-622DBEBC8614}" type="parTrans" cxnId="{4B39931F-1CF3-4224-80D0-CDC32DC6BB49}">
      <dgm:prSet/>
      <dgm:spPr/>
      <dgm:t>
        <a:bodyPr/>
        <a:lstStyle/>
        <a:p>
          <a:endParaRPr lang="en-US"/>
        </a:p>
      </dgm:t>
    </dgm:pt>
    <dgm:pt modelId="{26A7970E-388D-4838-8C89-B84FB8C7C3E3}" type="sibTrans" cxnId="{4B39931F-1CF3-4224-80D0-CDC32DC6BB49}">
      <dgm:prSet/>
      <dgm:spPr/>
      <dgm:t>
        <a:bodyPr/>
        <a:lstStyle/>
        <a:p>
          <a:endParaRPr lang="en-US"/>
        </a:p>
      </dgm:t>
    </dgm:pt>
    <dgm:pt modelId="{D26035AA-3F6F-4AFF-9BD9-BB9A390B0087}">
      <dgm:prSet phldrT="[Text]" custT="1"/>
      <dgm:spPr>
        <a:ln>
          <a:solidFill>
            <a:srgbClr val="00B0F0"/>
          </a:solidFill>
          <a:extLst>
            <a:ext uri="{C807C97D-BFC1-408E-A445-0C87EB9F89A2}">
              <ask:lineSketchStyleProps xmlns:ask="http://schemas.microsoft.com/office/drawing/2018/sketchyshapes" xmlns="">
                <ask:type>
                  <ask:lineSketchCurved/>
                </ask:type>
              </ask:lineSketchStyleProps>
            </a:ext>
          </a:extLst>
        </a:ln>
      </dgm:spPr>
      <dgm:t>
        <a:bodyPr/>
        <a:lstStyle/>
        <a:p>
          <a:pPr>
            <a:lnSpc>
              <a:spcPct val="150000"/>
            </a:lnSpc>
          </a:pPr>
          <a:r>
            <a:rPr lang="ar-SA" sz="2800" dirty="0">
              <a:latin typeface="Alexandria" pitchFamily="2" charset="-78"/>
              <a:cs typeface="Alexandria" pitchFamily="2" charset="-78"/>
            </a:rPr>
            <a:t>العدالة التفاعلية</a:t>
          </a:r>
          <a:endParaRPr lang="en-US" sz="2800" dirty="0">
            <a:latin typeface="Alexandria" pitchFamily="2" charset="-78"/>
            <a:cs typeface="Alexandria" pitchFamily="2" charset="-78"/>
          </a:endParaRPr>
        </a:p>
      </dgm:t>
    </dgm:pt>
    <dgm:pt modelId="{30EF0FDB-081F-4F2E-AA35-37E92997C22B}" type="parTrans" cxnId="{D7FBB8DB-DD74-43CB-AF77-45D799C10D53}">
      <dgm:prSet/>
      <dgm:spPr/>
      <dgm:t>
        <a:bodyPr/>
        <a:lstStyle/>
        <a:p>
          <a:endParaRPr lang="en-US"/>
        </a:p>
      </dgm:t>
    </dgm:pt>
    <dgm:pt modelId="{3F2EF468-50F2-4DEF-B9A4-46FB838FBDEE}" type="sibTrans" cxnId="{D7FBB8DB-DD74-43CB-AF77-45D799C10D53}">
      <dgm:prSet/>
      <dgm:spPr/>
      <dgm:t>
        <a:bodyPr/>
        <a:lstStyle/>
        <a:p>
          <a:endParaRPr lang="en-US"/>
        </a:p>
      </dgm:t>
    </dgm:pt>
    <dgm:pt modelId="{0D8B7CB1-3632-4E90-A2A5-07F0BBF0FDBE}">
      <dgm:prSet phldrT="[Text]" custT="1"/>
      <dgm:spPr>
        <a:ln>
          <a:solidFill>
            <a:srgbClr val="00B0F0"/>
          </a:solidFill>
          <a:extLst>
            <a:ext uri="{C807C97D-BFC1-408E-A445-0C87EB9F89A2}">
              <ask:lineSketchStyleProps xmlns:ask="http://schemas.microsoft.com/office/drawing/2018/sketchyshapes" xmlns="">
                <ask:type>
                  <ask:lineSketchCurved/>
                </ask:type>
              </ask:lineSketchStyleProps>
            </a:ext>
          </a:extLst>
        </a:ln>
      </dgm:spPr>
      <dgm:t>
        <a:bodyPr/>
        <a:lstStyle/>
        <a:p>
          <a:pPr>
            <a:lnSpc>
              <a:spcPct val="150000"/>
            </a:lnSpc>
          </a:pPr>
          <a:r>
            <a:rPr lang="ar-SA" sz="2800" dirty="0">
              <a:latin typeface="Alexandria" pitchFamily="2" charset="-78"/>
              <a:cs typeface="Alexandria" pitchFamily="2" charset="-78"/>
            </a:rPr>
            <a:t>العدالة التقيمية</a:t>
          </a:r>
          <a:endParaRPr lang="en-US" sz="2800" dirty="0">
            <a:latin typeface="Alexandria" pitchFamily="2" charset="-78"/>
            <a:cs typeface="Alexandria" pitchFamily="2" charset="-78"/>
          </a:endParaRPr>
        </a:p>
      </dgm:t>
    </dgm:pt>
    <dgm:pt modelId="{CC572FAB-E736-421B-863F-C04788541197}" type="parTrans" cxnId="{4A5302D6-A310-4387-AF42-62C0A2E24FC8}">
      <dgm:prSet/>
      <dgm:spPr/>
      <dgm:t>
        <a:bodyPr/>
        <a:lstStyle/>
        <a:p>
          <a:endParaRPr lang="en-US"/>
        </a:p>
      </dgm:t>
    </dgm:pt>
    <dgm:pt modelId="{945ED032-18DD-4813-AE79-150914FF09BA}" type="sibTrans" cxnId="{4A5302D6-A310-4387-AF42-62C0A2E24FC8}">
      <dgm:prSet/>
      <dgm:spPr/>
      <dgm:t>
        <a:bodyPr/>
        <a:lstStyle/>
        <a:p>
          <a:endParaRPr lang="en-US"/>
        </a:p>
      </dgm:t>
    </dgm:pt>
    <dgm:pt modelId="{3CBFC5BF-C975-4D6D-94BD-5C2CBA188F76}" type="pres">
      <dgm:prSet presAssocID="{F2630739-D311-49F6-BBB0-B296E99E9982}" presName="compositeShape" presStyleCnt="0">
        <dgm:presLayoutVars>
          <dgm:dir/>
          <dgm:resizeHandles/>
        </dgm:presLayoutVars>
      </dgm:prSet>
      <dgm:spPr/>
    </dgm:pt>
    <dgm:pt modelId="{D140B829-BC9A-49CA-88AA-07F943794650}" type="pres">
      <dgm:prSet presAssocID="{F2630739-D311-49F6-BBB0-B296E99E9982}" presName="pyramid" presStyleLbl="node1" presStyleIdx="0" presStyleCnt="1" custScaleX="101129" custScaleY="79032"/>
      <dgm:spPr>
        <a:solidFill>
          <a:srgbClr val="00B0F0"/>
        </a:solidFill>
      </dgm:spPr>
    </dgm:pt>
    <dgm:pt modelId="{363B92C1-1DAD-4799-A577-30515D16C2BC}" type="pres">
      <dgm:prSet presAssocID="{F2630739-D311-49F6-BBB0-B296E99E9982}" presName="theList" presStyleCnt="0"/>
      <dgm:spPr/>
    </dgm:pt>
    <dgm:pt modelId="{E6E71C40-F7A5-48F5-AE5E-D9609B889B5A}" type="pres">
      <dgm:prSet presAssocID="{2969DD5D-98AF-42E3-B638-552B44CB7AD2}" presName="aNode" presStyleLbl="fgAcc1" presStyleIdx="0" presStyleCnt="4">
        <dgm:presLayoutVars>
          <dgm:bulletEnabled val="1"/>
        </dgm:presLayoutVars>
      </dgm:prSet>
      <dgm:spPr/>
      <dgm:t>
        <a:bodyPr/>
        <a:lstStyle/>
        <a:p>
          <a:endParaRPr lang="en-US"/>
        </a:p>
      </dgm:t>
    </dgm:pt>
    <dgm:pt modelId="{0E9D4951-03B6-4F67-8AFA-13565A57C816}" type="pres">
      <dgm:prSet presAssocID="{2969DD5D-98AF-42E3-B638-552B44CB7AD2}" presName="aSpace" presStyleCnt="0"/>
      <dgm:spPr/>
    </dgm:pt>
    <dgm:pt modelId="{433983CA-2746-4451-ABED-A331AAC95654}" type="pres">
      <dgm:prSet presAssocID="{B59C2723-A0D7-451A-BF47-6F9F2F305825}" presName="aNode" presStyleLbl="fgAcc1" presStyleIdx="1" presStyleCnt="4">
        <dgm:presLayoutVars>
          <dgm:bulletEnabled val="1"/>
        </dgm:presLayoutVars>
      </dgm:prSet>
      <dgm:spPr/>
      <dgm:t>
        <a:bodyPr/>
        <a:lstStyle/>
        <a:p>
          <a:endParaRPr lang="en-US"/>
        </a:p>
      </dgm:t>
    </dgm:pt>
    <dgm:pt modelId="{BF382D7C-50BB-45F8-972A-56B161425AE0}" type="pres">
      <dgm:prSet presAssocID="{B59C2723-A0D7-451A-BF47-6F9F2F305825}" presName="aSpace" presStyleCnt="0"/>
      <dgm:spPr/>
    </dgm:pt>
    <dgm:pt modelId="{EE660104-9D5A-49A1-BCCD-5BDAB8A2531D}" type="pres">
      <dgm:prSet presAssocID="{D26035AA-3F6F-4AFF-9BD9-BB9A390B0087}" presName="aNode" presStyleLbl="fgAcc1" presStyleIdx="2" presStyleCnt="4">
        <dgm:presLayoutVars>
          <dgm:bulletEnabled val="1"/>
        </dgm:presLayoutVars>
      </dgm:prSet>
      <dgm:spPr/>
      <dgm:t>
        <a:bodyPr/>
        <a:lstStyle/>
        <a:p>
          <a:endParaRPr lang="en-US"/>
        </a:p>
      </dgm:t>
    </dgm:pt>
    <dgm:pt modelId="{303D1ED9-E34D-40D1-A199-13D03A8A62E9}" type="pres">
      <dgm:prSet presAssocID="{D26035AA-3F6F-4AFF-9BD9-BB9A390B0087}" presName="aSpace" presStyleCnt="0"/>
      <dgm:spPr/>
    </dgm:pt>
    <dgm:pt modelId="{737C7B02-18F9-4460-BF70-0002EE113E90}" type="pres">
      <dgm:prSet presAssocID="{0D8B7CB1-3632-4E90-A2A5-07F0BBF0FDBE}" presName="aNode" presStyleLbl="fgAcc1" presStyleIdx="3" presStyleCnt="4">
        <dgm:presLayoutVars>
          <dgm:bulletEnabled val="1"/>
        </dgm:presLayoutVars>
      </dgm:prSet>
      <dgm:spPr/>
      <dgm:t>
        <a:bodyPr/>
        <a:lstStyle/>
        <a:p>
          <a:endParaRPr lang="en-US"/>
        </a:p>
      </dgm:t>
    </dgm:pt>
    <dgm:pt modelId="{CEB5CBF9-B8A3-4E53-A712-382418313414}" type="pres">
      <dgm:prSet presAssocID="{0D8B7CB1-3632-4E90-A2A5-07F0BBF0FDBE}" presName="aSpace" presStyleCnt="0"/>
      <dgm:spPr/>
    </dgm:pt>
  </dgm:ptLst>
  <dgm:cxnLst>
    <dgm:cxn modelId="{4B39931F-1CF3-4224-80D0-CDC32DC6BB49}" srcId="{F2630739-D311-49F6-BBB0-B296E99E9982}" destId="{B59C2723-A0D7-451A-BF47-6F9F2F305825}" srcOrd="1" destOrd="0" parTransId="{09D9B8B1-CBA0-41FB-9DEC-622DBEBC8614}" sibTransId="{26A7970E-388D-4838-8C89-B84FB8C7C3E3}"/>
    <dgm:cxn modelId="{A0908B86-F2A2-4A69-8E16-639E4D506183}" type="presOf" srcId="{B59C2723-A0D7-451A-BF47-6F9F2F305825}" destId="{433983CA-2746-4451-ABED-A331AAC95654}" srcOrd="0" destOrd="0" presId="urn:microsoft.com/office/officeart/2005/8/layout/pyramid2"/>
    <dgm:cxn modelId="{A227B1DB-4BEE-4C8B-9A74-31EEB6648315}" type="presOf" srcId="{D26035AA-3F6F-4AFF-9BD9-BB9A390B0087}" destId="{EE660104-9D5A-49A1-BCCD-5BDAB8A2531D}" srcOrd="0" destOrd="0" presId="urn:microsoft.com/office/officeart/2005/8/layout/pyramid2"/>
    <dgm:cxn modelId="{BF92BC08-6AD4-453D-9C6D-1428EBC84811}" type="presOf" srcId="{2969DD5D-98AF-42E3-B638-552B44CB7AD2}" destId="{E6E71C40-F7A5-48F5-AE5E-D9609B889B5A}" srcOrd="0" destOrd="0" presId="urn:microsoft.com/office/officeart/2005/8/layout/pyramid2"/>
    <dgm:cxn modelId="{A0938D60-9BB6-412C-B2A5-6AB90296FB73}" type="presOf" srcId="{0D8B7CB1-3632-4E90-A2A5-07F0BBF0FDBE}" destId="{737C7B02-18F9-4460-BF70-0002EE113E90}" srcOrd="0" destOrd="0" presId="urn:microsoft.com/office/officeart/2005/8/layout/pyramid2"/>
    <dgm:cxn modelId="{473AB09C-CC04-4A35-A59E-8B3316AF132A}" srcId="{F2630739-D311-49F6-BBB0-B296E99E9982}" destId="{2969DD5D-98AF-42E3-B638-552B44CB7AD2}" srcOrd="0" destOrd="0" parTransId="{C9BE4DC6-A010-45E7-907F-6CC00FF5BF6A}" sibTransId="{F1A317D4-338A-4333-8544-16565DCCC4FF}"/>
    <dgm:cxn modelId="{134F77BD-B784-4533-AB3E-C19ACD141BDC}" type="presOf" srcId="{F2630739-D311-49F6-BBB0-B296E99E9982}" destId="{3CBFC5BF-C975-4D6D-94BD-5C2CBA188F76}" srcOrd="0" destOrd="0" presId="urn:microsoft.com/office/officeart/2005/8/layout/pyramid2"/>
    <dgm:cxn modelId="{4A5302D6-A310-4387-AF42-62C0A2E24FC8}" srcId="{F2630739-D311-49F6-BBB0-B296E99E9982}" destId="{0D8B7CB1-3632-4E90-A2A5-07F0BBF0FDBE}" srcOrd="3" destOrd="0" parTransId="{CC572FAB-E736-421B-863F-C04788541197}" sibTransId="{945ED032-18DD-4813-AE79-150914FF09BA}"/>
    <dgm:cxn modelId="{D7FBB8DB-DD74-43CB-AF77-45D799C10D53}" srcId="{F2630739-D311-49F6-BBB0-B296E99E9982}" destId="{D26035AA-3F6F-4AFF-9BD9-BB9A390B0087}" srcOrd="2" destOrd="0" parTransId="{30EF0FDB-081F-4F2E-AA35-37E92997C22B}" sibTransId="{3F2EF468-50F2-4DEF-B9A4-46FB838FBDEE}"/>
    <dgm:cxn modelId="{D2DB1EA1-3455-4886-B554-641EDEC9ABCA}" type="presParOf" srcId="{3CBFC5BF-C975-4D6D-94BD-5C2CBA188F76}" destId="{D140B829-BC9A-49CA-88AA-07F943794650}" srcOrd="0" destOrd="0" presId="urn:microsoft.com/office/officeart/2005/8/layout/pyramid2"/>
    <dgm:cxn modelId="{7E05D772-4415-49F8-82D8-3B5B2261463F}" type="presParOf" srcId="{3CBFC5BF-C975-4D6D-94BD-5C2CBA188F76}" destId="{363B92C1-1DAD-4799-A577-30515D16C2BC}" srcOrd="1" destOrd="0" presId="urn:microsoft.com/office/officeart/2005/8/layout/pyramid2"/>
    <dgm:cxn modelId="{F43B99BE-4E81-4EE2-86A1-AA1BDD12D002}" type="presParOf" srcId="{363B92C1-1DAD-4799-A577-30515D16C2BC}" destId="{E6E71C40-F7A5-48F5-AE5E-D9609B889B5A}" srcOrd="0" destOrd="0" presId="urn:microsoft.com/office/officeart/2005/8/layout/pyramid2"/>
    <dgm:cxn modelId="{0AF0905B-D84E-4B2F-B4F0-CA0598363F7E}" type="presParOf" srcId="{363B92C1-1DAD-4799-A577-30515D16C2BC}" destId="{0E9D4951-03B6-4F67-8AFA-13565A57C816}" srcOrd="1" destOrd="0" presId="urn:microsoft.com/office/officeart/2005/8/layout/pyramid2"/>
    <dgm:cxn modelId="{55DA78F9-4D5D-4657-844C-72BD1AA433E5}" type="presParOf" srcId="{363B92C1-1DAD-4799-A577-30515D16C2BC}" destId="{433983CA-2746-4451-ABED-A331AAC95654}" srcOrd="2" destOrd="0" presId="urn:microsoft.com/office/officeart/2005/8/layout/pyramid2"/>
    <dgm:cxn modelId="{F42094A7-F544-44BD-B283-05F1072277EF}" type="presParOf" srcId="{363B92C1-1DAD-4799-A577-30515D16C2BC}" destId="{BF382D7C-50BB-45F8-972A-56B161425AE0}" srcOrd="3" destOrd="0" presId="urn:microsoft.com/office/officeart/2005/8/layout/pyramid2"/>
    <dgm:cxn modelId="{A6343641-5EFB-4C72-8BD8-28E952BF7D8E}" type="presParOf" srcId="{363B92C1-1DAD-4799-A577-30515D16C2BC}" destId="{EE660104-9D5A-49A1-BCCD-5BDAB8A2531D}" srcOrd="4" destOrd="0" presId="urn:microsoft.com/office/officeart/2005/8/layout/pyramid2"/>
    <dgm:cxn modelId="{E6156667-3FE9-4DE2-A21D-9A2BFA6B919F}" type="presParOf" srcId="{363B92C1-1DAD-4799-A577-30515D16C2BC}" destId="{303D1ED9-E34D-40D1-A199-13D03A8A62E9}" srcOrd="5" destOrd="0" presId="urn:microsoft.com/office/officeart/2005/8/layout/pyramid2"/>
    <dgm:cxn modelId="{1D7359D2-A3F9-49D9-BF30-BB42D003A413}" type="presParOf" srcId="{363B92C1-1DAD-4799-A577-30515D16C2BC}" destId="{737C7B02-18F9-4460-BF70-0002EE113E90}" srcOrd="6" destOrd="0" presId="urn:microsoft.com/office/officeart/2005/8/layout/pyramid2"/>
    <dgm:cxn modelId="{D10E5836-08D6-481A-A74D-FE6951E90B43}" type="presParOf" srcId="{363B92C1-1DAD-4799-A577-30515D16C2BC}" destId="{CEB5CBF9-B8A3-4E53-A712-382418313414}"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E532930-4698-4A93-9A58-1CB43D39D5DC}" type="doc">
      <dgm:prSet loTypeId="urn:microsoft.com/office/officeart/2005/8/layout/bProcess3" loCatId="process" qsTypeId="urn:microsoft.com/office/officeart/2005/8/quickstyle/simple1" qsCatId="simple" csTypeId="urn:microsoft.com/office/officeart/2005/8/colors/accent1_2" csCatId="accent1" phldr="1"/>
      <dgm:spPr/>
      <dgm:t>
        <a:bodyPr/>
        <a:lstStyle/>
        <a:p>
          <a:endParaRPr lang="en-US"/>
        </a:p>
      </dgm:t>
    </dgm:pt>
    <dgm:pt modelId="{09C7C556-70CA-45AB-807E-5D7147288BAB}">
      <dgm:prSet phldrT="[Text]"/>
      <dgm:spPr>
        <a:solidFill>
          <a:srgbClr val="00B0F0"/>
        </a:solidFill>
      </dgm:spPr>
      <dgm:t>
        <a:bodyPr/>
        <a:lstStyle/>
        <a:p>
          <a:pPr>
            <a:lnSpc>
              <a:spcPct val="150000"/>
            </a:lnSpc>
          </a:pPr>
          <a:r>
            <a:rPr lang="ar-SA" dirty="0">
              <a:latin typeface="Alexandria" pitchFamily="2" charset="-78"/>
              <a:cs typeface="Alexandria" pitchFamily="2" charset="-78"/>
            </a:rPr>
            <a:t>الفساد الإداري</a:t>
          </a:r>
          <a:endParaRPr lang="en-US" dirty="0">
            <a:latin typeface="Alexandria" pitchFamily="2" charset="-78"/>
            <a:cs typeface="Alexandria" pitchFamily="2" charset="-78"/>
          </a:endParaRPr>
        </a:p>
      </dgm:t>
    </dgm:pt>
    <dgm:pt modelId="{2BADAADA-9376-420D-8BEA-E1E4D2878021}" type="parTrans" cxnId="{7F326B27-8C03-47A4-9260-FD0C80ED05C7}">
      <dgm:prSet/>
      <dgm:spPr/>
      <dgm:t>
        <a:bodyPr/>
        <a:lstStyle/>
        <a:p>
          <a:pPr>
            <a:lnSpc>
              <a:spcPct val="150000"/>
            </a:lnSpc>
          </a:pPr>
          <a:endParaRPr lang="en-US">
            <a:latin typeface="Alexandria" pitchFamily="2" charset="-78"/>
            <a:cs typeface="Alexandria" pitchFamily="2" charset="-78"/>
          </a:endParaRPr>
        </a:p>
      </dgm:t>
    </dgm:pt>
    <dgm:pt modelId="{B51991FE-E214-43AD-B35C-A3DC2095EFF1}" type="sibTrans" cxnId="{7F326B27-8C03-47A4-9260-FD0C80ED05C7}">
      <dgm:prSet/>
      <dgm:spPr>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E056655D-0C18-48A4-A84E-4B2D04DB888B}">
      <dgm:prSet phldrT="[Text]"/>
      <dgm:spPr>
        <a:solidFill>
          <a:srgbClr val="00B0F0"/>
        </a:solidFill>
      </dgm:spPr>
      <dgm:t>
        <a:bodyPr/>
        <a:lstStyle/>
        <a:p>
          <a:pPr>
            <a:lnSpc>
              <a:spcPct val="150000"/>
            </a:lnSpc>
          </a:pPr>
          <a:r>
            <a:rPr lang="ar-SA" dirty="0">
              <a:latin typeface="Alexandria" pitchFamily="2" charset="-78"/>
              <a:cs typeface="Alexandria" pitchFamily="2" charset="-78"/>
            </a:rPr>
            <a:t>الفساد المالي</a:t>
          </a:r>
          <a:endParaRPr lang="en-US" dirty="0">
            <a:latin typeface="Alexandria" pitchFamily="2" charset="-78"/>
            <a:cs typeface="Alexandria" pitchFamily="2" charset="-78"/>
          </a:endParaRPr>
        </a:p>
      </dgm:t>
    </dgm:pt>
    <dgm:pt modelId="{651D7721-8177-4C03-90C9-2AF9CACF12EA}" type="parTrans" cxnId="{B2B83B99-B4AB-4A33-BCF7-11792C4402B2}">
      <dgm:prSet/>
      <dgm:spPr/>
      <dgm:t>
        <a:bodyPr/>
        <a:lstStyle/>
        <a:p>
          <a:pPr>
            <a:lnSpc>
              <a:spcPct val="150000"/>
            </a:lnSpc>
          </a:pPr>
          <a:endParaRPr lang="en-US">
            <a:latin typeface="Alexandria" pitchFamily="2" charset="-78"/>
            <a:cs typeface="Alexandria" pitchFamily="2" charset="-78"/>
          </a:endParaRPr>
        </a:p>
      </dgm:t>
    </dgm:pt>
    <dgm:pt modelId="{F977E4E3-3419-4D0E-BA22-EF5309562CFA}" type="sibTrans" cxnId="{B2B83B99-B4AB-4A33-BCF7-11792C4402B2}">
      <dgm:prSet/>
      <dgm:spPr>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423DCAC6-1248-4AB9-8FE9-9358C1DD8659}">
      <dgm:prSet phldrT="[Text]"/>
      <dgm:spPr>
        <a:solidFill>
          <a:srgbClr val="00B0F0"/>
        </a:solidFill>
      </dgm:spPr>
      <dgm:t>
        <a:bodyPr/>
        <a:lstStyle/>
        <a:p>
          <a:pPr>
            <a:lnSpc>
              <a:spcPct val="150000"/>
            </a:lnSpc>
          </a:pPr>
          <a:r>
            <a:rPr lang="ar-SA" dirty="0">
              <a:latin typeface="Alexandria" pitchFamily="2" charset="-78"/>
              <a:cs typeface="Alexandria" pitchFamily="2" charset="-78"/>
            </a:rPr>
            <a:t>إساءة استخدام موارد المنظمة</a:t>
          </a:r>
          <a:endParaRPr lang="en-US" dirty="0">
            <a:latin typeface="Alexandria" pitchFamily="2" charset="-78"/>
            <a:cs typeface="Alexandria" pitchFamily="2" charset="-78"/>
          </a:endParaRPr>
        </a:p>
      </dgm:t>
    </dgm:pt>
    <dgm:pt modelId="{BDE5BDFF-1087-4CBF-ABAC-C4ED8510D1B1}" type="parTrans" cxnId="{BB9A852F-CE61-432F-8389-678A5E4EFA09}">
      <dgm:prSet/>
      <dgm:spPr/>
      <dgm:t>
        <a:bodyPr/>
        <a:lstStyle/>
        <a:p>
          <a:pPr>
            <a:lnSpc>
              <a:spcPct val="150000"/>
            </a:lnSpc>
          </a:pPr>
          <a:endParaRPr lang="en-US">
            <a:latin typeface="Alexandria" pitchFamily="2" charset="-78"/>
            <a:cs typeface="Alexandria" pitchFamily="2" charset="-78"/>
          </a:endParaRPr>
        </a:p>
      </dgm:t>
    </dgm:pt>
    <dgm:pt modelId="{42ABE60D-2F22-4EF4-8BE4-3C60DC8C988B}" type="sibTrans" cxnId="{BB9A852F-CE61-432F-8389-678A5E4EFA09}">
      <dgm:prSet/>
      <dgm:spPr>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2CF3C16A-CEFB-4619-A45A-2C9E38FBF915}">
      <dgm:prSet phldrT="[Text]"/>
      <dgm:spPr>
        <a:solidFill>
          <a:srgbClr val="00B0F0"/>
        </a:solidFill>
      </dgm:spPr>
      <dgm:t>
        <a:bodyPr/>
        <a:lstStyle/>
        <a:p>
          <a:pPr>
            <a:lnSpc>
              <a:spcPct val="150000"/>
            </a:lnSpc>
          </a:pPr>
          <a:r>
            <a:rPr lang="ar-SA" dirty="0">
              <a:latin typeface="Alexandria" pitchFamily="2" charset="-78"/>
              <a:cs typeface="Alexandria" pitchFamily="2" charset="-78"/>
            </a:rPr>
            <a:t>التمييز</a:t>
          </a:r>
          <a:endParaRPr lang="en-US" dirty="0">
            <a:latin typeface="Alexandria" pitchFamily="2" charset="-78"/>
            <a:cs typeface="Alexandria" pitchFamily="2" charset="-78"/>
          </a:endParaRPr>
        </a:p>
      </dgm:t>
    </dgm:pt>
    <dgm:pt modelId="{479996DC-E3FB-4C54-97EE-5A90DBE40E46}" type="parTrans" cxnId="{24217C46-428C-4D13-AE31-376DCF7B29F4}">
      <dgm:prSet/>
      <dgm:spPr/>
      <dgm:t>
        <a:bodyPr/>
        <a:lstStyle/>
        <a:p>
          <a:pPr>
            <a:lnSpc>
              <a:spcPct val="150000"/>
            </a:lnSpc>
          </a:pPr>
          <a:endParaRPr lang="en-US">
            <a:latin typeface="Alexandria" pitchFamily="2" charset="-78"/>
            <a:cs typeface="Alexandria" pitchFamily="2" charset="-78"/>
          </a:endParaRPr>
        </a:p>
      </dgm:t>
    </dgm:pt>
    <dgm:pt modelId="{9F61D96D-9010-4A66-B2CE-5BA4B66EA2D6}" type="sibTrans" cxnId="{24217C46-428C-4D13-AE31-376DCF7B29F4}">
      <dgm:prSet/>
      <dgm:spPr>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43C6F928-8AAD-4309-9FB5-EF1F8AEE1AC4}">
      <dgm:prSet phldrT="[Text]"/>
      <dgm:spPr>
        <a:solidFill>
          <a:srgbClr val="00B0F0"/>
        </a:solidFill>
      </dgm:spPr>
      <dgm:t>
        <a:bodyPr/>
        <a:lstStyle/>
        <a:p>
          <a:pPr>
            <a:lnSpc>
              <a:spcPct val="150000"/>
            </a:lnSpc>
          </a:pPr>
          <a:r>
            <a:rPr lang="ar-SA" dirty="0">
              <a:latin typeface="Alexandria" pitchFamily="2" charset="-78"/>
              <a:cs typeface="Alexandria" pitchFamily="2" charset="-78"/>
            </a:rPr>
            <a:t>تضارب المصالح</a:t>
          </a:r>
          <a:endParaRPr lang="en-US" dirty="0">
            <a:latin typeface="Alexandria" pitchFamily="2" charset="-78"/>
            <a:cs typeface="Alexandria" pitchFamily="2" charset="-78"/>
          </a:endParaRPr>
        </a:p>
      </dgm:t>
    </dgm:pt>
    <dgm:pt modelId="{76F33B57-0669-41BE-BAF2-8D5E7B4241A9}" type="parTrans" cxnId="{25086F22-8B26-49A3-969A-D95BE3C688B5}">
      <dgm:prSet/>
      <dgm:spPr/>
      <dgm:t>
        <a:bodyPr/>
        <a:lstStyle/>
        <a:p>
          <a:pPr>
            <a:lnSpc>
              <a:spcPct val="150000"/>
            </a:lnSpc>
          </a:pPr>
          <a:endParaRPr lang="en-US">
            <a:latin typeface="Alexandria" pitchFamily="2" charset="-78"/>
            <a:cs typeface="Alexandria" pitchFamily="2" charset="-78"/>
          </a:endParaRPr>
        </a:p>
      </dgm:t>
    </dgm:pt>
    <dgm:pt modelId="{96E54AA0-B616-4E5D-B839-08C5F984C225}" type="sibTrans" cxnId="{25086F22-8B26-49A3-969A-D95BE3C688B5}">
      <dgm:prSet/>
      <dgm:spPr>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9F61DD1B-1274-4B8E-B5F4-69E455409E0F}">
      <dgm:prSet phldrT="[Text]"/>
      <dgm:spPr>
        <a:solidFill>
          <a:srgbClr val="00B0F0"/>
        </a:solidFill>
      </dgm:spPr>
      <dgm:t>
        <a:bodyPr/>
        <a:lstStyle/>
        <a:p>
          <a:pPr>
            <a:lnSpc>
              <a:spcPct val="150000"/>
            </a:lnSpc>
          </a:pPr>
          <a:r>
            <a:rPr lang="ar-SA" dirty="0">
              <a:latin typeface="Alexandria" pitchFamily="2" charset="-78"/>
              <a:cs typeface="Alexandria" pitchFamily="2" charset="-78"/>
            </a:rPr>
            <a:t>الإخلال بثقة الزبون</a:t>
          </a:r>
          <a:endParaRPr lang="en-US" dirty="0">
            <a:latin typeface="Alexandria" pitchFamily="2" charset="-78"/>
            <a:cs typeface="Alexandria" pitchFamily="2" charset="-78"/>
          </a:endParaRPr>
        </a:p>
      </dgm:t>
    </dgm:pt>
    <dgm:pt modelId="{D4354A67-16E7-4C1C-93CF-9366A051796F}" type="parTrans" cxnId="{BAC1E461-8C0C-4BDC-9FD3-A6EF296771CE}">
      <dgm:prSet/>
      <dgm:spPr/>
      <dgm:t>
        <a:bodyPr/>
        <a:lstStyle/>
        <a:p>
          <a:pPr>
            <a:lnSpc>
              <a:spcPct val="150000"/>
            </a:lnSpc>
          </a:pPr>
          <a:endParaRPr lang="en-US">
            <a:latin typeface="Alexandria" pitchFamily="2" charset="-78"/>
            <a:cs typeface="Alexandria" pitchFamily="2" charset="-78"/>
          </a:endParaRPr>
        </a:p>
      </dgm:t>
    </dgm:pt>
    <dgm:pt modelId="{95DA6E2D-111A-47A9-9866-E00D31DFF3CE}" type="sibTrans" cxnId="{BAC1E461-8C0C-4BDC-9FD3-A6EF296771CE}">
      <dgm:prSet/>
      <dgm:spPr>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4623760F-30CD-4F84-B154-0DDCFBD8924C}">
      <dgm:prSet phldrT="[Text]"/>
      <dgm:spPr>
        <a:solidFill>
          <a:srgbClr val="00B0F0"/>
        </a:solidFill>
      </dgm:spPr>
      <dgm:t>
        <a:bodyPr/>
        <a:lstStyle/>
        <a:p>
          <a:pPr>
            <a:lnSpc>
              <a:spcPct val="150000"/>
            </a:lnSpc>
          </a:pPr>
          <a:r>
            <a:rPr lang="ar-SA" dirty="0">
              <a:latin typeface="Alexandria" pitchFamily="2" charset="-78"/>
              <a:cs typeface="Alexandria" pitchFamily="2" charset="-78"/>
            </a:rPr>
            <a:t>التجاوزات</a:t>
          </a:r>
          <a:endParaRPr lang="en-US" dirty="0">
            <a:latin typeface="Alexandria" pitchFamily="2" charset="-78"/>
            <a:cs typeface="Alexandria" pitchFamily="2" charset="-78"/>
          </a:endParaRPr>
        </a:p>
      </dgm:t>
    </dgm:pt>
    <dgm:pt modelId="{0AC67B69-5F9E-4CAD-962C-07A7BAD4348E}" type="parTrans" cxnId="{EF689A57-D461-47FA-A48B-C48E6914CDEC}">
      <dgm:prSet/>
      <dgm:spPr/>
      <dgm:t>
        <a:bodyPr/>
        <a:lstStyle/>
        <a:p>
          <a:pPr>
            <a:lnSpc>
              <a:spcPct val="150000"/>
            </a:lnSpc>
          </a:pPr>
          <a:endParaRPr lang="en-US">
            <a:latin typeface="Alexandria" pitchFamily="2" charset="-78"/>
            <a:cs typeface="Alexandria" pitchFamily="2" charset="-78"/>
          </a:endParaRPr>
        </a:p>
      </dgm:t>
    </dgm:pt>
    <dgm:pt modelId="{A488ABC1-A93F-42F7-A249-1A70F26FBB15}" type="sibTrans" cxnId="{EF689A57-D461-47FA-A48B-C48E6914CDEC}">
      <dgm:prSet/>
      <dgm:spPr>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BBDC54B6-4868-4CB6-BB53-7FE086783F2E}">
      <dgm:prSet phldrT="[Text]"/>
      <dgm:spPr>
        <a:solidFill>
          <a:srgbClr val="00B0F0"/>
        </a:solidFill>
      </dgm:spPr>
      <dgm:t>
        <a:bodyPr/>
        <a:lstStyle/>
        <a:p>
          <a:pPr>
            <a:lnSpc>
              <a:spcPct val="150000"/>
            </a:lnSpc>
          </a:pPr>
          <a:r>
            <a:rPr lang="ar-SA" dirty="0">
              <a:latin typeface="Alexandria" pitchFamily="2" charset="-78"/>
              <a:cs typeface="Alexandria" pitchFamily="2" charset="-78"/>
            </a:rPr>
            <a:t>العنف </a:t>
          </a:r>
          <a:endParaRPr lang="en-US" dirty="0">
            <a:latin typeface="Alexandria" pitchFamily="2" charset="-78"/>
            <a:cs typeface="Alexandria" pitchFamily="2" charset="-78"/>
          </a:endParaRPr>
        </a:p>
      </dgm:t>
    </dgm:pt>
    <dgm:pt modelId="{FDA4A704-DA42-4D68-81CF-9A3D95D5C532}" type="parTrans" cxnId="{4DC9608A-EAEB-47CA-BAEA-B926553F489B}">
      <dgm:prSet/>
      <dgm:spPr/>
      <dgm:t>
        <a:bodyPr/>
        <a:lstStyle/>
        <a:p>
          <a:pPr>
            <a:lnSpc>
              <a:spcPct val="150000"/>
            </a:lnSpc>
          </a:pPr>
          <a:endParaRPr lang="en-US">
            <a:latin typeface="Alexandria" pitchFamily="2" charset="-78"/>
            <a:cs typeface="Alexandria" pitchFamily="2" charset="-78"/>
          </a:endParaRPr>
        </a:p>
      </dgm:t>
    </dgm:pt>
    <dgm:pt modelId="{36EAB3A0-4041-44CE-9A94-3256392E5DE2}" type="sibTrans" cxnId="{4DC9608A-EAEB-47CA-BAEA-B926553F489B}">
      <dgm:prSet/>
      <dgm:spPr>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6514F6AC-AE2C-4248-A37C-ED783A977087}">
      <dgm:prSet phldrT="[Text]"/>
      <dgm:spPr>
        <a:solidFill>
          <a:srgbClr val="00B0F0"/>
        </a:solidFill>
      </dgm:spPr>
      <dgm:t>
        <a:bodyPr/>
        <a:lstStyle/>
        <a:p>
          <a:pPr>
            <a:lnSpc>
              <a:spcPct val="150000"/>
            </a:lnSpc>
          </a:pPr>
          <a:r>
            <a:rPr lang="ar-SA" dirty="0">
              <a:latin typeface="Alexandria" pitchFamily="2" charset="-78"/>
              <a:cs typeface="Alexandria" pitchFamily="2" charset="-78"/>
            </a:rPr>
            <a:t>استغلال العاملين</a:t>
          </a:r>
          <a:endParaRPr lang="en-US" dirty="0">
            <a:latin typeface="Alexandria" pitchFamily="2" charset="-78"/>
            <a:cs typeface="Alexandria" pitchFamily="2" charset="-78"/>
          </a:endParaRPr>
        </a:p>
      </dgm:t>
    </dgm:pt>
    <dgm:pt modelId="{6CD37532-0E65-46EF-9951-68661E1D1B4F}" type="parTrans" cxnId="{B77BC102-7EB5-463C-9CDD-DAE6C4E9E814}">
      <dgm:prSet/>
      <dgm:spPr/>
      <dgm:t>
        <a:bodyPr/>
        <a:lstStyle/>
        <a:p>
          <a:pPr>
            <a:lnSpc>
              <a:spcPct val="150000"/>
            </a:lnSpc>
          </a:pPr>
          <a:endParaRPr lang="en-US">
            <a:latin typeface="Alexandria" pitchFamily="2" charset="-78"/>
            <a:cs typeface="Alexandria" pitchFamily="2" charset="-78"/>
          </a:endParaRPr>
        </a:p>
      </dgm:t>
    </dgm:pt>
    <dgm:pt modelId="{DAB8ACB1-EE8A-4E03-B60F-2D0D3750C602}" type="sibTrans" cxnId="{B77BC102-7EB5-463C-9CDD-DAE6C4E9E814}">
      <dgm:prSet/>
      <dgm:spPr>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137F48BA-C47A-475F-BA6B-1787E3C9D4F7}">
      <dgm:prSet phldrT="[Text]"/>
      <dgm:spPr>
        <a:solidFill>
          <a:srgbClr val="00B0F0"/>
        </a:solidFill>
      </dgm:spPr>
      <dgm:t>
        <a:bodyPr/>
        <a:lstStyle/>
        <a:p>
          <a:pPr>
            <a:lnSpc>
              <a:spcPct val="150000"/>
            </a:lnSpc>
          </a:pPr>
          <a:r>
            <a:rPr lang="ar-SA" dirty="0">
              <a:latin typeface="Alexandria" pitchFamily="2" charset="-78"/>
              <a:cs typeface="Alexandria" pitchFamily="2" charset="-78"/>
            </a:rPr>
            <a:t>تشويه الاتصالات</a:t>
          </a:r>
          <a:endParaRPr lang="en-US" dirty="0">
            <a:latin typeface="Alexandria" pitchFamily="2" charset="-78"/>
            <a:cs typeface="Alexandria" pitchFamily="2" charset="-78"/>
          </a:endParaRPr>
        </a:p>
      </dgm:t>
    </dgm:pt>
    <dgm:pt modelId="{0FD7AA41-6609-4413-8168-72127F41B71F}" type="parTrans" cxnId="{F5F70A09-55B2-4436-8605-A6BE29ADE1C9}">
      <dgm:prSet/>
      <dgm:spPr/>
      <dgm:t>
        <a:bodyPr/>
        <a:lstStyle/>
        <a:p>
          <a:pPr>
            <a:lnSpc>
              <a:spcPct val="150000"/>
            </a:lnSpc>
          </a:pPr>
          <a:endParaRPr lang="en-US">
            <a:latin typeface="Alexandria" pitchFamily="2" charset="-78"/>
            <a:cs typeface="Alexandria" pitchFamily="2" charset="-78"/>
          </a:endParaRPr>
        </a:p>
      </dgm:t>
    </dgm:pt>
    <dgm:pt modelId="{1A2D113E-E5DB-49C4-913A-91B685F7603A}" type="sibTrans" cxnId="{F5F70A09-55B2-4436-8605-A6BE29ADE1C9}">
      <dgm:prSet/>
      <dgm:spPr>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0277DF68-E21F-48FA-B7AA-E2C1A0D3DD82}">
      <dgm:prSet phldrT="[Text]"/>
      <dgm:spPr>
        <a:solidFill>
          <a:srgbClr val="00B0F0"/>
        </a:solidFill>
      </dgm:spPr>
      <dgm:t>
        <a:bodyPr/>
        <a:lstStyle/>
        <a:p>
          <a:pPr>
            <a:lnSpc>
              <a:spcPct val="150000"/>
            </a:lnSpc>
          </a:pPr>
          <a:r>
            <a:rPr lang="ar-SA" dirty="0">
              <a:latin typeface="Alexandria" pitchFamily="2" charset="-78"/>
              <a:cs typeface="Alexandria" pitchFamily="2" charset="-78"/>
            </a:rPr>
            <a:t>التراخي وعدم الإخلاص في العمل</a:t>
          </a:r>
          <a:endParaRPr lang="en-US" dirty="0">
            <a:latin typeface="Alexandria" pitchFamily="2" charset="-78"/>
            <a:cs typeface="Alexandria" pitchFamily="2" charset="-78"/>
          </a:endParaRPr>
        </a:p>
      </dgm:t>
    </dgm:pt>
    <dgm:pt modelId="{0148322C-C2BC-4B5A-A407-ED073577017E}" type="parTrans" cxnId="{1649C3AE-48D4-4BEA-8540-D2C584DD669D}">
      <dgm:prSet/>
      <dgm:spPr/>
      <dgm:t>
        <a:bodyPr/>
        <a:lstStyle/>
        <a:p>
          <a:pPr>
            <a:lnSpc>
              <a:spcPct val="150000"/>
            </a:lnSpc>
          </a:pPr>
          <a:endParaRPr lang="en-US">
            <a:latin typeface="Alexandria" pitchFamily="2" charset="-78"/>
            <a:cs typeface="Alexandria" pitchFamily="2" charset="-78"/>
          </a:endParaRPr>
        </a:p>
      </dgm:t>
    </dgm:pt>
    <dgm:pt modelId="{CC651FAE-0CD2-4860-B10F-1CD6FCBB3A75}" type="sibTrans" cxnId="{1649C3AE-48D4-4BEA-8540-D2C584DD669D}">
      <dgm:prSet/>
      <dgm:spPr>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945D67EF-904C-42DE-B5D8-C3F190A455C7}">
      <dgm:prSet phldrT="[Text]"/>
      <dgm:spPr>
        <a:solidFill>
          <a:srgbClr val="00B0F0"/>
        </a:solidFill>
      </dgm:spPr>
      <dgm:t>
        <a:bodyPr/>
        <a:lstStyle/>
        <a:p>
          <a:pPr>
            <a:lnSpc>
              <a:spcPct val="150000"/>
            </a:lnSpc>
          </a:pPr>
          <a:r>
            <a:rPr lang="ar-SA" dirty="0">
              <a:latin typeface="Alexandria" pitchFamily="2" charset="-78"/>
              <a:cs typeface="Alexandria" pitchFamily="2" charset="-78"/>
            </a:rPr>
            <a:t>السكوت عن الفساد والسلوكات غير الأخلاقية</a:t>
          </a:r>
          <a:endParaRPr lang="en-US" dirty="0">
            <a:latin typeface="Alexandria" pitchFamily="2" charset="-78"/>
            <a:cs typeface="Alexandria" pitchFamily="2" charset="-78"/>
          </a:endParaRPr>
        </a:p>
      </dgm:t>
    </dgm:pt>
    <dgm:pt modelId="{E4029983-85D3-41B1-9C1D-C9B03D71049E}" type="parTrans" cxnId="{A79601D5-400B-4497-87E4-9927C9D6088C}">
      <dgm:prSet/>
      <dgm:spPr/>
      <dgm:t>
        <a:bodyPr/>
        <a:lstStyle/>
        <a:p>
          <a:pPr>
            <a:lnSpc>
              <a:spcPct val="150000"/>
            </a:lnSpc>
          </a:pPr>
          <a:endParaRPr lang="en-US">
            <a:latin typeface="Alexandria" pitchFamily="2" charset="-78"/>
            <a:cs typeface="Alexandria" pitchFamily="2" charset="-78"/>
          </a:endParaRPr>
        </a:p>
      </dgm:t>
    </dgm:pt>
    <dgm:pt modelId="{F7FCD157-9601-44B3-97FA-094F61C8E684}" type="sibTrans" cxnId="{A79601D5-400B-4497-87E4-9927C9D6088C}">
      <dgm:prSet/>
      <dgm:spPr/>
      <dgm:t>
        <a:bodyPr/>
        <a:lstStyle/>
        <a:p>
          <a:pPr>
            <a:lnSpc>
              <a:spcPct val="150000"/>
            </a:lnSpc>
          </a:pPr>
          <a:endParaRPr lang="en-US">
            <a:latin typeface="Alexandria" pitchFamily="2" charset="-78"/>
            <a:cs typeface="Alexandria" pitchFamily="2" charset="-78"/>
          </a:endParaRPr>
        </a:p>
      </dgm:t>
    </dgm:pt>
    <dgm:pt modelId="{2D52AF17-3209-4468-8DB2-E806088CE4EF}" type="pres">
      <dgm:prSet presAssocID="{0E532930-4698-4A93-9A58-1CB43D39D5DC}" presName="Name0" presStyleCnt="0">
        <dgm:presLayoutVars>
          <dgm:dir/>
          <dgm:resizeHandles val="exact"/>
        </dgm:presLayoutVars>
      </dgm:prSet>
      <dgm:spPr/>
      <dgm:t>
        <a:bodyPr/>
        <a:lstStyle/>
        <a:p>
          <a:endParaRPr lang="en-US"/>
        </a:p>
      </dgm:t>
    </dgm:pt>
    <dgm:pt modelId="{E17924FA-CED2-49B4-B309-6F0FAAE264B7}" type="pres">
      <dgm:prSet presAssocID="{09C7C556-70CA-45AB-807E-5D7147288BAB}" presName="node" presStyleLbl="node1" presStyleIdx="0" presStyleCnt="12">
        <dgm:presLayoutVars>
          <dgm:bulletEnabled val="1"/>
        </dgm:presLayoutVars>
      </dgm:prSet>
      <dgm:spPr/>
      <dgm:t>
        <a:bodyPr/>
        <a:lstStyle/>
        <a:p>
          <a:endParaRPr lang="en-US"/>
        </a:p>
      </dgm:t>
    </dgm:pt>
    <dgm:pt modelId="{BBC97222-9E49-4AC2-9A77-7C393D1341AA}" type="pres">
      <dgm:prSet presAssocID="{B51991FE-E214-43AD-B35C-A3DC2095EFF1}" presName="sibTrans" presStyleLbl="sibTrans1D1" presStyleIdx="0" presStyleCnt="11"/>
      <dgm:spPr/>
      <dgm:t>
        <a:bodyPr/>
        <a:lstStyle/>
        <a:p>
          <a:endParaRPr lang="en-US"/>
        </a:p>
      </dgm:t>
    </dgm:pt>
    <dgm:pt modelId="{A739064D-EBB6-491D-99D0-E2A68F001603}" type="pres">
      <dgm:prSet presAssocID="{B51991FE-E214-43AD-B35C-A3DC2095EFF1}" presName="connectorText" presStyleLbl="sibTrans1D1" presStyleIdx="0" presStyleCnt="11"/>
      <dgm:spPr/>
      <dgm:t>
        <a:bodyPr/>
        <a:lstStyle/>
        <a:p>
          <a:endParaRPr lang="en-US"/>
        </a:p>
      </dgm:t>
    </dgm:pt>
    <dgm:pt modelId="{79E3D0B5-F9CA-476D-B481-4CA359BAC31D}" type="pres">
      <dgm:prSet presAssocID="{E056655D-0C18-48A4-A84E-4B2D04DB888B}" presName="node" presStyleLbl="node1" presStyleIdx="1" presStyleCnt="12">
        <dgm:presLayoutVars>
          <dgm:bulletEnabled val="1"/>
        </dgm:presLayoutVars>
      </dgm:prSet>
      <dgm:spPr/>
      <dgm:t>
        <a:bodyPr/>
        <a:lstStyle/>
        <a:p>
          <a:endParaRPr lang="en-US"/>
        </a:p>
      </dgm:t>
    </dgm:pt>
    <dgm:pt modelId="{C5A1BF8D-39C9-41A5-8066-BFFD0C3F2557}" type="pres">
      <dgm:prSet presAssocID="{F977E4E3-3419-4D0E-BA22-EF5309562CFA}" presName="sibTrans" presStyleLbl="sibTrans1D1" presStyleIdx="1" presStyleCnt="11"/>
      <dgm:spPr/>
      <dgm:t>
        <a:bodyPr/>
        <a:lstStyle/>
        <a:p>
          <a:endParaRPr lang="en-US"/>
        </a:p>
      </dgm:t>
    </dgm:pt>
    <dgm:pt modelId="{E52F8B17-6EC1-4264-B20D-BB0D0D254198}" type="pres">
      <dgm:prSet presAssocID="{F977E4E3-3419-4D0E-BA22-EF5309562CFA}" presName="connectorText" presStyleLbl="sibTrans1D1" presStyleIdx="1" presStyleCnt="11"/>
      <dgm:spPr/>
      <dgm:t>
        <a:bodyPr/>
        <a:lstStyle/>
        <a:p>
          <a:endParaRPr lang="en-US"/>
        </a:p>
      </dgm:t>
    </dgm:pt>
    <dgm:pt modelId="{BB1ABD7F-C42D-4697-AB49-0B9EEBA8C9A1}" type="pres">
      <dgm:prSet presAssocID="{423DCAC6-1248-4AB9-8FE9-9358C1DD8659}" presName="node" presStyleLbl="node1" presStyleIdx="2" presStyleCnt="12">
        <dgm:presLayoutVars>
          <dgm:bulletEnabled val="1"/>
        </dgm:presLayoutVars>
      </dgm:prSet>
      <dgm:spPr/>
      <dgm:t>
        <a:bodyPr/>
        <a:lstStyle/>
        <a:p>
          <a:endParaRPr lang="en-US"/>
        </a:p>
      </dgm:t>
    </dgm:pt>
    <dgm:pt modelId="{F6C82733-8350-4A04-88E3-50C19E8669D1}" type="pres">
      <dgm:prSet presAssocID="{42ABE60D-2F22-4EF4-8BE4-3C60DC8C988B}" presName="sibTrans" presStyleLbl="sibTrans1D1" presStyleIdx="2" presStyleCnt="11"/>
      <dgm:spPr/>
      <dgm:t>
        <a:bodyPr/>
        <a:lstStyle/>
        <a:p>
          <a:endParaRPr lang="en-US"/>
        </a:p>
      </dgm:t>
    </dgm:pt>
    <dgm:pt modelId="{3620F0F2-531D-46F4-8C85-A6E99A5065F1}" type="pres">
      <dgm:prSet presAssocID="{42ABE60D-2F22-4EF4-8BE4-3C60DC8C988B}" presName="connectorText" presStyleLbl="sibTrans1D1" presStyleIdx="2" presStyleCnt="11"/>
      <dgm:spPr/>
      <dgm:t>
        <a:bodyPr/>
        <a:lstStyle/>
        <a:p>
          <a:endParaRPr lang="en-US"/>
        </a:p>
      </dgm:t>
    </dgm:pt>
    <dgm:pt modelId="{0D189504-68CA-4C87-A9FA-BC63935D3BA2}" type="pres">
      <dgm:prSet presAssocID="{2CF3C16A-CEFB-4619-A45A-2C9E38FBF915}" presName="node" presStyleLbl="node1" presStyleIdx="3" presStyleCnt="12">
        <dgm:presLayoutVars>
          <dgm:bulletEnabled val="1"/>
        </dgm:presLayoutVars>
      </dgm:prSet>
      <dgm:spPr/>
      <dgm:t>
        <a:bodyPr/>
        <a:lstStyle/>
        <a:p>
          <a:endParaRPr lang="en-US"/>
        </a:p>
      </dgm:t>
    </dgm:pt>
    <dgm:pt modelId="{85516285-F299-459D-8F56-04AF8435867B}" type="pres">
      <dgm:prSet presAssocID="{9F61D96D-9010-4A66-B2CE-5BA4B66EA2D6}" presName="sibTrans" presStyleLbl="sibTrans1D1" presStyleIdx="3" presStyleCnt="11"/>
      <dgm:spPr/>
      <dgm:t>
        <a:bodyPr/>
        <a:lstStyle/>
        <a:p>
          <a:endParaRPr lang="en-US"/>
        </a:p>
      </dgm:t>
    </dgm:pt>
    <dgm:pt modelId="{A91EC386-FD7F-4E0C-98FB-435147F8DBA5}" type="pres">
      <dgm:prSet presAssocID="{9F61D96D-9010-4A66-B2CE-5BA4B66EA2D6}" presName="connectorText" presStyleLbl="sibTrans1D1" presStyleIdx="3" presStyleCnt="11"/>
      <dgm:spPr/>
      <dgm:t>
        <a:bodyPr/>
        <a:lstStyle/>
        <a:p>
          <a:endParaRPr lang="en-US"/>
        </a:p>
      </dgm:t>
    </dgm:pt>
    <dgm:pt modelId="{CBA145DF-1CAF-473D-963F-F2C457682EF9}" type="pres">
      <dgm:prSet presAssocID="{43C6F928-8AAD-4309-9FB5-EF1F8AEE1AC4}" presName="node" presStyleLbl="node1" presStyleIdx="4" presStyleCnt="12">
        <dgm:presLayoutVars>
          <dgm:bulletEnabled val="1"/>
        </dgm:presLayoutVars>
      </dgm:prSet>
      <dgm:spPr/>
      <dgm:t>
        <a:bodyPr/>
        <a:lstStyle/>
        <a:p>
          <a:endParaRPr lang="en-US"/>
        </a:p>
      </dgm:t>
    </dgm:pt>
    <dgm:pt modelId="{D8CD0E45-167A-4BB4-B5A8-984DD63BDDF8}" type="pres">
      <dgm:prSet presAssocID="{96E54AA0-B616-4E5D-B839-08C5F984C225}" presName="sibTrans" presStyleLbl="sibTrans1D1" presStyleIdx="4" presStyleCnt="11"/>
      <dgm:spPr/>
      <dgm:t>
        <a:bodyPr/>
        <a:lstStyle/>
        <a:p>
          <a:endParaRPr lang="en-US"/>
        </a:p>
      </dgm:t>
    </dgm:pt>
    <dgm:pt modelId="{CB1CAFC0-1ABB-4A81-B44F-E97EBFF93EBE}" type="pres">
      <dgm:prSet presAssocID="{96E54AA0-B616-4E5D-B839-08C5F984C225}" presName="connectorText" presStyleLbl="sibTrans1D1" presStyleIdx="4" presStyleCnt="11"/>
      <dgm:spPr/>
      <dgm:t>
        <a:bodyPr/>
        <a:lstStyle/>
        <a:p>
          <a:endParaRPr lang="en-US"/>
        </a:p>
      </dgm:t>
    </dgm:pt>
    <dgm:pt modelId="{4D6A5C71-63C4-4F05-8248-D90F0014571C}" type="pres">
      <dgm:prSet presAssocID="{9F61DD1B-1274-4B8E-B5F4-69E455409E0F}" presName="node" presStyleLbl="node1" presStyleIdx="5" presStyleCnt="12">
        <dgm:presLayoutVars>
          <dgm:bulletEnabled val="1"/>
        </dgm:presLayoutVars>
      </dgm:prSet>
      <dgm:spPr/>
      <dgm:t>
        <a:bodyPr/>
        <a:lstStyle/>
        <a:p>
          <a:endParaRPr lang="en-US"/>
        </a:p>
      </dgm:t>
    </dgm:pt>
    <dgm:pt modelId="{17B06E5F-D0BB-48C4-81C0-7B0DA1219CE9}" type="pres">
      <dgm:prSet presAssocID="{95DA6E2D-111A-47A9-9866-E00D31DFF3CE}" presName="sibTrans" presStyleLbl="sibTrans1D1" presStyleIdx="5" presStyleCnt="11"/>
      <dgm:spPr/>
      <dgm:t>
        <a:bodyPr/>
        <a:lstStyle/>
        <a:p>
          <a:endParaRPr lang="en-US"/>
        </a:p>
      </dgm:t>
    </dgm:pt>
    <dgm:pt modelId="{8B168E11-F3B3-4484-9972-02ACDA6A9FB3}" type="pres">
      <dgm:prSet presAssocID="{95DA6E2D-111A-47A9-9866-E00D31DFF3CE}" presName="connectorText" presStyleLbl="sibTrans1D1" presStyleIdx="5" presStyleCnt="11"/>
      <dgm:spPr/>
      <dgm:t>
        <a:bodyPr/>
        <a:lstStyle/>
        <a:p>
          <a:endParaRPr lang="en-US"/>
        </a:p>
      </dgm:t>
    </dgm:pt>
    <dgm:pt modelId="{FFA9D728-857C-4E7D-B357-EB884E9DEC26}" type="pres">
      <dgm:prSet presAssocID="{4623760F-30CD-4F84-B154-0DDCFBD8924C}" presName="node" presStyleLbl="node1" presStyleIdx="6" presStyleCnt="12">
        <dgm:presLayoutVars>
          <dgm:bulletEnabled val="1"/>
        </dgm:presLayoutVars>
      </dgm:prSet>
      <dgm:spPr/>
      <dgm:t>
        <a:bodyPr/>
        <a:lstStyle/>
        <a:p>
          <a:endParaRPr lang="en-US"/>
        </a:p>
      </dgm:t>
    </dgm:pt>
    <dgm:pt modelId="{4E65D5ED-F41B-4734-B037-2A5AD73C53D1}" type="pres">
      <dgm:prSet presAssocID="{A488ABC1-A93F-42F7-A249-1A70F26FBB15}" presName="sibTrans" presStyleLbl="sibTrans1D1" presStyleIdx="6" presStyleCnt="11"/>
      <dgm:spPr/>
      <dgm:t>
        <a:bodyPr/>
        <a:lstStyle/>
        <a:p>
          <a:endParaRPr lang="en-US"/>
        </a:p>
      </dgm:t>
    </dgm:pt>
    <dgm:pt modelId="{A260985C-8FC3-40DA-B475-34FB34DB3CDB}" type="pres">
      <dgm:prSet presAssocID="{A488ABC1-A93F-42F7-A249-1A70F26FBB15}" presName="connectorText" presStyleLbl="sibTrans1D1" presStyleIdx="6" presStyleCnt="11"/>
      <dgm:spPr/>
      <dgm:t>
        <a:bodyPr/>
        <a:lstStyle/>
        <a:p>
          <a:endParaRPr lang="en-US"/>
        </a:p>
      </dgm:t>
    </dgm:pt>
    <dgm:pt modelId="{64706145-E92E-4C39-A553-D0772A32D687}" type="pres">
      <dgm:prSet presAssocID="{BBDC54B6-4868-4CB6-BB53-7FE086783F2E}" presName="node" presStyleLbl="node1" presStyleIdx="7" presStyleCnt="12">
        <dgm:presLayoutVars>
          <dgm:bulletEnabled val="1"/>
        </dgm:presLayoutVars>
      </dgm:prSet>
      <dgm:spPr/>
      <dgm:t>
        <a:bodyPr/>
        <a:lstStyle/>
        <a:p>
          <a:endParaRPr lang="en-US"/>
        </a:p>
      </dgm:t>
    </dgm:pt>
    <dgm:pt modelId="{8033AD43-511B-45A8-AD85-394328A7974C}" type="pres">
      <dgm:prSet presAssocID="{36EAB3A0-4041-44CE-9A94-3256392E5DE2}" presName="sibTrans" presStyleLbl="sibTrans1D1" presStyleIdx="7" presStyleCnt="11"/>
      <dgm:spPr/>
      <dgm:t>
        <a:bodyPr/>
        <a:lstStyle/>
        <a:p>
          <a:endParaRPr lang="en-US"/>
        </a:p>
      </dgm:t>
    </dgm:pt>
    <dgm:pt modelId="{616CF795-B9F3-4544-9616-D75883F3D64A}" type="pres">
      <dgm:prSet presAssocID="{36EAB3A0-4041-44CE-9A94-3256392E5DE2}" presName="connectorText" presStyleLbl="sibTrans1D1" presStyleIdx="7" presStyleCnt="11"/>
      <dgm:spPr/>
      <dgm:t>
        <a:bodyPr/>
        <a:lstStyle/>
        <a:p>
          <a:endParaRPr lang="en-US"/>
        </a:p>
      </dgm:t>
    </dgm:pt>
    <dgm:pt modelId="{EC1942A6-DAC0-4952-8786-0C73DC86B072}" type="pres">
      <dgm:prSet presAssocID="{6514F6AC-AE2C-4248-A37C-ED783A977087}" presName="node" presStyleLbl="node1" presStyleIdx="8" presStyleCnt="12">
        <dgm:presLayoutVars>
          <dgm:bulletEnabled val="1"/>
        </dgm:presLayoutVars>
      </dgm:prSet>
      <dgm:spPr/>
      <dgm:t>
        <a:bodyPr/>
        <a:lstStyle/>
        <a:p>
          <a:endParaRPr lang="en-US"/>
        </a:p>
      </dgm:t>
    </dgm:pt>
    <dgm:pt modelId="{800C7D04-2FBC-4E55-99E3-CDEDB6D42642}" type="pres">
      <dgm:prSet presAssocID="{DAB8ACB1-EE8A-4E03-B60F-2D0D3750C602}" presName="sibTrans" presStyleLbl="sibTrans1D1" presStyleIdx="8" presStyleCnt="11"/>
      <dgm:spPr/>
      <dgm:t>
        <a:bodyPr/>
        <a:lstStyle/>
        <a:p>
          <a:endParaRPr lang="en-US"/>
        </a:p>
      </dgm:t>
    </dgm:pt>
    <dgm:pt modelId="{8664AB81-9C53-4EB8-86BC-3F74A54FDAA1}" type="pres">
      <dgm:prSet presAssocID="{DAB8ACB1-EE8A-4E03-B60F-2D0D3750C602}" presName="connectorText" presStyleLbl="sibTrans1D1" presStyleIdx="8" presStyleCnt="11"/>
      <dgm:spPr/>
      <dgm:t>
        <a:bodyPr/>
        <a:lstStyle/>
        <a:p>
          <a:endParaRPr lang="en-US"/>
        </a:p>
      </dgm:t>
    </dgm:pt>
    <dgm:pt modelId="{E7679831-4F5F-4F5F-AABB-263739CE20F2}" type="pres">
      <dgm:prSet presAssocID="{137F48BA-C47A-475F-BA6B-1787E3C9D4F7}" presName="node" presStyleLbl="node1" presStyleIdx="9" presStyleCnt="12">
        <dgm:presLayoutVars>
          <dgm:bulletEnabled val="1"/>
        </dgm:presLayoutVars>
      </dgm:prSet>
      <dgm:spPr/>
      <dgm:t>
        <a:bodyPr/>
        <a:lstStyle/>
        <a:p>
          <a:endParaRPr lang="en-US"/>
        </a:p>
      </dgm:t>
    </dgm:pt>
    <dgm:pt modelId="{3345D8F5-A6E9-43D0-9B39-6F1DAB20DC8C}" type="pres">
      <dgm:prSet presAssocID="{1A2D113E-E5DB-49C4-913A-91B685F7603A}" presName="sibTrans" presStyleLbl="sibTrans1D1" presStyleIdx="9" presStyleCnt="11"/>
      <dgm:spPr/>
      <dgm:t>
        <a:bodyPr/>
        <a:lstStyle/>
        <a:p>
          <a:endParaRPr lang="en-US"/>
        </a:p>
      </dgm:t>
    </dgm:pt>
    <dgm:pt modelId="{63960DB7-2A49-4B52-B53E-9160C859EB5A}" type="pres">
      <dgm:prSet presAssocID="{1A2D113E-E5DB-49C4-913A-91B685F7603A}" presName="connectorText" presStyleLbl="sibTrans1D1" presStyleIdx="9" presStyleCnt="11"/>
      <dgm:spPr/>
      <dgm:t>
        <a:bodyPr/>
        <a:lstStyle/>
        <a:p>
          <a:endParaRPr lang="en-US"/>
        </a:p>
      </dgm:t>
    </dgm:pt>
    <dgm:pt modelId="{B697739C-4313-4E86-B5C4-FAE8958941E3}" type="pres">
      <dgm:prSet presAssocID="{0277DF68-E21F-48FA-B7AA-E2C1A0D3DD82}" presName="node" presStyleLbl="node1" presStyleIdx="10" presStyleCnt="12">
        <dgm:presLayoutVars>
          <dgm:bulletEnabled val="1"/>
        </dgm:presLayoutVars>
      </dgm:prSet>
      <dgm:spPr/>
      <dgm:t>
        <a:bodyPr/>
        <a:lstStyle/>
        <a:p>
          <a:endParaRPr lang="en-US"/>
        </a:p>
      </dgm:t>
    </dgm:pt>
    <dgm:pt modelId="{85ED07B5-7EBC-4111-8029-1204D582467D}" type="pres">
      <dgm:prSet presAssocID="{CC651FAE-0CD2-4860-B10F-1CD6FCBB3A75}" presName="sibTrans" presStyleLbl="sibTrans1D1" presStyleIdx="10" presStyleCnt="11"/>
      <dgm:spPr/>
      <dgm:t>
        <a:bodyPr/>
        <a:lstStyle/>
        <a:p>
          <a:endParaRPr lang="en-US"/>
        </a:p>
      </dgm:t>
    </dgm:pt>
    <dgm:pt modelId="{E3EC187C-7964-4AAF-8EA6-10DE633F9A4D}" type="pres">
      <dgm:prSet presAssocID="{CC651FAE-0CD2-4860-B10F-1CD6FCBB3A75}" presName="connectorText" presStyleLbl="sibTrans1D1" presStyleIdx="10" presStyleCnt="11"/>
      <dgm:spPr/>
      <dgm:t>
        <a:bodyPr/>
        <a:lstStyle/>
        <a:p>
          <a:endParaRPr lang="en-US"/>
        </a:p>
      </dgm:t>
    </dgm:pt>
    <dgm:pt modelId="{E68EB418-F1FB-4E5B-B752-62256272D593}" type="pres">
      <dgm:prSet presAssocID="{945D67EF-904C-42DE-B5D8-C3F190A455C7}" presName="node" presStyleLbl="node1" presStyleIdx="11" presStyleCnt="12">
        <dgm:presLayoutVars>
          <dgm:bulletEnabled val="1"/>
        </dgm:presLayoutVars>
      </dgm:prSet>
      <dgm:spPr/>
      <dgm:t>
        <a:bodyPr/>
        <a:lstStyle/>
        <a:p>
          <a:endParaRPr lang="en-US"/>
        </a:p>
      </dgm:t>
    </dgm:pt>
  </dgm:ptLst>
  <dgm:cxnLst>
    <dgm:cxn modelId="{CE51B1BC-F629-437C-86BD-B9519A1A0C35}" type="presOf" srcId="{F977E4E3-3419-4D0E-BA22-EF5309562CFA}" destId="{E52F8B17-6EC1-4264-B20D-BB0D0D254198}" srcOrd="1" destOrd="0" presId="urn:microsoft.com/office/officeart/2005/8/layout/bProcess3"/>
    <dgm:cxn modelId="{BAC1E461-8C0C-4BDC-9FD3-A6EF296771CE}" srcId="{0E532930-4698-4A93-9A58-1CB43D39D5DC}" destId="{9F61DD1B-1274-4B8E-B5F4-69E455409E0F}" srcOrd="5" destOrd="0" parTransId="{D4354A67-16E7-4C1C-93CF-9366A051796F}" sibTransId="{95DA6E2D-111A-47A9-9866-E00D31DFF3CE}"/>
    <dgm:cxn modelId="{3CE66267-D949-4EAD-8951-C1EAD31AF226}" type="presOf" srcId="{423DCAC6-1248-4AB9-8FE9-9358C1DD8659}" destId="{BB1ABD7F-C42D-4697-AB49-0B9EEBA8C9A1}" srcOrd="0" destOrd="0" presId="urn:microsoft.com/office/officeart/2005/8/layout/bProcess3"/>
    <dgm:cxn modelId="{69BE90EB-B470-437A-AD58-77BBD5D69EC7}" type="presOf" srcId="{96E54AA0-B616-4E5D-B839-08C5F984C225}" destId="{D8CD0E45-167A-4BB4-B5A8-984DD63BDDF8}" srcOrd="0" destOrd="0" presId="urn:microsoft.com/office/officeart/2005/8/layout/bProcess3"/>
    <dgm:cxn modelId="{2CE49444-7A7B-4F1B-9922-2B3149D23961}" type="presOf" srcId="{0E532930-4698-4A93-9A58-1CB43D39D5DC}" destId="{2D52AF17-3209-4468-8DB2-E806088CE4EF}" srcOrd="0" destOrd="0" presId="urn:microsoft.com/office/officeart/2005/8/layout/bProcess3"/>
    <dgm:cxn modelId="{7F326B27-8C03-47A4-9260-FD0C80ED05C7}" srcId="{0E532930-4698-4A93-9A58-1CB43D39D5DC}" destId="{09C7C556-70CA-45AB-807E-5D7147288BAB}" srcOrd="0" destOrd="0" parTransId="{2BADAADA-9376-420D-8BEA-E1E4D2878021}" sibTransId="{B51991FE-E214-43AD-B35C-A3DC2095EFF1}"/>
    <dgm:cxn modelId="{24217C46-428C-4D13-AE31-376DCF7B29F4}" srcId="{0E532930-4698-4A93-9A58-1CB43D39D5DC}" destId="{2CF3C16A-CEFB-4619-A45A-2C9E38FBF915}" srcOrd="3" destOrd="0" parTransId="{479996DC-E3FB-4C54-97EE-5A90DBE40E46}" sibTransId="{9F61D96D-9010-4A66-B2CE-5BA4B66EA2D6}"/>
    <dgm:cxn modelId="{1421A15D-24E0-4861-A596-3EA0FABDF4DF}" type="presOf" srcId="{4623760F-30CD-4F84-B154-0DDCFBD8924C}" destId="{FFA9D728-857C-4E7D-B357-EB884E9DEC26}" srcOrd="0" destOrd="0" presId="urn:microsoft.com/office/officeart/2005/8/layout/bProcess3"/>
    <dgm:cxn modelId="{050F54C0-75C8-4047-A14F-59BA758F148F}" type="presOf" srcId="{2CF3C16A-CEFB-4619-A45A-2C9E38FBF915}" destId="{0D189504-68CA-4C87-A9FA-BC63935D3BA2}" srcOrd="0" destOrd="0" presId="urn:microsoft.com/office/officeart/2005/8/layout/bProcess3"/>
    <dgm:cxn modelId="{EF689A57-D461-47FA-A48B-C48E6914CDEC}" srcId="{0E532930-4698-4A93-9A58-1CB43D39D5DC}" destId="{4623760F-30CD-4F84-B154-0DDCFBD8924C}" srcOrd="6" destOrd="0" parTransId="{0AC67B69-5F9E-4CAD-962C-07A7BAD4348E}" sibTransId="{A488ABC1-A93F-42F7-A249-1A70F26FBB15}"/>
    <dgm:cxn modelId="{F9F8555C-EED6-41AE-8261-6F8B81AB5725}" type="presOf" srcId="{36EAB3A0-4041-44CE-9A94-3256392E5DE2}" destId="{616CF795-B9F3-4544-9616-D75883F3D64A}" srcOrd="1" destOrd="0" presId="urn:microsoft.com/office/officeart/2005/8/layout/bProcess3"/>
    <dgm:cxn modelId="{25086F22-8B26-49A3-969A-D95BE3C688B5}" srcId="{0E532930-4698-4A93-9A58-1CB43D39D5DC}" destId="{43C6F928-8AAD-4309-9FB5-EF1F8AEE1AC4}" srcOrd="4" destOrd="0" parTransId="{76F33B57-0669-41BE-BAF2-8D5E7B4241A9}" sibTransId="{96E54AA0-B616-4E5D-B839-08C5F984C225}"/>
    <dgm:cxn modelId="{0BA374D3-FD85-47AF-9B92-285CCB19F45D}" type="presOf" srcId="{95DA6E2D-111A-47A9-9866-E00D31DFF3CE}" destId="{8B168E11-F3B3-4484-9972-02ACDA6A9FB3}" srcOrd="1" destOrd="0" presId="urn:microsoft.com/office/officeart/2005/8/layout/bProcess3"/>
    <dgm:cxn modelId="{604412CB-5EBB-4775-9C2D-0E98DC324136}" type="presOf" srcId="{42ABE60D-2F22-4EF4-8BE4-3C60DC8C988B}" destId="{F6C82733-8350-4A04-88E3-50C19E8669D1}" srcOrd="0" destOrd="0" presId="urn:microsoft.com/office/officeart/2005/8/layout/bProcess3"/>
    <dgm:cxn modelId="{2697D6EF-2332-4E06-AEC5-9DFDC4906150}" type="presOf" srcId="{CC651FAE-0CD2-4860-B10F-1CD6FCBB3A75}" destId="{85ED07B5-7EBC-4111-8029-1204D582467D}" srcOrd="0" destOrd="0" presId="urn:microsoft.com/office/officeart/2005/8/layout/bProcess3"/>
    <dgm:cxn modelId="{E5CC82F2-006B-4F41-95FD-EF9F35FFC682}" type="presOf" srcId="{95DA6E2D-111A-47A9-9866-E00D31DFF3CE}" destId="{17B06E5F-D0BB-48C4-81C0-7B0DA1219CE9}" srcOrd="0" destOrd="0" presId="urn:microsoft.com/office/officeart/2005/8/layout/bProcess3"/>
    <dgm:cxn modelId="{48433491-2C92-45E3-A1BB-77D7D9CCD911}" type="presOf" srcId="{945D67EF-904C-42DE-B5D8-C3F190A455C7}" destId="{E68EB418-F1FB-4E5B-B752-62256272D593}" srcOrd="0" destOrd="0" presId="urn:microsoft.com/office/officeart/2005/8/layout/bProcess3"/>
    <dgm:cxn modelId="{76516D3C-B99E-4F7B-93D7-F1821F6721AA}" type="presOf" srcId="{B51991FE-E214-43AD-B35C-A3DC2095EFF1}" destId="{BBC97222-9E49-4AC2-9A77-7C393D1341AA}" srcOrd="0" destOrd="0" presId="urn:microsoft.com/office/officeart/2005/8/layout/bProcess3"/>
    <dgm:cxn modelId="{5D47EF81-CC67-4830-B0CF-366E1263E610}" type="presOf" srcId="{36EAB3A0-4041-44CE-9A94-3256392E5DE2}" destId="{8033AD43-511B-45A8-AD85-394328A7974C}" srcOrd="0" destOrd="0" presId="urn:microsoft.com/office/officeart/2005/8/layout/bProcess3"/>
    <dgm:cxn modelId="{6261F71E-3F3B-4C74-BAF5-5DE11DB62FDE}" type="presOf" srcId="{137F48BA-C47A-475F-BA6B-1787E3C9D4F7}" destId="{E7679831-4F5F-4F5F-AABB-263739CE20F2}" srcOrd="0" destOrd="0" presId="urn:microsoft.com/office/officeart/2005/8/layout/bProcess3"/>
    <dgm:cxn modelId="{1649C3AE-48D4-4BEA-8540-D2C584DD669D}" srcId="{0E532930-4698-4A93-9A58-1CB43D39D5DC}" destId="{0277DF68-E21F-48FA-B7AA-E2C1A0D3DD82}" srcOrd="10" destOrd="0" parTransId="{0148322C-C2BC-4B5A-A407-ED073577017E}" sibTransId="{CC651FAE-0CD2-4860-B10F-1CD6FCBB3A75}"/>
    <dgm:cxn modelId="{3728B899-680B-4810-BF62-FE6D1CF4AC9E}" type="presOf" srcId="{1A2D113E-E5DB-49C4-913A-91B685F7603A}" destId="{63960DB7-2A49-4B52-B53E-9160C859EB5A}" srcOrd="1" destOrd="0" presId="urn:microsoft.com/office/officeart/2005/8/layout/bProcess3"/>
    <dgm:cxn modelId="{9DB87C56-0E8E-4147-BE6F-2FA721D0C318}" type="presOf" srcId="{CC651FAE-0CD2-4860-B10F-1CD6FCBB3A75}" destId="{E3EC187C-7964-4AAF-8EA6-10DE633F9A4D}" srcOrd="1" destOrd="0" presId="urn:microsoft.com/office/officeart/2005/8/layout/bProcess3"/>
    <dgm:cxn modelId="{D4802DF5-2D32-44F5-8D8D-9464560C13C2}" type="presOf" srcId="{BBDC54B6-4868-4CB6-BB53-7FE086783F2E}" destId="{64706145-E92E-4C39-A553-D0772A32D687}" srcOrd="0" destOrd="0" presId="urn:microsoft.com/office/officeart/2005/8/layout/bProcess3"/>
    <dgm:cxn modelId="{9F924DE5-628F-432E-A22A-143DE2332F24}" type="presOf" srcId="{B51991FE-E214-43AD-B35C-A3DC2095EFF1}" destId="{A739064D-EBB6-491D-99D0-E2A68F001603}" srcOrd="1" destOrd="0" presId="urn:microsoft.com/office/officeart/2005/8/layout/bProcess3"/>
    <dgm:cxn modelId="{B2B83B99-B4AB-4A33-BCF7-11792C4402B2}" srcId="{0E532930-4698-4A93-9A58-1CB43D39D5DC}" destId="{E056655D-0C18-48A4-A84E-4B2D04DB888B}" srcOrd="1" destOrd="0" parTransId="{651D7721-8177-4C03-90C9-2AF9CACF12EA}" sibTransId="{F977E4E3-3419-4D0E-BA22-EF5309562CFA}"/>
    <dgm:cxn modelId="{A79601D5-400B-4497-87E4-9927C9D6088C}" srcId="{0E532930-4698-4A93-9A58-1CB43D39D5DC}" destId="{945D67EF-904C-42DE-B5D8-C3F190A455C7}" srcOrd="11" destOrd="0" parTransId="{E4029983-85D3-41B1-9C1D-C9B03D71049E}" sibTransId="{F7FCD157-9601-44B3-97FA-094F61C8E684}"/>
    <dgm:cxn modelId="{119906A1-71F7-4E2A-AD59-906CA45FBB10}" type="presOf" srcId="{9F61D96D-9010-4A66-B2CE-5BA4B66EA2D6}" destId="{85516285-F299-459D-8F56-04AF8435867B}" srcOrd="0" destOrd="0" presId="urn:microsoft.com/office/officeart/2005/8/layout/bProcess3"/>
    <dgm:cxn modelId="{B77BC102-7EB5-463C-9CDD-DAE6C4E9E814}" srcId="{0E532930-4698-4A93-9A58-1CB43D39D5DC}" destId="{6514F6AC-AE2C-4248-A37C-ED783A977087}" srcOrd="8" destOrd="0" parTransId="{6CD37532-0E65-46EF-9951-68661E1D1B4F}" sibTransId="{DAB8ACB1-EE8A-4E03-B60F-2D0D3750C602}"/>
    <dgm:cxn modelId="{F94FB4E3-A962-4DF6-B989-9DD2E23A4FD2}" type="presOf" srcId="{1A2D113E-E5DB-49C4-913A-91B685F7603A}" destId="{3345D8F5-A6E9-43D0-9B39-6F1DAB20DC8C}" srcOrd="0" destOrd="0" presId="urn:microsoft.com/office/officeart/2005/8/layout/bProcess3"/>
    <dgm:cxn modelId="{45A8F479-3C7C-4187-95F7-35D8FA9BE173}" type="presOf" srcId="{F977E4E3-3419-4D0E-BA22-EF5309562CFA}" destId="{C5A1BF8D-39C9-41A5-8066-BFFD0C3F2557}" srcOrd="0" destOrd="0" presId="urn:microsoft.com/office/officeart/2005/8/layout/bProcess3"/>
    <dgm:cxn modelId="{BB9A852F-CE61-432F-8389-678A5E4EFA09}" srcId="{0E532930-4698-4A93-9A58-1CB43D39D5DC}" destId="{423DCAC6-1248-4AB9-8FE9-9358C1DD8659}" srcOrd="2" destOrd="0" parTransId="{BDE5BDFF-1087-4CBF-ABAC-C4ED8510D1B1}" sibTransId="{42ABE60D-2F22-4EF4-8BE4-3C60DC8C988B}"/>
    <dgm:cxn modelId="{D24D05ED-7B57-4B50-BD8A-72BF23EB0340}" type="presOf" srcId="{E056655D-0C18-48A4-A84E-4B2D04DB888B}" destId="{79E3D0B5-F9CA-476D-B481-4CA359BAC31D}" srcOrd="0" destOrd="0" presId="urn:microsoft.com/office/officeart/2005/8/layout/bProcess3"/>
    <dgm:cxn modelId="{39AFB131-A71D-4085-B70B-0E8D998E0C68}" type="presOf" srcId="{DAB8ACB1-EE8A-4E03-B60F-2D0D3750C602}" destId="{800C7D04-2FBC-4E55-99E3-CDEDB6D42642}" srcOrd="0" destOrd="0" presId="urn:microsoft.com/office/officeart/2005/8/layout/bProcess3"/>
    <dgm:cxn modelId="{2821DAA8-C0E1-4C96-8270-2450F7217AA9}" type="presOf" srcId="{09C7C556-70CA-45AB-807E-5D7147288BAB}" destId="{E17924FA-CED2-49B4-B309-6F0FAAE264B7}" srcOrd="0" destOrd="0" presId="urn:microsoft.com/office/officeart/2005/8/layout/bProcess3"/>
    <dgm:cxn modelId="{E547E860-277A-4B4E-B7CA-967CA44C860C}" type="presOf" srcId="{A488ABC1-A93F-42F7-A249-1A70F26FBB15}" destId="{A260985C-8FC3-40DA-B475-34FB34DB3CDB}" srcOrd="1" destOrd="0" presId="urn:microsoft.com/office/officeart/2005/8/layout/bProcess3"/>
    <dgm:cxn modelId="{8323310B-8032-420A-B5D3-87BF6F90E3B8}" type="presOf" srcId="{42ABE60D-2F22-4EF4-8BE4-3C60DC8C988B}" destId="{3620F0F2-531D-46F4-8C85-A6E99A5065F1}" srcOrd="1" destOrd="0" presId="urn:microsoft.com/office/officeart/2005/8/layout/bProcess3"/>
    <dgm:cxn modelId="{A22532D0-30FF-4287-B5A3-E45985D25511}" type="presOf" srcId="{43C6F928-8AAD-4309-9FB5-EF1F8AEE1AC4}" destId="{CBA145DF-1CAF-473D-963F-F2C457682EF9}" srcOrd="0" destOrd="0" presId="urn:microsoft.com/office/officeart/2005/8/layout/bProcess3"/>
    <dgm:cxn modelId="{1BE59887-1F4D-4D7B-A427-6CCBA57E5B55}" type="presOf" srcId="{9F61DD1B-1274-4B8E-B5F4-69E455409E0F}" destId="{4D6A5C71-63C4-4F05-8248-D90F0014571C}" srcOrd="0" destOrd="0" presId="urn:microsoft.com/office/officeart/2005/8/layout/bProcess3"/>
    <dgm:cxn modelId="{21D3351C-FA1D-4CAD-960A-0B7F8A5C96CB}" type="presOf" srcId="{0277DF68-E21F-48FA-B7AA-E2C1A0D3DD82}" destId="{B697739C-4313-4E86-B5C4-FAE8958941E3}" srcOrd="0" destOrd="0" presId="urn:microsoft.com/office/officeart/2005/8/layout/bProcess3"/>
    <dgm:cxn modelId="{5C7343CA-2139-45A5-9960-8D039C60D5A3}" type="presOf" srcId="{96E54AA0-B616-4E5D-B839-08C5F984C225}" destId="{CB1CAFC0-1ABB-4A81-B44F-E97EBFF93EBE}" srcOrd="1" destOrd="0" presId="urn:microsoft.com/office/officeart/2005/8/layout/bProcess3"/>
    <dgm:cxn modelId="{F5F70A09-55B2-4436-8605-A6BE29ADE1C9}" srcId="{0E532930-4698-4A93-9A58-1CB43D39D5DC}" destId="{137F48BA-C47A-475F-BA6B-1787E3C9D4F7}" srcOrd="9" destOrd="0" parTransId="{0FD7AA41-6609-4413-8168-72127F41B71F}" sibTransId="{1A2D113E-E5DB-49C4-913A-91B685F7603A}"/>
    <dgm:cxn modelId="{4DC9608A-EAEB-47CA-BAEA-B926553F489B}" srcId="{0E532930-4698-4A93-9A58-1CB43D39D5DC}" destId="{BBDC54B6-4868-4CB6-BB53-7FE086783F2E}" srcOrd="7" destOrd="0" parTransId="{FDA4A704-DA42-4D68-81CF-9A3D95D5C532}" sibTransId="{36EAB3A0-4041-44CE-9A94-3256392E5DE2}"/>
    <dgm:cxn modelId="{954F2C86-44CB-482B-BA0D-5D0682B419EF}" type="presOf" srcId="{A488ABC1-A93F-42F7-A249-1A70F26FBB15}" destId="{4E65D5ED-F41B-4734-B037-2A5AD73C53D1}" srcOrd="0" destOrd="0" presId="urn:microsoft.com/office/officeart/2005/8/layout/bProcess3"/>
    <dgm:cxn modelId="{460CE40A-D9AB-4BE2-939B-68FDA450FCCA}" type="presOf" srcId="{6514F6AC-AE2C-4248-A37C-ED783A977087}" destId="{EC1942A6-DAC0-4952-8786-0C73DC86B072}" srcOrd="0" destOrd="0" presId="urn:microsoft.com/office/officeart/2005/8/layout/bProcess3"/>
    <dgm:cxn modelId="{FDD6A04D-6496-4533-98C6-611FAB9A0092}" type="presOf" srcId="{DAB8ACB1-EE8A-4E03-B60F-2D0D3750C602}" destId="{8664AB81-9C53-4EB8-86BC-3F74A54FDAA1}" srcOrd="1" destOrd="0" presId="urn:microsoft.com/office/officeart/2005/8/layout/bProcess3"/>
    <dgm:cxn modelId="{6D561667-D53C-456D-8233-259F89A9E942}" type="presOf" srcId="{9F61D96D-9010-4A66-B2CE-5BA4B66EA2D6}" destId="{A91EC386-FD7F-4E0C-98FB-435147F8DBA5}" srcOrd="1" destOrd="0" presId="urn:microsoft.com/office/officeart/2005/8/layout/bProcess3"/>
    <dgm:cxn modelId="{45C09988-D59A-4372-843C-7D5EC93C251B}" type="presParOf" srcId="{2D52AF17-3209-4468-8DB2-E806088CE4EF}" destId="{E17924FA-CED2-49B4-B309-6F0FAAE264B7}" srcOrd="0" destOrd="0" presId="urn:microsoft.com/office/officeart/2005/8/layout/bProcess3"/>
    <dgm:cxn modelId="{3086D66C-E7F5-401A-AD9F-FD1259CF109A}" type="presParOf" srcId="{2D52AF17-3209-4468-8DB2-E806088CE4EF}" destId="{BBC97222-9E49-4AC2-9A77-7C393D1341AA}" srcOrd="1" destOrd="0" presId="urn:microsoft.com/office/officeart/2005/8/layout/bProcess3"/>
    <dgm:cxn modelId="{E36FDA23-83CA-4977-9AAF-D9BC9777505A}" type="presParOf" srcId="{BBC97222-9E49-4AC2-9A77-7C393D1341AA}" destId="{A739064D-EBB6-491D-99D0-E2A68F001603}" srcOrd="0" destOrd="0" presId="urn:microsoft.com/office/officeart/2005/8/layout/bProcess3"/>
    <dgm:cxn modelId="{7EDFC5C4-70DF-4BEC-9D11-3E4EC5091D38}" type="presParOf" srcId="{2D52AF17-3209-4468-8DB2-E806088CE4EF}" destId="{79E3D0B5-F9CA-476D-B481-4CA359BAC31D}" srcOrd="2" destOrd="0" presId="urn:microsoft.com/office/officeart/2005/8/layout/bProcess3"/>
    <dgm:cxn modelId="{6B779F28-034E-44E8-922A-57CC56F01D08}" type="presParOf" srcId="{2D52AF17-3209-4468-8DB2-E806088CE4EF}" destId="{C5A1BF8D-39C9-41A5-8066-BFFD0C3F2557}" srcOrd="3" destOrd="0" presId="urn:microsoft.com/office/officeart/2005/8/layout/bProcess3"/>
    <dgm:cxn modelId="{E35BDCD8-CB36-4663-B971-D331CAF323B0}" type="presParOf" srcId="{C5A1BF8D-39C9-41A5-8066-BFFD0C3F2557}" destId="{E52F8B17-6EC1-4264-B20D-BB0D0D254198}" srcOrd="0" destOrd="0" presId="urn:microsoft.com/office/officeart/2005/8/layout/bProcess3"/>
    <dgm:cxn modelId="{2BEF8AF6-5E22-4757-98AA-0302DDD351C3}" type="presParOf" srcId="{2D52AF17-3209-4468-8DB2-E806088CE4EF}" destId="{BB1ABD7F-C42D-4697-AB49-0B9EEBA8C9A1}" srcOrd="4" destOrd="0" presId="urn:microsoft.com/office/officeart/2005/8/layout/bProcess3"/>
    <dgm:cxn modelId="{0317B759-C233-412B-8F40-BCCF44999D5F}" type="presParOf" srcId="{2D52AF17-3209-4468-8DB2-E806088CE4EF}" destId="{F6C82733-8350-4A04-88E3-50C19E8669D1}" srcOrd="5" destOrd="0" presId="urn:microsoft.com/office/officeart/2005/8/layout/bProcess3"/>
    <dgm:cxn modelId="{C007BAAF-8730-464E-B7A8-E2D03FBB22BC}" type="presParOf" srcId="{F6C82733-8350-4A04-88E3-50C19E8669D1}" destId="{3620F0F2-531D-46F4-8C85-A6E99A5065F1}" srcOrd="0" destOrd="0" presId="urn:microsoft.com/office/officeart/2005/8/layout/bProcess3"/>
    <dgm:cxn modelId="{20FC6DF2-0BC1-4E5E-9296-88F014FA555B}" type="presParOf" srcId="{2D52AF17-3209-4468-8DB2-E806088CE4EF}" destId="{0D189504-68CA-4C87-A9FA-BC63935D3BA2}" srcOrd="6" destOrd="0" presId="urn:microsoft.com/office/officeart/2005/8/layout/bProcess3"/>
    <dgm:cxn modelId="{A1AB40F1-B0A4-4147-83C0-616ED32BDA2F}" type="presParOf" srcId="{2D52AF17-3209-4468-8DB2-E806088CE4EF}" destId="{85516285-F299-459D-8F56-04AF8435867B}" srcOrd="7" destOrd="0" presId="urn:microsoft.com/office/officeart/2005/8/layout/bProcess3"/>
    <dgm:cxn modelId="{F2EA4128-2E79-45DF-9ECD-472D60BFEF88}" type="presParOf" srcId="{85516285-F299-459D-8F56-04AF8435867B}" destId="{A91EC386-FD7F-4E0C-98FB-435147F8DBA5}" srcOrd="0" destOrd="0" presId="urn:microsoft.com/office/officeart/2005/8/layout/bProcess3"/>
    <dgm:cxn modelId="{13E6E15B-B48C-476E-86A3-391413DB7D54}" type="presParOf" srcId="{2D52AF17-3209-4468-8DB2-E806088CE4EF}" destId="{CBA145DF-1CAF-473D-963F-F2C457682EF9}" srcOrd="8" destOrd="0" presId="urn:microsoft.com/office/officeart/2005/8/layout/bProcess3"/>
    <dgm:cxn modelId="{8C5E9021-5DF4-4DE4-9ADB-0F60C388AB9D}" type="presParOf" srcId="{2D52AF17-3209-4468-8DB2-E806088CE4EF}" destId="{D8CD0E45-167A-4BB4-B5A8-984DD63BDDF8}" srcOrd="9" destOrd="0" presId="urn:microsoft.com/office/officeart/2005/8/layout/bProcess3"/>
    <dgm:cxn modelId="{2292EA0D-17CB-4096-8FFC-7C7C5DDD3A32}" type="presParOf" srcId="{D8CD0E45-167A-4BB4-B5A8-984DD63BDDF8}" destId="{CB1CAFC0-1ABB-4A81-B44F-E97EBFF93EBE}" srcOrd="0" destOrd="0" presId="urn:microsoft.com/office/officeart/2005/8/layout/bProcess3"/>
    <dgm:cxn modelId="{3EC06C40-4700-4C4B-9AE7-7D3108C6B010}" type="presParOf" srcId="{2D52AF17-3209-4468-8DB2-E806088CE4EF}" destId="{4D6A5C71-63C4-4F05-8248-D90F0014571C}" srcOrd="10" destOrd="0" presId="urn:microsoft.com/office/officeart/2005/8/layout/bProcess3"/>
    <dgm:cxn modelId="{1F87C7D5-B912-41D0-ADC6-AA59026921DF}" type="presParOf" srcId="{2D52AF17-3209-4468-8DB2-E806088CE4EF}" destId="{17B06E5F-D0BB-48C4-81C0-7B0DA1219CE9}" srcOrd="11" destOrd="0" presId="urn:microsoft.com/office/officeart/2005/8/layout/bProcess3"/>
    <dgm:cxn modelId="{F86B7046-6BE6-4830-9663-72228CDABF5F}" type="presParOf" srcId="{17B06E5F-D0BB-48C4-81C0-7B0DA1219CE9}" destId="{8B168E11-F3B3-4484-9972-02ACDA6A9FB3}" srcOrd="0" destOrd="0" presId="urn:microsoft.com/office/officeart/2005/8/layout/bProcess3"/>
    <dgm:cxn modelId="{35E7A2D5-110C-4490-9402-67F41BEE861B}" type="presParOf" srcId="{2D52AF17-3209-4468-8DB2-E806088CE4EF}" destId="{FFA9D728-857C-4E7D-B357-EB884E9DEC26}" srcOrd="12" destOrd="0" presId="urn:microsoft.com/office/officeart/2005/8/layout/bProcess3"/>
    <dgm:cxn modelId="{950CFCD8-D5B1-4BB3-AC2D-627AD8EC6FE7}" type="presParOf" srcId="{2D52AF17-3209-4468-8DB2-E806088CE4EF}" destId="{4E65D5ED-F41B-4734-B037-2A5AD73C53D1}" srcOrd="13" destOrd="0" presId="urn:microsoft.com/office/officeart/2005/8/layout/bProcess3"/>
    <dgm:cxn modelId="{338568A3-0537-44D0-9C2D-0260BEE38FC6}" type="presParOf" srcId="{4E65D5ED-F41B-4734-B037-2A5AD73C53D1}" destId="{A260985C-8FC3-40DA-B475-34FB34DB3CDB}" srcOrd="0" destOrd="0" presId="urn:microsoft.com/office/officeart/2005/8/layout/bProcess3"/>
    <dgm:cxn modelId="{8BC7ED35-2BEB-4A06-9DAB-8FB87992A962}" type="presParOf" srcId="{2D52AF17-3209-4468-8DB2-E806088CE4EF}" destId="{64706145-E92E-4C39-A553-D0772A32D687}" srcOrd="14" destOrd="0" presId="urn:microsoft.com/office/officeart/2005/8/layout/bProcess3"/>
    <dgm:cxn modelId="{B870776E-1958-4625-9993-474377101EE5}" type="presParOf" srcId="{2D52AF17-3209-4468-8DB2-E806088CE4EF}" destId="{8033AD43-511B-45A8-AD85-394328A7974C}" srcOrd="15" destOrd="0" presId="urn:microsoft.com/office/officeart/2005/8/layout/bProcess3"/>
    <dgm:cxn modelId="{7B28C446-B537-4D0B-9010-4F1E43CD8E0E}" type="presParOf" srcId="{8033AD43-511B-45A8-AD85-394328A7974C}" destId="{616CF795-B9F3-4544-9616-D75883F3D64A}" srcOrd="0" destOrd="0" presId="urn:microsoft.com/office/officeart/2005/8/layout/bProcess3"/>
    <dgm:cxn modelId="{3C1319CA-130B-4614-9426-E006D3873286}" type="presParOf" srcId="{2D52AF17-3209-4468-8DB2-E806088CE4EF}" destId="{EC1942A6-DAC0-4952-8786-0C73DC86B072}" srcOrd="16" destOrd="0" presId="urn:microsoft.com/office/officeart/2005/8/layout/bProcess3"/>
    <dgm:cxn modelId="{C08DEF24-4928-41F2-AF8E-42188B116E97}" type="presParOf" srcId="{2D52AF17-3209-4468-8DB2-E806088CE4EF}" destId="{800C7D04-2FBC-4E55-99E3-CDEDB6D42642}" srcOrd="17" destOrd="0" presId="urn:microsoft.com/office/officeart/2005/8/layout/bProcess3"/>
    <dgm:cxn modelId="{35650009-25CA-49FD-958B-C161A6287F62}" type="presParOf" srcId="{800C7D04-2FBC-4E55-99E3-CDEDB6D42642}" destId="{8664AB81-9C53-4EB8-86BC-3F74A54FDAA1}" srcOrd="0" destOrd="0" presId="urn:microsoft.com/office/officeart/2005/8/layout/bProcess3"/>
    <dgm:cxn modelId="{9C955B1D-692B-47E7-AF92-3B41CF965A7E}" type="presParOf" srcId="{2D52AF17-3209-4468-8DB2-E806088CE4EF}" destId="{E7679831-4F5F-4F5F-AABB-263739CE20F2}" srcOrd="18" destOrd="0" presId="urn:microsoft.com/office/officeart/2005/8/layout/bProcess3"/>
    <dgm:cxn modelId="{103B9D46-580D-4E33-A1C5-F63DB091A610}" type="presParOf" srcId="{2D52AF17-3209-4468-8DB2-E806088CE4EF}" destId="{3345D8F5-A6E9-43D0-9B39-6F1DAB20DC8C}" srcOrd="19" destOrd="0" presId="urn:microsoft.com/office/officeart/2005/8/layout/bProcess3"/>
    <dgm:cxn modelId="{BFB20CD5-AC76-4CC4-8C36-E060CEF9250E}" type="presParOf" srcId="{3345D8F5-A6E9-43D0-9B39-6F1DAB20DC8C}" destId="{63960DB7-2A49-4B52-B53E-9160C859EB5A}" srcOrd="0" destOrd="0" presId="urn:microsoft.com/office/officeart/2005/8/layout/bProcess3"/>
    <dgm:cxn modelId="{6E9E2740-8AC0-4397-99D7-7C7556230C43}" type="presParOf" srcId="{2D52AF17-3209-4468-8DB2-E806088CE4EF}" destId="{B697739C-4313-4E86-B5C4-FAE8958941E3}" srcOrd="20" destOrd="0" presId="urn:microsoft.com/office/officeart/2005/8/layout/bProcess3"/>
    <dgm:cxn modelId="{528F9724-E13E-486C-9980-39A98C4BDD60}" type="presParOf" srcId="{2D52AF17-3209-4468-8DB2-E806088CE4EF}" destId="{85ED07B5-7EBC-4111-8029-1204D582467D}" srcOrd="21" destOrd="0" presId="urn:microsoft.com/office/officeart/2005/8/layout/bProcess3"/>
    <dgm:cxn modelId="{0FED9566-399D-47AF-958F-5CD49E80E809}" type="presParOf" srcId="{85ED07B5-7EBC-4111-8029-1204D582467D}" destId="{E3EC187C-7964-4AAF-8EA6-10DE633F9A4D}" srcOrd="0" destOrd="0" presId="urn:microsoft.com/office/officeart/2005/8/layout/bProcess3"/>
    <dgm:cxn modelId="{083C631F-57A9-421F-9A1D-AC9D175808FF}" type="presParOf" srcId="{2D52AF17-3209-4468-8DB2-E806088CE4EF}" destId="{E68EB418-F1FB-4E5B-B752-62256272D593}" srcOrd="22"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26C957A-9F72-433C-BDED-3206C203F1B8}" type="doc">
      <dgm:prSet loTypeId="urn:microsoft.com/office/officeart/2008/layout/VerticalCurvedList" loCatId="list" qsTypeId="urn:microsoft.com/office/officeart/2005/8/quickstyle/simple1" qsCatId="simple" csTypeId="urn:microsoft.com/office/officeart/2005/8/colors/accent1_2" csCatId="accent1" phldr="1"/>
      <dgm:spPr/>
    </dgm:pt>
    <dgm:pt modelId="{F55D76D8-C75C-4DFC-AB90-31BAC30EFD24}">
      <dgm:prSet phldrT="[Text]"/>
      <dgm:spPr>
        <a:solidFill>
          <a:srgbClr val="00B0F0"/>
        </a:solidFill>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r>
            <a:rPr lang="ar-SA">
              <a:latin typeface="Alexandria" pitchFamily="2" charset="-78"/>
              <a:cs typeface="Alexandria" pitchFamily="2" charset="-78"/>
            </a:rPr>
            <a:t> إدراك الإشكاليات الأخلاقية المحتملة. </a:t>
          </a:r>
          <a:endParaRPr lang="en-US" dirty="0">
            <a:latin typeface="Alexandria" pitchFamily="2" charset="-78"/>
            <a:cs typeface="Alexandria" pitchFamily="2" charset="-78"/>
          </a:endParaRPr>
        </a:p>
      </dgm:t>
    </dgm:pt>
    <dgm:pt modelId="{740692D8-5741-47E0-981B-5CB38B1D3FE4}" type="parTrans" cxnId="{5DE31540-6346-4B51-92B5-1547B0B15A18}">
      <dgm:prSet/>
      <dgm:spPr/>
      <dgm:t>
        <a:bodyPr/>
        <a:lstStyle/>
        <a:p>
          <a:endParaRPr lang="en-US">
            <a:latin typeface="Alexandria" pitchFamily="2" charset="-78"/>
            <a:cs typeface="Alexandria" pitchFamily="2" charset="-78"/>
          </a:endParaRPr>
        </a:p>
      </dgm:t>
    </dgm:pt>
    <dgm:pt modelId="{F9ADE030-0634-42EB-B337-4147A9A1A36B}" type="sibTrans" cxnId="{5DE31540-6346-4B51-92B5-1547B0B15A18}">
      <dgm:prSet/>
      <dgm:spPr>
        <a:ln>
          <a:solidFill>
            <a:srgbClr val="00B0F0"/>
          </a:solidFill>
          <a:extLst>
            <a:ext uri="{C807C97D-BFC1-408E-A445-0C87EB9F89A2}">
              <ask:lineSketchStyleProps xmlns:ask="http://schemas.microsoft.com/office/drawing/2018/sketchyshapes" xmlns="">
                <ask:type>
                  <ask:lineSketchCurved/>
                </ask:type>
              </ask:lineSketchStyleProps>
            </a:ext>
          </a:extLst>
        </a:ln>
      </dgm:spPr>
      <dgm:t>
        <a:bodyPr/>
        <a:lstStyle/>
        <a:p>
          <a:endParaRPr lang="en-US">
            <a:latin typeface="Alexandria" pitchFamily="2" charset="-78"/>
            <a:cs typeface="Alexandria" pitchFamily="2" charset="-78"/>
          </a:endParaRPr>
        </a:p>
      </dgm:t>
    </dgm:pt>
    <dgm:pt modelId="{19BACC73-658E-485A-8728-DA073D0477B0}">
      <dgm:prSet/>
      <dgm:spPr>
        <a:solidFill>
          <a:srgbClr val="00B0F0"/>
        </a:solidFill>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r>
            <a:rPr lang="ar-SA">
              <a:latin typeface="Alexandria" pitchFamily="2" charset="-78"/>
              <a:cs typeface="Alexandria" pitchFamily="2" charset="-78"/>
            </a:rPr>
            <a:t>جمع المعلومات والتأكد من الحقائق. </a:t>
          </a:r>
          <a:endParaRPr lang="en-US">
            <a:latin typeface="Alexandria" pitchFamily="2" charset="-78"/>
            <a:cs typeface="Alexandria" pitchFamily="2" charset="-78"/>
          </a:endParaRPr>
        </a:p>
      </dgm:t>
    </dgm:pt>
    <dgm:pt modelId="{1C6A674B-3C63-4C3B-A236-2FEF48D03F9B}" type="parTrans" cxnId="{5503F7C1-E6C6-4778-A1DA-4BA8BB43A3AB}">
      <dgm:prSet/>
      <dgm:spPr/>
      <dgm:t>
        <a:bodyPr/>
        <a:lstStyle/>
        <a:p>
          <a:endParaRPr lang="en-US">
            <a:latin typeface="Alexandria" pitchFamily="2" charset="-78"/>
            <a:cs typeface="Alexandria" pitchFamily="2" charset="-78"/>
          </a:endParaRPr>
        </a:p>
      </dgm:t>
    </dgm:pt>
    <dgm:pt modelId="{FE8AA47E-CE08-44A6-8C6B-07FF0349AEFF}" type="sibTrans" cxnId="{5503F7C1-E6C6-4778-A1DA-4BA8BB43A3AB}">
      <dgm:prSet/>
      <dgm:spPr/>
      <dgm:t>
        <a:bodyPr/>
        <a:lstStyle/>
        <a:p>
          <a:endParaRPr lang="en-US">
            <a:latin typeface="Alexandria" pitchFamily="2" charset="-78"/>
            <a:cs typeface="Alexandria" pitchFamily="2" charset="-78"/>
          </a:endParaRPr>
        </a:p>
      </dgm:t>
    </dgm:pt>
    <dgm:pt modelId="{A29D576D-B5B9-44A7-8BF8-A6451A53B06A}">
      <dgm:prSet/>
      <dgm:spPr>
        <a:solidFill>
          <a:srgbClr val="00B0F0"/>
        </a:solidFill>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r>
            <a:rPr lang="ar-SA">
              <a:latin typeface="Alexandria" pitchFamily="2" charset="-78"/>
              <a:cs typeface="Alexandria" pitchFamily="2" charset="-78"/>
            </a:rPr>
            <a:t>تشخيص الخيارات المتاحة. </a:t>
          </a:r>
          <a:endParaRPr lang="en-US">
            <a:latin typeface="Alexandria" pitchFamily="2" charset="-78"/>
            <a:cs typeface="Alexandria" pitchFamily="2" charset="-78"/>
          </a:endParaRPr>
        </a:p>
      </dgm:t>
    </dgm:pt>
    <dgm:pt modelId="{8C260E21-D140-4D75-8622-E17E21370786}" type="parTrans" cxnId="{6408D5CF-AA7B-43AA-8CB7-C2320113F54D}">
      <dgm:prSet/>
      <dgm:spPr/>
      <dgm:t>
        <a:bodyPr/>
        <a:lstStyle/>
        <a:p>
          <a:endParaRPr lang="en-US">
            <a:latin typeface="Alexandria" pitchFamily="2" charset="-78"/>
            <a:cs typeface="Alexandria" pitchFamily="2" charset="-78"/>
          </a:endParaRPr>
        </a:p>
      </dgm:t>
    </dgm:pt>
    <dgm:pt modelId="{24A907C4-E1F7-4456-8F31-A5A7FBF4748B}" type="sibTrans" cxnId="{6408D5CF-AA7B-43AA-8CB7-C2320113F54D}">
      <dgm:prSet/>
      <dgm:spPr/>
      <dgm:t>
        <a:bodyPr/>
        <a:lstStyle/>
        <a:p>
          <a:endParaRPr lang="en-US">
            <a:latin typeface="Alexandria" pitchFamily="2" charset="-78"/>
            <a:cs typeface="Alexandria" pitchFamily="2" charset="-78"/>
          </a:endParaRPr>
        </a:p>
      </dgm:t>
    </dgm:pt>
    <dgm:pt modelId="{3238D850-27FA-43F8-B35C-557233C18AFF}">
      <dgm:prSet/>
      <dgm:spPr>
        <a:solidFill>
          <a:srgbClr val="00B0F0"/>
        </a:solidFill>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r>
            <a:rPr lang="ar-SA">
              <a:latin typeface="Alexandria" pitchFamily="2" charset="-78"/>
              <a:cs typeface="Alexandria" pitchFamily="2" charset="-78"/>
            </a:rPr>
            <a:t>فحص كل خيار من ناحية الشرعية والصواب والدقة والفوائد المرجوة. </a:t>
          </a:r>
          <a:endParaRPr lang="en-US">
            <a:latin typeface="Alexandria" pitchFamily="2" charset="-78"/>
            <a:cs typeface="Alexandria" pitchFamily="2" charset="-78"/>
          </a:endParaRPr>
        </a:p>
      </dgm:t>
    </dgm:pt>
    <dgm:pt modelId="{98EF3737-FE86-4F8B-BCF5-A09BDD8DDB73}" type="parTrans" cxnId="{00DA01CB-432E-41D2-A88E-A56DB47A2EAA}">
      <dgm:prSet/>
      <dgm:spPr/>
      <dgm:t>
        <a:bodyPr/>
        <a:lstStyle/>
        <a:p>
          <a:endParaRPr lang="en-US">
            <a:latin typeface="Alexandria" pitchFamily="2" charset="-78"/>
            <a:cs typeface="Alexandria" pitchFamily="2" charset="-78"/>
          </a:endParaRPr>
        </a:p>
      </dgm:t>
    </dgm:pt>
    <dgm:pt modelId="{E8626BB5-D622-44A4-AF36-A3A6FB75BEFF}" type="sibTrans" cxnId="{00DA01CB-432E-41D2-A88E-A56DB47A2EAA}">
      <dgm:prSet/>
      <dgm:spPr/>
      <dgm:t>
        <a:bodyPr/>
        <a:lstStyle/>
        <a:p>
          <a:endParaRPr lang="en-US">
            <a:latin typeface="Alexandria" pitchFamily="2" charset="-78"/>
            <a:cs typeface="Alexandria" pitchFamily="2" charset="-78"/>
          </a:endParaRPr>
        </a:p>
      </dgm:t>
    </dgm:pt>
    <dgm:pt modelId="{05991DBE-E133-4E65-8286-AE6FC56D406B}">
      <dgm:prSet/>
      <dgm:spPr>
        <a:solidFill>
          <a:srgbClr val="00B0F0"/>
        </a:solidFill>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r>
            <a:rPr lang="ar-SA">
              <a:latin typeface="Alexandria" pitchFamily="2" charset="-78"/>
              <a:cs typeface="Alexandria" pitchFamily="2" charset="-78"/>
            </a:rPr>
            <a:t>اتخاذ قرار بشأن أحد الخيارات.</a:t>
          </a:r>
          <a:endParaRPr lang="en-US">
            <a:latin typeface="Alexandria" pitchFamily="2" charset="-78"/>
            <a:cs typeface="Alexandria" pitchFamily="2" charset="-78"/>
          </a:endParaRPr>
        </a:p>
      </dgm:t>
    </dgm:pt>
    <dgm:pt modelId="{DCF2CE81-FABE-415E-B03E-1A2208E097CD}" type="parTrans" cxnId="{E0058FEB-B18A-446A-A16D-3D14DE2BAA46}">
      <dgm:prSet/>
      <dgm:spPr/>
      <dgm:t>
        <a:bodyPr/>
        <a:lstStyle/>
        <a:p>
          <a:endParaRPr lang="en-US">
            <a:latin typeface="Alexandria" pitchFamily="2" charset="-78"/>
            <a:cs typeface="Alexandria" pitchFamily="2" charset="-78"/>
          </a:endParaRPr>
        </a:p>
      </dgm:t>
    </dgm:pt>
    <dgm:pt modelId="{7A961CBA-EB1A-4197-B411-31A086203A76}" type="sibTrans" cxnId="{E0058FEB-B18A-446A-A16D-3D14DE2BAA46}">
      <dgm:prSet/>
      <dgm:spPr/>
      <dgm:t>
        <a:bodyPr/>
        <a:lstStyle/>
        <a:p>
          <a:endParaRPr lang="en-US">
            <a:latin typeface="Alexandria" pitchFamily="2" charset="-78"/>
            <a:cs typeface="Alexandria" pitchFamily="2" charset="-78"/>
          </a:endParaRPr>
        </a:p>
      </dgm:t>
    </dgm:pt>
    <dgm:pt modelId="{8F70F9C6-0F6C-46DE-B9E2-A43D1CD3AEA5}">
      <dgm:prSet/>
      <dgm:spPr>
        <a:solidFill>
          <a:srgbClr val="00B0F0"/>
        </a:solidFill>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r>
            <a:rPr lang="ar-SA">
              <a:latin typeface="Alexandria" pitchFamily="2" charset="-78"/>
              <a:cs typeface="Alexandria" pitchFamily="2" charset="-78"/>
            </a:rPr>
            <a:t>إعادة التدقيق في القرار من خلال السؤال التالي: كيف سيكون موقفي إذا عرفت عائلتي بقراري هذا ؟ </a:t>
          </a:r>
          <a:endParaRPr lang="en-US">
            <a:latin typeface="Alexandria" pitchFamily="2" charset="-78"/>
            <a:cs typeface="Alexandria" pitchFamily="2" charset="-78"/>
          </a:endParaRPr>
        </a:p>
      </dgm:t>
    </dgm:pt>
    <dgm:pt modelId="{7750ED2A-E423-48F9-B991-87EA218FE93C}" type="parTrans" cxnId="{75658B88-CF21-4464-83A6-D92DF3863905}">
      <dgm:prSet/>
      <dgm:spPr/>
      <dgm:t>
        <a:bodyPr/>
        <a:lstStyle/>
        <a:p>
          <a:endParaRPr lang="en-US">
            <a:latin typeface="Alexandria" pitchFamily="2" charset="-78"/>
            <a:cs typeface="Alexandria" pitchFamily="2" charset="-78"/>
          </a:endParaRPr>
        </a:p>
      </dgm:t>
    </dgm:pt>
    <dgm:pt modelId="{F9D2A081-D053-4728-B5E5-2D61A0910D1E}" type="sibTrans" cxnId="{75658B88-CF21-4464-83A6-D92DF3863905}">
      <dgm:prSet/>
      <dgm:spPr/>
      <dgm:t>
        <a:bodyPr/>
        <a:lstStyle/>
        <a:p>
          <a:endParaRPr lang="en-US">
            <a:latin typeface="Alexandria" pitchFamily="2" charset="-78"/>
            <a:cs typeface="Alexandria" pitchFamily="2" charset="-78"/>
          </a:endParaRPr>
        </a:p>
      </dgm:t>
    </dgm:pt>
    <dgm:pt modelId="{97D751D6-3D20-413B-AECC-43EB5A75D421}">
      <dgm:prSet/>
      <dgm:spPr>
        <a:solidFill>
          <a:srgbClr val="00B0F0"/>
        </a:solidFill>
        <a:ln>
          <a:solidFill>
            <a:srgbClr val="00B0F0"/>
          </a:solidFill>
          <a:extLst>
            <a:ext uri="{C807C97D-BFC1-408E-A445-0C87EB9F89A2}">
              <ask:lineSketchStyleProps xmlns:ask="http://schemas.microsoft.com/office/drawing/2018/sketchyshapes" xmlns="">
                <ask:type>
                  <ask:lineSketchFreehand/>
                </ask:type>
              </ask:lineSketchStyleProps>
            </a:ext>
          </a:extLst>
        </a:ln>
      </dgm:spPr>
      <dgm:t>
        <a:bodyPr/>
        <a:lstStyle/>
        <a:p>
          <a:r>
            <a:rPr lang="ar-SA" dirty="0">
              <a:latin typeface="Alexandria" pitchFamily="2" charset="-78"/>
              <a:cs typeface="Alexandria" pitchFamily="2" charset="-78"/>
            </a:rPr>
            <a:t>إعادة التدقيق في القرار ثانية من خلال السؤال التالي: كيف سيكون موقفي إذا نشر القرار، أو تناقلته وسائل الاعلام؟ </a:t>
          </a:r>
          <a:endParaRPr lang="en-US" dirty="0">
            <a:latin typeface="Alexandria" pitchFamily="2" charset="-78"/>
            <a:cs typeface="Alexandria" pitchFamily="2" charset="-78"/>
          </a:endParaRPr>
        </a:p>
      </dgm:t>
    </dgm:pt>
    <dgm:pt modelId="{5AE6536D-E59A-49FB-A8B9-7AAF74B22CAB}" type="parTrans" cxnId="{8C3E63F1-ECCD-4E81-B530-79692763B4AD}">
      <dgm:prSet/>
      <dgm:spPr/>
      <dgm:t>
        <a:bodyPr/>
        <a:lstStyle/>
        <a:p>
          <a:endParaRPr lang="en-US">
            <a:latin typeface="Alexandria" pitchFamily="2" charset="-78"/>
            <a:cs typeface="Alexandria" pitchFamily="2" charset="-78"/>
          </a:endParaRPr>
        </a:p>
      </dgm:t>
    </dgm:pt>
    <dgm:pt modelId="{5961D6A8-80F2-43B9-B97E-AE96F6884559}" type="sibTrans" cxnId="{8C3E63F1-ECCD-4E81-B530-79692763B4AD}">
      <dgm:prSet/>
      <dgm:spPr/>
      <dgm:t>
        <a:bodyPr/>
        <a:lstStyle/>
        <a:p>
          <a:endParaRPr lang="en-US">
            <a:latin typeface="Alexandria" pitchFamily="2" charset="-78"/>
            <a:cs typeface="Alexandria" pitchFamily="2" charset="-78"/>
          </a:endParaRPr>
        </a:p>
      </dgm:t>
    </dgm:pt>
    <dgm:pt modelId="{24D63904-8E5A-497E-B22D-25A3AC5CF7D8}" type="pres">
      <dgm:prSet presAssocID="{926C957A-9F72-433C-BDED-3206C203F1B8}" presName="Name0" presStyleCnt="0">
        <dgm:presLayoutVars>
          <dgm:chMax val="7"/>
          <dgm:chPref val="7"/>
          <dgm:dir/>
        </dgm:presLayoutVars>
      </dgm:prSet>
      <dgm:spPr/>
    </dgm:pt>
    <dgm:pt modelId="{8263106E-0B92-4FC4-99D4-B45EC59FBCEC}" type="pres">
      <dgm:prSet presAssocID="{926C957A-9F72-433C-BDED-3206C203F1B8}" presName="Name1" presStyleCnt="0"/>
      <dgm:spPr/>
    </dgm:pt>
    <dgm:pt modelId="{FA70C0BA-3ECC-4BF6-AEC0-6B1970A2E8E6}" type="pres">
      <dgm:prSet presAssocID="{926C957A-9F72-433C-BDED-3206C203F1B8}" presName="cycle" presStyleCnt="0"/>
      <dgm:spPr/>
    </dgm:pt>
    <dgm:pt modelId="{715EC1A9-1359-4F09-B947-DF0A305FFE6A}" type="pres">
      <dgm:prSet presAssocID="{926C957A-9F72-433C-BDED-3206C203F1B8}" presName="srcNode" presStyleLbl="node1" presStyleIdx="0" presStyleCnt="7"/>
      <dgm:spPr/>
    </dgm:pt>
    <dgm:pt modelId="{AB55AC89-91E8-46C0-96E0-DF2F96A3A44D}" type="pres">
      <dgm:prSet presAssocID="{926C957A-9F72-433C-BDED-3206C203F1B8}" presName="conn" presStyleLbl="parChTrans1D2" presStyleIdx="0" presStyleCnt="1"/>
      <dgm:spPr/>
      <dgm:t>
        <a:bodyPr/>
        <a:lstStyle/>
        <a:p>
          <a:endParaRPr lang="en-US"/>
        </a:p>
      </dgm:t>
    </dgm:pt>
    <dgm:pt modelId="{644B75F6-E59E-4C54-A12B-60D303A27DCC}" type="pres">
      <dgm:prSet presAssocID="{926C957A-9F72-433C-BDED-3206C203F1B8}" presName="extraNode" presStyleLbl="node1" presStyleIdx="0" presStyleCnt="7"/>
      <dgm:spPr/>
    </dgm:pt>
    <dgm:pt modelId="{8653A942-0767-40FD-852E-A16BF35B8166}" type="pres">
      <dgm:prSet presAssocID="{926C957A-9F72-433C-BDED-3206C203F1B8}" presName="dstNode" presStyleLbl="node1" presStyleIdx="0" presStyleCnt="7"/>
      <dgm:spPr/>
    </dgm:pt>
    <dgm:pt modelId="{39A91265-250F-47A5-829E-D77F8F62326A}" type="pres">
      <dgm:prSet presAssocID="{F55D76D8-C75C-4DFC-AB90-31BAC30EFD24}" presName="text_1" presStyleLbl="node1" presStyleIdx="0" presStyleCnt="7">
        <dgm:presLayoutVars>
          <dgm:bulletEnabled val="1"/>
        </dgm:presLayoutVars>
      </dgm:prSet>
      <dgm:spPr/>
      <dgm:t>
        <a:bodyPr/>
        <a:lstStyle/>
        <a:p>
          <a:endParaRPr lang="en-US"/>
        </a:p>
      </dgm:t>
    </dgm:pt>
    <dgm:pt modelId="{D10041AB-6E6E-48AE-BF94-88517522A638}" type="pres">
      <dgm:prSet presAssocID="{F55D76D8-C75C-4DFC-AB90-31BAC30EFD24}" presName="accent_1" presStyleCnt="0"/>
      <dgm:spPr/>
    </dgm:pt>
    <dgm:pt modelId="{293F4538-A26E-4B36-8890-5712B57E98A5}" type="pres">
      <dgm:prSet presAssocID="{F55D76D8-C75C-4DFC-AB90-31BAC30EFD24}" presName="accentRepeatNode" presStyleLbl="solidFgAcc1" presStyleIdx="0" presStyleCnt="7"/>
      <dgm:spPr>
        <a:ln>
          <a:solidFill>
            <a:srgbClr val="00B0F0"/>
          </a:solidFill>
          <a:extLst>
            <a:ext uri="{C807C97D-BFC1-408E-A445-0C87EB9F89A2}">
              <ask:lineSketchStyleProps xmlns:ask="http://schemas.microsoft.com/office/drawing/2018/sketchyshapes" xmlns="">
                <ask:type>
                  <ask:lineSketchScribble/>
                </ask:type>
              </ask:lineSketchStyleProps>
            </a:ext>
          </a:extLst>
        </a:ln>
      </dgm:spPr>
    </dgm:pt>
    <dgm:pt modelId="{29F3EFDE-A6C1-47D3-8BB0-92EC9ACBF59F}" type="pres">
      <dgm:prSet presAssocID="{19BACC73-658E-485A-8728-DA073D0477B0}" presName="text_2" presStyleLbl="node1" presStyleIdx="1" presStyleCnt="7">
        <dgm:presLayoutVars>
          <dgm:bulletEnabled val="1"/>
        </dgm:presLayoutVars>
      </dgm:prSet>
      <dgm:spPr/>
      <dgm:t>
        <a:bodyPr/>
        <a:lstStyle/>
        <a:p>
          <a:endParaRPr lang="en-US"/>
        </a:p>
      </dgm:t>
    </dgm:pt>
    <dgm:pt modelId="{38E56F7C-B5C1-4CF5-800B-3CB299848F57}" type="pres">
      <dgm:prSet presAssocID="{19BACC73-658E-485A-8728-DA073D0477B0}" presName="accent_2" presStyleCnt="0"/>
      <dgm:spPr/>
    </dgm:pt>
    <dgm:pt modelId="{5CCB4FFE-2C66-46D4-8C1E-72892B54EB8A}" type="pres">
      <dgm:prSet presAssocID="{19BACC73-658E-485A-8728-DA073D0477B0}" presName="accentRepeatNode" presStyleLbl="solidFgAcc1" presStyleIdx="1" presStyleCnt="7"/>
      <dgm:spPr>
        <a:ln>
          <a:solidFill>
            <a:srgbClr val="00B0F0"/>
          </a:solidFill>
          <a:extLst>
            <a:ext uri="{C807C97D-BFC1-408E-A445-0C87EB9F89A2}">
              <ask:lineSketchStyleProps xmlns:ask="http://schemas.microsoft.com/office/drawing/2018/sketchyshapes" xmlns="">
                <ask:type>
                  <ask:lineSketchScribble/>
                </ask:type>
              </ask:lineSketchStyleProps>
            </a:ext>
          </a:extLst>
        </a:ln>
      </dgm:spPr>
    </dgm:pt>
    <dgm:pt modelId="{D91EB8C8-8C26-4A6C-93AC-C21D67CD94EC}" type="pres">
      <dgm:prSet presAssocID="{A29D576D-B5B9-44A7-8BF8-A6451A53B06A}" presName="text_3" presStyleLbl="node1" presStyleIdx="2" presStyleCnt="7">
        <dgm:presLayoutVars>
          <dgm:bulletEnabled val="1"/>
        </dgm:presLayoutVars>
      </dgm:prSet>
      <dgm:spPr/>
      <dgm:t>
        <a:bodyPr/>
        <a:lstStyle/>
        <a:p>
          <a:endParaRPr lang="en-US"/>
        </a:p>
      </dgm:t>
    </dgm:pt>
    <dgm:pt modelId="{C03A635D-DE39-40AC-AB6D-317B602E91A3}" type="pres">
      <dgm:prSet presAssocID="{A29D576D-B5B9-44A7-8BF8-A6451A53B06A}" presName="accent_3" presStyleCnt="0"/>
      <dgm:spPr/>
    </dgm:pt>
    <dgm:pt modelId="{6DA8B493-ED7B-4B4A-A398-F260FAF861BF}" type="pres">
      <dgm:prSet presAssocID="{A29D576D-B5B9-44A7-8BF8-A6451A53B06A}" presName="accentRepeatNode" presStyleLbl="solidFgAcc1" presStyleIdx="2" presStyleCnt="7"/>
      <dgm:spPr>
        <a:ln>
          <a:solidFill>
            <a:srgbClr val="00B0F0"/>
          </a:solidFill>
          <a:extLst>
            <a:ext uri="{C807C97D-BFC1-408E-A445-0C87EB9F89A2}">
              <ask:lineSketchStyleProps xmlns:ask="http://schemas.microsoft.com/office/drawing/2018/sketchyshapes" xmlns="">
                <ask:type>
                  <ask:lineSketchScribble/>
                </ask:type>
              </ask:lineSketchStyleProps>
            </a:ext>
          </a:extLst>
        </a:ln>
      </dgm:spPr>
    </dgm:pt>
    <dgm:pt modelId="{005C4FE7-2BE6-4ABE-B4F3-FC70A0036E40}" type="pres">
      <dgm:prSet presAssocID="{3238D850-27FA-43F8-B35C-557233C18AFF}" presName="text_4" presStyleLbl="node1" presStyleIdx="3" presStyleCnt="7">
        <dgm:presLayoutVars>
          <dgm:bulletEnabled val="1"/>
        </dgm:presLayoutVars>
      </dgm:prSet>
      <dgm:spPr/>
      <dgm:t>
        <a:bodyPr/>
        <a:lstStyle/>
        <a:p>
          <a:endParaRPr lang="en-US"/>
        </a:p>
      </dgm:t>
    </dgm:pt>
    <dgm:pt modelId="{BFAC57CC-CE66-4651-B086-3182E85CC107}" type="pres">
      <dgm:prSet presAssocID="{3238D850-27FA-43F8-B35C-557233C18AFF}" presName="accent_4" presStyleCnt="0"/>
      <dgm:spPr/>
    </dgm:pt>
    <dgm:pt modelId="{475AAC9C-0581-47DE-9BE9-DB7D5959A311}" type="pres">
      <dgm:prSet presAssocID="{3238D850-27FA-43F8-B35C-557233C18AFF}" presName="accentRepeatNode" presStyleLbl="solidFgAcc1" presStyleIdx="3" presStyleCnt="7"/>
      <dgm:spPr>
        <a:ln>
          <a:solidFill>
            <a:srgbClr val="00B0F0"/>
          </a:solidFill>
          <a:extLst>
            <a:ext uri="{C807C97D-BFC1-408E-A445-0C87EB9F89A2}">
              <ask:lineSketchStyleProps xmlns:ask="http://schemas.microsoft.com/office/drawing/2018/sketchyshapes" xmlns="">
                <ask:type>
                  <ask:lineSketchScribble/>
                </ask:type>
              </ask:lineSketchStyleProps>
            </a:ext>
          </a:extLst>
        </a:ln>
      </dgm:spPr>
    </dgm:pt>
    <dgm:pt modelId="{B4B499E3-E423-4E94-9FA1-99F9C8B137A5}" type="pres">
      <dgm:prSet presAssocID="{05991DBE-E133-4E65-8286-AE6FC56D406B}" presName="text_5" presStyleLbl="node1" presStyleIdx="4" presStyleCnt="7">
        <dgm:presLayoutVars>
          <dgm:bulletEnabled val="1"/>
        </dgm:presLayoutVars>
      </dgm:prSet>
      <dgm:spPr/>
      <dgm:t>
        <a:bodyPr/>
        <a:lstStyle/>
        <a:p>
          <a:endParaRPr lang="en-US"/>
        </a:p>
      </dgm:t>
    </dgm:pt>
    <dgm:pt modelId="{7E0AE338-0F44-4B02-AE2C-3456861952BC}" type="pres">
      <dgm:prSet presAssocID="{05991DBE-E133-4E65-8286-AE6FC56D406B}" presName="accent_5" presStyleCnt="0"/>
      <dgm:spPr/>
    </dgm:pt>
    <dgm:pt modelId="{93028DCE-876C-4189-981A-CB009979D36D}" type="pres">
      <dgm:prSet presAssocID="{05991DBE-E133-4E65-8286-AE6FC56D406B}" presName="accentRepeatNode" presStyleLbl="solidFgAcc1" presStyleIdx="4" presStyleCnt="7"/>
      <dgm:spPr>
        <a:ln>
          <a:solidFill>
            <a:srgbClr val="00B0F0"/>
          </a:solidFill>
          <a:extLst>
            <a:ext uri="{C807C97D-BFC1-408E-A445-0C87EB9F89A2}">
              <ask:lineSketchStyleProps xmlns:ask="http://schemas.microsoft.com/office/drawing/2018/sketchyshapes" xmlns="">
                <ask:type>
                  <ask:lineSketchScribble/>
                </ask:type>
              </ask:lineSketchStyleProps>
            </a:ext>
          </a:extLst>
        </a:ln>
      </dgm:spPr>
    </dgm:pt>
    <dgm:pt modelId="{D6E9A7FD-2A82-4A15-A31E-691617E18454}" type="pres">
      <dgm:prSet presAssocID="{8F70F9C6-0F6C-46DE-B9E2-A43D1CD3AEA5}" presName="text_6" presStyleLbl="node1" presStyleIdx="5" presStyleCnt="7">
        <dgm:presLayoutVars>
          <dgm:bulletEnabled val="1"/>
        </dgm:presLayoutVars>
      </dgm:prSet>
      <dgm:spPr/>
      <dgm:t>
        <a:bodyPr/>
        <a:lstStyle/>
        <a:p>
          <a:endParaRPr lang="en-US"/>
        </a:p>
      </dgm:t>
    </dgm:pt>
    <dgm:pt modelId="{9A2EF5DF-8B8C-4FEB-99BB-3F5ECFA5F72C}" type="pres">
      <dgm:prSet presAssocID="{8F70F9C6-0F6C-46DE-B9E2-A43D1CD3AEA5}" presName="accent_6" presStyleCnt="0"/>
      <dgm:spPr/>
    </dgm:pt>
    <dgm:pt modelId="{124C699F-7EBD-4AC7-90E6-0CB40C07AFAD}" type="pres">
      <dgm:prSet presAssocID="{8F70F9C6-0F6C-46DE-B9E2-A43D1CD3AEA5}" presName="accentRepeatNode" presStyleLbl="solidFgAcc1" presStyleIdx="5" presStyleCnt="7"/>
      <dgm:spPr>
        <a:ln>
          <a:solidFill>
            <a:srgbClr val="00B0F0"/>
          </a:solidFill>
          <a:extLst>
            <a:ext uri="{C807C97D-BFC1-408E-A445-0C87EB9F89A2}">
              <ask:lineSketchStyleProps xmlns:ask="http://schemas.microsoft.com/office/drawing/2018/sketchyshapes" xmlns="">
                <ask:type>
                  <ask:lineSketchScribble/>
                </ask:type>
              </ask:lineSketchStyleProps>
            </a:ext>
          </a:extLst>
        </a:ln>
      </dgm:spPr>
    </dgm:pt>
    <dgm:pt modelId="{AB659E65-B75B-43BB-9E30-A8DBEDE07559}" type="pres">
      <dgm:prSet presAssocID="{97D751D6-3D20-413B-AECC-43EB5A75D421}" presName="text_7" presStyleLbl="node1" presStyleIdx="6" presStyleCnt="7">
        <dgm:presLayoutVars>
          <dgm:bulletEnabled val="1"/>
        </dgm:presLayoutVars>
      </dgm:prSet>
      <dgm:spPr/>
      <dgm:t>
        <a:bodyPr/>
        <a:lstStyle/>
        <a:p>
          <a:endParaRPr lang="en-US"/>
        </a:p>
      </dgm:t>
    </dgm:pt>
    <dgm:pt modelId="{974DD3C5-2772-4C6A-9B84-3394BEB6811F}" type="pres">
      <dgm:prSet presAssocID="{97D751D6-3D20-413B-AECC-43EB5A75D421}" presName="accent_7" presStyleCnt="0"/>
      <dgm:spPr/>
    </dgm:pt>
    <dgm:pt modelId="{F6A73CD0-D50C-43BB-BF6A-5C6EB4588FD4}" type="pres">
      <dgm:prSet presAssocID="{97D751D6-3D20-413B-AECC-43EB5A75D421}" presName="accentRepeatNode" presStyleLbl="solidFgAcc1" presStyleIdx="6" presStyleCnt="7"/>
      <dgm:spPr>
        <a:ln>
          <a:solidFill>
            <a:srgbClr val="00B0F0"/>
          </a:solidFill>
          <a:extLst>
            <a:ext uri="{C807C97D-BFC1-408E-A445-0C87EB9F89A2}">
              <ask:lineSketchStyleProps xmlns:ask="http://schemas.microsoft.com/office/drawing/2018/sketchyshapes" xmlns="">
                <ask:type>
                  <ask:lineSketchScribble/>
                </ask:type>
              </ask:lineSketchStyleProps>
            </a:ext>
          </a:extLst>
        </a:ln>
      </dgm:spPr>
    </dgm:pt>
  </dgm:ptLst>
  <dgm:cxnLst>
    <dgm:cxn modelId="{4206B74A-16D9-4923-AF6A-E616A7DDB441}" type="presOf" srcId="{F55D76D8-C75C-4DFC-AB90-31BAC30EFD24}" destId="{39A91265-250F-47A5-829E-D77F8F62326A}" srcOrd="0" destOrd="0" presId="urn:microsoft.com/office/officeart/2008/layout/VerticalCurvedList"/>
    <dgm:cxn modelId="{42D239C4-7650-4CDC-AD63-F5DEE6260D7C}" type="presOf" srcId="{05991DBE-E133-4E65-8286-AE6FC56D406B}" destId="{B4B499E3-E423-4E94-9FA1-99F9C8B137A5}" srcOrd="0" destOrd="0" presId="urn:microsoft.com/office/officeart/2008/layout/VerticalCurvedList"/>
    <dgm:cxn modelId="{E0058FEB-B18A-446A-A16D-3D14DE2BAA46}" srcId="{926C957A-9F72-433C-BDED-3206C203F1B8}" destId="{05991DBE-E133-4E65-8286-AE6FC56D406B}" srcOrd="4" destOrd="0" parTransId="{DCF2CE81-FABE-415E-B03E-1A2208E097CD}" sibTransId="{7A961CBA-EB1A-4197-B411-31A086203A76}"/>
    <dgm:cxn modelId="{D4B0955B-B71A-4F6C-AC4E-C98508D436D7}" type="presOf" srcId="{3238D850-27FA-43F8-B35C-557233C18AFF}" destId="{005C4FE7-2BE6-4ABE-B4F3-FC70A0036E40}" srcOrd="0" destOrd="0" presId="urn:microsoft.com/office/officeart/2008/layout/VerticalCurvedList"/>
    <dgm:cxn modelId="{5DE31540-6346-4B51-92B5-1547B0B15A18}" srcId="{926C957A-9F72-433C-BDED-3206C203F1B8}" destId="{F55D76D8-C75C-4DFC-AB90-31BAC30EFD24}" srcOrd="0" destOrd="0" parTransId="{740692D8-5741-47E0-981B-5CB38B1D3FE4}" sibTransId="{F9ADE030-0634-42EB-B337-4147A9A1A36B}"/>
    <dgm:cxn modelId="{281B7D3A-7384-452B-91F8-1EEF0DE4567C}" type="presOf" srcId="{8F70F9C6-0F6C-46DE-B9E2-A43D1CD3AEA5}" destId="{D6E9A7FD-2A82-4A15-A31E-691617E18454}" srcOrd="0" destOrd="0" presId="urn:microsoft.com/office/officeart/2008/layout/VerticalCurvedList"/>
    <dgm:cxn modelId="{8C3E63F1-ECCD-4E81-B530-79692763B4AD}" srcId="{926C957A-9F72-433C-BDED-3206C203F1B8}" destId="{97D751D6-3D20-413B-AECC-43EB5A75D421}" srcOrd="6" destOrd="0" parTransId="{5AE6536D-E59A-49FB-A8B9-7AAF74B22CAB}" sibTransId="{5961D6A8-80F2-43B9-B97E-AE96F6884559}"/>
    <dgm:cxn modelId="{CF03A12E-2EBE-4F02-82B8-2BC156377C70}" type="presOf" srcId="{926C957A-9F72-433C-BDED-3206C203F1B8}" destId="{24D63904-8E5A-497E-B22D-25A3AC5CF7D8}" srcOrd="0" destOrd="0" presId="urn:microsoft.com/office/officeart/2008/layout/VerticalCurvedList"/>
    <dgm:cxn modelId="{AB0C3DAE-98E5-44BD-9677-0EAAF7B3D6C2}" type="presOf" srcId="{F9ADE030-0634-42EB-B337-4147A9A1A36B}" destId="{AB55AC89-91E8-46C0-96E0-DF2F96A3A44D}" srcOrd="0" destOrd="0" presId="urn:microsoft.com/office/officeart/2008/layout/VerticalCurvedList"/>
    <dgm:cxn modelId="{BE4D85B9-5A9E-48AE-B4D6-F7AC25830D3F}" type="presOf" srcId="{97D751D6-3D20-413B-AECC-43EB5A75D421}" destId="{AB659E65-B75B-43BB-9E30-A8DBEDE07559}" srcOrd="0" destOrd="0" presId="urn:microsoft.com/office/officeart/2008/layout/VerticalCurvedList"/>
    <dgm:cxn modelId="{00DA01CB-432E-41D2-A88E-A56DB47A2EAA}" srcId="{926C957A-9F72-433C-BDED-3206C203F1B8}" destId="{3238D850-27FA-43F8-B35C-557233C18AFF}" srcOrd="3" destOrd="0" parTransId="{98EF3737-FE86-4F8B-BCF5-A09BDD8DDB73}" sibTransId="{E8626BB5-D622-44A4-AF36-A3A6FB75BEFF}"/>
    <dgm:cxn modelId="{9324FDD2-7316-4009-AF46-0F3E8635BD95}" type="presOf" srcId="{19BACC73-658E-485A-8728-DA073D0477B0}" destId="{29F3EFDE-A6C1-47D3-8BB0-92EC9ACBF59F}" srcOrd="0" destOrd="0" presId="urn:microsoft.com/office/officeart/2008/layout/VerticalCurvedList"/>
    <dgm:cxn modelId="{9B4DBC4E-0A0E-468F-BE4A-6233603761B5}" type="presOf" srcId="{A29D576D-B5B9-44A7-8BF8-A6451A53B06A}" destId="{D91EB8C8-8C26-4A6C-93AC-C21D67CD94EC}" srcOrd="0" destOrd="0" presId="urn:microsoft.com/office/officeart/2008/layout/VerticalCurvedList"/>
    <dgm:cxn modelId="{5503F7C1-E6C6-4778-A1DA-4BA8BB43A3AB}" srcId="{926C957A-9F72-433C-BDED-3206C203F1B8}" destId="{19BACC73-658E-485A-8728-DA073D0477B0}" srcOrd="1" destOrd="0" parTransId="{1C6A674B-3C63-4C3B-A236-2FEF48D03F9B}" sibTransId="{FE8AA47E-CE08-44A6-8C6B-07FF0349AEFF}"/>
    <dgm:cxn modelId="{6408D5CF-AA7B-43AA-8CB7-C2320113F54D}" srcId="{926C957A-9F72-433C-BDED-3206C203F1B8}" destId="{A29D576D-B5B9-44A7-8BF8-A6451A53B06A}" srcOrd="2" destOrd="0" parTransId="{8C260E21-D140-4D75-8622-E17E21370786}" sibTransId="{24A907C4-E1F7-4456-8F31-A5A7FBF4748B}"/>
    <dgm:cxn modelId="{75658B88-CF21-4464-83A6-D92DF3863905}" srcId="{926C957A-9F72-433C-BDED-3206C203F1B8}" destId="{8F70F9C6-0F6C-46DE-B9E2-A43D1CD3AEA5}" srcOrd="5" destOrd="0" parTransId="{7750ED2A-E423-48F9-B991-87EA218FE93C}" sibTransId="{F9D2A081-D053-4728-B5E5-2D61A0910D1E}"/>
    <dgm:cxn modelId="{B971A4EE-94B0-4FE4-B7CE-585D9D6EDCFD}" type="presParOf" srcId="{24D63904-8E5A-497E-B22D-25A3AC5CF7D8}" destId="{8263106E-0B92-4FC4-99D4-B45EC59FBCEC}" srcOrd="0" destOrd="0" presId="urn:microsoft.com/office/officeart/2008/layout/VerticalCurvedList"/>
    <dgm:cxn modelId="{C1A558F8-3A4A-4588-BDD4-05A547F2B624}" type="presParOf" srcId="{8263106E-0B92-4FC4-99D4-B45EC59FBCEC}" destId="{FA70C0BA-3ECC-4BF6-AEC0-6B1970A2E8E6}" srcOrd="0" destOrd="0" presId="urn:microsoft.com/office/officeart/2008/layout/VerticalCurvedList"/>
    <dgm:cxn modelId="{ED742E7F-1D32-48A2-ACB8-97C26FF5D91F}" type="presParOf" srcId="{FA70C0BA-3ECC-4BF6-AEC0-6B1970A2E8E6}" destId="{715EC1A9-1359-4F09-B947-DF0A305FFE6A}" srcOrd="0" destOrd="0" presId="urn:microsoft.com/office/officeart/2008/layout/VerticalCurvedList"/>
    <dgm:cxn modelId="{3F3B14B5-D400-46BC-A3A7-B045D48E73D7}" type="presParOf" srcId="{FA70C0BA-3ECC-4BF6-AEC0-6B1970A2E8E6}" destId="{AB55AC89-91E8-46C0-96E0-DF2F96A3A44D}" srcOrd="1" destOrd="0" presId="urn:microsoft.com/office/officeart/2008/layout/VerticalCurvedList"/>
    <dgm:cxn modelId="{A8D51F87-1EA7-4096-B578-83AE6261CA6C}" type="presParOf" srcId="{FA70C0BA-3ECC-4BF6-AEC0-6B1970A2E8E6}" destId="{644B75F6-E59E-4C54-A12B-60D303A27DCC}" srcOrd="2" destOrd="0" presId="urn:microsoft.com/office/officeart/2008/layout/VerticalCurvedList"/>
    <dgm:cxn modelId="{5EB8EA6C-33E4-4035-B019-E9D42E97F925}" type="presParOf" srcId="{FA70C0BA-3ECC-4BF6-AEC0-6B1970A2E8E6}" destId="{8653A942-0767-40FD-852E-A16BF35B8166}" srcOrd="3" destOrd="0" presId="urn:microsoft.com/office/officeart/2008/layout/VerticalCurvedList"/>
    <dgm:cxn modelId="{AFC0EA8D-CC79-449A-9C8C-C795AC55118A}" type="presParOf" srcId="{8263106E-0B92-4FC4-99D4-B45EC59FBCEC}" destId="{39A91265-250F-47A5-829E-D77F8F62326A}" srcOrd="1" destOrd="0" presId="urn:microsoft.com/office/officeart/2008/layout/VerticalCurvedList"/>
    <dgm:cxn modelId="{CD804AE4-CCE0-4C40-8292-B8147C9A9D29}" type="presParOf" srcId="{8263106E-0B92-4FC4-99D4-B45EC59FBCEC}" destId="{D10041AB-6E6E-48AE-BF94-88517522A638}" srcOrd="2" destOrd="0" presId="urn:microsoft.com/office/officeart/2008/layout/VerticalCurvedList"/>
    <dgm:cxn modelId="{957A50F1-58E2-4628-97F7-50502C2EDF17}" type="presParOf" srcId="{D10041AB-6E6E-48AE-BF94-88517522A638}" destId="{293F4538-A26E-4B36-8890-5712B57E98A5}" srcOrd="0" destOrd="0" presId="urn:microsoft.com/office/officeart/2008/layout/VerticalCurvedList"/>
    <dgm:cxn modelId="{0BE51A26-CED6-4931-96D4-37B0EE9948A1}" type="presParOf" srcId="{8263106E-0B92-4FC4-99D4-B45EC59FBCEC}" destId="{29F3EFDE-A6C1-47D3-8BB0-92EC9ACBF59F}" srcOrd="3" destOrd="0" presId="urn:microsoft.com/office/officeart/2008/layout/VerticalCurvedList"/>
    <dgm:cxn modelId="{9260C8AA-D820-42DD-A8F2-806C7DD2E34D}" type="presParOf" srcId="{8263106E-0B92-4FC4-99D4-B45EC59FBCEC}" destId="{38E56F7C-B5C1-4CF5-800B-3CB299848F57}" srcOrd="4" destOrd="0" presId="urn:microsoft.com/office/officeart/2008/layout/VerticalCurvedList"/>
    <dgm:cxn modelId="{EFBAC461-361C-47D6-8B44-CD272B552384}" type="presParOf" srcId="{38E56F7C-B5C1-4CF5-800B-3CB299848F57}" destId="{5CCB4FFE-2C66-46D4-8C1E-72892B54EB8A}" srcOrd="0" destOrd="0" presId="urn:microsoft.com/office/officeart/2008/layout/VerticalCurvedList"/>
    <dgm:cxn modelId="{607C1FDA-743E-4B60-AE96-E50593F275D3}" type="presParOf" srcId="{8263106E-0B92-4FC4-99D4-B45EC59FBCEC}" destId="{D91EB8C8-8C26-4A6C-93AC-C21D67CD94EC}" srcOrd="5" destOrd="0" presId="urn:microsoft.com/office/officeart/2008/layout/VerticalCurvedList"/>
    <dgm:cxn modelId="{F7812356-0E1A-46C1-9501-B30AF4DCE76F}" type="presParOf" srcId="{8263106E-0B92-4FC4-99D4-B45EC59FBCEC}" destId="{C03A635D-DE39-40AC-AB6D-317B602E91A3}" srcOrd="6" destOrd="0" presId="urn:microsoft.com/office/officeart/2008/layout/VerticalCurvedList"/>
    <dgm:cxn modelId="{16AA0E38-BB9F-46D1-930F-BBCB45A8B671}" type="presParOf" srcId="{C03A635D-DE39-40AC-AB6D-317B602E91A3}" destId="{6DA8B493-ED7B-4B4A-A398-F260FAF861BF}" srcOrd="0" destOrd="0" presId="urn:microsoft.com/office/officeart/2008/layout/VerticalCurvedList"/>
    <dgm:cxn modelId="{C7A57E01-670B-46DF-9326-15C4CD1124FC}" type="presParOf" srcId="{8263106E-0B92-4FC4-99D4-B45EC59FBCEC}" destId="{005C4FE7-2BE6-4ABE-B4F3-FC70A0036E40}" srcOrd="7" destOrd="0" presId="urn:microsoft.com/office/officeart/2008/layout/VerticalCurvedList"/>
    <dgm:cxn modelId="{1675D4E2-EE3A-4216-949B-D308D8894125}" type="presParOf" srcId="{8263106E-0B92-4FC4-99D4-B45EC59FBCEC}" destId="{BFAC57CC-CE66-4651-B086-3182E85CC107}" srcOrd="8" destOrd="0" presId="urn:microsoft.com/office/officeart/2008/layout/VerticalCurvedList"/>
    <dgm:cxn modelId="{525F5A48-0039-4D3D-91DC-CE3EE3B50534}" type="presParOf" srcId="{BFAC57CC-CE66-4651-B086-3182E85CC107}" destId="{475AAC9C-0581-47DE-9BE9-DB7D5959A311}" srcOrd="0" destOrd="0" presId="urn:microsoft.com/office/officeart/2008/layout/VerticalCurvedList"/>
    <dgm:cxn modelId="{9FEF7252-DB78-4308-8C2E-C327C1CC4FF5}" type="presParOf" srcId="{8263106E-0B92-4FC4-99D4-B45EC59FBCEC}" destId="{B4B499E3-E423-4E94-9FA1-99F9C8B137A5}" srcOrd="9" destOrd="0" presId="urn:microsoft.com/office/officeart/2008/layout/VerticalCurvedList"/>
    <dgm:cxn modelId="{3E2F7A5A-DA57-476D-98A3-DEB393D91C05}" type="presParOf" srcId="{8263106E-0B92-4FC4-99D4-B45EC59FBCEC}" destId="{7E0AE338-0F44-4B02-AE2C-3456861952BC}" srcOrd="10" destOrd="0" presId="urn:microsoft.com/office/officeart/2008/layout/VerticalCurvedList"/>
    <dgm:cxn modelId="{A7E293CA-6A13-4735-920F-6B0690B38E43}" type="presParOf" srcId="{7E0AE338-0F44-4B02-AE2C-3456861952BC}" destId="{93028DCE-876C-4189-981A-CB009979D36D}" srcOrd="0" destOrd="0" presId="urn:microsoft.com/office/officeart/2008/layout/VerticalCurvedList"/>
    <dgm:cxn modelId="{22C09D35-C11D-414D-8ABC-F1AC659DCB0D}" type="presParOf" srcId="{8263106E-0B92-4FC4-99D4-B45EC59FBCEC}" destId="{D6E9A7FD-2A82-4A15-A31E-691617E18454}" srcOrd="11" destOrd="0" presId="urn:microsoft.com/office/officeart/2008/layout/VerticalCurvedList"/>
    <dgm:cxn modelId="{82525B87-9045-4089-9632-5301E6CC9E72}" type="presParOf" srcId="{8263106E-0B92-4FC4-99D4-B45EC59FBCEC}" destId="{9A2EF5DF-8B8C-4FEB-99BB-3F5ECFA5F72C}" srcOrd="12" destOrd="0" presId="urn:microsoft.com/office/officeart/2008/layout/VerticalCurvedList"/>
    <dgm:cxn modelId="{C20A5FBC-6FEE-4922-AD40-1B15E9F200E1}" type="presParOf" srcId="{9A2EF5DF-8B8C-4FEB-99BB-3F5ECFA5F72C}" destId="{124C699F-7EBD-4AC7-90E6-0CB40C07AFAD}" srcOrd="0" destOrd="0" presId="urn:microsoft.com/office/officeart/2008/layout/VerticalCurvedList"/>
    <dgm:cxn modelId="{83FD2FC2-29C2-492C-A05F-E69DA2917279}" type="presParOf" srcId="{8263106E-0B92-4FC4-99D4-B45EC59FBCEC}" destId="{AB659E65-B75B-43BB-9E30-A8DBEDE07559}" srcOrd="13" destOrd="0" presId="urn:microsoft.com/office/officeart/2008/layout/VerticalCurvedList"/>
    <dgm:cxn modelId="{00B18AB5-3702-4FF6-A041-A7A53B3BFF6F}" type="presParOf" srcId="{8263106E-0B92-4FC4-99D4-B45EC59FBCEC}" destId="{974DD3C5-2772-4C6A-9B84-3394BEB6811F}" srcOrd="14" destOrd="0" presId="urn:microsoft.com/office/officeart/2008/layout/VerticalCurvedList"/>
    <dgm:cxn modelId="{174B729A-7562-430C-8C62-5BB6A57B727C}" type="presParOf" srcId="{974DD3C5-2772-4C6A-9B84-3394BEB6811F}" destId="{F6A73CD0-D50C-43BB-BF6A-5C6EB4588FD4}"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3C5A2BE-0A73-43EE-A338-557E95774BEF}" type="doc">
      <dgm:prSet loTypeId="urn:microsoft.com/office/officeart/2005/8/layout/process4" loCatId="process" qsTypeId="urn:microsoft.com/office/officeart/2005/8/quickstyle/simple1" qsCatId="simple" csTypeId="urn:microsoft.com/office/officeart/2005/8/colors/accent0_3" csCatId="mainScheme" phldr="1"/>
      <dgm:spPr/>
      <dgm:t>
        <a:bodyPr/>
        <a:lstStyle/>
        <a:p>
          <a:endParaRPr lang="en-US"/>
        </a:p>
      </dgm:t>
    </dgm:pt>
    <dgm:pt modelId="{10173218-6151-473B-89EA-4A10F29C4133}">
      <dgm:prSet custT="1"/>
      <dgm:spPr/>
      <dgm:t>
        <a:bodyPr/>
        <a:lstStyle/>
        <a:p>
          <a:r>
            <a:rPr lang="ar-SA" sz="2400" dirty="0">
              <a:latin typeface="Alexandria" pitchFamily="2" charset="-78"/>
              <a:cs typeface="Alexandria" pitchFamily="2" charset="-78"/>
            </a:rPr>
            <a:t>النزاهة. </a:t>
          </a:r>
          <a:endParaRPr lang="en-US" sz="2400" dirty="0">
            <a:latin typeface="Alexandria" pitchFamily="2" charset="-78"/>
            <a:cs typeface="Alexandria" pitchFamily="2" charset="-78"/>
          </a:endParaRPr>
        </a:p>
      </dgm:t>
    </dgm:pt>
    <dgm:pt modelId="{54EC351F-A6F4-4739-835B-820736EBD6FA}" type="parTrans" cxnId="{E26DBDDC-7217-4217-9798-6CACCA806BF1}">
      <dgm:prSet/>
      <dgm:spPr/>
      <dgm:t>
        <a:bodyPr/>
        <a:lstStyle/>
        <a:p>
          <a:endParaRPr lang="en-US"/>
        </a:p>
      </dgm:t>
    </dgm:pt>
    <dgm:pt modelId="{E42C3CB9-2CA1-47A1-B4D4-903924B4DE64}" type="sibTrans" cxnId="{E26DBDDC-7217-4217-9798-6CACCA806BF1}">
      <dgm:prSet/>
      <dgm:spPr/>
      <dgm:t>
        <a:bodyPr/>
        <a:lstStyle/>
        <a:p>
          <a:endParaRPr lang="en-US"/>
        </a:p>
      </dgm:t>
    </dgm:pt>
    <dgm:pt modelId="{0B0788FA-9928-4238-B8C8-40C9AB004745}">
      <dgm:prSet custT="1"/>
      <dgm:spPr/>
      <dgm:t>
        <a:bodyPr/>
        <a:lstStyle/>
        <a:p>
          <a:r>
            <a:rPr lang="ar-SA" sz="2400" dirty="0">
              <a:latin typeface="Alexandria" pitchFamily="2" charset="-78"/>
              <a:cs typeface="Alexandria" pitchFamily="2" charset="-78"/>
            </a:rPr>
            <a:t>الكرامة. </a:t>
          </a:r>
          <a:endParaRPr lang="en-US" sz="2400" dirty="0">
            <a:latin typeface="Alexandria" pitchFamily="2" charset="-78"/>
            <a:cs typeface="Alexandria" pitchFamily="2" charset="-78"/>
          </a:endParaRPr>
        </a:p>
      </dgm:t>
    </dgm:pt>
    <dgm:pt modelId="{FA4EADE5-F844-4F51-8786-776ABFA17C07}" type="parTrans" cxnId="{887366CF-5A72-4D0F-ABA1-C54E551EFE2C}">
      <dgm:prSet/>
      <dgm:spPr/>
      <dgm:t>
        <a:bodyPr/>
        <a:lstStyle/>
        <a:p>
          <a:endParaRPr lang="en-US"/>
        </a:p>
      </dgm:t>
    </dgm:pt>
    <dgm:pt modelId="{FE9FAB74-31A2-40FD-83AD-C3397064212F}" type="sibTrans" cxnId="{887366CF-5A72-4D0F-ABA1-C54E551EFE2C}">
      <dgm:prSet/>
      <dgm:spPr/>
      <dgm:t>
        <a:bodyPr/>
        <a:lstStyle/>
        <a:p>
          <a:endParaRPr lang="en-US"/>
        </a:p>
      </dgm:t>
    </dgm:pt>
    <dgm:pt modelId="{6BE2DF81-4E6F-48C0-A71D-BE9D9C3401A6}">
      <dgm:prSet custT="1"/>
      <dgm:spPr/>
      <dgm:t>
        <a:bodyPr/>
        <a:lstStyle/>
        <a:p>
          <a:r>
            <a:rPr lang="ar-SA" sz="2400" dirty="0">
              <a:latin typeface="Alexandria" pitchFamily="2" charset="-78"/>
              <a:cs typeface="Alexandria" pitchFamily="2" charset="-78"/>
            </a:rPr>
            <a:t>روح الإيحاء بالثقة. </a:t>
          </a:r>
          <a:endParaRPr lang="en-US" sz="2400" dirty="0">
            <a:latin typeface="Alexandria" pitchFamily="2" charset="-78"/>
            <a:cs typeface="Alexandria" pitchFamily="2" charset="-78"/>
          </a:endParaRPr>
        </a:p>
      </dgm:t>
    </dgm:pt>
    <dgm:pt modelId="{31470D48-6DFE-48A7-956B-7612478A4EAB}" type="parTrans" cxnId="{DCC24542-D738-4FC9-88B2-2BE9ACC28DB5}">
      <dgm:prSet/>
      <dgm:spPr/>
      <dgm:t>
        <a:bodyPr/>
        <a:lstStyle/>
        <a:p>
          <a:endParaRPr lang="en-US"/>
        </a:p>
      </dgm:t>
    </dgm:pt>
    <dgm:pt modelId="{2F790205-8C9D-41E9-9E95-EACFE18C8635}" type="sibTrans" cxnId="{DCC24542-D738-4FC9-88B2-2BE9ACC28DB5}">
      <dgm:prSet/>
      <dgm:spPr/>
      <dgm:t>
        <a:bodyPr/>
        <a:lstStyle/>
        <a:p>
          <a:endParaRPr lang="en-US"/>
        </a:p>
      </dgm:t>
    </dgm:pt>
    <dgm:pt modelId="{5792A497-CD5C-49BD-AB1D-7B1FA9A566DB}">
      <dgm:prSet custT="1"/>
      <dgm:spPr/>
      <dgm:t>
        <a:bodyPr/>
        <a:lstStyle/>
        <a:p>
          <a:r>
            <a:rPr lang="ar-SA" sz="2400" dirty="0">
              <a:latin typeface="Alexandria" pitchFamily="2" charset="-78"/>
              <a:cs typeface="Alexandria" pitchFamily="2" charset="-78"/>
            </a:rPr>
            <a:t>العدالة عند معاملة الآخرين.</a:t>
          </a:r>
          <a:endParaRPr lang="en-US" sz="2400" dirty="0">
            <a:latin typeface="Alexandria" pitchFamily="2" charset="-78"/>
            <a:cs typeface="Alexandria" pitchFamily="2" charset="-78"/>
          </a:endParaRPr>
        </a:p>
      </dgm:t>
    </dgm:pt>
    <dgm:pt modelId="{BC64E542-5980-41F3-9E83-84307F9E8628}" type="parTrans" cxnId="{B6CE4D27-4014-4327-8655-5E051EE9B801}">
      <dgm:prSet/>
      <dgm:spPr/>
      <dgm:t>
        <a:bodyPr/>
        <a:lstStyle/>
        <a:p>
          <a:endParaRPr lang="en-US"/>
        </a:p>
      </dgm:t>
    </dgm:pt>
    <dgm:pt modelId="{1F9B8FC0-4E58-4F12-B235-BD1D7406A26E}" type="sibTrans" cxnId="{B6CE4D27-4014-4327-8655-5E051EE9B801}">
      <dgm:prSet/>
      <dgm:spPr/>
      <dgm:t>
        <a:bodyPr/>
        <a:lstStyle/>
        <a:p>
          <a:endParaRPr lang="en-US"/>
        </a:p>
      </dgm:t>
    </dgm:pt>
    <dgm:pt modelId="{B70A6706-A980-4C44-A208-65CB47FA9BDD}">
      <dgm:prSet custT="1"/>
      <dgm:spPr/>
      <dgm:t>
        <a:bodyPr/>
        <a:lstStyle/>
        <a:p>
          <a:r>
            <a:rPr lang="ar-SA" sz="2400" dirty="0">
              <a:latin typeface="Alexandria" pitchFamily="2" charset="-78"/>
              <a:cs typeface="Alexandria" pitchFamily="2" charset="-78"/>
            </a:rPr>
            <a:t>التصرف الأخلاقي. </a:t>
          </a:r>
          <a:endParaRPr lang="en-US" sz="2400" dirty="0">
            <a:latin typeface="Alexandria" pitchFamily="2" charset="-78"/>
            <a:cs typeface="Alexandria" pitchFamily="2" charset="-78"/>
          </a:endParaRPr>
        </a:p>
      </dgm:t>
    </dgm:pt>
    <dgm:pt modelId="{249B79E5-0F69-40C0-87AA-9D8C01711404}" type="parTrans" cxnId="{67DDA311-5275-4B78-A5EC-A3209F7BBA67}">
      <dgm:prSet/>
      <dgm:spPr/>
      <dgm:t>
        <a:bodyPr/>
        <a:lstStyle/>
        <a:p>
          <a:endParaRPr lang="en-US"/>
        </a:p>
      </dgm:t>
    </dgm:pt>
    <dgm:pt modelId="{B649E9F3-E357-4A3F-A5F1-6845AABCB550}" type="sibTrans" cxnId="{67DDA311-5275-4B78-A5EC-A3209F7BBA67}">
      <dgm:prSet/>
      <dgm:spPr/>
      <dgm:t>
        <a:bodyPr/>
        <a:lstStyle/>
        <a:p>
          <a:endParaRPr lang="en-US"/>
        </a:p>
      </dgm:t>
    </dgm:pt>
    <dgm:pt modelId="{639270E9-C9CE-44E9-A514-67132C0BC7BE}">
      <dgm:prSet custT="1"/>
      <dgm:spPr/>
      <dgm:t>
        <a:bodyPr/>
        <a:lstStyle/>
        <a:p>
          <a:r>
            <a:rPr lang="ar-SA" sz="2400" dirty="0">
              <a:latin typeface="Alexandria" pitchFamily="2" charset="-78"/>
              <a:cs typeface="Alexandria" pitchFamily="2" charset="-78"/>
            </a:rPr>
            <a:t>السعي الدائب لتطوير الذات أخلاقياً. </a:t>
          </a:r>
          <a:endParaRPr lang="en-US" sz="2400" dirty="0">
            <a:latin typeface="Alexandria" pitchFamily="2" charset="-78"/>
            <a:cs typeface="Alexandria" pitchFamily="2" charset="-78"/>
          </a:endParaRPr>
        </a:p>
      </dgm:t>
    </dgm:pt>
    <dgm:pt modelId="{77246D44-896A-44C9-826B-5DAC93435827}" type="parTrans" cxnId="{3C016C94-0B1D-4484-93B2-AC6D17CAEBD1}">
      <dgm:prSet/>
      <dgm:spPr/>
      <dgm:t>
        <a:bodyPr/>
        <a:lstStyle/>
        <a:p>
          <a:endParaRPr lang="en-US"/>
        </a:p>
      </dgm:t>
    </dgm:pt>
    <dgm:pt modelId="{66735C0C-20EB-4E01-BC81-2A97D883A787}" type="sibTrans" cxnId="{3C016C94-0B1D-4484-93B2-AC6D17CAEBD1}">
      <dgm:prSet/>
      <dgm:spPr/>
      <dgm:t>
        <a:bodyPr/>
        <a:lstStyle/>
        <a:p>
          <a:endParaRPr lang="en-US"/>
        </a:p>
      </dgm:t>
    </dgm:pt>
    <dgm:pt modelId="{E41BA132-71E8-4F39-95E5-F4274B3602E4}" type="pres">
      <dgm:prSet presAssocID="{D3C5A2BE-0A73-43EE-A338-557E95774BEF}" presName="Name0" presStyleCnt="0">
        <dgm:presLayoutVars>
          <dgm:dir/>
          <dgm:animLvl val="lvl"/>
          <dgm:resizeHandles val="exact"/>
        </dgm:presLayoutVars>
      </dgm:prSet>
      <dgm:spPr/>
      <dgm:t>
        <a:bodyPr/>
        <a:lstStyle/>
        <a:p>
          <a:endParaRPr lang="en-US"/>
        </a:p>
      </dgm:t>
    </dgm:pt>
    <dgm:pt modelId="{27232460-11B2-4294-895F-AC299CE11FCA}" type="pres">
      <dgm:prSet presAssocID="{639270E9-C9CE-44E9-A514-67132C0BC7BE}" presName="boxAndChildren" presStyleCnt="0"/>
      <dgm:spPr/>
    </dgm:pt>
    <dgm:pt modelId="{6C643BAC-AF23-409C-B3CE-2B5B6FDCBD4E}" type="pres">
      <dgm:prSet presAssocID="{639270E9-C9CE-44E9-A514-67132C0BC7BE}" presName="parentTextBox" presStyleLbl="node1" presStyleIdx="0" presStyleCnt="6"/>
      <dgm:spPr/>
      <dgm:t>
        <a:bodyPr/>
        <a:lstStyle/>
        <a:p>
          <a:endParaRPr lang="en-US"/>
        </a:p>
      </dgm:t>
    </dgm:pt>
    <dgm:pt modelId="{5B0B737D-EC4C-4966-9603-DE0A8EE88155}" type="pres">
      <dgm:prSet presAssocID="{B649E9F3-E357-4A3F-A5F1-6845AABCB550}" presName="sp" presStyleCnt="0"/>
      <dgm:spPr/>
    </dgm:pt>
    <dgm:pt modelId="{91FD0E98-2232-465E-9968-11AC3095C24E}" type="pres">
      <dgm:prSet presAssocID="{B70A6706-A980-4C44-A208-65CB47FA9BDD}" presName="arrowAndChildren" presStyleCnt="0"/>
      <dgm:spPr/>
    </dgm:pt>
    <dgm:pt modelId="{1C77C8BE-E110-47B1-B716-1B38C1911069}" type="pres">
      <dgm:prSet presAssocID="{B70A6706-A980-4C44-A208-65CB47FA9BDD}" presName="parentTextArrow" presStyleLbl="node1" presStyleIdx="1" presStyleCnt="6"/>
      <dgm:spPr/>
      <dgm:t>
        <a:bodyPr/>
        <a:lstStyle/>
        <a:p>
          <a:endParaRPr lang="en-US"/>
        </a:p>
      </dgm:t>
    </dgm:pt>
    <dgm:pt modelId="{80879738-6162-4CBA-AA9C-DD89E11BDF66}" type="pres">
      <dgm:prSet presAssocID="{1F9B8FC0-4E58-4F12-B235-BD1D7406A26E}" presName="sp" presStyleCnt="0"/>
      <dgm:spPr/>
    </dgm:pt>
    <dgm:pt modelId="{51C419DC-AD56-4945-9D77-C3C05F947057}" type="pres">
      <dgm:prSet presAssocID="{5792A497-CD5C-49BD-AB1D-7B1FA9A566DB}" presName="arrowAndChildren" presStyleCnt="0"/>
      <dgm:spPr/>
    </dgm:pt>
    <dgm:pt modelId="{591DB641-AD0D-4DFA-B875-DCC84732D2FC}" type="pres">
      <dgm:prSet presAssocID="{5792A497-CD5C-49BD-AB1D-7B1FA9A566DB}" presName="parentTextArrow" presStyleLbl="node1" presStyleIdx="2" presStyleCnt="6"/>
      <dgm:spPr/>
      <dgm:t>
        <a:bodyPr/>
        <a:lstStyle/>
        <a:p>
          <a:endParaRPr lang="en-US"/>
        </a:p>
      </dgm:t>
    </dgm:pt>
    <dgm:pt modelId="{AD4FA1C5-B297-40FF-A687-6D4D25789C6A}" type="pres">
      <dgm:prSet presAssocID="{2F790205-8C9D-41E9-9E95-EACFE18C8635}" presName="sp" presStyleCnt="0"/>
      <dgm:spPr/>
    </dgm:pt>
    <dgm:pt modelId="{B0EA12EA-91C5-4AFF-AE94-4882C5E9CE3C}" type="pres">
      <dgm:prSet presAssocID="{6BE2DF81-4E6F-48C0-A71D-BE9D9C3401A6}" presName="arrowAndChildren" presStyleCnt="0"/>
      <dgm:spPr/>
    </dgm:pt>
    <dgm:pt modelId="{384A380B-C0EB-47A4-B8E0-0047AE0B7B5D}" type="pres">
      <dgm:prSet presAssocID="{6BE2DF81-4E6F-48C0-A71D-BE9D9C3401A6}" presName="parentTextArrow" presStyleLbl="node1" presStyleIdx="3" presStyleCnt="6"/>
      <dgm:spPr/>
      <dgm:t>
        <a:bodyPr/>
        <a:lstStyle/>
        <a:p>
          <a:endParaRPr lang="en-US"/>
        </a:p>
      </dgm:t>
    </dgm:pt>
    <dgm:pt modelId="{D58BF86E-7EE4-45BB-9A62-33AECBE30B4B}" type="pres">
      <dgm:prSet presAssocID="{FE9FAB74-31A2-40FD-83AD-C3397064212F}" presName="sp" presStyleCnt="0"/>
      <dgm:spPr/>
    </dgm:pt>
    <dgm:pt modelId="{3E91E48E-E6F6-471C-9BDF-AF7AA6FAAB3F}" type="pres">
      <dgm:prSet presAssocID="{0B0788FA-9928-4238-B8C8-40C9AB004745}" presName="arrowAndChildren" presStyleCnt="0"/>
      <dgm:spPr/>
    </dgm:pt>
    <dgm:pt modelId="{4F5D5B64-BCBD-4B7D-A174-7F8DDC9B2677}" type="pres">
      <dgm:prSet presAssocID="{0B0788FA-9928-4238-B8C8-40C9AB004745}" presName="parentTextArrow" presStyleLbl="node1" presStyleIdx="4" presStyleCnt="6"/>
      <dgm:spPr/>
      <dgm:t>
        <a:bodyPr/>
        <a:lstStyle/>
        <a:p>
          <a:endParaRPr lang="en-US"/>
        </a:p>
      </dgm:t>
    </dgm:pt>
    <dgm:pt modelId="{059CD358-ED49-4A20-A437-10BEC5D32490}" type="pres">
      <dgm:prSet presAssocID="{E42C3CB9-2CA1-47A1-B4D4-903924B4DE64}" presName="sp" presStyleCnt="0"/>
      <dgm:spPr/>
    </dgm:pt>
    <dgm:pt modelId="{F986C8DF-08FA-4161-9B1F-32F75E580022}" type="pres">
      <dgm:prSet presAssocID="{10173218-6151-473B-89EA-4A10F29C4133}" presName="arrowAndChildren" presStyleCnt="0"/>
      <dgm:spPr/>
    </dgm:pt>
    <dgm:pt modelId="{E91A657A-6B0B-443F-98E9-5C8BF6A68041}" type="pres">
      <dgm:prSet presAssocID="{10173218-6151-473B-89EA-4A10F29C4133}" presName="parentTextArrow" presStyleLbl="node1" presStyleIdx="5" presStyleCnt="6"/>
      <dgm:spPr/>
      <dgm:t>
        <a:bodyPr/>
        <a:lstStyle/>
        <a:p>
          <a:endParaRPr lang="en-US"/>
        </a:p>
      </dgm:t>
    </dgm:pt>
  </dgm:ptLst>
  <dgm:cxnLst>
    <dgm:cxn modelId="{67DDA311-5275-4B78-A5EC-A3209F7BBA67}" srcId="{D3C5A2BE-0A73-43EE-A338-557E95774BEF}" destId="{B70A6706-A980-4C44-A208-65CB47FA9BDD}" srcOrd="4" destOrd="0" parTransId="{249B79E5-0F69-40C0-87AA-9D8C01711404}" sibTransId="{B649E9F3-E357-4A3F-A5F1-6845AABCB550}"/>
    <dgm:cxn modelId="{4BC3E621-7D85-4EBD-88AD-0CBB06A3CB2D}" type="presOf" srcId="{0B0788FA-9928-4238-B8C8-40C9AB004745}" destId="{4F5D5B64-BCBD-4B7D-A174-7F8DDC9B2677}" srcOrd="0" destOrd="0" presId="urn:microsoft.com/office/officeart/2005/8/layout/process4"/>
    <dgm:cxn modelId="{BF444779-E2DE-4519-8349-0212F5ECC230}" type="presOf" srcId="{D3C5A2BE-0A73-43EE-A338-557E95774BEF}" destId="{E41BA132-71E8-4F39-95E5-F4274B3602E4}" srcOrd="0" destOrd="0" presId="urn:microsoft.com/office/officeart/2005/8/layout/process4"/>
    <dgm:cxn modelId="{78A9C938-80E7-44C7-AB12-49567D76C006}" type="presOf" srcId="{5792A497-CD5C-49BD-AB1D-7B1FA9A566DB}" destId="{591DB641-AD0D-4DFA-B875-DCC84732D2FC}" srcOrd="0" destOrd="0" presId="urn:microsoft.com/office/officeart/2005/8/layout/process4"/>
    <dgm:cxn modelId="{3C016C94-0B1D-4484-93B2-AC6D17CAEBD1}" srcId="{D3C5A2BE-0A73-43EE-A338-557E95774BEF}" destId="{639270E9-C9CE-44E9-A514-67132C0BC7BE}" srcOrd="5" destOrd="0" parTransId="{77246D44-896A-44C9-826B-5DAC93435827}" sibTransId="{66735C0C-20EB-4E01-BC81-2A97D883A787}"/>
    <dgm:cxn modelId="{207D9344-EDAF-4C77-B1DA-A535194336CE}" type="presOf" srcId="{6BE2DF81-4E6F-48C0-A71D-BE9D9C3401A6}" destId="{384A380B-C0EB-47A4-B8E0-0047AE0B7B5D}" srcOrd="0" destOrd="0" presId="urn:microsoft.com/office/officeart/2005/8/layout/process4"/>
    <dgm:cxn modelId="{E26DBDDC-7217-4217-9798-6CACCA806BF1}" srcId="{D3C5A2BE-0A73-43EE-A338-557E95774BEF}" destId="{10173218-6151-473B-89EA-4A10F29C4133}" srcOrd="0" destOrd="0" parTransId="{54EC351F-A6F4-4739-835B-820736EBD6FA}" sibTransId="{E42C3CB9-2CA1-47A1-B4D4-903924B4DE64}"/>
    <dgm:cxn modelId="{DCC24542-D738-4FC9-88B2-2BE9ACC28DB5}" srcId="{D3C5A2BE-0A73-43EE-A338-557E95774BEF}" destId="{6BE2DF81-4E6F-48C0-A71D-BE9D9C3401A6}" srcOrd="2" destOrd="0" parTransId="{31470D48-6DFE-48A7-956B-7612478A4EAB}" sibTransId="{2F790205-8C9D-41E9-9E95-EACFE18C8635}"/>
    <dgm:cxn modelId="{887366CF-5A72-4D0F-ABA1-C54E551EFE2C}" srcId="{D3C5A2BE-0A73-43EE-A338-557E95774BEF}" destId="{0B0788FA-9928-4238-B8C8-40C9AB004745}" srcOrd="1" destOrd="0" parTransId="{FA4EADE5-F844-4F51-8786-776ABFA17C07}" sibTransId="{FE9FAB74-31A2-40FD-83AD-C3397064212F}"/>
    <dgm:cxn modelId="{B6CE4D27-4014-4327-8655-5E051EE9B801}" srcId="{D3C5A2BE-0A73-43EE-A338-557E95774BEF}" destId="{5792A497-CD5C-49BD-AB1D-7B1FA9A566DB}" srcOrd="3" destOrd="0" parTransId="{BC64E542-5980-41F3-9E83-84307F9E8628}" sibTransId="{1F9B8FC0-4E58-4F12-B235-BD1D7406A26E}"/>
    <dgm:cxn modelId="{479DE859-EF69-4CBA-8AE7-02E19FFA3605}" type="presOf" srcId="{10173218-6151-473B-89EA-4A10F29C4133}" destId="{E91A657A-6B0B-443F-98E9-5C8BF6A68041}" srcOrd="0" destOrd="0" presId="urn:microsoft.com/office/officeart/2005/8/layout/process4"/>
    <dgm:cxn modelId="{04DEC4AA-73FB-42CA-8DDB-5682DC818037}" type="presOf" srcId="{639270E9-C9CE-44E9-A514-67132C0BC7BE}" destId="{6C643BAC-AF23-409C-B3CE-2B5B6FDCBD4E}" srcOrd="0" destOrd="0" presId="urn:microsoft.com/office/officeart/2005/8/layout/process4"/>
    <dgm:cxn modelId="{8A7546FE-6298-4F8C-B890-0FB71916915A}" type="presOf" srcId="{B70A6706-A980-4C44-A208-65CB47FA9BDD}" destId="{1C77C8BE-E110-47B1-B716-1B38C1911069}" srcOrd="0" destOrd="0" presId="urn:microsoft.com/office/officeart/2005/8/layout/process4"/>
    <dgm:cxn modelId="{213C99A9-D63A-4ACF-B1D5-270721AC6ACF}" type="presParOf" srcId="{E41BA132-71E8-4F39-95E5-F4274B3602E4}" destId="{27232460-11B2-4294-895F-AC299CE11FCA}" srcOrd="0" destOrd="0" presId="urn:microsoft.com/office/officeart/2005/8/layout/process4"/>
    <dgm:cxn modelId="{A1C6943B-3FD5-4A18-9660-D9A6C8B983F0}" type="presParOf" srcId="{27232460-11B2-4294-895F-AC299CE11FCA}" destId="{6C643BAC-AF23-409C-B3CE-2B5B6FDCBD4E}" srcOrd="0" destOrd="0" presId="urn:microsoft.com/office/officeart/2005/8/layout/process4"/>
    <dgm:cxn modelId="{F97450BF-3B17-4422-850B-EF06E72C0012}" type="presParOf" srcId="{E41BA132-71E8-4F39-95E5-F4274B3602E4}" destId="{5B0B737D-EC4C-4966-9603-DE0A8EE88155}" srcOrd="1" destOrd="0" presId="urn:microsoft.com/office/officeart/2005/8/layout/process4"/>
    <dgm:cxn modelId="{0C56FA32-EF25-479C-B9E2-174ECA670085}" type="presParOf" srcId="{E41BA132-71E8-4F39-95E5-F4274B3602E4}" destId="{91FD0E98-2232-465E-9968-11AC3095C24E}" srcOrd="2" destOrd="0" presId="urn:microsoft.com/office/officeart/2005/8/layout/process4"/>
    <dgm:cxn modelId="{CD86FC2A-6C14-444A-82E4-6C31780B9463}" type="presParOf" srcId="{91FD0E98-2232-465E-9968-11AC3095C24E}" destId="{1C77C8BE-E110-47B1-B716-1B38C1911069}" srcOrd="0" destOrd="0" presId="urn:microsoft.com/office/officeart/2005/8/layout/process4"/>
    <dgm:cxn modelId="{8BDBFBF4-045B-425F-B3D4-43495C498D0C}" type="presParOf" srcId="{E41BA132-71E8-4F39-95E5-F4274B3602E4}" destId="{80879738-6162-4CBA-AA9C-DD89E11BDF66}" srcOrd="3" destOrd="0" presId="urn:microsoft.com/office/officeart/2005/8/layout/process4"/>
    <dgm:cxn modelId="{190F7015-F427-4CBB-AC6C-97B3F4E4827C}" type="presParOf" srcId="{E41BA132-71E8-4F39-95E5-F4274B3602E4}" destId="{51C419DC-AD56-4945-9D77-C3C05F947057}" srcOrd="4" destOrd="0" presId="urn:microsoft.com/office/officeart/2005/8/layout/process4"/>
    <dgm:cxn modelId="{E0F41936-B04A-413E-8EBE-6014325DF2AE}" type="presParOf" srcId="{51C419DC-AD56-4945-9D77-C3C05F947057}" destId="{591DB641-AD0D-4DFA-B875-DCC84732D2FC}" srcOrd="0" destOrd="0" presId="urn:microsoft.com/office/officeart/2005/8/layout/process4"/>
    <dgm:cxn modelId="{2E8C78F9-1B5B-4A48-A23A-C321179BE2E3}" type="presParOf" srcId="{E41BA132-71E8-4F39-95E5-F4274B3602E4}" destId="{AD4FA1C5-B297-40FF-A687-6D4D25789C6A}" srcOrd="5" destOrd="0" presId="urn:microsoft.com/office/officeart/2005/8/layout/process4"/>
    <dgm:cxn modelId="{83D26F08-E6BA-45A3-9237-AEE349614E9E}" type="presParOf" srcId="{E41BA132-71E8-4F39-95E5-F4274B3602E4}" destId="{B0EA12EA-91C5-4AFF-AE94-4882C5E9CE3C}" srcOrd="6" destOrd="0" presId="urn:microsoft.com/office/officeart/2005/8/layout/process4"/>
    <dgm:cxn modelId="{74725241-2186-433C-B791-420DD21A540E}" type="presParOf" srcId="{B0EA12EA-91C5-4AFF-AE94-4882C5E9CE3C}" destId="{384A380B-C0EB-47A4-B8E0-0047AE0B7B5D}" srcOrd="0" destOrd="0" presId="urn:microsoft.com/office/officeart/2005/8/layout/process4"/>
    <dgm:cxn modelId="{85E3C857-965C-49B4-A381-F8C9ABAB5DAA}" type="presParOf" srcId="{E41BA132-71E8-4F39-95E5-F4274B3602E4}" destId="{D58BF86E-7EE4-45BB-9A62-33AECBE30B4B}" srcOrd="7" destOrd="0" presId="urn:microsoft.com/office/officeart/2005/8/layout/process4"/>
    <dgm:cxn modelId="{7A95FEA3-3139-4316-9D11-822C7DAB47EC}" type="presParOf" srcId="{E41BA132-71E8-4F39-95E5-F4274B3602E4}" destId="{3E91E48E-E6F6-471C-9BDF-AF7AA6FAAB3F}" srcOrd="8" destOrd="0" presId="urn:microsoft.com/office/officeart/2005/8/layout/process4"/>
    <dgm:cxn modelId="{EC6EE090-B173-4858-BCD5-B8642174A18C}" type="presParOf" srcId="{3E91E48E-E6F6-471C-9BDF-AF7AA6FAAB3F}" destId="{4F5D5B64-BCBD-4B7D-A174-7F8DDC9B2677}" srcOrd="0" destOrd="0" presId="urn:microsoft.com/office/officeart/2005/8/layout/process4"/>
    <dgm:cxn modelId="{02CDFEDF-9BD5-4D9B-A43B-74E2387520B3}" type="presParOf" srcId="{E41BA132-71E8-4F39-95E5-F4274B3602E4}" destId="{059CD358-ED49-4A20-A437-10BEC5D32490}" srcOrd="9" destOrd="0" presId="urn:microsoft.com/office/officeart/2005/8/layout/process4"/>
    <dgm:cxn modelId="{053E738A-F5FD-4985-B065-97A78104F71F}" type="presParOf" srcId="{E41BA132-71E8-4F39-95E5-F4274B3602E4}" destId="{F986C8DF-08FA-4161-9B1F-32F75E580022}" srcOrd="10" destOrd="0" presId="urn:microsoft.com/office/officeart/2005/8/layout/process4"/>
    <dgm:cxn modelId="{9814D467-1FD2-4E9D-95FC-73F2F6DB4D72}" type="presParOf" srcId="{F986C8DF-08FA-4161-9B1F-32F75E580022}" destId="{E91A657A-6B0B-443F-98E9-5C8BF6A68041}" srcOrd="0" destOrd="0" presId="urn:microsoft.com/office/officeart/2005/8/layout/process4"/>
  </dgm:cxnLst>
  <dgm:bg>
    <a:effectLst>
      <a:glow rad="101600">
        <a:schemeClr val="accent2">
          <a:satMod val="175000"/>
          <a:alpha val="40000"/>
        </a:schemeClr>
      </a:glo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CBC1C60-66BE-48F2-8B6C-A24298F486C4}"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BB39107-A095-49CA-9D02-F6376B4780B6}">
      <dgm:prSet phldrT="[Text]" custT="1"/>
      <dgm:spPr>
        <a:solidFill>
          <a:srgbClr val="00B0F0"/>
        </a:solidFill>
      </dgm:spPr>
      <dgm:t>
        <a:bodyPr/>
        <a:lstStyle/>
        <a:p>
          <a:pPr>
            <a:lnSpc>
              <a:spcPct val="150000"/>
            </a:lnSpc>
          </a:pPr>
          <a:r>
            <a:rPr lang="ar-SA" sz="2400" dirty="0">
              <a:latin typeface="Alexandria" pitchFamily="2" charset="-78"/>
              <a:cs typeface="Alexandria" pitchFamily="2" charset="-78"/>
            </a:rPr>
            <a:t>القيادة الأخلاقية، وتشمل : </a:t>
          </a:r>
          <a:endParaRPr lang="en-US" sz="2400" dirty="0">
            <a:latin typeface="Alexandria" pitchFamily="2" charset="-78"/>
            <a:cs typeface="Alexandria" pitchFamily="2" charset="-78"/>
          </a:endParaRPr>
        </a:p>
      </dgm:t>
    </dgm:pt>
    <dgm:pt modelId="{B9F9E5C3-232F-49C4-90AF-C595BFCABA61}" type="parTrans" cxnId="{58ED12F4-9837-4D90-B2F4-68C7BB590F00}">
      <dgm:prSet/>
      <dgm:spPr/>
      <dgm:t>
        <a:bodyPr/>
        <a:lstStyle/>
        <a:p>
          <a:pPr>
            <a:lnSpc>
              <a:spcPct val="150000"/>
            </a:lnSpc>
          </a:pPr>
          <a:endParaRPr lang="en-US" sz="1200">
            <a:latin typeface="Alexandria" pitchFamily="2" charset="-78"/>
            <a:cs typeface="Alexandria" pitchFamily="2" charset="-78"/>
          </a:endParaRPr>
        </a:p>
      </dgm:t>
    </dgm:pt>
    <dgm:pt modelId="{A1724077-EC20-4BC9-B3B7-7E5021404F6D}" type="sibTrans" cxnId="{58ED12F4-9837-4D90-B2F4-68C7BB590F00}">
      <dgm:prSet/>
      <dgm:spPr/>
      <dgm:t>
        <a:bodyPr/>
        <a:lstStyle/>
        <a:p>
          <a:pPr>
            <a:lnSpc>
              <a:spcPct val="150000"/>
            </a:lnSpc>
          </a:pPr>
          <a:endParaRPr lang="en-US" sz="1200">
            <a:latin typeface="Alexandria" pitchFamily="2" charset="-78"/>
            <a:cs typeface="Alexandria" pitchFamily="2" charset="-78"/>
          </a:endParaRPr>
        </a:p>
      </dgm:t>
    </dgm:pt>
    <dgm:pt modelId="{9578F998-DF56-4572-AEFE-BC78B682F0F0}">
      <dgm:prSet phldrT="[Text]" phldr="1"/>
      <dgm:spPr/>
      <dgm:t>
        <a:bodyPr/>
        <a:lstStyle/>
        <a:p>
          <a:pPr>
            <a:lnSpc>
              <a:spcPct val="150000"/>
            </a:lnSpc>
          </a:pPr>
          <a:endParaRPr lang="en-US" sz="1200">
            <a:latin typeface="Alexandria" pitchFamily="2" charset="-78"/>
            <a:cs typeface="Alexandria" pitchFamily="2" charset="-78"/>
          </a:endParaRPr>
        </a:p>
      </dgm:t>
    </dgm:pt>
    <dgm:pt modelId="{019E30EA-A988-4327-86E3-5E16F69DC644}" type="parTrans" cxnId="{7DBB6AB4-A711-405C-BD35-3727482276B5}">
      <dgm:prSet/>
      <dgm:spPr/>
      <dgm:t>
        <a:bodyPr/>
        <a:lstStyle/>
        <a:p>
          <a:pPr>
            <a:lnSpc>
              <a:spcPct val="150000"/>
            </a:lnSpc>
          </a:pPr>
          <a:endParaRPr lang="en-US" sz="1200">
            <a:latin typeface="Alexandria" pitchFamily="2" charset="-78"/>
            <a:cs typeface="Alexandria" pitchFamily="2" charset="-78"/>
          </a:endParaRPr>
        </a:p>
      </dgm:t>
    </dgm:pt>
    <dgm:pt modelId="{6CADC0A8-0C37-4851-AF49-6D5CE46D2D79}" type="sibTrans" cxnId="{7DBB6AB4-A711-405C-BD35-3727482276B5}">
      <dgm:prSet/>
      <dgm:spPr/>
      <dgm:t>
        <a:bodyPr/>
        <a:lstStyle/>
        <a:p>
          <a:pPr>
            <a:lnSpc>
              <a:spcPct val="150000"/>
            </a:lnSpc>
          </a:pPr>
          <a:endParaRPr lang="en-US" sz="1200">
            <a:latin typeface="Alexandria" pitchFamily="2" charset="-78"/>
            <a:cs typeface="Alexandria" pitchFamily="2" charset="-78"/>
          </a:endParaRPr>
        </a:p>
      </dgm:t>
    </dgm:pt>
    <dgm:pt modelId="{E31FF704-0F85-4D93-8046-1841B11912D9}">
      <dgm:prSet phldrT="[Text]" phldr="1"/>
      <dgm:spPr/>
      <dgm:t>
        <a:bodyPr/>
        <a:lstStyle/>
        <a:p>
          <a:pPr>
            <a:lnSpc>
              <a:spcPct val="150000"/>
            </a:lnSpc>
          </a:pPr>
          <a:endParaRPr lang="en-US" sz="1200">
            <a:latin typeface="Alexandria" pitchFamily="2" charset="-78"/>
            <a:cs typeface="Alexandria" pitchFamily="2" charset="-78"/>
          </a:endParaRPr>
        </a:p>
      </dgm:t>
    </dgm:pt>
    <dgm:pt modelId="{54A1A564-2A99-4CD1-83A5-7F352897AE72}" type="parTrans" cxnId="{33DD451D-81C3-49C8-B37A-4B8F02CA0A4D}">
      <dgm:prSet/>
      <dgm:spPr/>
      <dgm:t>
        <a:bodyPr/>
        <a:lstStyle/>
        <a:p>
          <a:pPr>
            <a:lnSpc>
              <a:spcPct val="150000"/>
            </a:lnSpc>
          </a:pPr>
          <a:endParaRPr lang="en-US" sz="1200">
            <a:latin typeface="Alexandria" pitchFamily="2" charset="-78"/>
            <a:cs typeface="Alexandria" pitchFamily="2" charset="-78"/>
          </a:endParaRPr>
        </a:p>
      </dgm:t>
    </dgm:pt>
    <dgm:pt modelId="{870CAC00-452A-4BC3-90CE-2415B2838822}" type="sibTrans" cxnId="{33DD451D-81C3-49C8-B37A-4B8F02CA0A4D}">
      <dgm:prSet/>
      <dgm:spPr/>
      <dgm:t>
        <a:bodyPr/>
        <a:lstStyle/>
        <a:p>
          <a:pPr>
            <a:lnSpc>
              <a:spcPct val="150000"/>
            </a:lnSpc>
          </a:pPr>
          <a:endParaRPr lang="en-US" sz="1200">
            <a:latin typeface="Alexandria" pitchFamily="2" charset="-78"/>
            <a:cs typeface="Alexandria" pitchFamily="2" charset="-78"/>
          </a:endParaRPr>
        </a:p>
      </dgm:t>
    </dgm:pt>
    <dgm:pt modelId="{D0728712-8B82-4CB4-AD9A-525756ABF298}">
      <dgm:prSet phldrT="[Text]" phldr="1"/>
      <dgm:spPr/>
      <dgm:t>
        <a:bodyPr/>
        <a:lstStyle/>
        <a:p>
          <a:pPr>
            <a:lnSpc>
              <a:spcPct val="150000"/>
            </a:lnSpc>
          </a:pPr>
          <a:endParaRPr lang="en-US" sz="1200">
            <a:latin typeface="Alexandria" pitchFamily="2" charset="-78"/>
            <a:cs typeface="Alexandria" pitchFamily="2" charset="-78"/>
          </a:endParaRPr>
        </a:p>
      </dgm:t>
    </dgm:pt>
    <dgm:pt modelId="{EEE85679-9067-45C5-9635-897C25769814}" type="parTrans" cxnId="{7B480EC1-C148-4364-9F1D-E4AB162D4D69}">
      <dgm:prSet/>
      <dgm:spPr/>
      <dgm:t>
        <a:bodyPr/>
        <a:lstStyle/>
        <a:p>
          <a:pPr>
            <a:lnSpc>
              <a:spcPct val="150000"/>
            </a:lnSpc>
          </a:pPr>
          <a:endParaRPr lang="en-US" sz="1200">
            <a:latin typeface="Alexandria" pitchFamily="2" charset="-78"/>
            <a:cs typeface="Alexandria" pitchFamily="2" charset="-78"/>
          </a:endParaRPr>
        </a:p>
      </dgm:t>
    </dgm:pt>
    <dgm:pt modelId="{3397FB0B-C471-4053-99E8-0A93F8BA97F5}" type="sibTrans" cxnId="{7B480EC1-C148-4364-9F1D-E4AB162D4D69}">
      <dgm:prSet/>
      <dgm:spPr/>
      <dgm:t>
        <a:bodyPr/>
        <a:lstStyle/>
        <a:p>
          <a:pPr>
            <a:lnSpc>
              <a:spcPct val="150000"/>
            </a:lnSpc>
          </a:pPr>
          <a:endParaRPr lang="en-US" sz="1200">
            <a:latin typeface="Alexandria" pitchFamily="2" charset="-78"/>
            <a:cs typeface="Alexandria" pitchFamily="2" charset="-78"/>
          </a:endParaRPr>
        </a:p>
      </dgm:t>
    </dgm:pt>
    <dgm:pt modelId="{9DBC5E4C-A863-4943-BEF2-77EC9CA6DE94}">
      <dgm:prSet phldrT="[Text]" phldr="1"/>
      <dgm:spPr/>
      <dgm:t>
        <a:bodyPr/>
        <a:lstStyle/>
        <a:p>
          <a:pPr>
            <a:lnSpc>
              <a:spcPct val="150000"/>
            </a:lnSpc>
          </a:pPr>
          <a:endParaRPr lang="en-US" sz="1200">
            <a:latin typeface="Alexandria" pitchFamily="2" charset="-78"/>
            <a:cs typeface="Alexandria" pitchFamily="2" charset="-78"/>
          </a:endParaRPr>
        </a:p>
      </dgm:t>
    </dgm:pt>
    <dgm:pt modelId="{23AE1840-5622-4F98-A776-921EC1D43721}" type="parTrans" cxnId="{57A61351-37F5-481B-B700-E116488596E7}">
      <dgm:prSet/>
      <dgm:spPr/>
      <dgm:t>
        <a:bodyPr/>
        <a:lstStyle/>
        <a:p>
          <a:pPr>
            <a:lnSpc>
              <a:spcPct val="150000"/>
            </a:lnSpc>
          </a:pPr>
          <a:endParaRPr lang="en-US" sz="1200">
            <a:latin typeface="Alexandria" pitchFamily="2" charset="-78"/>
            <a:cs typeface="Alexandria" pitchFamily="2" charset="-78"/>
          </a:endParaRPr>
        </a:p>
      </dgm:t>
    </dgm:pt>
    <dgm:pt modelId="{BF7B2786-510D-4EAA-9DA8-E96958931E02}" type="sibTrans" cxnId="{57A61351-37F5-481B-B700-E116488596E7}">
      <dgm:prSet/>
      <dgm:spPr/>
      <dgm:t>
        <a:bodyPr/>
        <a:lstStyle/>
        <a:p>
          <a:pPr>
            <a:lnSpc>
              <a:spcPct val="150000"/>
            </a:lnSpc>
          </a:pPr>
          <a:endParaRPr lang="en-US" sz="1200">
            <a:latin typeface="Alexandria" pitchFamily="2" charset="-78"/>
            <a:cs typeface="Alexandria" pitchFamily="2" charset="-78"/>
          </a:endParaRPr>
        </a:p>
      </dgm:t>
    </dgm:pt>
    <dgm:pt modelId="{DF97F58D-8FDB-4DA3-BD4B-929CBA48B39D}">
      <dgm:prSet custT="1"/>
      <dgm:spPr>
        <a:solidFill>
          <a:srgbClr val="00B0F0"/>
        </a:solidFill>
      </dgm:spPr>
      <dgm:t>
        <a:bodyPr/>
        <a:lstStyle/>
        <a:p>
          <a:pPr>
            <a:lnSpc>
              <a:spcPct val="150000"/>
            </a:lnSpc>
          </a:pPr>
          <a:r>
            <a:rPr lang="ar-SA" sz="1200" dirty="0">
              <a:latin typeface="Alexandria" pitchFamily="2" charset="-78"/>
              <a:cs typeface="Alexandria" pitchFamily="2" charset="-78"/>
            </a:rPr>
            <a:t>تمثل السلوك الأخلاقي لتكون انموذجا للمرؤوسين. </a:t>
          </a:r>
          <a:endParaRPr lang="en-US" sz="1200" dirty="0">
            <a:latin typeface="Alexandria" pitchFamily="2" charset="-78"/>
            <a:cs typeface="Alexandria" pitchFamily="2" charset="-78"/>
          </a:endParaRPr>
        </a:p>
      </dgm:t>
    </dgm:pt>
    <dgm:pt modelId="{65D48FB0-2B7B-40D7-B8DE-A3EF666B2F3E}" type="parTrans" cxnId="{B35EA9C1-C983-469B-BBC7-C0B6027EA83A}">
      <dgm:prSet/>
      <dgm:spPr/>
      <dgm:t>
        <a:bodyPr/>
        <a:lstStyle/>
        <a:p>
          <a:pPr>
            <a:lnSpc>
              <a:spcPct val="150000"/>
            </a:lnSpc>
          </a:pPr>
          <a:endParaRPr lang="en-US" sz="1200">
            <a:latin typeface="Alexandria" pitchFamily="2" charset="-78"/>
            <a:cs typeface="Alexandria" pitchFamily="2" charset="-78"/>
          </a:endParaRPr>
        </a:p>
      </dgm:t>
    </dgm:pt>
    <dgm:pt modelId="{DC3BD545-03AE-43DC-9279-8D5711760C3F}" type="sibTrans" cxnId="{B35EA9C1-C983-469B-BBC7-C0B6027EA83A}">
      <dgm:prSet/>
      <dgm:spPr>
        <a:solidFill>
          <a:srgbClr val="000000"/>
        </a:solidFill>
      </dgm:spPr>
      <dgm:t>
        <a:bodyPr/>
        <a:lstStyle/>
        <a:p>
          <a:pPr>
            <a:lnSpc>
              <a:spcPct val="150000"/>
            </a:lnSpc>
          </a:pPr>
          <a:endParaRPr lang="en-US" sz="1200">
            <a:latin typeface="Alexandria" pitchFamily="2" charset="-78"/>
            <a:cs typeface="Alexandria" pitchFamily="2" charset="-78"/>
          </a:endParaRPr>
        </a:p>
      </dgm:t>
    </dgm:pt>
    <dgm:pt modelId="{2D0413AC-E8FD-430E-9CA2-E6CBC29DF429}">
      <dgm:prSet custT="1"/>
      <dgm:spPr>
        <a:solidFill>
          <a:srgbClr val="00B0F0"/>
        </a:solidFill>
      </dgm:spPr>
      <dgm:t>
        <a:bodyPr/>
        <a:lstStyle/>
        <a:p>
          <a:pPr>
            <a:lnSpc>
              <a:spcPct val="150000"/>
            </a:lnSpc>
          </a:pPr>
          <a:r>
            <a:rPr lang="ar-SA" sz="1200" dirty="0">
              <a:latin typeface="Alexandria" pitchFamily="2" charset="-78"/>
              <a:cs typeface="Alexandria" pitchFamily="2" charset="-78"/>
            </a:rPr>
            <a:t>تنمية القيم الأخلاقية في المنظمة. </a:t>
          </a:r>
          <a:endParaRPr lang="en-US" sz="1200" dirty="0">
            <a:latin typeface="Alexandria" pitchFamily="2" charset="-78"/>
            <a:cs typeface="Alexandria" pitchFamily="2" charset="-78"/>
          </a:endParaRPr>
        </a:p>
      </dgm:t>
    </dgm:pt>
    <dgm:pt modelId="{CB4AC81E-5D48-4A38-BA43-85BC3248DF9B}" type="parTrans" cxnId="{C490C633-A8F9-428C-9D8D-AA5A5558BE5E}">
      <dgm:prSet/>
      <dgm:spPr/>
      <dgm:t>
        <a:bodyPr/>
        <a:lstStyle/>
        <a:p>
          <a:pPr>
            <a:lnSpc>
              <a:spcPct val="150000"/>
            </a:lnSpc>
          </a:pPr>
          <a:endParaRPr lang="en-US" sz="1200">
            <a:latin typeface="Alexandria" pitchFamily="2" charset="-78"/>
            <a:cs typeface="Alexandria" pitchFamily="2" charset="-78"/>
          </a:endParaRPr>
        </a:p>
      </dgm:t>
    </dgm:pt>
    <dgm:pt modelId="{FD45EE2D-A5C8-4571-AD77-5C28CBCC6E3E}" type="sibTrans" cxnId="{C490C633-A8F9-428C-9D8D-AA5A5558BE5E}">
      <dgm:prSet/>
      <dgm:spPr>
        <a:solidFill>
          <a:srgbClr val="000000"/>
        </a:solidFill>
      </dgm:spPr>
      <dgm:t>
        <a:bodyPr/>
        <a:lstStyle/>
        <a:p>
          <a:pPr>
            <a:lnSpc>
              <a:spcPct val="150000"/>
            </a:lnSpc>
          </a:pPr>
          <a:endParaRPr lang="en-US" sz="1200">
            <a:latin typeface="Alexandria" pitchFamily="2" charset="-78"/>
            <a:cs typeface="Alexandria" pitchFamily="2" charset="-78"/>
          </a:endParaRPr>
        </a:p>
      </dgm:t>
    </dgm:pt>
    <dgm:pt modelId="{559196AC-ACAA-4C9F-90F1-15D4EA0B3091}">
      <dgm:prSet custT="1"/>
      <dgm:spPr>
        <a:solidFill>
          <a:srgbClr val="00B0F0"/>
        </a:solidFill>
      </dgm:spPr>
      <dgm:t>
        <a:bodyPr/>
        <a:lstStyle/>
        <a:p>
          <a:pPr>
            <a:lnSpc>
              <a:spcPct val="150000"/>
            </a:lnSpc>
          </a:pPr>
          <a:r>
            <a:rPr lang="ar-SA" sz="1200" dirty="0">
              <a:latin typeface="Alexandria" pitchFamily="2" charset="-78"/>
              <a:cs typeface="Alexandria" pitchFamily="2" charset="-78"/>
            </a:rPr>
            <a:t>بث ونقل القيم والممارسات عبر أقسام المنظمة. </a:t>
          </a:r>
          <a:endParaRPr lang="en-US" sz="1200" dirty="0">
            <a:latin typeface="Alexandria" pitchFamily="2" charset="-78"/>
            <a:cs typeface="Alexandria" pitchFamily="2" charset="-78"/>
          </a:endParaRPr>
        </a:p>
      </dgm:t>
    </dgm:pt>
    <dgm:pt modelId="{2C5C0069-A211-4A84-A6B7-15B5D8C7DE55}" type="parTrans" cxnId="{BC7CAA73-E6CC-4DF7-AC0A-4537BDB9E420}">
      <dgm:prSet/>
      <dgm:spPr/>
      <dgm:t>
        <a:bodyPr/>
        <a:lstStyle/>
        <a:p>
          <a:pPr>
            <a:lnSpc>
              <a:spcPct val="150000"/>
            </a:lnSpc>
          </a:pPr>
          <a:endParaRPr lang="en-US" sz="1200">
            <a:latin typeface="Alexandria" pitchFamily="2" charset="-78"/>
            <a:cs typeface="Alexandria" pitchFamily="2" charset="-78"/>
          </a:endParaRPr>
        </a:p>
      </dgm:t>
    </dgm:pt>
    <dgm:pt modelId="{DB5900E0-B04C-44EC-BDBD-7ED0F30AC2AF}" type="sibTrans" cxnId="{BC7CAA73-E6CC-4DF7-AC0A-4537BDB9E420}">
      <dgm:prSet/>
      <dgm:spPr>
        <a:solidFill>
          <a:srgbClr val="000000"/>
        </a:solidFill>
      </dgm:spPr>
      <dgm:t>
        <a:bodyPr/>
        <a:lstStyle/>
        <a:p>
          <a:pPr>
            <a:lnSpc>
              <a:spcPct val="150000"/>
            </a:lnSpc>
          </a:pPr>
          <a:endParaRPr lang="en-US" sz="1200">
            <a:latin typeface="Alexandria" pitchFamily="2" charset="-78"/>
            <a:cs typeface="Alexandria" pitchFamily="2" charset="-78"/>
          </a:endParaRPr>
        </a:p>
      </dgm:t>
    </dgm:pt>
    <dgm:pt modelId="{266F13D2-F22A-4A46-8A25-E3C110156D7C}">
      <dgm:prSet custT="1"/>
      <dgm:spPr>
        <a:solidFill>
          <a:srgbClr val="00B0F0"/>
        </a:solidFill>
      </dgm:spPr>
      <dgm:t>
        <a:bodyPr/>
        <a:lstStyle/>
        <a:p>
          <a:pPr>
            <a:lnSpc>
              <a:spcPct val="150000"/>
            </a:lnSpc>
          </a:pPr>
          <a:r>
            <a:rPr lang="ar-SA" sz="1200" dirty="0">
              <a:latin typeface="Alexandria" pitchFamily="2" charset="-78"/>
              <a:cs typeface="Alexandria" pitchFamily="2" charset="-78"/>
            </a:rPr>
            <a:t>استخدام سياسة مكافأة الإداريين والعاملين ذوي السلوك الأخلاقي. </a:t>
          </a:r>
          <a:endParaRPr lang="en-US" sz="1200" dirty="0">
            <a:latin typeface="Alexandria" pitchFamily="2" charset="-78"/>
            <a:cs typeface="Alexandria" pitchFamily="2" charset="-78"/>
          </a:endParaRPr>
        </a:p>
      </dgm:t>
    </dgm:pt>
    <dgm:pt modelId="{CB69602A-0FF5-4E1B-9F47-651824E7D9B6}" type="parTrans" cxnId="{825924F0-5F98-441C-8166-5584EE55E544}">
      <dgm:prSet/>
      <dgm:spPr/>
      <dgm:t>
        <a:bodyPr/>
        <a:lstStyle/>
        <a:p>
          <a:pPr>
            <a:lnSpc>
              <a:spcPct val="150000"/>
            </a:lnSpc>
          </a:pPr>
          <a:endParaRPr lang="en-US" sz="1200">
            <a:latin typeface="Alexandria" pitchFamily="2" charset="-78"/>
            <a:cs typeface="Alexandria" pitchFamily="2" charset="-78"/>
          </a:endParaRPr>
        </a:p>
      </dgm:t>
    </dgm:pt>
    <dgm:pt modelId="{859CFEFE-D24A-4246-A473-0351D1F0F8FF}" type="sibTrans" cxnId="{825924F0-5F98-441C-8166-5584EE55E544}">
      <dgm:prSet/>
      <dgm:spPr>
        <a:solidFill>
          <a:srgbClr val="000000"/>
        </a:solidFill>
      </dgm:spPr>
      <dgm:t>
        <a:bodyPr/>
        <a:lstStyle/>
        <a:p>
          <a:pPr>
            <a:lnSpc>
              <a:spcPct val="150000"/>
            </a:lnSpc>
          </a:pPr>
          <a:endParaRPr lang="en-US" sz="1200">
            <a:latin typeface="Alexandria" pitchFamily="2" charset="-78"/>
            <a:cs typeface="Alexandria" pitchFamily="2" charset="-78"/>
          </a:endParaRPr>
        </a:p>
      </dgm:t>
    </dgm:pt>
    <dgm:pt modelId="{E4CB7B47-7E4D-4BF0-A608-BAC2E55105EE}">
      <dgm:prSet custT="1"/>
      <dgm:spPr>
        <a:solidFill>
          <a:srgbClr val="00B0F0"/>
        </a:solidFill>
      </dgm:spPr>
      <dgm:t>
        <a:bodyPr/>
        <a:lstStyle/>
        <a:p>
          <a:pPr>
            <a:lnSpc>
              <a:spcPct val="150000"/>
            </a:lnSpc>
          </a:pPr>
          <a:r>
            <a:rPr lang="ar-SA" sz="1200" dirty="0">
              <a:latin typeface="Alexandria" pitchFamily="2" charset="-78"/>
              <a:cs typeface="Alexandria" pitchFamily="2" charset="-78"/>
            </a:rPr>
            <a:t>تحجيم ومكافحة السلوكيات غير الأخلاقية.</a:t>
          </a:r>
          <a:endParaRPr lang="en-US" sz="1200" dirty="0">
            <a:latin typeface="Alexandria" pitchFamily="2" charset="-78"/>
            <a:cs typeface="Alexandria" pitchFamily="2" charset="-78"/>
          </a:endParaRPr>
        </a:p>
      </dgm:t>
    </dgm:pt>
    <dgm:pt modelId="{6745D88D-88F6-4F80-BE29-46C0D9E0E0F4}" type="parTrans" cxnId="{F1B3AB12-9F29-4BB2-8FD3-479D1583B7D1}">
      <dgm:prSet/>
      <dgm:spPr/>
      <dgm:t>
        <a:bodyPr/>
        <a:lstStyle/>
        <a:p>
          <a:pPr>
            <a:lnSpc>
              <a:spcPct val="150000"/>
            </a:lnSpc>
          </a:pPr>
          <a:endParaRPr lang="en-US" sz="1200">
            <a:latin typeface="Alexandria" pitchFamily="2" charset="-78"/>
            <a:cs typeface="Alexandria" pitchFamily="2" charset="-78"/>
          </a:endParaRPr>
        </a:p>
      </dgm:t>
    </dgm:pt>
    <dgm:pt modelId="{E1F22772-06AC-47B8-B9D8-4EC073D822AB}" type="sibTrans" cxnId="{F1B3AB12-9F29-4BB2-8FD3-479D1583B7D1}">
      <dgm:prSet/>
      <dgm:spPr>
        <a:solidFill>
          <a:srgbClr val="000000"/>
        </a:solidFill>
      </dgm:spPr>
      <dgm:t>
        <a:bodyPr/>
        <a:lstStyle/>
        <a:p>
          <a:pPr>
            <a:lnSpc>
              <a:spcPct val="150000"/>
            </a:lnSpc>
          </a:pPr>
          <a:endParaRPr lang="en-US" sz="1200">
            <a:latin typeface="Alexandria" pitchFamily="2" charset="-78"/>
            <a:cs typeface="Alexandria" pitchFamily="2" charset="-78"/>
          </a:endParaRPr>
        </a:p>
      </dgm:t>
    </dgm:pt>
    <dgm:pt modelId="{131E1011-AF78-45E1-8E21-B240267C966A}" type="pres">
      <dgm:prSet presAssocID="{ECBC1C60-66BE-48F2-8B6C-A24298F486C4}" presName="Name0" presStyleCnt="0">
        <dgm:presLayoutVars>
          <dgm:chMax val="1"/>
          <dgm:dir/>
          <dgm:animLvl val="ctr"/>
          <dgm:resizeHandles val="exact"/>
        </dgm:presLayoutVars>
      </dgm:prSet>
      <dgm:spPr/>
      <dgm:t>
        <a:bodyPr/>
        <a:lstStyle/>
        <a:p>
          <a:endParaRPr lang="en-US"/>
        </a:p>
      </dgm:t>
    </dgm:pt>
    <dgm:pt modelId="{3E47DA15-BDF4-4E67-85D7-3A2F448078B4}" type="pres">
      <dgm:prSet presAssocID="{4BB39107-A095-49CA-9D02-F6376B4780B6}" presName="centerShape" presStyleLbl="node0" presStyleIdx="0" presStyleCnt="1" custScaleX="91656" custScaleY="91656"/>
      <dgm:spPr/>
      <dgm:t>
        <a:bodyPr/>
        <a:lstStyle/>
        <a:p>
          <a:endParaRPr lang="en-US"/>
        </a:p>
      </dgm:t>
    </dgm:pt>
    <dgm:pt modelId="{509154B3-5957-4D90-94E0-93ACFC98BF09}" type="pres">
      <dgm:prSet presAssocID="{DF97F58D-8FDB-4DA3-BD4B-929CBA48B39D}" presName="node" presStyleLbl="node1" presStyleIdx="0" presStyleCnt="5">
        <dgm:presLayoutVars>
          <dgm:bulletEnabled val="1"/>
        </dgm:presLayoutVars>
      </dgm:prSet>
      <dgm:spPr/>
      <dgm:t>
        <a:bodyPr/>
        <a:lstStyle/>
        <a:p>
          <a:endParaRPr lang="en-US"/>
        </a:p>
      </dgm:t>
    </dgm:pt>
    <dgm:pt modelId="{14C0BA7A-68EF-47D9-A897-A012BBFB2E04}" type="pres">
      <dgm:prSet presAssocID="{DF97F58D-8FDB-4DA3-BD4B-929CBA48B39D}" presName="dummy" presStyleCnt="0"/>
      <dgm:spPr/>
    </dgm:pt>
    <dgm:pt modelId="{46C4D9A2-667D-4F64-BA0C-97C1419B7FCD}" type="pres">
      <dgm:prSet presAssocID="{DC3BD545-03AE-43DC-9279-8D5711760C3F}" presName="sibTrans" presStyleLbl="sibTrans2D1" presStyleIdx="0" presStyleCnt="5"/>
      <dgm:spPr/>
      <dgm:t>
        <a:bodyPr/>
        <a:lstStyle/>
        <a:p>
          <a:endParaRPr lang="en-US"/>
        </a:p>
      </dgm:t>
    </dgm:pt>
    <dgm:pt modelId="{70B2A0A1-34BC-4685-9CAC-E4E3F4431CF7}" type="pres">
      <dgm:prSet presAssocID="{2D0413AC-E8FD-430E-9CA2-E6CBC29DF429}" presName="node" presStyleLbl="node1" presStyleIdx="1" presStyleCnt="5">
        <dgm:presLayoutVars>
          <dgm:bulletEnabled val="1"/>
        </dgm:presLayoutVars>
      </dgm:prSet>
      <dgm:spPr/>
      <dgm:t>
        <a:bodyPr/>
        <a:lstStyle/>
        <a:p>
          <a:endParaRPr lang="en-US"/>
        </a:p>
      </dgm:t>
    </dgm:pt>
    <dgm:pt modelId="{C0570071-8045-4102-B048-6AE20C39922A}" type="pres">
      <dgm:prSet presAssocID="{2D0413AC-E8FD-430E-9CA2-E6CBC29DF429}" presName="dummy" presStyleCnt="0"/>
      <dgm:spPr/>
    </dgm:pt>
    <dgm:pt modelId="{DDB7F8A2-693B-4962-9CC9-FAAA07DFF2F4}" type="pres">
      <dgm:prSet presAssocID="{FD45EE2D-A5C8-4571-AD77-5C28CBCC6E3E}" presName="sibTrans" presStyleLbl="sibTrans2D1" presStyleIdx="1" presStyleCnt="5"/>
      <dgm:spPr/>
      <dgm:t>
        <a:bodyPr/>
        <a:lstStyle/>
        <a:p>
          <a:endParaRPr lang="en-US"/>
        </a:p>
      </dgm:t>
    </dgm:pt>
    <dgm:pt modelId="{77B13217-8E55-435D-9908-CAB4BD83F7A7}" type="pres">
      <dgm:prSet presAssocID="{559196AC-ACAA-4C9F-90F1-15D4EA0B3091}" presName="node" presStyleLbl="node1" presStyleIdx="2" presStyleCnt="5">
        <dgm:presLayoutVars>
          <dgm:bulletEnabled val="1"/>
        </dgm:presLayoutVars>
      </dgm:prSet>
      <dgm:spPr/>
      <dgm:t>
        <a:bodyPr/>
        <a:lstStyle/>
        <a:p>
          <a:endParaRPr lang="en-US"/>
        </a:p>
      </dgm:t>
    </dgm:pt>
    <dgm:pt modelId="{19FB52E8-21D6-471A-A613-487D6A6C5A04}" type="pres">
      <dgm:prSet presAssocID="{559196AC-ACAA-4C9F-90F1-15D4EA0B3091}" presName="dummy" presStyleCnt="0"/>
      <dgm:spPr/>
    </dgm:pt>
    <dgm:pt modelId="{B97E4195-5246-4C0B-98C1-567A13AC01C6}" type="pres">
      <dgm:prSet presAssocID="{DB5900E0-B04C-44EC-BDBD-7ED0F30AC2AF}" presName="sibTrans" presStyleLbl="sibTrans2D1" presStyleIdx="2" presStyleCnt="5"/>
      <dgm:spPr/>
      <dgm:t>
        <a:bodyPr/>
        <a:lstStyle/>
        <a:p>
          <a:endParaRPr lang="en-US"/>
        </a:p>
      </dgm:t>
    </dgm:pt>
    <dgm:pt modelId="{CA504775-EFCF-494D-A7FF-2C854FC4E926}" type="pres">
      <dgm:prSet presAssocID="{266F13D2-F22A-4A46-8A25-E3C110156D7C}" presName="node" presStyleLbl="node1" presStyleIdx="3" presStyleCnt="5">
        <dgm:presLayoutVars>
          <dgm:bulletEnabled val="1"/>
        </dgm:presLayoutVars>
      </dgm:prSet>
      <dgm:spPr/>
      <dgm:t>
        <a:bodyPr/>
        <a:lstStyle/>
        <a:p>
          <a:endParaRPr lang="en-US"/>
        </a:p>
      </dgm:t>
    </dgm:pt>
    <dgm:pt modelId="{756183F8-607A-4F41-AE24-44077A85FD18}" type="pres">
      <dgm:prSet presAssocID="{266F13D2-F22A-4A46-8A25-E3C110156D7C}" presName="dummy" presStyleCnt="0"/>
      <dgm:spPr/>
    </dgm:pt>
    <dgm:pt modelId="{58838C6F-28D0-4F5D-A96E-911F20E0797F}" type="pres">
      <dgm:prSet presAssocID="{859CFEFE-D24A-4246-A473-0351D1F0F8FF}" presName="sibTrans" presStyleLbl="sibTrans2D1" presStyleIdx="3" presStyleCnt="5"/>
      <dgm:spPr/>
      <dgm:t>
        <a:bodyPr/>
        <a:lstStyle/>
        <a:p>
          <a:endParaRPr lang="en-US"/>
        </a:p>
      </dgm:t>
    </dgm:pt>
    <dgm:pt modelId="{99543F77-4797-46E3-B108-8E927A06F09A}" type="pres">
      <dgm:prSet presAssocID="{E4CB7B47-7E4D-4BF0-A608-BAC2E55105EE}" presName="node" presStyleLbl="node1" presStyleIdx="4" presStyleCnt="5">
        <dgm:presLayoutVars>
          <dgm:bulletEnabled val="1"/>
        </dgm:presLayoutVars>
      </dgm:prSet>
      <dgm:spPr/>
      <dgm:t>
        <a:bodyPr/>
        <a:lstStyle/>
        <a:p>
          <a:endParaRPr lang="en-US"/>
        </a:p>
      </dgm:t>
    </dgm:pt>
    <dgm:pt modelId="{24997C26-7593-4B42-8229-E97A9BFB9FF5}" type="pres">
      <dgm:prSet presAssocID="{E4CB7B47-7E4D-4BF0-A608-BAC2E55105EE}" presName="dummy" presStyleCnt="0"/>
      <dgm:spPr/>
    </dgm:pt>
    <dgm:pt modelId="{820C2EF1-A3D0-42F9-A4D8-A6290C8AD3BA}" type="pres">
      <dgm:prSet presAssocID="{E1F22772-06AC-47B8-B9D8-4EC073D822AB}" presName="sibTrans" presStyleLbl="sibTrans2D1" presStyleIdx="4" presStyleCnt="5"/>
      <dgm:spPr/>
      <dgm:t>
        <a:bodyPr/>
        <a:lstStyle/>
        <a:p>
          <a:endParaRPr lang="en-US"/>
        </a:p>
      </dgm:t>
    </dgm:pt>
  </dgm:ptLst>
  <dgm:cxnLst>
    <dgm:cxn modelId="{825924F0-5F98-441C-8166-5584EE55E544}" srcId="{4BB39107-A095-49CA-9D02-F6376B4780B6}" destId="{266F13D2-F22A-4A46-8A25-E3C110156D7C}" srcOrd="3" destOrd="0" parTransId="{CB69602A-0FF5-4E1B-9F47-651824E7D9B6}" sibTransId="{859CFEFE-D24A-4246-A473-0351D1F0F8FF}"/>
    <dgm:cxn modelId="{B35EA9C1-C983-469B-BBC7-C0B6027EA83A}" srcId="{4BB39107-A095-49CA-9D02-F6376B4780B6}" destId="{DF97F58D-8FDB-4DA3-BD4B-929CBA48B39D}" srcOrd="0" destOrd="0" parTransId="{65D48FB0-2B7B-40D7-B8DE-A3EF666B2F3E}" sibTransId="{DC3BD545-03AE-43DC-9279-8D5711760C3F}"/>
    <dgm:cxn modelId="{F8E909AB-E242-410A-B066-10074CA5D7A3}" type="presOf" srcId="{E1F22772-06AC-47B8-B9D8-4EC073D822AB}" destId="{820C2EF1-A3D0-42F9-A4D8-A6290C8AD3BA}" srcOrd="0" destOrd="0" presId="urn:microsoft.com/office/officeart/2005/8/layout/radial6"/>
    <dgm:cxn modelId="{6AFD8A4A-B021-4FEA-BC2B-CBC251CEC917}" type="presOf" srcId="{2D0413AC-E8FD-430E-9CA2-E6CBC29DF429}" destId="{70B2A0A1-34BC-4685-9CAC-E4E3F4431CF7}" srcOrd="0" destOrd="0" presId="urn:microsoft.com/office/officeart/2005/8/layout/radial6"/>
    <dgm:cxn modelId="{57A61351-37F5-481B-B700-E116488596E7}" srcId="{9578F998-DF56-4572-AEFE-BC78B682F0F0}" destId="{9DBC5E4C-A863-4943-BEF2-77EC9CA6DE94}" srcOrd="2" destOrd="0" parTransId="{23AE1840-5622-4F98-A776-921EC1D43721}" sibTransId="{BF7B2786-510D-4EAA-9DA8-E96958931E02}"/>
    <dgm:cxn modelId="{F1B3AB12-9F29-4BB2-8FD3-479D1583B7D1}" srcId="{4BB39107-A095-49CA-9D02-F6376B4780B6}" destId="{E4CB7B47-7E4D-4BF0-A608-BAC2E55105EE}" srcOrd="4" destOrd="0" parTransId="{6745D88D-88F6-4F80-BE29-46C0D9E0E0F4}" sibTransId="{E1F22772-06AC-47B8-B9D8-4EC073D822AB}"/>
    <dgm:cxn modelId="{F9D105BE-C8BD-4A75-AB31-73843AC6D72E}" type="presOf" srcId="{E4CB7B47-7E4D-4BF0-A608-BAC2E55105EE}" destId="{99543F77-4797-46E3-B108-8E927A06F09A}" srcOrd="0" destOrd="0" presId="urn:microsoft.com/office/officeart/2005/8/layout/radial6"/>
    <dgm:cxn modelId="{BC7CAA73-E6CC-4DF7-AC0A-4537BDB9E420}" srcId="{4BB39107-A095-49CA-9D02-F6376B4780B6}" destId="{559196AC-ACAA-4C9F-90F1-15D4EA0B3091}" srcOrd="2" destOrd="0" parTransId="{2C5C0069-A211-4A84-A6B7-15B5D8C7DE55}" sibTransId="{DB5900E0-B04C-44EC-BDBD-7ED0F30AC2AF}"/>
    <dgm:cxn modelId="{47964E0B-955D-4930-B746-3F0B275D2F3C}" type="presOf" srcId="{DB5900E0-B04C-44EC-BDBD-7ED0F30AC2AF}" destId="{B97E4195-5246-4C0B-98C1-567A13AC01C6}" srcOrd="0" destOrd="0" presId="urn:microsoft.com/office/officeart/2005/8/layout/radial6"/>
    <dgm:cxn modelId="{7DBB6AB4-A711-405C-BD35-3727482276B5}" srcId="{ECBC1C60-66BE-48F2-8B6C-A24298F486C4}" destId="{9578F998-DF56-4572-AEFE-BC78B682F0F0}" srcOrd="1" destOrd="0" parTransId="{019E30EA-A988-4327-86E3-5E16F69DC644}" sibTransId="{6CADC0A8-0C37-4851-AF49-6D5CE46D2D79}"/>
    <dgm:cxn modelId="{58ED12F4-9837-4D90-B2F4-68C7BB590F00}" srcId="{ECBC1C60-66BE-48F2-8B6C-A24298F486C4}" destId="{4BB39107-A095-49CA-9D02-F6376B4780B6}" srcOrd="0" destOrd="0" parTransId="{B9F9E5C3-232F-49C4-90AF-C595BFCABA61}" sibTransId="{A1724077-EC20-4BC9-B3B7-7E5021404F6D}"/>
    <dgm:cxn modelId="{33DD451D-81C3-49C8-B37A-4B8F02CA0A4D}" srcId="{9578F998-DF56-4572-AEFE-BC78B682F0F0}" destId="{E31FF704-0F85-4D93-8046-1841B11912D9}" srcOrd="0" destOrd="0" parTransId="{54A1A564-2A99-4CD1-83A5-7F352897AE72}" sibTransId="{870CAC00-452A-4BC3-90CE-2415B2838822}"/>
    <dgm:cxn modelId="{183BCCD8-EF4A-4BED-98A8-8EA5BA3CADAD}" type="presOf" srcId="{DF97F58D-8FDB-4DA3-BD4B-929CBA48B39D}" destId="{509154B3-5957-4D90-94E0-93ACFC98BF09}" srcOrd="0" destOrd="0" presId="urn:microsoft.com/office/officeart/2005/8/layout/radial6"/>
    <dgm:cxn modelId="{8F7B0ADF-72DA-4F8F-A19F-D58B6CD73024}" type="presOf" srcId="{ECBC1C60-66BE-48F2-8B6C-A24298F486C4}" destId="{131E1011-AF78-45E1-8E21-B240267C966A}" srcOrd="0" destOrd="0" presId="urn:microsoft.com/office/officeart/2005/8/layout/radial6"/>
    <dgm:cxn modelId="{1D433183-C1FF-492E-8E1F-6F1D3D76AE57}" type="presOf" srcId="{559196AC-ACAA-4C9F-90F1-15D4EA0B3091}" destId="{77B13217-8E55-435D-9908-CAB4BD83F7A7}" srcOrd="0" destOrd="0" presId="urn:microsoft.com/office/officeart/2005/8/layout/radial6"/>
    <dgm:cxn modelId="{08E2504E-986F-4B88-9662-EFFF47E3266C}" type="presOf" srcId="{4BB39107-A095-49CA-9D02-F6376B4780B6}" destId="{3E47DA15-BDF4-4E67-85D7-3A2F448078B4}" srcOrd="0" destOrd="0" presId="urn:microsoft.com/office/officeart/2005/8/layout/radial6"/>
    <dgm:cxn modelId="{7B480EC1-C148-4364-9F1D-E4AB162D4D69}" srcId="{9578F998-DF56-4572-AEFE-BC78B682F0F0}" destId="{D0728712-8B82-4CB4-AD9A-525756ABF298}" srcOrd="1" destOrd="0" parTransId="{EEE85679-9067-45C5-9635-897C25769814}" sibTransId="{3397FB0B-C471-4053-99E8-0A93F8BA97F5}"/>
    <dgm:cxn modelId="{7388DDA2-AE24-4095-812C-38C03935691E}" type="presOf" srcId="{266F13D2-F22A-4A46-8A25-E3C110156D7C}" destId="{CA504775-EFCF-494D-A7FF-2C854FC4E926}" srcOrd="0" destOrd="0" presId="urn:microsoft.com/office/officeart/2005/8/layout/radial6"/>
    <dgm:cxn modelId="{2624436F-34D3-43F8-8729-8C4C12938321}" type="presOf" srcId="{DC3BD545-03AE-43DC-9279-8D5711760C3F}" destId="{46C4D9A2-667D-4F64-BA0C-97C1419B7FCD}" srcOrd="0" destOrd="0" presId="urn:microsoft.com/office/officeart/2005/8/layout/radial6"/>
    <dgm:cxn modelId="{865AEC0F-2397-4809-94B3-5BE98BB28074}" type="presOf" srcId="{FD45EE2D-A5C8-4571-AD77-5C28CBCC6E3E}" destId="{DDB7F8A2-693B-4962-9CC9-FAAA07DFF2F4}" srcOrd="0" destOrd="0" presId="urn:microsoft.com/office/officeart/2005/8/layout/radial6"/>
    <dgm:cxn modelId="{C490C633-A8F9-428C-9D8D-AA5A5558BE5E}" srcId="{4BB39107-A095-49CA-9D02-F6376B4780B6}" destId="{2D0413AC-E8FD-430E-9CA2-E6CBC29DF429}" srcOrd="1" destOrd="0" parTransId="{CB4AC81E-5D48-4A38-BA43-85BC3248DF9B}" sibTransId="{FD45EE2D-A5C8-4571-AD77-5C28CBCC6E3E}"/>
    <dgm:cxn modelId="{72562B5E-F6E0-4A89-AE55-29FA7E6575DB}" type="presOf" srcId="{859CFEFE-D24A-4246-A473-0351D1F0F8FF}" destId="{58838C6F-28D0-4F5D-A96E-911F20E0797F}" srcOrd="0" destOrd="0" presId="urn:microsoft.com/office/officeart/2005/8/layout/radial6"/>
    <dgm:cxn modelId="{26CE023A-A590-433C-9B51-2FFBABDE57A8}" type="presParOf" srcId="{131E1011-AF78-45E1-8E21-B240267C966A}" destId="{3E47DA15-BDF4-4E67-85D7-3A2F448078B4}" srcOrd="0" destOrd="0" presId="urn:microsoft.com/office/officeart/2005/8/layout/radial6"/>
    <dgm:cxn modelId="{6DA0DDCE-C66E-4D09-A595-D99F8CC5EECC}" type="presParOf" srcId="{131E1011-AF78-45E1-8E21-B240267C966A}" destId="{509154B3-5957-4D90-94E0-93ACFC98BF09}" srcOrd="1" destOrd="0" presId="urn:microsoft.com/office/officeart/2005/8/layout/radial6"/>
    <dgm:cxn modelId="{D6AE7E28-DCA0-4181-A15B-B85AA8357879}" type="presParOf" srcId="{131E1011-AF78-45E1-8E21-B240267C966A}" destId="{14C0BA7A-68EF-47D9-A897-A012BBFB2E04}" srcOrd="2" destOrd="0" presId="urn:microsoft.com/office/officeart/2005/8/layout/radial6"/>
    <dgm:cxn modelId="{9BB3496A-C85F-4688-925E-21D6B8313161}" type="presParOf" srcId="{131E1011-AF78-45E1-8E21-B240267C966A}" destId="{46C4D9A2-667D-4F64-BA0C-97C1419B7FCD}" srcOrd="3" destOrd="0" presId="urn:microsoft.com/office/officeart/2005/8/layout/radial6"/>
    <dgm:cxn modelId="{0C9177EF-196C-49D4-8762-7199C2931451}" type="presParOf" srcId="{131E1011-AF78-45E1-8E21-B240267C966A}" destId="{70B2A0A1-34BC-4685-9CAC-E4E3F4431CF7}" srcOrd="4" destOrd="0" presId="urn:microsoft.com/office/officeart/2005/8/layout/radial6"/>
    <dgm:cxn modelId="{3F4E0F24-4315-4CFB-9102-EEE9069BDC35}" type="presParOf" srcId="{131E1011-AF78-45E1-8E21-B240267C966A}" destId="{C0570071-8045-4102-B048-6AE20C39922A}" srcOrd="5" destOrd="0" presId="urn:microsoft.com/office/officeart/2005/8/layout/radial6"/>
    <dgm:cxn modelId="{2E31D22A-B530-4032-AB74-1F29805A36D8}" type="presParOf" srcId="{131E1011-AF78-45E1-8E21-B240267C966A}" destId="{DDB7F8A2-693B-4962-9CC9-FAAA07DFF2F4}" srcOrd="6" destOrd="0" presId="urn:microsoft.com/office/officeart/2005/8/layout/radial6"/>
    <dgm:cxn modelId="{DF3BD057-DBE3-4F22-BF4A-F2FCE8BF3F59}" type="presParOf" srcId="{131E1011-AF78-45E1-8E21-B240267C966A}" destId="{77B13217-8E55-435D-9908-CAB4BD83F7A7}" srcOrd="7" destOrd="0" presId="urn:microsoft.com/office/officeart/2005/8/layout/radial6"/>
    <dgm:cxn modelId="{CB93D52E-C5A7-4C12-8B6C-3A0EA1973CE3}" type="presParOf" srcId="{131E1011-AF78-45E1-8E21-B240267C966A}" destId="{19FB52E8-21D6-471A-A613-487D6A6C5A04}" srcOrd="8" destOrd="0" presId="urn:microsoft.com/office/officeart/2005/8/layout/radial6"/>
    <dgm:cxn modelId="{2BA17810-3F42-44CF-8A65-86FB8111B7A1}" type="presParOf" srcId="{131E1011-AF78-45E1-8E21-B240267C966A}" destId="{B97E4195-5246-4C0B-98C1-567A13AC01C6}" srcOrd="9" destOrd="0" presId="urn:microsoft.com/office/officeart/2005/8/layout/radial6"/>
    <dgm:cxn modelId="{EDAA0B97-FFBE-453D-BABA-9BD2E46ED760}" type="presParOf" srcId="{131E1011-AF78-45E1-8E21-B240267C966A}" destId="{CA504775-EFCF-494D-A7FF-2C854FC4E926}" srcOrd="10" destOrd="0" presId="urn:microsoft.com/office/officeart/2005/8/layout/radial6"/>
    <dgm:cxn modelId="{B5F40C3E-BABE-4757-94B9-429377063F9B}" type="presParOf" srcId="{131E1011-AF78-45E1-8E21-B240267C966A}" destId="{756183F8-607A-4F41-AE24-44077A85FD18}" srcOrd="11" destOrd="0" presId="urn:microsoft.com/office/officeart/2005/8/layout/radial6"/>
    <dgm:cxn modelId="{F13D291B-F2B5-40AC-8994-916A32ECAB40}" type="presParOf" srcId="{131E1011-AF78-45E1-8E21-B240267C966A}" destId="{58838C6F-28D0-4F5D-A96E-911F20E0797F}" srcOrd="12" destOrd="0" presId="urn:microsoft.com/office/officeart/2005/8/layout/radial6"/>
    <dgm:cxn modelId="{0B413AD3-696A-4E5E-B45C-11EE4FEA9CFE}" type="presParOf" srcId="{131E1011-AF78-45E1-8E21-B240267C966A}" destId="{99543F77-4797-46E3-B108-8E927A06F09A}" srcOrd="13" destOrd="0" presId="urn:microsoft.com/office/officeart/2005/8/layout/radial6"/>
    <dgm:cxn modelId="{E85D63F7-CD6E-4D49-8C8D-AA631158BCC5}" type="presParOf" srcId="{131E1011-AF78-45E1-8E21-B240267C966A}" destId="{24997C26-7593-4B42-8229-E97A9BFB9FF5}" srcOrd="14" destOrd="0" presId="urn:microsoft.com/office/officeart/2005/8/layout/radial6"/>
    <dgm:cxn modelId="{8599B3CB-38DE-4B8F-86DA-64DC70DFED64}" type="presParOf" srcId="{131E1011-AF78-45E1-8E21-B240267C966A}" destId="{820C2EF1-A3D0-42F9-A4D8-A6290C8AD3BA}" srcOrd="15"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3C8555D-17B1-4E15-8235-9C4EE431543D}"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US"/>
        </a:p>
      </dgm:t>
    </dgm:pt>
    <dgm:pt modelId="{1E1E326D-A7F5-4564-9424-E4CA2E4A1B5B}">
      <dgm:prSet phldrT="[Text]" custT="1"/>
      <dgm:spPr/>
      <dgm:t>
        <a:bodyPr/>
        <a:lstStyle/>
        <a:p>
          <a:pPr>
            <a:lnSpc>
              <a:spcPct val="150000"/>
            </a:lnSpc>
          </a:pPr>
          <a:r>
            <a:rPr lang="ar-SA" sz="1400" dirty="0">
              <a:latin typeface="Alexandria" pitchFamily="2" charset="-78"/>
              <a:cs typeface="Alexandria" pitchFamily="2" charset="-78"/>
            </a:rPr>
            <a:t>ثقافة المنظمة</a:t>
          </a:r>
          <a:endParaRPr lang="en-US" sz="1400" dirty="0">
            <a:latin typeface="Alexandria" pitchFamily="2" charset="-78"/>
            <a:cs typeface="Alexandria" pitchFamily="2" charset="-78"/>
          </a:endParaRPr>
        </a:p>
      </dgm:t>
    </dgm:pt>
    <dgm:pt modelId="{A4662CEE-A1ED-47A3-BD24-E68E41952162}" type="parTrans" cxnId="{FBA179F9-D87C-484F-9268-DD1789698E84}">
      <dgm:prSet/>
      <dgm:spPr/>
      <dgm:t>
        <a:bodyPr/>
        <a:lstStyle/>
        <a:p>
          <a:pPr>
            <a:lnSpc>
              <a:spcPct val="150000"/>
            </a:lnSpc>
          </a:pPr>
          <a:endParaRPr lang="en-US" sz="1400">
            <a:latin typeface="Alexandria" pitchFamily="2" charset="-78"/>
            <a:cs typeface="Alexandria" pitchFamily="2" charset="-78"/>
          </a:endParaRPr>
        </a:p>
      </dgm:t>
    </dgm:pt>
    <dgm:pt modelId="{364A67CE-0C75-4556-8644-904756D2B82D}" type="sibTrans" cxnId="{FBA179F9-D87C-484F-9268-DD1789698E84}">
      <dgm:prSet/>
      <dgm:spPr/>
      <dgm:t>
        <a:bodyPr/>
        <a:lstStyle/>
        <a:p>
          <a:pPr>
            <a:lnSpc>
              <a:spcPct val="150000"/>
            </a:lnSpc>
          </a:pPr>
          <a:endParaRPr lang="en-US" sz="1400">
            <a:latin typeface="Alexandria" pitchFamily="2" charset="-78"/>
            <a:cs typeface="Alexandria" pitchFamily="2" charset="-78"/>
          </a:endParaRPr>
        </a:p>
      </dgm:t>
    </dgm:pt>
    <dgm:pt modelId="{5BA0A567-A69D-40EA-8CD1-5499D61BC2D8}">
      <dgm:prSet custT="1"/>
      <dgm:spPr/>
      <dgm:t>
        <a:bodyPr/>
        <a:lstStyle/>
        <a:p>
          <a:pPr>
            <a:lnSpc>
              <a:spcPct val="150000"/>
            </a:lnSpc>
          </a:pPr>
          <a:r>
            <a:rPr lang="ar-SA" sz="1400" dirty="0">
              <a:latin typeface="Alexandria" pitchFamily="2" charset="-78"/>
              <a:cs typeface="Alexandria" pitchFamily="2" charset="-78"/>
            </a:rPr>
            <a:t>دستور أخلاقي؛ ميثاق شرف، مكتوب. </a:t>
          </a:r>
          <a:endParaRPr lang="en-US" sz="1400" dirty="0">
            <a:latin typeface="Alexandria" pitchFamily="2" charset="-78"/>
            <a:cs typeface="Alexandria" pitchFamily="2" charset="-78"/>
          </a:endParaRPr>
        </a:p>
      </dgm:t>
    </dgm:pt>
    <dgm:pt modelId="{DDCD2770-1507-4274-9C84-A6CA49EDBAF7}" type="parTrans" cxnId="{5E4B7826-2A9F-4F83-BDE9-53D44CF7CFC0}">
      <dgm:prSet/>
      <dgm:spPr/>
      <dgm:t>
        <a:bodyPr/>
        <a:lstStyle/>
        <a:p>
          <a:pPr>
            <a:lnSpc>
              <a:spcPct val="150000"/>
            </a:lnSpc>
          </a:pPr>
          <a:endParaRPr lang="en-US" sz="1400">
            <a:latin typeface="Alexandria" pitchFamily="2" charset="-78"/>
            <a:cs typeface="Alexandria" pitchFamily="2" charset="-78"/>
          </a:endParaRPr>
        </a:p>
      </dgm:t>
    </dgm:pt>
    <dgm:pt modelId="{64A859A4-89C7-413A-9325-B77ADD41112A}" type="sibTrans" cxnId="{5E4B7826-2A9F-4F83-BDE9-53D44CF7CFC0}">
      <dgm:prSet/>
      <dgm:spPr/>
      <dgm:t>
        <a:bodyPr/>
        <a:lstStyle/>
        <a:p>
          <a:pPr>
            <a:lnSpc>
              <a:spcPct val="150000"/>
            </a:lnSpc>
          </a:pPr>
          <a:endParaRPr lang="en-US" sz="1400">
            <a:latin typeface="Alexandria" pitchFamily="2" charset="-78"/>
            <a:cs typeface="Alexandria" pitchFamily="2" charset="-78"/>
          </a:endParaRPr>
        </a:p>
      </dgm:t>
    </dgm:pt>
    <dgm:pt modelId="{A9138A38-A47B-4D86-8247-F29073F0E4F5}">
      <dgm:prSet custT="1"/>
      <dgm:spPr/>
      <dgm:t>
        <a:bodyPr/>
        <a:lstStyle/>
        <a:p>
          <a:pPr>
            <a:lnSpc>
              <a:spcPct val="150000"/>
            </a:lnSpc>
          </a:pPr>
          <a:r>
            <a:rPr lang="ar-SA" sz="1400" dirty="0">
              <a:latin typeface="Alexandria" pitchFamily="2" charset="-78"/>
              <a:cs typeface="Alexandria" pitchFamily="2" charset="-78"/>
            </a:rPr>
            <a:t>التزام أخلاقي بعيد المدى. </a:t>
          </a:r>
          <a:endParaRPr lang="en-US" sz="1400" dirty="0">
            <a:latin typeface="Alexandria" pitchFamily="2" charset="-78"/>
            <a:cs typeface="Alexandria" pitchFamily="2" charset="-78"/>
          </a:endParaRPr>
        </a:p>
      </dgm:t>
    </dgm:pt>
    <dgm:pt modelId="{6642FAAC-5717-44CD-ADFC-2DBD095AC982}" type="parTrans" cxnId="{398D9CFC-3F39-4E90-A16C-F371D812896F}">
      <dgm:prSet/>
      <dgm:spPr/>
      <dgm:t>
        <a:bodyPr/>
        <a:lstStyle/>
        <a:p>
          <a:pPr>
            <a:lnSpc>
              <a:spcPct val="150000"/>
            </a:lnSpc>
          </a:pPr>
          <a:endParaRPr lang="en-US" sz="1400">
            <a:latin typeface="Alexandria" pitchFamily="2" charset="-78"/>
            <a:cs typeface="Alexandria" pitchFamily="2" charset="-78"/>
          </a:endParaRPr>
        </a:p>
      </dgm:t>
    </dgm:pt>
    <dgm:pt modelId="{74530840-2A68-4D18-9F76-4A34D124EFEE}" type="sibTrans" cxnId="{398D9CFC-3F39-4E90-A16C-F371D812896F}">
      <dgm:prSet/>
      <dgm:spPr/>
      <dgm:t>
        <a:bodyPr/>
        <a:lstStyle/>
        <a:p>
          <a:pPr>
            <a:lnSpc>
              <a:spcPct val="150000"/>
            </a:lnSpc>
          </a:pPr>
          <a:endParaRPr lang="en-US" sz="1400">
            <a:latin typeface="Alexandria" pitchFamily="2" charset="-78"/>
            <a:cs typeface="Alexandria" pitchFamily="2" charset="-78"/>
          </a:endParaRPr>
        </a:p>
      </dgm:t>
    </dgm:pt>
    <dgm:pt modelId="{D071FC00-DAAD-4D2F-90B0-E6D287904F21}">
      <dgm:prSet custT="1"/>
      <dgm:spPr/>
      <dgm:t>
        <a:bodyPr/>
        <a:lstStyle/>
        <a:p>
          <a:pPr>
            <a:lnSpc>
              <a:spcPct val="150000"/>
            </a:lnSpc>
          </a:pPr>
          <a:r>
            <a:rPr lang="ar-SA" sz="1400" dirty="0">
              <a:latin typeface="Alexandria" pitchFamily="2" charset="-78"/>
              <a:cs typeface="Alexandria" pitchFamily="2" charset="-78"/>
            </a:rPr>
            <a:t>تعيين مدير مسؤول عن الجوانب الأخلاقية. </a:t>
          </a:r>
          <a:endParaRPr lang="en-US" sz="1400" dirty="0">
            <a:latin typeface="Alexandria" pitchFamily="2" charset="-78"/>
            <a:cs typeface="Alexandria" pitchFamily="2" charset="-78"/>
          </a:endParaRPr>
        </a:p>
      </dgm:t>
    </dgm:pt>
    <dgm:pt modelId="{5E9A6DD4-1B25-4E2D-A7CF-067825174900}" type="parTrans" cxnId="{76FBC007-DDDB-4D76-9598-7A0EEFC82208}">
      <dgm:prSet/>
      <dgm:spPr/>
      <dgm:t>
        <a:bodyPr/>
        <a:lstStyle/>
        <a:p>
          <a:pPr>
            <a:lnSpc>
              <a:spcPct val="150000"/>
            </a:lnSpc>
          </a:pPr>
          <a:endParaRPr lang="en-US" sz="1400">
            <a:latin typeface="Alexandria" pitchFamily="2" charset="-78"/>
            <a:cs typeface="Alexandria" pitchFamily="2" charset="-78"/>
          </a:endParaRPr>
        </a:p>
      </dgm:t>
    </dgm:pt>
    <dgm:pt modelId="{42134336-696A-4CC4-8954-8396A9691F9D}" type="sibTrans" cxnId="{76FBC007-DDDB-4D76-9598-7A0EEFC82208}">
      <dgm:prSet/>
      <dgm:spPr/>
      <dgm:t>
        <a:bodyPr/>
        <a:lstStyle/>
        <a:p>
          <a:pPr>
            <a:lnSpc>
              <a:spcPct val="150000"/>
            </a:lnSpc>
          </a:pPr>
          <a:endParaRPr lang="en-US" sz="1400">
            <a:latin typeface="Alexandria" pitchFamily="2" charset="-78"/>
            <a:cs typeface="Alexandria" pitchFamily="2" charset="-78"/>
          </a:endParaRPr>
        </a:p>
      </dgm:t>
    </dgm:pt>
    <dgm:pt modelId="{3352B6B3-5073-408C-9678-AB23F603CC8A}">
      <dgm:prSet custT="1"/>
      <dgm:spPr/>
      <dgm:t>
        <a:bodyPr/>
        <a:lstStyle/>
        <a:p>
          <a:pPr>
            <a:lnSpc>
              <a:spcPct val="150000"/>
            </a:lnSpc>
          </a:pPr>
          <a:r>
            <a:rPr lang="ar-SA" sz="1400" dirty="0">
              <a:latin typeface="Alexandria" pitchFamily="2" charset="-78"/>
              <a:cs typeface="Alexandria" pitchFamily="2" charset="-78"/>
            </a:rPr>
            <a:t>تدريب وبرامج تدريبية على الجوانب الأخلاقية. </a:t>
          </a:r>
          <a:endParaRPr lang="en-US" sz="1400" dirty="0">
            <a:latin typeface="Alexandria" pitchFamily="2" charset="-78"/>
            <a:cs typeface="Alexandria" pitchFamily="2" charset="-78"/>
          </a:endParaRPr>
        </a:p>
      </dgm:t>
    </dgm:pt>
    <dgm:pt modelId="{D8756DFB-2D0D-4A96-B59F-DA4F3FBD4FAA}" type="parTrans" cxnId="{D594C14B-838B-4298-A39D-89B4768621F7}">
      <dgm:prSet/>
      <dgm:spPr/>
      <dgm:t>
        <a:bodyPr/>
        <a:lstStyle/>
        <a:p>
          <a:pPr>
            <a:lnSpc>
              <a:spcPct val="150000"/>
            </a:lnSpc>
          </a:pPr>
          <a:endParaRPr lang="en-US" sz="1400">
            <a:latin typeface="Alexandria" pitchFamily="2" charset="-78"/>
            <a:cs typeface="Alexandria" pitchFamily="2" charset="-78"/>
          </a:endParaRPr>
        </a:p>
      </dgm:t>
    </dgm:pt>
    <dgm:pt modelId="{1B504C82-1CE9-498F-9A68-EA4F9C0248EC}" type="sibTrans" cxnId="{D594C14B-838B-4298-A39D-89B4768621F7}">
      <dgm:prSet/>
      <dgm:spPr/>
      <dgm:t>
        <a:bodyPr/>
        <a:lstStyle/>
        <a:p>
          <a:pPr>
            <a:lnSpc>
              <a:spcPct val="150000"/>
            </a:lnSpc>
          </a:pPr>
          <a:endParaRPr lang="en-US" sz="1400">
            <a:latin typeface="Alexandria" pitchFamily="2" charset="-78"/>
            <a:cs typeface="Alexandria" pitchFamily="2" charset="-78"/>
          </a:endParaRPr>
        </a:p>
      </dgm:t>
    </dgm:pt>
    <dgm:pt modelId="{5484B593-C80B-4BF2-B3D4-4D05F6122F74}">
      <dgm:prSet custT="1"/>
      <dgm:spPr/>
      <dgm:t>
        <a:bodyPr/>
        <a:lstStyle/>
        <a:p>
          <a:pPr>
            <a:lnSpc>
              <a:spcPct val="150000"/>
            </a:lnSpc>
          </a:pPr>
          <a:r>
            <a:rPr lang="ar-SA" sz="1400" dirty="0">
              <a:latin typeface="Alexandria" pitchFamily="2" charset="-78"/>
              <a:cs typeface="Alexandria" pitchFamily="2" charset="-78"/>
            </a:rPr>
            <a:t>آليات لتشجيع الإفصاح عن الجوانب اللا أخلاقية.</a:t>
          </a:r>
          <a:endParaRPr lang="en-US" sz="1400" dirty="0">
            <a:latin typeface="Alexandria" pitchFamily="2" charset="-78"/>
            <a:cs typeface="Alexandria" pitchFamily="2" charset="-78"/>
          </a:endParaRPr>
        </a:p>
      </dgm:t>
    </dgm:pt>
    <dgm:pt modelId="{F5CC8B9D-24C2-4EC6-BD12-A1CDF46A4790}" type="parTrans" cxnId="{885FA76E-C27B-4DC8-873B-1146DEEC3D4C}">
      <dgm:prSet/>
      <dgm:spPr/>
      <dgm:t>
        <a:bodyPr/>
        <a:lstStyle/>
        <a:p>
          <a:pPr>
            <a:lnSpc>
              <a:spcPct val="150000"/>
            </a:lnSpc>
          </a:pPr>
          <a:endParaRPr lang="en-US" sz="1400">
            <a:latin typeface="Alexandria" pitchFamily="2" charset="-78"/>
            <a:cs typeface="Alexandria" pitchFamily="2" charset="-78"/>
          </a:endParaRPr>
        </a:p>
      </dgm:t>
    </dgm:pt>
    <dgm:pt modelId="{BFEE8DB3-5D5D-4E45-AB04-57A21C61747F}" type="sibTrans" cxnId="{885FA76E-C27B-4DC8-873B-1146DEEC3D4C}">
      <dgm:prSet/>
      <dgm:spPr/>
      <dgm:t>
        <a:bodyPr/>
        <a:lstStyle/>
        <a:p>
          <a:pPr>
            <a:lnSpc>
              <a:spcPct val="150000"/>
            </a:lnSpc>
          </a:pPr>
          <a:endParaRPr lang="en-US" sz="1400">
            <a:latin typeface="Alexandria" pitchFamily="2" charset="-78"/>
            <a:cs typeface="Alexandria" pitchFamily="2" charset="-78"/>
          </a:endParaRPr>
        </a:p>
      </dgm:t>
    </dgm:pt>
    <dgm:pt modelId="{BDC48BE6-14C6-45C3-A2E8-459E15217A1F}" type="pres">
      <dgm:prSet presAssocID="{A3C8555D-17B1-4E15-8235-9C4EE431543D}" presName="Name0" presStyleCnt="0">
        <dgm:presLayoutVars>
          <dgm:chMax val="11"/>
          <dgm:chPref val="11"/>
          <dgm:dir/>
          <dgm:resizeHandles/>
        </dgm:presLayoutVars>
      </dgm:prSet>
      <dgm:spPr/>
      <dgm:t>
        <a:bodyPr/>
        <a:lstStyle/>
        <a:p>
          <a:endParaRPr lang="en-US"/>
        </a:p>
      </dgm:t>
    </dgm:pt>
    <dgm:pt modelId="{4CC8285F-4070-47F6-8842-9F7B72CB384C}" type="pres">
      <dgm:prSet presAssocID="{5484B593-C80B-4BF2-B3D4-4D05F6122F74}" presName="Accent6" presStyleCnt="0"/>
      <dgm:spPr/>
    </dgm:pt>
    <dgm:pt modelId="{C06F21DA-005B-4DD7-9F14-E436A92B7E5D}" type="pres">
      <dgm:prSet presAssocID="{5484B593-C80B-4BF2-B3D4-4D05F6122F74}" presName="Accent" presStyleLbl="node1" presStyleIdx="0" presStyleCnt="6"/>
      <dgm:spPr>
        <a:solidFill>
          <a:srgbClr val="00B0F0"/>
        </a:solidFill>
      </dgm:spPr>
    </dgm:pt>
    <dgm:pt modelId="{4AAEFF26-DB76-4AED-885B-9A4B35296FFE}" type="pres">
      <dgm:prSet presAssocID="{5484B593-C80B-4BF2-B3D4-4D05F6122F74}" presName="ParentBackground6" presStyleCnt="0"/>
      <dgm:spPr/>
    </dgm:pt>
    <dgm:pt modelId="{28ECDFC3-5F3F-4065-B9F2-7569A8FAC6D8}" type="pres">
      <dgm:prSet presAssocID="{5484B593-C80B-4BF2-B3D4-4D05F6122F74}" presName="ParentBackground" presStyleLbl="fgAcc1" presStyleIdx="0" presStyleCnt="6"/>
      <dgm:spPr/>
      <dgm:t>
        <a:bodyPr/>
        <a:lstStyle/>
        <a:p>
          <a:endParaRPr lang="en-US"/>
        </a:p>
      </dgm:t>
    </dgm:pt>
    <dgm:pt modelId="{8452491C-F6D5-4F29-9238-9BDB984E013A}" type="pres">
      <dgm:prSet presAssocID="{5484B593-C80B-4BF2-B3D4-4D05F6122F74}" presName="Parent6" presStyleLbl="revTx" presStyleIdx="0" presStyleCnt="0">
        <dgm:presLayoutVars>
          <dgm:chMax val="1"/>
          <dgm:chPref val="1"/>
          <dgm:bulletEnabled val="1"/>
        </dgm:presLayoutVars>
      </dgm:prSet>
      <dgm:spPr/>
      <dgm:t>
        <a:bodyPr/>
        <a:lstStyle/>
        <a:p>
          <a:endParaRPr lang="en-US"/>
        </a:p>
      </dgm:t>
    </dgm:pt>
    <dgm:pt modelId="{AF9CEC9F-C258-4078-B93D-558262817C3E}" type="pres">
      <dgm:prSet presAssocID="{3352B6B3-5073-408C-9678-AB23F603CC8A}" presName="Accent5" presStyleCnt="0"/>
      <dgm:spPr/>
    </dgm:pt>
    <dgm:pt modelId="{1D94F04C-D082-48FB-BFFA-FE7FB1BC6312}" type="pres">
      <dgm:prSet presAssocID="{3352B6B3-5073-408C-9678-AB23F603CC8A}" presName="Accent" presStyleLbl="node1" presStyleIdx="1" presStyleCnt="6"/>
      <dgm:spPr>
        <a:solidFill>
          <a:srgbClr val="00B0F0"/>
        </a:solidFill>
      </dgm:spPr>
    </dgm:pt>
    <dgm:pt modelId="{A2AC2FC3-B63A-463C-9FB7-9A53D633B154}" type="pres">
      <dgm:prSet presAssocID="{3352B6B3-5073-408C-9678-AB23F603CC8A}" presName="ParentBackground5" presStyleCnt="0"/>
      <dgm:spPr/>
    </dgm:pt>
    <dgm:pt modelId="{6CD42D75-5735-4CCF-963C-951B8EEB61D6}" type="pres">
      <dgm:prSet presAssocID="{3352B6B3-5073-408C-9678-AB23F603CC8A}" presName="ParentBackground" presStyleLbl="fgAcc1" presStyleIdx="1" presStyleCnt="6"/>
      <dgm:spPr/>
      <dgm:t>
        <a:bodyPr/>
        <a:lstStyle/>
        <a:p>
          <a:endParaRPr lang="en-US"/>
        </a:p>
      </dgm:t>
    </dgm:pt>
    <dgm:pt modelId="{412C2019-530D-473C-AD15-6723D0CC27DF}" type="pres">
      <dgm:prSet presAssocID="{3352B6B3-5073-408C-9678-AB23F603CC8A}" presName="Parent5" presStyleLbl="revTx" presStyleIdx="0" presStyleCnt="0">
        <dgm:presLayoutVars>
          <dgm:chMax val="1"/>
          <dgm:chPref val="1"/>
          <dgm:bulletEnabled val="1"/>
        </dgm:presLayoutVars>
      </dgm:prSet>
      <dgm:spPr/>
      <dgm:t>
        <a:bodyPr/>
        <a:lstStyle/>
        <a:p>
          <a:endParaRPr lang="en-US"/>
        </a:p>
      </dgm:t>
    </dgm:pt>
    <dgm:pt modelId="{7FAC4510-66E4-4C8C-B826-B1FEC80E72CF}" type="pres">
      <dgm:prSet presAssocID="{D071FC00-DAAD-4D2F-90B0-E6D287904F21}" presName="Accent4" presStyleCnt="0"/>
      <dgm:spPr/>
    </dgm:pt>
    <dgm:pt modelId="{C6CB8F4D-AB52-472B-B911-A9D03C9E6744}" type="pres">
      <dgm:prSet presAssocID="{D071FC00-DAAD-4D2F-90B0-E6D287904F21}" presName="Accent" presStyleLbl="node1" presStyleIdx="2" presStyleCnt="6"/>
      <dgm:spPr>
        <a:solidFill>
          <a:srgbClr val="00B0F0"/>
        </a:solidFill>
      </dgm:spPr>
    </dgm:pt>
    <dgm:pt modelId="{A3479046-DCCB-442B-B314-4E3ADCFB9BDB}" type="pres">
      <dgm:prSet presAssocID="{D071FC00-DAAD-4D2F-90B0-E6D287904F21}" presName="ParentBackground4" presStyleCnt="0"/>
      <dgm:spPr/>
    </dgm:pt>
    <dgm:pt modelId="{68822732-7E71-474D-9B9C-08060EEBD49B}" type="pres">
      <dgm:prSet presAssocID="{D071FC00-DAAD-4D2F-90B0-E6D287904F21}" presName="ParentBackground" presStyleLbl="fgAcc1" presStyleIdx="2" presStyleCnt="6"/>
      <dgm:spPr/>
      <dgm:t>
        <a:bodyPr/>
        <a:lstStyle/>
        <a:p>
          <a:endParaRPr lang="en-US"/>
        </a:p>
      </dgm:t>
    </dgm:pt>
    <dgm:pt modelId="{B5E9CC28-2081-4C68-B6B1-C7079479F074}" type="pres">
      <dgm:prSet presAssocID="{D071FC00-DAAD-4D2F-90B0-E6D287904F21}" presName="Parent4" presStyleLbl="revTx" presStyleIdx="0" presStyleCnt="0">
        <dgm:presLayoutVars>
          <dgm:chMax val="1"/>
          <dgm:chPref val="1"/>
          <dgm:bulletEnabled val="1"/>
        </dgm:presLayoutVars>
      </dgm:prSet>
      <dgm:spPr/>
      <dgm:t>
        <a:bodyPr/>
        <a:lstStyle/>
        <a:p>
          <a:endParaRPr lang="en-US"/>
        </a:p>
      </dgm:t>
    </dgm:pt>
    <dgm:pt modelId="{03DF406B-8A89-4AEB-8D45-EC6CA9E60ADC}" type="pres">
      <dgm:prSet presAssocID="{A9138A38-A47B-4D86-8247-F29073F0E4F5}" presName="Accent3" presStyleCnt="0"/>
      <dgm:spPr/>
    </dgm:pt>
    <dgm:pt modelId="{AAF8B022-8BAB-414C-9C6C-E05D220C4648}" type="pres">
      <dgm:prSet presAssocID="{A9138A38-A47B-4D86-8247-F29073F0E4F5}" presName="Accent" presStyleLbl="node1" presStyleIdx="3" presStyleCnt="6"/>
      <dgm:spPr>
        <a:solidFill>
          <a:srgbClr val="00B0F0"/>
        </a:solidFill>
      </dgm:spPr>
    </dgm:pt>
    <dgm:pt modelId="{D7AA775D-5464-4677-A677-2D6257078C4C}" type="pres">
      <dgm:prSet presAssocID="{A9138A38-A47B-4D86-8247-F29073F0E4F5}" presName="ParentBackground3" presStyleCnt="0"/>
      <dgm:spPr/>
    </dgm:pt>
    <dgm:pt modelId="{629AC13A-0CAF-4436-848F-2DDB3A3E16C0}" type="pres">
      <dgm:prSet presAssocID="{A9138A38-A47B-4D86-8247-F29073F0E4F5}" presName="ParentBackground" presStyleLbl="fgAcc1" presStyleIdx="3" presStyleCnt="6"/>
      <dgm:spPr/>
      <dgm:t>
        <a:bodyPr/>
        <a:lstStyle/>
        <a:p>
          <a:endParaRPr lang="en-US"/>
        </a:p>
      </dgm:t>
    </dgm:pt>
    <dgm:pt modelId="{CFC1C156-E860-4D90-9F36-FC7D58795009}" type="pres">
      <dgm:prSet presAssocID="{A9138A38-A47B-4D86-8247-F29073F0E4F5}" presName="Parent3" presStyleLbl="revTx" presStyleIdx="0" presStyleCnt="0">
        <dgm:presLayoutVars>
          <dgm:chMax val="1"/>
          <dgm:chPref val="1"/>
          <dgm:bulletEnabled val="1"/>
        </dgm:presLayoutVars>
      </dgm:prSet>
      <dgm:spPr/>
      <dgm:t>
        <a:bodyPr/>
        <a:lstStyle/>
        <a:p>
          <a:endParaRPr lang="en-US"/>
        </a:p>
      </dgm:t>
    </dgm:pt>
    <dgm:pt modelId="{46DBF06A-81FA-4030-8B22-AFE31941E551}" type="pres">
      <dgm:prSet presAssocID="{5BA0A567-A69D-40EA-8CD1-5499D61BC2D8}" presName="Accent2" presStyleCnt="0"/>
      <dgm:spPr/>
    </dgm:pt>
    <dgm:pt modelId="{96F0AE6B-C022-4C31-A37C-2BEACD593282}" type="pres">
      <dgm:prSet presAssocID="{5BA0A567-A69D-40EA-8CD1-5499D61BC2D8}" presName="Accent" presStyleLbl="node1" presStyleIdx="4" presStyleCnt="6"/>
      <dgm:spPr>
        <a:solidFill>
          <a:srgbClr val="00B0F0"/>
        </a:solidFill>
      </dgm:spPr>
    </dgm:pt>
    <dgm:pt modelId="{617388D0-01CD-4790-BA15-F71C96390CDE}" type="pres">
      <dgm:prSet presAssocID="{5BA0A567-A69D-40EA-8CD1-5499D61BC2D8}" presName="ParentBackground2" presStyleCnt="0"/>
      <dgm:spPr/>
    </dgm:pt>
    <dgm:pt modelId="{1E37336D-B5AA-4327-9BE2-4BA2EA632405}" type="pres">
      <dgm:prSet presAssocID="{5BA0A567-A69D-40EA-8CD1-5499D61BC2D8}" presName="ParentBackground" presStyleLbl="fgAcc1" presStyleIdx="4" presStyleCnt="6"/>
      <dgm:spPr/>
      <dgm:t>
        <a:bodyPr/>
        <a:lstStyle/>
        <a:p>
          <a:endParaRPr lang="en-US"/>
        </a:p>
      </dgm:t>
    </dgm:pt>
    <dgm:pt modelId="{A14B23EA-C6CF-46F8-A7ED-4DAB36629A4D}" type="pres">
      <dgm:prSet presAssocID="{5BA0A567-A69D-40EA-8CD1-5499D61BC2D8}" presName="Parent2" presStyleLbl="revTx" presStyleIdx="0" presStyleCnt="0">
        <dgm:presLayoutVars>
          <dgm:chMax val="1"/>
          <dgm:chPref val="1"/>
          <dgm:bulletEnabled val="1"/>
        </dgm:presLayoutVars>
      </dgm:prSet>
      <dgm:spPr/>
      <dgm:t>
        <a:bodyPr/>
        <a:lstStyle/>
        <a:p>
          <a:endParaRPr lang="en-US"/>
        </a:p>
      </dgm:t>
    </dgm:pt>
    <dgm:pt modelId="{5138699C-4AB4-4FC4-8BED-573641B8F5F1}" type="pres">
      <dgm:prSet presAssocID="{1E1E326D-A7F5-4564-9424-E4CA2E4A1B5B}" presName="Accent1" presStyleCnt="0"/>
      <dgm:spPr/>
    </dgm:pt>
    <dgm:pt modelId="{908A995E-87B0-42AA-8F62-483B8A55727D}" type="pres">
      <dgm:prSet presAssocID="{1E1E326D-A7F5-4564-9424-E4CA2E4A1B5B}" presName="Accent" presStyleLbl="node1" presStyleIdx="5" presStyleCnt="6"/>
      <dgm:spPr>
        <a:solidFill>
          <a:srgbClr val="00B0F0"/>
        </a:solidFill>
      </dgm:spPr>
    </dgm:pt>
    <dgm:pt modelId="{DDF4184C-B48F-4737-8B48-D0F0467B8BD9}" type="pres">
      <dgm:prSet presAssocID="{1E1E326D-A7F5-4564-9424-E4CA2E4A1B5B}" presName="ParentBackground1" presStyleCnt="0"/>
      <dgm:spPr/>
    </dgm:pt>
    <dgm:pt modelId="{B2C1C6DB-72FE-458F-8893-31D4B64C7F4E}" type="pres">
      <dgm:prSet presAssocID="{1E1E326D-A7F5-4564-9424-E4CA2E4A1B5B}" presName="ParentBackground" presStyleLbl="fgAcc1" presStyleIdx="5" presStyleCnt="6"/>
      <dgm:spPr/>
      <dgm:t>
        <a:bodyPr/>
        <a:lstStyle/>
        <a:p>
          <a:endParaRPr lang="en-US"/>
        </a:p>
      </dgm:t>
    </dgm:pt>
    <dgm:pt modelId="{8FD716C5-43BD-49D7-B1F1-FBE32915F8D1}" type="pres">
      <dgm:prSet presAssocID="{1E1E326D-A7F5-4564-9424-E4CA2E4A1B5B}" presName="Parent1" presStyleLbl="revTx" presStyleIdx="0" presStyleCnt="0">
        <dgm:presLayoutVars>
          <dgm:chMax val="1"/>
          <dgm:chPref val="1"/>
          <dgm:bulletEnabled val="1"/>
        </dgm:presLayoutVars>
      </dgm:prSet>
      <dgm:spPr/>
      <dgm:t>
        <a:bodyPr/>
        <a:lstStyle/>
        <a:p>
          <a:endParaRPr lang="en-US"/>
        </a:p>
      </dgm:t>
    </dgm:pt>
  </dgm:ptLst>
  <dgm:cxnLst>
    <dgm:cxn modelId="{38747990-2704-49EE-AD42-1A9ED449DD0D}" type="presOf" srcId="{A3C8555D-17B1-4E15-8235-9C4EE431543D}" destId="{BDC48BE6-14C6-45C3-A2E8-459E15217A1F}" srcOrd="0" destOrd="0" presId="urn:microsoft.com/office/officeart/2011/layout/CircleProcess"/>
    <dgm:cxn modelId="{D08831D6-B7CC-483D-A334-327F8ED1A62D}" type="presOf" srcId="{5484B593-C80B-4BF2-B3D4-4D05F6122F74}" destId="{28ECDFC3-5F3F-4065-B9F2-7569A8FAC6D8}" srcOrd="0" destOrd="0" presId="urn:microsoft.com/office/officeart/2011/layout/CircleProcess"/>
    <dgm:cxn modelId="{CAD4AA1B-09BE-4C25-86FC-A4317C49C73D}" type="presOf" srcId="{1E1E326D-A7F5-4564-9424-E4CA2E4A1B5B}" destId="{8FD716C5-43BD-49D7-B1F1-FBE32915F8D1}" srcOrd="1" destOrd="0" presId="urn:microsoft.com/office/officeart/2011/layout/CircleProcess"/>
    <dgm:cxn modelId="{76FBC007-DDDB-4D76-9598-7A0EEFC82208}" srcId="{A3C8555D-17B1-4E15-8235-9C4EE431543D}" destId="{D071FC00-DAAD-4D2F-90B0-E6D287904F21}" srcOrd="3" destOrd="0" parTransId="{5E9A6DD4-1B25-4E2D-A7CF-067825174900}" sibTransId="{42134336-696A-4CC4-8954-8396A9691F9D}"/>
    <dgm:cxn modelId="{1823D973-2C36-4736-B785-6626B06990EC}" type="presOf" srcId="{5484B593-C80B-4BF2-B3D4-4D05F6122F74}" destId="{8452491C-F6D5-4F29-9238-9BDB984E013A}" srcOrd="1" destOrd="0" presId="urn:microsoft.com/office/officeart/2011/layout/CircleProcess"/>
    <dgm:cxn modelId="{6615A4A1-C0DB-4082-B1BB-B3B38807AA0B}" type="presOf" srcId="{A9138A38-A47B-4D86-8247-F29073F0E4F5}" destId="{629AC13A-0CAF-4436-848F-2DDB3A3E16C0}" srcOrd="0" destOrd="0" presId="urn:microsoft.com/office/officeart/2011/layout/CircleProcess"/>
    <dgm:cxn modelId="{5E4B7826-2A9F-4F83-BDE9-53D44CF7CFC0}" srcId="{A3C8555D-17B1-4E15-8235-9C4EE431543D}" destId="{5BA0A567-A69D-40EA-8CD1-5499D61BC2D8}" srcOrd="1" destOrd="0" parTransId="{DDCD2770-1507-4274-9C84-A6CA49EDBAF7}" sibTransId="{64A859A4-89C7-413A-9325-B77ADD41112A}"/>
    <dgm:cxn modelId="{954E5235-5F33-416A-9A5B-EFC99C712082}" type="presOf" srcId="{3352B6B3-5073-408C-9678-AB23F603CC8A}" destId="{6CD42D75-5735-4CCF-963C-951B8EEB61D6}" srcOrd="0" destOrd="0" presId="urn:microsoft.com/office/officeart/2011/layout/CircleProcess"/>
    <dgm:cxn modelId="{838C7F1D-8127-4618-B04C-3C41AE800EDF}" type="presOf" srcId="{3352B6B3-5073-408C-9678-AB23F603CC8A}" destId="{412C2019-530D-473C-AD15-6723D0CC27DF}" srcOrd="1" destOrd="0" presId="urn:microsoft.com/office/officeart/2011/layout/CircleProcess"/>
    <dgm:cxn modelId="{B30AFBA6-FA39-464E-9809-84D761267EE0}" type="presOf" srcId="{5BA0A567-A69D-40EA-8CD1-5499D61BC2D8}" destId="{A14B23EA-C6CF-46F8-A7ED-4DAB36629A4D}" srcOrd="1" destOrd="0" presId="urn:microsoft.com/office/officeart/2011/layout/CircleProcess"/>
    <dgm:cxn modelId="{39319F21-47D3-4555-8FBD-247A4F1095B8}" type="presOf" srcId="{5BA0A567-A69D-40EA-8CD1-5499D61BC2D8}" destId="{1E37336D-B5AA-4327-9BE2-4BA2EA632405}" srcOrd="0" destOrd="0" presId="urn:microsoft.com/office/officeart/2011/layout/CircleProcess"/>
    <dgm:cxn modelId="{FBA179F9-D87C-484F-9268-DD1789698E84}" srcId="{A3C8555D-17B1-4E15-8235-9C4EE431543D}" destId="{1E1E326D-A7F5-4564-9424-E4CA2E4A1B5B}" srcOrd="0" destOrd="0" parTransId="{A4662CEE-A1ED-47A3-BD24-E68E41952162}" sibTransId="{364A67CE-0C75-4556-8644-904756D2B82D}"/>
    <dgm:cxn modelId="{885FA76E-C27B-4DC8-873B-1146DEEC3D4C}" srcId="{A3C8555D-17B1-4E15-8235-9C4EE431543D}" destId="{5484B593-C80B-4BF2-B3D4-4D05F6122F74}" srcOrd="5" destOrd="0" parTransId="{F5CC8B9D-24C2-4EC6-BD12-A1CDF46A4790}" sibTransId="{BFEE8DB3-5D5D-4E45-AB04-57A21C61747F}"/>
    <dgm:cxn modelId="{9D66C232-B8E8-4104-87AD-E4B77A99981C}" type="presOf" srcId="{D071FC00-DAAD-4D2F-90B0-E6D287904F21}" destId="{B5E9CC28-2081-4C68-B6B1-C7079479F074}" srcOrd="1" destOrd="0" presId="urn:microsoft.com/office/officeart/2011/layout/CircleProcess"/>
    <dgm:cxn modelId="{88F4AFD0-9F67-442C-894B-A7B021BEBF84}" type="presOf" srcId="{D071FC00-DAAD-4D2F-90B0-E6D287904F21}" destId="{68822732-7E71-474D-9B9C-08060EEBD49B}" srcOrd="0" destOrd="0" presId="urn:microsoft.com/office/officeart/2011/layout/CircleProcess"/>
    <dgm:cxn modelId="{4DEBADF0-B876-4AC7-8CFC-14CCCE56F44B}" type="presOf" srcId="{A9138A38-A47B-4D86-8247-F29073F0E4F5}" destId="{CFC1C156-E860-4D90-9F36-FC7D58795009}" srcOrd="1" destOrd="0" presId="urn:microsoft.com/office/officeart/2011/layout/CircleProcess"/>
    <dgm:cxn modelId="{92E2F155-571B-4188-BCD5-5F8B788E3380}" type="presOf" srcId="{1E1E326D-A7F5-4564-9424-E4CA2E4A1B5B}" destId="{B2C1C6DB-72FE-458F-8893-31D4B64C7F4E}" srcOrd="0" destOrd="0" presId="urn:microsoft.com/office/officeart/2011/layout/CircleProcess"/>
    <dgm:cxn modelId="{D594C14B-838B-4298-A39D-89B4768621F7}" srcId="{A3C8555D-17B1-4E15-8235-9C4EE431543D}" destId="{3352B6B3-5073-408C-9678-AB23F603CC8A}" srcOrd="4" destOrd="0" parTransId="{D8756DFB-2D0D-4A96-B59F-DA4F3FBD4FAA}" sibTransId="{1B504C82-1CE9-498F-9A68-EA4F9C0248EC}"/>
    <dgm:cxn modelId="{398D9CFC-3F39-4E90-A16C-F371D812896F}" srcId="{A3C8555D-17B1-4E15-8235-9C4EE431543D}" destId="{A9138A38-A47B-4D86-8247-F29073F0E4F5}" srcOrd="2" destOrd="0" parTransId="{6642FAAC-5717-44CD-ADFC-2DBD095AC982}" sibTransId="{74530840-2A68-4D18-9F76-4A34D124EFEE}"/>
    <dgm:cxn modelId="{C64E2251-D0AD-49EC-8D15-9B3EE75E1710}" type="presParOf" srcId="{BDC48BE6-14C6-45C3-A2E8-459E15217A1F}" destId="{4CC8285F-4070-47F6-8842-9F7B72CB384C}" srcOrd="0" destOrd="0" presId="urn:microsoft.com/office/officeart/2011/layout/CircleProcess"/>
    <dgm:cxn modelId="{D35A383F-0E88-45D4-AC3B-C69A724A3AAC}" type="presParOf" srcId="{4CC8285F-4070-47F6-8842-9F7B72CB384C}" destId="{C06F21DA-005B-4DD7-9F14-E436A92B7E5D}" srcOrd="0" destOrd="0" presId="urn:microsoft.com/office/officeart/2011/layout/CircleProcess"/>
    <dgm:cxn modelId="{37F4C625-66E4-4050-8A21-E6B17C1B46FE}" type="presParOf" srcId="{BDC48BE6-14C6-45C3-A2E8-459E15217A1F}" destId="{4AAEFF26-DB76-4AED-885B-9A4B35296FFE}" srcOrd="1" destOrd="0" presId="urn:microsoft.com/office/officeart/2011/layout/CircleProcess"/>
    <dgm:cxn modelId="{9630701B-6073-43B4-81A4-A9D699BF0CB9}" type="presParOf" srcId="{4AAEFF26-DB76-4AED-885B-9A4B35296FFE}" destId="{28ECDFC3-5F3F-4065-B9F2-7569A8FAC6D8}" srcOrd="0" destOrd="0" presId="urn:microsoft.com/office/officeart/2011/layout/CircleProcess"/>
    <dgm:cxn modelId="{1ACC4EFC-069E-410A-B9EE-FD6E85E555F0}" type="presParOf" srcId="{BDC48BE6-14C6-45C3-A2E8-459E15217A1F}" destId="{8452491C-F6D5-4F29-9238-9BDB984E013A}" srcOrd="2" destOrd="0" presId="urn:microsoft.com/office/officeart/2011/layout/CircleProcess"/>
    <dgm:cxn modelId="{705339DD-3618-49FC-89A2-D07B7DEB0B9C}" type="presParOf" srcId="{BDC48BE6-14C6-45C3-A2E8-459E15217A1F}" destId="{AF9CEC9F-C258-4078-B93D-558262817C3E}" srcOrd="3" destOrd="0" presId="urn:microsoft.com/office/officeart/2011/layout/CircleProcess"/>
    <dgm:cxn modelId="{012B8440-62A7-4633-A642-8B4E0444803E}" type="presParOf" srcId="{AF9CEC9F-C258-4078-B93D-558262817C3E}" destId="{1D94F04C-D082-48FB-BFFA-FE7FB1BC6312}" srcOrd="0" destOrd="0" presId="urn:microsoft.com/office/officeart/2011/layout/CircleProcess"/>
    <dgm:cxn modelId="{FBA8A3C6-6ECF-4C18-9847-4E81AFD11476}" type="presParOf" srcId="{BDC48BE6-14C6-45C3-A2E8-459E15217A1F}" destId="{A2AC2FC3-B63A-463C-9FB7-9A53D633B154}" srcOrd="4" destOrd="0" presId="urn:microsoft.com/office/officeart/2011/layout/CircleProcess"/>
    <dgm:cxn modelId="{ABB8BBB3-09EE-4106-B95B-78914227F179}" type="presParOf" srcId="{A2AC2FC3-B63A-463C-9FB7-9A53D633B154}" destId="{6CD42D75-5735-4CCF-963C-951B8EEB61D6}" srcOrd="0" destOrd="0" presId="urn:microsoft.com/office/officeart/2011/layout/CircleProcess"/>
    <dgm:cxn modelId="{B1C5EAAF-42FE-4262-99F7-1C68D8787953}" type="presParOf" srcId="{BDC48BE6-14C6-45C3-A2E8-459E15217A1F}" destId="{412C2019-530D-473C-AD15-6723D0CC27DF}" srcOrd="5" destOrd="0" presId="urn:microsoft.com/office/officeart/2011/layout/CircleProcess"/>
    <dgm:cxn modelId="{D73A1395-0880-4F99-B71D-5B5B7DE2EFBA}" type="presParOf" srcId="{BDC48BE6-14C6-45C3-A2E8-459E15217A1F}" destId="{7FAC4510-66E4-4C8C-B826-B1FEC80E72CF}" srcOrd="6" destOrd="0" presId="urn:microsoft.com/office/officeart/2011/layout/CircleProcess"/>
    <dgm:cxn modelId="{90DC8C29-D0D6-460B-B666-669F5CB016A6}" type="presParOf" srcId="{7FAC4510-66E4-4C8C-B826-B1FEC80E72CF}" destId="{C6CB8F4D-AB52-472B-B911-A9D03C9E6744}" srcOrd="0" destOrd="0" presId="urn:microsoft.com/office/officeart/2011/layout/CircleProcess"/>
    <dgm:cxn modelId="{0C426F41-67D7-406F-B720-F1F1362A9890}" type="presParOf" srcId="{BDC48BE6-14C6-45C3-A2E8-459E15217A1F}" destId="{A3479046-DCCB-442B-B314-4E3ADCFB9BDB}" srcOrd="7" destOrd="0" presId="urn:microsoft.com/office/officeart/2011/layout/CircleProcess"/>
    <dgm:cxn modelId="{41D843A5-A2BD-4217-B9AA-08D4B2150B46}" type="presParOf" srcId="{A3479046-DCCB-442B-B314-4E3ADCFB9BDB}" destId="{68822732-7E71-474D-9B9C-08060EEBD49B}" srcOrd="0" destOrd="0" presId="urn:microsoft.com/office/officeart/2011/layout/CircleProcess"/>
    <dgm:cxn modelId="{052BD2F3-1026-41DE-B673-7DFD51F3A671}" type="presParOf" srcId="{BDC48BE6-14C6-45C3-A2E8-459E15217A1F}" destId="{B5E9CC28-2081-4C68-B6B1-C7079479F074}" srcOrd="8" destOrd="0" presId="urn:microsoft.com/office/officeart/2011/layout/CircleProcess"/>
    <dgm:cxn modelId="{028FC360-D29C-4144-BEC2-169785213A00}" type="presParOf" srcId="{BDC48BE6-14C6-45C3-A2E8-459E15217A1F}" destId="{03DF406B-8A89-4AEB-8D45-EC6CA9E60ADC}" srcOrd="9" destOrd="0" presId="urn:microsoft.com/office/officeart/2011/layout/CircleProcess"/>
    <dgm:cxn modelId="{4DFA9726-ED0B-49B4-9069-101DDA885582}" type="presParOf" srcId="{03DF406B-8A89-4AEB-8D45-EC6CA9E60ADC}" destId="{AAF8B022-8BAB-414C-9C6C-E05D220C4648}" srcOrd="0" destOrd="0" presId="urn:microsoft.com/office/officeart/2011/layout/CircleProcess"/>
    <dgm:cxn modelId="{369D66AA-BD11-48A3-BD7A-146DCA976BEE}" type="presParOf" srcId="{BDC48BE6-14C6-45C3-A2E8-459E15217A1F}" destId="{D7AA775D-5464-4677-A677-2D6257078C4C}" srcOrd="10" destOrd="0" presId="urn:microsoft.com/office/officeart/2011/layout/CircleProcess"/>
    <dgm:cxn modelId="{D4B205BE-A8FC-4A22-A981-8F2C86ABA706}" type="presParOf" srcId="{D7AA775D-5464-4677-A677-2D6257078C4C}" destId="{629AC13A-0CAF-4436-848F-2DDB3A3E16C0}" srcOrd="0" destOrd="0" presId="urn:microsoft.com/office/officeart/2011/layout/CircleProcess"/>
    <dgm:cxn modelId="{6278AD3C-DD60-46D1-B8F9-0263CB150F8C}" type="presParOf" srcId="{BDC48BE6-14C6-45C3-A2E8-459E15217A1F}" destId="{CFC1C156-E860-4D90-9F36-FC7D58795009}" srcOrd="11" destOrd="0" presId="urn:microsoft.com/office/officeart/2011/layout/CircleProcess"/>
    <dgm:cxn modelId="{CC74B0A9-128C-4636-B8FA-908F4C73DABC}" type="presParOf" srcId="{BDC48BE6-14C6-45C3-A2E8-459E15217A1F}" destId="{46DBF06A-81FA-4030-8B22-AFE31941E551}" srcOrd="12" destOrd="0" presId="urn:microsoft.com/office/officeart/2011/layout/CircleProcess"/>
    <dgm:cxn modelId="{D6D661F7-4DCE-485F-85DD-A461E91C85A1}" type="presParOf" srcId="{46DBF06A-81FA-4030-8B22-AFE31941E551}" destId="{96F0AE6B-C022-4C31-A37C-2BEACD593282}" srcOrd="0" destOrd="0" presId="urn:microsoft.com/office/officeart/2011/layout/CircleProcess"/>
    <dgm:cxn modelId="{B696EFC1-EDF0-4BEE-9F8A-131EB12BBEFB}" type="presParOf" srcId="{BDC48BE6-14C6-45C3-A2E8-459E15217A1F}" destId="{617388D0-01CD-4790-BA15-F71C96390CDE}" srcOrd="13" destOrd="0" presId="urn:microsoft.com/office/officeart/2011/layout/CircleProcess"/>
    <dgm:cxn modelId="{8C392A4B-4ECF-4FC4-853F-D5F6082100EE}" type="presParOf" srcId="{617388D0-01CD-4790-BA15-F71C96390CDE}" destId="{1E37336D-B5AA-4327-9BE2-4BA2EA632405}" srcOrd="0" destOrd="0" presId="urn:microsoft.com/office/officeart/2011/layout/CircleProcess"/>
    <dgm:cxn modelId="{85DDF98D-B8F6-4959-B500-00816F849769}" type="presParOf" srcId="{BDC48BE6-14C6-45C3-A2E8-459E15217A1F}" destId="{A14B23EA-C6CF-46F8-A7ED-4DAB36629A4D}" srcOrd="14" destOrd="0" presId="urn:microsoft.com/office/officeart/2011/layout/CircleProcess"/>
    <dgm:cxn modelId="{28EF3A23-C0E1-4053-8CA4-022EBDC76354}" type="presParOf" srcId="{BDC48BE6-14C6-45C3-A2E8-459E15217A1F}" destId="{5138699C-4AB4-4FC4-8BED-573641B8F5F1}" srcOrd="15" destOrd="0" presId="urn:microsoft.com/office/officeart/2011/layout/CircleProcess"/>
    <dgm:cxn modelId="{BE0F36F1-1F54-4E83-8F10-C1E34969C09B}" type="presParOf" srcId="{5138699C-4AB4-4FC4-8BED-573641B8F5F1}" destId="{908A995E-87B0-42AA-8F62-483B8A55727D}" srcOrd="0" destOrd="0" presId="urn:microsoft.com/office/officeart/2011/layout/CircleProcess"/>
    <dgm:cxn modelId="{E80CE6A3-0278-495D-8EAC-13D3D0C6054A}" type="presParOf" srcId="{BDC48BE6-14C6-45C3-A2E8-459E15217A1F}" destId="{DDF4184C-B48F-4737-8B48-D0F0467B8BD9}" srcOrd="16" destOrd="0" presId="urn:microsoft.com/office/officeart/2011/layout/CircleProcess"/>
    <dgm:cxn modelId="{5DCA7191-858F-42E5-B84A-3D7C60364C08}" type="presParOf" srcId="{DDF4184C-B48F-4737-8B48-D0F0467B8BD9}" destId="{B2C1C6DB-72FE-458F-8893-31D4B64C7F4E}" srcOrd="0" destOrd="0" presId="urn:microsoft.com/office/officeart/2011/layout/CircleProcess"/>
    <dgm:cxn modelId="{1B6D54AD-DDD1-4C0C-8F96-EC44A2E8AC04}" type="presParOf" srcId="{BDC48BE6-14C6-45C3-A2E8-459E15217A1F}" destId="{8FD716C5-43BD-49D7-B1F1-FBE32915F8D1}" srcOrd="17"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A1A6D3-57CE-4676-87C9-39306E103FDE}">
      <dsp:nvSpPr>
        <dsp:cNvPr id="0" name=""/>
        <dsp:cNvSpPr/>
      </dsp:nvSpPr>
      <dsp:spPr>
        <a:xfrm>
          <a:off x="2769035" y="1888"/>
          <a:ext cx="1866618" cy="800176"/>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26670" rIns="40005" bIns="26670" numCol="1" spcCol="1270" anchor="ctr" anchorCtr="0">
          <a:noAutofit/>
        </a:bodyPr>
        <a:lstStyle/>
        <a:p>
          <a:pPr lvl="0" algn="ctr" defTabSz="933450">
            <a:lnSpc>
              <a:spcPct val="150000"/>
            </a:lnSpc>
            <a:spcBef>
              <a:spcPct val="0"/>
            </a:spcBef>
            <a:spcAft>
              <a:spcPct val="35000"/>
            </a:spcAft>
          </a:pPr>
          <a:r>
            <a:rPr lang="ar-JO" sz="2100" kern="1200" dirty="0">
              <a:latin typeface="Alexandria" pitchFamily="2" charset="-78"/>
              <a:cs typeface="Alexandria" pitchFamily="2" charset="-78"/>
            </a:rPr>
            <a:t>مصادر الأخلاق</a:t>
          </a:r>
          <a:endParaRPr lang="en-US" sz="2100" kern="1200" dirty="0">
            <a:latin typeface="Alexandria" pitchFamily="2" charset="-78"/>
            <a:cs typeface="Alexandria" pitchFamily="2" charset="-78"/>
          </a:endParaRPr>
        </a:p>
      </dsp:txBody>
      <dsp:txXfrm>
        <a:off x="2792471" y="25324"/>
        <a:ext cx="1819746" cy="753304"/>
      </dsp:txXfrm>
    </dsp:sp>
    <dsp:sp modelId="{08840A61-B5EA-49FD-AC2B-5B5F7339CFFF}">
      <dsp:nvSpPr>
        <dsp:cNvPr id="0" name=""/>
        <dsp:cNvSpPr/>
      </dsp:nvSpPr>
      <dsp:spPr>
        <a:xfrm>
          <a:off x="2955697" y="802064"/>
          <a:ext cx="186661" cy="600132"/>
        </a:xfrm>
        <a:custGeom>
          <a:avLst/>
          <a:gdLst/>
          <a:ahLst/>
          <a:cxnLst/>
          <a:rect l="0" t="0" r="0" b="0"/>
          <a:pathLst>
            <a:path>
              <a:moveTo>
                <a:pt x="0" y="0"/>
              </a:moveTo>
              <a:lnTo>
                <a:pt x="0" y="600132"/>
              </a:lnTo>
              <a:lnTo>
                <a:pt x="186661" y="600132"/>
              </a:lnTo>
            </a:path>
          </a:pathLst>
        </a:custGeom>
        <a:noFill/>
        <a:ln w="12700" cap="flat" cmpd="sng" algn="ctr">
          <a:solidFill>
            <a:srgbClr val="00B0F0"/>
          </a:solidFill>
          <a:prstDash val="solid"/>
          <a:miter lim="800000"/>
        </a:ln>
        <a:effectLst/>
      </dsp:spPr>
      <dsp:style>
        <a:lnRef idx="2">
          <a:scrgbClr r="0" g="0" b="0"/>
        </a:lnRef>
        <a:fillRef idx="0">
          <a:scrgbClr r="0" g="0" b="0"/>
        </a:fillRef>
        <a:effectRef idx="0">
          <a:scrgbClr r="0" g="0" b="0"/>
        </a:effectRef>
        <a:fontRef idx="minor"/>
      </dsp:style>
    </dsp:sp>
    <dsp:sp modelId="{76637E61-1844-4FDC-A1A3-2302419C56F9}">
      <dsp:nvSpPr>
        <dsp:cNvPr id="0" name=""/>
        <dsp:cNvSpPr/>
      </dsp:nvSpPr>
      <dsp:spPr>
        <a:xfrm>
          <a:off x="3142359" y="1002108"/>
          <a:ext cx="1846050" cy="800176"/>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Freehan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150000"/>
            </a:lnSpc>
            <a:spcBef>
              <a:spcPct val="0"/>
            </a:spcBef>
            <a:spcAft>
              <a:spcPct val="35000"/>
            </a:spcAft>
          </a:pPr>
          <a:r>
            <a:rPr lang="ar-JO" sz="1600" kern="1200" dirty="0">
              <a:latin typeface="Alexandria" pitchFamily="2" charset="-78"/>
              <a:cs typeface="Alexandria" pitchFamily="2" charset="-78"/>
            </a:rPr>
            <a:t>الأسرة</a:t>
          </a:r>
          <a:endParaRPr lang="en-US" sz="1600" kern="1200" dirty="0">
            <a:latin typeface="Alexandria" pitchFamily="2" charset="-78"/>
            <a:cs typeface="Alexandria" pitchFamily="2" charset="-78"/>
          </a:endParaRPr>
        </a:p>
      </dsp:txBody>
      <dsp:txXfrm>
        <a:off x="3165795" y="1025544"/>
        <a:ext cx="1799178" cy="753304"/>
      </dsp:txXfrm>
    </dsp:sp>
    <dsp:sp modelId="{F43FE45D-7DED-4238-8953-33A5DDB27AE3}">
      <dsp:nvSpPr>
        <dsp:cNvPr id="0" name=""/>
        <dsp:cNvSpPr/>
      </dsp:nvSpPr>
      <dsp:spPr>
        <a:xfrm>
          <a:off x="2955697" y="802064"/>
          <a:ext cx="186661" cy="1600352"/>
        </a:xfrm>
        <a:custGeom>
          <a:avLst/>
          <a:gdLst/>
          <a:ahLst/>
          <a:cxnLst/>
          <a:rect l="0" t="0" r="0" b="0"/>
          <a:pathLst>
            <a:path>
              <a:moveTo>
                <a:pt x="0" y="0"/>
              </a:moveTo>
              <a:lnTo>
                <a:pt x="0" y="1600352"/>
              </a:lnTo>
              <a:lnTo>
                <a:pt x="186661" y="1600352"/>
              </a:lnTo>
            </a:path>
          </a:pathLst>
        </a:custGeom>
        <a:noFill/>
        <a:ln w="12700" cap="flat" cmpd="sng" algn="ctr">
          <a:solidFill>
            <a:srgbClr val="00B0F0"/>
          </a:solidFill>
          <a:prstDash val="solid"/>
          <a:miter lim="800000"/>
        </a:ln>
        <a:effectLst/>
      </dsp:spPr>
      <dsp:style>
        <a:lnRef idx="2">
          <a:scrgbClr r="0" g="0" b="0"/>
        </a:lnRef>
        <a:fillRef idx="0">
          <a:scrgbClr r="0" g="0" b="0"/>
        </a:fillRef>
        <a:effectRef idx="0">
          <a:scrgbClr r="0" g="0" b="0"/>
        </a:effectRef>
        <a:fontRef idx="minor"/>
      </dsp:style>
    </dsp:sp>
    <dsp:sp modelId="{2322B09A-F253-41D1-9324-4EE4B304ED3A}">
      <dsp:nvSpPr>
        <dsp:cNvPr id="0" name=""/>
        <dsp:cNvSpPr/>
      </dsp:nvSpPr>
      <dsp:spPr>
        <a:xfrm>
          <a:off x="3142359" y="2002328"/>
          <a:ext cx="1846050" cy="800176"/>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Freehan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150000"/>
            </a:lnSpc>
            <a:spcBef>
              <a:spcPct val="0"/>
            </a:spcBef>
            <a:spcAft>
              <a:spcPct val="35000"/>
            </a:spcAft>
          </a:pPr>
          <a:r>
            <a:rPr lang="ar-JO" sz="1600" kern="1200" dirty="0">
              <a:latin typeface="Alexandria" pitchFamily="2" charset="-78"/>
              <a:cs typeface="Alexandria" pitchFamily="2" charset="-78"/>
            </a:rPr>
            <a:t>الأصدقاء</a:t>
          </a:r>
          <a:endParaRPr lang="en-US" sz="1600" kern="1200" dirty="0">
            <a:latin typeface="Alexandria" pitchFamily="2" charset="-78"/>
            <a:cs typeface="Alexandria" pitchFamily="2" charset="-78"/>
          </a:endParaRPr>
        </a:p>
      </dsp:txBody>
      <dsp:txXfrm>
        <a:off x="3165795" y="2025764"/>
        <a:ext cx="1799178" cy="753304"/>
      </dsp:txXfrm>
    </dsp:sp>
    <dsp:sp modelId="{9A0E9C3F-1256-4C94-A8C6-A880E0E44FF7}">
      <dsp:nvSpPr>
        <dsp:cNvPr id="0" name=""/>
        <dsp:cNvSpPr/>
      </dsp:nvSpPr>
      <dsp:spPr>
        <a:xfrm>
          <a:off x="2955697" y="802064"/>
          <a:ext cx="186661" cy="2600572"/>
        </a:xfrm>
        <a:custGeom>
          <a:avLst/>
          <a:gdLst/>
          <a:ahLst/>
          <a:cxnLst/>
          <a:rect l="0" t="0" r="0" b="0"/>
          <a:pathLst>
            <a:path>
              <a:moveTo>
                <a:pt x="0" y="0"/>
              </a:moveTo>
              <a:lnTo>
                <a:pt x="0" y="2600572"/>
              </a:lnTo>
              <a:lnTo>
                <a:pt x="186661" y="2600572"/>
              </a:lnTo>
            </a:path>
          </a:pathLst>
        </a:custGeom>
        <a:noFill/>
        <a:ln w="12700" cap="flat" cmpd="sng" algn="ctr">
          <a:solidFill>
            <a:srgbClr val="00B0F0"/>
          </a:solidFill>
          <a:prstDash val="solid"/>
          <a:miter lim="800000"/>
        </a:ln>
        <a:effectLst/>
      </dsp:spPr>
      <dsp:style>
        <a:lnRef idx="2">
          <a:scrgbClr r="0" g="0" b="0"/>
        </a:lnRef>
        <a:fillRef idx="0">
          <a:scrgbClr r="0" g="0" b="0"/>
        </a:fillRef>
        <a:effectRef idx="0">
          <a:scrgbClr r="0" g="0" b="0"/>
        </a:effectRef>
        <a:fontRef idx="minor"/>
      </dsp:style>
    </dsp:sp>
    <dsp:sp modelId="{B35366AD-6B25-4F9C-9861-B81E7B297028}">
      <dsp:nvSpPr>
        <dsp:cNvPr id="0" name=""/>
        <dsp:cNvSpPr/>
      </dsp:nvSpPr>
      <dsp:spPr>
        <a:xfrm>
          <a:off x="3142359" y="3002548"/>
          <a:ext cx="1846050" cy="800176"/>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Freehan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150000"/>
            </a:lnSpc>
            <a:spcBef>
              <a:spcPct val="0"/>
            </a:spcBef>
            <a:spcAft>
              <a:spcPct val="35000"/>
            </a:spcAft>
          </a:pPr>
          <a:r>
            <a:rPr lang="ar-JO" sz="1600" kern="1200" dirty="0">
              <a:latin typeface="Alexandria" pitchFamily="2" charset="-78"/>
              <a:cs typeface="Alexandria" pitchFamily="2" charset="-78"/>
            </a:rPr>
            <a:t>زملاء العمل والحياة</a:t>
          </a:r>
          <a:endParaRPr lang="en-US" sz="1600" kern="1200" dirty="0">
            <a:latin typeface="Alexandria" pitchFamily="2" charset="-78"/>
            <a:cs typeface="Alexandria" pitchFamily="2" charset="-78"/>
          </a:endParaRPr>
        </a:p>
      </dsp:txBody>
      <dsp:txXfrm>
        <a:off x="3165795" y="3025984"/>
        <a:ext cx="1799178" cy="753304"/>
      </dsp:txXfrm>
    </dsp:sp>
    <dsp:sp modelId="{CAFE993A-BBC1-4367-A2DC-EC21C2503CEF}">
      <dsp:nvSpPr>
        <dsp:cNvPr id="0" name=""/>
        <dsp:cNvSpPr/>
      </dsp:nvSpPr>
      <dsp:spPr>
        <a:xfrm>
          <a:off x="2955697" y="802064"/>
          <a:ext cx="186661" cy="3600792"/>
        </a:xfrm>
        <a:custGeom>
          <a:avLst/>
          <a:gdLst/>
          <a:ahLst/>
          <a:cxnLst/>
          <a:rect l="0" t="0" r="0" b="0"/>
          <a:pathLst>
            <a:path>
              <a:moveTo>
                <a:pt x="0" y="0"/>
              </a:moveTo>
              <a:lnTo>
                <a:pt x="0" y="3600792"/>
              </a:lnTo>
              <a:lnTo>
                <a:pt x="186661" y="3600792"/>
              </a:lnTo>
            </a:path>
          </a:pathLst>
        </a:custGeom>
        <a:noFill/>
        <a:ln w="12700" cap="flat" cmpd="sng" algn="ctr">
          <a:solidFill>
            <a:srgbClr val="00B0F0"/>
          </a:solidFill>
          <a:prstDash val="solid"/>
          <a:miter lim="800000"/>
        </a:ln>
        <a:effectLst/>
      </dsp:spPr>
      <dsp:style>
        <a:lnRef idx="2">
          <a:scrgbClr r="0" g="0" b="0"/>
        </a:lnRef>
        <a:fillRef idx="0">
          <a:scrgbClr r="0" g="0" b="0"/>
        </a:fillRef>
        <a:effectRef idx="0">
          <a:scrgbClr r="0" g="0" b="0"/>
        </a:effectRef>
        <a:fontRef idx="minor"/>
      </dsp:style>
    </dsp:sp>
    <dsp:sp modelId="{464825D4-7D53-412D-8C18-01948C937F3F}">
      <dsp:nvSpPr>
        <dsp:cNvPr id="0" name=""/>
        <dsp:cNvSpPr/>
      </dsp:nvSpPr>
      <dsp:spPr>
        <a:xfrm>
          <a:off x="3142359" y="4002768"/>
          <a:ext cx="1846050" cy="800176"/>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Freehan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150000"/>
            </a:lnSpc>
            <a:spcBef>
              <a:spcPct val="0"/>
            </a:spcBef>
            <a:spcAft>
              <a:spcPct val="35000"/>
            </a:spcAft>
          </a:pPr>
          <a:r>
            <a:rPr lang="ar-JO" sz="1600" kern="1200" dirty="0">
              <a:latin typeface="Alexandria" pitchFamily="2" charset="-78"/>
              <a:cs typeface="Alexandria" pitchFamily="2" charset="-78"/>
            </a:rPr>
            <a:t>الرؤساء والقادة</a:t>
          </a:r>
          <a:endParaRPr lang="en-US" sz="1600" kern="1200" dirty="0">
            <a:latin typeface="Alexandria" pitchFamily="2" charset="-78"/>
            <a:cs typeface="Alexandria" pitchFamily="2" charset="-78"/>
          </a:endParaRPr>
        </a:p>
      </dsp:txBody>
      <dsp:txXfrm>
        <a:off x="3165795" y="4026204"/>
        <a:ext cx="1799178" cy="7533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40B829-BC9A-49CA-88AA-07F943794650}">
      <dsp:nvSpPr>
        <dsp:cNvPr id="0" name=""/>
        <dsp:cNvSpPr/>
      </dsp:nvSpPr>
      <dsp:spPr>
        <a:xfrm>
          <a:off x="2099686" y="608148"/>
          <a:ext cx="5866215" cy="4584428"/>
        </a:xfrm>
        <a:prstGeom prst="triangl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E71C40-F7A5-48F5-AE5E-D9609B889B5A}">
      <dsp:nvSpPr>
        <dsp:cNvPr id="0" name=""/>
        <dsp:cNvSpPr/>
      </dsp:nvSpPr>
      <dsp:spPr>
        <a:xfrm>
          <a:off x="5032793" y="580638"/>
          <a:ext cx="3770471" cy="1030988"/>
        </a:xfrm>
        <a:prstGeom prst="roundRect">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Curve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150000"/>
            </a:lnSpc>
            <a:spcBef>
              <a:spcPct val="0"/>
            </a:spcBef>
            <a:spcAft>
              <a:spcPct val="35000"/>
            </a:spcAft>
          </a:pPr>
          <a:r>
            <a:rPr lang="ar-SA" sz="2800" kern="1200" dirty="0">
              <a:latin typeface="Alexandria" pitchFamily="2" charset="-78"/>
              <a:cs typeface="Alexandria" pitchFamily="2" charset="-78"/>
            </a:rPr>
            <a:t>العدالة التوزيعية</a:t>
          </a:r>
        </a:p>
      </dsp:txBody>
      <dsp:txXfrm>
        <a:off x="5083122" y="630967"/>
        <a:ext cx="3669813" cy="930330"/>
      </dsp:txXfrm>
    </dsp:sp>
    <dsp:sp modelId="{433983CA-2746-4451-ABED-A331AAC95654}">
      <dsp:nvSpPr>
        <dsp:cNvPr id="0" name=""/>
        <dsp:cNvSpPr/>
      </dsp:nvSpPr>
      <dsp:spPr>
        <a:xfrm>
          <a:off x="5032793" y="1740500"/>
          <a:ext cx="3770471" cy="1030988"/>
        </a:xfrm>
        <a:prstGeom prst="roundRect">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Curve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150000"/>
            </a:lnSpc>
            <a:spcBef>
              <a:spcPct val="0"/>
            </a:spcBef>
            <a:spcAft>
              <a:spcPct val="35000"/>
            </a:spcAft>
          </a:pPr>
          <a:r>
            <a:rPr lang="ar-SA" sz="2800" kern="1200" dirty="0">
              <a:latin typeface="Alexandria" pitchFamily="2" charset="-78"/>
              <a:cs typeface="Alexandria" pitchFamily="2" charset="-78"/>
            </a:rPr>
            <a:t>العدالة الإجرائية</a:t>
          </a:r>
          <a:endParaRPr lang="en-US" sz="2800" kern="1200" dirty="0">
            <a:latin typeface="Alexandria" pitchFamily="2" charset="-78"/>
            <a:cs typeface="Alexandria" pitchFamily="2" charset="-78"/>
          </a:endParaRPr>
        </a:p>
      </dsp:txBody>
      <dsp:txXfrm>
        <a:off x="5083122" y="1790829"/>
        <a:ext cx="3669813" cy="930330"/>
      </dsp:txXfrm>
    </dsp:sp>
    <dsp:sp modelId="{EE660104-9D5A-49A1-BCCD-5BDAB8A2531D}">
      <dsp:nvSpPr>
        <dsp:cNvPr id="0" name=""/>
        <dsp:cNvSpPr/>
      </dsp:nvSpPr>
      <dsp:spPr>
        <a:xfrm>
          <a:off x="5032793" y="2900362"/>
          <a:ext cx="3770471" cy="1030988"/>
        </a:xfrm>
        <a:prstGeom prst="roundRect">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Curve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150000"/>
            </a:lnSpc>
            <a:spcBef>
              <a:spcPct val="0"/>
            </a:spcBef>
            <a:spcAft>
              <a:spcPct val="35000"/>
            </a:spcAft>
          </a:pPr>
          <a:r>
            <a:rPr lang="ar-SA" sz="2800" kern="1200" dirty="0">
              <a:latin typeface="Alexandria" pitchFamily="2" charset="-78"/>
              <a:cs typeface="Alexandria" pitchFamily="2" charset="-78"/>
            </a:rPr>
            <a:t>العدالة التفاعلية</a:t>
          </a:r>
          <a:endParaRPr lang="en-US" sz="2800" kern="1200" dirty="0">
            <a:latin typeface="Alexandria" pitchFamily="2" charset="-78"/>
            <a:cs typeface="Alexandria" pitchFamily="2" charset="-78"/>
          </a:endParaRPr>
        </a:p>
      </dsp:txBody>
      <dsp:txXfrm>
        <a:off x="5083122" y="2950691"/>
        <a:ext cx="3669813" cy="930330"/>
      </dsp:txXfrm>
    </dsp:sp>
    <dsp:sp modelId="{737C7B02-18F9-4460-BF70-0002EE113E90}">
      <dsp:nvSpPr>
        <dsp:cNvPr id="0" name=""/>
        <dsp:cNvSpPr/>
      </dsp:nvSpPr>
      <dsp:spPr>
        <a:xfrm>
          <a:off x="5032793" y="4060224"/>
          <a:ext cx="3770471" cy="1030988"/>
        </a:xfrm>
        <a:prstGeom prst="roundRect">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Curve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150000"/>
            </a:lnSpc>
            <a:spcBef>
              <a:spcPct val="0"/>
            </a:spcBef>
            <a:spcAft>
              <a:spcPct val="35000"/>
            </a:spcAft>
          </a:pPr>
          <a:r>
            <a:rPr lang="ar-SA" sz="2800" kern="1200" dirty="0">
              <a:latin typeface="Alexandria" pitchFamily="2" charset="-78"/>
              <a:cs typeface="Alexandria" pitchFamily="2" charset="-78"/>
            </a:rPr>
            <a:t>العدالة التقيمية</a:t>
          </a:r>
          <a:endParaRPr lang="en-US" sz="2800" kern="1200" dirty="0">
            <a:latin typeface="Alexandria" pitchFamily="2" charset="-78"/>
            <a:cs typeface="Alexandria" pitchFamily="2" charset="-78"/>
          </a:endParaRPr>
        </a:p>
      </dsp:txBody>
      <dsp:txXfrm>
        <a:off x="5083122" y="4110553"/>
        <a:ext cx="3669813" cy="9303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C97222-9E49-4AC2-9A77-7C393D1341AA}">
      <dsp:nvSpPr>
        <dsp:cNvPr id="0" name=""/>
        <dsp:cNvSpPr/>
      </dsp:nvSpPr>
      <dsp:spPr>
        <a:xfrm>
          <a:off x="2973791" y="557990"/>
          <a:ext cx="431876" cy="91440"/>
        </a:xfrm>
        <a:custGeom>
          <a:avLst/>
          <a:gdLst/>
          <a:ahLst/>
          <a:cxnLst/>
          <a:rect l="0" t="0" r="0" b="0"/>
          <a:pathLst>
            <a:path>
              <a:moveTo>
                <a:pt x="0" y="45720"/>
              </a:moveTo>
              <a:lnTo>
                <a:pt x="431876" y="45720"/>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xmln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150000"/>
            </a:lnSpc>
            <a:spcBef>
              <a:spcPct val="0"/>
            </a:spcBef>
            <a:spcAft>
              <a:spcPct val="35000"/>
            </a:spcAft>
          </a:pPr>
          <a:endParaRPr lang="en-US" sz="500" kern="1200">
            <a:latin typeface="Alexandria" pitchFamily="2" charset="-78"/>
            <a:cs typeface="Alexandria" pitchFamily="2" charset="-78"/>
          </a:endParaRPr>
        </a:p>
      </dsp:txBody>
      <dsp:txXfrm>
        <a:off x="3178167" y="601398"/>
        <a:ext cx="23123" cy="4624"/>
      </dsp:txXfrm>
    </dsp:sp>
    <dsp:sp modelId="{E17924FA-CED2-49B4-B309-6F0FAAE264B7}">
      <dsp:nvSpPr>
        <dsp:cNvPr id="0" name=""/>
        <dsp:cNvSpPr/>
      </dsp:nvSpPr>
      <dsp:spPr>
        <a:xfrm>
          <a:off x="964822" y="479"/>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الفساد الإداري</a:t>
          </a:r>
          <a:endParaRPr lang="en-US" sz="1400" kern="1200" dirty="0">
            <a:latin typeface="Alexandria" pitchFamily="2" charset="-78"/>
            <a:cs typeface="Alexandria" pitchFamily="2" charset="-78"/>
          </a:endParaRPr>
        </a:p>
      </dsp:txBody>
      <dsp:txXfrm>
        <a:off x="964822" y="479"/>
        <a:ext cx="2010768" cy="1206461"/>
      </dsp:txXfrm>
    </dsp:sp>
    <dsp:sp modelId="{C5A1BF8D-39C9-41A5-8066-BFFD0C3F2557}">
      <dsp:nvSpPr>
        <dsp:cNvPr id="0" name=""/>
        <dsp:cNvSpPr/>
      </dsp:nvSpPr>
      <dsp:spPr>
        <a:xfrm>
          <a:off x="5447036" y="557990"/>
          <a:ext cx="431876" cy="91440"/>
        </a:xfrm>
        <a:custGeom>
          <a:avLst/>
          <a:gdLst/>
          <a:ahLst/>
          <a:cxnLst/>
          <a:rect l="0" t="0" r="0" b="0"/>
          <a:pathLst>
            <a:path>
              <a:moveTo>
                <a:pt x="0" y="45720"/>
              </a:moveTo>
              <a:lnTo>
                <a:pt x="431876" y="45720"/>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xmln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150000"/>
            </a:lnSpc>
            <a:spcBef>
              <a:spcPct val="0"/>
            </a:spcBef>
            <a:spcAft>
              <a:spcPct val="35000"/>
            </a:spcAft>
          </a:pPr>
          <a:endParaRPr lang="en-US" sz="500" kern="1200">
            <a:latin typeface="Alexandria" pitchFamily="2" charset="-78"/>
            <a:cs typeface="Alexandria" pitchFamily="2" charset="-78"/>
          </a:endParaRPr>
        </a:p>
      </dsp:txBody>
      <dsp:txXfrm>
        <a:off x="5651413" y="601398"/>
        <a:ext cx="23123" cy="4624"/>
      </dsp:txXfrm>
    </dsp:sp>
    <dsp:sp modelId="{79E3D0B5-F9CA-476D-B481-4CA359BAC31D}">
      <dsp:nvSpPr>
        <dsp:cNvPr id="0" name=""/>
        <dsp:cNvSpPr/>
      </dsp:nvSpPr>
      <dsp:spPr>
        <a:xfrm>
          <a:off x="3438067" y="479"/>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الفساد المالي</a:t>
          </a:r>
          <a:endParaRPr lang="en-US" sz="1400" kern="1200" dirty="0">
            <a:latin typeface="Alexandria" pitchFamily="2" charset="-78"/>
            <a:cs typeface="Alexandria" pitchFamily="2" charset="-78"/>
          </a:endParaRPr>
        </a:p>
      </dsp:txBody>
      <dsp:txXfrm>
        <a:off x="3438067" y="479"/>
        <a:ext cx="2010768" cy="1206461"/>
      </dsp:txXfrm>
    </dsp:sp>
    <dsp:sp modelId="{F6C82733-8350-4A04-88E3-50C19E8669D1}">
      <dsp:nvSpPr>
        <dsp:cNvPr id="0" name=""/>
        <dsp:cNvSpPr/>
      </dsp:nvSpPr>
      <dsp:spPr>
        <a:xfrm>
          <a:off x="7920282" y="557990"/>
          <a:ext cx="431876" cy="91440"/>
        </a:xfrm>
        <a:custGeom>
          <a:avLst/>
          <a:gdLst/>
          <a:ahLst/>
          <a:cxnLst/>
          <a:rect l="0" t="0" r="0" b="0"/>
          <a:pathLst>
            <a:path>
              <a:moveTo>
                <a:pt x="0" y="45720"/>
              </a:moveTo>
              <a:lnTo>
                <a:pt x="431876" y="45720"/>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xmln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150000"/>
            </a:lnSpc>
            <a:spcBef>
              <a:spcPct val="0"/>
            </a:spcBef>
            <a:spcAft>
              <a:spcPct val="35000"/>
            </a:spcAft>
          </a:pPr>
          <a:endParaRPr lang="en-US" sz="500" kern="1200">
            <a:latin typeface="Alexandria" pitchFamily="2" charset="-78"/>
            <a:cs typeface="Alexandria" pitchFamily="2" charset="-78"/>
          </a:endParaRPr>
        </a:p>
      </dsp:txBody>
      <dsp:txXfrm>
        <a:off x="8124658" y="601398"/>
        <a:ext cx="23123" cy="4624"/>
      </dsp:txXfrm>
    </dsp:sp>
    <dsp:sp modelId="{BB1ABD7F-C42D-4697-AB49-0B9EEBA8C9A1}">
      <dsp:nvSpPr>
        <dsp:cNvPr id="0" name=""/>
        <dsp:cNvSpPr/>
      </dsp:nvSpPr>
      <dsp:spPr>
        <a:xfrm>
          <a:off x="5911313" y="479"/>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إساءة استخدام موارد المنظمة</a:t>
          </a:r>
          <a:endParaRPr lang="en-US" sz="1400" kern="1200" dirty="0">
            <a:latin typeface="Alexandria" pitchFamily="2" charset="-78"/>
            <a:cs typeface="Alexandria" pitchFamily="2" charset="-78"/>
          </a:endParaRPr>
        </a:p>
      </dsp:txBody>
      <dsp:txXfrm>
        <a:off x="5911313" y="479"/>
        <a:ext cx="2010768" cy="1206461"/>
      </dsp:txXfrm>
    </dsp:sp>
    <dsp:sp modelId="{85516285-F299-459D-8F56-04AF8435867B}">
      <dsp:nvSpPr>
        <dsp:cNvPr id="0" name=""/>
        <dsp:cNvSpPr/>
      </dsp:nvSpPr>
      <dsp:spPr>
        <a:xfrm>
          <a:off x="1970206" y="1205141"/>
          <a:ext cx="7419736" cy="431876"/>
        </a:xfrm>
        <a:custGeom>
          <a:avLst/>
          <a:gdLst/>
          <a:ahLst/>
          <a:cxnLst/>
          <a:rect l="0" t="0" r="0" b="0"/>
          <a:pathLst>
            <a:path>
              <a:moveTo>
                <a:pt x="7419736" y="0"/>
              </a:moveTo>
              <a:lnTo>
                <a:pt x="7419736" y="233038"/>
              </a:lnTo>
              <a:lnTo>
                <a:pt x="0" y="233038"/>
              </a:lnTo>
              <a:lnTo>
                <a:pt x="0" y="431876"/>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xmln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150000"/>
            </a:lnSpc>
            <a:spcBef>
              <a:spcPct val="0"/>
            </a:spcBef>
            <a:spcAft>
              <a:spcPct val="35000"/>
            </a:spcAft>
          </a:pPr>
          <a:endParaRPr lang="en-US" sz="500" kern="1200">
            <a:latin typeface="Alexandria" pitchFamily="2" charset="-78"/>
            <a:cs typeface="Alexandria" pitchFamily="2" charset="-78"/>
          </a:endParaRPr>
        </a:p>
      </dsp:txBody>
      <dsp:txXfrm>
        <a:off x="5494221" y="1418767"/>
        <a:ext cx="371706" cy="4624"/>
      </dsp:txXfrm>
    </dsp:sp>
    <dsp:sp modelId="{0D189504-68CA-4C87-A9FA-BC63935D3BA2}">
      <dsp:nvSpPr>
        <dsp:cNvPr id="0" name=""/>
        <dsp:cNvSpPr/>
      </dsp:nvSpPr>
      <dsp:spPr>
        <a:xfrm>
          <a:off x="8384558" y="479"/>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التمييز</a:t>
          </a:r>
          <a:endParaRPr lang="en-US" sz="1400" kern="1200" dirty="0">
            <a:latin typeface="Alexandria" pitchFamily="2" charset="-78"/>
            <a:cs typeface="Alexandria" pitchFamily="2" charset="-78"/>
          </a:endParaRPr>
        </a:p>
      </dsp:txBody>
      <dsp:txXfrm>
        <a:off x="8384558" y="479"/>
        <a:ext cx="2010768" cy="1206461"/>
      </dsp:txXfrm>
    </dsp:sp>
    <dsp:sp modelId="{D8CD0E45-167A-4BB4-B5A8-984DD63BDDF8}">
      <dsp:nvSpPr>
        <dsp:cNvPr id="0" name=""/>
        <dsp:cNvSpPr/>
      </dsp:nvSpPr>
      <dsp:spPr>
        <a:xfrm>
          <a:off x="2973791" y="2226928"/>
          <a:ext cx="431876" cy="91440"/>
        </a:xfrm>
        <a:custGeom>
          <a:avLst/>
          <a:gdLst/>
          <a:ahLst/>
          <a:cxnLst/>
          <a:rect l="0" t="0" r="0" b="0"/>
          <a:pathLst>
            <a:path>
              <a:moveTo>
                <a:pt x="0" y="45720"/>
              </a:moveTo>
              <a:lnTo>
                <a:pt x="431876" y="45720"/>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xmln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150000"/>
            </a:lnSpc>
            <a:spcBef>
              <a:spcPct val="0"/>
            </a:spcBef>
            <a:spcAft>
              <a:spcPct val="35000"/>
            </a:spcAft>
          </a:pPr>
          <a:endParaRPr lang="en-US" sz="500" kern="1200">
            <a:latin typeface="Alexandria" pitchFamily="2" charset="-78"/>
            <a:cs typeface="Alexandria" pitchFamily="2" charset="-78"/>
          </a:endParaRPr>
        </a:p>
      </dsp:txBody>
      <dsp:txXfrm>
        <a:off x="3178167" y="2270336"/>
        <a:ext cx="23123" cy="4624"/>
      </dsp:txXfrm>
    </dsp:sp>
    <dsp:sp modelId="{CBA145DF-1CAF-473D-963F-F2C457682EF9}">
      <dsp:nvSpPr>
        <dsp:cNvPr id="0" name=""/>
        <dsp:cNvSpPr/>
      </dsp:nvSpPr>
      <dsp:spPr>
        <a:xfrm>
          <a:off x="964822" y="1669417"/>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تضارب المصالح</a:t>
          </a:r>
          <a:endParaRPr lang="en-US" sz="1400" kern="1200" dirty="0">
            <a:latin typeface="Alexandria" pitchFamily="2" charset="-78"/>
            <a:cs typeface="Alexandria" pitchFamily="2" charset="-78"/>
          </a:endParaRPr>
        </a:p>
      </dsp:txBody>
      <dsp:txXfrm>
        <a:off x="964822" y="1669417"/>
        <a:ext cx="2010768" cy="1206461"/>
      </dsp:txXfrm>
    </dsp:sp>
    <dsp:sp modelId="{17B06E5F-D0BB-48C4-81C0-7B0DA1219CE9}">
      <dsp:nvSpPr>
        <dsp:cNvPr id="0" name=""/>
        <dsp:cNvSpPr/>
      </dsp:nvSpPr>
      <dsp:spPr>
        <a:xfrm>
          <a:off x="5447036" y="2226928"/>
          <a:ext cx="431876" cy="91440"/>
        </a:xfrm>
        <a:custGeom>
          <a:avLst/>
          <a:gdLst/>
          <a:ahLst/>
          <a:cxnLst/>
          <a:rect l="0" t="0" r="0" b="0"/>
          <a:pathLst>
            <a:path>
              <a:moveTo>
                <a:pt x="0" y="45720"/>
              </a:moveTo>
              <a:lnTo>
                <a:pt x="431876" y="45720"/>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xmln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150000"/>
            </a:lnSpc>
            <a:spcBef>
              <a:spcPct val="0"/>
            </a:spcBef>
            <a:spcAft>
              <a:spcPct val="35000"/>
            </a:spcAft>
          </a:pPr>
          <a:endParaRPr lang="en-US" sz="500" kern="1200">
            <a:latin typeface="Alexandria" pitchFamily="2" charset="-78"/>
            <a:cs typeface="Alexandria" pitchFamily="2" charset="-78"/>
          </a:endParaRPr>
        </a:p>
      </dsp:txBody>
      <dsp:txXfrm>
        <a:off x="5651413" y="2270336"/>
        <a:ext cx="23123" cy="4624"/>
      </dsp:txXfrm>
    </dsp:sp>
    <dsp:sp modelId="{4D6A5C71-63C4-4F05-8248-D90F0014571C}">
      <dsp:nvSpPr>
        <dsp:cNvPr id="0" name=""/>
        <dsp:cNvSpPr/>
      </dsp:nvSpPr>
      <dsp:spPr>
        <a:xfrm>
          <a:off x="3438067" y="1669417"/>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الإخلال بثقة الزبون</a:t>
          </a:r>
          <a:endParaRPr lang="en-US" sz="1400" kern="1200" dirty="0">
            <a:latin typeface="Alexandria" pitchFamily="2" charset="-78"/>
            <a:cs typeface="Alexandria" pitchFamily="2" charset="-78"/>
          </a:endParaRPr>
        </a:p>
      </dsp:txBody>
      <dsp:txXfrm>
        <a:off x="3438067" y="1669417"/>
        <a:ext cx="2010768" cy="1206461"/>
      </dsp:txXfrm>
    </dsp:sp>
    <dsp:sp modelId="{4E65D5ED-F41B-4734-B037-2A5AD73C53D1}">
      <dsp:nvSpPr>
        <dsp:cNvPr id="0" name=""/>
        <dsp:cNvSpPr/>
      </dsp:nvSpPr>
      <dsp:spPr>
        <a:xfrm>
          <a:off x="7920282" y="2226928"/>
          <a:ext cx="431876" cy="91440"/>
        </a:xfrm>
        <a:custGeom>
          <a:avLst/>
          <a:gdLst/>
          <a:ahLst/>
          <a:cxnLst/>
          <a:rect l="0" t="0" r="0" b="0"/>
          <a:pathLst>
            <a:path>
              <a:moveTo>
                <a:pt x="0" y="45720"/>
              </a:moveTo>
              <a:lnTo>
                <a:pt x="431876" y="45720"/>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xmln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150000"/>
            </a:lnSpc>
            <a:spcBef>
              <a:spcPct val="0"/>
            </a:spcBef>
            <a:spcAft>
              <a:spcPct val="35000"/>
            </a:spcAft>
          </a:pPr>
          <a:endParaRPr lang="en-US" sz="500" kern="1200">
            <a:latin typeface="Alexandria" pitchFamily="2" charset="-78"/>
            <a:cs typeface="Alexandria" pitchFamily="2" charset="-78"/>
          </a:endParaRPr>
        </a:p>
      </dsp:txBody>
      <dsp:txXfrm>
        <a:off x="8124658" y="2270336"/>
        <a:ext cx="23123" cy="4624"/>
      </dsp:txXfrm>
    </dsp:sp>
    <dsp:sp modelId="{FFA9D728-857C-4E7D-B357-EB884E9DEC26}">
      <dsp:nvSpPr>
        <dsp:cNvPr id="0" name=""/>
        <dsp:cNvSpPr/>
      </dsp:nvSpPr>
      <dsp:spPr>
        <a:xfrm>
          <a:off x="5911313" y="1669417"/>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التجاوزات</a:t>
          </a:r>
          <a:endParaRPr lang="en-US" sz="1400" kern="1200" dirty="0">
            <a:latin typeface="Alexandria" pitchFamily="2" charset="-78"/>
            <a:cs typeface="Alexandria" pitchFamily="2" charset="-78"/>
          </a:endParaRPr>
        </a:p>
      </dsp:txBody>
      <dsp:txXfrm>
        <a:off x="5911313" y="1669417"/>
        <a:ext cx="2010768" cy="1206461"/>
      </dsp:txXfrm>
    </dsp:sp>
    <dsp:sp modelId="{8033AD43-511B-45A8-AD85-394328A7974C}">
      <dsp:nvSpPr>
        <dsp:cNvPr id="0" name=""/>
        <dsp:cNvSpPr/>
      </dsp:nvSpPr>
      <dsp:spPr>
        <a:xfrm>
          <a:off x="1970206" y="2874079"/>
          <a:ext cx="7419736" cy="431876"/>
        </a:xfrm>
        <a:custGeom>
          <a:avLst/>
          <a:gdLst/>
          <a:ahLst/>
          <a:cxnLst/>
          <a:rect l="0" t="0" r="0" b="0"/>
          <a:pathLst>
            <a:path>
              <a:moveTo>
                <a:pt x="7419736" y="0"/>
              </a:moveTo>
              <a:lnTo>
                <a:pt x="7419736" y="233038"/>
              </a:lnTo>
              <a:lnTo>
                <a:pt x="0" y="233038"/>
              </a:lnTo>
              <a:lnTo>
                <a:pt x="0" y="431876"/>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xmln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150000"/>
            </a:lnSpc>
            <a:spcBef>
              <a:spcPct val="0"/>
            </a:spcBef>
            <a:spcAft>
              <a:spcPct val="35000"/>
            </a:spcAft>
          </a:pPr>
          <a:endParaRPr lang="en-US" sz="500" kern="1200">
            <a:latin typeface="Alexandria" pitchFamily="2" charset="-78"/>
            <a:cs typeface="Alexandria" pitchFamily="2" charset="-78"/>
          </a:endParaRPr>
        </a:p>
      </dsp:txBody>
      <dsp:txXfrm>
        <a:off x="5494221" y="3087705"/>
        <a:ext cx="371706" cy="4624"/>
      </dsp:txXfrm>
    </dsp:sp>
    <dsp:sp modelId="{64706145-E92E-4C39-A553-D0772A32D687}">
      <dsp:nvSpPr>
        <dsp:cNvPr id="0" name=""/>
        <dsp:cNvSpPr/>
      </dsp:nvSpPr>
      <dsp:spPr>
        <a:xfrm>
          <a:off x="8384558" y="1669417"/>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العنف </a:t>
          </a:r>
          <a:endParaRPr lang="en-US" sz="1400" kern="1200" dirty="0">
            <a:latin typeface="Alexandria" pitchFamily="2" charset="-78"/>
            <a:cs typeface="Alexandria" pitchFamily="2" charset="-78"/>
          </a:endParaRPr>
        </a:p>
      </dsp:txBody>
      <dsp:txXfrm>
        <a:off x="8384558" y="1669417"/>
        <a:ext cx="2010768" cy="1206461"/>
      </dsp:txXfrm>
    </dsp:sp>
    <dsp:sp modelId="{800C7D04-2FBC-4E55-99E3-CDEDB6D42642}">
      <dsp:nvSpPr>
        <dsp:cNvPr id="0" name=""/>
        <dsp:cNvSpPr/>
      </dsp:nvSpPr>
      <dsp:spPr>
        <a:xfrm>
          <a:off x="2973791" y="3895866"/>
          <a:ext cx="431876" cy="91440"/>
        </a:xfrm>
        <a:custGeom>
          <a:avLst/>
          <a:gdLst/>
          <a:ahLst/>
          <a:cxnLst/>
          <a:rect l="0" t="0" r="0" b="0"/>
          <a:pathLst>
            <a:path>
              <a:moveTo>
                <a:pt x="0" y="45720"/>
              </a:moveTo>
              <a:lnTo>
                <a:pt x="431876" y="45720"/>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xmln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150000"/>
            </a:lnSpc>
            <a:spcBef>
              <a:spcPct val="0"/>
            </a:spcBef>
            <a:spcAft>
              <a:spcPct val="35000"/>
            </a:spcAft>
          </a:pPr>
          <a:endParaRPr lang="en-US" sz="500" kern="1200">
            <a:latin typeface="Alexandria" pitchFamily="2" charset="-78"/>
            <a:cs typeface="Alexandria" pitchFamily="2" charset="-78"/>
          </a:endParaRPr>
        </a:p>
      </dsp:txBody>
      <dsp:txXfrm>
        <a:off x="3178167" y="3939274"/>
        <a:ext cx="23123" cy="4624"/>
      </dsp:txXfrm>
    </dsp:sp>
    <dsp:sp modelId="{EC1942A6-DAC0-4952-8786-0C73DC86B072}">
      <dsp:nvSpPr>
        <dsp:cNvPr id="0" name=""/>
        <dsp:cNvSpPr/>
      </dsp:nvSpPr>
      <dsp:spPr>
        <a:xfrm>
          <a:off x="964822" y="3338355"/>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استغلال العاملين</a:t>
          </a:r>
          <a:endParaRPr lang="en-US" sz="1400" kern="1200" dirty="0">
            <a:latin typeface="Alexandria" pitchFamily="2" charset="-78"/>
            <a:cs typeface="Alexandria" pitchFamily="2" charset="-78"/>
          </a:endParaRPr>
        </a:p>
      </dsp:txBody>
      <dsp:txXfrm>
        <a:off x="964822" y="3338355"/>
        <a:ext cx="2010768" cy="1206461"/>
      </dsp:txXfrm>
    </dsp:sp>
    <dsp:sp modelId="{3345D8F5-A6E9-43D0-9B39-6F1DAB20DC8C}">
      <dsp:nvSpPr>
        <dsp:cNvPr id="0" name=""/>
        <dsp:cNvSpPr/>
      </dsp:nvSpPr>
      <dsp:spPr>
        <a:xfrm>
          <a:off x="5447036" y="3895866"/>
          <a:ext cx="431876" cy="91440"/>
        </a:xfrm>
        <a:custGeom>
          <a:avLst/>
          <a:gdLst/>
          <a:ahLst/>
          <a:cxnLst/>
          <a:rect l="0" t="0" r="0" b="0"/>
          <a:pathLst>
            <a:path>
              <a:moveTo>
                <a:pt x="0" y="45720"/>
              </a:moveTo>
              <a:lnTo>
                <a:pt x="431876" y="45720"/>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xmln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150000"/>
            </a:lnSpc>
            <a:spcBef>
              <a:spcPct val="0"/>
            </a:spcBef>
            <a:spcAft>
              <a:spcPct val="35000"/>
            </a:spcAft>
          </a:pPr>
          <a:endParaRPr lang="en-US" sz="500" kern="1200">
            <a:latin typeface="Alexandria" pitchFamily="2" charset="-78"/>
            <a:cs typeface="Alexandria" pitchFamily="2" charset="-78"/>
          </a:endParaRPr>
        </a:p>
      </dsp:txBody>
      <dsp:txXfrm>
        <a:off x="5651413" y="3939274"/>
        <a:ext cx="23123" cy="4624"/>
      </dsp:txXfrm>
    </dsp:sp>
    <dsp:sp modelId="{E7679831-4F5F-4F5F-AABB-263739CE20F2}">
      <dsp:nvSpPr>
        <dsp:cNvPr id="0" name=""/>
        <dsp:cNvSpPr/>
      </dsp:nvSpPr>
      <dsp:spPr>
        <a:xfrm>
          <a:off x="3438067" y="3338355"/>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تشويه الاتصالات</a:t>
          </a:r>
          <a:endParaRPr lang="en-US" sz="1400" kern="1200" dirty="0">
            <a:latin typeface="Alexandria" pitchFamily="2" charset="-78"/>
            <a:cs typeface="Alexandria" pitchFamily="2" charset="-78"/>
          </a:endParaRPr>
        </a:p>
      </dsp:txBody>
      <dsp:txXfrm>
        <a:off x="3438067" y="3338355"/>
        <a:ext cx="2010768" cy="1206461"/>
      </dsp:txXfrm>
    </dsp:sp>
    <dsp:sp modelId="{85ED07B5-7EBC-4111-8029-1204D582467D}">
      <dsp:nvSpPr>
        <dsp:cNvPr id="0" name=""/>
        <dsp:cNvSpPr/>
      </dsp:nvSpPr>
      <dsp:spPr>
        <a:xfrm>
          <a:off x="7920282" y="3895866"/>
          <a:ext cx="431876" cy="91440"/>
        </a:xfrm>
        <a:custGeom>
          <a:avLst/>
          <a:gdLst/>
          <a:ahLst/>
          <a:cxnLst/>
          <a:rect l="0" t="0" r="0" b="0"/>
          <a:pathLst>
            <a:path>
              <a:moveTo>
                <a:pt x="0" y="45720"/>
              </a:moveTo>
              <a:lnTo>
                <a:pt x="431876" y="45720"/>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xmln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150000"/>
            </a:lnSpc>
            <a:spcBef>
              <a:spcPct val="0"/>
            </a:spcBef>
            <a:spcAft>
              <a:spcPct val="35000"/>
            </a:spcAft>
          </a:pPr>
          <a:endParaRPr lang="en-US" sz="500" kern="1200">
            <a:latin typeface="Alexandria" pitchFamily="2" charset="-78"/>
            <a:cs typeface="Alexandria" pitchFamily="2" charset="-78"/>
          </a:endParaRPr>
        </a:p>
      </dsp:txBody>
      <dsp:txXfrm>
        <a:off x="8124658" y="3939274"/>
        <a:ext cx="23123" cy="4624"/>
      </dsp:txXfrm>
    </dsp:sp>
    <dsp:sp modelId="{B697739C-4313-4E86-B5C4-FAE8958941E3}">
      <dsp:nvSpPr>
        <dsp:cNvPr id="0" name=""/>
        <dsp:cNvSpPr/>
      </dsp:nvSpPr>
      <dsp:spPr>
        <a:xfrm>
          <a:off x="5911313" y="3338355"/>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التراخي وعدم الإخلاص في العمل</a:t>
          </a:r>
          <a:endParaRPr lang="en-US" sz="1400" kern="1200" dirty="0">
            <a:latin typeface="Alexandria" pitchFamily="2" charset="-78"/>
            <a:cs typeface="Alexandria" pitchFamily="2" charset="-78"/>
          </a:endParaRPr>
        </a:p>
      </dsp:txBody>
      <dsp:txXfrm>
        <a:off x="5911313" y="3338355"/>
        <a:ext cx="2010768" cy="1206461"/>
      </dsp:txXfrm>
    </dsp:sp>
    <dsp:sp modelId="{E68EB418-F1FB-4E5B-B752-62256272D593}">
      <dsp:nvSpPr>
        <dsp:cNvPr id="0" name=""/>
        <dsp:cNvSpPr/>
      </dsp:nvSpPr>
      <dsp:spPr>
        <a:xfrm>
          <a:off x="8384558" y="3338355"/>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السكوت عن الفساد والسلوكات غير الأخلاقية</a:t>
          </a:r>
          <a:endParaRPr lang="en-US" sz="1400" kern="1200" dirty="0">
            <a:latin typeface="Alexandria" pitchFamily="2" charset="-78"/>
            <a:cs typeface="Alexandria" pitchFamily="2" charset="-78"/>
          </a:endParaRPr>
        </a:p>
      </dsp:txBody>
      <dsp:txXfrm>
        <a:off x="8384558" y="3338355"/>
        <a:ext cx="2010768" cy="120646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55AC89-91E8-46C0-96E0-DF2F96A3A44D}">
      <dsp:nvSpPr>
        <dsp:cNvPr id="0" name=""/>
        <dsp:cNvSpPr/>
      </dsp:nvSpPr>
      <dsp:spPr>
        <a:xfrm>
          <a:off x="-6122738" y="-937410"/>
          <a:ext cx="7293488" cy="7293488"/>
        </a:xfrm>
        <a:prstGeom prst="blockArc">
          <a:avLst>
            <a:gd name="adj1" fmla="val 18900000"/>
            <a:gd name="adj2" fmla="val 2700000"/>
            <a:gd name="adj3" fmla="val 296"/>
          </a:avLst>
        </a:prstGeom>
        <a:noFill/>
        <a:ln w="12700" cap="flat" cmpd="sng" algn="ctr">
          <a:solidFill>
            <a:srgbClr val="00B0F0"/>
          </a:solidFill>
          <a:prstDash val="solid"/>
          <a:miter lim="800000"/>
          <a:extLst>
            <a:ext uri="{C807C97D-BFC1-408E-A445-0C87EB9F89A2}">
              <ask:lineSketchStyleProps xmlns:ask="http://schemas.microsoft.com/office/drawing/2018/sketchyshapes" xmlns="">
                <ask:type>
                  <ask:lineSketchCurved/>
                </ask:type>
              </ask:lineSketchStyleProps>
            </a:ext>
          </a:extLst>
        </a:ln>
        <a:effectLst/>
      </dsp:spPr>
      <dsp:style>
        <a:lnRef idx="2">
          <a:scrgbClr r="0" g="0" b="0"/>
        </a:lnRef>
        <a:fillRef idx="0">
          <a:scrgbClr r="0" g="0" b="0"/>
        </a:fillRef>
        <a:effectRef idx="0">
          <a:scrgbClr r="0" g="0" b="0"/>
        </a:effectRef>
        <a:fontRef idx="minor"/>
      </dsp:style>
    </dsp:sp>
    <dsp:sp modelId="{39A91265-250F-47A5-829E-D77F8F62326A}">
      <dsp:nvSpPr>
        <dsp:cNvPr id="0" name=""/>
        <dsp:cNvSpPr/>
      </dsp:nvSpPr>
      <dsp:spPr>
        <a:xfrm>
          <a:off x="380119" y="246332"/>
          <a:ext cx="10211843" cy="492448"/>
        </a:xfrm>
        <a:prstGeom prst="rect">
          <a:avLst/>
        </a:prstGeom>
        <a:solidFill>
          <a:srgbClr val="00B0F0"/>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lvl="0" algn="l" defTabSz="666750">
            <a:lnSpc>
              <a:spcPct val="90000"/>
            </a:lnSpc>
            <a:spcBef>
              <a:spcPct val="0"/>
            </a:spcBef>
            <a:spcAft>
              <a:spcPct val="35000"/>
            </a:spcAft>
          </a:pPr>
          <a:r>
            <a:rPr lang="ar-SA" sz="1500" kern="1200">
              <a:latin typeface="Alexandria" pitchFamily="2" charset="-78"/>
              <a:cs typeface="Alexandria" pitchFamily="2" charset="-78"/>
            </a:rPr>
            <a:t> إدراك الإشكاليات الأخلاقية المحتملة. </a:t>
          </a:r>
          <a:endParaRPr lang="en-US" sz="1500" kern="1200" dirty="0">
            <a:latin typeface="Alexandria" pitchFamily="2" charset="-78"/>
            <a:cs typeface="Alexandria" pitchFamily="2" charset="-78"/>
          </a:endParaRPr>
        </a:p>
      </dsp:txBody>
      <dsp:txXfrm>
        <a:off x="380119" y="246332"/>
        <a:ext cx="10211843" cy="492448"/>
      </dsp:txXfrm>
    </dsp:sp>
    <dsp:sp modelId="{293F4538-A26E-4B36-8890-5712B57E98A5}">
      <dsp:nvSpPr>
        <dsp:cNvPr id="0" name=""/>
        <dsp:cNvSpPr/>
      </dsp:nvSpPr>
      <dsp:spPr>
        <a:xfrm>
          <a:off x="72339" y="184776"/>
          <a:ext cx="615560" cy="615560"/>
        </a:xfrm>
        <a:prstGeom prst="ellipse">
          <a:avLst/>
        </a:prstGeom>
        <a:solidFill>
          <a:schemeClr val="lt1">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Scribble/>
                </ask:type>
              </ask:lineSketchStyleProps>
            </a:ext>
          </a:extLst>
        </a:ln>
        <a:effectLst/>
      </dsp:spPr>
      <dsp:style>
        <a:lnRef idx="2">
          <a:scrgbClr r="0" g="0" b="0"/>
        </a:lnRef>
        <a:fillRef idx="1">
          <a:scrgbClr r="0" g="0" b="0"/>
        </a:fillRef>
        <a:effectRef idx="0">
          <a:scrgbClr r="0" g="0" b="0"/>
        </a:effectRef>
        <a:fontRef idx="minor"/>
      </dsp:style>
    </dsp:sp>
    <dsp:sp modelId="{29F3EFDE-A6C1-47D3-8BB0-92EC9ACBF59F}">
      <dsp:nvSpPr>
        <dsp:cNvPr id="0" name=""/>
        <dsp:cNvSpPr/>
      </dsp:nvSpPr>
      <dsp:spPr>
        <a:xfrm>
          <a:off x="826075" y="985438"/>
          <a:ext cx="9765887" cy="492448"/>
        </a:xfrm>
        <a:prstGeom prst="rect">
          <a:avLst/>
        </a:prstGeom>
        <a:solidFill>
          <a:srgbClr val="00B0F0"/>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lvl="0" algn="l" defTabSz="666750">
            <a:lnSpc>
              <a:spcPct val="90000"/>
            </a:lnSpc>
            <a:spcBef>
              <a:spcPct val="0"/>
            </a:spcBef>
            <a:spcAft>
              <a:spcPct val="35000"/>
            </a:spcAft>
          </a:pPr>
          <a:r>
            <a:rPr lang="ar-SA" sz="1500" kern="1200">
              <a:latin typeface="Alexandria" pitchFamily="2" charset="-78"/>
              <a:cs typeface="Alexandria" pitchFamily="2" charset="-78"/>
            </a:rPr>
            <a:t>جمع المعلومات والتأكد من الحقائق. </a:t>
          </a:r>
          <a:endParaRPr lang="en-US" sz="1500" kern="1200">
            <a:latin typeface="Alexandria" pitchFamily="2" charset="-78"/>
            <a:cs typeface="Alexandria" pitchFamily="2" charset="-78"/>
          </a:endParaRPr>
        </a:p>
      </dsp:txBody>
      <dsp:txXfrm>
        <a:off x="826075" y="985438"/>
        <a:ext cx="9765887" cy="492448"/>
      </dsp:txXfrm>
    </dsp:sp>
    <dsp:sp modelId="{5CCB4FFE-2C66-46D4-8C1E-72892B54EB8A}">
      <dsp:nvSpPr>
        <dsp:cNvPr id="0" name=""/>
        <dsp:cNvSpPr/>
      </dsp:nvSpPr>
      <dsp:spPr>
        <a:xfrm>
          <a:off x="518295" y="923882"/>
          <a:ext cx="615560" cy="615560"/>
        </a:xfrm>
        <a:prstGeom prst="ellipse">
          <a:avLst/>
        </a:prstGeom>
        <a:solidFill>
          <a:schemeClr val="lt1">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Scribble/>
                </ask:type>
              </ask:lineSketchStyleProps>
            </a:ext>
          </a:extLst>
        </a:ln>
        <a:effectLst/>
      </dsp:spPr>
      <dsp:style>
        <a:lnRef idx="2">
          <a:scrgbClr r="0" g="0" b="0"/>
        </a:lnRef>
        <a:fillRef idx="1">
          <a:scrgbClr r="0" g="0" b="0"/>
        </a:fillRef>
        <a:effectRef idx="0">
          <a:scrgbClr r="0" g="0" b="0"/>
        </a:effectRef>
        <a:fontRef idx="minor"/>
      </dsp:style>
    </dsp:sp>
    <dsp:sp modelId="{D91EB8C8-8C26-4A6C-93AC-C21D67CD94EC}">
      <dsp:nvSpPr>
        <dsp:cNvPr id="0" name=""/>
        <dsp:cNvSpPr/>
      </dsp:nvSpPr>
      <dsp:spPr>
        <a:xfrm>
          <a:off x="1070457" y="1724003"/>
          <a:ext cx="9521505" cy="492448"/>
        </a:xfrm>
        <a:prstGeom prst="rect">
          <a:avLst/>
        </a:prstGeom>
        <a:solidFill>
          <a:srgbClr val="00B0F0"/>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lvl="0" algn="l" defTabSz="666750">
            <a:lnSpc>
              <a:spcPct val="90000"/>
            </a:lnSpc>
            <a:spcBef>
              <a:spcPct val="0"/>
            </a:spcBef>
            <a:spcAft>
              <a:spcPct val="35000"/>
            </a:spcAft>
          </a:pPr>
          <a:r>
            <a:rPr lang="ar-SA" sz="1500" kern="1200">
              <a:latin typeface="Alexandria" pitchFamily="2" charset="-78"/>
              <a:cs typeface="Alexandria" pitchFamily="2" charset="-78"/>
            </a:rPr>
            <a:t>تشخيص الخيارات المتاحة. </a:t>
          </a:r>
          <a:endParaRPr lang="en-US" sz="1500" kern="1200">
            <a:latin typeface="Alexandria" pitchFamily="2" charset="-78"/>
            <a:cs typeface="Alexandria" pitchFamily="2" charset="-78"/>
          </a:endParaRPr>
        </a:p>
      </dsp:txBody>
      <dsp:txXfrm>
        <a:off x="1070457" y="1724003"/>
        <a:ext cx="9521505" cy="492448"/>
      </dsp:txXfrm>
    </dsp:sp>
    <dsp:sp modelId="{6DA8B493-ED7B-4B4A-A398-F260FAF861BF}">
      <dsp:nvSpPr>
        <dsp:cNvPr id="0" name=""/>
        <dsp:cNvSpPr/>
      </dsp:nvSpPr>
      <dsp:spPr>
        <a:xfrm>
          <a:off x="762677" y="1662447"/>
          <a:ext cx="615560" cy="615560"/>
        </a:xfrm>
        <a:prstGeom prst="ellipse">
          <a:avLst/>
        </a:prstGeom>
        <a:solidFill>
          <a:schemeClr val="lt1">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Scribble/>
                </ask:type>
              </ask:lineSketchStyleProps>
            </a:ext>
          </a:extLst>
        </a:ln>
        <a:effectLst/>
      </dsp:spPr>
      <dsp:style>
        <a:lnRef idx="2">
          <a:scrgbClr r="0" g="0" b="0"/>
        </a:lnRef>
        <a:fillRef idx="1">
          <a:scrgbClr r="0" g="0" b="0"/>
        </a:fillRef>
        <a:effectRef idx="0">
          <a:scrgbClr r="0" g="0" b="0"/>
        </a:effectRef>
        <a:fontRef idx="minor"/>
      </dsp:style>
    </dsp:sp>
    <dsp:sp modelId="{005C4FE7-2BE6-4ABE-B4F3-FC70A0036E40}">
      <dsp:nvSpPr>
        <dsp:cNvPr id="0" name=""/>
        <dsp:cNvSpPr/>
      </dsp:nvSpPr>
      <dsp:spPr>
        <a:xfrm>
          <a:off x="1148486" y="2463109"/>
          <a:ext cx="9443476" cy="492448"/>
        </a:xfrm>
        <a:prstGeom prst="rect">
          <a:avLst/>
        </a:prstGeom>
        <a:solidFill>
          <a:srgbClr val="00B0F0"/>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lvl="0" algn="l" defTabSz="666750">
            <a:lnSpc>
              <a:spcPct val="90000"/>
            </a:lnSpc>
            <a:spcBef>
              <a:spcPct val="0"/>
            </a:spcBef>
            <a:spcAft>
              <a:spcPct val="35000"/>
            </a:spcAft>
          </a:pPr>
          <a:r>
            <a:rPr lang="ar-SA" sz="1500" kern="1200">
              <a:latin typeface="Alexandria" pitchFamily="2" charset="-78"/>
              <a:cs typeface="Alexandria" pitchFamily="2" charset="-78"/>
            </a:rPr>
            <a:t>فحص كل خيار من ناحية الشرعية والصواب والدقة والفوائد المرجوة. </a:t>
          </a:r>
          <a:endParaRPr lang="en-US" sz="1500" kern="1200">
            <a:latin typeface="Alexandria" pitchFamily="2" charset="-78"/>
            <a:cs typeface="Alexandria" pitchFamily="2" charset="-78"/>
          </a:endParaRPr>
        </a:p>
      </dsp:txBody>
      <dsp:txXfrm>
        <a:off x="1148486" y="2463109"/>
        <a:ext cx="9443476" cy="492448"/>
      </dsp:txXfrm>
    </dsp:sp>
    <dsp:sp modelId="{475AAC9C-0581-47DE-9BE9-DB7D5959A311}">
      <dsp:nvSpPr>
        <dsp:cNvPr id="0" name=""/>
        <dsp:cNvSpPr/>
      </dsp:nvSpPr>
      <dsp:spPr>
        <a:xfrm>
          <a:off x="840706" y="2401553"/>
          <a:ext cx="615560" cy="615560"/>
        </a:xfrm>
        <a:prstGeom prst="ellipse">
          <a:avLst/>
        </a:prstGeom>
        <a:solidFill>
          <a:schemeClr val="lt1">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Scribble/>
                </ask:type>
              </ask:lineSketchStyleProps>
            </a:ext>
          </a:extLst>
        </a:ln>
        <a:effectLst/>
      </dsp:spPr>
      <dsp:style>
        <a:lnRef idx="2">
          <a:scrgbClr r="0" g="0" b="0"/>
        </a:lnRef>
        <a:fillRef idx="1">
          <a:scrgbClr r="0" g="0" b="0"/>
        </a:fillRef>
        <a:effectRef idx="0">
          <a:scrgbClr r="0" g="0" b="0"/>
        </a:effectRef>
        <a:fontRef idx="minor"/>
      </dsp:style>
    </dsp:sp>
    <dsp:sp modelId="{B4B499E3-E423-4E94-9FA1-99F9C8B137A5}">
      <dsp:nvSpPr>
        <dsp:cNvPr id="0" name=""/>
        <dsp:cNvSpPr/>
      </dsp:nvSpPr>
      <dsp:spPr>
        <a:xfrm>
          <a:off x="1070457" y="3202215"/>
          <a:ext cx="9521505" cy="492448"/>
        </a:xfrm>
        <a:prstGeom prst="rect">
          <a:avLst/>
        </a:prstGeom>
        <a:solidFill>
          <a:srgbClr val="00B0F0"/>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lvl="0" algn="l" defTabSz="666750">
            <a:lnSpc>
              <a:spcPct val="90000"/>
            </a:lnSpc>
            <a:spcBef>
              <a:spcPct val="0"/>
            </a:spcBef>
            <a:spcAft>
              <a:spcPct val="35000"/>
            </a:spcAft>
          </a:pPr>
          <a:r>
            <a:rPr lang="ar-SA" sz="1500" kern="1200">
              <a:latin typeface="Alexandria" pitchFamily="2" charset="-78"/>
              <a:cs typeface="Alexandria" pitchFamily="2" charset="-78"/>
            </a:rPr>
            <a:t>اتخاذ قرار بشأن أحد الخيارات.</a:t>
          </a:r>
          <a:endParaRPr lang="en-US" sz="1500" kern="1200">
            <a:latin typeface="Alexandria" pitchFamily="2" charset="-78"/>
            <a:cs typeface="Alexandria" pitchFamily="2" charset="-78"/>
          </a:endParaRPr>
        </a:p>
      </dsp:txBody>
      <dsp:txXfrm>
        <a:off x="1070457" y="3202215"/>
        <a:ext cx="9521505" cy="492448"/>
      </dsp:txXfrm>
    </dsp:sp>
    <dsp:sp modelId="{93028DCE-876C-4189-981A-CB009979D36D}">
      <dsp:nvSpPr>
        <dsp:cNvPr id="0" name=""/>
        <dsp:cNvSpPr/>
      </dsp:nvSpPr>
      <dsp:spPr>
        <a:xfrm>
          <a:off x="762677" y="3140659"/>
          <a:ext cx="615560" cy="615560"/>
        </a:xfrm>
        <a:prstGeom prst="ellipse">
          <a:avLst/>
        </a:prstGeom>
        <a:solidFill>
          <a:schemeClr val="lt1">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Scribble/>
                </ask:type>
              </ask:lineSketchStyleProps>
            </a:ext>
          </a:extLst>
        </a:ln>
        <a:effectLst/>
      </dsp:spPr>
      <dsp:style>
        <a:lnRef idx="2">
          <a:scrgbClr r="0" g="0" b="0"/>
        </a:lnRef>
        <a:fillRef idx="1">
          <a:scrgbClr r="0" g="0" b="0"/>
        </a:fillRef>
        <a:effectRef idx="0">
          <a:scrgbClr r="0" g="0" b="0"/>
        </a:effectRef>
        <a:fontRef idx="minor"/>
      </dsp:style>
    </dsp:sp>
    <dsp:sp modelId="{D6E9A7FD-2A82-4A15-A31E-691617E18454}">
      <dsp:nvSpPr>
        <dsp:cNvPr id="0" name=""/>
        <dsp:cNvSpPr/>
      </dsp:nvSpPr>
      <dsp:spPr>
        <a:xfrm>
          <a:off x="826075" y="3940779"/>
          <a:ext cx="9765887" cy="492448"/>
        </a:xfrm>
        <a:prstGeom prst="rect">
          <a:avLst/>
        </a:prstGeom>
        <a:solidFill>
          <a:srgbClr val="00B0F0"/>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lvl="0" algn="l" defTabSz="666750">
            <a:lnSpc>
              <a:spcPct val="90000"/>
            </a:lnSpc>
            <a:spcBef>
              <a:spcPct val="0"/>
            </a:spcBef>
            <a:spcAft>
              <a:spcPct val="35000"/>
            </a:spcAft>
          </a:pPr>
          <a:r>
            <a:rPr lang="ar-SA" sz="1500" kern="1200">
              <a:latin typeface="Alexandria" pitchFamily="2" charset="-78"/>
              <a:cs typeface="Alexandria" pitchFamily="2" charset="-78"/>
            </a:rPr>
            <a:t>إعادة التدقيق في القرار من خلال السؤال التالي: كيف سيكون موقفي إذا عرفت عائلتي بقراري هذا ؟ </a:t>
          </a:r>
          <a:endParaRPr lang="en-US" sz="1500" kern="1200">
            <a:latin typeface="Alexandria" pitchFamily="2" charset="-78"/>
            <a:cs typeface="Alexandria" pitchFamily="2" charset="-78"/>
          </a:endParaRPr>
        </a:p>
      </dsp:txBody>
      <dsp:txXfrm>
        <a:off x="826075" y="3940779"/>
        <a:ext cx="9765887" cy="492448"/>
      </dsp:txXfrm>
    </dsp:sp>
    <dsp:sp modelId="{124C699F-7EBD-4AC7-90E6-0CB40C07AFAD}">
      <dsp:nvSpPr>
        <dsp:cNvPr id="0" name=""/>
        <dsp:cNvSpPr/>
      </dsp:nvSpPr>
      <dsp:spPr>
        <a:xfrm>
          <a:off x="518295" y="3879223"/>
          <a:ext cx="615560" cy="615560"/>
        </a:xfrm>
        <a:prstGeom prst="ellipse">
          <a:avLst/>
        </a:prstGeom>
        <a:solidFill>
          <a:schemeClr val="lt1">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Scribble/>
                </ask:type>
              </ask:lineSketchStyleProps>
            </a:ext>
          </a:extLst>
        </a:ln>
        <a:effectLst/>
      </dsp:spPr>
      <dsp:style>
        <a:lnRef idx="2">
          <a:scrgbClr r="0" g="0" b="0"/>
        </a:lnRef>
        <a:fillRef idx="1">
          <a:scrgbClr r="0" g="0" b="0"/>
        </a:fillRef>
        <a:effectRef idx="0">
          <a:scrgbClr r="0" g="0" b="0"/>
        </a:effectRef>
        <a:fontRef idx="minor"/>
      </dsp:style>
    </dsp:sp>
    <dsp:sp modelId="{AB659E65-B75B-43BB-9E30-A8DBEDE07559}">
      <dsp:nvSpPr>
        <dsp:cNvPr id="0" name=""/>
        <dsp:cNvSpPr/>
      </dsp:nvSpPr>
      <dsp:spPr>
        <a:xfrm>
          <a:off x="380119" y="4679885"/>
          <a:ext cx="10211843" cy="492448"/>
        </a:xfrm>
        <a:prstGeom prst="rect">
          <a:avLst/>
        </a:prstGeom>
        <a:solidFill>
          <a:srgbClr val="00B0F0"/>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lvl="0" algn="l" defTabSz="666750">
            <a:lnSpc>
              <a:spcPct val="90000"/>
            </a:lnSpc>
            <a:spcBef>
              <a:spcPct val="0"/>
            </a:spcBef>
            <a:spcAft>
              <a:spcPct val="35000"/>
            </a:spcAft>
          </a:pPr>
          <a:r>
            <a:rPr lang="ar-SA" sz="1500" kern="1200" dirty="0">
              <a:latin typeface="Alexandria" pitchFamily="2" charset="-78"/>
              <a:cs typeface="Alexandria" pitchFamily="2" charset="-78"/>
            </a:rPr>
            <a:t>إعادة التدقيق في القرار ثانية من خلال السؤال التالي: كيف سيكون موقفي إذا نشر القرار، أو تناقلته وسائل الاعلام؟ </a:t>
          </a:r>
          <a:endParaRPr lang="en-US" sz="1500" kern="1200" dirty="0">
            <a:latin typeface="Alexandria" pitchFamily="2" charset="-78"/>
            <a:cs typeface="Alexandria" pitchFamily="2" charset="-78"/>
          </a:endParaRPr>
        </a:p>
      </dsp:txBody>
      <dsp:txXfrm>
        <a:off x="380119" y="4679885"/>
        <a:ext cx="10211843" cy="492448"/>
      </dsp:txXfrm>
    </dsp:sp>
    <dsp:sp modelId="{F6A73CD0-D50C-43BB-BF6A-5C6EB4588FD4}">
      <dsp:nvSpPr>
        <dsp:cNvPr id="0" name=""/>
        <dsp:cNvSpPr/>
      </dsp:nvSpPr>
      <dsp:spPr>
        <a:xfrm>
          <a:off x="72339" y="4618329"/>
          <a:ext cx="615560" cy="615560"/>
        </a:xfrm>
        <a:prstGeom prst="ellipse">
          <a:avLst/>
        </a:prstGeom>
        <a:solidFill>
          <a:schemeClr val="lt1">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xmlns="">
                <ask:type>
                  <ask:lineSketchScribble/>
                </ask:type>
              </ask:lineSketchStyleProps>
            </a:ext>
          </a:extLst>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643BAC-AF23-409C-B3CE-2B5B6FDCBD4E}">
      <dsp:nvSpPr>
        <dsp:cNvPr id="0" name=""/>
        <dsp:cNvSpPr/>
      </dsp:nvSpPr>
      <dsp:spPr>
        <a:xfrm>
          <a:off x="0" y="4217337"/>
          <a:ext cx="8667750" cy="553523"/>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ar-SA" sz="2400" kern="1200" dirty="0">
              <a:latin typeface="Alexandria" pitchFamily="2" charset="-78"/>
              <a:cs typeface="Alexandria" pitchFamily="2" charset="-78"/>
            </a:rPr>
            <a:t>السعي الدائب لتطوير الذات أخلاقياً. </a:t>
          </a:r>
          <a:endParaRPr lang="en-US" sz="2400" kern="1200" dirty="0">
            <a:latin typeface="Alexandria" pitchFamily="2" charset="-78"/>
            <a:cs typeface="Alexandria" pitchFamily="2" charset="-78"/>
          </a:endParaRPr>
        </a:p>
      </dsp:txBody>
      <dsp:txXfrm>
        <a:off x="0" y="4217337"/>
        <a:ext cx="8667750" cy="553523"/>
      </dsp:txXfrm>
    </dsp:sp>
    <dsp:sp modelId="{1C77C8BE-E110-47B1-B716-1B38C1911069}">
      <dsp:nvSpPr>
        <dsp:cNvPr id="0" name=""/>
        <dsp:cNvSpPr/>
      </dsp:nvSpPr>
      <dsp:spPr>
        <a:xfrm rot="10800000">
          <a:off x="0" y="3374321"/>
          <a:ext cx="8667750" cy="851318"/>
        </a:xfrm>
        <a:prstGeom prst="upArrowCallou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ar-SA" sz="2400" kern="1200" dirty="0">
              <a:latin typeface="Alexandria" pitchFamily="2" charset="-78"/>
              <a:cs typeface="Alexandria" pitchFamily="2" charset="-78"/>
            </a:rPr>
            <a:t>التصرف الأخلاقي. </a:t>
          </a:r>
          <a:endParaRPr lang="en-US" sz="2400" kern="1200" dirty="0">
            <a:latin typeface="Alexandria" pitchFamily="2" charset="-78"/>
            <a:cs typeface="Alexandria" pitchFamily="2" charset="-78"/>
          </a:endParaRPr>
        </a:p>
      </dsp:txBody>
      <dsp:txXfrm rot="10800000">
        <a:off x="0" y="3374321"/>
        <a:ext cx="8667750" cy="553161"/>
      </dsp:txXfrm>
    </dsp:sp>
    <dsp:sp modelId="{591DB641-AD0D-4DFA-B875-DCC84732D2FC}">
      <dsp:nvSpPr>
        <dsp:cNvPr id="0" name=""/>
        <dsp:cNvSpPr/>
      </dsp:nvSpPr>
      <dsp:spPr>
        <a:xfrm rot="10800000">
          <a:off x="0" y="2531305"/>
          <a:ext cx="8667750" cy="851318"/>
        </a:xfrm>
        <a:prstGeom prst="upArrowCallou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ar-SA" sz="2400" kern="1200" dirty="0">
              <a:latin typeface="Alexandria" pitchFamily="2" charset="-78"/>
              <a:cs typeface="Alexandria" pitchFamily="2" charset="-78"/>
            </a:rPr>
            <a:t>العدالة عند معاملة الآخرين.</a:t>
          </a:r>
          <a:endParaRPr lang="en-US" sz="2400" kern="1200" dirty="0">
            <a:latin typeface="Alexandria" pitchFamily="2" charset="-78"/>
            <a:cs typeface="Alexandria" pitchFamily="2" charset="-78"/>
          </a:endParaRPr>
        </a:p>
      </dsp:txBody>
      <dsp:txXfrm rot="10800000">
        <a:off x="0" y="2531305"/>
        <a:ext cx="8667750" cy="553161"/>
      </dsp:txXfrm>
    </dsp:sp>
    <dsp:sp modelId="{384A380B-C0EB-47A4-B8E0-0047AE0B7B5D}">
      <dsp:nvSpPr>
        <dsp:cNvPr id="0" name=""/>
        <dsp:cNvSpPr/>
      </dsp:nvSpPr>
      <dsp:spPr>
        <a:xfrm rot="10800000">
          <a:off x="0" y="1688289"/>
          <a:ext cx="8667750" cy="851318"/>
        </a:xfrm>
        <a:prstGeom prst="upArrowCallou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ar-SA" sz="2400" kern="1200" dirty="0">
              <a:latin typeface="Alexandria" pitchFamily="2" charset="-78"/>
              <a:cs typeface="Alexandria" pitchFamily="2" charset="-78"/>
            </a:rPr>
            <a:t>روح الإيحاء بالثقة. </a:t>
          </a:r>
          <a:endParaRPr lang="en-US" sz="2400" kern="1200" dirty="0">
            <a:latin typeface="Alexandria" pitchFamily="2" charset="-78"/>
            <a:cs typeface="Alexandria" pitchFamily="2" charset="-78"/>
          </a:endParaRPr>
        </a:p>
      </dsp:txBody>
      <dsp:txXfrm rot="10800000">
        <a:off x="0" y="1688289"/>
        <a:ext cx="8667750" cy="553161"/>
      </dsp:txXfrm>
    </dsp:sp>
    <dsp:sp modelId="{4F5D5B64-BCBD-4B7D-A174-7F8DDC9B2677}">
      <dsp:nvSpPr>
        <dsp:cNvPr id="0" name=""/>
        <dsp:cNvSpPr/>
      </dsp:nvSpPr>
      <dsp:spPr>
        <a:xfrm rot="10800000">
          <a:off x="0" y="845273"/>
          <a:ext cx="8667750" cy="851318"/>
        </a:xfrm>
        <a:prstGeom prst="upArrowCallou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ar-SA" sz="2400" kern="1200" dirty="0">
              <a:latin typeface="Alexandria" pitchFamily="2" charset="-78"/>
              <a:cs typeface="Alexandria" pitchFamily="2" charset="-78"/>
            </a:rPr>
            <a:t>الكرامة. </a:t>
          </a:r>
          <a:endParaRPr lang="en-US" sz="2400" kern="1200" dirty="0">
            <a:latin typeface="Alexandria" pitchFamily="2" charset="-78"/>
            <a:cs typeface="Alexandria" pitchFamily="2" charset="-78"/>
          </a:endParaRPr>
        </a:p>
      </dsp:txBody>
      <dsp:txXfrm rot="10800000">
        <a:off x="0" y="845273"/>
        <a:ext cx="8667750" cy="553161"/>
      </dsp:txXfrm>
    </dsp:sp>
    <dsp:sp modelId="{E91A657A-6B0B-443F-98E9-5C8BF6A68041}">
      <dsp:nvSpPr>
        <dsp:cNvPr id="0" name=""/>
        <dsp:cNvSpPr/>
      </dsp:nvSpPr>
      <dsp:spPr>
        <a:xfrm rot="10800000">
          <a:off x="0" y="2257"/>
          <a:ext cx="8667750" cy="851318"/>
        </a:xfrm>
        <a:prstGeom prst="upArrowCallou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ar-SA" sz="2400" kern="1200" dirty="0">
              <a:latin typeface="Alexandria" pitchFamily="2" charset="-78"/>
              <a:cs typeface="Alexandria" pitchFamily="2" charset="-78"/>
            </a:rPr>
            <a:t>النزاهة. </a:t>
          </a:r>
          <a:endParaRPr lang="en-US" sz="2400" kern="1200" dirty="0">
            <a:latin typeface="Alexandria" pitchFamily="2" charset="-78"/>
            <a:cs typeface="Alexandria" pitchFamily="2" charset="-78"/>
          </a:endParaRPr>
        </a:p>
      </dsp:txBody>
      <dsp:txXfrm rot="10800000">
        <a:off x="0" y="2257"/>
        <a:ext cx="8667750" cy="55316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0C2EF1-A3D0-42F9-A4D8-A6290C8AD3BA}">
      <dsp:nvSpPr>
        <dsp:cNvPr id="0" name=""/>
        <dsp:cNvSpPr/>
      </dsp:nvSpPr>
      <dsp:spPr>
        <a:xfrm>
          <a:off x="1488487" y="787342"/>
          <a:ext cx="5252623" cy="5252623"/>
        </a:xfrm>
        <a:prstGeom prst="blockArc">
          <a:avLst>
            <a:gd name="adj1" fmla="val 11880000"/>
            <a:gd name="adj2" fmla="val 16200000"/>
            <a:gd name="adj3" fmla="val 4642"/>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58838C6F-28D0-4F5D-A96E-911F20E0797F}">
      <dsp:nvSpPr>
        <dsp:cNvPr id="0" name=""/>
        <dsp:cNvSpPr/>
      </dsp:nvSpPr>
      <dsp:spPr>
        <a:xfrm>
          <a:off x="1488487" y="787342"/>
          <a:ext cx="5252623" cy="5252623"/>
        </a:xfrm>
        <a:prstGeom prst="blockArc">
          <a:avLst>
            <a:gd name="adj1" fmla="val 7560000"/>
            <a:gd name="adj2" fmla="val 11880000"/>
            <a:gd name="adj3" fmla="val 4642"/>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B97E4195-5246-4C0B-98C1-567A13AC01C6}">
      <dsp:nvSpPr>
        <dsp:cNvPr id="0" name=""/>
        <dsp:cNvSpPr/>
      </dsp:nvSpPr>
      <dsp:spPr>
        <a:xfrm>
          <a:off x="1488487" y="787342"/>
          <a:ext cx="5252623" cy="5252623"/>
        </a:xfrm>
        <a:prstGeom prst="blockArc">
          <a:avLst>
            <a:gd name="adj1" fmla="val 3240000"/>
            <a:gd name="adj2" fmla="val 7560000"/>
            <a:gd name="adj3" fmla="val 4642"/>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DDB7F8A2-693B-4962-9CC9-FAAA07DFF2F4}">
      <dsp:nvSpPr>
        <dsp:cNvPr id="0" name=""/>
        <dsp:cNvSpPr/>
      </dsp:nvSpPr>
      <dsp:spPr>
        <a:xfrm>
          <a:off x="1488487" y="787342"/>
          <a:ext cx="5252623" cy="5252623"/>
        </a:xfrm>
        <a:prstGeom prst="blockArc">
          <a:avLst>
            <a:gd name="adj1" fmla="val 20520000"/>
            <a:gd name="adj2" fmla="val 3240000"/>
            <a:gd name="adj3" fmla="val 4642"/>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46C4D9A2-667D-4F64-BA0C-97C1419B7FCD}">
      <dsp:nvSpPr>
        <dsp:cNvPr id="0" name=""/>
        <dsp:cNvSpPr/>
      </dsp:nvSpPr>
      <dsp:spPr>
        <a:xfrm>
          <a:off x="1488487" y="787342"/>
          <a:ext cx="5252623" cy="5252623"/>
        </a:xfrm>
        <a:prstGeom prst="blockArc">
          <a:avLst>
            <a:gd name="adj1" fmla="val 16200000"/>
            <a:gd name="adj2" fmla="val 20520000"/>
            <a:gd name="adj3" fmla="val 4642"/>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3E47DA15-BDF4-4E67-85D7-3A2F448078B4}">
      <dsp:nvSpPr>
        <dsp:cNvPr id="0" name=""/>
        <dsp:cNvSpPr/>
      </dsp:nvSpPr>
      <dsp:spPr>
        <a:xfrm>
          <a:off x="3006196" y="2305051"/>
          <a:ext cx="2217206" cy="2217206"/>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150000"/>
            </a:lnSpc>
            <a:spcBef>
              <a:spcPct val="0"/>
            </a:spcBef>
            <a:spcAft>
              <a:spcPct val="35000"/>
            </a:spcAft>
          </a:pPr>
          <a:r>
            <a:rPr lang="ar-SA" sz="2400" kern="1200" dirty="0">
              <a:latin typeface="Alexandria" pitchFamily="2" charset="-78"/>
              <a:cs typeface="Alexandria" pitchFamily="2" charset="-78"/>
            </a:rPr>
            <a:t>القيادة الأخلاقية، وتشمل : </a:t>
          </a:r>
          <a:endParaRPr lang="en-US" sz="2400" kern="1200" dirty="0">
            <a:latin typeface="Alexandria" pitchFamily="2" charset="-78"/>
            <a:cs typeface="Alexandria" pitchFamily="2" charset="-78"/>
          </a:endParaRPr>
        </a:p>
      </dsp:txBody>
      <dsp:txXfrm>
        <a:off x="3330898" y="2629753"/>
        <a:ext cx="1567802" cy="1567802"/>
      </dsp:txXfrm>
    </dsp:sp>
    <dsp:sp modelId="{509154B3-5957-4D90-94E0-93ACFC98BF09}">
      <dsp:nvSpPr>
        <dsp:cNvPr id="0" name=""/>
        <dsp:cNvSpPr/>
      </dsp:nvSpPr>
      <dsp:spPr>
        <a:xfrm>
          <a:off x="3268131" y="1634"/>
          <a:ext cx="1693336" cy="1693336"/>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150000"/>
            </a:lnSpc>
            <a:spcBef>
              <a:spcPct val="0"/>
            </a:spcBef>
            <a:spcAft>
              <a:spcPct val="35000"/>
            </a:spcAft>
          </a:pPr>
          <a:r>
            <a:rPr lang="ar-SA" sz="1200" kern="1200" dirty="0">
              <a:latin typeface="Alexandria" pitchFamily="2" charset="-78"/>
              <a:cs typeface="Alexandria" pitchFamily="2" charset="-78"/>
            </a:rPr>
            <a:t>تمثل السلوك الأخلاقي لتكون انموذجا للمرؤوسين. </a:t>
          </a:r>
          <a:endParaRPr lang="en-US" sz="1200" kern="1200" dirty="0">
            <a:latin typeface="Alexandria" pitchFamily="2" charset="-78"/>
            <a:cs typeface="Alexandria" pitchFamily="2" charset="-78"/>
          </a:endParaRPr>
        </a:p>
      </dsp:txBody>
      <dsp:txXfrm>
        <a:off x="3516114" y="249617"/>
        <a:ext cx="1197370" cy="1197370"/>
      </dsp:txXfrm>
    </dsp:sp>
    <dsp:sp modelId="{70B2A0A1-34BC-4685-9CAC-E4E3F4431CF7}">
      <dsp:nvSpPr>
        <dsp:cNvPr id="0" name=""/>
        <dsp:cNvSpPr/>
      </dsp:nvSpPr>
      <dsp:spPr>
        <a:xfrm>
          <a:off x="5707925" y="1774249"/>
          <a:ext cx="1693336" cy="1693336"/>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150000"/>
            </a:lnSpc>
            <a:spcBef>
              <a:spcPct val="0"/>
            </a:spcBef>
            <a:spcAft>
              <a:spcPct val="35000"/>
            </a:spcAft>
          </a:pPr>
          <a:r>
            <a:rPr lang="ar-SA" sz="1200" kern="1200" dirty="0">
              <a:latin typeface="Alexandria" pitchFamily="2" charset="-78"/>
              <a:cs typeface="Alexandria" pitchFamily="2" charset="-78"/>
            </a:rPr>
            <a:t>تنمية القيم الأخلاقية في المنظمة. </a:t>
          </a:r>
          <a:endParaRPr lang="en-US" sz="1200" kern="1200" dirty="0">
            <a:latin typeface="Alexandria" pitchFamily="2" charset="-78"/>
            <a:cs typeface="Alexandria" pitchFamily="2" charset="-78"/>
          </a:endParaRPr>
        </a:p>
      </dsp:txBody>
      <dsp:txXfrm>
        <a:off x="5955908" y="2022232"/>
        <a:ext cx="1197370" cy="1197370"/>
      </dsp:txXfrm>
    </dsp:sp>
    <dsp:sp modelId="{77B13217-8E55-435D-9908-CAB4BD83F7A7}">
      <dsp:nvSpPr>
        <dsp:cNvPr id="0" name=""/>
        <dsp:cNvSpPr/>
      </dsp:nvSpPr>
      <dsp:spPr>
        <a:xfrm>
          <a:off x="4776007" y="4642399"/>
          <a:ext cx="1693336" cy="1693336"/>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150000"/>
            </a:lnSpc>
            <a:spcBef>
              <a:spcPct val="0"/>
            </a:spcBef>
            <a:spcAft>
              <a:spcPct val="35000"/>
            </a:spcAft>
          </a:pPr>
          <a:r>
            <a:rPr lang="ar-SA" sz="1200" kern="1200" dirty="0">
              <a:latin typeface="Alexandria" pitchFamily="2" charset="-78"/>
              <a:cs typeface="Alexandria" pitchFamily="2" charset="-78"/>
            </a:rPr>
            <a:t>بث ونقل القيم والممارسات عبر أقسام المنظمة. </a:t>
          </a:r>
          <a:endParaRPr lang="en-US" sz="1200" kern="1200" dirty="0">
            <a:latin typeface="Alexandria" pitchFamily="2" charset="-78"/>
            <a:cs typeface="Alexandria" pitchFamily="2" charset="-78"/>
          </a:endParaRPr>
        </a:p>
      </dsp:txBody>
      <dsp:txXfrm>
        <a:off x="5023990" y="4890382"/>
        <a:ext cx="1197370" cy="1197370"/>
      </dsp:txXfrm>
    </dsp:sp>
    <dsp:sp modelId="{CA504775-EFCF-494D-A7FF-2C854FC4E926}">
      <dsp:nvSpPr>
        <dsp:cNvPr id="0" name=""/>
        <dsp:cNvSpPr/>
      </dsp:nvSpPr>
      <dsp:spPr>
        <a:xfrm>
          <a:off x="1760255" y="4642399"/>
          <a:ext cx="1693336" cy="1693336"/>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150000"/>
            </a:lnSpc>
            <a:spcBef>
              <a:spcPct val="0"/>
            </a:spcBef>
            <a:spcAft>
              <a:spcPct val="35000"/>
            </a:spcAft>
          </a:pPr>
          <a:r>
            <a:rPr lang="ar-SA" sz="1200" kern="1200" dirty="0">
              <a:latin typeface="Alexandria" pitchFamily="2" charset="-78"/>
              <a:cs typeface="Alexandria" pitchFamily="2" charset="-78"/>
            </a:rPr>
            <a:t>استخدام سياسة مكافأة الإداريين والعاملين ذوي السلوك الأخلاقي. </a:t>
          </a:r>
          <a:endParaRPr lang="en-US" sz="1200" kern="1200" dirty="0">
            <a:latin typeface="Alexandria" pitchFamily="2" charset="-78"/>
            <a:cs typeface="Alexandria" pitchFamily="2" charset="-78"/>
          </a:endParaRPr>
        </a:p>
      </dsp:txBody>
      <dsp:txXfrm>
        <a:off x="2008238" y="4890382"/>
        <a:ext cx="1197370" cy="1197370"/>
      </dsp:txXfrm>
    </dsp:sp>
    <dsp:sp modelId="{99543F77-4797-46E3-B108-8E927A06F09A}">
      <dsp:nvSpPr>
        <dsp:cNvPr id="0" name=""/>
        <dsp:cNvSpPr/>
      </dsp:nvSpPr>
      <dsp:spPr>
        <a:xfrm>
          <a:off x="828336" y="1774249"/>
          <a:ext cx="1693336" cy="1693336"/>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150000"/>
            </a:lnSpc>
            <a:spcBef>
              <a:spcPct val="0"/>
            </a:spcBef>
            <a:spcAft>
              <a:spcPct val="35000"/>
            </a:spcAft>
          </a:pPr>
          <a:r>
            <a:rPr lang="ar-SA" sz="1200" kern="1200" dirty="0">
              <a:latin typeface="Alexandria" pitchFamily="2" charset="-78"/>
              <a:cs typeface="Alexandria" pitchFamily="2" charset="-78"/>
            </a:rPr>
            <a:t>تحجيم ومكافحة السلوكيات غير الأخلاقية.</a:t>
          </a:r>
          <a:endParaRPr lang="en-US" sz="1200" kern="1200" dirty="0">
            <a:latin typeface="Alexandria" pitchFamily="2" charset="-78"/>
            <a:cs typeface="Alexandria" pitchFamily="2" charset="-78"/>
          </a:endParaRPr>
        </a:p>
      </dsp:txBody>
      <dsp:txXfrm>
        <a:off x="1076319" y="2022232"/>
        <a:ext cx="1197370" cy="119737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6F21DA-005B-4DD7-9F14-E436A92B7E5D}">
      <dsp:nvSpPr>
        <dsp:cNvPr id="0" name=""/>
        <dsp:cNvSpPr/>
      </dsp:nvSpPr>
      <dsp:spPr>
        <a:xfrm>
          <a:off x="9450457" y="1838604"/>
          <a:ext cx="1742095" cy="1741764"/>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ECDFC3-5F3F-4065-B9F2-7569A8FAC6D8}">
      <dsp:nvSpPr>
        <dsp:cNvPr id="0" name=""/>
        <dsp:cNvSpPr/>
      </dsp:nvSpPr>
      <dsp:spPr>
        <a:xfrm>
          <a:off x="9509117" y="1896673"/>
          <a:ext cx="1625882" cy="1625626"/>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آليات لتشجيع الإفصاح عن الجوانب اللا أخلاقية.</a:t>
          </a:r>
          <a:endParaRPr lang="en-US" sz="1400" kern="1200" dirty="0">
            <a:latin typeface="Alexandria" pitchFamily="2" charset="-78"/>
            <a:cs typeface="Alexandria" pitchFamily="2" charset="-78"/>
          </a:endParaRPr>
        </a:p>
      </dsp:txBody>
      <dsp:txXfrm>
        <a:off x="9741544" y="2128949"/>
        <a:ext cx="1161028" cy="1161074"/>
      </dsp:txXfrm>
    </dsp:sp>
    <dsp:sp modelId="{1D94F04C-D082-48FB-BFFA-FE7FB1BC6312}">
      <dsp:nvSpPr>
        <dsp:cNvPr id="0" name=""/>
        <dsp:cNvSpPr/>
      </dsp:nvSpPr>
      <dsp:spPr>
        <a:xfrm rot="2700000">
          <a:off x="7650930" y="1838408"/>
          <a:ext cx="1741850" cy="1741850"/>
        </a:xfrm>
        <a:prstGeom prst="teardrop">
          <a:avLst>
            <a:gd name="adj" fmla="val 10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D42D75-5735-4CCF-963C-951B8EEB61D6}">
      <dsp:nvSpPr>
        <dsp:cNvPr id="0" name=""/>
        <dsp:cNvSpPr/>
      </dsp:nvSpPr>
      <dsp:spPr>
        <a:xfrm>
          <a:off x="7709468" y="1896673"/>
          <a:ext cx="1625882" cy="1625626"/>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تدريب وبرامج تدريبية على الجوانب الأخلاقية. </a:t>
          </a:r>
          <a:endParaRPr lang="en-US" sz="1400" kern="1200" dirty="0">
            <a:latin typeface="Alexandria" pitchFamily="2" charset="-78"/>
            <a:cs typeface="Alexandria" pitchFamily="2" charset="-78"/>
          </a:endParaRPr>
        </a:p>
      </dsp:txBody>
      <dsp:txXfrm>
        <a:off x="7941895" y="2128949"/>
        <a:ext cx="1161028" cy="1161074"/>
      </dsp:txXfrm>
    </dsp:sp>
    <dsp:sp modelId="{C6CB8F4D-AB52-472B-B911-A9D03C9E6744}">
      <dsp:nvSpPr>
        <dsp:cNvPr id="0" name=""/>
        <dsp:cNvSpPr/>
      </dsp:nvSpPr>
      <dsp:spPr>
        <a:xfrm rot="2700000">
          <a:off x="5851281" y="1838408"/>
          <a:ext cx="1741850" cy="1741850"/>
        </a:xfrm>
        <a:prstGeom prst="teardrop">
          <a:avLst>
            <a:gd name="adj" fmla="val 10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822732-7E71-474D-9B9C-08060EEBD49B}">
      <dsp:nvSpPr>
        <dsp:cNvPr id="0" name=""/>
        <dsp:cNvSpPr/>
      </dsp:nvSpPr>
      <dsp:spPr>
        <a:xfrm>
          <a:off x="5909819" y="1896673"/>
          <a:ext cx="1625882" cy="1625626"/>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تعيين مدير مسؤول عن الجوانب الأخلاقية. </a:t>
          </a:r>
          <a:endParaRPr lang="en-US" sz="1400" kern="1200" dirty="0">
            <a:latin typeface="Alexandria" pitchFamily="2" charset="-78"/>
            <a:cs typeface="Alexandria" pitchFamily="2" charset="-78"/>
          </a:endParaRPr>
        </a:p>
      </dsp:txBody>
      <dsp:txXfrm>
        <a:off x="6142246" y="2128949"/>
        <a:ext cx="1161028" cy="1161074"/>
      </dsp:txXfrm>
    </dsp:sp>
    <dsp:sp modelId="{AAF8B022-8BAB-414C-9C6C-E05D220C4648}">
      <dsp:nvSpPr>
        <dsp:cNvPr id="0" name=""/>
        <dsp:cNvSpPr/>
      </dsp:nvSpPr>
      <dsp:spPr>
        <a:xfrm rot="2700000">
          <a:off x="4051632" y="1838408"/>
          <a:ext cx="1741850" cy="1741850"/>
        </a:xfrm>
        <a:prstGeom prst="teardrop">
          <a:avLst>
            <a:gd name="adj" fmla="val 10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9AC13A-0CAF-4436-848F-2DDB3A3E16C0}">
      <dsp:nvSpPr>
        <dsp:cNvPr id="0" name=""/>
        <dsp:cNvSpPr/>
      </dsp:nvSpPr>
      <dsp:spPr>
        <a:xfrm>
          <a:off x="4110170" y="1896673"/>
          <a:ext cx="1625882" cy="1625626"/>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التزام أخلاقي بعيد المدى. </a:t>
          </a:r>
          <a:endParaRPr lang="en-US" sz="1400" kern="1200" dirty="0">
            <a:latin typeface="Alexandria" pitchFamily="2" charset="-78"/>
            <a:cs typeface="Alexandria" pitchFamily="2" charset="-78"/>
          </a:endParaRPr>
        </a:p>
      </dsp:txBody>
      <dsp:txXfrm>
        <a:off x="4341490" y="2128949"/>
        <a:ext cx="1161028" cy="1161074"/>
      </dsp:txXfrm>
    </dsp:sp>
    <dsp:sp modelId="{96F0AE6B-C022-4C31-A37C-2BEACD593282}">
      <dsp:nvSpPr>
        <dsp:cNvPr id="0" name=""/>
        <dsp:cNvSpPr/>
      </dsp:nvSpPr>
      <dsp:spPr>
        <a:xfrm rot="2700000">
          <a:off x="2251984" y="1838408"/>
          <a:ext cx="1741850" cy="1741850"/>
        </a:xfrm>
        <a:prstGeom prst="teardrop">
          <a:avLst>
            <a:gd name="adj" fmla="val 10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37336D-B5AA-4327-9BE2-4BA2EA632405}">
      <dsp:nvSpPr>
        <dsp:cNvPr id="0" name=""/>
        <dsp:cNvSpPr/>
      </dsp:nvSpPr>
      <dsp:spPr>
        <a:xfrm>
          <a:off x="2310521" y="1896673"/>
          <a:ext cx="1625882" cy="1625626"/>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دستور أخلاقي؛ ميثاق شرف، مكتوب. </a:t>
          </a:r>
          <a:endParaRPr lang="en-US" sz="1400" kern="1200" dirty="0">
            <a:latin typeface="Alexandria" pitchFamily="2" charset="-78"/>
            <a:cs typeface="Alexandria" pitchFamily="2" charset="-78"/>
          </a:endParaRPr>
        </a:p>
      </dsp:txBody>
      <dsp:txXfrm>
        <a:off x="2541841" y="2128949"/>
        <a:ext cx="1161028" cy="1161074"/>
      </dsp:txXfrm>
    </dsp:sp>
    <dsp:sp modelId="{908A995E-87B0-42AA-8F62-483B8A55727D}">
      <dsp:nvSpPr>
        <dsp:cNvPr id="0" name=""/>
        <dsp:cNvSpPr/>
      </dsp:nvSpPr>
      <dsp:spPr>
        <a:xfrm rot="2700000">
          <a:off x="452335" y="1838408"/>
          <a:ext cx="1741850" cy="1741850"/>
        </a:xfrm>
        <a:prstGeom prst="teardrop">
          <a:avLst>
            <a:gd name="adj" fmla="val 10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C1C6DB-72FE-458F-8893-31D4B64C7F4E}">
      <dsp:nvSpPr>
        <dsp:cNvPr id="0" name=""/>
        <dsp:cNvSpPr/>
      </dsp:nvSpPr>
      <dsp:spPr>
        <a:xfrm>
          <a:off x="509765" y="1896673"/>
          <a:ext cx="1625882" cy="1625626"/>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ثقافة المنظمة</a:t>
          </a:r>
          <a:endParaRPr lang="en-US" sz="1400" kern="1200" dirty="0">
            <a:latin typeface="Alexandria" pitchFamily="2" charset="-78"/>
            <a:cs typeface="Alexandria" pitchFamily="2" charset="-78"/>
          </a:endParaRPr>
        </a:p>
      </dsp:txBody>
      <dsp:txXfrm>
        <a:off x="742192" y="2128949"/>
        <a:ext cx="1161028" cy="116107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6631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6727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9122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2985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1447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622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352152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419744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8714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73393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8189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3779124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74407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282306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37039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80617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1685975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16297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28209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440561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739328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3_Title Slide">
  <p:cSld name="26_Title Slide">
    <p:spTree>
      <p:nvGrpSpPr>
        <p:cNvPr id="1" name="Shape 17"/>
        <p:cNvGrpSpPr/>
        <p:nvPr/>
      </p:nvGrpSpPr>
      <p:grpSpPr>
        <a:xfrm>
          <a:off x="0" y="0"/>
          <a:ext cx="0" cy="0"/>
          <a:chOff x="0" y="0"/>
          <a:chExt cx="0" cy="0"/>
        </a:xfrm>
      </p:grpSpPr>
      <p:sp>
        <p:nvSpPr>
          <p:cNvPr id="18" name="Google Shape;18;p48"/>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2668173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sp>
        <p:nvSpPr>
          <p:cNvPr id="20" name="Google Shape;20;p49"/>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3595160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3_Title Slide">
  <p:cSld name="5_Title Slide">
    <p:spTree>
      <p:nvGrpSpPr>
        <p:cNvPr id="1" name="Shape 21"/>
        <p:cNvGrpSpPr/>
        <p:nvPr/>
      </p:nvGrpSpPr>
      <p:grpSpPr>
        <a:xfrm>
          <a:off x="0" y="0"/>
          <a:ext cx="0" cy="0"/>
          <a:chOff x="0" y="0"/>
          <a:chExt cx="0" cy="0"/>
        </a:xfrm>
      </p:grpSpPr>
      <p:sp>
        <p:nvSpPr>
          <p:cNvPr id="22" name="Google Shape;22;p5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076719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29_Title Slide"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2455572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4558397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2563786973"/>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dirty="0"/>
              <a:t>تحرير أنماط النص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5665341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3" r:id="rId14"/>
    <p:sldLayoutId id="2147483684"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60" r:id="rId25"/>
    <p:sldLayoutId id="2147483662" r:id="rId26"/>
    <p:sldLayoutId id="2147483664" r:id="rId27"/>
    <p:sldLayoutId id="2147483667" r:id="rId28"/>
    <p:sldLayoutId id="2147483695" r:id="rId29"/>
    <p:sldLayoutId id="2147483696" r:id="rId30"/>
    <p:sldLayoutId id="2147483697" r:id="rId31"/>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lexandria" pitchFamily="2" charset="-78"/>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lexandria" pitchFamily="2" charset="-78"/>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lexandria" pitchFamily="2" charset="-78"/>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image" Target="NULL"/><Relationship Id="rId5" Type="http://schemas.openxmlformats.org/officeDocument/2006/relationships/image" Target="../media/image6.png"/><Relationship Id="rId4" Type="http://schemas.openxmlformats.org/officeDocument/2006/relationships/image" Target="NUL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0.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0.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slideLayout" Target="../slideLayouts/slideLayout30.xml"/><Relationship Id="rId4" Type="http://schemas.openxmlformats.org/officeDocument/2006/relationships/image" Target="../media/image15.svg"/></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0.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30.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30.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1.xml"/><Relationship Id="rId5" Type="http://schemas.openxmlformats.org/officeDocument/2006/relationships/image" Target="../media/image24.sv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23213" y="51688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01414" y="4211625"/>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8</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208520" y="3383491"/>
            <a:ext cx="1135247" cy="400110"/>
          </a:xfrm>
          <a:prstGeom prst="rect">
            <a:avLst/>
          </a:prstGeom>
          <a:noFill/>
        </p:spPr>
        <p:txBody>
          <a:bodyPr wrap="none" rtlCol="0">
            <a:spAutoFit/>
          </a:bodyPr>
          <a:lstStyle/>
          <a:p>
            <a:r>
              <a:rPr lang="en-US" sz="2000" dirty="0">
                <a:solidFill>
                  <a:srgbClr val="000000"/>
                </a:solidFill>
                <a:latin typeface="Alexandria" pitchFamily="2" charset="-78"/>
                <a:cs typeface="Alexandria" pitchFamily="2" charset="-78"/>
              </a:rPr>
              <a:t>ELD723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32501" y="2432247"/>
            <a:ext cx="3887289" cy="523220"/>
          </a:xfrm>
          <a:prstGeom prst="rect">
            <a:avLst/>
          </a:prstGeom>
        </p:spPr>
        <p:txBody>
          <a:bodyPr wrap="square">
            <a:spAutoFit/>
          </a:bodyPr>
          <a:lstStyle/>
          <a:p>
            <a:r>
              <a:rPr lang="ar-SA" sz="2800" dirty="0">
                <a:solidFill>
                  <a:srgbClr val="00B0F0"/>
                </a:solidFill>
                <a:latin typeface="Alexandria" pitchFamily="2" charset="-78"/>
                <a:ea typeface="Times New Roman" panose="02020603050405020304" pitchFamily="18" charset="0"/>
                <a:cs typeface="Alexandria"/>
              </a:rPr>
              <a:t>نظريات  القيادة التربوية </a:t>
            </a:r>
            <a:endParaRPr lang="ar-JO" sz="2800" dirty="0">
              <a:solidFill>
                <a:srgbClr val="00B0F0"/>
              </a:solidFill>
              <a:latin typeface="Alexandria" pitchFamily="2" charset="-78"/>
              <a:cs typeface="Alexandria"/>
            </a:endParaRP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4" name="مربع نص 3"/>
          <p:cNvSpPr txBox="1"/>
          <p:nvPr/>
        </p:nvSpPr>
        <p:spPr>
          <a:xfrm>
            <a:off x="5524703" y="3429000"/>
            <a:ext cx="5929746" cy="860813"/>
          </a:xfrm>
          <a:prstGeom prst="rect">
            <a:avLst/>
          </a:prstGeom>
          <a:noFill/>
        </p:spPr>
        <p:txBody>
          <a:bodyPr wrap="square" rtlCol="1">
            <a:spAutoFit/>
          </a:bodyPr>
          <a:lstStyle/>
          <a:p>
            <a:pPr algn="ctr" rtl="1">
              <a:lnSpc>
                <a:spcPct val="250000"/>
              </a:lnSpc>
            </a:pPr>
            <a:r>
              <a:rPr lang="ar-JO" sz="2400" b="1" dirty="0">
                <a:latin typeface="Alexandria" pitchFamily="2" charset="-78"/>
                <a:cs typeface="Alexandria" pitchFamily="2" charset="-78"/>
              </a:rPr>
              <a:t>أخلاقيات القيادة التربوية</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028700"/>
            <a:ext cx="1175511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7448505" y="1228418"/>
            <a:ext cx="4189393" cy="4401164"/>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المقدمة</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أخلاقيات القيادة التربوية</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 مفهوم الأخلاق وأخلاقيات القيادة.</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الفرق بين الأخلاق والأخلاقيات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مصارد الأخلاق والأخلاقيات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مناهج تفسير السلوك الأخلاقي</a:t>
            </a:r>
            <a:endParaRPr lang="en-US" sz="1400" dirty="0">
              <a:solidFill>
                <a:schemeClr val="dk1"/>
              </a:solidFill>
              <a:latin typeface="Alexandria" pitchFamily="2" charset="-78"/>
              <a:ea typeface="Calibri"/>
              <a:cs typeface="Alexandria" pitchFamily="2" charset="-78"/>
              <a:sym typeface="Calibri"/>
            </a:endParaRP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العوامل المؤثرة في السلوك الأخلاقي</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السلوكات اللاأخلاقية في المنظمات التربوية</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تبرير السلوك اللا أخلاقي.</a:t>
            </a:r>
          </a:p>
          <a:p>
            <a:pPr marL="342900" marR="0" lvl="0" indent="-342900" algn="r" rtl="1">
              <a:lnSpc>
                <a:spcPct val="200000"/>
              </a:lnSpc>
              <a:spcBef>
                <a:spcPts val="0"/>
              </a:spcBef>
              <a:spcAft>
                <a:spcPts val="0"/>
              </a:spcAft>
              <a:buClr>
                <a:schemeClr val="dk1"/>
              </a:buClr>
              <a:buSzPts val="2400"/>
              <a:buFont typeface="Noto Sans Symbols"/>
              <a:buChar char="❖"/>
            </a:pPr>
            <a:endParaRPr lang="ar-SA" sz="1400" dirty="0">
              <a:solidFill>
                <a:schemeClr val="dk1"/>
              </a:solidFill>
              <a:latin typeface="Alexandria" pitchFamily="2" charset="-78"/>
              <a:ea typeface="Calibri"/>
              <a:cs typeface="Alexandria" pitchFamily="2" charset="-78"/>
              <a:sym typeface="Calibri"/>
            </a:endParaRP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4" name="TextBox 3">
            <a:extLst>
              <a:ext uri="{FF2B5EF4-FFF2-40B4-BE49-F238E27FC236}">
                <a16:creationId xmlns:a16="http://schemas.microsoft.com/office/drawing/2014/main" id="{BEFDF1D0-63FA-01A3-3096-72C0E0466E6F}"/>
              </a:ext>
            </a:extLst>
          </p:cNvPr>
          <p:cNvSpPr txBox="1"/>
          <p:nvPr/>
        </p:nvSpPr>
        <p:spPr>
          <a:xfrm>
            <a:off x="1353867" y="1891264"/>
            <a:ext cx="6094638" cy="2183355"/>
          </a:xfrm>
          <a:prstGeom prst="rect">
            <a:avLst/>
          </a:prstGeom>
          <a:noFill/>
        </p:spPr>
        <p:txBody>
          <a:bodyPr wrap="square">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بناء المنظومة الأخلاقية في المنظمات التربوية. </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خطوات فحص الإطار الأخلاقي</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القيادة الأخلاقية</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معوقات القيادة الأخلاقية</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الخاتمة</a:t>
            </a:r>
          </a:p>
        </p:txBody>
      </p:sp>
      <p:sp>
        <p:nvSpPr>
          <p:cNvPr id="2" name="Rectangle 1">
            <a:extLst>
              <a:ext uri="{FF2B5EF4-FFF2-40B4-BE49-F238E27FC236}">
                <a16:creationId xmlns:a16="http://schemas.microsoft.com/office/drawing/2014/main" id="{C621DDA0-BA52-890A-58B6-052B0E6514D8}"/>
              </a:ext>
            </a:extLst>
          </p:cNvPr>
          <p:cNvSpPr/>
          <p:nvPr/>
        </p:nvSpPr>
        <p:spPr>
          <a:xfrm>
            <a:off x="9192125" y="5969306"/>
            <a:ext cx="2884371" cy="82898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10">
            <a:extLst>
              <a:ext uri="{FF2B5EF4-FFF2-40B4-BE49-F238E27FC236}">
                <a16:creationId xmlns:a16="http://schemas.microsoft.com/office/drawing/2014/main" id="{377D6993-83C4-623C-6E71-41DC8350A6B3}"/>
              </a:ext>
            </a:extLst>
          </p:cNvPr>
          <p:cNvGrpSpPr/>
          <p:nvPr/>
        </p:nvGrpSpPr>
        <p:grpSpPr>
          <a:xfrm>
            <a:off x="513430" y="2552319"/>
            <a:ext cx="4229100" cy="3044599"/>
            <a:chOff x="726120" y="2102776"/>
            <a:chExt cx="4229100" cy="3044599"/>
          </a:xfrm>
        </p:grpSpPr>
        <p:pic>
          <p:nvPicPr>
            <p:cNvPr id="13" name="Graphic 7">
              <a:extLst>
                <a:ext uri="{FF2B5EF4-FFF2-40B4-BE49-F238E27FC236}">
                  <a16:creationId xmlns:a16="http://schemas.microsoft.com/office/drawing/2014/main" id="{5ACFFB61-8777-8604-EDD6-25D153E668FA}"/>
                </a:ext>
              </a:extLst>
            </p:cNvPr>
            <p:cNvPicPr>
              <a:picLocks noChangeAspect="1"/>
            </p:cNvPicPr>
            <p:nvPr/>
          </p:nvPicPr>
          <p:blipFill>
            <a:blip r:embed="rId3">
              <a:extLst>
                <a:ext uri="{96DAC541-7B7A-43D3-8B79-37D633B846F1}">
                  <asvg:svgBlip xmlns="" xmlns:asvg="http://schemas.microsoft.com/office/drawing/2016/SVG/main" xmlns:lc="http://schemas.openxmlformats.org/drawingml/2006/lockedCanvas" r:embed="rId4"/>
                </a:ext>
              </a:extLst>
            </a:blip>
            <a:stretch>
              <a:fillRect/>
            </a:stretch>
          </p:blipFill>
          <p:spPr>
            <a:xfrm>
              <a:off x="726120" y="3210684"/>
              <a:ext cx="4229100" cy="1936691"/>
            </a:xfrm>
            <a:prstGeom prst="rect">
              <a:avLst/>
            </a:prstGeom>
          </p:spPr>
        </p:pic>
        <p:pic>
          <p:nvPicPr>
            <p:cNvPr id="14" name="Graphic 9">
              <a:extLst>
                <a:ext uri="{FF2B5EF4-FFF2-40B4-BE49-F238E27FC236}">
                  <a16:creationId xmlns:a16="http://schemas.microsoft.com/office/drawing/2014/main" id="{5A27ECBB-B299-6B0F-1510-07F36B81167E}"/>
                </a:ext>
              </a:extLst>
            </p:cNvPr>
            <p:cNvPicPr>
              <a:picLocks noChangeAspect="1"/>
            </p:cNvPicPr>
            <p:nvPr/>
          </p:nvPicPr>
          <p:blipFill>
            <a:blip r:embed="rId5">
              <a:extLst>
                <a:ext uri="{96DAC541-7B7A-43D3-8B79-37D633B846F1}">
                  <asvg:svgBlip xmlns="" xmlns:asvg="http://schemas.microsoft.com/office/drawing/2016/SVG/main" xmlns:lc="http://schemas.openxmlformats.org/drawingml/2006/lockedCanvas" r:embed="rId6"/>
                </a:ext>
              </a:extLst>
            </a:blip>
            <a:stretch>
              <a:fillRect/>
            </a:stretch>
          </p:blipFill>
          <p:spPr>
            <a:xfrm>
              <a:off x="1419226" y="2102776"/>
              <a:ext cx="2557462" cy="1346033"/>
            </a:xfrm>
            <a:prstGeom prst="rect">
              <a:avLst/>
            </a:prstGeom>
          </p:spPr>
        </p:pic>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494063"/>
            <a:ext cx="11934865" cy="4098471"/>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445283" y="1570125"/>
            <a:ext cx="11123509" cy="3717749"/>
          </a:xfrm>
          <a:prstGeom prst="rect">
            <a:avLst/>
          </a:prstGeom>
          <a:noFill/>
        </p:spPr>
        <p:txBody>
          <a:bodyPr wrap="square" rtlCol="1">
            <a:spAutoFit/>
          </a:bodyPr>
          <a:lstStyle/>
          <a:p>
            <a:pPr algn="just" rtl="1">
              <a:lnSpc>
                <a:spcPct val="200000"/>
              </a:lnSpc>
            </a:pPr>
            <a:r>
              <a:rPr lang="ar-SA" sz="1500" dirty="0">
                <a:latin typeface="Alexandria" pitchFamily="2" charset="-78"/>
                <a:cs typeface="Alexandria" pitchFamily="2" charset="-78"/>
              </a:rPr>
              <a:t>يعد موضوع الأخلاق في القيادة من المواضيع التي ربما يشعر الفرد أنها معروفة ضمناً، ومن خلال الخبرة، ولا ضرورة لبذل الجهد في دراستها والمشكلة الرئيسية التي تواجه علم الأخلاق التطبيقي هي أن الباحثين والعلماء يشعرون أحياناً أن القيم الأخلاقية المتعلقة بحقولهم وتخصصاتهم يمكن إدراكها وممارستها من خلال معرفتهم العملية وحسهم العام، أو من خلال حدسهم الشخصي.</a:t>
            </a:r>
            <a:endParaRPr lang="ar-EG" sz="1500" dirty="0">
              <a:latin typeface="Alexandria" pitchFamily="2" charset="-78"/>
              <a:cs typeface="Alexandria" pitchFamily="2" charset="-78"/>
            </a:endParaRPr>
          </a:p>
          <a:p>
            <a:pPr algn="just" rtl="1">
              <a:lnSpc>
                <a:spcPct val="200000"/>
              </a:lnSpc>
            </a:pPr>
            <a:endParaRPr lang="ar-SA" sz="1500" dirty="0">
              <a:latin typeface="Alexandria" pitchFamily="2" charset="-78"/>
              <a:cs typeface="Alexandria" pitchFamily="2" charset="-78"/>
            </a:endParaRPr>
          </a:p>
          <a:p>
            <a:pPr algn="just" rtl="1">
              <a:lnSpc>
                <a:spcPct val="200000"/>
              </a:lnSpc>
            </a:pPr>
            <a:r>
              <a:rPr lang="ar-SA" sz="1500" dirty="0">
                <a:latin typeface="Alexandria" pitchFamily="2" charset="-78"/>
                <a:cs typeface="Alexandria" pitchFamily="2" charset="-78"/>
              </a:rPr>
              <a:t>ويمثل القادة القدوة لمختلف العاملين في مستويات التنظيم، وكما أن التزامهم بالقيم الأخلاقية واحترامها ينعكس عل</a:t>
            </a:r>
            <a:r>
              <a:rPr lang="ar-EG" sz="1500" dirty="0">
                <a:latin typeface="Alexandria" pitchFamily="2" charset="-78"/>
                <a:cs typeface="Alexandria" pitchFamily="2" charset="-78"/>
              </a:rPr>
              <a:t>ى</a:t>
            </a:r>
            <a:r>
              <a:rPr lang="ar-SA" sz="1500" dirty="0">
                <a:latin typeface="Alexandria" pitchFamily="2" charset="-78"/>
                <a:cs typeface="Alexandria" pitchFamily="2" charset="-78"/>
              </a:rPr>
              <a:t> عمل أجزاء المؤسسة التعليمية، ورغم أن القيم والمعايير الأخلاقية لا تكون مكتوبة ولا يترتب على مخالفتها في الكثير من الأحيان عقوبة قانونية، إلا انه قد يترتب عل</a:t>
            </a:r>
            <a:r>
              <a:rPr lang="ar-EG" sz="1500" dirty="0">
                <a:latin typeface="Alexandria" pitchFamily="2" charset="-78"/>
                <a:cs typeface="Alexandria" pitchFamily="2" charset="-78"/>
              </a:rPr>
              <a:t>ى</a:t>
            </a:r>
            <a:r>
              <a:rPr lang="ar-SA" sz="1500" dirty="0">
                <a:latin typeface="Alexandria" pitchFamily="2" charset="-78"/>
                <a:cs typeface="Alexandria" pitchFamily="2" charset="-78"/>
              </a:rPr>
              <a:t> عدم الالتزام وعدم احترام القيم الاخلاقية العزلة الاجتماعية أو الاستهجان، أو التعامل بحذر مع القائد الذي لا يراعي القيم الأخلاقية في عمله.</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
        <p:nvSpPr>
          <p:cNvPr id="2" name="Rectangle 1">
            <a:extLst>
              <a:ext uri="{FF2B5EF4-FFF2-40B4-BE49-F238E27FC236}">
                <a16:creationId xmlns:a16="http://schemas.microsoft.com/office/drawing/2014/main" id="{970156CE-B23E-CB44-E541-9CFA59825D6F}"/>
              </a:ext>
            </a:extLst>
          </p:cNvPr>
          <p:cNvSpPr/>
          <p:nvPr/>
        </p:nvSpPr>
        <p:spPr>
          <a:xfrm flipV="1">
            <a:off x="9240253" y="6256420"/>
            <a:ext cx="2328540" cy="2411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9A6D1614-125F-BA37-54AF-D0C755D1474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1E31605B-A2A2-F36F-3581-87148E685D7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8B9DC6B5-510D-984E-9DC3-64DFB823042F}"/>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مفهوم الأخلاق</a:t>
            </a:r>
          </a:p>
        </p:txBody>
      </p:sp>
      <p:sp>
        <p:nvSpPr>
          <p:cNvPr id="24" name="TextBox 23">
            <a:extLst>
              <a:ext uri="{FF2B5EF4-FFF2-40B4-BE49-F238E27FC236}">
                <a16:creationId xmlns:a16="http://schemas.microsoft.com/office/drawing/2014/main" id="{6083F8E2-699C-9C01-0329-7C9299434C08}"/>
              </a:ext>
            </a:extLst>
          </p:cNvPr>
          <p:cNvSpPr txBox="1"/>
          <p:nvPr/>
        </p:nvSpPr>
        <p:spPr>
          <a:xfrm>
            <a:off x="5442979" y="2356646"/>
            <a:ext cx="6292129" cy="3005375"/>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الأخلاق لغة: خُلُق ويعني الطَّبع والسجيّة والعادة والمروءة والفطرة، ويقال للذي ألف شيئاً، صار له خلق، أي: أصبح عنده عادة</a:t>
            </a:r>
            <a:r>
              <a:rPr lang="ar-JO" sz="1600" dirty="0">
                <a:latin typeface="Alexandria" pitchFamily="2" charset="-78"/>
                <a:cs typeface="Alexandria" pitchFamily="2" charset="-78"/>
              </a:rPr>
              <a:t>.</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الأخلاق </a:t>
            </a:r>
            <a:r>
              <a:rPr lang="ar-JO" sz="1600" dirty="0">
                <a:latin typeface="Alexandria" pitchFamily="2" charset="-78"/>
                <a:cs typeface="Alexandria" pitchFamily="2" charset="-78"/>
              </a:rPr>
              <a:t>اصطلاحا</a:t>
            </a:r>
            <a:r>
              <a:rPr lang="ar-SA" sz="1600" dirty="0">
                <a:latin typeface="Alexandria" pitchFamily="2" charset="-78"/>
                <a:cs typeface="Alexandria" pitchFamily="2" charset="-78"/>
              </a:rPr>
              <a:t>: أنها مجموعة القيم والمعايير التي يعتمد عليها أفراد المجتمع للتميز بين ما</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هو جيد وما هو سيئ ، بين ما هو صواب وما هو خطأ وتركز على مفهوم الصواب والخطأ في السلوك، وتقدم دليلاً على الأنشطة الأخلاقية وغير الأخلاقية، وعلى ما هو مقبول أو غير مقبول اجتماعياً </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pic>
        <p:nvPicPr>
          <p:cNvPr id="10" name="Picture 9" descr="A group of letters on a yellow surface&#10;&#10;Description automatically generated">
            <a:extLst>
              <a:ext uri="{FF2B5EF4-FFF2-40B4-BE49-F238E27FC236}">
                <a16:creationId xmlns:a16="http://schemas.microsoft.com/office/drawing/2014/main" id="{6192B9F9-BA4D-0694-659F-BCD477E1440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376337" y="2253589"/>
            <a:ext cx="2289531" cy="3429001"/>
          </a:xfrm>
          <a:prstGeom prst="rect">
            <a:avLst/>
          </a:prstGeom>
        </p:spPr>
      </p:pic>
      <p:sp>
        <p:nvSpPr>
          <p:cNvPr id="2" name="Rectangle 1">
            <a:extLst>
              <a:ext uri="{FF2B5EF4-FFF2-40B4-BE49-F238E27FC236}">
                <a16:creationId xmlns:a16="http://schemas.microsoft.com/office/drawing/2014/main" id="{E7474B00-DEF3-C2F8-4DFB-1ACB3EBF1D63}"/>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822B9360-765C-CD6B-35CA-8D74CA2FB383}"/>
              </a:ext>
            </a:extLst>
          </p:cNvPr>
          <p:cNvSpPr/>
          <p:nvPr/>
        </p:nvSpPr>
        <p:spPr>
          <a:xfrm>
            <a:off x="440564" y="1928340"/>
            <a:ext cx="4128422" cy="382326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DBD6D62E-DFF0-31E6-79FF-3F256EA823EE}"/>
              </a:ext>
            </a:extLst>
          </p:cNvPr>
          <p:cNvSpPr/>
          <p:nvPr/>
        </p:nvSpPr>
        <p:spPr>
          <a:xfrm>
            <a:off x="884725" y="2171362"/>
            <a:ext cx="11155680" cy="339405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49135" y="2797517"/>
            <a:ext cx="10619819" cy="2482154"/>
          </a:xfrm>
          <a:prstGeom prst="rect">
            <a:avLst/>
          </a:prstGeom>
          <a:noFill/>
        </p:spPr>
        <p:txBody>
          <a:bodyPr wrap="square" rtlCol="0">
            <a:spAutoFit/>
          </a:bodyPr>
          <a:lstStyle/>
          <a:p>
            <a:pPr algn="just" rtl="1">
              <a:lnSpc>
                <a:spcPct val="200000"/>
              </a:lnSpc>
            </a:pPr>
            <a:r>
              <a:rPr lang="ar-SA" sz="1600" dirty="0">
                <a:latin typeface="Alexandria" pitchFamily="2" charset="-78"/>
                <a:cs typeface="Alexandria" pitchFamily="2" charset="-78"/>
              </a:rPr>
              <a:t>إن مفهوم الأخلاق </a:t>
            </a:r>
            <a:r>
              <a:rPr lang="en-US" sz="1600" dirty="0">
                <a:latin typeface="Alexandria" pitchFamily="2" charset="-78"/>
                <a:cs typeface="Alexandria" pitchFamily="2" charset="-78"/>
              </a:rPr>
              <a:t>Ethics</a:t>
            </a:r>
            <a:r>
              <a:rPr lang="ar-SA" sz="1600" dirty="0">
                <a:latin typeface="Alexandria" pitchFamily="2" charset="-78"/>
                <a:cs typeface="Alexandria" pitchFamily="2" charset="-78"/>
              </a:rPr>
              <a:t> يشير مجموعة من القواعد والمعايير التي عندما تصبح ثابتة وتحكم سلوك أفراد المجتمع، تشكل جزءاً من ثقافة المجتمع وتتجسد في عاداته وتقاليده وقوانينه فهي تنعكس على الاتجاهات الاجتماعية وتدعم الوازع الأخلاقي فيه وللمعايير الأخلاقية وظيفة خاصة في الحياة العملية؛ إذ إنها تستخدم بوصفها دليلاً للأفعال، ويستخدمها الفرد ليحكم على أخلاقه وسلوكه. وهي المبادئ التي تقرر ما يدركه الفرد أو المجموعة من أسباب أخلاقية للقيام بعمل معين دون الآخر.</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35EB204C-0A6E-FB27-4FF0-3EF75BFF3B7E}"/>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مفهوم الأخلاق</a:t>
            </a:r>
          </a:p>
        </p:txBody>
      </p:sp>
      <p:sp>
        <p:nvSpPr>
          <p:cNvPr id="2" name="Rectangle 1">
            <a:extLst>
              <a:ext uri="{FF2B5EF4-FFF2-40B4-BE49-F238E27FC236}">
                <a16:creationId xmlns:a16="http://schemas.microsoft.com/office/drawing/2014/main" id="{7E50FB12-FBDD-4281-C820-AB866306008A}"/>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55750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77;p7">
            <a:extLst>
              <a:ext uri="{FF2B5EF4-FFF2-40B4-BE49-F238E27FC236}">
                <a16:creationId xmlns:a16="http://schemas.microsoft.com/office/drawing/2014/main" id="{6AB918D1-2C34-EB9A-A34A-218C40EB7B6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 name="Google Shape;178;p7">
            <a:extLst>
              <a:ext uri="{FF2B5EF4-FFF2-40B4-BE49-F238E27FC236}">
                <a16:creationId xmlns:a16="http://schemas.microsoft.com/office/drawing/2014/main" id="{8C05556F-013E-A42B-7242-6F22EE5583AA}"/>
              </a:ext>
            </a:extLst>
          </p:cNvPr>
          <p:cNvSpPr/>
          <p:nvPr/>
        </p:nvSpPr>
        <p:spPr>
          <a:xfrm>
            <a:off x="901053" y="1771650"/>
            <a:ext cx="11155680" cy="4343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323115" y="1885612"/>
            <a:ext cx="6411994" cy="4113370"/>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وعلى الصعيد الشخصي، فإن الأخلاق تعزز المبادئ التي توجه سلوك الفرد في خياراته المختلفة. أما في الحياة العملية فإن السلوك الأخلاقي </a:t>
            </a:r>
            <a:r>
              <a:rPr lang="en-US" sz="1600" dirty="0">
                <a:latin typeface="Alexandria" pitchFamily="2" charset="-78"/>
                <a:cs typeface="Alexandria" pitchFamily="2" charset="-78"/>
              </a:rPr>
              <a:t>Ethical Behavior</a:t>
            </a:r>
            <a:r>
              <a:rPr lang="ar-SA" sz="1600" dirty="0">
                <a:latin typeface="Alexandria" pitchFamily="2" charset="-78"/>
                <a:cs typeface="Alexandria" pitchFamily="2" charset="-78"/>
              </a:rPr>
              <a:t> يمثل جوانب تتعلق بصحة اختيارات الفرد، وسلامة قراراته وتبعده عن الخطأ والسوء. وتتجسد الجوانب الأخلاقية بشكل واضح عند رؤيتها من خلال التأثر بالقوانين والخيار الحر للفرد. وتبرز المعضلة الأخلاقية عندما تكون تصرفات الأفراد أو المنظمة مضرة للآخرين، أو غير نافعة لهم . </a:t>
            </a:r>
            <a:endParaRPr lang="ar-EG" sz="1600" dirty="0">
              <a:latin typeface="Alexandria" pitchFamily="2" charset="-78"/>
              <a:cs typeface="Alexandria" pitchFamily="2" charset="-78"/>
            </a:endParaRPr>
          </a:p>
          <a:p>
            <a:pPr algn="just" rtl="1">
              <a:lnSpc>
                <a:spcPct val="150000"/>
              </a:lnSpc>
            </a:pPr>
            <a:endParaRPr lang="ar-SA"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أما </a:t>
            </a:r>
            <a:r>
              <a:rPr lang="ar-SA" sz="1600" b="1" dirty="0">
                <a:latin typeface="Alexandria" pitchFamily="2" charset="-78"/>
                <a:cs typeface="Alexandria" pitchFamily="2" charset="-78"/>
              </a:rPr>
              <a:t>الأخلاقيات الإدارية </a:t>
            </a:r>
            <a:r>
              <a:rPr lang="en-US" sz="1600" dirty="0">
                <a:latin typeface="Alexandria" pitchFamily="2" charset="-78"/>
                <a:cs typeface="Alexandria" pitchFamily="2" charset="-78"/>
              </a:rPr>
              <a:t>Managerial Ethics</a:t>
            </a:r>
            <a:r>
              <a:rPr lang="ar-SA" sz="1600" dirty="0">
                <a:latin typeface="Alexandria" pitchFamily="2" charset="-78"/>
                <a:cs typeface="Alexandria" pitchFamily="2" charset="-78"/>
              </a:rPr>
              <a:t>، فإنها تشير إلى معايير السلوك التي تقود المديرين، وتوجههم في عملهم. ولا يقف الأمر عند المديرين، بل يتجاوز ذلك إلى العاملين في المنظمة والمنظمة ذاتها.</a:t>
            </a:r>
            <a:endParaRPr lang="en-US" sz="1600" dirty="0">
              <a:latin typeface="Alexandria" pitchFamily="2" charset="-78"/>
              <a:cs typeface="Alexandria" pitchFamily="2" charset="-78"/>
            </a:endParaRPr>
          </a:p>
        </p:txBody>
      </p:sp>
      <p:pic>
        <p:nvPicPr>
          <p:cNvPr id="13" name="Picture 12" descr="A person in a suit with a beard and a few small angels&#10;&#10;Description automatically generated">
            <a:extLst>
              <a:ext uri="{FF2B5EF4-FFF2-40B4-BE49-F238E27FC236}">
                <a16:creationId xmlns:a16="http://schemas.microsoft.com/office/drawing/2014/main" id="{38A6E92E-37AC-1EC0-A3F3-8B3631D2674A}"/>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36464" y="2177684"/>
            <a:ext cx="3688629" cy="3937366"/>
          </a:xfrm>
          <a:prstGeom prst="rect">
            <a:avLst/>
          </a:prstGeom>
        </p:spPr>
      </p:pic>
      <p:sp>
        <p:nvSpPr>
          <p:cNvPr id="2" name="Rectangle 1">
            <a:extLst>
              <a:ext uri="{FF2B5EF4-FFF2-40B4-BE49-F238E27FC236}">
                <a16:creationId xmlns:a16="http://schemas.microsoft.com/office/drawing/2014/main" id="{95C20B62-328D-E106-7070-6514C1A8E066}"/>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14799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205C435-0463-EC70-A77B-05FAA31E48F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5B08BDE-1CB5-14B0-79CC-54279F5B0A9A}"/>
              </a:ext>
            </a:extLst>
          </p:cNvPr>
          <p:cNvSpPr/>
          <p:nvPr/>
        </p:nvSpPr>
        <p:spPr>
          <a:xfrm>
            <a:off x="901053" y="1771650"/>
            <a:ext cx="11155680" cy="4343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777608" y="2142857"/>
            <a:ext cx="5995615" cy="3600986"/>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هناك فرق بين الأخلاق والأخلاقيات من حيث أن الأخلاق صفة تشمل جميع الناس وتكون سمة أو صفة مشتركة بينهم ويتم العمل فيها في مراحل مبكرة من حياة الإنسان وتبدأ منذ الخليقة وتكون مصدرها بشكل أكبر من الدين أو الفطرة. </a:t>
            </a:r>
            <a:endParaRPr lang="ar-EG" sz="1600" dirty="0">
              <a:latin typeface="Alexandria" pitchFamily="2" charset="-78"/>
              <a:cs typeface="Alexandria" pitchFamily="2" charset="-78"/>
            </a:endParaRPr>
          </a:p>
          <a:p>
            <a:pPr algn="r" rtl="1">
              <a:lnSpc>
                <a:spcPct val="150000"/>
              </a:lnSpc>
            </a:pP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أما الأخلاقيات صفة تخص المجتمع معين أو فئة معينة وتبدأ العمل فيها في مراحل متقدمة نتيجة </a:t>
            </a:r>
            <a:r>
              <a:rPr lang="ar-JO" sz="1600" dirty="0">
                <a:latin typeface="Alexandria" pitchFamily="2" charset="-78"/>
                <a:cs typeface="Alexandria" pitchFamily="2" charset="-78"/>
              </a:rPr>
              <a:t>ا</a:t>
            </a:r>
            <a:r>
              <a:rPr lang="ar-SA" sz="1600" dirty="0">
                <a:latin typeface="Alexandria" pitchFamily="2" charset="-78"/>
                <a:cs typeface="Alexandria" pitchFamily="2" charset="-78"/>
              </a:rPr>
              <a:t>كتسابها أو تعلمها أو دراستها عند الانضمام لمجتمع آخر وعادة يكون مصدرها القوانين والأنظمة بجانب المصدر الأساســي وهـو الـدين .</a:t>
            </a:r>
            <a:endParaRPr lang="en-US" sz="1600" dirty="0">
              <a:latin typeface="Alexandria" pitchFamily="2" charset="-78"/>
              <a:cs typeface="Alexandria" pitchFamily="2" charset="-78"/>
            </a:endParaRPr>
          </a:p>
          <a:p>
            <a:pPr rtl="1"/>
            <a:endParaRPr lang="en-US" sz="12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E37FA74D-7C3A-A916-DC63-4F3CC87AB951}"/>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الفرق بين الأخلاق والأخلاقيات</a:t>
            </a:r>
          </a:p>
        </p:txBody>
      </p:sp>
      <p:pic>
        <p:nvPicPr>
          <p:cNvPr id="12" name="Picture 11" descr="A paper cut out of a head&#10;&#10;Description automatically generated">
            <a:extLst>
              <a:ext uri="{FF2B5EF4-FFF2-40B4-BE49-F238E27FC236}">
                <a16:creationId xmlns:a16="http://schemas.microsoft.com/office/drawing/2014/main" id="{65F31981-1EB1-C85B-5B20-E722E7F8023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220588" y="2710543"/>
            <a:ext cx="3948026" cy="2635517"/>
          </a:xfrm>
          <a:prstGeom prst="rect">
            <a:avLst/>
          </a:prstGeom>
        </p:spPr>
      </p:pic>
      <p:sp>
        <p:nvSpPr>
          <p:cNvPr id="3" name="Rectangle 2">
            <a:extLst>
              <a:ext uri="{FF2B5EF4-FFF2-40B4-BE49-F238E27FC236}">
                <a16:creationId xmlns:a16="http://schemas.microsoft.com/office/drawing/2014/main" id="{8D607419-C228-306D-3C3E-41DFC7472332}"/>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15883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0C968535-889E-4E68-B5F6-8A75823E50B8}"/>
              </a:ext>
            </a:extLst>
          </p:cNvPr>
          <p:cNvGraphicFramePr/>
          <p:nvPr>
            <p:extLst>
              <p:ext uri="{D42A27DB-BD31-4B8C-83A1-F6EECF244321}">
                <p14:modId xmlns:p14="http://schemas.microsoft.com/office/powerpoint/2010/main" val="2068490781"/>
              </p:ext>
            </p:extLst>
          </p:nvPr>
        </p:nvGraphicFramePr>
        <p:xfrm>
          <a:off x="-662434" y="1212844"/>
          <a:ext cx="7757446" cy="48048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a:extLst>
              <a:ext uri="{FF2B5EF4-FFF2-40B4-BE49-F238E27FC236}">
                <a16:creationId xmlns:a16="http://schemas.microsoft.com/office/drawing/2014/main" id="{E7C5FB62-7BED-CC52-49DD-044D337C5E7F}"/>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مصادر الأخلاق والأخلاقيات</a:t>
            </a:r>
          </a:p>
        </p:txBody>
      </p:sp>
      <p:grpSp>
        <p:nvGrpSpPr>
          <p:cNvPr id="5" name="Group 4">
            <a:extLst>
              <a:ext uri="{FF2B5EF4-FFF2-40B4-BE49-F238E27FC236}">
                <a16:creationId xmlns:a16="http://schemas.microsoft.com/office/drawing/2014/main" id="{7A816D25-A44D-6C19-EBB5-F5242BB0CE71}"/>
              </a:ext>
            </a:extLst>
          </p:cNvPr>
          <p:cNvGrpSpPr/>
          <p:nvPr/>
        </p:nvGrpSpPr>
        <p:grpSpPr>
          <a:xfrm>
            <a:off x="6500595" y="1255365"/>
            <a:ext cx="2134853" cy="800176"/>
            <a:chOff x="3437840" y="40632"/>
            <a:chExt cx="2134853" cy="800176"/>
          </a:xfrm>
        </p:grpSpPr>
        <p:sp>
          <p:nvSpPr>
            <p:cNvPr id="25" name="Rectangle: Rounded Corners 24">
              <a:extLst>
                <a:ext uri="{FF2B5EF4-FFF2-40B4-BE49-F238E27FC236}">
                  <a16:creationId xmlns:a16="http://schemas.microsoft.com/office/drawing/2014/main" id="{FD1C41AC-AE1F-4AF4-F108-811008196BE0}"/>
                </a:ext>
              </a:extLst>
            </p:cNvPr>
            <p:cNvSpPr/>
            <p:nvPr/>
          </p:nvSpPr>
          <p:spPr>
            <a:xfrm>
              <a:off x="3437840" y="40632"/>
              <a:ext cx="2134853" cy="800176"/>
            </a:xfrm>
            <a:prstGeom prst="roundRect">
              <a:avLst>
                <a:gd name="adj" fmla="val 10000"/>
              </a:avLst>
            </a:prstGeom>
            <a:solidFill>
              <a:srgbClr val="00B0F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26" name="Rectangle: Rounded Corners 4">
              <a:extLst>
                <a:ext uri="{FF2B5EF4-FFF2-40B4-BE49-F238E27FC236}">
                  <a16:creationId xmlns:a16="http://schemas.microsoft.com/office/drawing/2014/main" id="{7C3E18FF-0D3C-76C4-BEEF-97E16E90E1A2}"/>
                </a:ext>
              </a:extLst>
            </p:cNvPr>
            <p:cNvSpPr txBox="1"/>
            <p:nvPr/>
          </p:nvSpPr>
          <p:spPr>
            <a:xfrm>
              <a:off x="3461276" y="64068"/>
              <a:ext cx="2087981" cy="7533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8100" tIns="25400" rIns="38100" bIns="25400" numCol="1" spcCol="1270" anchor="ctr" anchorCtr="0">
              <a:noAutofit/>
            </a:bodyPr>
            <a:lstStyle/>
            <a:p>
              <a:pPr marL="0" lvl="0" indent="0" algn="ctr" defTabSz="889000">
                <a:lnSpc>
                  <a:spcPct val="150000"/>
                </a:lnSpc>
                <a:spcBef>
                  <a:spcPct val="0"/>
                </a:spcBef>
                <a:spcAft>
                  <a:spcPct val="35000"/>
                </a:spcAft>
                <a:buNone/>
              </a:pPr>
              <a:r>
                <a:rPr lang="ar-JO" sz="2000" kern="1200" dirty="0">
                  <a:latin typeface="Alexandria" pitchFamily="2" charset="-78"/>
                  <a:cs typeface="Alexandria" pitchFamily="2" charset="-78"/>
                </a:rPr>
                <a:t>مصادر الأخلاقيات</a:t>
              </a:r>
              <a:endParaRPr lang="en-US" sz="2000" kern="1200" dirty="0">
                <a:latin typeface="Alexandria" pitchFamily="2" charset="-78"/>
                <a:cs typeface="Alexandria" pitchFamily="2" charset="-78"/>
              </a:endParaRPr>
            </a:p>
          </p:txBody>
        </p:sp>
      </p:grpSp>
      <p:sp>
        <p:nvSpPr>
          <p:cNvPr id="7" name="Straight Connector 5">
            <a:extLst>
              <a:ext uri="{FF2B5EF4-FFF2-40B4-BE49-F238E27FC236}">
                <a16:creationId xmlns:a16="http://schemas.microsoft.com/office/drawing/2014/main" id="{EDE377D3-6512-737F-8C2D-34AF2C47E9D7}"/>
              </a:ext>
            </a:extLst>
          </p:cNvPr>
          <p:cNvSpPr/>
          <p:nvPr/>
        </p:nvSpPr>
        <p:spPr>
          <a:xfrm>
            <a:off x="6714080" y="2055542"/>
            <a:ext cx="230913" cy="561387"/>
          </a:xfrm>
          <a:custGeom>
            <a:avLst/>
            <a:gdLst/>
            <a:ahLst/>
            <a:cxnLst/>
            <a:rect l="0" t="0" r="0" b="0"/>
            <a:pathLst>
              <a:path>
                <a:moveTo>
                  <a:pt x="0" y="0"/>
                </a:moveTo>
                <a:lnTo>
                  <a:pt x="0" y="561387"/>
                </a:lnTo>
                <a:lnTo>
                  <a:pt x="230913" y="561387"/>
                </a:lnTo>
              </a:path>
            </a:pathLst>
          </a:custGeom>
          <a:noFill/>
          <a:ln>
            <a:solidFill>
              <a:srgbClr val="00B0F0"/>
            </a:solidFill>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grpSp>
        <p:nvGrpSpPr>
          <p:cNvPr id="9" name="Group 8">
            <a:extLst>
              <a:ext uri="{FF2B5EF4-FFF2-40B4-BE49-F238E27FC236}">
                <a16:creationId xmlns:a16="http://schemas.microsoft.com/office/drawing/2014/main" id="{81B63EB7-D5D8-DD7F-61AA-7BADB0D8A29A}"/>
              </a:ext>
            </a:extLst>
          </p:cNvPr>
          <p:cNvGrpSpPr/>
          <p:nvPr/>
        </p:nvGrpSpPr>
        <p:grpSpPr>
          <a:xfrm>
            <a:off x="6944993" y="2216841"/>
            <a:ext cx="2686645" cy="800176"/>
            <a:chOff x="3882238" y="1002108"/>
            <a:chExt cx="2686645" cy="800176"/>
          </a:xfrm>
          <a:solidFill>
            <a:schemeClr val="bg1"/>
          </a:solidFill>
        </p:grpSpPr>
        <p:sp>
          <p:nvSpPr>
            <p:cNvPr id="23" name="Rectangle: Rounded Corners 6">
              <a:extLst>
                <a:ext uri="{FF2B5EF4-FFF2-40B4-BE49-F238E27FC236}">
                  <a16:creationId xmlns:a16="http://schemas.microsoft.com/office/drawing/2014/main" id="{2423C021-1FE9-892C-2A83-0E98D656D285}"/>
                </a:ext>
              </a:extLst>
            </p:cNvPr>
            <p:cNvSpPr/>
            <p:nvPr/>
          </p:nvSpPr>
          <p:spPr>
            <a:xfrm>
              <a:off x="3882238" y="1002108"/>
              <a:ext cx="2686645" cy="800176"/>
            </a:xfrm>
            <a:grpFill/>
            <a:ln>
              <a:solidFill>
                <a:srgbClr val="00B0F0"/>
              </a:solidFill>
              <a:extLst>
                <a:ext uri="{C807C97D-BFC1-408E-A445-0C87EB9F89A2}">
                  <ask:lineSketchStyleProps xmlns:ask="http://schemas.microsoft.com/office/drawing/2018/sketchyshapes" xmlns="" sd="1148734424">
                    <ask:type>
                      <ask:lineSketchFreehand/>
                    </ask:type>
                  </ask:lineSketchStyleProps>
                </a:ext>
              </a:extLst>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24" name="Rectangle: Rounded Corners 7">
              <a:extLst>
                <a:ext uri="{FF2B5EF4-FFF2-40B4-BE49-F238E27FC236}">
                  <a16:creationId xmlns:a16="http://schemas.microsoft.com/office/drawing/2014/main" id="{527BB9ED-83B7-77F4-BCFA-5A22618E76BC}"/>
                </a:ext>
              </a:extLst>
            </p:cNvPr>
            <p:cNvSpPr txBox="1"/>
            <p:nvPr/>
          </p:nvSpPr>
          <p:spPr>
            <a:xfrm>
              <a:off x="3905674" y="1025544"/>
              <a:ext cx="2639773" cy="753304"/>
            </a:xfrm>
            <a:custGeom>
              <a:avLst/>
              <a:gdLst>
                <a:gd name="connsiteX0" fmla="*/ 0 w 2639773"/>
                <a:gd name="connsiteY0" fmla="*/ 0 h 753304"/>
                <a:gd name="connsiteX1" fmla="*/ 607148 w 2639773"/>
                <a:gd name="connsiteY1" fmla="*/ 0 h 753304"/>
                <a:gd name="connsiteX2" fmla="*/ 1267091 w 2639773"/>
                <a:gd name="connsiteY2" fmla="*/ 0 h 753304"/>
                <a:gd name="connsiteX3" fmla="*/ 1927034 w 2639773"/>
                <a:gd name="connsiteY3" fmla="*/ 0 h 753304"/>
                <a:gd name="connsiteX4" fmla="*/ 2639773 w 2639773"/>
                <a:gd name="connsiteY4" fmla="*/ 0 h 753304"/>
                <a:gd name="connsiteX5" fmla="*/ 2639773 w 2639773"/>
                <a:gd name="connsiteY5" fmla="*/ 376652 h 753304"/>
                <a:gd name="connsiteX6" fmla="*/ 2639773 w 2639773"/>
                <a:gd name="connsiteY6" fmla="*/ 753304 h 753304"/>
                <a:gd name="connsiteX7" fmla="*/ 2006227 w 2639773"/>
                <a:gd name="connsiteY7" fmla="*/ 753304 h 753304"/>
                <a:gd name="connsiteX8" fmla="*/ 1425477 w 2639773"/>
                <a:gd name="connsiteY8" fmla="*/ 753304 h 753304"/>
                <a:gd name="connsiteX9" fmla="*/ 739136 w 2639773"/>
                <a:gd name="connsiteY9" fmla="*/ 753304 h 753304"/>
                <a:gd name="connsiteX10" fmla="*/ 0 w 2639773"/>
                <a:gd name="connsiteY10" fmla="*/ 753304 h 753304"/>
                <a:gd name="connsiteX11" fmla="*/ 0 w 2639773"/>
                <a:gd name="connsiteY11" fmla="*/ 361586 h 753304"/>
                <a:gd name="connsiteX12" fmla="*/ 0 w 2639773"/>
                <a:gd name="connsiteY12" fmla="*/ 0 h 753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39773" h="753304" fill="none" extrusionOk="0">
                  <a:moveTo>
                    <a:pt x="0" y="0"/>
                  </a:moveTo>
                  <a:cubicBezTo>
                    <a:pt x="295576" y="1677"/>
                    <a:pt x="312456" y="-19037"/>
                    <a:pt x="607148" y="0"/>
                  </a:cubicBezTo>
                  <a:cubicBezTo>
                    <a:pt x="901840" y="19037"/>
                    <a:pt x="941973" y="9320"/>
                    <a:pt x="1267091" y="0"/>
                  </a:cubicBezTo>
                  <a:cubicBezTo>
                    <a:pt x="1592209" y="-9320"/>
                    <a:pt x="1680903" y="9113"/>
                    <a:pt x="1927034" y="0"/>
                  </a:cubicBezTo>
                  <a:cubicBezTo>
                    <a:pt x="2173165" y="-9113"/>
                    <a:pt x="2417328" y="742"/>
                    <a:pt x="2639773" y="0"/>
                  </a:cubicBezTo>
                  <a:cubicBezTo>
                    <a:pt x="2632171" y="79360"/>
                    <a:pt x="2649459" y="280432"/>
                    <a:pt x="2639773" y="376652"/>
                  </a:cubicBezTo>
                  <a:cubicBezTo>
                    <a:pt x="2630087" y="472872"/>
                    <a:pt x="2652218" y="626668"/>
                    <a:pt x="2639773" y="753304"/>
                  </a:cubicBezTo>
                  <a:cubicBezTo>
                    <a:pt x="2416008" y="758209"/>
                    <a:pt x="2143063" y="739821"/>
                    <a:pt x="2006227" y="753304"/>
                  </a:cubicBezTo>
                  <a:cubicBezTo>
                    <a:pt x="1869391" y="766787"/>
                    <a:pt x="1592701" y="776125"/>
                    <a:pt x="1425477" y="753304"/>
                  </a:cubicBezTo>
                  <a:cubicBezTo>
                    <a:pt x="1258253" y="730484"/>
                    <a:pt x="987416" y="761205"/>
                    <a:pt x="739136" y="753304"/>
                  </a:cubicBezTo>
                  <a:cubicBezTo>
                    <a:pt x="490856" y="745403"/>
                    <a:pt x="163302" y="753144"/>
                    <a:pt x="0" y="753304"/>
                  </a:cubicBezTo>
                  <a:cubicBezTo>
                    <a:pt x="12620" y="628962"/>
                    <a:pt x="18906" y="478509"/>
                    <a:pt x="0" y="361586"/>
                  </a:cubicBezTo>
                  <a:cubicBezTo>
                    <a:pt x="-18906" y="244663"/>
                    <a:pt x="-14354" y="76491"/>
                    <a:pt x="0" y="0"/>
                  </a:cubicBezTo>
                  <a:close/>
                </a:path>
                <a:path w="2639773" h="753304" stroke="0" extrusionOk="0">
                  <a:moveTo>
                    <a:pt x="0" y="0"/>
                  </a:moveTo>
                  <a:cubicBezTo>
                    <a:pt x="122665" y="19901"/>
                    <a:pt x="339487" y="4247"/>
                    <a:pt x="607148" y="0"/>
                  </a:cubicBezTo>
                  <a:cubicBezTo>
                    <a:pt x="874809" y="-4247"/>
                    <a:pt x="1078085" y="-17553"/>
                    <a:pt x="1267091" y="0"/>
                  </a:cubicBezTo>
                  <a:cubicBezTo>
                    <a:pt x="1456097" y="17553"/>
                    <a:pt x="1790573" y="-21568"/>
                    <a:pt x="1979830" y="0"/>
                  </a:cubicBezTo>
                  <a:cubicBezTo>
                    <a:pt x="2169087" y="21568"/>
                    <a:pt x="2471993" y="-31229"/>
                    <a:pt x="2639773" y="0"/>
                  </a:cubicBezTo>
                  <a:cubicBezTo>
                    <a:pt x="2647604" y="184507"/>
                    <a:pt x="2651994" y="288742"/>
                    <a:pt x="2639773" y="369119"/>
                  </a:cubicBezTo>
                  <a:cubicBezTo>
                    <a:pt x="2627552" y="449496"/>
                    <a:pt x="2649669" y="572814"/>
                    <a:pt x="2639773" y="753304"/>
                  </a:cubicBezTo>
                  <a:cubicBezTo>
                    <a:pt x="2408535" y="763401"/>
                    <a:pt x="2188452" y="781361"/>
                    <a:pt x="1953432" y="753304"/>
                  </a:cubicBezTo>
                  <a:cubicBezTo>
                    <a:pt x="1718412" y="725247"/>
                    <a:pt x="1588608" y="737220"/>
                    <a:pt x="1372682" y="753304"/>
                  </a:cubicBezTo>
                  <a:cubicBezTo>
                    <a:pt x="1156756" y="769389"/>
                    <a:pt x="940007" y="773849"/>
                    <a:pt x="765534" y="753304"/>
                  </a:cubicBezTo>
                  <a:cubicBezTo>
                    <a:pt x="591061" y="732759"/>
                    <a:pt x="300520" y="751089"/>
                    <a:pt x="0" y="753304"/>
                  </a:cubicBezTo>
                  <a:cubicBezTo>
                    <a:pt x="11924" y="672476"/>
                    <a:pt x="1132" y="563006"/>
                    <a:pt x="0" y="376652"/>
                  </a:cubicBezTo>
                  <a:cubicBezTo>
                    <a:pt x="-1132" y="190298"/>
                    <a:pt x="-18798" y="138651"/>
                    <a:pt x="0" y="0"/>
                  </a:cubicBezTo>
                  <a:close/>
                </a:path>
              </a:pathLst>
            </a:custGeom>
            <a:grpFill/>
            <a:ln>
              <a:solidFill>
                <a:srgbClr val="00B0F0"/>
              </a:solidFill>
              <a:extLst>
                <a:ext uri="{C807C97D-BFC1-408E-A445-0C87EB9F89A2}">
                  <ask:lineSketchStyleProps xmlns:ask="http://schemas.microsoft.com/office/drawing/2018/sketchyshapes" xmlns="" sd="1338530535">
                    <a:prstGeom prst="rect">
                      <a:avLst/>
                    </a:prstGeom>
                    <ask:type>
                      <ask:lineSketchFreehand/>
                    </ask:type>
                  </ask:lineSketchStyleProps>
                </a:ext>
              </a:extLst>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20320" rIns="30480" bIns="20320" numCol="1" spcCol="1270" anchor="ctr" anchorCtr="0">
              <a:noAutofit/>
            </a:bodyPr>
            <a:lstStyle/>
            <a:p>
              <a:pPr marL="0" lvl="0" indent="0" algn="ctr" defTabSz="711200">
                <a:lnSpc>
                  <a:spcPct val="150000"/>
                </a:lnSpc>
                <a:spcBef>
                  <a:spcPct val="0"/>
                </a:spcBef>
                <a:spcAft>
                  <a:spcPct val="35000"/>
                </a:spcAft>
                <a:buNone/>
              </a:pPr>
              <a:r>
                <a:rPr lang="ar-JO" sz="1600" kern="1200" dirty="0">
                  <a:latin typeface="Alexandria" pitchFamily="2" charset="-78"/>
                  <a:cs typeface="Alexandria" pitchFamily="2" charset="-78"/>
                </a:rPr>
                <a:t>المصدر الاقتصادي</a:t>
              </a:r>
              <a:endParaRPr lang="en-US" sz="1600" kern="1200" dirty="0">
                <a:latin typeface="Alexandria" pitchFamily="2" charset="-78"/>
                <a:cs typeface="Alexandria" pitchFamily="2" charset="-78"/>
              </a:endParaRPr>
            </a:p>
          </p:txBody>
        </p:sp>
      </p:grpSp>
      <p:sp>
        <p:nvSpPr>
          <p:cNvPr id="11" name="Straight Connector 8">
            <a:extLst>
              <a:ext uri="{FF2B5EF4-FFF2-40B4-BE49-F238E27FC236}">
                <a16:creationId xmlns:a16="http://schemas.microsoft.com/office/drawing/2014/main" id="{8538A359-593A-0996-1289-F88D994AB113}"/>
              </a:ext>
            </a:extLst>
          </p:cNvPr>
          <p:cNvSpPr/>
          <p:nvPr/>
        </p:nvSpPr>
        <p:spPr>
          <a:xfrm>
            <a:off x="6714080" y="2055542"/>
            <a:ext cx="230913" cy="1561607"/>
          </a:xfrm>
          <a:custGeom>
            <a:avLst/>
            <a:gdLst/>
            <a:ahLst/>
            <a:cxnLst/>
            <a:rect l="0" t="0" r="0" b="0"/>
            <a:pathLst>
              <a:path>
                <a:moveTo>
                  <a:pt x="0" y="0"/>
                </a:moveTo>
                <a:lnTo>
                  <a:pt x="0" y="1561607"/>
                </a:lnTo>
                <a:lnTo>
                  <a:pt x="230913" y="1561607"/>
                </a:lnTo>
              </a:path>
            </a:pathLst>
          </a:custGeom>
          <a:noFill/>
          <a:ln>
            <a:solidFill>
              <a:srgbClr val="00B0F0"/>
            </a:solidFill>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grpSp>
        <p:nvGrpSpPr>
          <p:cNvPr id="12" name="Group 11">
            <a:extLst>
              <a:ext uri="{FF2B5EF4-FFF2-40B4-BE49-F238E27FC236}">
                <a16:creationId xmlns:a16="http://schemas.microsoft.com/office/drawing/2014/main" id="{37261A34-3362-7A09-FD7C-9B6C573A5C35}"/>
              </a:ext>
            </a:extLst>
          </p:cNvPr>
          <p:cNvGrpSpPr/>
          <p:nvPr/>
        </p:nvGrpSpPr>
        <p:grpSpPr>
          <a:xfrm>
            <a:off x="6944993" y="3217061"/>
            <a:ext cx="2686645" cy="800176"/>
            <a:chOff x="3882238" y="2002328"/>
            <a:chExt cx="2686645" cy="800176"/>
          </a:xfrm>
          <a:solidFill>
            <a:schemeClr val="bg1"/>
          </a:solidFill>
        </p:grpSpPr>
        <p:sp>
          <p:nvSpPr>
            <p:cNvPr id="21" name="Rectangle: Rounded Corners 9">
              <a:extLst>
                <a:ext uri="{FF2B5EF4-FFF2-40B4-BE49-F238E27FC236}">
                  <a16:creationId xmlns:a16="http://schemas.microsoft.com/office/drawing/2014/main" id="{D166243A-9E63-BFE7-1E8D-18095126A5EB}"/>
                </a:ext>
              </a:extLst>
            </p:cNvPr>
            <p:cNvSpPr/>
            <p:nvPr/>
          </p:nvSpPr>
          <p:spPr>
            <a:xfrm>
              <a:off x="3882238" y="2002328"/>
              <a:ext cx="2686645" cy="800176"/>
            </a:xfrm>
            <a:grpFill/>
            <a:ln>
              <a:solidFill>
                <a:srgbClr val="00B0F0"/>
              </a:solidFill>
              <a:extLst>
                <a:ext uri="{C807C97D-BFC1-408E-A445-0C87EB9F89A2}">
                  <ask:lineSketchStyleProps xmlns:ask="http://schemas.microsoft.com/office/drawing/2018/sketchyshapes" xmlns="" sd="4272206714">
                    <ask:type>
                      <ask:lineSketchFreehand/>
                    </ask:type>
                  </ask:lineSketchStyleProps>
                </a:ext>
              </a:extLst>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22" name="Rectangle: Rounded Corners 10">
              <a:extLst>
                <a:ext uri="{FF2B5EF4-FFF2-40B4-BE49-F238E27FC236}">
                  <a16:creationId xmlns:a16="http://schemas.microsoft.com/office/drawing/2014/main" id="{DD3E519A-5DE6-0F65-36C0-FA983E0F3713}"/>
                </a:ext>
              </a:extLst>
            </p:cNvPr>
            <p:cNvSpPr txBox="1"/>
            <p:nvPr/>
          </p:nvSpPr>
          <p:spPr>
            <a:xfrm>
              <a:off x="3905674" y="2025764"/>
              <a:ext cx="2639773" cy="753304"/>
            </a:xfrm>
            <a:custGeom>
              <a:avLst/>
              <a:gdLst>
                <a:gd name="connsiteX0" fmla="*/ 0 w 2639773"/>
                <a:gd name="connsiteY0" fmla="*/ 0 h 753304"/>
                <a:gd name="connsiteX1" fmla="*/ 580750 w 2639773"/>
                <a:gd name="connsiteY1" fmla="*/ 0 h 753304"/>
                <a:gd name="connsiteX2" fmla="*/ 1267091 w 2639773"/>
                <a:gd name="connsiteY2" fmla="*/ 0 h 753304"/>
                <a:gd name="connsiteX3" fmla="*/ 1927034 w 2639773"/>
                <a:gd name="connsiteY3" fmla="*/ 0 h 753304"/>
                <a:gd name="connsiteX4" fmla="*/ 2639773 w 2639773"/>
                <a:gd name="connsiteY4" fmla="*/ 0 h 753304"/>
                <a:gd name="connsiteX5" fmla="*/ 2639773 w 2639773"/>
                <a:gd name="connsiteY5" fmla="*/ 369119 h 753304"/>
                <a:gd name="connsiteX6" fmla="*/ 2639773 w 2639773"/>
                <a:gd name="connsiteY6" fmla="*/ 753304 h 753304"/>
                <a:gd name="connsiteX7" fmla="*/ 2032625 w 2639773"/>
                <a:gd name="connsiteY7" fmla="*/ 753304 h 753304"/>
                <a:gd name="connsiteX8" fmla="*/ 1372682 w 2639773"/>
                <a:gd name="connsiteY8" fmla="*/ 753304 h 753304"/>
                <a:gd name="connsiteX9" fmla="*/ 686341 w 2639773"/>
                <a:gd name="connsiteY9" fmla="*/ 753304 h 753304"/>
                <a:gd name="connsiteX10" fmla="*/ 0 w 2639773"/>
                <a:gd name="connsiteY10" fmla="*/ 753304 h 753304"/>
                <a:gd name="connsiteX11" fmla="*/ 0 w 2639773"/>
                <a:gd name="connsiteY11" fmla="*/ 369119 h 753304"/>
                <a:gd name="connsiteX12" fmla="*/ 0 w 2639773"/>
                <a:gd name="connsiteY12" fmla="*/ 0 h 753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39773" h="753304" fill="none" extrusionOk="0">
                  <a:moveTo>
                    <a:pt x="0" y="0"/>
                  </a:moveTo>
                  <a:cubicBezTo>
                    <a:pt x="270760" y="16425"/>
                    <a:pt x="463067" y="-14230"/>
                    <a:pt x="580750" y="0"/>
                  </a:cubicBezTo>
                  <a:cubicBezTo>
                    <a:pt x="698433" y="14230"/>
                    <a:pt x="1006319" y="-17457"/>
                    <a:pt x="1267091" y="0"/>
                  </a:cubicBezTo>
                  <a:cubicBezTo>
                    <a:pt x="1527863" y="17457"/>
                    <a:pt x="1769064" y="30529"/>
                    <a:pt x="1927034" y="0"/>
                  </a:cubicBezTo>
                  <a:cubicBezTo>
                    <a:pt x="2085004" y="-30529"/>
                    <a:pt x="2394118" y="-2311"/>
                    <a:pt x="2639773" y="0"/>
                  </a:cubicBezTo>
                  <a:cubicBezTo>
                    <a:pt x="2626255" y="175890"/>
                    <a:pt x="2650180" y="186886"/>
                    <a:pt x="2639773" y="369119"/>
                  </a:cubicBezTo>
                  <a:cubicBezTo>
                    <a:pt x="2629366" y="551352"/>
                    <a:pt x="2656677" y="635919"/>
                    <a:pt x="2639773" y="753304"/>
                  </a:cubicBezTo>
                  <a:cubicBezTo>
                    <a:pt x="2403397" y="730572"/>
                    <a:pt x="2326497" y="733133"/>
                    <a:pt x="2032625" y="753304"/>
                  </a:cubicBezTo>
                  <a:cubicBezTo>
                    <a:pt x="1738753" y="773475"/>
                    <a:pt x="1546214" y="750325"/>
                    <a:pt x="1372682" y="753304"/>
                  </a:cubicBezTo>
                  <a:cubicBezTo>
                    <a:pt x="1199150" y="756283"/>
                    <a:pt x="969169" y="781277"/>
                    <a:pt x="686341" y="753304"/>
                  </a:cubicBezTo>
                  <a:cubicBezTo>
                    <a:pt x="403513" y="725331"/>
                    <a:pt x="232558" y="735173"/>
                    <a:pt x="0" y="753304"/>
                  </a:cubicBezTo>
                  <a:cubicBezTo>
                    <a:pt x="17931" y="654155"/>
                    <a:pt x="489" y="539356"/>
                    <a:pt x="0" y="369119"/>
                  </a:cubicBezTo>
                  <a:cubicBezTo>
                    <a:pt x="-489" y="198883"/>
                    <a:pt x="3202" y="111817"/>
                    <a:pt x="0" y="0"/>
                  </a:cubicBezTo>
                  <a:close/>
                </a:path>
                <a:path w="2639773" h="753304" stroke="0" extrusionOk="0">
                  <a:moveTo>
                    <a:pt x="0" y="0"/>
                  </a:moveTo>
                  <a:cubicBezTo>
                    <a:pt x="195502" y="16478"/>
                    <a:pt x="399974" y="-7451"/>
                    <a:pt x="580750" y="0"/>
                  </a:cubicBezTo>
                  <a:cubicBezTo>
                    <a:pt x="761526" y="7451"/>
                    <a:pt x="932864" y="-26952"/>
                    <a:pt x="1187898" y="0"/>
                  </a:cubicBezTo>
                  <a:cubicBezTo>
                    <a:pt x="1442932" y="26952"/>
                    <a:pt x="1625333" y="-25154"/>
                    <a:pt x="1795046" y="0"/>
                  </a:cubicBezTo>
                  <a:cubicBezTo>
                    <a:pt x="1964759" y="25154"/>
                    <a:pt x="2266129" y="20582"/>
                    <a:pt x="2639773" y="0"/>
                  </a:cubicBezTo>
                  <a:cubicBezTo>
                    <a:pt x="2634262" y="108587"/>
                    <a:pt x="2637337" y="246125"/>
                    <a:pt x="2639773" y="384185"/>
                  </a:cubicBezTo>
                  <a:cubicBezTo>
                    <a:pt x="2642209" y="522246"/>
                    <a:pt x="2640624" y="583014"/>
                    <a:pt x="2639773" y="753304"/>
                  </a:cubicBezTo>
                  <a:cubicBezTo>
                    <a:pt x="2453614" y="725180"/>
                    <a:pt x="2252599" y="731154"/>
                    <a:pt x="1953432" y="753304"/>
                  </a:cubicBezTo>
                  <a:cubicBezTo>
                    <a:pt x="1654265" y="775454"/>
                    <a:pt x="1596179" y="747879"/>
                    <a:pt x="1372682" y="753304"/>
                  </a:cubicBezTo>
                  <a:cubicBezTo>
                    <a:pt x="1149185" y="758730"/>
                    <a:pt x="999411" y="775178"/>
                    <a:pt x="659943" y="753304"/>
                  </a:cubicBezTo>
                  <a:cubicBezTo>
                    <a:pt x="320475" y="731430"/>
                    <a:pt x="305618" y="737205"/>
                    <a:pt x="0" y="753304"/>
                  </a:cubicBezTo>
                  <a:cubicBezTo>
                    <a:pt x="4149" y="643037"/>
                    <a:pt x="17000" y="454709"/>
                    <a:pt x="0" y="369119"/>
                  </a:cubicBezTo>
                  <a:cubicBezTo>
                    <a:pt x="-17000" y="283530"/>
                    <a:pt x="14084" y="96351"/>
                    <a:pt x="0" y="0"/>
                  </a:cubicBezTo>
                  <a:close/>
                </a:path>
              </a:pathLst>
            </a:custGeom>
            <a:grpFill/>
            <a:ln>
              <a:solidFill>
                <a:srgbClr val="00B0F0"/>
              </a:solidFill>
              <a:extLst>
                <a:ext uri="{C807C97D-BFC1-408E-A445-0C87EB9F89A2}">
                  <ask:lineSketchStyleProps xmlns:ask="http://schemas.microsoft.com/office/drawing/2018/sketchyshapes" xmlns="" sd="2228342923">
                    <a:prstGeom prst="rect">
                      <a:avLst/>
                    </a:prstGeom>
                    <ask:type>
                      <ask:lineSketchFreehand/>
                    </ask:type>
                  </ask:lineSketchStyleProps>
                </a:ext>
              </a:extLst>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20320" rIns="30480" bIns="20320" numCol="1" spcCol="1270" anchor="ctr" anchorCtr="0">
              <a:noAutofit/>
            </a:bodyPr>
            <a:lstStyle/>
            <a:p>
              <a:pPr marL="0" lvl="0" indent="0" algn="ctr" defTabSz="711200">
                <a:lnSpc>
                  <a:spcPct val="150000"/>
                </a:lnSpc>
                <a:spcBef>
                  <a:spcPct val="0"/>
                </a:spcBef>
                <a:spcAft>
                  <a:spcPct val="35000"/>
                </a:spcAft>
                <a:buNone/>
              </a:pPr>
              <a:r>
                <a:rPr lang="ar-JO" sz="1600" kern="1200" dirty="0">
                  <a:latin typeface="Alexandria" pitchFamily="2" charset="-78"/>
                  <a:cs typeface="Alexandria" pitchFamily="2" charset="-78"/>
                </a:rPr>
                <a:t>المصدر الديني</a:t>
              </a:r>
              <a:endParaRPr lang="en-US" sz="1600" kern="1200" dirty="0">
                <a:latin typeface="Alexandria" pitchFamily="2" charset="-78"/>
                <a:cs typeface="Alexandria" pitchFamily="2" charset="-78"/>
              </a:endParaRPr>
            </a:p>
          </p:txBody>
        </p:sp>
      </p:grpSp>
      <p:sp>
        <p:nvSpPr>
          <p:cNvPr id="13" name="Straight Connector 11">
            <a:extLst>
              <a:ext uri="{FF2B5EF4-FFF2-40B4-BE49-F238E27FC236}">
                <a16:creationId xmlns:a16="http://schemas.microsoft.com/office/drawing/2014/main" id="{8B9D649B-F67D-FB8A-D858-A3659582556E}"/>
              </a:ext>
            </a:extLst>
          </p:cNvPr>
          <p:cNvSpPr/>
          <p:nvPr/>
        </p:nvSpPr>
        <p:spPr>
          <a:xfrm>
            <a:off x="6714080" y="2055542"/>
            <a:ext cx="230913" cy="2561827"/>
          </a:xfrm>
          <a:custGeom>
            <a:avLst/>
            <a:gdLst/>
            <a:ahLst/>
            <a:cxnLst/>
            <a:rect l="0" t="0" r="0" b="0"/>
            <a:pathLst>
              <a:path>
                <a:moveTo>
                  <a:pt x="0" y="0"/>
                </a:moveTo>
                <a:lnTo>
                  <a:pt x="0" y="2561827"/>
                </a:lnTo>
                <a:lnTo>
                  <a:pt x="230913" y="2561827"/>
                </a:lnTo>
              </a:path>
            </a:pathLst>
          </a:custGeom>
          <a:noFill/>
          <a:ln>
            <a:solidFill>
              <a:srgbClr val="00B0F0"/>
            </a:solidFill>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grpSp>
        <p:nvGrpSpPr>
          <p:cNvPr id="14" name="Group 13">
            <a:extLst>
              <a:ext uri="{FF2B5EF4-FFF2-40B4-BE49-F238E27FC236}">
                <a16:creationId xmlns:a16="http://schemas.microsoft.com/office/drawing/2014/main" id="{73EB8EF2-88CC-82DD-83C6-536DC98E4C6D}"/>
              </a:ext>
            </a:extLst>
          </p:cNvPr>
          <p:cNvGrpSpPr/>
          <p:nvPr/>
        </p:nvGrpSpPr>
        <p:grpSpPr>
          <a:xfrm>
            <a:off x="6944993" y="4217281"/>
            <a:ext cx="2686645" cy="800176"/>
            <a:chOff x="3882238" y="3002548"/>
            <a:chExt cx="2686645" cy="800176"/>
          </a:xfrm>
          <a:solidFill>
            <a:schemeClr val="bg1"/>
          </a:solidFill>
        </p:grpSpPr>
        <p:sp>
          <p:nvSpPr>
            <p:cNvPr id="19" name="Rectangle: Rounded Corners 12">
              <a:extLst>
                <a:ext uri="{FF2B5EF4-FFF2-40B4-BE49-F238E27FC236}">
                  <a16:creationId xmlns:a16="http://schemas.microsoft.com/office/drawing/2014/main" id="{0FE2DAC5-8FAE-19CF-29F3-46042EEA7A2F}"/>
                </a:ext>
              </a:extLst>
            </p:cNvPr>
            <p:cNvSpPr/>
            <p:nvPr/>
          </p:nvSpPr>
          <p:spPr>
            <a:xfrm>
              <a:off x="3882238" y="3002548"/>
              <a:ext cx="2686645" cy="800176"/>
            </a:xfrm>
            <a:grpFill/>
            <a:ln>
              <a:solidFill>
                <a:srgbClr val="00B0F0"/>
              </a:solidFill>
              <a:extLst>
                <a:ext uri="{C807C97D-BFC1-408E-A445-0C87EB9F89A2}">
                  <ask:lineSketchStyleProps xmlns:ask="http://schemas.microsoft.com/office/drawing/2018/sketchyshapes" xmlns="" sd="2796017586">
                    <ask:type>
                      <ask:lineSketchFreehand/>
                    </ask:type>
                  </ask:lineSketchStyleProps>
                </a:ext>
              </a:extLst>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20" name="Rectangle: Rounded Corners 13">
              <a:extLst>
                <a:ext uri="{FF2B5EF4-FFF2-40B4-BE49-F238E27FC236}">
                  <a16:creationId xmlns:a16="http://schemas.microsoft.com/office/drawing/2014/main" id="{D900B593-E4C1-A468-E03F-E0331E90158E}"/>
                </a:ext>
              </a:extLst>
            </p:cNvPr>
            <p:cNvSpPr txBox="1"/>
            <p:nvPr/>
          </p:nvSpPr>
          <p:spPr>
            <a:xfrm>
              <a:off x="3905674" y="3025984"/>
              <a:ext cx="2639773" cy="753304"/>
            </a:xfrm>
            <a:custGeom>
              <a:avLst/>
              <a:gdLst>
                <a:gd name="connsiteX0" fmla="*/ 0 w 2639773"/>
                <a:gd name="connsiteY0" fmla="*/ 0 h 753304"/>
                <a:gd name="connsiteX1" fmla="*/ 580750 w 2639773"/>
                <a:gd name="connsiteY1" fmla="*/ 0 h 753304"/>
                <a:gd name="connsiteX2" fmla="*/ 1161500 w 2639773"/>
                <a:gd name="connsiteY2" fmla="*/ 0 h 753304"/>
                <a:gd name="connsiteX3" fmla="*/ 1874239 w 2639773"/>
                <a:gd name="connsiteY3" fmla="*/ 0 h 753304"/>
                <a:gd name="connsiteX4" fmla="*/ 2639773 w 2639773"/>
                <a:gd name="connsiteY4" fmla="*/ 0 h 753304"/>
                <a:gd name="connsiteX5" fmla="*/ 2639773 w 2639773"/>
                <a:gd name="connsiteY5" fmla="*/ 354053 h 753304"/>
                <a:gd name="connsiteX6" fmla="*/ 2639773 w 2639773"/>
                <a:gd name="connsiteY6" fmla="*/ 753304 h 753304"/>
                <a:gd name="connsiteX7" fmla="*/ 2006227 w 2639773"/>
                <a:gd name="connsiteY7" fmla="*/ 753304 h 753304"/>
                <a:gd name="connsiteX8" fmla="*/ 1372682 w 2639773"/>
                <a:gd name="connsiteY8" fmla="*/ 753304 h 753304"/>
                <a:gd name="connsiteX9" fmla="*/ 791932 w 2639773"/>
                <a:gd name="connsiteY9" fmla="*/ 753304 h 753304"/>
                <a:gd name="connsiteX10" fmla="*/ 0 w 2639773"/>
                <a:gd name="connsiteY10" fmla="*/ 753304 h 753304"/>
                <a:gd name="connsiteX11" fmla="*/ 0 w 2639773"/>
                <a:gd name="connsiteY11" fmla="*/ 369119 h 753304"/>
                <a:gd name="connsiteX12" fmla="*/ 0 w 2639773"/>
                <a:gd name="connsiteY12" fmla="*/ 0 h 753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39773" h="753304" fill="none" extrusionOk="0">
                  <a:moveTo>
                    <a:pt x="0" y="0"/>
                  </a:moveTo>
                  <a:cubicBezTo>
                    <a:pt x="165244" y="-15602"/>
                    <a:pt x="448514" y="3770"/>
                    <a:pt x="580750" y="0"/>
                  </a:cubicBezTo>
                  <a:cubicBezTo>
                    <a:pt x="712986" y="-3770"/>
                    <a:pt x="884966" y="-15212"/>
                    <a:pt x="1161500" y="0"/>
                  </a:cubicBezTo>
                  <a:cubicBezTo>
                    <a:pt x="1438034" y="15212"/>
                    <a:pt x="1612550" y="4177"/>
                    <a:pt x="1874239" y="0"/>
                  </a:cubicBezTo>
                  <a:cubicBezTo>
                    <a:pt x="2135928" y="-4177"/>
                    <a:pt x="2261268" y="12085"/>
                    <a:pt x="2639773" y="0"/>
                  </a:cubicBezTo>
                  <a:cubicBezTo>
                    <a:pt x="2655518" y="163309"/>
                    <a:pt x="2639377" y="267454"/>
                    <a:pt x="2639773" y="354053"/>
                  </a:cubicBezTo>
                  <a:cubicBezTo>
                    <a:pt x="2640169" y="440652"/>
                    <a:pt x="2625944" y="624366"/>
                    <a:pt x="2639773" y="753304"/>
                  </a:cubicBezTo>
                  <a:cubicBezTo>
                    <a:pt x="2496532" y="765075"/>
                    <a:pt x="2190509" y="739913"/>
                    <a:pt x="2006227" y="753304"/>
                  </a:cubicBezTo>
                  <a:cubicBezTo>
                    <a:pt x="1821945" y="766695"/>
                    <a:pt x="1580756" y="730690"/>
                    <a:pt x="1372682" y="753304"/>
                  </a:cubicBezTo>
                  <a:cubicBezTo>
                    <a:pt x="1164608" y="775918"/>
                    <a:pt x="976260" y="733167"/>
                    <a:pt x="791932" y="753304"/>
                  </a:cubicBezTo>
                  <a:cubicBezTo>
                    <a:pt x="607604" y="773442"/>
                    <a:pt x="338963" y="763084"/>
                    <a:pt x="0" y="753304"/>
                  </a:cubicBezTo>
                  <a:cubicBezTo>
                    <a:pt x="17647" y="608713"/>
                    <a:pt x="-10416" y="556068"/>
                    <a:pt x="0" y="369119"/>
                  </a:cubicBezTo>
                  <a:cubicBezTo>
                    <a:pt x="10416" y="182171"/>
                    <a:pt x="-12094" y="95040"/>
                    <a:pt x="0" y="0"/>
                  </a:cubicBezTo>
                  <a:close/>
                </a:path>
                <a:path w="2639773" h="753304" stroke="0" extrusionOk="0">
                  <a:moveTo>
                    <a:pt x="0" y="0"/>
                  </a:moveTo>
                  <a:cubicBezTo>
                    <a:pt x="130589" y="9892"/>
                    <a:pt x="392070" y="15458"/>
                    <a:pt x="580750" y="0"/>
                  </a:cubicBezTo>
                  <a:cubicBezTo>
                    <a:pt x="769430" y="-15458"/>
                    <a:pt x="932782" y="-3967"/>
                    <a:pt x="1187898" y="0"/>
                  </a:cubicBezTo>
                  <a:cubicBezTo>
                    <a:pt x="1443014" y="3967"/>
                    <a:pt x="1614999" y="1989"/>
                    <a:pt x="1821443" y="0"/>
                  </a:cubicBezTo>
                  <a:cubicBezTo>
                    <a:pt x="2027888" y="-1989"/>
                    <a:pt x="2316180" y="-36949"/>
                    <a:pt x="2639773" y="0"/>
                  </a:cubicBezTo>
                  <a:cubicBezTo>
                    <a:pt x="2637910" y="85950"/>
                    <a:pt x="2627086" y="252449"/>
                    <a:pt x="2639773" y="354053"/>
                  </a:cubicBezTo>
                  <a:cubicBezTo>
                    <a:pt x="2652460" y="455657"/>
                    <a:pt x="2624135" y="614191"/>
                    <a:pt x="2639773" y="753304"/>
                  </a:cubicBezTo>
                  <a:cubicBezTo>
                    <a:pt x="2505027" y="746433"/>
                    <a:pt x="2250648" y="758651"/>
                    <a:pt x="2032625" y="753304"/>
                  </a:cubicBezTo>
                  <a:cubicBezTo>
                    <a:pt x="1814602" y="747957"/>
                    <a:pt x="1629459" y="758724"/>
                    <a:pt x="1346284" y="753304"/>
                  </a:cubicBezTo>
                  <a:cubicBezTo>
                    <a:pt x="1063109" y="747884"/>
                    <a:pt x="850472" y="730504"/>
                    <a:pt x="686341" y="753304"/>
                  </a:cubicBezTo>
                  <a:cubicBezTo>
                    <a:pt x="522210" y="776104"/>
                    <a:pt x="223942" y="776430"/>
                    <a:pt x="0" y="753304"/>
                  </a:cubicBezTo>
                  <a:cubicBezTo>
                    <a:pt x="-7599" y="656177"/>
                    <a:pt x="-1142" y="562283"/>
                    <a:pt x="0" y="376652"/>
                  </a:cubicBezTo>
                  <a:cubicBezTo>
                    <a:pt x="1142" y="191021"/>
                    <a:pt x="-4864" y="119030"/>
                    <a:pt x="0" y="0"/>
                  </a:cubicBezTo>
                  <a:close/>
                </a:path>
              </a:pathLst>
            </a:custGeom>
            <a:grpFill/>
            <a:ln>
              <a:solidFill>
                <a:srgbClr val="00B0F0"/>
              </a:solidFill>
              <a:extLst>
                <a:ext uri="{C807C97D-BFC1-408E-A445-0C87EB9F89A2}">
                  <ask:lineSketchStyleProps xmlns:ask="http://schemas.microsoft.com/office/drawing/2018/sketchyshapes" xmlns="" sd="1703100630">
                    <a:prstGeom prst="rect">
                      <a:avLst/>
                    </a:prstGeom>
                    <ask:type>
                      <ask:lineSketchFreehand/>
                    </ask:type>
                  </ask:lineSketchStyleProps>
                </a:ext>
              </a:extLst>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20320" rIns="30480" bIns="20320" numCol="1" spcCol="1270" anchor="ctr" anchorCtr="0">
              <a:noAutofit/>
            </a:bodyPr>
            <a:lstStyle/>
            <a:p>
              <a:pPr marL="0" lvl="0" indent="0" algn="ctr" defTabSz="711200">
                <a:lnSpc>
                  <a:spcPct val="150000"/>
                </a:lnSpc>
                <a:spcBef>
                  <a:spcPct val="0"/>
                </a:spcBef>
                <a:spcAft>
                  <a:spcPct val="35000"/>
                </a:spcAft>
                <a:buNone/>
              </a:pPr>
              <a:r>
                <a:rPr lang="ar-JO" sz="1600" kern="1200" dirty="0">
                  <a:latin typeface="Alexandria" pitchFamily="2" charset="-78"/>
                  <a:cs typeface="Alexandria" pitchFamily="2" charset="-78"/>
                </a:rPr>
                <a:t>المصدر الاجتماعي</a:t>
              </a:r>
              <a:endParaRPr lang="en-US" sz="1600" kern="1200" dirty="0">
                <a:latin typeface="Alexandria" pitchFamily="2" charset="-78"/>
                <a:cs typeface="Alexandria" pitchFamily="2" charset="-78"/>
              </a:endParaRPr>
            </a:p>
          </p:txBody>
        </p:sp>
      </p:grpSp>
      <p:sp>
        <p:nvSpPr>
          <p:cNvPr id="15" name="Straight Connector 14">
            <a:extLst>
              <a:ext uri="{FF2B5EF4-FFF2-40B4-BE49-F238E27FC236}">
                <a16:creationId xmlns:a16="http://schemas.microsoft.com/office/drawing/2014/main" id="{CBFEBAE4-E6C6-EC2F-1A65-6A2B10765892}"/>
              </a:ext>
            </a:extLst>
          </p:cNvPr>
          <p:cNvSpPr/>
          <p:nvPr/>
        </p:nvSpPr>
        <p:spPr>
          <a:xfrm>
            <a:off x="6714080" y="2055542"/>
            <a:ext cx="230913" cy="3562047"/>
          </a:xfrm>
          <a:custGeom>
            <a:avLst/>
            <a:gdLst/>
            <a:ahLst/>
            <a:cxnLst/>
            <a:rect l="0" t="0" r="0" b="0"/>
            <a:pathLst>
              <a:path>
                <a:moveTo>
                  <a:pt x="0" y="0"/>
                </a:moveTo>
                <a:lnTo>
                  <a:pt x="0" y="3562047"/>
                </a:lnTo>
                <a:lnTo>
                  <a:pt x="230913" y="3562047"/>
                </a:lnTo>
              </a:path>
            </a:pathLst>
          </a:custGeom>
          <a:noFill/>
          <a:ln>
            <a:solidFill>
              <a:srgbClr val="00B0F0"/>
            </a:solidFill>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grpSp>
        <p:nvGrpSpPr>
          <p:cNvPr id="16" name="Group 15">
            <a:extLst>
              <a:ext uri="{FF2B5EF4-FFF2-40B4-BE49-F238E27FC236}">
                <a16:creationId xmlns:a16="http://schemas.microsoft.com/office/drawing/2014/main" id="{B7F47B8F-ECF1-9347-56E1-6A0609D04DAC}"/>
              </a:ext>
            </a:extLst>
          </p:cNvPr>
          <p:cNvGrpSpPr/>
          <p:nvPr/>
        </p:nvGrpSpPr>
        <p:grpSpPr>
          <a:xfrm>
            <a:off x="6944993" y="5217501"/>
            <a:ext cx="2686645" cy="800176"/>
            <a:chOff x="3882238" y="4002768"/>
            <a:chExt cx="2686645" cy="800176"/>
          </a:xfrm>
          <a:solidFill>
            <a:schemeClr val="bg1"/>
          </a:solidFill>
        </p:grpSpPr>
        <p:sp>
          <p:nvSpPr>
            <p:cNvPr id="17" name="Rectangle: Rounded Corners 15">
              <a:extLst>
                <a:ext uri="{FF2B5EF4-FFF2-40B4-BE49-F238E27FC236}">
                  <a16:creationId xmlns:a16="http://schemas.microsoft.com/office/drawing/2014/main" id="{DB10DFD8-1FD5-4111-D4E8-02F58F6C9BB3}"/>
                </a:ext>
              </a:extLst>
            </p:cNvPr>
            <p:cNvSpPr/>
            <p:nvPr/>
          </p:nvSpPr>
          <p:spPr>
            <a:xfrm>
              <a:off x="3882238" y="4002768"/>
              <a:ext cx="2686645" cy="800176"/>
            </a:xfrm>
            <a:grpFill/>
            <a:ln>
              <a:solidFill>
                <a:srgbClr val="00B0F0"/>
              </a:solidFill>
              <a:extLst>
                <a:ext uri="{C807C97D-BFC1-408E-A445-0C87EB9F89A2}">
                  <ask:lineSketchStyleProps xmlns:ask="http://schemas.microsoft.com/office/drawing/2018/sketchyshapes" xmlns="" sd="4108662932">
                    <ask:type>
                      <ask:lineSketchFreehand/>
                    </ask:type>
                  </ask:lineSketchStyleProps>
                </a:ext>
              </a:extLst>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8" name="Rectangle: Rounded Corners 16">
              <a:extLst>
                <a:ext uri="{FF2B5EF4-FFF2-40B4-BE49-F238E27FC236}">
                  <a16:creationId xmlns:a16="http://schemas.microsoft.com/office/drawing/2014/main" id="{8AB49F76-9DC5-E538-FB47-BE2DE9A7C035}"/>
                </a:ext>
              </a:extLst>
            </p:cNvPr>
            <p:cNvSpPr txBox="1"/>
            <p:nvPr/>
          </p:nvSpPr>
          <p:spPr>
            <a:xfrm>
              <a:off x="3905674" y="4026204"/>
              <a:ext cx="2639773" cy="753304"/>
            </a:xfrm>
            <a:custGeom>
              <a:avLst/>
              <a:gdLst>
                <a:gd name="connsiteX0" fmla="*/ 0 w 2639773"/>
                <a:gd name="connsiteY0" fmla="*/ 0 h 753304"/>
                <a:gd name="connsiteX1" fmla="*/ 712739 w 2639773"/>
                <a:gd name="connsiteY1" fmla="*/ 0 h 753304"/>
                <a:gd name="connsiteX2" fmla="*/ 1293489 w 2639773"/>
                <a:gd name="connsiteY2" fmla="*/ 0 h 753304"/>
                <a:gd name="connsiteX3" fmla="*/ 1874239 w 2639773"/>
                <a:gd name="connsiteY3" fmla="*/ 0 h 753304"/>
                <a:gd name="connsiteX4" fmla="*/ 2639773 w 2639773"/>
                <a:gd name="connsiteY4" fmla="*/ 0 h 753304"/>
                <a:gd name="connsiteX5" fmla="*/ 2639773 w 2639773"/>
                <a:gd name="connsiteY5" fmla="*/ 361586 h 753304"/>
                <a:gd name="connsiteX6" fmla="*/ 2639773 w 2639773"/>
                <a:gd name="connsiteY6" fmla="*/ 753304 h 753304"/>
                <a:gd name="connsiteX7" fmla="*/ 2059023 w 2639773"/>
                <a:gd name="connsiteY7" fmla="*/ 753304 h 753304"/>
                <a:gd name="connsiteX8" fmla="*/ 1478273 w 2639773"/>
                <a:gd name="connsiteY8" fmla="*/ 753304 h 753304"/>
                <a:gd name="connsiteX9" fmla="*/ 818330 w 2639773"/>
                <a:gd name="connsiteY9" fmla="*/ 753304 h 753304"/>
                <a:gd name="connsiteX10" fmla="*/ 0 w 2639773"/>
                <a:gd name="connsiteY10" fmla="*/ 753304 h 753304"/>
                <a:gd name="connsiteX11" fmla="*/ 0 w 2639773"/>
                <a:gd name="connsiteY11" fmla="*/ 369119 h 753304"/>
                <a:gd name="connsiteX12" fmla="*/ 0 w 2639773"/>
                <a:gd name="connsiteY12" fmla="*/ 0 h 753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39773" h="753304" fill="none" extrusionOk="0">
                  <a:moveTo>
                    <a:pt x="0" y="0"/>
                  </a:moveTo>
                  <a:cubicBezTo>
                    <a:pt x="222053" y="25143"/>
                    <a:pt x="488710" y="-34285"/>
                    <a:pt x="712739" y="0"/>
                  </a:cubicBezTo>
                  <a:cubicBezTo>
                    <a:pt x="936768" y="34285"/>
                    <a:pt x="1115850" y="-26334"/>
                    <a:pt x="1293489" y="0"/>
                  </a:cubicBezTo>
                  <a:cubicBezTo>
                    <a:pt x="1471128" y="26334"/>
                    <a:pt x="1682852" y="9071"/>
                    <a:pt x="1874239" y="0"/>
                  </a:cubicBezTo>
                  <a:cubicBezTo>
                    <a:pt x="2065626" y="-9071"/>
                    <a:pt x="2393768" y="-8918"/>
                    <a:pt x="2639773" y="0"/>
                  </a:cubicBezTo>
                  <a:cubicBezTo>
                    <a:pt x="2633921" y="84989"/>
                    <a:pt x="2634773" y="202780"/>
                    <a:pt x="2639773" y="361586"/>
                  </a:cubicBezTo>
                  <a:cubicBezTo>
                    <a:pt x="2644773" y="520392"/>
                    <a:pt x="2633724" y="576351"/>
                    <a:pt x="2639773" y="753304"/>
                  </a:cubicBezTo>
                  <a:cubicBezTo>
                    <a:pt x="2518289" y="779184"/>
                    <a:pt x="2265169" y="759339"/>
                    <a:pt x="2059023" y="753304"/>
                  </a:cubicBezTo>
                  <a:cubicBezTo>
                    <a:pt x="1852877" y="747270"/>
                    <a:pt x="1606748" y="729457"/>
                    <a:pt x="1478273" y="753304"/>
                  </a:cubicBezTo>
                  <a:cubicBezTo>
                    <a:pt x="1349798" y="777152"/>
                    <a:pt x="1140161" y="744971"/>
                    <a:pt x="818330" y="753304"/>
                  </a:cubicBezTo>
                  <a:cubicBezTo>
                    <a:pt x="496499" y="761637"/>
                    <a:pt x="306974" y="720189"/>
                    <a:pt x="0" y="753304"/>
                  </a:cubicBezTo>
                  <a:cubicBezTo>
                    <a:pt x="9740" y="653137"/>
                    <a:pt x="-8893" y="516350"/>
                    <a:pt x="0" y="369119"/>
                  </a:cubicBezTo>
                  <a:cubicBezTo>
                    <a:pt x="8893" y="221888"/>
                    <a:pt x="-15571" y="103215"/>
                    <a:pt x="0" y="0"/>
                  </a:cubicBezTo>
                  <a:close/>
                </a:path>
                <a:path w="2639773" h="753304" stroke="0" extrusionOk="0">
                  <a:moveTo>
                    <a:pt x="0" y="0"/>
                  </a:moveTo>
                  <a:cubicBezTo>
                    <a:pt x="166023" y="6786"/>
                    <a:pt x="470184" y="10640"/>
                    <a:pt x="659943" y="0"/>
                  </a:cubicBezTo>
                  <a:cubicBezTo>
                    <a:pt x="849702" y="-10640"/>
                    <a:pt x="1036452" y="18897"/>
                    <a:pt x="1346284" y="0"/>
                  </a:cubicBezTo>
                  <a:cubicBezTo>
                    <a:pt x="1656116" y="-18897"/>
                    <a:pt x="1815548" y="-6836"/>
                    <a:pt x="1953432" y="0"/>
                  </a:cubicBezTo>
                  <a:cubicBezTo>
                    <a:pt x="2091316" y="6836"/>
                    <a:pt x="2324856" y="-8040"/>
                    <a:pt x="2639773" y="0"/>
                  </a:cubicBezTo>
                  <a:cubicBezTo>
                    <a:pt x="2630242" y="93768"/>
                    <a:pt x="2639970" y="287101"/>
                    <a:pt x="2639773" y="361586"/>
                  </a:cubicBezTo>
                  <a:cubicBezTo>
                    <a:pt x="2639576" y="436071"/>
                    <a:pt x="2627524" y="586531"/>
                    <a:pt x="2639773" y="753304"/>
                  </a:cubicBezTo>
                  <a:cubicBezTo>
                    <a:pt x="2442285" y="771247"/>
                    <a:pt x="2285955" y="759615"/>
                    <a:pt x="2059023" y="753304"/>
                  </a:cubicBezTo>
                  <a:cubicBezTo>
                    <a:pt x="1832091" y="746994"/>
                    <a:pt x="1530433" y="767408"/>
                    <a:pt x="1346284" y="753304"/>
                  </a:cubicBezTo>
                  <a:cubicBezTo>
                    <a:pt x="1162135" y="739200"/>
                    <a:pt x="942903" y="756981"/>
                    <a:pt x="659943" y="753304"/>
                  </a:cubicBezTo>
                  <a:cubicBezTo>
                    <a:pt x="376983" y="749627"/>
                    <a:pt x="288748" y="761273"/>
                    <a:pt x="0" y="753304"/>
                  </a:cubicBezTo>
                  <a:cubicBezTo>
                    <a:pt x="11548" y="647861"/>
                    <a:pt x="-2623" y="504790"/>
                    <a:pt x="0" y="361586"/>
                  </a:cubicBezTo>
                  <a:cubicBezTo>
                    <a:pt x="2623" y="218382"/>
                    <a:pt x="-4899" y="174359"/>
                    <a:pt x="0" y="0"/>
                  </a:cubicBezTo>
                  <a:close/>
                </a:path>
              </a:pathLst>
            </a:custGeom>
            <a:grpFill/>
            <a:ln>
              <a:solidFill>
                <a:srgbClr val="00B0F0"/>
              </a:solidFill>
              <a:extLst>
                <a:ext uri="{C807C97D-BFC1-408E-A445-0C87EB9F89A2}">
                  <ask:lineSketchStyleProps xmlns:ask="http://schemas.microsoft.com/office/drawing/2018/sketchyshapes" xmlns="" sd="2074417019">
                    <a:prstGeom prst="rect">
                      <a:avLst/>
                    </a:prstGeom>
                    <ask:type>
                      <ask:lineSketchFreehand/>
                    </ask:type>
                  </ask:lineSketchStyleProps>
                </a:ext>
              </a:extLst>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20320" rIns="30480" bIns="20320" numCol="1" spcCol="1270" anchor="ctr" anchorCtr="0">
              <a:noAutofit/>
            </a:bodyPr>
            <a:lstStyle/>
            <a:p>
              <a:pPr marL="0" lvl="0" indent="0" algn="ctr" defTabSz="711200">
                <a:lnSpc>
                  <a:spcPct val="150000"/>
                </a:lnSpc>
                <a:spcBef>
                  <a:spcPct val="0"/>
                </a:spcBef>
                <a:spcAft>
                  <a:spcPct val="35000"/>
                </a:spcAft>
                <a:buNone/>
              </a:pPr>
              <a:r>
                <a:rPr lang="ar-JO" sz="1600" kern="1200" dirty="0">
                  <a:latin typeface="Alexandria" pitchFamily="2" charset="-78"/>
                  <a:cs typeface="Alexandria" pitchFamily="2" charset="-78"/>
                </a:rPr>
                <a:t>المصدر السياسي</a:t>
              </a:r>
              <a:endParaRPr lang="en-US" sz="1600" kern="1200" dirty="0">
                <a:latin typeface="Alexandria" pitchFamily="2" charset="-78"/>
                <a:cs typeface="Alexandria" pitchFamily="2" charset="-78"/>
              </a:endParaRPr>
            </a:p>
          </p:txBody>
        </p:sp>
      </p:grpSp>
      <p:sp>
        <p:nvSpPr>
          <p:cNvPr id="3" name="Rectangle 2">
            <a:extLst>
              <a:ext uri="{FF2B5EF4-FFF2-40B4-BE49-F238E27FC236}">
                <a16:creationId xmlns:a16="http://schemas.microsoft.com/office/drawing/2014/main" id="{BC4AD247-9AF2-9D29-D240-45C3E3D6E171}"/>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51439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CFF9FEE-E209-4CBB-8478-271FED1514B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109572" y="1085224"/>
            <a:ext cx="5972856" cy="4687551"/>
          </a:xfrm>
          <a:prstGeom prst="rect">
            <a:avLst/>
          </a:prstGeom>
        </p:spPr>
      </p:pic>
      <p:sp>
        <p:nvSpPr>
          <p:cNvPr id="7" name="TextBox 6">
            <a:extLst>
              <a:ext uri="{FF2B5EF4-FFF2-40B4-BE49-F238E27FC236}">
                <a16:creationId xmlns:a16="http://schemas.microsoft.com/office/drawing/2014/main" id="{679E02F6-E551-19A5-5BD5-DB19F686D5A6}"/>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مناهج تفسير السلوك الأخلاقي</a:t>
            </a:r>
          </a:p>
        </p:txBody>
      </p:sp>
      <p:sp>
        <p:nvSpPr>
          <p:cNvPr id="2" name="Rectangle 1">
            <a:extLst>
              <a:ext uri="{FF2B5EF4-FFF2-40B4-BE49-F238E27FC236}">
                <a16:creationId xmlns:a16="http://schemas.microsoft.com/office/drawing/2014/main" id="{DB367ACD-03AE-0EB7-C5D2-59330C34878C}"/>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452216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2278BDEB-16A5-F321-5EAC-A3A9B82AA3A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BA2B87A2-C279-595A-7CB3-E90B5E180C81}"/>
              </a:ext>
            </a:extLst>
          </p:cNvPr>
          <p:cNvSpPr/>
          <p:nvPr/>
        </p:nvSpPr>
        <p:spPr>
          <a:xfrm>
            <a:off x="901053" y="1771650"/>
            <a:ext cx="11155680" cy="4343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90600" y="1911405"/>
            <a:ext cx="10492814" cy="3744038"/>
          </a:xfrm>
          <a:prstGeom prst="rect">
            <a:avLst/>
          </a:prstGeom>
          <a:noFill/>
        </p:spPr>
        <p:txBody>
          <a:bodyPr wrap="square" rtlCol="0">
            <a:spAutoFit/>
          </a:bodyPr>
          <a:lstStyle/>
          <a:p>
            <a:pPr algn="just" rtl="1">
              <a:lnSpc>
                <a:spcPct val="150000"/>
              </a:lnSpc>
            </a:pPr>
            <a:r>
              <a:rPr lang="ar-SA" sz="1600" b="1" dirty="0">
                <a:solidFill>
                  <a:srgbClr val="00B0F0"/>
                </a:solidFill>
                <a:latin typeface="Alexandria" pitchFamily="2" charset="-78"/>
                <a:cs typeface="Alexandria" pitchFamily="2" charset="-78"/>
              </a:rPr>
              <a:t>منهج النفعية: </a:t>
            </a:r>
            <a:r>
              <a:rPr lang="ar-SA" sz="1600" dirty="0">
                <a:latin typeface="Alexandria" pitchFamily="2" charset="-78"/>
                <a:cs typeface="Alexandria" pitchFamily="2" charset="-78"/>
              </a:rPr>
              <a:t>ينظر المنهج النفعي إلى السلوك الإداري على انه أخلاقي إذا تمخضت عنه أكبر فائدة أو أكبر نفع لأكبر عدد من الناس. ومعلوم أن أي سياسة تربوية، أو قرار ما، سيتأثر به إيجابا مجموعة من الناس، كما سيتأثر به سلبا مجموعة أخرى. وتعد هذه السياسة التربوية سياسة أخلاقية إذا كان حجم المجموعة المتأثرة ايجابيا بتلك السياسة أكبر من حجم المجموعة المتأثرة بها سلبيا. أي أن ما يراعى هو العواقب الناجمة عن تلك السياسة أو القرار، والتي يجب أن تقدم أقصى منفعة ممكنة لأكبر عدد ممكن من العاملين. </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just" rtl="1">
              <a:lnSpc>
                <a:spcPct val="150000"/>
              </a:lnSpc>
            </a:pPr>
            <a:r>
              <a:rPr lang="ar-SA" sz="1600" b="1" dirty="0">
                <a:solidFill>
                  <a:srgbClr val="00B0F0"/>
                </a:solidFill>
                <a:latin typeface="Alexandria" pitchFamily="2" charset="-78"/>
                <a:cs typeface="Alexandria" pitchFamily="2" charset="-78"/>
              </a:rPr>
              <a:t>منهج الفردية: </a:t>
            </a:r>
            <a:r>
              <a:rPr lang="ar-SA" sz="1600" dirty="0">
                <a:latin typeface="Alexandria" pitchFamily="2" charset="-78"/>
                <a:cs typeface="Alexandria" pitchFamily="2" charset="-78"/>
              </a:rPr>
              <a:t>ربما كان المنهج الفردي نقيض المنهج النفعي. إذ إن المهم هنا ليس منفعة عدد أكبر من العاملين أو المتأثرين بالسلوك، وإنما منفعة فرد بذاته. وهكذا، فإن السلوك الأخلاقي، وفق منظور المنهج الفردي، يقوم على أساس أن السلوك الأخلاقي هو الذي يؤدي إلى تعظيم مصلحة الفرد بذاته على المدى البعيد. ومن هنا، نجد أن بعض المديرين يتخذ القرارات التي تحقق مصالحه الشخصية أولاً، ومن ثم ينظر إلى مصالح الأطراف الأخرى.</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CDFE9E1F-4B02-CFB6-6EAA-237F0298D7F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مناهج تفسير السلوك الأخلاقي</a:t>
            </a:r>
          </a:p>
        </p:txBody>
      </p:sp>
      <p:sp>
        <p:nvSpPr>
          <p:cNvPr id="3" name="Rectangle 2">
            <a:extLst>
              <a:ext uri="{FF2B5EF4-FFF2-40B4-BE49-F238E27FC236}">
                <a16:creationId xmlns:a16="http://schemas.microsoft.com/office/drawing/2014/main" id="{C6706C9A-F45A-D576-FD09-934E35C36453}"/>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6150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46C3B9C-CD6B-1256-5992-743887702AB4}"/>
              </a:ext>
            </a:extLst>
          </p:cNvPr>
          <p:cNvSpPr/>
          <p:nvPr/>
        </p:nvSpPr>
        <p:spPr>
          <a:xfrm>
            <a:off x="456892" y="1346803"/>
            <a:ext cx="4128422" cy="494678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D3F96235-538E-ED7E-6A5E-AA5F4E0A158B}"/>
              </a:ext>
            </a:extLst>
          </p:cNvPr>
          <p:cNvSpPr/>
          <p:nvPr/>
        </p:nvSpPr>
        <p:spPr>
          <a:xfrm>
            <a:off x="901053" y="1495425"/>
            <a:ext cx="11155680" cy="46196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4249E292-B592-859C-E7E9-097E38C5BB43}"/>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مناهج تفسير السلوك الأخلاقي</a:t>
            </a:r>
          </a:p>
        </p:txBody>
      </p:sp>
      <p:sp>
        <p:nvSpPr>
          <p:cNvPr id="6" name="Rectangle 5">
            <a:extLst>
              <a:ext uri="{FF2B5EF4-FFF2-40B4-BE49-F238E27FC236}">
                <a16:creationId xmlns:a16="http://schemas.microsoft.com/office/drawing/2014/main" id="{67A77196-C44F-4653-B572-86B2B503FF61}"/>
              </a:ext>
            </a:extLst>
          </p:cNvPr>
          <p:cNvSpPr/>
          <p:nvPr/>
        </p:nvSpPr>
        <p:spPr>
          <a:xfrm>
            <a:off x="862953" y="1563886"/>
            <a:ext cx="11041380" cy="4482702"/>
          </a:xfrm>
          <a:prstGeom prst="rect">
            <a:avLst/>
          </a:prstGeom>
          <a:noFill/>
        </p:spPr>
        <p:txBody>
          <a:bodyPr wrap="square">
            <a:spAutoFit/>
          </a:bodyPr>
          <a:lstStyle/>
          <a:p>
            <a:pPr algn="r" rtl="1">
              <a:lnSpc>
                <a:spcPct val="150000"/>
              </a:lnSpc>
              <a:spcAft>
                <a:spcPts val="0"/>
              </a:spcAft>
            </a:pPr>
            <a:r>
              <a:rPr lang="ar-SA" sz="1600" b="1" dirty="0">
                <a:solidFill>
                  <a:srgbClr val="00B0F0"/>
                </a:solidFill>
                <a:latin typeface="Alexandria" pitchFamily="2" charset="-78"/>
                <a:ea typeface="Times New Roman" panose="02020603050405020304" pitchFamily="18" charset="0"/>
                <a:cs typeface="Alexandria" pitchFamily="2" charset="-78"/>
              </a:rPr>
              <a:t>منهج الحقوق:</a:t>
            </a:r>
            <a:r>
              <a:rPr lang="ar-SA" sz="1600" dirty="0">
                <a:solidFill>
                  <a:srgbClr val="00B0F0"/>
                </a:solidFill>
                <a:latin typeface="Alexandria" pitchFamily="2" charset="-78"/>
                <a:ea typeface="Times New Roman" panose="02020603050405020304" pitchFamily="18" charset="0"/>
                <a:cs typeface="Alexandria" pitchFamily="2" charset="-78"/>
              </a:rPr>
              <a:t> </a:t>
            </a:r>
            <a:r>
              <a:rPr lang="ar-SA" sz="1600" dirty="0">
                <a:latin typeface="Alexandria" pitchFamily="2" charset="-78"/>
                <a:ea typeface="Times New Roman" panose="02020603050405020304" pitchFamily="18" charset="0"/>
                <a:cs typeface="Alexandria" pitchFamily="2" charset="-78"/>
              </a:rPr>
              <a:t>وفقا لمنهج الحقوق، فإن السلوك الأخلاقي هو السلوك الذي يحترم الحقوق الأساسية للأفراد، ويحافظ عليها. وعليه، فإن القرار الإداري الأخلاقي هو القرار الذي يحترم هذه الحقوق لكل من يتأثر به. ويقصد بالحقوق الأساسية حق الإنسان في الحرية والأمن والخدمات الصحية، وحرية الرأي والتعبير والخصوصية، والحياة الكريمة والمعاملة الإنسانية اللائقة، وفقا للقوانين والأعراف المجتمعية. </a:t>
            </a:r>
            <a:endParaRPr lang="ar-EG" sz="1600" dirty="0">
              <a:latin typeface="Alexandria" pitchFamily="2" charset="-78"/>
              <a:ea typeface="Times New Roman" panose="02020603050405020304" pitchFamily="18" charset="0"/>
              <a:cs typeface="Alexandria" pitchFamily="2" charset="-78"/>
            </a:endParaRPr>
          </a:p>
          <a:p>
            <a:pPr algn="r" rtl="1">
              <a:lnSpc>
                <a:spcPct val="150000"/>
              </a:lnSpc>
              <a:spcAft>
                <a:spcPts val="0"/>
              </a:spcAft>
            </a:pPr>
            <a:endParaRPr lang="en-US" sz="1600" dirty="0">
              <a:latin typeface="Alexandria" pitchFamily="2" charset="-78"/>
              <a:ea typeface="Calibri" panose="020F0502020204030204" pitchFamily="34" charset="0"/>
              <a:cs typeface="Alexandria" pitchFamily="2" charset="-78"/>
            </a:endParaRPr>
          </a:p>
          <a:p>
            <a:pPr algn="r" rtl="1">
              <a:lnSpc>
                <a:spcPct val="150000"/>
              </a:lnSpc>
              <a:spcAft>
                <a:spcPts val="0"/>
              </a:spcAft>
            </a:pPr>
            <a:r>
              <a:rPr lang="ar-SA" sz="1600" b="1" dirty="0">
                <a:latin typeface="Alexandria" pitchFamily="2" charset="-78"/>
                <a:ea typeface="Times New Roman" panose="02020603050405020304" pitchFamily="18" charset="0"/>
                <a:cs typeface="Alexandria" pitchFamily="2" charset="-78"/>
              </a:rPr>
              <a:t> </a:t>
            </a:r>
            <a:r>
              <a:rPr lang="ar-SA" sz="1600" b="1" dirty="0">
                <a:solidFill>
                  <a:srgbClr val="00B0F0"/>
                </a:solidFill>
                <a:latin typeface="Alexandria" pitchFamily="2" charset="-78"/>
                <a:ea typeface="Times New Roman" panose="02020603050405020304" pitchFamily="18" charset="0"/>
                <a:cs typeface="Alexandria" pitchFamily="2" charset="-78"/>
              </a:rPr>
              <a:t>منهج العدالة</a:t>
            </a:r>
            <a:r>
              <a:rPr lang="ar-SA" sz="1600" dirty="0">
                <a:solidFill>
                  <a:srgbClr val="00B0F0"/>
                </a:solidFill>
                <a:latin typeface="Alexandria" pitchFamily="2" charset="-78"/>
                <a:ea typeface="Times New Roman" panose="02020603050405020304" pitchFamily="18" charset="0"/>
                <a:cs typeface="Alexandria" pitchFamily="2" charset="-78"/>
              </a:rPr>
              <a:t>: </a:t>
            </a:r>
            <a:r>
              <a:rPr lang="ar-SA" sz="1600" dirty="0">
                <a:latin typeface="Alexandria" pitchFamily="2" charset="-78"/>
                <a:ea typeface="Times New Roman" panose="02020603050405020304" pitchFamily="18" charset="0"/>
                <a:cs typeface="Alexandria" pitchFamily="2" charset="-78"/>
              </a:rPr>
              <a:t>ينظر منهج العدالة إلى أن السلوك الأخلاقي على انه السلوك الذي يستند إلى معاملة الآخرين بعدالة وحيادية ومساواة اعتماداً على قواعد قانونية. لذا فإن معيار الحكم على القرار الإداري هنا هو مقدار عدالته ومساواته بين الجميع. وفي مجال الادارة فقد نظر الباحثون الى العدالة من حيث هي متغير سلوكي أسموه العدالة التنظيمية </a:t>
            </a:r>
            <a:r>
              <a:rPr lang="en-US" sz="1600" dirty="0">
                <a:latin typeface="Alexandria" pitchFamily="2" charset="-78"/>
                <a:ea typeface="Times New Roman" panose="02020603050405020304" pitchFamily="18" charset="0"/>
                <a:cs typeface="Alexandria" pitchFamily="2" charset="-78"/>
              </a:rPr>
              <a:t>Organizational Justice</a:t>
            </a:r>
            <a:r>
              <a:rPr lang="ar-SA" sz="1600" dirty="0">
                <a:latin typeface="Alexandria" pitchFamily="2" charset="-78"/>
                <a:ea typeface="Times New Roman" panose="02020603050405020304" pitchFamily="18" charset="0"/>
                <a:cs typeface="Alexandria" pitchFamily="2" charset="-78"/>
              </a:rPr>
              <a:t>.</a:t>
            </a:r>
            <a:endParaRPr lang="ar-EG" sz="1600" dirty="0">
              <a:latin typeface="Alexandria" pitchFamily="2" charset="-78"/>
              <a:ea typeface="Times New Roman" panose="02020603050405020304" pitchFamily="18" charset="0"/>
              <a:cs typeface="Alexandria" pitchFamily="2" charset="-78"/>
            </a:endParaRPr>
          </a:p>
          <a:p>
            <a:pPr algn="r" rtl="1">
              <a:lnSpc>
                <a:spcPct val="150000"/>
              </a:lnSpc>
              <a:spcAft>
                <a:spcPts val="0"/>
              </a:spcAft>
            </a:pPr>
            <a:endParaRPr lang="ar-SA" sz="1600" dirty="0">
              <a:latin typeface="Alexandria" pitchFamily="2" charset="-78"/>
              <a:ea typeface="Times New Roman" panose="02020603050405020304" pitchFamily="18" charset="0"/>
              <a:cs typeface="Alexandria" pitchFamily="2" charset="-78"/>
            </a:endParaRPr>
          </a:p>
          <a:p>
            <a:pPr algn="r" rtl="1">
              <a:lnSpc>
                <a:spcPct val="150000"/>
              </a:lnSpc>
              <a:spcAft>
                <a:spcPts val="0"/>
              </a:spcAft>
            </a:pPr>
            <a:r>
              <a:rPr lang="ar-SA" sz="1600" b="1" dirty="0">
                <a:solidFill>
                  <a:srgbClr val="00B0F0"/>
                </a:solidFill>
                <a:latin typeface="Alexandria" pitchFamily="2" charset="-78"/>
                <a:ea typeface="Times New Roman" panose="02020603050405020304" pitchFamily="18" charset="0"/>
                <a:cs typeface="Alexandria" pitchFamily="2" charset="-78"/>
              </a:rPr>
              <a:t>وتعرف العدالة التنظيمية</a:t>
            </a:r>
            <a:r>
              <a:rPr lang="ar-SA" sz="1600" dirty="0">
                <a:solidFill>
                  <a:srgbClr val="00B0F0"/>
                </a:solidFill>
                <a:latin typeface="Alexandria" pitchFamily="2" charset="-78"/>
                <a:ea typeface="Times New Roman" panose="02020603050405020304" pitchFamily="18" charset="0"/>
                <a:cs typeface="Alexandria" pitchFamily="2" charset="-78"/>
              </a:rPr>
              <a:t> </a:t>
            </a:r>
            <a:r>
              <a:rPr lang="ar-SA" sz="1600" dirty="0">
                <a:latin typeface="Alexandria" pitchFamily="2" charset="-78"/>
                <a:ea typeface="Times New Roman" panose="02020603050405020304" pitchFamily="18" charset="0"/>
                <a:cs typeface="Alexandria" pitchFamily="2" charset="-78"/>
              </a:rPr>
              <a:t>بأنها اعتقاد أو إدراك الموظف بأنه يعامل معاملة عادلة مقارنة بالآخرين، أما عدم العدالة فتعرف على أنها إدراك الموظف بأنه لا يعامل معاملة عادلة مقارنة بالآخرين.</a:t>
            </a:r>
            <a:endParaRPr lang="ar-JO" sz="1600" dirty="0">
              <a:latin typeface="Alexandria" pitchFamily="2" charset="-78"/>
              <a:ea typeface="Times New Roman" panose="02020603050405020304" pitchFamily="18" charset="0"/>
              <a:cs typeface="Alexandria" pitchFamily="2" charset="-78"/>
            </a:endParaRPr>
          </a:p>
        </p:txBody>
      </p:sp>
      <p:sp>
        <p:nvSpPr>
          <p:cNvPr id="3" name="Rectangle 2">
            <a:extLst>
              <a:ext uri="{FF2B5EF4-FFF2-40B4-BE49-F238E27FC236}">
                <a16:creationId xmlns:a16="http://schemas.microsoft.com/office/drawing/2014/main" id="{AB77F732-8B8A-611E-17C1-34568808006F}"/>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373334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881AC636-A487-67D0-54BA-767FBAA358B2}"/>
              </a:ext>
            </a:extLst>
          </p:cNvPr>
          <p:cNvSpPr/>
          <p:nvPr/>
        </p:nvSpPr>
        <p:spPr>
          <a:xfrm>
            <a:off x="456892" y="1346803"/>
            <a:ext cx="4128422" cy="494678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6FA84862-53C4-8B2E-CADF-8EB03FDE579F}"/>
              </a:ext>
            </a:extLst>
          </p:cNvPr>
          <p:cNvSpPr/>
          <p:nvPr/>
        </p:nvSpPr>
        <p:spPr>
          <a:xfrm>
            <a:off x="901053" y="1495425"/>
            <a:ext cx="11155680" cy="46196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TextBox 1">
            <a:extLst>
              <a:ext uri="{FF2B5EF4-FFF2-40B4-BE49-F238E27FC236}">
                <a16:creationId xmlns:a16="http://schemas.microsoft.com/office/drawing/2014/main" id="{4CD611DE-1E3C-45CD-8475-B25E1B361E64}"/>
              </a:ext>
            </a:extLst>
          </p:cNvPr>
          <p:cNvSpPr txBox="1"/>
          <p:nvPr/>
        </p:nvSpPr>
        <p:spPr>
          <a:xfrm>
            <a:off x="4842520" y="1748552"/>
            <a:ext cx="6968479" cy="4256999"/>
          </a:xfrm>
          <a:prstGeom prst="rect">
            <a:avLst/>
          </a:prstGeom>
          <a:noFill/>
        </p:spPr>
        <p:txBody>
          <a:bodyPr wrap="square" rtlCol="0">
            <a:spAutoFit/>
          </a:bodyPr>
          <a:lstStyle/>
          <a:p>
            <a:pPr algn="just" rtl="1">
              <a:lnSpc>
                <a:spcPct val="150000"/>
              </a:lnSpc>
            </a:pPr>
            <a:r>
              <a:rPr lang="ar-SA" sz="1400" dirty="0">
                <a:latin typeface="Alexandria" pitchFamily="2" charset="-78"/>
                <a:cs typeface="Alexandria" pitchFamily="2" charset="-78"/>
              </a:rPr>
              <a:t> وتسلط العدالة التنظيمية الضوء على الاجواء التنظيمية والمناخ التنظيمي السائد في المنظمة، كما يشعر به ويتحسسه أعضاء المنظمة، وبالتالي بناء تصورات خاصة ضمن بعد العدالة في التعاملات، حول السياقات والمعاملات والعلاقات التنظيمية والإنسانية والاجتماعية، والتعامل معها من خلال ما تعكسه من حالات التجاوب ودرجات التفاعل.</a:t>
            </a:r>
            <a:endParaRPr lang="ar-EG"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وضمن حقل الإدارة</a:t>
            </a:r>
            <a:r>
              <a:rPr lang="ar-JO" sz="1400" dirty="0">
                <a:latin typeface="Alexandria" pitchFamily="2" charset="-78"/>
                <a:cs typeface="Alexandria" pitchFamily="2" charset="-78"/>
              </a:rPr>
              <a:t> والقيادة</a:t>
            </a:r>
            <a:r>
              <a:rPr lang="ar-SA" sz="1400" dirty="0">
                <a:latin typeface="Alexandria" pitchFamily="2" charset="-78"/>
                <a:cs typeface="Alexandria" pitchFamily="2" charset="-78"/>
              </a:rPr>
              <a:t>، فإن إدارة شؤون العاملين، تقر دائماً بأنه قد يكون هناك فروق أو فجوات بين إدراك العاملين والإدارة في ما يتعلق بقيام ووجود العدالة التنظيمية بمختلف صورها ووجودها، لذلك فإنها تفترض بالنتيجة وجود صراع في توقعات العاملين وأهدافهم، وما تتوقعه منهم الإدارة. </a:t>
            </a:r>
            <a:endParaRPr lang="ar-EG" sz="1400" dirty="0">
              <a:latin typeface="Alexandria" pitchFamily="2" charset="-78"/>
              <a:cs typeface="Alexandria" pitchFamily="2" charset="-78"/>
            </a:endParaRP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وفي ضوء هذا الطرح تصبح </a:t>
            </a:r>
            <a:r>
              <a:rPr lang="ar-SA" sz="1400" b="1" dirty="0">
                <a:latin typeface="Alexandria" pitchFamily="2" charset="-78"/>
                <a:cs typeface="Alexandria" pitchFamily="2" charset="-78"/>
              </a:rPr>
              <a:t>العدالة التنظيمية</a:t>
            </a:r>
            <a:r>
              <a:rPr lang="ar-SA" sz="1400" dirty="0">
                <a:latin typeface="Alexandria" pitchFamily="2" charset="-78"/>
                <a:cs typeface="Alexandria" pitchFamily="2" charset="-78"/>
              </a:rPr>
              <a:t> آلية مقبولة للتخلص من الصراع التنظيمي السلبي، و</a:t>
            </a:r>
            <a:r>
              <a:rPr lang="ar-JO" sz="1400" dirty="0">
                <a:latin typeface="Alexandria" pitchFamily="2" charset="-78"/>
                <a:cs typeface="Alexandria" pitchFamily="2" charset="-78"/>
              </a:rPr>
              <a:t>إ</a:t>
            </a:r>
            <a:r>
              <a:rPr lang="ar-SA" sz="1400" dirty="0">
                <a:latin typeface="Alexandria" pitchFamily="2" charset="-78"/>
                <a:cs typeface="Alexandria" pitchFamily="2" charset="-78"/>
              </a:rPr>
              <a:t>حلال التجانس بين الأهداف المشتركة لكل من العاملين والإدارة في المنظمة.</a:t>
            </a:r>
            <a:endParaRPr lang="en-US" sz="1400"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583FDC7A-A415-918B-F8F5-CC09F97B991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343024" y="2348288"/>
            <a:ext cx="3057525" cy="3057525"/>
          </a:xfrm>
          <a:prstGeom prst="rect">
            <a:avLst/>
          </a:prstGeom>
        </p:spPr>
      </p:pic>
      <p:sp>
        <p:nvSpPr>
          <p:cNvPr id="3" name="Rectangle 2">
            <a:extLst>
              <a:ext uri="{FF2B5EF4-FFF2-40B4-BE49-F238E27FC236}">
                <a16:creationId xmlns:a16="http://schemas.microsoft.com/office/drawing/2014/main" id="{D588E16B-59D5-C43E-976A-DD2D06D78A99}"/>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288181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23C61C63-E8A3-48C6-BEBD-5D00C92D3942}"/>
              </a:ext>
            </a:extLst>
          </p:cNvPr>
          <p:cNvGraphicFramePr/>
          <p:nvPr>
            <p:extLst>
              <p:ext uri="{D42A27DB-BD31-4B8C-83A1-F6EECF244321}">
                <p14:modId xmlns:p14="http://schemas.microsoft.com/office/powerpoint/2010/main" val="3884253160"/>
              </p:ext>
            </p:extLst>
          </p:nvPr>
        </p:nvGraphicFramePr>
        <p:xfrm>
          <a:off x="-787401" y="1057275"/>
          <a:ext cx="10902951" cy="5800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a:extLst>
              <a:ext uri="{FF2B5EF4-FFF2-40B4-BE49-F238E27FC236}">
                <a16:creationId xmlns:a16="http://schemas.microsoft.com/office/drawing/2014/main" id="{3B717BD4-64A0-C9A4-4745-9E6F54360779}"/>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أنواع العدالة التنظيمية</a:t>
            </a:r>
          </a:p>
        </p:txBody>
      </p:sp>
      <p:sp>
        <p:nvSpPr>
          <p:cNvPr id="3" name="Rectangle 2">
            <a:extLst>
              <a:ext uri="{FF2B5EF4-FFF2-40B4-BE49-F238E27FC236}">
                <a16:creationId xmlns:a16="http://schemas.microsoft.com/office/drawing/2014/main" id="{7FEB728C-4DE8-E929-7BC4-5680B957F90A}"/>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09110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760CBBB0-A9E1-69FB-3041-6E9F575320BC}"/>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F9F8CD2-8716-ACCE-4EAB-1AD0B15B365B}"/>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84B784BF-680D-73EC-9074-1417309EA8B6}"/>
              </a:ext>
            </a:extLst>
          </p:cNvPr>
          <p:cNvSpPr txBox="1"/>
          <p:nvPr/>
        </p:nvSpPr>
        <p:spPr>
          <a:xfrm>
            <a:off x="3362325" y="295202"/>
            <a:ext cx="4703833"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العوامل المؤثرة على السلوك الأخلاقي </a:t>
            </a:r>
          </a:p>
        </p:txBody>
      </p:sp>
      <p:sp>
        <p:nvSpPr>
          <p:cNvPr id="9" name="Rectangle 8">
            <a:extLst>
              <a:ext uri="{FF2B5EF4-FFF2-40B4-BE49-F238E27FC236}">
                <a16:creationId xmlns:a16="http://schemas.microsoft.com/office/drawing/2014/main" id="{A8055C92-4E9A-469D-8354-325013FA6BE8}"/>
              </a:ext>
            </a:extLst>
          </p:cNvPr>
          <p:cNvSpPr/>
          <p:nvPr/>
        </p:nvSpPr>
        <p:spPr>
          <a:xfrm>
            <a:off x="1597330" y="1621259"/>
            <a:ext cx="9991725" cy="4431406"/>
          </a:xfrm>
          <a:prstGeom prst="rect">
            <a:avLst/>
          </a:prstGeom>
          <a:noFill/>
        </p:spPr>
        <p:txBody>
          <a:bodyPr wrap="square">
            <a:spAutoFit/>
          </a:bodyPr>
          <a:lstStyle/>
          <a:p>
            <a:pPr algn="ctr">
              <a:lnSpc>
                <a:spcPct val="150000"/>
              </a:lnSpc>
              <a:spcAft>
                <a:spcPts val="800"/>
              </a:spcAft>
            </a:pPr>
            <a:r>
              <a:rPr lang="ar-SA" sz="1600" b="1" dirty="0">
                <a:solidFill>
                  <a:srgbClr val="00B0F0"/>
                </a:solidFill>
                <a:latin typeface="Alexandria" pitchFamily="2" charset="-78"/>
                <a:ea typeface="Calibri" panose="020F0502020204030204" pitchFamily="34" charset="0"/>
                <a:cs typeface="Alexandria" pitchFamily="2" charset="-78"/>
              </a:rPr>
              <a:t>الفرد ذاته</a:t>
            </a:r>
            <a:r>
              <a:rPr lang="ar-EG" sz="1600" b="1" dirty="0">
                <a:solidFill>
                  <a:srgbClr val="00B0F0"/>
                </a:solidFill>
                <a:latin typeface="Alexandria" pitchFamily="2" charset="-78"/>
                <a:ea typeface="Calibri" panose="020F0502020204030204" pitchFamily="34" charset="0"/>
                <a:cs typeface="Alexandria" pitchFamily="2" charset="-78"/>
              </a:rPr>
              <a:t> </a:t>
            </a:r>
            <a:r>
              <a:rPr lang="ar-SA" sz="1600" b="1" dirty="0">
                <a:solidFill>
                  <a:srgbClr val="00B0F0"/>
                </a:solidFill>
                <a:latin typeface="Alexandria" pitchFamily="2" charset="-78"/>
                <a:ea typeface="Calibri" panose="020F0502020204030204" pitchFamily="34" charset="0"/>
                <a:cs typeface="Alexandria" pitchFamily="2" charset="-78"/>
              </a:rPr>
              <a:t>(قائد أم تابع)</a:t>
            </a:r>
            <a:endParaRPr lang="en-US" sz="1600" b="1" dirty="0">
              <a:solidFill>
                <a:srgbClr val="00B0F0"/>
              </a:solidFill>
              <a:latin typeface="Alexandria" pitchFamily="2" charset="-78"/>
              <a:ea typeface="Calibri" panose="020F0502020204030204" pitchFamily="34" charset="0"/>
              <a:cs typeface="Alexandria" pitchFamily="2" charset="-78"/>
            </a:endParaRPr>
          </a:p>
          <a:p>
            <a:pPr algn="just" rtl="1">
              <a:lnSpc>
                <a:spcPct val="200000"/>
              </a:lnSpc>
              <a:spcAft>
                <a:spcPts val="0"/>
              </a:spcAft>
            </a:pPr>
            <a:r>
              <a:rPr lang="ar-SA" sz="1600" dirty="0">
                <a:solidFill>
                  <a:srgbClr val="222222"/>
                </a:solidFill>
                <a:latin typeface="Alexandria" pitchFamily="2" charset="-78"/>
                <a:ea typeface="Times New Roman" panose="02020603050405020304" pitchFamily="18" charset="0"/>
                <a:cs typeface="Alexandria" pitchFamily="2" charset="-78"/>
              </a:rPr>
              <a:t>يتأثر السلوك الأخلاقي للفرد (قائدا ام تابعا بمجموعة من العوامل ترتبط بتكوينه العائلي والشخصي. فالقيم الدينية والمعايير الشخصية والحاجات الفردية وتأثير العائلة والمتطلبات المالية وغيرها تدفع الأفراد إلى نوع أو آخر من السلوك. فالمدير الذي ليس لديه قاعدة قوية من الأخلاق المكتسبة من العائلة والدين وغيرها، تجد أن قراراته قد تتأرجح في المواقف المختلفة، في ضوء تعظيم مصلحته الشخصية فقط. أما المدير الذي يستند إلى قاعدة أخلاقية قوية، فإن ثقته بنفسه تكون أكبر، وهناك تجانس سلوكي في قراراته. وغني عن القول ان القيم الأخلاقية التي تعطي الأولوية للنزاهة والعدالة والكرامة والاستقامة واحترام النفس، توفر دعائم للمديرين تسندهم في عملية اتخاذ القرار، وتحميهم من غوى النفس، وتحصنهم ضد الضغوط الاجتماعية، وتجعلهم أكثر صواباً، حتى لو كانت الظروف المحيطة غير واضحة، أو غامضة، والضغوط كبيرة. </a:t>
            </a:r>
            <a:endParaRPr lang="en-US" sz="1600" dirty="0">
              <a:latin typeface="Alexandria" pitchFamily="2" charset="-78"/>
              <a:ea typeface="Calibri" panose="020F0502020204030204" pitchFamily="34" charset="0"/>
              <a:cs typeface="Alexandria" pitchFamily="2" charset="-78"/>
            </a:endParaRPr>
          </a:p>
        </p:txBody>
      </p:sp>
      <p:sp>
        <p:nvSpPr>
          <p:cNvPr id="3" name="Rectangle 2">
            <a:extLst>
              <a:ext uri="{FF2B5EF4-FFF2-40B4-BE49-F238E27FC236}">
                <a16:creationId xmlns:a16="http://schemas.microsoft.com/office/drawing/2014/main" id="{27C9306D-97D3-0D1F-4B29-CD0452DA3B5F}"/>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840268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F8BED308-47B9-8A5C-D89A-484415EFF605}"/>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C65C37A8-466D-EAAD-CF04-11622CFB7BF2}"/>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Rectangle 8">
            <a:extLst>
              <a:ext uri="{FF2B5EF4-FFF2-40B4-BE49-F238E27FC236}">
                <a16:creationId xmlns:a16="http://schemas.microsoft.com/office/drawing/2014/main" id="{A8055C92-4E9A-469D-8354-325013FA6BE8}"/>
              </a:ext>
            </a:extLst>
          </p:cNvPr>
          <p:cNvSpPr/>
          <p:nvPr/>
        </p:nvSpPr>
        <p:spPr>
          <a:xfrm>
            <a:off x="1021068" y="1642590"/>
            <a:ext cx="10915649" cy="4064767"/>
          </a:xfrm>
          <a:prstGeom prst="rect">
            <a:avLst/>
          </a:prstGeom>
          <a:noFill/>
        </p:spPr>
        <p:txBody>
          <a:bodyPr wrap="square">
            <a:spAutoFit/>
          </a:bodyPr>
          <a:lstStyle/>
          <a:p>
            <a:pPr algn="ctr">
              <a:lnSpc>
                <a:spcPct val="200000"/>
              </a:lnSpc>
              <a:spcAft>
                <a:spcPts val="800"/>
              </a:spcAft>
            </a:pPr>
            <a:r>
              <a:rPr lang="ar-SA" sz="1600" b="1" dirty="0">
                <a:solidFill>
                  <a:srgbClr val="00B0F0"/>
                </a:solidFill>
                <a:latin typeface="Calibri" panose="020F0502020204030204" pitchFamily="34" charset="0"/>
                <a:ea typeface="Calibri" panose="020F0502020204030204" pitchFamily="34" charset="0"/>
                <a:cs typeface="Alexandria" pitchFamily="2" charset="-78"/>
              </a:rPr>
              <a:t>الفرد ذاته</a:t>
            </a:r>
            <a:r>
              <a:rPr lang="ar-EG" sz="1600" b="1" dirty="0">
                <a:solidFill>
                  <a:srgbClr val="00B0F0"/>
                </a:solidFill>
                <a:latin typeface="Calibri" panose="020F0502020204030204" pitchFamily="34" charset="0"/>
                <a:ea typeface="Calibri" panose="020F0502020204030204" pitchFamily="34" charset="0"/>
                <a:cs typeface="Alexandria" pitchFamily="2" charset="-78"/>
              </a:rPr>
              <a:t> </a:t>
            </a:r>
            <a:r>
              <a:rPr lang="ar-SA" sz="1600" b="1" dirty="0">
                <a:solidFill>
                  <a:srgbClr val="00B0F0"/>
                </a:solidFill>
                <a:latin typeface="Calibri" panose="020F0502020204030204" pitchFamily="34" charset="0"/>
                <a:ea typeface="Calibri" panose="020F0502020204030204" pitchFamily="34" charset="0"/>
                <a:cs typeface="Alexandria" pitchFamily="2" charset="-78"/>
              </a:rPr>
              <a:t>(قائد أم تابع)</a:t>
            </a:r>
            <a:endParaRPr lang="en-US" sz="1600" b="1" dirty="0">
              <a:solidFill>
                <a:srgbClr val="00B0F0"/>
              </a:solidFill>
              <a:latin typeface="Calibri" panose="020F0502020204030204" pitchFamily="34" charset="0"/>
              <a:ea typeface="Calibri" panose="020F0502020204030204" pitchFamily="34" charset="0"/>
              <a:cs typeface="Alexandria" pitchFamily="2" charset="-78"/>
            </a:endParaRPr>
          </a:p>
          <a:p>
            <a:pPr algn="just" rtl="1">
              <a:lnSpc>
                <a:spcPct val="200000"/>
              </a:lnSpc>
            </a:pPr>
            <a:r>
              <a:rPr lang="ar-SA" sz="1600" dirty="0">
                <a:cs typeface="Alexandria" pitchFamily="2" charset="-78"/>
              </a:rPr>
              <a:t>وكذ</a:t>
            </a:r>
            <a:r>
              <a:rPr lang="ar-JO" sz="1600" dirty="0">
                <a:cs typeface="Alexandria" pitchFamily="2" charset="-78"/>
              </a:rPr>
              <a:t>لك</a:t>
            </a:r>
            <a:r>
              <a:rPr lang="ar-SA" sz="1600" dirty="0">
                <a:cs typeface="Alexandria" pitchFamily="2" charset="-78"/>
              </a:rPr>
              <a:t> الحال مع التابعين (المرؤوسين). ذلك أن السلوك الاخلاقي للتابعين يتأثر بأساليب التنشئة الاجتماعية، والمنظومة القيمية التي نشأ في ظلها، وترعرع في أجوائها. ومن الطبيعي ان نجد فردا نشأ في ظل منظومة سلوكية راشدة وصارمة، ان يتماشى سلوكه المنظمي مع القواعد الاخلاقية المعمول بها، والمتعارف علها. وفي المقابل، فلا غرابة إن وجدنا شخصا لم ينشأ في ظل هذه المعايير القيمية الخيرة، ولم تتم تربيته على هذه المنظومة السلوكية الايجابية، ان يمارس السلوك اللااخلاقي في عمله، لا بل ويسهل عليه قبول هذا النوع من السلوك. </a:t>
            </a:r>
            <a:endParaRPr lang="ar-EG" sz="1600" dirty="0">
              <a:cs typeface="Alexandria" pitchFamily="2" charset="-78"/>
            </a:endParaRPr>
          </a:p>
          <a:p>
            <a:pPr algn="just" rtl="1">
              <a:lnSpc>
                <a:spcPct val="200000"/>
              </a:lnSpc>
            </a:pPr>
            <a:endParaRPr lang="ar-SA" sz="1600" dirty="0">
              <a:cs typeface="Alexandria" pitchFamily="2" charset="-78"/>
            </a:endParaRPr>
          </a:p>
          <a:p>
            <a:pPr algn="just" rtl="1">
              <a:lnSpc>
                <a:spcPct val="200000"/>
              </a:lnSpc>
            </a:pPr>
            <a:r>
              <a:rPr lang="ar-SA" sz="1600" dirty="0">
                <a:cs typeface="Alexandria" pitchFamily="2" charset="-78"/>
              </a:rPr>
              <a:t>وقد يتجاوز هذه المرحلة الى مرحلة تبرير هذا السلوك اللااخلاقي، وقد يصفه بـ الشطارة، أو الفهلوة، او بركة اليد، وغير ذلك. </a:t>
            </a:r>
            <a:endParaRPr lang="en-US" sz="1600" dirty="0"/>
          </a:p>
        </p:txBody>
      </p:sp>
      <p:sp>
        <p:nvSpPr>
          <p:cNvPr id="2" name="TextBox 1">
            <a:extLst>
              <a:ext uri="{FF2B5EF4-FFF2-40B4-BE49-F238E27FC236}">
                <a16:creationId xmlns:a16="http://schemas.microsoft.com/office/drawing/2014/main" id="{EEFA4662-A30C-8C51-F6F5-DE11BA1561AC}"/>
              </a:ext>
            </a:extLst>
          </p:cNvPr>
          <p:cNvSpPr txBox="1"/>
          <p:nvPr/>
        </p:nvSpPr>
        <p:spPr>
          <a:xfrm>
            <a:off x="3362325" y="295202"/>
            <a:ext cx="4703833"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العوامل المؤثرة على السلوك الأخلاقي </a:t>
            </a:r>
          </a:p>
        </p:txBody>
      </p:sp>
      <p:sp>
        <p:nvSpPr>
          <p:cNvPr id="3" name="Rectangle 2">
            <a:extLst>
              <a:ext uri="{FF2B5EF4-FFF2-40B4-BE49-F238E27FC236}">
                <a16:creationId xmlns:a16="http://schemas.microsoft.com/office/drawing/2014/main" id="{18646B7A-4803-8164-1868-E775F2B1F8AC}"/>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965226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DBE2A52D-826E-E7D2-3920-A1252EAC00DB}"/>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723F1913-0ED9-7C84-F169-269740E6FE41}"/>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Rectangle 8">
            <a:extLst>
              <a:ext uri="{FF2B5EF4-FFF2-40B4-BE49-F238E27FC236}">
                <a16:creationId xmlns:a16="http://schemas.microsoft.com/office/drawing/2014/main" id="{A8055C92-4E9A-469D-8354-325013FA6BE8}"/>
              </a:ext>
            </a:extLst>
          </p:cNvPr>
          <p:cNvSpPr/>
          <p:nvPr/>
        </p:nvSpPr>
        <p:spPr>
          <a:xfrm>
            <a:off x="1609725" y="1580066"/>
            <a:ext cx="9991725" cy="4557210"/>
          </a:xfrm>
          <a:prstGeom prst="rect">
            <a:avLst/>
          </a:prstGeom>
          <a:noFill/>
        </p:spPr>
        <p:txBody>
          <a:bodyPr wrap="square">
            <a:spAutoFit/>
          </a:bodyPr>
          <a:lstStyle/>
          <a:p>
            <a:pPr algn="ctr">
              <a:lnSpc>
                <a:spcPct val="200000"/>
              </a:lnSpc>
              <a:spcAft>
                <a:spcPts val="800"/>
              </a:spcAft>
            </a:pPr>
            <a:r>
              <a:rPr lang="ar-SA" sz="1600" b="1" dirty="0">
                <a:solidFill>
                  <a:srgbClr val="00B0F0"/>
                </a:solidFill>
                <a:cs typeface="Alexandria" pitchFamily="2" charset="-78"/>
              </a:rPr>
              <a:t>المنظمة</a:t>
            </a:r>
            <a:endParaRPr lang="en-US" sz="1600" b="1" dirty="0">
              <a:solidFill>
                <a:srgbClr val="00B0F0"/>
              </a:solidFill>
              <a:latin typeface="Calibri" panose="020F0502020204030204" pitchFamily="34" charset="0"/>
              <a:ea typeface="Calibri" panose="020F0502020204030204" pitchFamily="34" charset="0"/>
              <a:cs typeface="Alexandria" pitchFamily="2" charset="-78"/>
            </a:endParaRPr>
          </a:p>
          <a:p>
            <a:pPr algn="just" rtl="1">
              <a:lnSpc>
                <a:spcPct val="200000"/>
              </a:lnSpc>
            </a:pPr>
            <a:r>
              <a:rPr lang="ar-SA" sz="1600" dirty="0">
                <a:cs typeface="Alexandria" pitchFamily="2" charset="-78"/>
              </a:rPr>
              <a:t>إن للمنظمة تأثيراً مهماً في أخلاقيات العمل من خلال الهيكل التنظيمي الموجود، وخطوط السلطة، وكذلك قواعد العمل، والإجراءات، وأنظمة الحوافز ،</a:t>
            </a:r>
            <a:r>
              <a:rPr lang="ar-EG" sz="1600" dirty="0">
                <a:cs typeface="Alexandria" pitchFamily="2" charset="-78"/>
              </a:rPr>
              <a:t> </a:t>
            </a:r>
            <a:r>
              <a:rPr lang="ar-SA" sz="1600" dirty="0">
                <a:cs typeface="Alexandria" pitchFamily="2" charset="-78"/>
              </a:rPr>
              <a:t>وغيرها. ولا يفوتنا التنويه الى أثر التنظيمات غير الرسمية الموجودة في المنظمة في سلوك الأفراد على أن للثقافة التنظيمية السائدة في المنظمة دورا بالغا في التأثير في اخلاقيات العمل. ويقصد بالثقافة التنظيمية مجموعة القيم والأعراف المشتركة التي تتحكم بالتفاعلات بين أعضاء المنظمة بعضهم مع بعض ومع الجهات الأخرى خارج المنظمة. وهي مؤثر كبير وفاعل في السلوك سواء كان أخلاقياً أو غير أخلاقي، من خلال اعتماد الفرد العامل أو الإداري على هذه الأعراف والقيم ومدى تأكيدها على الالتزام أو عدم الالتزام بسلوكيات معينة.</a:t>
            </a:r>
          </a:p>
          <a:p>
            <a:pPr algn="just" rtl="1">
              <a:lnSpc>
                <a:spcPct val="200000"/>
              </a:lnSpc>
            </a:pPr>
            <a:r>
              <a:rPr lang="ar-SA" sz="1600" dirty="0">
                <a:cs typeface="Alexandria" pitchFamily="2" charset="-78"/>
              </a:rPr>
              <a:t> </a:t>
            </a:r>
            <a:endParaRPr lang="en-US" sz="1600" dirty="0"/>
          </a:p>
        </p:txBody>
      </p:sp>
      <p:sp>
        <p:nvSpPr>
          <p:cNvPr id="2" name="TextBox 1">
            <a:extLst>
              <a:ext uri="{FF2B5EF4-FFF2-40B4-BE49-F238E27FC236}">
                <a16:creationId xmlns:a16="http://schemas.microsoft.com/office/drawing/2014/main" id="{7573B50D-2EAB-13ED-D670-B3C5AB280B4A}"/>
              </a:ext>
            </a:extLst>
          </p:cNvPr>
          <p:cNvSpPr txBox="1"/>
          <p:nvPr/>
        </p:nvSpPr>
        <p:spPr>
          <a:xfrm>
            <a:off x="3362325" y="295202"/>
            <a:ext cx="4703833"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العوامل المؤثرة على السلوك الأخلاقي </a:t>
            </a:r>
          </a:p>
        </p:txBody>
      </p:sp>
      <p:sp>
        <p:nvSpPr>
          <p:cNvPr id="3" name="Rectangle 2">
            <a:extLst>
              <a:ext uri="{FF2B5EF4-FFF2-40B4-BE49-F238E27FC236}">
                <a16:creationId xmlns:a16="http://schemas.microsoft.com/office/drawing/2014/main" id="{6F3EAD58-18C7-BB39-8EFC-95F2CC041C4C}"/>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534869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8805BAD9-8F50-130B-35B8-FDE15AF177D7}"/>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91D5C760-B6E4-90E9-A4A9-3A2E1A306A4D}"/>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159D3C8B-8B7B-4851-F41E-4FD5AC6B42B7}"/>
              </a:ext>
            </a:extLst>
          </p:cNvPr>
          <p:cNvSpPr txBox="1"/>
          <p:nvPr/>
        </p:nvSpPr>
        <p:spPr>
          <a:xfrm>
            <a:off x="3362325" y="295202"/>
            <a:ext cx="4703833"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العوامل المؤثرة على السلوك الأخلاقي </a:t>
            </a:r>
          </a:p>
        </p:txBody>
      </p:sp>
      <p:sp>
        <p:nvSpPr>
          <p:cNvPr id="9" name="Rectangle 8">
            <a:extLst>
              <a:ext uri="{FF2B5EF4-FFF2-40B4-BE49-F238E27FC236}">
                <a16:creationId xmlns:a16="http://schemas.microsoft.com/office/drawing/2014/main" id="{A8055C92-4E9A-469D-8354-325013FA6BE8}"/>
              </a:ext>
            </a:extLst>
          </p:cNvPr>
          <p:cNvSpPr/>
          <p:nvPr/>
        </p:nvSpPr>
        <p:spPr>
          <a:xfrm>
            <a:off x="1121080" y="1765983"/>
            <a:ext cx="10715625" cy="3469732"/>
          </a:xfrm>
          <a:prstGeom prst="rect">
            <a:avLst/>
          </a:prstGeom>
          <a:noFill/>
        </p:spPr>
        <p:txBody>
          <a:bodyPr wrap="square">
            <a:spAutoFit/>
          </a:bodyPr>
          <a:lstStyle/>
          <a:p>
            <a:pPr algn="ctr" rtl="1">
              <a:lnSpc>
                <a:spcPct val="200000"/>
              </a:lnSpc>
            </a:pPr>
            <a:r>
              <a:rPr lang="ar-SA" sz="1600" b="1" dirty="0">
                <a:solidFill>
                  <a:srgbClr val="00B0F0"/>
                </a:solidFill>
                <a:cs typeface="Alexandria" pitchFamily="2" charset="-78"/>
              </a:rPr>
              <a:t>البيئة </a:t>
            </a:r>
            <a:endParaRPr lang="en-US" sz="1600" b="1" dirty="0"/>
          </a:p>
          <a:p>
            <a:pPr algn="just" rtl="1">
              <a:lnSpc>
                <a:spcPct val="200000"/>
              </a:lnSpc>
            </a:pPr>
            <a:r>
              <a:rPr lang="ar-SA" sz="1600" dirty="0">
                <a:cs typeface="Alexandria" pitchFamily="2" charset="-78"/>
              </a:rPr>
              <a:t>تقوم المنظمات التربوية بأعمالها وتمارس نشاطاتها في بيئة تنافسية تتأثر بقوانين الدولة، وتشريعاتها، وكذلك بالقيم والأعراف الاجتماعية السائدة. فالقوانين تلزم المنظمات بسلوكيات معينة وتضع معايير لتصرفاتها وبحدود معينة، أن التشريعات تساعد الدولة في الحكم بسلوك المنظمات وجعله متماشياً مع المعايير المقبولة. وكثيراً ما تتدخل الدول بسن تشريعات جديدة بناء علـى حصول خروقات لقوانين، أو عدم الالتزام بها من قبل بعض المنظمات. إن مجمل التشريعات والقوانين الحكومية، وكذلك الأعراف والقيم الاجتماعية تعطي تصوراً عن طبيعة المناخ الأخلاقي السائد في منظمة معينة، وهذه بدورها تؤثر في السلوك الأخلاقي للمديرين والمرؤوسين، على حد سواء.</a:t>
            </a:r>
            <a:endParaRPr lang="en-US" sz="1600" dirty="0"/>
          </a:p>
        </p:txBody>
      </p:sp>
      <p:sp>
        <p:nvSpPr>
          <p:cNvPr id="3" name="Rectangle 2">
            <a:extLst>
              <a:ext uri="{FF2B5EF4-FFF2-40B4-BE49-F238E27FC236}">
                <a16:creationId xmlns:a16="http://schemas.microsoft.com/office/drawing/2014/main" id="{623C2B1B-E27B-3BC2-C263-9EA3C696130F}"/>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870036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AC456A1-4F11-41D1-AD79-E2C21559F7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6034" y="1362075"/>
            <a:ext cx="9256413" cy="4695825"/>
          </a:xfrm>
          <a:prstGeom prst="rect">
            <a:avLst/>
          </a:prstGeom>
        </p:spPr>
      </p:pic>
      <p:sp>
        <p:nvSpPr>
          <p:cNvPr id="2" name="TextBox 1">
            <a:extLst>
              <a:ext uri="{FF2B5EF4-FFF2-40B4-BE49-F238E27FC236}">
                <a16:creationId xmlns:a16="http://schemas.microsoft.com/office/drawing/2014/main" id="{4BE34CB6-D064-195F-C2CF-D741F6AA27FD}"/>
              </a:ext>
            </a:extLst>
          </p:cNvPr>
          <p:cNvSpPr txBox="1"/>
          <p:nvPr/>
        </p:nvSpPr>
        <p:spPr>
          <a:xfrm>
            <a:off x="3362325" y="295202"/>
            <a:ext cx="4703833"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العوامل المؤثرة على السلوك الأخلاقي </a:t>
            </a:r>
          </a:p>
        </p:txBody>
      </p:sp>
      <p:sp>
        <p:nvSpPr>
          <p:cNvPr id="3" name="Rectangle 2">
            <a:extLst>
              <a:ext uri="{FF2B5EF4-FFF2-40B4-BE49-F238E27FC236}">
                <a16:creationId xmlns:a16="http://schemas.microsoft.com/office/drawing/2014/main" id="{1601107C-B214-7063-52FA-F6C0E3D0580F}"/>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02533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a:extLst>
              <a:ext uri="{FF2B5EF4-FFF2-40B4-BE49-F238E27FC236}">
                <a16:creationId xmlns:a16="http://schemas.microsoft.com/office/drawing/2014/main" id="{DE5AE6B9-25DD-4827-BDD6-CEC8DC8F941D}"/>
              </a:ext>
            </a:extLst>
          </p:cNvPr>
          <p:cNvGraphicFramePr/>
          <p:nvPr>
            <p:extLst>
              <p:ext uri="{D42A27DB-BD31-4B8C-83A1-F6EECF244321}">
                <p14:modId xmlns:p14="http://schemas.microsoft.com/office/powerpoint/2010/main" val="2387147035"/>
              </p:ext>
            </p:extLst>
          </p:nvPr>
        </p:nvGraphicFramePr>
        <p:xfrm>
          <a:off x="831850" y="1350644"/>
          <a:ext cx="11360150" cy="45452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a:extLst>
              <a:ext uri="{FF2B5EF4-FFF2-40B4-BE49-F238E27FC236}">
                <a16:creationId xmlns:a16="http://schemas.microsoft.com/office/drawing/2014/main" id="{D01469BE-BF25-5D0A-C8AE-3E694ABA86CE}"/>
              </a:ext>
            </a:extLst>
          </p:cNvPr>
          <p:cNvSpPr txBox="1"/>
          <p:nvPr/>
        </p:nvSpPr>
        <p:spPr>
          <a:xfrm>
            <a:off x="2914651" y="295202"/>
            <a:ext cx="5151508"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السلوكات اللاأخلاقية في المؤسسات التربوية</a:t>
            </a:r>
          </a:p>
        </p:txBody>
      </p:sp>
      <p:sp>
        <p:nvSpPr>
          <p:cNvPr id="3" name="Rectangle 2">
            <a:extLst>
              <a:ext uri="{FF2B5EF4-FFF2-40B4-BE49-F238E27FC236}">
                <a16:creationId xmlns:a16="http://schemas.microsoft.com/office/drawing/2014/main" id="{EB16621C-DEF9-3C90-30E0-56BE59A2ECBD}"/>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075345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238A6D1-8D36-2E71-C1D5-4DE0A39ECE98}"/>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4E3033B-BD6F-90CE-90A9-29EDF138D279}"/>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EA25C27D-2386-97B0-9424-D2BBBC156400}"/>
              </a:ext>
            </a:extLst>
          </p:cNvPr>
          <p:cNvSpPr txBox="1"/>
          <p:nvPr/>
        </p:nvSpPr>
        <p:spPr>
          <a:xfrm>
            <a:off x="2886075" y="295202"/>
            <a:ext cx="5180083"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السلوكات اللاأخلاقية في المؤسسات التربوية</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01053" y="1822309"/>
            <a:ext cx="10834055" cy="406414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600" b="1" dirty="0">
                <a:solidFill>
                  <a:srgbClr val="00B0F0"/>
                </a:solidFill>
                <a:latin typeface="Alexandria" pitchFamily="2" charset="-78"/>
                <a:cs typeface="Alexandria" pitchFamily="2" charset="-78"/>
              </a:rPr>
              <a:t>الفساد الإداري: </a:t>
            </a:r>
            <a:r>
              <a:rPr lang="ar-SA" sz="1600" dirty="0">
                <a:latin typeface="Alexandria" pitchFamily="2" charset="-78"/>
                <a:cs typeface="Alexandria" pitchFamily="2" charset="-78"/>
              </a:rPr>
              <a:t>عدم اتباع التعليمات والانظمة والقوانين التي تحكم عمل المؤسسة</a:t>
            </a:r>
            <a:r>
              <a:rPr lang="ar-JO" sz="1600" dirty="0">
                <a:latin typeface="Alexandria" pitchFamily="2" charset="-78"/>
                <a:cs typeface="Alexandria" pitchFamily="2" charset="-78"/>
              </a:rPr>
              <a:t> التعليمية</a:t>
            </a:r>
            <a:r>
              <a:rPr lang="ar-SA" sz="1600" dirty="0">
                <a:latin typeface="Alexandria" pitchFamily="2" charset="-78"/>
                <a:cs typeface="Alexandria" pitchFamily="2" charset="-78"/>
              </a:rPr>
              <a:t> في مجالات تعيين الموظفين وترقيتهم ومنحهم العلاوات والامتيازات وتثبيتهم وانهاء خدماتهم، وما الى ذلك. ويشمل الفساد الاداري ايضا التورط في ممارسات غير قانونية لمصلحة العمل أو تحقيق مكاسب غير مشروعة للمنظمة او دفع الرشاوى، وغيرها. </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b="1" dirty="0">
                <a:solidFill>
                  <a:srgbClr val="00B0F0"/>
                </a:solidFill>
                <a:latin typeface="Alexandria" pitchFamily="2" charset="-78"/>
                <a:cs typeface="Alexandria" pitchFamily="2" charset="-78"/>
              </a:rPr>
              <a:t>الفساد المالي: </a:t>
            </a:r>
            <a:r>
              <a:rPr lang="ar-SA" sz="1600" dirty="0">
                <a:latin typeface="Alexandria" pitchFamily="2" charset="-78"/>
                <a:cs typeface="Alexandria" pitchFamily="2" charset="-78"/>
              </a:rPr>
              <a:t>وهو شديد الصلة بالفساد الاداري ووليده. ويقصد به عدم اتباع التعليمات والانظمة والقوانين المرتبطة بايرادات المنظمة أو مصروفاتها، سطوا أم تبذيرا ، سواء للصالح الشخصي، ام لصالح احد العاملين في المنظمة.</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b="1" dirty="0">
                <a:solidFill>
                  <a:srgbClr val="00B0F0"/>
                </a:solidFill>
                <a:latin typeface="Alexandria" pitchFamily="2" charset="-78"/>
                <a:cs typeface="Alexandria" pitchFamily="2" charset="-78"/>
              </a:rPr>
              <a:t>إساءة استخدام موارد المنظمة</a:t>
            </a:r>
            <a:r>
              <a:rPr lang="ar-SA" sz="1600" dirty="0">
                <a:solidFill>
                  <a:srgbClr val="00B0F0"/>
                </a:solidFill>
                <a:latin typeface="Alexandria" pitchFamily="2" charset="-78"/>
                <a:cs typeface="Alexandria" pitchFamily="2" charset="-78"/>
              </a:rPr>
              <a:t>: </a:t>
            </a:r>
            <a:r>
              <a:rPr lang="ar-SA" sz="1600" dirty="0">
                <a:latin typeface="Alexandria" pitchFamily="2" charset="-78"/>
                <a:cs typeface="Alexandria" pitchFamily="2" charset="-78"/>
              </a:rPr>
              <a:t>ويقصد بها إساءة استخدام الموارد المادية والمالية للمنظمة، وتسخيرها للأغراض الشخصية، أو لصالح جهات اخرى، مثل إساءة استغلال السيارات والإنترنت والهواتف، والتجهيزات الأخرى، المكتبية وغيرها.</a:t>
            </a:r>
          </a:p>
        </p:txBody>
      </p:sp>
      <p:sp>
        <p:nvSpPr>
          <p:cNvPr id="3" name="Rectangle 2">
            <a:extLst>
              <a:ext uri="{FF2B5EF4-FFF2-40B4-BE49-F238E27FC236}">
                <a16:creationId xmlns:a16="http://schemas.microsoft.com/office/drawing/2014/main" id="{C369668A-2CBB-9651-5A8A-4B0E5FF42FF8}"/>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934110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121492B-CD0E-A9A2-78F4-2A85BB58F0D5}"/>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2DDA3A2-AF5C-316F-C55A-BD73480E5D31}"/>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168705" y="1843049"/>
            <a:ext cx="10620376" cy="436127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600" b="1" dirty="0">
                <a:solidFill>
                  <a:srgbClr val="00B0F0"/>
                </a:solidFill>
                <a:latin typeface="Alexandria" pitchFamily="2" charset="-78"/>
                <a:cs typeface="Alexandria" pitchFamily="2" charset="-78"/>
              </a:rPr>
              <a:t>التمييز</a:t>
            </a:r>
            <a:r>
              <a:rPr lang="ar-SA" sz="1600" dirty="0">
                <a:latin typeface="Alexandria" pitchFamily="2" charset="-78"/>
                <a:cs typeface="Alexandria" pitchFamily="2" charset="-78"/>
              </a:rPr>
              <a:t>:  ويقصد به عدم الاخذ بمبدأ العدالة التوزيعية التي تحتم توزيع الموارد وتخصيص المخرجات (كالتعيين وتحديد الراتب والترقية والمكافآت وغيرها) على العاملين دون تمييز بسبب الجنس ام العرق ام اللون ام العمر ام الدين ام الانتماء السياسي. </a:t>
            </a:r>
            <a:endParaRPr lang="en-US" sz="1600" dirty="0">
              <a:latin typeface="Alexandria" pitchFamily="2" charset="-78"/>
              <a:cs typeface="Alexandria" pitchFamily="2" charset="-78"/>
            </a:endParaRPr>
          </a:p>
          <a:p>
            <a:pPr algn="just" rtl="1">
              <a:lnSpc>
                <a:spcPct val="150000"/>
              </a:lnSpc>
            </a:pPr>
            <a:r>
              <a:rPr lang="ar-SA" sz="1600" b="1" dirty="0">
                <a:solidFill>
                  <a:srgbClr val="00B0F0"/>
                </a:solidFill>
                <a:latin typeface="Alexandria" pitchFamily="2" charset="-78"/>
                <a:cs typeface="Alexandria" pitchFamily="2" charset="-78"/>
              </a:rPr>
              <a:t>تضارب المصالح</a:t>
            </a:r>
            <a:r>
              <a:rPr lang="ar-SA" sz="1600" dirty="0">
                <a:solidFill>
                  <a:srgbClr val="00B0F0"/>
                </a:solidFill>
                <a:latin typeface="Alexandria" pitchFamily="2" charset="-78"/>
                <a:cs typeface="Alexandria" pitchFamily="2" charset="-78"/>
              </a:rPr>
              <a:t>: </a:t>
            </a:r>
            <a:r>
              <a:rPr lang="ar-SA" sz="1600" dirty="0">
                <a:latin typeface="Alexandria" pitchFamily="2" charset="-78"/>
                <a:cs typeface="Alexandria" pitchFamily="2" charset="-78"/>
              </a:rPr>
              <a:t>في كل عمل يكون هناك مصالح شخصية ومصالح تنظيمية. وقد اوضحت المدارس الادارية المختلفة بدء من مدرسة الادارة الكلاسيكية على مبدأ خضوع المصالح الفردية للمصلحة العامة على ان الأمر لا يخلو احيانا من التعارض بين هذين النوعين من المصالح وتحصل مثل هذه المواقف عندما تتعارض وتختلف مصلحة الفرد في موقف معين عن مصلحة المنظمة. </a:t>
            </a:r>
            <a:endParaRPr lang="ar-EG"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ومن الامثلة على ذلك قبول هدايا أو رشاوى مقابل اتخاذ قرارات لصالح من دفع هذه الهدايا أو الرشاوى، وكذلك الأمر عندما يكون هناك عمل خاص يملكه أو يديره أحد الموظفين وهو مشابه لعمل المنظمة، حيث أن تشجيع الزبائن على التعامل مع العمل الخاص لتحقيق المصلحة الشخصية على حساب مصلحة المنظمة. </a:t>
            </a: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16A511BB-0B7D-BEA5-4443-0D97CC8C90B6}"/>
              </a:ext>
            </a:extLst>
          </p:cNvPr>
          <p:cNvSpPr txBox="1"/>
          <p:nvPr/>
        </p:nvSpPr>
        <p:spPr>
          <a:xfrm>
            <a:off x="2886075"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السلوكات اللاأخلاقية في المؤسسات التربوية</a:t>
            </a:r>
          </a:p>
        </p:txBody>
      </p:sp>
      <p:sp>
        <p:nvSpPr>
          <p:cNvPr id="3" name="Rectangle 2">
            <a:extLst>
              <a:ext uri="{FF2B5EF4-FFF2-40B4-BE49-F238E27FC236}">
                <a16:creationId xmlns:a16="http://schemas.microsoft.com/office/drawing/2014/main" id="{6400A4B0-D0F3-6066-560B-A9793C988E57}"/>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078231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99C455D-5CF2-C7F5-C3B0-0F7B8CA53315}"/>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897FD55-37D1-7A10-38D2-AB6498A1F113}"/>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A4730EC4-7629-BB34-1240-CDF002B5C6C8}"/>
              </a:ext>
            </a:extLst>
          </p:cNvPr>
          <p:cNvSpPr txBox="1"/>
          <p:nvPr/>
        </p:nvSpPr>
        <p:spPr>
          <a:xfrm>
            <a:off x="2886075"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السلوكات اللاأخلاقية في المؤسسات التربوية</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5" y="2359089"/>
            <a:ext cx="10792133" cy="285632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800" b="1" dirty="0">
                <a:latin typeface="Alexandria" pitchFamily="2" charset="-78"/>
                <a:cs typeface="Alexandria" pitchFamily="2" charset="-78"/>
              </a:rPr>
              <a:t> </a:t>
            </a:r>
            <a:r>
              <a:rPr lang="ar-SA" sz="1800" b="1" dirty="0">
                <a:solidFill>
                  <a:srgbClr val="00B0F0"/>
                </a:solidFill>
                <a:latin typeface="Alexandria" pitchFamily="2" charset="-78"/>
                <a:cs typeface="Alexandria" pitchFamily="2" charset="-78"/>
              </a:rPr>
              <a:t>الاخلال بثقة الزبون</a:t>
            </a:r>
            <a:r>
              <a:rPr lang="ar-SA" sz="1800" dirty="0">
                <a:solidFill>
                  <a:srgbClr val="00B0F0"/>
                </a:solidFill>
                <a:latin typeface="Alexandria" pitchFamily="2" charset="-78"/>
                <a:cs typeface="Alexandria" pitchFamily="2" charset="-78"/>
              </a:rPr>
              <a:t>: </a:t>
            </a:r>
            <a:r>
              <a:rPr lang="ar-SA" sz="1800" dirty="0">
                <a:latin typeface="Alexandria" pitchFamily="2" charset="-78"/>
                <a:cs typeface="Alexandria" pitchFamily="2" charset="-78"/>
              </a:rPr>
              <a:t>إن المحافظة على حقوق العاملين في المنظمة التربوية، أو المتأثرين بخدماتها وصون خصوصياتهم، وحماية اسرارهم، تعد من المبادئ الادارية المهمة في حياة الافراد والمنظمات على حد سواء. ان تسريب اي نوع من المعلومات ذات العلاقة بالعاملين في المؤسسة التربوية او الطلبة او اولياء امورهم، او اي جهة تتعامل معها المؤسسة التربوية، الى أي طرف آخر يمثل تعد على الحقوق الشخصية، وانتهاك لمبدأ السرية في العمل، والتي تقود الى نزع الثقة بين العامل او الطالب او اي شخص آخر وبين المؤسسة. </a:t>
            </a:r>
            <a:endParaRPr lang="en-US" sz="1800" dirty="0">
              <a:latin typeface="Alexandria" pitchFamily="2" charset="-78"/>
              <a:cs typeface="Alexandria" pitchFamily="2" charset="-78"/>
            </a:endParaRPr>
          </a:p>
          <a:p>
            <a:pPr algn="just" rtl="1">
              <a:lnSpc>
                <a:spcPct val="150000"/>
              </a:lnSpc>
            </a:pPr>
            <a:endParaRPr lang="ar-JO" sz="18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544F4A95-9D6E-2B74-94BC-3308FFFE7D55}"/>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08004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518D26F7-87BE-3D2E-C485-CF0E8000754B}"/>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2A00B698-4400-AACD-7007-20F56C772FE1}"/>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429058" y="2147259"/>
            <a:ext cx="10306050" cy="348497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200000"/>
              </a:lnSpc>
            </a:pPr>
            <a:r>
              <a:rPr lang="ar-SA" sz="1600" b="1" dirty="0">
                <a:solidFill>
                  <a:srgbClr val="00B0F0"/>
                </a:solidFill>
                <a:latin typeface="Alexandria" pitchFamily="2" charset="-78"/>
                <a:cs typeface="Alexandria" pitchFamily="2" charset="-78"/>
              </a:rPr>
              <a:t> التجاوز: </a:t>
            </a:r>
            <a:r>
              <a:rPr lang="ar-SA" sz="1600" dirty="0">
                <a:latin typeface="Alexandria" pitchFamily="2" charset="-78"/>
                <a:cs typeface="Alexandria" pitchFamily="2" charset="-78"/>
              </a:rPr>
              <a:t>ويقصد به مجمل التصرفات التي تسبب عدم الشعور بالراحة في مكان العمل والمتعلقة بالتجاوز بألفاظ مخجلة أو تعبيرات شفهية أو تصرفات تخدش الحياء وخصوصاً على المرأة العاملة. </a:t>
            </a:r>
            <a:endParaRPr lang="ar-EG" sz="1600" dirty="0">
              <a:latin typeface="Alexandria" pitchFamily="2" charset="-78"/>
              <a:cs typeface="Alexandria" pitchFamily="2" charset="-78"/>
            </a:endParaRPr>
          </a:p>
          <a:p>
            <a:pPr algn="just" rtl="1">
              <a:lnSpc>
                <a:spcPct val="200000"/>
              </a:lnSpc>
            </a:pPr>
            <a:endParaRPr lang="en-US" sz="1600" dirty="0">
              <a:latin typeface="Alexandria" pitchFamily="2" charset="-78"/>
              <a:cs typeface="Alexandria" pitchFamily="2" charset="-78"/>
            </a:endParaRPr>
          </a:p>
          <a:p>
            <a:pPr algn="just" rtl="1">
              <a:lnSpc>
                <a:spcPct val="200000"/>
              </a:lnSpc>
            </a:pPr>
            <a:r>
              <a:rPr lang="ar-SA" sz="1600" b="1" dirty="0">
                <a:solidFill>
                  <a:srgbClr val="00B0F0"/>
                </a:solidFill>
                <a:latin typeface="Alexandria" pitchFamily="2" charset="-78"/>
                <a:cs typeface="Alexandria" pitchFamily="2" charset="-78"/>
              </a:rPr>
              <a:t>العنف اللفظي أو الجسدي: </a:t>
            </a:r>
            <a:r>
              <a:rPr lang="ar-SA" sz="1600" dirty="0">
                <a:latin typeface="Alexandria" pitchFamily="2" charset="-78"/>
                <a:cs typeface="Alexandria" pitchFamily="2" charset="-78"/>
              </a:rPr>
              <a:t>ويقصد به استخدام القائد واحيانا الموظف للألفاظ النابية، وتوجيه الاهانات اللفظية التي تتجاوز حد التأديب أو التأنيب حيال بعض السلوكات الخاطئة. وغني عن القول أن مثل هذا العنف يصل اعلاه حين يتم استخدام اطراف الجسم كالايدي والارجل)، واية اداة لايذاء اي شخص آخر ذي علاقة بالمنظمة.</a:t>
            </a:r>
            <a:endParaRPr lang="en-US" sz="1600" dirty="0">
              <a:latin typeface="Alexandria" pitchFamily="2" charset="-78"/>
              <a:cs typeface="Alexandria" pitchFamily="2" charset="-78"/>
            </a:endParaRPr>
          </a:p>
          <a:p>
            <a:pPr algn="just" rtl="1">
              <a:lnSpc>
                <a:spcPct val="200000"/>
              </a:lnSpc>
            </a:pPr>
            <a:endParaRPr lang="en-US" sz="1600" dirty="0">
              <a:latin typeface="Alexandria" pitchFamily="2" charset="-78"/>
              <a:cs typeface="Alexandria" pitchFamily="2" charset="-78"/>
            </a:endParaRPr>
          </a:p>
          <a:p>
            <a:pPr algn="just" rtl="1">
              <a:lnSpc>
                <a:spcPct val="200000"/>
              </a:lnSpc>
            </a:pPr>
            <a:endParaRPr lang="ar-JO"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D776FE2F-EE48-2B5C-BB64-91BABB045634}"/>
              </a:ext>
            </a:extLst>
          </p:cNvPr>
          <p:cNvSpPr txBox="1"/>
          <p:nvPr/>
        </p:nvSpPr>
        <p:spPr>
          <a:xfrm>
            <a:off x="2886075"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السلوكات اللاأخلاقية في المؤسسات التربوية</a:t>
            </a:r>
          </a:p>
        </p:txBody>
      </p:sp>
      <p:sp>
        <p:nvSpPr>
          <p:cNvPr id="3" name="Rectangle 2">
            <a:extLst>
              <a:ext uri="{FF2B5EF4-FFF2-40B4-BE49-F238E27FC236}">
                <a16:creationId xmlns:a16="http://schemas.microsoft.com/office/drawing/2014/main" id="{6C5BBBB5-B419-FEBF-D537-3ED41718189E}"/>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835038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AD784AC-82B5-6420-F575-0A895C2ABE41}"/>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6C2C5F3-7E57-83F8-D794-5DE6CA1BF913}"/>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F22D6A0E-A202-C061-796A-FE87D99D796D}"/>
              </a:ext>
            </a:extLst>
          </p:cNvPr>
          <p:cNvSpPr txBox="1"/>
          <p:nvPr/>
        </p:nvSpPr>
        <p:spPr>
          <a:xfrm>
            <a:off x="2886075"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السلوكات اللاأخلاقية في المؤسسات التربوية</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124258" y="2149539"/>
            <a:ext cx="10610850" cy="306587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600" b="1" dirty="0">
                <a:latin typeface="Alexandria" pitchFamily="2" charset="-78"/>
                <a:cs typeface="Alexandria" pitchFamily="2" charset="-78"/>
              </a:rPr>
              <a:t> </a:t>
            </a:r>
            <a:r>
              <a:rPr lang="ar-SA" sz="1600" dirty="0">
                <a:latin typeface="Alexandria" pitchFamily="2" charset="-78"/>
                <a:cs typeface="Alexandria" pitchFamily="2" charset="-78"/>
              </a:rPr>
              <a:t> </a:t>
            </a:r>
            <a:r>
              <a:rPr lang="ar-SA" sz="1600" b="1" dirty="0">
                <a:solidFill>
                  <a:srgbClr val="00B0F0"/>
                </a:solidFill>
                <a:latin typeface="Alexandria" pitchFamily="2" charset="-78"/>
                <a:cs typeface="Alexandria" pitchFamily="2" charset="-78"/>
              </a:rPr>
              <a:t>استغلال العاملين: </a:t>
            </a:r>
            <a:r>
              <a:rPr lang="ar-SA" sz="1600" dirty="0">
                <a:latin typeface="Alexandria" pitchFamily="2" charset="-78"/>
                <a:cs typeface="Alexandria" pitchFamily="2" charset="-78"/>
              </a:rPr>
              <a:t>إن الترجمة الحرفية لهذا المصطلح هي الورشة المجهدة، وتعني المنظمات التي تستخدم عاملين بأجور منخفضة جداً، وتشغلهم ساعات عمل طويلة، في ظل ظروف عمل سيئة. وربما تكون مثل هذه الصورة القائمة اشد وضوحا في بعض مؤسسات القطاع الخاص، التي تستهدف الربح الفاحش، حتى وان كان على حساب الموظف وعلى الرغم من ان معظم الدول قد سنت تشريعات خاصة تحكم مثل هذه الجوانب وخاصة الأجور وساعات العمل، الا ان هناك خرقاً لهذه التشريعات، وتجاوزاً لها، وتحايل عليها، يساعد في ذلك غياب تنظيمات عمالية تحمي حقوق هؤلاء.</a:t>
            </a:r>
            <a:endParaRPr lang="ar-EG"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أما في المؤسسات التربوية التابعة للقطاع العام (الحكومة)، فعلى الرغم من ان القوانين والانظمة العمالية قد حددت الأجور وساعات العمل، وما الى ذلك من حقوق للموظف الا اننا نشهد بعض التجاوزات في هذا المجال احيانا.</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38C5CB0A-6721-C96E-A2FB-4C0B677B3FC0}"/>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60165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77;p7">
            <a:extLst>
              <a:ext uri="{FF2B5EF4-FFF2-40B4-BE49-F238E27FC236}">
                <a16:creationId xmlns:a16="http://schemas.microsoft.com/office/drawing/2014/main" id="{3724529E-44A1-725B-5893-6888F086A5B2}"/>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11" name="Google Shape;178;p7">
            <a:extLst>
              <a:ext uri="{FF2B5EF4-FFF2-40B4-BE49-F238E27FC236}">
                <a16:creationId xmlns:a16="http://schemas.microsoft.com/office/drawing/2014/main" id="{6C8F70C3-CE06-8582-D316-D995C5A113ED}"/>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67108" y="2228025"/>
            <a:ext cx="10668000" cy="333457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600" b="1" dirty="0">
                <a:solidFill>
                  <a:srgbClr val="00B0F0"/>
                </a:solidFill>
                <a:latin typeface="Alexandria" pitchFamily="2" charset="-78"/>
                <a:cs typeface="Alexandria" pitchFamily="2" charset="-78"/>
              </a:rPr>
              <a:t>تشويه الاتصالات: </a:t>
            </a:r>
            <a:r>
              <a:rPr lang="ar-SA" sz="1600" dirty="0">
                <a:latin typeface="Alexandria" pitchFamily="2" charset="-78"/>
                <a:cs typeface="Alexandria" pitchFamily="2" charset="-78"/>
              </a:rPr>
              <a:t>وهذه تمثل حالة نقل المعلومات بين مختلف الأطراف بطريقة تؤدي إلى إلحاق الضرر بالعاملين وبالمنظمة. وبعد الكذب والمبالغة في نقل الاخبار، وبث الإشاعات من اكبر المشكلات في مجال الاتصالات .</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b="1" dirty="0">
                <a:solidFill>
                  <a:srgbClr val="00B0F0"/>
                </a:solidFill>
                <a:latin typeface="Alexandria" pitchFamily="2" charset="-78"/>
                <a:cs typeface="Alexandria" pitchFamily="2" charset="-78"/>
              </a:rPr>
              <a:t> التراخي وعدم الاخلاص في العمل</a:t>
            </a:r>
            <a:r>
              <a:rPr lang="ar-SA" sz="1600" dirty="0">
                <a:solidFill>
                  <a:srgbClr val="00B0F0"/>
                </a:solidFill>
                <a:latin typeface="Alexandria" pitchFamily="2" charset="-78"/>
                <a:cs typeface="Alexandria" pitchFamily="2" charset="-78"/>
              </a:rPr>
              <a:t>: </a:t>
            </a:r>
            <a:r>
              <a:rPr lang="ar-SA" sz="1600" dirty="0">
                <a:latin typeface="Alexandria" pitchFamily="2" charset="-78"/>
                <a:cs typeface="Alexandria" pitchFamily="2" charset="-78"/>
              </a:rPr>
              <a:t>إن عدم الإخلاص في العمل، وغياب التفاني في اداء الواجبات الموكولة الى الموظف، والتراخي في اداء العمل؛ سواء من حيث الوقت اللازم لاداء العمل، ام من حيث دقة الانجاز، تعد من السلوكيات اللا أخلاقية، والتي تنعكس سلبا على تحقيق اهداف المنظمة التربوية بالشكل المطلوب. وفي هذا نستذكر الحديث النبوي الشريف إن الله يحب </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ذا عمل احدكم عملا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يتقنه، وقوله صلى الله عليه وسلم من أخذ الاجر حاسبه الله في العمل.</a:t>
            </a:r>
            <a:endParaRPr lang="en-US" sz="14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F0E4D921-D161-71C5-B618-54AE3F5EDF98}"/>
              </a:ext>
            </a:extLst>
          </p:cNvPr>
          <p:cNvSpPr txBox="1"/>
          <p:nvPr/>
        </p:nvSpPr>
        <p:spPr>
          <a:xfrm>
            <a:off x="2886075"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السلوكات اللاأخلاقية في المؤسسات التربوية</a:t>
            </a:r>
          </a:p>
        </p:txBody>
      </p:sp>
      <p:sp>
        <p:nvSpPr>
          <p:cNvPr id="2" name="Rectangle 1">
            <a:extLst>
              <a:ext uri="{FF2B5EF4-FFF2-40B4-BE49-F238E27FC236}">
                <a16:creationId xmlns:a16="http://schemas.microsoft.com/office/drawing/2014/main" id="{1C2E2513-0CB2-ED13-E6C5-F3025456CFA7}"/>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1663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60DF0A1-3309-48A3-B8EE-286618ABCE05}"/>
              </a:ext>
            </a:extLst>
          </p:cNvPr>
          <p:cNvSpPr/>
          <p:nvPr/>
        </p:nvSpPr>
        <p:spPr>
          <a:xfrm>
            <a:off x="456892" y="2083701"/>
            <a:ext cx="4128422" cy="36120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73CE798-9600-B29C-ED4E-7DB202113417}"/>
              </a:ext>
            </a:extLst>
          </p:cNvPr>
          <p:cNvSpPr/>
          <p:nvPr/>
        </p:nvSpPr>
        <p:spPr>
          <a:xfrm>
            <a:off x="901053" y="2198708"/>
            <a:ext cx="11155680" cy="33602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7F22DCF5-B20B-7F9C-A777-DFBA6EDA9C20}"/>
              </a:ext>
            </a:extLst>
          </p:cNvPr>
          <p:cNvSpPr txBox="1"/>
          <p:nvPr/>
        </p:nvSpPr>
        <p:spPr>
          <a:xfrm>
            <a:off x="2886075"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السلوكات اللاأخلاقية في المؤسسات التربوية</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325868" y="2382429"/>
            <a:ext cx="10409240" cy="276107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200000"/>
              </a:lnSpc>
            </a:pPr>
            <a:r>
              <a:rPr lang="ar-SA" sz="1600" b="1" dirty="0">
                <a:solidFill>
                  <a:srgbClr val="00B0F0"/>
                </a:solidFill>
                <a:latin typeface="Alexandria" pitchFamily="2" charset="-78"/>
                <a:cs typeface="Alexandria" pitchFamily="2" charset="-78"/>
              </a:rPr>
              <a:t>السكوت عن الفساد والصمت حيال السلوك اللا أخلاقي:</a:t>
            </a:r>
            <a:r>
              <a:rPr lang="ar-SA" sz="1600" dirty="0">
                <a:solidFill>
                  <a:srgbClr val="00B0F0"/>
                </a:solidFill>
                <a:latin typeface="Alexandria" pitchFamily="2" charset="-78"/>
                <a:cs typeface="Alexandria" pitchFamily="2" charset="-78"/>
              </a:rPr>
              <a:t> </a:t>
            </a:r>
            <a:r>
              <a:rPr lang="ar-SA" sz="1600" dirty="0">
                <a:latin typeface="Alexandria" pitchFamily="2" charset="-78"/>
                <a:cs typeface="Alexandria" pitchFamily="2" charset="-78"/>
              </a:rPr>
              <a:t>إن مشاهدة السلوك اللا أخلاقي، والعلم به وعدم التنبيه له، إعمالا لمبدأ الامر بالمعروف والنهي عن المنكر، وكذلك عدم الافصاح عن هذا السلوك اللاأخلاقي، وكشفه، ربما لا يقل سوء عن القيام به. إن السكوت عن الفساد وممارسة الصمت أو التعامي عن السلوكات اللااخلاقية هو في ذاته سلوك لا اخلاقي، صحيح ان العواقب لكشف هذا السلوك ربما لا تكون سليمة وخصوصا على صغار الموظفين، الا ان الساكت عن الحق في عرف الثقافة الاسلامية، وربما غيرها من الثقافات، شيطان أخرس.</a:t>
            </a:r>
            <a:endParaRPr lang="en-US" sz="1600" dirty="0">
              <a:latin typeface="Alexandria" pitchFamily="2" charset="-78"/>
              <a:cs typeface="Alexandria" pitchFamily="2" charset="-78"/>
            </a:endParaRPr>
          </a:p>
          <a:p>
            <a:pPr algn="just" rtl="1">
              <a:lnSpc>
                <a:spcPct val="200000"/>
              </a:lnSpc>
            </a:pPr>
            <a:endParaRPr lang="en-US" sz="1600" dirty="0">
              <a:latin typeface="Alexandria" pitchFamily="2" charset="-78"/>
              <a:cs typeface="Alexandria" pitchFamily="2" charset="-78"/>
            </a:endParaRPr>
          </a:p>
          <a:p>
            <a:pPr algn="just" rtl="1">
              <a:lnSpc>
                <a:spcPct val="200000"/>
              </a:lnSpc>
            </a:pPr>
            <a:endParaRPr lang="ar-JO"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17B8BB74-08CF-1492-ECAA-2771BAD2EDEB}"/>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087558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BE17164-3D98-6BC7-38F1-137D3A7DCD8D}"/>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8BFEBEC-1B05-0A43-563B-D7F2F889B6D6}"/>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9FCF13C2-2A98-CA32-278B-906C1CC1C574}"/>
              </a:ext>
            </a:extLst>
          </p:cNvPr>
          <p:cNvSpPr txBox="1"/>
          <p:nvPr/>
        </p:nvSpPr>
        <p:spPr>
          <a:xfrm>
            <a:off x="3505959"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تبرير السلوك اللاأخلاقي </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263955" y="2167583"/>
            <a:ext cx="10429875"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just" rtl="1">
              <a:lnSpc>
                <a:spcPct val="150000"/>
              </a:lnSpc>
              <a:buFont typeface="+mj-lt"/>
              <a:buAutoNum type="arabicPeriod"/>
            </a:pPr>
            <a:r>
              <a:rPr lang="ar-SA" sz="1600" dirty="0">
                <a:latin typeface="Alexandria" pitchFamily="2" charset="-78"/>
                <a:cs typeface="Alexandria" pitchFamily="2" charset="-78"/>
              </a:rPr>
              <a:t>الاعتقاد بمشروعية السلوك وذلك من خلال إقناع النفس بأن السلوك الحاصل لا يدخل حقيقة في إطار اللامشروعية، أو عدم القانونية، ولذلك فإن الإداري أو العامل يقوم به.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 التقليد والمحاكاة ينطلق الفرد هنا من قناعته بأن جميع الأفراد في المنظمة يتصرفون وفق مصالحهم الشخصية أولاً، وضرورة تعظيم هذه المصالح لذلك فهو يقلدهم، لانه لا يقل حيلة عنهم، ولم يأت بجديد.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الاعتقاد بعدم اكتشاف السلوك وينطلق الفرد هنا من أن سلوكه قضية سرية ومخفية، ولن يطولها بالمعرفة او يكتشفها احد سواء من داخل المنظمة أو من خارجها.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الشعور بالحماية وهنا ينطلق الفرد في ممارسته للسلوك اللااخلاقي من قناعته بأنه فرد محمي، وان جهة معينة صاحبة نفوذ وتأثير سوف توفر له الحماية، في حال فضح أمره.</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77D216FA-FFD5-38AA-1339-0EB4ACE6DE35}"/>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57024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11822AFA-88F0-9F59-AFEF-C93286A17583}"/>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0667B2F-EF15-CE29-9EF9-32E714148E74}"/>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878F9296-FF89-4F47-8294-F62072119246}"/>
              </a:ext>
            </a:extLst>
          </p:cNvPr>
          <p:cNvSpPr txBox="1"/>
          <p:nvPr/>
        </p:nvSpPr>
        <p:spPr>
          <a:xfrm>
            <a:off x="3319463" y="295202"/>
            <a:ext cx="5553075"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بناء المنظومة الأخلاقية في المنظمات التربوية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116318" y="1822135"/>
            <a:ext cx="10725150" cy="4113370"/>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إن بناء منظومة اخلاقية في المؤسسات التربوية يستدعي القيام بمجموعة من الاجراءات، ومنها:</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وجود تشريعات واضحة ومحددة لمختلف جوانب العمل.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وجود تشريعات واضحة ومحددة تبين الاجراءات التي تتخذ حيال اي سلوك لا أخلاقي يمارسه أي موظف في المنظمة، وتوضح كذلك العقوبات التي تتخذ بحق اي متورط.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 إعمال مبدأ الشفافية الادارية في جميع انشطة المنظمة.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 إعداد برامج لتدريب القادة والعاملين في مجال اخلاقيات العمل.</a:t>
            </a:r>
            <a:endParaRPr lang="ar-EG"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إن مفهوم التدريب لبناء المنظومة الأخلاقية في المنظمة أو الأفراد العاملين فيها يتمحور حول إعداد برامج تخص تدريب العاملين على معرفة مختلف الجوانب الأخلاقية في القرار الإداري، وكيفية تمييز المواقف الأخلاقية من غيرها. إن هذه البرامج تساعد الأفراد على دمج المعايير الأخلاقية العالية في سلوكهم وتصرفاتهم اليومية. وقد تجلى الاهتمام بالتدريب في هذا المجال بإدخال كبرى الجامعات ومدارس إدارة الأعمال مقررات وبرامج تدريبية في مناهجها تتضمن التوعية والإعداد الجيد في مجال السلوكيات الأخلاقية والمسؤولية الاجتماعية. </a:t>
            </a:r>
            <a:endParaRPr lang="en-US" sz="16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BD369B4F-EC6B-544A-7E79-F9998ABBF5A7}"/>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858104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0B096FA6-4E4E-4DFD-A2AD-E02F2A8332A6}"/>
              </a:ext>
            </a:extLst>
          </p:cNvPr>
          <p:cNvGraphicFramePr/>
          <p:nvPr>
            <p:extLst>
              <p:ext uri="{D42A27DB-BD31-4B8C-83A1-F6EECF244321}">
                <p14:modId xmlns:p14="http://schemas.microsoft.com/office/powerpoint/2010/main" val="2496250205"/>
              </p:ext>
            </p:extLst>
          </p:nvPr>
        </p:nvGraphicFramePr>
        <p:xfrm>
          <a:off x="-78852" y="968573"/>
          <a:ext cx="1066430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632D21AB-DC4E-2014-C620-998260E1B39A}"/>
              </a:ext>
            </a:extLst>
          </p:cNvPr>
          <p:cNvSpPr txBox="1"/>
          <p:nvPr/>
        </p:nvSpPr>
        <p:spPr>
          <a:xfrm>
            <a:off x="3505959"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خطوات لفحص الإطار الأخلاقي للقرارات</a:t>
            </a:r>
          </a:p>
        </p:txBody>
      </p:sp>
      <p:sp>
        <p:nvSpPr>
          <p:cNvPr id="3" name="Rectangle 2">
            <a:extLst>
              <a:ext uri="{FF2B5EF4-FFF2-40B4-BE49-F238E27FC236}">
                <a16:creationId xmlns:a16="http://schemas.microsoft.com/office/drawing/2014/main" id="{E83A8A36-92D3-706B-8B0D-6A83D1F7D72C}"/>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185372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23836E6-FAAB-3589-3D9D-25698FE76CE5}"/>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9E289AC3-75C8-F999-295C-B85AA7C36257}"/>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87901" y="1683831"/>
            <a:ext cx="10169286" cy="4411827"/>
          </a:xfrm>
          <a:prstGeom prst="roundRect">
            <a:avLst>
              <a:gd name="adj" fmla="val 6140"/>
            </a:avLst>
          </a:prstGeom>
          <a:no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JO" sz="1600" dirty="0">
                <a:solidFill>
                  <a:schemeClr val="tx1"/>
                </a:solidFill>
                <a:latin typeface="Alexandria" pitchFamily="2" charset="-78"/>
                <a:cs typeface="Alexandria" pitchFamily="2" charset="-78"/>
              </a:rPr>
              <a:t>لقد دأبت كثير من المنظمات التربوية على إصدار لوائح مكتوبة تسمى المدونات أو الدساتير الأخلاقية، أو مواثيق الشرف</a:t>
            </a:r>
            <a:r>
              <a:rPr lang="en-US" sz="1600" dirty="0">
                <a:solidFill>
                  <a:schemeClr val="tx1"/>
                </a:solidFill>
                <a:latin typeface="Alexandria" pitchFamily="2" charset="-78"/>
                <a:cs typeface="Alexandria" pitchFamily="2" charset="-78"/>
              </a:rPr>
              <a:t>، </a:t>
            </a:r>
            <a:r>
              <a:rPr lang="ar-JO" sz="1600" dirty="0">
                <a:solidFill>
                  <a:schemeClr val="tx1"/>
                </a:solidFill>
                <a:latin typeface="Alexandria" pitchFamily="2" charset="-78"/>
                <a:cs typeface="Alexandria" pitchFamily="2" charset="-78"/>
              </a:rPr>
              <a:t>وهي عبارة عن مجموعة من القيم والمعايير والمبادئ الأخلاقية المكتوبة في لائحة، والتي توجه سلوك العاملين في المنظمة، وسلوك المنظمة ذاتها، وأفعالها. كما أنها توفر دليلاً إرشادياً لمعالجة مختلف المواقف التي تثار فيها إشكاليات أخلاقية. وتصبح هذه المدونات بالتالي دساتير يمكن العودة إليها في حالة حصول تجاوزات غير مشروعة أو غير أخلاقية. </a:t>
            </a:r>
            <a:endParaRPr lang="ar-EG" sz="1600" dirty="0">
              <a:solidFill>
                <a:schemeClr val="tx1"/>
              </a:solidFill>
              <a:latin typeface="Alexandria" pitchFamily="2" charset="-78"/>
              <a:cs typeface="Alexandria" pitchFamily="2" charset="-78"/>
            </a:endParaRPr>
          </a:p>
          <a:p>
            <a:pPr algn="just" rtl="1">
              <a:lnSpc>
                <a:spcPct val="150000"/>
              </a:lnSpc>
            </a:pPr>
            <a:endParaRPr lang="ar-SA" sz="1600" dirty="0">
              <a:solidFill>
                <a:schemeClr val="tx1"/>
              </a:solidFill>
              <a:latin typeface="Alexandria" pitchFamily="2" charset="-78"/>
              <a:cs typeface="Alexandria" pitchFamily="2" charset="-78"/>
            </a:endParaRPr>
          </a:p>
          <a:p>
            <a:pPr algn="just" rtl="1">
              <a:lnSpc>
                <a:spcPct val="150000"/>
              </a:lnSpc>
            </a:pPr>
            <a:r>
              <a:rPr lang="ar-JO" sz="1600" dirty="0">
                <a:solidFill>
                  <a:schemeClr val="tx1"/>
                </a:solidFill>
                <a:latin typeface="Alexandria" pitchFamily="2" charset="-78"/>
                <a:cs typeface="Alexandria" pitchFamily="2" charset="-78"/>
              </a:rPr>
              <a:t>وتجدر الإشارة هنا إلى قضية مهمة تحصل في كثير من المنظمات تسمى الإفصاح عن الجوانب اللاأخلاقية</a:t>
            </a:r>
            <a:r>
              <a:rPr lang="ar-SA" sz="1600" dirty="0">
                <a:solidFill>
                  <a:schemeClr val="tx1"/>
                </a:solidFill>
                <a:latin typeface="Alexandria" pitchFamily="2" charset="-78"/>
                <a:cs typeface="Alexandria" pitchFamily="2" charset="-78"/>
              </a:rPr>
              <a:t>، </a:t>
            </a:r>
            <a:r>
              <a:rPr lang="ar-JO" sz="1600" dirty="0">
                <a:solidFill>
                  <a:schemeClr val="tx1"/>
                </a:solidFill>
                <a:latin typeface="Alexandria" pitchFamily="2" charset="-78"/>
                <a:cs typeface="Alexandria" pitchFamily="2" charset="-78"/>
              </a:rPr>
              <a:t>والتي تعني قيام بعض الموظفين أو العاملين بالإفصاح عن ممارسات أو تصرفات غير قانونية أو غير شرعية أو غير أخلاقية، يقوم بها بعض المديرين أو المسؤولين في المنظمة، أو أي قسم من أقسام المنظمة إلى جهات خارجية مثل مراسلي الصحف أو لمسؤولين الحكوميين أو بعض الدوائر الرسمية، كهيئات مكافحة الفساد، </a:t>
            </a:r>
            <a:r>
              <a:rPr lang="ar-SA" sz="1600" dirty="0">
                <a:solidFill>
                  <a:schemeClr val="tx1"/>
                </a:solidFill>
                <a:latin typeface="Alexandria" pitchFamily="2" charset="-78"/>
                <a:cs typeface="Alexandria" pitchFamily="2" charset="-78"/>
              </a:rPr>
              <a:t>أ</a:t>
            </a:r>
            <a:r>
              <a:rPr lang="ar-JO" sz="1600" dirty="0">
                <a:solidFill>
                  <a:schemeClr val="tx1"/>
                </a:solidFill>
                <a:latin typeface="Alexandria" pitchFamily="2" charset="-78"/>
                <a:cs typeface="Alexandria" pitchFamily="2" charset="-78"/>
              </a:rPr>
              <a:t>و </a:t>
            </a:r>
            <a:r>
              <a:rPr lang="ar-SA" sz="1600" dirty="0">
                <a:solidFill>
                  <a:schemeClr val="tx1"/>
                </a:solidFill>
                <a:latin typeface="Alexandria" pitchFamily="2" charset="-78"/>
                <a:cs typeface="Alexandria" pitchFamily="2" charset="-78"/>
              </a:rPr>
              <a:t>م</a:t>
            </a:r>
            <a:r>
              <a:rPr lang="ar-JO" sz="1600" dirty="0">
                <a:solidFill>
                  <a:schemeClr val="tx1"/>
                </a:solidFill>
                <a:latin typeface="Alexandria" pitchFamily="2" charset="-78"/>
                <a:cs typeface="Alexandria" pitchFamily="2" charset="-78"/>
              </a:rPr>
              <a:t>راكز حقوق الانسان</a:t>
            </a:r>
            <a:r>
              <a:rPr lang="ar-SA" sz="1600" dirty="0">
                <a:solidFill>
                  <a:schemeClr val="tx1"/>
                </a:solidFill>
                <a:latin typeface="Alexandria" pitchFamily="2" charset="-78"/>
                <a:cs typeface="Alexandria" pitchFamily="2" charset="-78"/>
              </a:rPr>
              <a:t>.</a:t>
            </a:r>
            <a:endParaRPr lang="en-US" sz="1600" dirty="0">
              <a:solidFill>
                <a:schemeClr val="tx1"/>
              </a:solidFill>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6F721038-7E37-1DBE-E77B-2788F1642161}"/>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422896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05292B40-33BD-724E-450C-EAEA5D06A5CA}"/>
              </a:ext>
            </a:extLst>
          </p:cNvPr>
          <p:cNvGrpSpPr/>
          <p:nvPr/>
        </p:nvGrpSpPr>
        <p:grpSpPr>
          <a:xfrm>
            <a:off x="1820841" y="2935611"/>
            <a:ext cx="3014998" cy="3022600"/>
            <a:chOff x="1416709" y="2755182"/>
            <a:chExt cx="3014998" cy="3022600"/>
          </a:xfrm>
        </p:grpSpPr>
        <p:pic>
          <p:nvPicPr>
            <p:cNvPr id="8" name="Graphic 7">
              <a:extLst>
                <a:ext uri="{FF2B5EF4-FFF2-40B4-BE49-F238E27FC236}">
                  <a16:creationId xmlns:a16="http://schemas.microsoft.com/office/drawing/2014/main" id="{B854AD17-B3A1-2AAA-E6F0-C4C8EB56F36B}"/>
                </a:ext>
              </a:extLst>
            </p:cNvPr>
            <p:cNvPicPr>
              <a:picLocks noChangeAspect="1"/>
            </p:cNvPicPr>
            <p:nvPr/>
          </p:nvPicPr>
          <p:blipFill>
            <a:blip>
              <a:extLst>
                <a:ext uri="{96DAC541-7B7A-43D3-8B79-37D633B846F1}">
                  <asvg:svgBlip xmlns:asvg="http://schemas.microsoft.com/office/drawing/2016/SVG/main" xmlns="" r:embed="rId2"/>
                </a:ext>
              </a:extLst>
            </a:blip>
            <a:stretch>
              <a:fillRect/>
            </a:stretch>
          </p:blipFill>
          <p:spPr>
            <a:xfrm>
              <a:off x="1416709" y="2755182"/>
              <a:ext cx="3014998" cy="3022600"/>
            </a:xfrm>
            <a:prstGeom prst="rect">
              <a:avLst/>
            </a:prstGeom>
          </p:spPr>
        </p:pic>
        <p:sp>
          <p:nvSpPr>
            <p:cNvPr id="9" name="TextBox 8">
              <a:extLst>
                <a:ext uri="{FF2B5EF4-FFF2-40B4-BE49-F238E27FC236}">
                  <a16:creationId xmlns:a16="http://schemas.microsoft.com/office/drawing/2014/main" id="{391354D4-C52B-2D27-77A9-BD42AD86430D}"/>
                </a:ext>
              </a:extLst>
            </p:cNvPr>
            <p:cNvSpPr txBox="1"/>
            <p:nvPr/>
          </p:nvSpPr>
          <p:spPr>
            <a:xfrm>
              <a:off x="2277401" y="3758651"/>
              <a:ext cx="1293614" cy="1232902"/>
            </a:xfrm>
            <a:prstGeom prst="rect">
              <a:avLst/>
            </a:prstGeom>
            <a:noFill/>
          </p:spPr>
          <p:txBody>
            <a:bodyPr wrap="square">
              <a:spAutoFit/>
            </a:bodyPr>
            <a:lstStyle/>
            <a:p>
              <a:pPr lvl="0" algn="ctr">
                <a:lnSpc>
                  <a:spcPct val="200000"/>
                </a:lnSpc>
              </a:pPr>
              <a:r>
                <a:rPr lang="ar-JO" sz="2000" dirty="0">
                  <a:solidFill>
                    <a:srgbClr val="FFAA00"/>
                  </a:solidFill>
                  <a:latin typeface="Alexandria Black" pitchFamily="2" charset="-78"/>
                  <a:cs typeface="Alexandria Black" pitchFamily="2" charset="-78"/>
                </a:rPr>
                <a:t>الأخلاق الفردية </a:t>
              </a:r>
            </a:p>
          </p:txBody>
        </p:sp>
      </p:grpSp>
      <p:grpSp>
        <p:nvGrpSpPr>
          <p:cNvPr id="10" name="Group 9">
            <a:extLst>
              <a:ext uri="{FF2B5EF4-FFF2-40B4-BE49-F238E27FC236}">
                <a16:creationId xmlns:a16="http://schemas.microsoft.com/office/drawing/2014/main" id="{66DEF129-51B3-C91C-5439-C43CA013BDDA}"/>
              </a:ext>
            </a:extLst>
          </p:cNvPr>
          <p:cNvGrpSpPr/>
          <p:nvPr/>
        </p:nvGrpSpPr>
        <p:grpSpPr>
          <a:xfrm>
            <a:off x="4802166" y="2899006"/>
            <a:ext cx="3088025" cy="3095811"/>
            <a:chOff x="4398034" y="2718577"/>
            <a:chExt cx="3088025" cy="3095811"/>
          </a:xfrm>
        </p:grpSpPr>
        <p:pic>
          <p:nvPicPr>
            <p:cNvPr id="11" name="Graphic 10">
              <a:extLst>
                <a:ext uri="{FF2B5EF4-FFF2-40B4-BE49-F238E27FC236}">
                  <a16:creationId xmlns:a16="http://schemas.microsoft.com/office/drawing/2014/main" id="{8994BE31-0F68-AFF8-1306-66882DC1F31F}"/>
                </a:ext>
              </a:extLst>
            </p:cNvPr>
            <p:cNvPicPr>
              <a:picLocks noChangeAspect="1"/>
            </p:cNvPicPr>
            <p:nvPr/>
          </p:nvPicPr>
          <p:blipFill>
            <a:blip>
              <a:extLst>
                <a:ext uri="{96DAC541-7B7A-43D3-8B79-37D633B846F1}">
                  <asvg:svgBlip xmlns:asvg="http://schemas.microsoft.com/office/drawing/2016/SVG/main" xmlns="" r:embed="rId3"/>
                </a:ext>
              </a:extLst>
            </a:blip>
            <a:stretch>
              <a:fillRect/>
            </a:stretch>
          </p:blipFill>
          <p:spPr>
            <a:xfrm>
              <a:off x="4398034" y="2718577"/>
              <a:ext cx="3088025" cy="3095811"/>
            </a:xfrm>
            <a:prstGeom prst="rect">
              <a:avLst/>
            </a:prstGeom>
          </p:spPr>
        </p:pic>
        <p:sp>
          <p:nvSpPr>
            <p:cNvPr id="12" name="TextBox 11">
              <a:extLst>
                <a:ext uri="{FF2B5EF4-FFF2-40B4-BE49-F238E27FC236}">
                  <a16:creationId xmlns:a16="http://schemas.microsoft.com/office/drawing/2014/main" id="{D2CD5B02-309A-5547-9668-99261BB5F4D2}"/>
                </a:ext>
              </a:extLst>
            </p:cNvPr>
            <p:cNvSpPr txBox="1"/>
            <p:nvPr/>
          </p:nvSpPr>
          <p:spPr>
            <a:xfrm>
              <a:off x="5067037" y="3758651"/>
              <a:ext cx="1492790" cy="1232902"/>
            </a:xfrm>
            <a:prstGeom prst="rect">
              <a:avLst/>
            </a:prstGeom>
            <a:noFill/>
          </p:spPr>
          <p:txBody>
            <a:bodyPr wrap="square">
              <a:spAutoFit/>
            </a:bodyPr>
            <a:lstStyle/>
            <a:p>
              <a:pPr lvl="0" algn="ctr">
                <a:lnSpc>
                  <a:spcPct val="200000"/>
                </a:lnSpc>
              </a:pPr>
              <a:r>
                <a:rPr lang="ar-JO" sz="2000" dirty="0">
                  <a:solidFill>
                    <a:srgbClr val="00C074"/>
                  </a:solidFill>
                  <a:latin typeface="Alexandria Black" pitchFamily="2" charset="-78"/>
                  <a:cs typeface="Alexandria Black" pitchFamily="2" charset="-78"/>
                </a:rPr>
                <a:t>القيادة الاخلاقية</a:t>
              </a:r>
            </a:p>
          </p:txBody>
        </p:sp>
      </p:grpSp>
      <p:grpSp>
        <p:nvGrpSpPr>
          <p:cNvPr id="13" name="Group 12">
            <a:extLst>
              <a:ext uri="{FF2B5EF4-FFF2-40B4-BE49-F238E27FC236}">
                <a16:creationId xmlns:a16="http://schemas.microsoft.com/office/drawing/2014/main" id="{FC6DEBFC-21B0-A86C-F6A1-73A9F5E1A07E}"/>
              </a:ext>
            </a:extLst>
          </p:cNvPr>
          <p:cNvGrpSpPr/>
          <p:nvPr/>
        </p:nvGrpSpPr>
        <p:grpSpPr>
          <a:xfrm>
            <a:off x="7856518" y="2935611"/>
            <a:ext cx="2691148" cy="3022600"/>
            <a:chOff x="7452386" y="2755182"/>
            <a:chExt cx="2691148" cy="3022600"/>
          </a:xfrm>
        </p:grpSpPr>
        <p:pic>
          <p:nvPicPr>
            <p:cNvPr id="14" name="Graphic 13">
              <a:extLst>
                <a:ext uri="{FF2B5EF4-FFF2-40B4-BE49-F238E27FC236}">
                  <a16:creationId xmlns:a16="http://schemas.microsoft.com/office/drawing/2014/main" id="{51389A67-69E9-4A9B-6164-391A76C00FE6}"/>
                </a:ext>
              </a:extLst>
            </p:cNvPr>
            <p:cNvPicPr>
              <a:picLocks noChangeAspect="1"/>
            </p:cNvPicPr>
            <p:nvPr/>
          </p:nvPicPr>
          <p:blipFill>
            <a:blip>
              <a:extLst>
                <a:ext uri="{96DAC541-7B7A-43D3-8B79-37D633B846F1}">
                  <asvg:svgBlip xmlns:asvg="http://schemas.microsoft.com/office/drawing/2016/SVG/main" xmlns="" r:embed="rId4"/>
                </a:ext>
              </a:extLst>
            </a:blip>
            <a:stretch>
              <a:fillRect/>
            </a:stretch>
          </p:blipFill>
          <p:spPr>
            <a:xfrm>
              <a:off x="7452386" y="2755182"/>
              <a:ext cx="2691148" cy="3022600"/>
            </a:xfrm>
            <a:prstGeom prst="rect">
              <a:avLst/>
            </a:prstGeom>
          </p:spPr>
        </p:pic>
        <p:sp>
          <p:nvSpPr>
            <p:cNvPr id="15" name="TextBox 14">
              <a:extLst>
                <a:ext uri="{FF2B5EF4-FFF2-40B4-BE49-F238E27FC236}">
                  <a16:creationId xmlns:a16="http://schemas.microsoft.com/office/drawing/2014/main" id="{F9CE7896-28C3-EF8C-CB76-4CB179A33599}"/>
                </a:ext>
              </a:extLst>
            </p:cNvPr>
            <p:cNvSpPr txBox="1"/>
            <p:nvPr/>
          </p:nvSpPr>
          <p:spPr>
            <a:xfrm>
              <a:off x="7882619" y="3912539"/>
              <a:ext cx="1806330" cy="1232902"/>
            </a:xfrm>
            <a:prstGeom prst="rect">
              <a:avLst/>
            </a:prstGeom>
            <a:noFill/>
          </p:spPr>
          <p:txBody>
            <a:bodyPr wrap="square">
              <a:spAutoFit/>
            </a:bodyPr>
            <a:lstStyle/>
            <a:p>
              <a:pPr lvl="0" algn="ctr">
                <a:lnSpc>
                  <a:spcPct val="200000"/>
                </a:lnSpc>
              </a:pPr>
              <a:r>
                <a:rPr lang="ar-SA" sz="2000" dirty="0">
                  <a:solidFill>
                    <a:srgbClr val="50DAFF"/>
                  </a:solidFill>
                  <a:latin typeface="Alexandria Black" pitchFamily="2" charset="-78"/>
                  <a:cs typeface="Alexandria Black" pitchFamily="2" charset="-78"/>
                </a:rPr>
                <a:t>بنية المنظمة</a:t>
              </a:r>
            </a:p>
          </p:txBody>
        </p:sp>
      </p:grpSp>
      <p:sp>
        <p:nvSpPr>
          <p:cNvPr id="16" name="Google Shape;178;p7">
            <a:extLst>
              <a:ext uri="{FF2B5EF4-FFF2-40B4-BE49-F238E27FC236}">
                <a16:creationId xmlns:a16="http://schemas.microsoft.com/office/drawing/2014/main" id="{49BE99CB-5856-2C49-0656-B3857C0BC63A}"/>
              </a:ext>
            </a:extLst>
          </p:cNvPr>
          <p:cNvSpPr/>
          <p:nvPr/>
        </p:nvSpPr>
        <p:spPr>
          <a:xfrm>
            <a:off x="1644335" y="1457776"/>
            <a:ext cx="8723278" cy="1232903"/>
          </a:xfrm>
          <a:custGeom>
            <a:avLst/>
            <a:gdLst>
              <a:gd name="connsiteX0" fmla="*/ 0 w 8723278"/>
              <a:gd name="connsiteY0" fmla="*/ 75700 h 1232903"/>
              <a:gd name="connsiteX1" fmla="*/ 75700 w 8723278"/>
              <a:gd name="connsiteY1" fmla="*/ 0 h 1232903"/>
              <a:gd name="connsiteX2" fmla="*/ 8647578 w 8723278"/>
              <a:gd name="connsiteY2" fmla="*/ 0 h 1232903"/>
              <a:gd name="connsiteX3" fmla="*/ 8723278 w 8723278"/>
              <a:gd name="connsiteY3" fmla="*/ 75700 h 1232903"/>
              <a:gd name="connsiteX4" fmla="*/ 8723278 w 8723278"/>
              <a:gd name="connsiteY4" fmla="*/ 1157203 h 1232903"/>
              <a:gd name="connsiteX5" fmla="*/ 8647578 w 8723278"/>
              <a:gd name="connsiteY5" fmla="*/ 1232903 h 1232903"/>
              <a:gd name="connsiteX6" fmla="*/ 75700 w 8723278"/>
              <a:gd name="connsiteY6" fmla="*/ 1232903 h 1232903"/>
              <a:gd name="connsiteX7" fmla="*/ 0 w 8723278"/>
              <a:gd name="connsiteY7" fmla="*/ 1157203 h 1232903"/>
              <a:gd name="connsiteX8" fmla="*/ 0 w 8723278"/>
              <a:gd name="connsiteY8" fmla="*/ 75700 h 1232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723278" h="1232903" fill="none" extrusionOk="0">
                <a:moveTo>
                  <a:pt x="0" y="75700"/>
                </a:moveTo>
                <a:cubicBezTo>
                  <a:pt x="-7132" y="29600"/>
                  <a:pt x="34056" y="-7025"/>
                  <a:pt x="75700" y="0"/>
                </a:cubicBezTo>
                <a:cubicBezTo>
                  <a:pt x="2966436" y="42972"/>
                  <a:pt x="6648736" y="132566"/>
                  <a:pt x="8647578" y="0"/>
                </a:cubicBezTo>
                <a:cubicBezTo>
                  <a:pt x="8681741" y="-1272"/>
                  <a:pt x="8721328" y="36345"/>
                  <a:pt x="8723278" y="75700"/>
                </a:cubicBezTo>
                <a:cubicBezTo>
                  <a:pt x="8750752" y="486398"/>
                  <a:pt x="8717901" y="854218"/>
                  <a:pt x="8723278" y="1157203"/>
                </a:cubicBezTo>
                <a:cubicBezTo>
                  <a:pt x="8719286" y="1202348"/>
                  <a:pt x="8690022" y="1233118"/>
                  <a:pt x="8647578" y="1232903"/>
                </a:cubicBezTo>
                <a:cubicBezTo>
                  <a:pt x="5034527" y="1331506"/>
                  <a:pt x="1884784" y="1107117"/>
                  <a:pt x="75700" y="1232903"/>
                </a:cubicBezTo>
                <a:cubicBezTo>
                  <a:pt x="35531" y="1236005"/>
                  <a:pt x="-2267" y="1200101"/>
                  <a:pt x="0" y="1157203"/>
                </a:cubicBezTo>
                <a:cubicBezTo>
                  <a:pt x="-57397" y="982433"/>
                  <a:pt x="-18848" y="337798"/>
                  <a:pt x="0" y="75700"/>
                </a:cubicBezTo>
                <a:close/>
              </a:path>
              <a:path w="8723278" h="1232903" stroke="0" extrusionOk="0">
                <a:moveTo>
                  <a:pt x="0" y="75700"/>
                </a:moveTo>
                <a:cubicBezTo>
                  <a:pt x="3322" y="40358"/>
                  <a:pt x="35990" y="77"/>
                  <a:pt x="75700" y="0"/>
                </a:cubicBezTo>
                <a:cubicBezTo>
                  <a:pt x="1979801" y="77875"/>
                  <a:pt x="4839674" y="-53479"/>
                  <a:pt x="8647578" y="0"/>
                </a:cubicBezTo>
                <a:cubicBezTo>
                  <a:pt x="8685146" y="2856"/>
                  <a:pt x="8725132" y="34647"/>
                  <a:pt x="8723278" y="75700"/>
                </a:cubicBezTo>
                <a:cubicBezTo>
                  <a:pt x="8762657" y="540002"/>
                  <a:pt x="8699787" y="885702"/>
                  <a:pt x="8723278" y="1157203"/>
                </a:cubicBezTo>
                <a:cubicBezTo>
                  <a:pt x="8728606" y="1199880"/>
                  <a:pt x="8686549" y="1231533"/>
                  <a:pt x="8647578" y="1232903"/>
                </a:cubicBezTo>
                <a:cubicBezTo>
                  <a:pt x="6227952" y="1333223"/>
                  <a:pt x="2783451" y="1066359"/>
                  <a:pt x="75700" y="1232903"/>
                </a:cubicBezTo>
                <a:cubicBezTo>
                  <a:pt x="32082" y="1229682"/>
                  <a:pt x="-278" y="1196710"/>
                  <a:pt x="0" y="1157203"/>
                </a:cubicBezTo>
                <a:cubicBezTo>
                  <a:pt x="12136" y="794749"/>
                  <a:pt x="12817" y="314043"/>
                  <a:pt x="0" y="75700"/>
                </a:cubicBezTo>
                <a:close/>
              </a:path>
            </a:pathLst>
          </a:custGeom>
          <a:solidFill>
            <a:schemeClr val="lt1"/>
          </a:solidFill>
          <a:ln w="38100" cap="flat" cmpd="sng">
            <a:solidFill>
              <a:srgbClr val="00B0F0"/>
            </a:solidFill>
            <a:prstDash val="solid"/>
            <a:miter lim="800000"/>
            <a:headEnd type="none" w="sm" len="sm"/>
            <a:tailEnd type="none" w="sm" len="sm"/>
            <a:extLst>
              <a:ext uri="{C807C97D-BFC1-408E-A445-0C87EB9F89A2}">
                <ask:lineSketchStyleProps xmlns:ask="http://schemas.microsoft.com/office/drawing/2018/sketchyshapes" xmlns="" sd="3663293065">
                  <a:prstGeom prst="roundRect">
                    <a:avLst>
                      <a:gd name="adj" fmla="val 6140"/>
                    </a:avLst>
                  </a:prstGeom>
                  <ask:type>
                    <ask:lineSketchCurved/>
                  </ask:type>
                </ask:lineSketchStyleProps>
              </a:ext>
            </a:extLst>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7569E16A-C833-0135-FF6D-E8E353B0C800}"/>
              </a:ext>
            </a:extLst>
          </p:cNvPr>
          <p:cNvSpPr txBox="1"/>
          <p:nvPr/>
        </p:nvSpPr>
        <p:spPr>
          <a:xfrm>
            <a:off x="1765898" y="1566017"/>
            <a:ext cx="8480151" cy="876458"/>
          </a:xfrm>
          <a:prstGeom prst="rect">
            <a:avLst/>
          </a:prstGeom>
          <a:noFill/>
        </p:spPr>
        <p:txBody>
          <a:bodyPr wrap="square">
            <a:spAutoFit/>
          </a:bodyPr>
          <a:lstStyle/>
          <a:p>
            <a:pPr lvl="0" algn="ctr">
              <a:lnSpc>
                <a:spcPct val="150000"/>
              </a:lnSpc>
            </a:pPr>
            <a:r>
              <a:rPr lang="ar-SA" sz="1800" dirty="0">
                <a:latin typeface="Alexandria" pitchFamily="2" charset="-78"/>
                <a:cs typeface="Alexandria" pitchFamily="2" charset="-78"/>
              </a:rPr>
              <a:t>وبشكل عام فإن المنظمة التربوية، وإذا ما أرادت أن تكون منظمة أخلاقية ومسؤولة اجتماعياً فإن عليه الاهتمام بثلاثة ركائز أساسية، لا بد أن يجري بناؤها وتقويتها، وهي:</a:t>
            </a:r>
            <a:endParaRPr lang="en-US" sz="18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0FF3764B-7A48-75E0-144F-2B5032BBF5D8}"/>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104034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a:extLst>
              <a:ext uri="{FF2B5EF4-FFF2-40B4-BE49-F238E27FC236}">
                <a16:creationId xmlns:a16="http://schemas.microsoft.com/office/drawing/2014/main" id="{9D67A862-91D4-483E-9A52-AE6CF2A4EDB5}"/>
              </a:ext>
            </a:extLst>
          </p:cNvPr>
          <p:cNvGraphicFramePr/>
          <p:nvPr>
            <p:extLst>
              <p:ext uri="{D42A27DB-BD31-4B8C-83A1-F6EECF244321}">
                <p14:modId xmlns:p14="http://schemas.microsoft.com/office/powerpoint/2010/main" val="3317210274"/>
              </p:ext>
            </p:extLst>
          </p:nvPr>
        </p:nvGraphicFramePr>
        <p:xfrm>
          <a:off x="1819276" y="1381125"/>
          <a:ext cx="8667750" cy="47731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5BDFEDB7-5317-A202-ACF4-29D2E6E3251E}"/>
              </a:ext>
            </a:extLst>
          </p:cNvPr>
          <p:cNvSpPr txBox="1"/>
          <p:nvPr/>
        </p:nvSpPr>
        <p:spPr>
          <a:xfrm>
            <a:off x="3505959"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الأخلاق الفردية، وتشمل : </a:t>
            </a:r>
          </a:p>
        </p:txBody>
      </p:sp>
      <p:sp>
        <p:nvSpPr>
          <p:cNvPr id="2" name="Rectangle 1">
            <a:extLst>
              <a:ext uri="{FF2B5EF4-FFF2-40B4-BE49-F238E27FC236}">
                <a16:creationId xmlns:a16="http://schemas.microsoft.com/office/drawing/2014/main" id="{DE10087E-EA86-1373-F41F-E52017A6587B}"/>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264594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ADD1C659-E60F-4053-B43E-DBE1E6B53142}"/>
              </a:ext>
            </a:extLst>
          </p:cNvPr>
          <p:cNvGraphicFramePr/>
          <p:nvPr>
            <p:extLst>
              <p:ext uri="{D42A27DB-BD31-4B8C-83A1-F6EECF244321}">
                <p14:modId xmlns:p14="http://schemas.microsoft.com/office/powerpoint/2010/main" val="3469779166"/>
              </p:ext>
            </p:extLst>
          </p:nvPr>
        </p:nvGraphicFramePr>
        <p:xfrm>
          <a:off x="1981200" y="238124"/>
          <a:ext cx="8229599" cy="63817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2EFB18A4-57A4-AFCA-D27B-5818F4EDFCAB}"/>
              </a:ext>
            </a:extLst>
          </p:cNvPr>
          <p:cNvSpPr/>
          <p:nvPr/>
        </p:nvSpPr>
        <p:spPr>
          <a:xfrm>
            <a:off x="0" y="6516302"/>
            <a:ext cx="12192000" cy="341697"/>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14452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330CA990-7F21-4E89-A7AB-C8DD7212D15D}"/>
              </a:ext>
            </a:extLst>
          </p:cNvPr>
          <p:cNvGraphicFramePr/>
          <p:nvPr>
            <p:extLst>
              <p:ext uri="{D42A27DB-BD31-4B8C-83A1-F6EECF244321}">
                <p14:modId xmlns:p14="http://schemas.microsoft.com/office/powerpoint/2010/main" val="2694976493"/>
              </p:ext>
            </p:extLst>
          </p:nvPr>
        </p:nvGraphicFramePr>
        <p:xfrm>
          <a:off x="403225" y="910166"/>
          <a:ext cx="1128395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a:extLst>
              <a:ext uri="{FF2B5EF4-FFF2-40B4-BE49-F238E27FC236}">
                <a16:creationId xmlns:a16="http://schemas.microsoft.com/office/drawing/2014/main" id="{772B25B5-43DF-B56D-05A1-BCA11692AC4B}"/>
              </a:ext>
            </a:extLst>
          </p:cNvPr>
          <p:cNvSpPr txBox="1"/>
          <p:nvPr/>
        </p:nvSpPr>
        <p:spPr>
          <a:xfrm>
            <a:off x="3505959"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بنية المنظمة وأنظمتها، وتشمل: </a:t>
            </a:r>
          </a:p>
        </p:txBody>
      </p:sp>
      <p:sp>
        <p:nvSpPr>
          <p:cNvPr id="3" name="Rectangle 2">
            <a:extLst>
              <a:ext uri="{FF2B5EF4-FFF2-40B4-BE49-F238E27FC236}">
                <a16:creationId xmlns:a16="http://schemas.microsoft.com/office/drawing/2014/main" id="{CB85D6BD-D452-BA50-7C77-4A594925D89E}"/>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396894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8E743BC-82FC-A91A-DB9E-F027C94B6DE3}"/>
              </a:ext>
            </a:extLst>
          </p:cNvPr>
          <p:cNvSpPr/>
          <p:nvPr/>
        </p:nvSpPr>
        <p:spPr>
          <a:xfrm>
            <a:off x="371167" y="1831142"/>
            <a:ext cx="4128422" cy="403977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1C4357A-FF10-1CD8-9B00-31E6F72BD39E}"/>
              </a:ext>
            </a:extLst>
          </p:cNvPr>
          <p:cNvSpPr/>
          <p:nvPr/>
        </p:nvSpPr>
        <p:spPr>
          <a:xfrm>
            <a:off x="815328" y="1987832"/>
            <a:ext cx="11155680" cy="37580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CFD4C5EC-EDD6-10BB-263D-AC5374C21862}"/>
              </a:ext>
            </a:extLst>
          </p:cNvPr>
          <p:cNvSpPr txBox="1"/>
          <p:nvPr/>
        </p:nvSpPr>
        <p:spPr>
          <a:xfrm>
            <a:off x="3505959"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القيادة الأخلاقية والإدارة التربوية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283005" y="2390696"/>
            <a:ext cx="10391775" cy="2636043"/>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القيادة الأخلاقية نمط قيادي يرتكز إلى أخلاقيات القادة، وفيه تفوق الأخلاق مفاهيم القوة والسلطة، لتعزز استناد القائد والعاملين إلى طموحات وحاجات متبادلة. ويرى ستونر وفريمان (1992 ,</a:t>
            </a:r>
            <a:r>
              <a:rPr lang="en-US" sz="1600" dirty="0">
                <a:latin typeface="Alexandria" pitchFamily="2" charset="-78"/>
                <a:cs typeface="Alexandria" pitchFamily="2" charset="-78"/>
              </a:rPr>
              <a:t>Stoner</a:t>
            </a:r>
            <a:r>
              <a:rPr lang="ar-SA" sz="1600" dirty="0">
                <a:latin typeface="Alexandria" pitchFamily="2" charset="-78"/>
                <a:cs typeface="Alexandria" pitchFamily="2" charset="-78"/>
              </a:rPr>
              <a:t> &amp;</a:t>
            </a:r>
            <a:r>
              <a:rPr lang="en-US" sz="1600" dirty="0">
                <a:latin typeface="Alexandria" pitchFamily="2" charset="-78"/>
                <a:cs typeface="Alexandria" pitchFamily="2" charset="-78"/>
              </a:rPr>
              <a:t>Freeman</a:t>
            </a:r>
            <a:r>
              <a:rPr lang="ar-SA" sz="1600" dirty="0">
                <a:latin typeface="Alexandria" pitchFamily="2" charset="-78"/>
                <a:cs typeface="Alexandria" pitchFamily="2" charset="-78"/>
              </a:rPr>
              <a:t>) أن القيادة الأخلاقية هي ذلك النوع من القيادة الذي يستطيع أن يحدث تغييراً اجتماعياً يلبي الحاجات الحقيقية للتابعين. </a:t>
            </a:r>
            <a:endParaRPr lang="ar-EG" sz="1600" dirty="0">
              <a:latin typeface="Alexandria" pitchFamily="2" charset="-78"/>
              <a:cs typeface="Alexandria" pitchFamily="2" charset="-78"/>
            </a:endParaRPr>
          </a:p>
          <a:p>
            <a:pPr algn="just" rtl="1">
              <a:lnSpc>
                <a:spcPct val="150000"/>
              </a:lnSpc>
            </a:pPr>
            <a:endParaRPr lang="ar-SA"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وكنمط قيادي، </a:t>
            </a:r>
            <a:r>
              <a:rPr lang="ar-SA" sz="1600" b="1" dirty="0">
                <a:latin typeface="Alexandria" pitchFamily="2" charset="-78"/>
                <a:cs typeface="Alexandria" pitchFamily="2" charset="-78"/>
              </a:rPr>
              <a:t>تتضمن القيادة الأخلاقية مفاهيم معيارية وسياسية ديمقراطية، ومفاهيم رمزية للقيادة.</a:t>
            </a:r>
            <a:r>
              <a:rPr lang="ar-SA" sz="1600" dirty="0">
                <a:latin typeface="Alexandria" pitchFamily="2" charset="-78"/>
                <a:cs typeface="Alexandria" pitchFamily="2" charset="-78"/>
              </a:rPr>
              <a:t> وفي القيادة الأخلاقية تمثل القيم جزء مركزياً من مجمل الممارسة القيادية والإدارية. وتفترض القيادة الأخلاقية أن الجوهر الأساسي للقيادة ينبغي أن يتركز على قيم القادة، وأخلاقهم.</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1CAA60DC-CE93-958D-F34A-5858A56BB683}"/>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660538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7309773B-0C1F-1E6D-2BBC-2FF995CAA8C5}"/>
              </a:ext>
            </a:extLst>
          </p:cNvPr>
          <p:cNvSpPr/>
          <p:nvPr/>
        </p:nvSpPr>
        <p:spPr>
          <a:xfrm>
            <a:off x="456892" y="1485900"/>
            <a:ext cx="4128422" cy="44767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521ACE74-8E5D-8226-E8E6-96FD30BD0F2D}"/>
              </a:ext>
            </a:extLst>
          </p:cNvPr>
          <p:cNvSpPr/>
          <p:nvPr/>
        </p:nvSpPr>
        <p:spPr>
          <a:xfrm>
            <a:off x="901053" y="1642590"/>
            <a:ext cx="11155680" cy="407241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51656" y="1997394"/>
            <a:ext cx="10483452" cy="3374706"/>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أشار كثير من التربويين إلى إنعاش القيادة الأخلاقية، مفهوماً ومبادئ وممارسة، وطالبوا بضرورة تعليم القيم في المدارس، بعد أن ساد شعور بأن الاهتمام الغربي بشكل عام قد تركز طيلة قرن كامل تقريباً على القيم البراجماتية، وأخلاقيات السوق والتشبث بالمادة على حساب الروح.</a:t>
            </a:r>
            <a:endParaRPr lang="ar-EG" sz="1600" dirty="0">
              <a:latin typeface="Alexandria" pitchFamily="2" charset="-78"/>
              <a:cs typeface="Alexandria" pitchFamily="2" charset="-78"/>
            </a:endParaRPr>
          </a:p>
          <a:p>
            <a:pPr algn="just" rtl="1">
              <a:lnSpc>
                <a:spcPct val="150000"/>
              </a:lnSpc>
            </a:pPr>
            <a:endParaRPr lang="ar-SA"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وفي هذا السياق، فقد انتقد ماكسي ( 1999 ,</a:t>
            </a:r>
            <a:r>
              <a:rPr lang="en-US" sz="1600" dirty="0" err="1">
                <a:latin typeface="Alexandria" pitchFamily="2" charset="-78"/>
                <a:cs typeface="Alexandria" pitchFamily="2" charset="-78"/>
              </a:rPr>
              <a:t>Maxcy</a:t>
            </a:r>
            <a:r>
              <a:rPr lang="ar-SA" sz="1600" dirty="0">
                <a:latin typeface="Alexandria" pitchFamily="2" charset="-78"/>
                <a:cs typeface="Alexandria" pitchFamily="2" charset="-78"/>
              </a:rPr>
              <a:t>) استبعاد البعد الأخلاقي في الإدارة التربوية في الولايات المتحدة الأمريكية لعقود طويلة. ويقول ماكسي إن علماء الإدارة التربوية قد بذلوا جهوداً حثيثة في هذا القرن لدمج المدرسة في علم الإدارة مع استفادة واسعة من منجزات علم النفس وعلم الاجتماع، وإنه لمن سوء الحظ أن البعد الأخلاقي قد سقط منذ عهد مبكر، حتى إذا ما جاء القرن الحادي والعشرين كان مصطلح الإدارة الأخلاقية قد أصبح كما لو كان مركباً من كلمتين متنافرتين.</a:t>
            </a:r>
            <a:endParaRPr lang="en-US" sz="16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D25DACE9-0865-AD48-8D2E-0D6C065AE549}"/>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90495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DD58E30-0598-780C-EFEC-314582A325C1}"/>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6925FB12-5C3F-BF78-A2F9-0B8B9CB4BB0A}"/>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288621" y="1820788"/>
            <a:ext cx="6477819" cy="4116063"/>
          </a:xfrm>
          <a:prstGeom prst="rect">
            <a:avLst/>
          </a:prstGeom>
          <a:noFill/>
        </p:spPr>
        <p:txBody>
          <a:bodyPr wrap="square" rtlCol="0">
            <a:spAutoFit/>
          </a:bodyPr>
          <a:lstStyle/>
          <a:p>
            <a:pPr algn="just" rtl="1">
              <a:lnSpc>
                <a:spcPct val="150000"/>
              </a:lnSpc>
            </a:pPr>
            <a:r>
              <a:rPr lang="ar-SA" sz="1600" dirty="0">
                <a:cs typeface="Alexandria" pitchFamily="2" charset="-78"/>
              </a:rPr>
              <a:t>ويشير ماكسي إلى أنه يوجد مصدران للأخلاق في الإدارة التربوية، هما:</a:t>
            </a:r>
            <a:endParaRPr lang="ar-EG" sz="1600" dirty="0">
              <a:cs typeface="Alexandria" pitchFamily="2" charset="-78"/>
            </a:endParaRPr>
          </a:p>
          <a:p>
            <a:pPr algn="just" rtl="1">
              <a:lnSpc>
                <a:spcPct val="150000"/>
              </a:lnSpc>
            </a:pPr>
            <a:endParaRPr lang="ar-SA" sz="1600" dirty="0">
              <a:cs typeface="Alexandria" pitchFamily="2" charset="-78"/>
            </a:endParaRPr>
          </a:p>
          <a:p>
            <a:pPr marL="342900" indent="-342900" algn="just" rtl="1">
              <a:lnSpc>
                <a:spcPct val="150000"/>
              </a:lnSpc>
              <a:buFont typeface="Wingdings" panose="05000000000000000000" pitchFamily="2" charset="2"/>
              <a:buChar char="Ø"/>
            </a:pPr>
            <a:r>
              <a:rPr lang="ar-SA" sz="1600" dirty="0">
                <a:cs typeface="Alexandria" pitchFamily="2" charset="-78"/>
              </a:rPr>
              <a:t> </a:t>
            </a:r>
            <a:r>
              <a:rPr lang="ar-SA" sz="1600" b="1" dirty="0">
                <a:cs typeface="Alexandria" pitchFamily="2" charset="-78"/>
              </a:rPr>
              <a:t>الخبرة الشخصية </a:t>
            </a:r>
            <a:r>
              <a:rPr lang="ar-SA" sz="1600" dirty="0">
                <a:cs typeface="Alexandria" pitchFamily="2" charset="-78"/>
              </a:rPr>
              <a:t>بمعنى أن كل إنسان كيان متفرد، ولديه إحساس أخلاقي بالصح والخطأ، وأن مسؤولية الفرد أن يمارس ضميره الأخلاقي من حيث التعاطف والعدل، وضبط النفس، وغير ذلك.</a:t>
            </a:r>
            <a:endParaRPr lang="ar-EG" sz="1600" dirty="0">
              <a:cs typeface="Alexandria" pitchFamily="2" charset="-78"/>
            </a:endParaRPr>
          </a:p>
          <a:p>
            <a:pPr marL="342900" indent="-342900" algn="just" rtl="1">
              <a:lnSpc>
                <a:spcPct val="150000"/>
              </a:lnSpc>
              <a:buFont typeface="Wingdings" panose="05000000000000000000" pitchFamily="2" charset="2"/>
              <a:buChar char="Ø"/>
            </a:pPr>
            <a:endParaRPr lang="ar-SA" sz="1600" dirty="0">
              <a:cs typeface="Alexandria" pitchFamily="2" charset="-78"/>
            </a:endParaRPr>
          </a:p>
          <a:p>
            <a:pPr marL="342900" indent="-342900" algn="just" rtl="1">
              <a:lnSpc>
                <a:spcPct val="150000"/>
              </a:lnSpc>
              <a:buFont typeface="Wingdings" panose="05000000000000000000" pitchFamily="2" charset="2"/>
              <a:buChar char="Ø"/>
            </a:pPr>
            <a:r>
              <a:rPr lang="ar-SA" sz="1600" b="1" dirty="0">
                <a:cs typeface="Alexandria" pitchFamily="2" charset="-78"/>
              </a:rPr>
              <a:t> وثقافة المجتمع </a:t>
            </a:r>
            <a:r>
              <a:rPr lang="ar-SA" sz="1600" dirty="0">
                <a:cs typeface="Alexandria" pitchFamily="2" charset="-78"/>
              </a:rPr>
              <a:t>بمعنى أن كل انسان يتأثر باسلوب التنشئة المجتمعية التي يخضعه المجتمع لها، عدا عن تشربه لعادات المجتمع، وتقاليده، واعرافه وانماطه السلوكية، مما يرسم له ملامح السلوك الاخلاقي المقبول، ويؤطر له ملامح السلوك اللا</a:t>
            </a:r>
            <a:r>
              <a:rPr lang="ar-JO" sz="1600" dirty="0">
                <a:cs typeface="Alexandria" pitchFamily="2" charset="-78"/>
              </a:rPr>
              <a:t>أ</a:t>
            </a:r>
            <a:r>
              <a:rPr lang="ar-SA" sz="1600" dirty="0">
                <a:cs typeface="Alexandria" pitchFamily="2" charset="-78"/>
              </a:rPr>
              <a:t>خلاقي المرفوض مجتمعيا. </a:t>
            </a:r>
            <a:endParaRPr lang="en-US" sz="1600" dirty="0"/>
          </a:p>
        </p:txBody>
      </p:sp>
      <p:pic>
        <p:nvPicPr>
          <p:cNvPr id="8" name="Picture 7" descr="A gold scale with a wooden base&#10;&#10;Description automatically generated">
            <a:extLst>
              <a:ext uri="{FF2B5EF4-FFF2-40B4-BE49-F238E27FC236}">
                <a16:creationId xmlns:a16="http://schemas.microsoft.com/office/drawing/2014/main" id="{5F97B1CC-A2E2-5234-8246-8213DAF1FD83}"/>
              </a:ext>
            </a:extLst>
          </p:cNvPr>
          <p:cNvPicPr>
            <a:picLocks noChangeAspect="1"/>
          </p:cNvPicPr>
          <p:nvPr/>
        </p:nvPicPr>
        <p:blipFill>
          <a:blip r:embed="rId2" cstate="hqprint">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063393" y="2047875"/>
            <a:ext cx="3934935" cy="3934935"/>
          </a:xfrm>
          <a:prstGeom prst="rect">
            <a:avLst/>
          </a:prstGeom>
        </p:spPr>
      </p:pic>
      <p:sp>
        <p:nvSpPr>
          <p:cNvPr id="3" name="Rectangle 2">
            <a:extLst>
              <a:ext uri="{FF2B5EF4-FFF2-40B4-BE49-F238E27FC236}">
                <a16:creationId xmlns:a16="http://schemas.microsoft.com/office/drawing/2014/main" id="{90355ED4-039A-E723-3589-099C95FC52DA}"/>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231267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2E1C4A5-E5C9-4173-A9B5-E9D97253F150}"/>
              </a:ext>
            </a:extLst>
          </p:cNvPr>
          <p:cNvSpPr/>
          <p:nvPr/>
        </p:nvSpPr>
        <p:spPr>
          <a:xfrm>
            <a:off x="456892" y="1285875"/>
            <a:ext cx="4128422" cy="50077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AD0D7A4F-3777-6AB7-EA8B-DA2CA49B032C}"/>
              </a:ext>
            </a:extLst>
          </p:cNvPr>
          <p:cNvSpPr/>
          <p:nvPr/>
        </p:nvSpPr>
        <p:spPr>
          <a:xfrm>
            <a:off x="838200" y="1485900"/>
            <a:ext cx="11218533" cy="46291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33451" y="1559124"/>
            <a:ext cx="11010566" cy="4482702"/>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ويرصد ( ماكسي) ثلاثة اتجاهات حيال موقع الأخلاق ودورها وتعليمها في القيادة التربوية والمدرسية، وذلك على النحو التالي: </a:t>
            </a:r>
            <a:endParaRPr lang="en-US" sz="1600" dirty="0">
              <a:latin typeface="Alexandria" pitchFamily="2" charset="-78"/>
              <a:cs typeface="Alexandria" pitchFamily="2" charset="-78"/>
            </a:endParaRPr>
          </a:p>
          <a:p>
            <a:pPr algn="just" rtl="1">
              <a:lnSpc>
                <a:spcPct val="150000"/>
              </a:lnSpc>
            </a:pPr>
            <a:r>
              <a:rPr lang="ar-SA" sz="1600" dirty="0">
                <a:solidFill>
                  <a:srgbClr val="00B0F0"/>
                </a:solidFill>
                <a:latin typeface="Alexandria" pitchFamily="2" charset="-78"/>
                <a:cs typeface="Alexandria" pitchFamily="2" charset="-78"/>
              </a:rPr>
              <a:t>المجموعة الأولى </a:t>
            </a:r>
            <a:r>
              <a:rPr lang="ar-SA" sz="1600" dirty="0">
                <a:latin typeface="Alexandria" pitchFamily="2" charset="-78"/>
                <a:cs typeface="Alexandria" pitchFamily="2" charset="-78"/>
              </a:rPr>
              <a:t>تطالب </a:t>
            </a:r>
            <a:r>
              <a:rPr lang="ar-SA" sz="1600" b="1" dirty="0">
                <a:latin typeface="Alexandria" pitchFamily="2" charset="-78"/>
                <a:cs typeface="Alexandria" pitchFamily="2" charset="-78"/>
              </a:rPr>
              <a:t>بأخلاقيات من أجل القيادة </a:t>
            </a:r>
            <a:r>
              <a:rPr lang="ar-SA" sz="1600" dirty="0">
                <a:latin typeface="Alexandria" pitchFamily="2" charset="-78"/>
                <a:cs typeface="Alexandria" pitchFamily="2" charset="-78"/>
              </a:rPr>
              <a:t>( </a:t>
            </a:r>
            <a:r>
              <a:rPr lang="en-US" sz="1600" dirty="0">
                <a:latin typeface="Alexandria" pitchFamily="2" charset="-78"/>
                <a:cs typeface="Alexandria" pitchFamily="2" charset="-78"/>
              </a:rPr>
              <a:t>Ethics for Leadership</a:t>
            </a:r>
            <a:r>
              <a:rPr lang="ar-SA" sz="1600" dirty="0">
                <a:latin typeface="Alexandria" pitchFamily="2" charset="-78"/>
                <a:cs typeface="Alexandria" pitchFamily="2" charset="-78"/>
              </a:rPr>
              <a:t>)، وهذه تقتضي تعليم الإداريين الفلسفة الأخلاقية العامة لأنها صالحة لكل زمان ومكان، وأن من يتعلمها ويمارسها يكون مديراً أخلاقياً. </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solidFill>
                  <a:srgbClr val="00B0F0"/>
                </a:solidFill>
                <a:latin typeface="Alexandria" pitchFamily="2" charset="-78"/>
                <a:cs typeface="Alexandria" pitchFamily="2" charset="-78"/>
              </a:rPr>
              <a:t> والمجموعة الثانية </a:t>
            </a:r>
            <a:r>
              <a:rPr lang="ar-SA" sz="1600" dirty="0">
                <a:latin typeface="Alexandria" pitchFamily="2" charset="-78"/>
                <a:cs typeface="Alexandria" pitchFamily="2" charset="-78"/>
              </a:rPr>
              <a:t>تدعو إلى </a:t>
            </a:r>
            <a:r>
              <a:rPr lang="ar-SA" sz="1600" b="1" dirty="0">
                <a:latin typeface="Alexandria" pitchFamily="2" charset="-78"/>
                <a:cs typeface="Alexandria" pitchFamily="2" charset="-78"/>
              </a:rPr>
              <a:t>أخلاقيات في القيادة </a:t>
            </a:r>
            <a:r>
              <a:rPr lang="ar-SA" sz="1600" dirty="0">
                <a:latin typeface="Alexandria" pitchFamily="2" charset="-78"/>
                <a:cs typeface="Alexandria" pitchFamily="2" charset="-78"/>
              </a:rPr>
              <a:t>(</a:t>
            </a:r>
            <a:r>
              <a:rPr lang="en-US" sz="1600" dirty="0">
                <a:latin typeface="Alexandria" pitchFamily="2" charset="-78"/>
                <a:cs typeface="Alexandria" pitchFamily="2" charset="-78"/>
              </a:rPr>
              <a:t>Ethics in leadership</a:t>
            </a:r>
            <a:r>
              <a:rPr lang="ar-SA" sz="1600" dirty="0">
                <a:latin typeface="Alexandria" pitchFamily="2" charset="-78"/>
                <a:cs typeface="Alexandria" pitchFamily="2" charset="-78"/>
              </a:rPr>
              <a:t>)، ويعتقد ممثلو هذا الاتجاه أن أخلاقيات القيادة تتأتى عن طريق البحث الإداري، وعندما تكتمل وتتراكم ويتم إغناء المعلومات حولها، تنقل إلى المدارس للتطبيق. </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solidFill>
                  <a:srgbClr val="00B0F0"/>
                </a:solidFill>
                <a:latin typeface="Alexandria" pitchFamily="2" charset="-78"/>
                <a:cs typeface="Alexandria" pitchFamily="2" charset="-78"/>
              </a:rPr>
              <a:t> أما المجموعة الثالثة، </a:t>
            </a:r>
            <a:r>
              <a:rPr lang="ar-SA" sz="1600" dirty="0">
                <a:latin typeface="Alexandria" pitchFamily="2" charset="-78"/>
                <a:cs typeface="Alexandria" pitchFamily="2" charset="-78"/>
              </a:rPr>
              <a:t>فتدعو إلى </a:t>
            </a:r>
            <a:r>
              <a:rPr lang="ar-SA" sz="1600" b="1" dirty="0">
                <a:latin typeface="Alexandria" pitchFamily="2" charset="-78"/>
                <a:cs typeface="Alexandria" pitchFamily="2" charset="-78"/>
              </a:rPr>
              <a:t>أخلاقيات القيادة </a:t>
            </a:r>
            <a:r>
              <a:rPr lang="ar-SA" sz="1600" dirty="0">
                <a:latin typeface="Alexandria" pitchFamily="2" charset="-78"/>
                <a:cs typeface="Alexandria" pitchFamily="2" charset="-78"/>
              </a:rPr>
              <a:t>( </a:t>
            </a:r>
            <a:r>
              <a:rPr lang="en-US" sz="1600" dirty="0">
                <a:latin typeface="Alexandria" pitchFamily="2" charset="-78"/>
                <a:cs typeface="Alexandria" pitchFamily="2" charset="-78"/>
              </a:rPr>
              <a:t>Ethics of leadership</a:t>
            </a:r>
            <a:r>
              <a:rPr lang="ar-SA" sz="1600" dirty="0">
                <a:latin typeface="Alexandria" pitchFamily="2" charset="-78"/>
                <a:cs typeface="Alexandria" pitchFamily="2" charset="-78"/>
              </a:rPr>
              <a:t>)، بمعنى أن الأخلاق جزء لا يتجزأ من القيادة، وبما أن القيادة لا تتم في فراغ، فلا معنى لاستعادة فلسفات تاريخية قديمة أو فلسفات من خارج ثقافة المدرسة. فأخلاقيات المدرسة تحتاج إلى العدل والمساواة والحرية والسلطة، والأمانة والصدق في السلوك وهو ما يعرف بالقيادة الأخلاقية. إن القيادة الأخلاقية في المدارس مسألة معيارية</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24278B63-D874-1DF8-B901-3CF110A39FB9}"/>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477168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CD1C969-042D-5157-451A-A62B78AC47ED}"/>
              </a:ext>
            </a:extLst>
          </p:cNvPr>
          <p:cNvSpPr/>
          <p:nvPr/>
        </p:nvSpPr>
        <p:spPr>
          <a:xfrm>
            <a:off x="456892" y="1485900"/>
            <a:ext cx="4128422" cy="44767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F3D3B28-F129-A5D2-8A0F-59427ABDC39E}"/>
              </a:ext>
            </a:extLst>
          </p:cNvPr>
          <p:cNvSpPr/>
          <p:nvPr/>
        </p:nvSpPr>
        <p:spPr>
          <a:xfrm>
            <a:off x="901053" y="1642590"/>
            <a:ext cx="11155680" cy="407241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83005" y="2317447"/>
            <a:ext cx="10391775" cy="2813655"/>
          </a:xfrm>
          <a:prstGeom prst="rect">
            <a:avLst/>
          </a:prstGeom>
          <a:noFill/>
        </p:spPr>
        <p:txBody>
          <a:bodyPr wrap="square" rtlCol="0">
            <a:spAutoFit/>
          </a:bodyPr>
          <a:lstStyle/>
          <a:p>
            <a:pPr algn="just" rtl="1">
              <a:lnSpc>
                <a:spcPct val="150000"/>
              </a:lnSpc>
            </a:pPr>
            <a:r>
              <a:rPr lang="ar-JO" sz="2000" b="1" dirty="0">
                <a:solidFill>
                  <a:srgbClr val="00B0F0"/>
                </a:solidFill>
                <a:cs typeface="Alexandria" pitchFamily="2" charset="-78"/>
              </a:rPr>
              <a:t>أهم المعوقات المتعلقة بالقيادة الاخلاقية </a:t>
            </a:r>
            <a:r>
              <a:rPr lang="ar-JO" sz="2000" dirty="0">
                <a:cs typeface="Alexandria" pitchFamily="2" charset="-78"/>
              </a:rPr>
              <a:t>تتمثل في زيادة ضغوط العمل الذي يقوم به مدير المدرسة، وضيق وقت العمل مما لا يسمح بأداء كل ما هو متوقع من المدير، ووجود ضغط دائم في العمل لا يعطي الفرصة الكاملة للراحة والعمل في ظل مجموعة قوانين وإرشادات وسياسات متعارضة، والمجاملة عند اتخاذ القرارات مع بعض أولياء الأمور أو المعلمين، والاستعلائية من قبل بعض أولياء الأمور، وقلة تعاونهم مع کھا الادارة المدرسية، وتعامل مدير المدرسة مع المعلمين بقسوة بسبب ضغط العمل</a:t>
            </a:r>
            <a:r>
              <a:rPr lang="ar-SA" sz="2000" dirty="0">
                <a:cs typeface="Alexandria" pitchFamily="2" charset="-78"/>
              </a:rPr>
              <a:t> </a:t>
            </a:r>
            <a:r>
              <a:rPr lang="ar-JO" sz="2000" dirty="0">
                <a:cs typeface="Alexandria" pitchFamily="2" charset="-78"/>
              </a:rPr>
              <a:t>.</a:t>
            </a:r>
            <a:endParaRPr lang="en-US" sz="2000" dirty="0"/>
          </a:p>
        </p:txBody>
      </p:sp>
      <p:sp>
        <p:nvSpPr>
          <p:cNvPr id="3" name="Rectangle 2">
            <a:extLst>
              <a:ext uri="{FF2B5EF4-FFF2-40B4-BE49-F238E27FC236}">
                <a16:creationId xmlns:a16="http://schemas.microsoft.com/office/drawing/2014/main" id="{502A6B5D-FD18-9209-5281-6CAC7265153A}"/>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570034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1CB67EC-13F2-388C-24CD-9678CD5F50CD}"/>
              </a:ext>
            </a:extLst>
          </p:cNvPr>
          <p:cNvSpPr/>
          <p:nvPr/>
        </p:nvSpPr>
        <p:spPr>
          <a:xfrm>
            <a:off x="456892" y="1983778"/>
            <a:ext cx="4128422" cy="357051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FB97A10-0808-46BB-4CD7-C75C1059B007}"/>
              </a:ext>
            </a:extLst>
          </p:cNvPr>
          <p:cNvSpPr/>
          <p:nvPr/>
        </p:nvSpPr>
        <p:spPr>
          <a:xfrm>
            <a:off x="901053" y="2095500"/>
            <a:ext cx="11155680" cy="32480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17618" y="2288382"/>
            <a:ext cx="10122549" cy="2780826"/>
          </a:xfrm>
          <a:prstGeom prst="rect">
            <a:avLst/>
          </a:prstGeom>
          <a:noFill/>
        </p:spPr>
        <p:txBody>
          <a:bodyPr wrap="square" rtlCol="0">
            <a:spAutoFit/>
          </a:bodyPr>
          <a:lstStyle/>
          <a:p>
            <a:pPr algn="just" rtl="1">
              <a:lnSpc>
                <a:spcPct val="200000"/>
              </a:lnSpc>
            </a:pPr>
            <a:r>
              <a:rPr lang="ar-JO" dirty="0">
                <a:cs typeface="Alexandria" pitchFamily="2" charset="-78"/>
              </a:rPr>
              <a:t>تساعد القيادة الاخلاقية في توجيه قادة المستقبل نحو بوصلة القيادة الأخلاقية، من خلال غرس النزاهة والجدارة بالثقة والصدق والخدمة والالتزام بالفضيلة في نفوس المعلمين، وتحمل المسؤولية والعمل على تصحيح الأخطاء وتحسين الأداء جزءً من وظيفة القائد الأخلاقي ، كما هو التأكد من أن تعامل المدرسة والجامعة مع الجميع أمر أخلاقي، وتتضمن القيادة الأخلاقية وجود إطار اخلاقي متماسك يوجه قرارات القائد وأفعاله في كل وقت.</a:t>
            </a:r>
            <a:endParaRPr lang="ar-JO" b="1" dirty="0">
              <a:cs typeface="Alexandria" pitchFamily="2" charset="-78"/>
            </a:endParaRPr>
          </a:p>
        </p:txBody>
      </p:sp>
      <p:sp>
        <p:nvSpPr>
          <p:cNvPr id="6" name="TextBox 5">
            <a:extLst>
              <a:ext uri="{FF2B5EF4-FFF2-40B4-BE49-F238E27FC236}">
                <a16:creationId xmlns:a16="http://schemas.microsoft.com/office/drawing/2014/main" id="{2081C611-9566-6B6D-B77E-4405A781B116}"/>
              </a:ext>
            </a:extLst>
          </p:cNvPr>
          <p:cNvSpPr txBox="1"/>
          <p:nvPr/>
        </p:nvSpPr>
        <p:spPr>
          <a:xfrm>
            <a:off x="3505959"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الخاتمة</a:t>
            </a:r>
          </a:p>
        </p:txBody>
      </p:sp>
      <p:sp>
        <p:nvSpPr>
          <p:cNvPr id="3" name="Rectangle 2">
            <a:extLst>
              <a:ext uri="{FF2B5EF4-FFF2-40B4-BE49-F238E27FC236}">
                <a16:creationId xmlns:a16="http://schemas.microsoft.com/office/drawing/2014/main" id="{2A5686F8-0B7F-B14D-C21A-449C9D82B871}"/>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409267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7"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672763" y="6179507"/>
            <a:ext cx="2279266" cy="384052"/>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F11F74C-BC8F-4C37-A1A3-3C0B78D8B4A7}" vid="{E3C180CE-4369-48F3-B22E-FD5F914C77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DB24814-5B72-4569-99DF-A61BFC8D6531}">
  <ds:schemaRefs>
    <ds:schemaRef ds:uri="http://schemas.microsoft.com/office/2006/documentManagement/types"/>
    <ds:schemaRef ds:uri="http://purl.org/dc/elements/1.1/"/>
    <ds:schemaRef ds:uri="49100919-8a76-4266-be0c-7dc583902cb4"/>
    <ds:schemaRef ds:uri="http://schemas.microsoft.com/office/2006/metadata/properties"/>
    <ds:schemaRef ds:uri="http://purl.org/dc/terms/"/>
    <ds:schemaRef ds:uri="http://www.w3.org/XML/1998/namespace"/>
    <ds:schemaRef ds:uri="d13aca44-ef33-4cf4-9980-7f0b00e6eeb9"/>
    <ds:schemaRef ds:uri="http://purl.org/dc/dcmitype/"/>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A9FC4297-6DD9-434A-BA4B-F80F436B5623}">
  <ds:schemaRefs>
    <ds:schemaRef ds:uri="http://schemas.microsoft.com/sharepoint/v3/contenttype/forms"/>
  </ds:schemaRefs>
</ds:datastoreItem>
</file>

<file path=customXml/itemProps3.xml><?xml version="1.0" encoding="utf-8"?>
<ds:datastoreItem xmlns:ds="http://schemas.openxmlformats.org/officeDocument/2006/customXml" ds:itemID="{635236A9-C805-4633-A5D9-8FDBAB9F48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Theme1</Template>
  <TotalTime>9390</TotalTime>
  <Words>3452</Words>
  <Application>Microsoft Office PowerPoint</Application>
  <PresentationFormat>Widescreen</PresentationFormat>
  <Paragraphs>195</Paragraphs>
  <Slides>42</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Alexandria Black</vt:lpstr>
      <vt:lpstr>Arial</vt:lpstr>
      <vt:lpstr>Calibri</vt:lpstr>
      <vt:lpstr>Calibri Light</vt:lpstr>
      <vt:lpstr>Noto Sans Symbols</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Nour Affour</cp:lastModifiedBy>
  <cp:revision>413</cp:revision>
  <dcterms:created xsi:type="dcterms:W3CDTF">2023-04-29T09:08:23Z</dcterms:created>
  <dcterms:modified xsi:type="dcterms:W3CDTF">2026-04-03T08:10:51Z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