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heme/themeOverride1.xml" ContentType="application/vnd.openxmlformats-officedocument.themeOverr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theme/themeOverride3.xml" ContentType="application/vnd.openxmlformats-officedocument.themeOverr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6"/>
  </p:notesMasterIdLst>
  <p:sldIdLst>
    <p:sldId id="381" r:id="rId2"/>
    <p:sldId id="351" r:id="rId3"/>
    <p:sldId id="359" r:id="rId4"/>
    <p:sldId id="379" r:id="rId5"/>
    <p:sldId id="360" r:id="rId6"/>
    <p:sldId id="373" r:id="rId7"/>
    <p:sldId id="380" r:id="rId8"/>
    <p:sldId id="327" r:id="rId9"/>
    <p:sldId id="378" r:id="rId10"/>
    <p:sldId id="362" r:id="rId11"/>
    <p:sldId id="363" r:id="rId12"/>
    <p:sldId id="364" r:id="rId13"/>
    <p:sldId id="365" r:id="rId14"/>
    <p:sldId id="375" r:id="rId15"/>
    <p:sldId id="376" r:id="rId16"/>
    <p:sldId id="366" r:id="rId17"/>
    <p:sldId id="331" r:id="rId18"/>
    <p:sldId id="367" r:id="rId19"/>
    <p:sldId id="332" r:id="rId20"/>
    <p:sldId id="372" r:id="rId21"/>
    <p:sldId id="333" r:id="rId22"/>
    <p:sldId id="334" r:id="rId23"/>
    <p:sldId id="335" r:id="rId24"/>
    <p:sldId id="369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374" r:id="rId35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5CBE21-AF7A-481B-805F-1548BF0B7CE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897F9A81-6303-4AA8-A769-437B39B912F7}">
      <dgm:prSet phldrT="[Text]" custT="1"/>
      <dgm:spPr/>
      <dgm:t>
        <a:bodyPr/>
        <a:lstStyle/>
        <a:p>
          <a:r>
            <a:rPr lang="en-US" sz="3600" b="1" smtClean="0"/>
            <a:t>Describe function or process of management and function of project </a:t>
          </a:r>
          <a:endParaRPr lang="en-US" sz="3600" dirty="0"/>
        </a:p>
      </dgm:t>
    </dgm:pt>
    <dgm:pt modelId="{23AA0E00-9524-4180-B7F8-F1AC0FE0BBFC}" type="parTrans" cxnId="{4F93961C-039B-4E31-91EC-EE13587D4F86}">
      <dgm:prSet/>
      <dgm:spPr/>
      <dgm:t>
        <a:bodyPr/>
        <a:lstStyle/>
        <a:p>
          <a:endParaRPr lang="en-US" sz="3600"/>
        </a:p>
      </dgm:t>
    </dgm:pt>
    <dgm:pt modelId="{ED6EF1F4-DA64-44AE-98C1-84A6976F030C}" type="sibTrans" cxnId="{4F93961C-039B-4E31-91EC-EE13587D4F86}">
      <dgm:prSet/>
      <dgm:spPr/>
      <dgm:t>
        <a:bodyPr/>
        <a:lstStyle/>
        <a:p>
          <a:endParaRPr lang="en-US" sz="3600"/>
        </a:p>
      </dgm:t>
    </dgm:pt>
    <dgm:pt modelId="{AC9672B6-DFC7-449A-B7D1-F5D3C459442B}">
      <dgm:prSet phldrT="[Text]" custT="1"/>
      <dgm:spPr/>
      <dgm:t>
        <a:bodyPr/>
        <a:lstStyle/>
        <a:p>
          <a:pPr rtl="0"/>
          <a:r>
            <a:rPr lang="en-US" sz="3600" b="1" dirty="0" smtClean="0"/>
            <a:t> Discuss some major changes in management</a:t>
          </a:r>
          <a:endParaRPr lang="en-US" sz="3600" dirty="0"/>
        </a:p>
      </dgm:t>
    </dgm:pt>
    <dgm:pt modelId="{0EDD0825-5909-41DA-8002-56AC59C7FDB0}" type="parTrans" cxnId="{3A373396-E5EC-47EC-B8F3-4D8FCFF93CE1}">
      <dgm:prSet/>
      <dgm:spPr/>
      <dgm:t>
        <a:bodyPr/>
        <a:lstStyle/>
        <a:p>
          <a:endParaRPr lang="en-US" sz="3600"/>
        </a:p>
      </dgm:t>
    </dgm:pt>
    <dgm:pt modelId="{BBEA4FA0-C8B2-4DFD-9125-3DD9D8EE04CA}" type="sibTrans" cxnId="{3A373396-E5EC-47EC-B8F3-4D8FCFF93CE1}">
      <dgm:prSet/>
      <dgm:spPr/>
      <dgm:t>
        <a:bodyPr/>
        <a:lstStyle/>
        <a:p>
          <a:endParaRPr lang="en-US" sz="3600"/>
        </a:p>
      </dgm:t>
    </dgm:pt>
    <dgm:pt modelId="{F0365D58-1189-4B16-AE01-BBE225CE3E1A}">
      <dgm:prSet phldrT="[Text]" custT="1"/>
      <dgm:spPr/>
      <dgm:t>
        <a:bodyPr/>
        <a:lstStyle/>
        <a:p>
          <a:r>
            <a:rPr lang="en-US" sz="3600" b="1" dirty="0" smtClean="0"/>
            <a:t> Discuss the principal challenges managers face </a:t>
          </a:r>
          <a:endParaRPr lang="en-US" sz="3600" dirty="0"/>
        </a:p>
      </dgm:t>
    </dgm:pt>
    <dgm:pt modelId="{D07E2083-620C-41A5-880E-B756688BC6E5}" type="parTrans" cxnId="{15770E9A-012F-4836-A149-48F982DB68F8}">
      <dgm:prSet/>
      <dgm:spPr/>
      <dgm:t>
        <a:bodyPr/>
        <a:lstStyle/>
        <a:p>
          <a:endParaRPr lang="en-US" sz="3600"/>
        </a:p>
      </dgm:t>
    </dgm:pt>
    <dgm:pt modelId="{0DFCFFCD-36CA-42F9-B7D5-2C5FC837E483}" type="sibTrans" cxnId="{15770E9A-012F-4836-A149-48F982DB68F8}">
      <dgm:prSet/>
      <dgm:spPr/>
      <dgm:t>
        <a:bodyPr/>
        <a:lstStyle/>
        <a:p>
          <a:endParaRPr lang="en-US" sz="3600"/>
        </a:p>
      </dgm:t>
    </dgm:pt>
    <dgm:pt modelId="{34EEA4D3-EAB6-40DB-8797-755EBFF4FCD5}">
      <dgm:prSet/>
      <dgm:spPr/>
      <dgm:t>
        <a:bodyPr/>
        <a:lstStyle/>
        <a:p>
          <a:endParaRPr lang="en-US" dirty="0"/>
        </a:p>
      </dgm:t>
    </dgm:pt>
    <dgm:pt modelId="{1DC1720F-F0BF-4850-9462-442144369D28}" type="parTrans" cxnId="{679FE528-7DA0-4978-A254-F2D32B994F91}">
      <dgm:prSet/>
      <dgm:spPr/>
      <dgm:t>
        <a:bodyPr/>
        <a:lstStyle/>
        <a:p>
          <a:endParaRPr lang="en-US"/>
        </a:p>
      </dgm:t>
    </dgm:pt>
    <dgm:pt modelId="{4AB6A142-D9F9-4227-9DA9-49396A73451C}" type="sibTrans" cxnId="{679FE528-7DA0-4978-A254-F2D32B994F91}">
      <dgm:prSet/>
      <dgm:spPr/>
      <dgm:t>
        <a:bodyPr/>
        <a:lstStyle/>
        <a:p>
          <a:endParaRPr lang="en-US"/>
        </a:p>
      </dgm:t>
    </dgm:pt>
    <dgm:pt modelId="{664A6109-3C5A-4EAB-8CB7-17FF67E02F9C}" type="pres">
      <dgm:prSet presAssocID="{A75CBE21-AF7A-481B-805F-1548BF0B7CE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CAE275-4836-418F-8FE9-5469F8AAC469}" type="pres">
      <dgm:prSet presAssocID="{897F9A81-6303-4AA8-A769-437B39B912F7}" presName="parentLin" presStyleCnt="0"/>
      <dgm:spPr/>
      <dgm:t>
        <a:bodyPr/>
        <a:lstStyle/>
        <a:p>
          <a:endParaRPr lang="en-US"/>
        </a:p>
      </dgm:t>
    </dgm:pt>
    <dgm:pt modelId="{251D0CB9-99D0-43C2-BBAE-BFF0D7E12707}" type="pres">
      <dgm:prSet presAssocID="{897F9A81-6303-4AA8-A769-437B39B912F7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CE591EE-A8F3-437A-AC6C-31F906EFEEDB}" type="pres">
      <dgm:prSet presAssocID="{897F9A81-6303-4AA8-A769-437B39B912F7}" presName="parentText" presStyleLbl="node1" presStyleIdx="0" presStyleCnt="3" custScaleX="13521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F91F8-4C4B-4847-8A64-973369680EF4}" type="pres">
      <dgm:prSet presAssocID="{897F9A81-6303-4AA8-A769-437B39B912F7}" presName="negativeSpace" presStyleCnt="0"/>
      <dgm:spPr/>
      <dgm:t>
        <a:bodyPr/>
        <a:lstStyle/>
        <a:p>
          <a:endParaRPr lang="en-US"/>
        </a:p>
      </dgm:t>
    </dgm:pt>
    <dgm:pt modelId="{539CA76A-37FD-429D-9DC1-5DD14685A765}" type="pres">
      <dgm:prSet presAssocID="{897F9A81-6303-4AA8-A769-437B39B912F7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E1830-85FB-470D-8250-CD6856F55671}" type="pres">
      <dgm:prSet presAssocID="{ED6EF1F4-DA64-44AE-98C1-84A6976F030C}" presName="spaceBetweenRectangles" presStyleCnt="0"/>
      <dgm:spPr/>
      <dgm:t>
        <a:bodyPr/>
        <a:lstStyle/>
        <a:p>
          <a:endParaRPr lang="en-US"/>
        </a:p>
      </dgm:t>
    </dgm:pt>
    <dgm:pt modelId="{0E5FD632-EEB0-4C1E-8D79-7E9E16EAE18E}" type="pres">
      <dgm:prSet presAssocID="{AC9672B6-DFC7-449A-B7D1-F5D3C459442B}" presName="parentLin" presStyleCnt="0"/>
      <dgm:spPr/>
      <dgm:t>
        <a:bodyPr/>
        <a:lstStyle/>
        <a:p>
          <a:endParaRPr lang="en-US"/>
        </a:p>
      </dgm:t>
    </dgm:pt>
    <dgm:pt modelId="{9C3E638C-7E39-46F2-B29D-B6D51607B23B}" type="pres">
      <dgm:prSet presAssocID="{AC9672B6-DFC7-449A-B7D1-F5D3C459442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8DB1E775-4E3D-4589-9D7C-82E7D4637404}" type="pres">
      <dgm:prSet presAssocID="{AC9672B6-DFC7-449A-B7D1-F5D3C459442B}" presName="parentText" presStyleLbl="node1" presStyleIdx="1" presStyleCnt="3" custScaleX="14009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302883-6D45-4E9A-9AF8-2C1D3E6E1DEC}" type="pres">
      <dgm:prSet presAssocID="{AC9672B6-DFC7-449A-B7D1-F5D3C459442B}" presName="negativeSpace" presStyleCnt="0"/>
      <dgm:spPr/>
      <dgm:t>
        <a:bodyPr/>
        <a:lstStyle/>
        <a:p>
          <a:endParaRPr lang="en-US"/>
        </a:p>
      </dgm:t>
    </dgm:pt>
    <dgm:pt modelId="{B0A75095-D5A1-40A3-8633-99FE88E96009}" type="pres">
      <dgm:prSet presAssocID="{AC9672B6-DFC7-449A-B7D1-F5D3C459442B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FEF4D5-BDD5-4929-96C9-33C90B2E885B}" type="pres">
      <dgm:prSet presAssocID="{BBEA4FA0-C8B2-4DFD-9125-3DD9D8EE04CA}" presName="spaceBetweenRectangles" presStyleCnt="0"/>
      <dgm:spPr/>
      <dgm:t>
        <a:bodyPr/>
        <a:lstStyle/>
        <a:p>
          <a:endParaRPr lang="en-US"/>
        </a:p>
      </dgm:t>
    </dgm:pt>
    <dgm:pt modelId="{23A67FCF-3F0F-4A3C-87A0-84F02F35FBD9}" type="pres">
      <dgm:prSet presAssocID="{F0365D58-1189-4B16-AE01-BBE225CE3E1A}" presName="parentLin" presStyleCnt="0"/>
      <dgm:spPr/>
      <dgm:t>
        <a:bodyPr/>
        <a:lstStyle/>
        <a:p>
          <a:endParaRPr lang="en-US"/>
        </a:p>
      </dgm:t>
    </dgm:pt>
    <dgm:pt modelId="{5CEE397D-EB5F-417E-AB9F-388A792C4E9B}" type="pres">
      <dgm:prSet presAssocID="{F0365D58-1189-4B16-AE01-BBE225CE3E1A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0A41E10-63D7-456E-BE68-FE39C048BB07}" type="pres">
      <dgm:prSet presAssocID="{F0365D58-1189-4B16-AE01-BBE225CE3E1A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71273C-436A-4327-A322-44C10DF83961}" type="pres">
      <dgm:prSet presAssocID="{F0365D58-1189-4B16-AE01-BBE225CE3E1A}" presName="negativeSpace" presStyleCnt="0"/>
      <dgm:spPr/>
      <dgm:t>
        <a:bodyPr/>
        <a:lstStyle/>
        <a:p>
          <a:endParaRPr lang="en-US"/>
        </a:p>
      </dgm:t>
    </dgm:pt>
    <dgm:pt modelId="{3C179B4D-3D4D-46CD-92E3-29A251CD7CC5}" type="pres">
      <dgm:prSet presAssocID="{F0365D58-1189-4B16-AE01-BBE225CE3E1A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770E9A-012F-4836-A149-48F982DB68F8}" srcId="{A75CBE21-AF7A-481B-805F-1548BF0B7CEF}" destId="{F0365D58-1189-4B16-AE01-BBE225CE3E1A}" srcOrd="2" destOrd="0" parTransId="{D07E2083-620C-41A5-880E-B756688BC6E5}" sibTransId="{0DFCFFCD-36CA-42F9-B7D5-2C5FC837E483}"/>
    <dgm:cxn modelId="{CD173822-A851-4510-BEA6-B2293A47F634}" type="presOf" srcId="{AC9672B6-DFC7-449A-B7D1-F5D3C459442B}" destId="{8DB1E775-4E3D-4589-9D7C-82E7D4637404}" srcOrd="1" destOrd="0" presId="urn:microsoft.com/office/officeart/2005/8/layout/list1"/>
    <dgm:cxn modelId="{75898469-17DA-40FA-A7A4-11EF9AF7C180}" type="presOf" srcId="{A75CBE21-AF7A-481B-805F-1548BF0B7CEF}" destId="{664A6109-3C5A-4EAB-8CB7-17FF67E02F9C}" srcOrd="0" destOrd="0" presId="urn:microsoft.com/office/officeart/2005/8/layout/list1"/>
    <dgm:cxn modelId="{F68F964E-2EA7-4FCB-9B2E-B80C91336949}" type="presOf" srcId="{F0365D58-1189-4B16-AE01-BBE225CE3E1A}" destId="{90A41E10-63D7-456E-BE68-FE39C048BB07}" srcOrd="1" destOrd="0" presId="urn:microsoft.com/office/officeart/2005/8/layout/list1"/>
    <dgm:cxn modelId="{78A7F8F7-C920-43A6-9B8C-1EABE56DFB74}" type="presOf" srcId="{897F9A81-6303-4AA8-A769-437B39B912F7}" destId="{FCE591EE-A8F3-437A-AC6C-31F906EFEEDB}" srcOrd="1" destOrd="0" presId="urn:microsoft.com/office/officeart/2005/8/layout/list1"/>
    <dgm:cxn modelId="{72EFDB9B-2937-4918-A1CF-FD23E552658D}" type="presOf" srcId="{897F9A81-6303-4AA8-A769-437B39B912F7}" destId="{251D0CB9-99D0-43C2-BBAE-BFF0D7E12707}" srcOrd="0" destOrd="0" presId="urn:microsoft.com/office/officeart/2005/8/layout/list1"/>
    <dgm:cxn modelId="{3A373396-E5EC-47EC-B8F3-4D8FCFF93CE1}" srcId="{A75CBE21-AF7A-481B-805F-1548BF0B7CEF}" destId="{AC9672B6-DFC7-449A-B7D1-F5D3C459442B}" srcOrd="1" destOrd="0" parTransId="{0EDD0825-5909-41DA-8002-56AC59C7FDB0}" sibTransId="{BBEA4FA0-C8B2-4DFD-9125-3DD9D8EE04CA}"/>
    <dgm:cxn modelId="{DE3E277F-D097-45B7-91E6-07FC046A1336}" type="presOf" srcId="{34EEA4D3-EAB6-40DB-8797-755EBFF4FCD5}" destId="{3C179B4D-3D4D-46CD-92E3-29A251CD7CC5}" srcOrd="0" destOrd="0" presId="urn:microsoft.com/office/officeart/2005/8/layout/list1"/>
    <dgm:cxn modelId="{2C7EA21B-3E65-4007-9C39-B1E97E986546}" type="presOf" srcId="{AC9672B6-DFC7-449A-B7D1-F5D3C459442B}" destId="{9C3E638C-7E39-46F2-B29D-B6D51607B23B}" srcOrd="0" destOrd="0" presId="urn:microsoft.com/office/officeart/2005/8/layout/list1"/>
    <dgm:cxn modelId="{4F93961C-039B-4E31-91EC-EE13587D4F86}" srcId="{A75CBE21-AF7A-481B-805F-1548BF0B7CEF}" destId="{897F9A81-6303-4AA8-A769-437B39B912F7}" srcOrd="0" destOrd="0" parTransId="{23AA0E00-9524-4180-B7F8-F1AC0FE0BBFC}" sibTransId="{ED6EF1F4-DA64-44AE-98C1-84A6976F030C}"/>
    <dgm:cxn modelId="{EC291955-5BF9-4EDE-8993-A1462F4FF395}" type="presOf" srcId="{F0365D58-1189-4B16-AE01-BBE225CE3E1A}" destId="{5CEE397D-EB5F-417E-AB9F-388A792C4E9B}" srcOrd="0" destOrd="0" presId="urn:microsoft.com/office/officeart/2005/8/layout/list1"/>
    <dgm:cxn modelId="{679FE528-7DA0-4978-A254-F2D32B994F91}" srcId="{F0365D58-1189-4B16-AE01-BBE225CE3E1A}" destId="{34EEA4D3-EAB6-40DB-8797-755EBFF4FCD5}" srcOrd="0" destOrd="0" parTransId="{1DC1720F-F0BF-4850-9462-442144369D28}" sibTransId="{4AB6A142-D9F9-4227-9DA9-49396A73451C}"/>
    <dgm:cxn modelId="{68114729-D704-4A5E-AA01-CF1AD64AC515}" type="presParOf" srcId="{664A6109-3C5A-4EAB-8CB7-17FF67E02F9C}" destId="{DACAE275-4836-418F-8FE9-5469F8AAC469}" srcOrd="0" destOrd="0" presId="urn:microsoft.com/office/officeart/2005/8/layout/list1"/>
    <dgm:cxn modelId="{0ED61668-DCD3-4987-AA5F-71A57323B4B9}" type="presParOf" srcId="{DACAE275-4836-418F-8FE9-5469F8AAC469}" destId="{251D0CB9-99D0-43C2-BBAE-BFF0D7E12707}" srcOrd="0" destOrd="0" presId="urn:microsoft.com/office/officeart/2005/8/layout/list1"/>
    <dgm:cxn modelId="{F1443678-5F61-475D-90AF-4778DCCA1253}" type="presParOf" srcId="{DACAE275-4836-418F-8FE9-5469F8AAC469}" destId="{FCE591EE-A8F3-437A-AC6C-31F906EFEEDB}" srcOrd="1" destOrd="0" presId="urn:microsoft.com/office/officeart/2005/8/layout/list1"/>
    <dgm:cxn modelId="{CA37D7B9-A876-466F-992F-CA18DE883B62}" type="presParOf" srcId="{664A6109-3C5A-4EAB-8CB7-17FF67E02F9C}" destId="{F1AF91F8-4C4B-4847-8A64-973369680EF4}" srcOrd="1" destOrd="0" presId="urn:microsoft.com/office/officeart/2005/8/layout/list1"/>
    <dgm:cxn modelId="{04D7E037-85F1-43D3-96EA-8B04525477E2}" type="presParOf" srcId="{664A6109-3C5A-4EAB-8CB7-17FF67E02F9C}" destId="{539CA76A-37FD-429D-9DC1-5DD14685A765}" srcOrd="2" destOrd="0" presId="urn:microsoft.com/office/officeart/2005/8/layout/list1"/>
    <dgm:cxn modelId="{486FED59-2C30-4F02-A845-E2F0DC7D2405}" type="presParOf" srcId="{664A6109-3C5A-4EAB-8CB7-17FF67E02F9C}" destId="{B2BE1830-85FB-470D-8250-CD6856F55671}" srcOrd="3" destOrd="0" presId="urn:microsoft.com/office/officeart/2005/8/layout/list1"/>
    <dgm:cxn modelId="{6A0A00A4-0A13-4DAE-895B-CBACCC1F8DE4}" type="presParOf" srcId="{664A6109-3C5A-4EAB-8CB7-17FF67E02F9C}" destId="{0E5FD632-EEB0-4C1E-8D79-7E9E16EAE18E}" srcOrd="4" destOrd="0" presId="urn:microsoft.com/office/officeart/2005/8/layout/list1"/>
    <dgm:cxn modelId="{A36132DE-F287-4C8F-909C-AB2BE4EBCA4D}" type="presParOf" srcId="{0E5FD632-EEB0-4C1E-8D79-7E9E16EAE18E}" destId="{9C3E638C-7E39-46F2-B29D-B6D51607B23B}" srcOrd="0" destOrd="0" presId="urn:microsoft.com/office/officeart/2005/8/layout/list1"/>
    <dgm:cxn modelId="{C507E497-4283-42F1-8429-95B65B004CC6}" type="presParOf" srcId="{0E5FD632-EEB0-4C1E-8D79-7E9E16EAE18E}" destId="{8DB1E775-4E3D-4589-9D7C-82E7D4637404}" srcOrd="1" destOrd="0" presId="urn:microsoft.com/office/officeart/2005/8/layout/list1"/>
    <dgm:cxn modelId="{72E3AB22-3462-42ED-A050-C94A4F2EB1E1}" type="presParOf" srcId="{664A6109-3C5A-4EAB-8CB7-17FF67E02F9C}" destId="{46302883-6D45-4E9A-9AF8-2C1D3E6E1DEC}" srcOrd="5" destOrd="0" presId="urn:microsoft.com/office/officeart/2005/8/layout/list1"/>
    <dgm:cxn modelId="{17AB0642-E67A-49B8-8A1F-3B999CA9DB7E}" type="presParOf" srcId="{664A6109-3C5A-4EAB-8CB7-17FF67E02F9C}" destId="{B0A75095-D5A1-40A3-8633-99FE88E96009}" srcOrd="6" destOrd="0" presId="urn:microsoft.com/office/officeart/2005/8/layout/list1"/>
    <dgm:cxn modelId="{9BD5B7B2-40E6-47B6-9792-42280534C040}" type="presParOf" srcId="{664A6109-3C5A-4EAB-8CB7-17FF67E02F9C}" destId="{B6FEF4D5-BDD5-4929-96C9-33C90B2E885B}" srcOrd="7" destOrd="0" presId="urn:microsoft.com/office/officeart/2005/8/layout/list1"/>
    <dgm:cxn modelId="{AA44D0BE-3E93-40B6-A6C4-0FD0867B2F82}" type="presParOf" srcId="{664A6109-3C5A-4EAB-8CB7-17FF67E02F9C}" destId="{23A67FCF-3F0F-4A3C-87A0-84F02F35FBD9}" srcOrd="8" destOrd="0" presId="urn:microsoft.com/office/officeart/2005/8/layout/list1"/>
    <dgm:cxn modelId="{7EF034FC-76CE-4DAB-BF4D-310EB8F1B49A}" type="presParOf" srcId="{23A67FCF-3F0F-4A3C-87A0-84F02F35FBD9}" destId="{5CEE397D-EB5F-417E-AB9F-388A792C4E9B}" srcOrd="0" destOrd="0" presId="urn:microsoft.com/office/officeart/2005/8/layout/list1"/>
    <dgm:cxn modelId="{2003168C-3895-4DAE-8C42-BA5E479B838A}" type="presParOf" srcId="{23A67FCF-3F0F-4A3C-87A0-84F02F35FBD9}" destId="{90A41E10-63D7-456E-BE68-FE39C048BB07}" srcOrd="1" destOrd="0" presId="urn:microsoft.com/office/officeart/2005/8/layout/list1"/>
    <dgm:cxn modelId="{4F4F762D-907D-405F-8CE0-71C0A4D6DD87}" type="presParOf" srcId="{664A6109-3C5A-4EAB-8CB7-17FF67E02F9C}" destId="{2B71273C-436A-4327-A322-44C10DF83961}" srcOrd="9" destOrd="0" presId="urn:microsoft.com/office/officeart/2005/8/layout/list1"/>
    <dgm:cxn modelId="{A17511CC-6E42-40A8-9BA1-68F1C8ED4135}" type="presParOf" srcId="{664A6109-3C5A-4EAB-8CB7-17FF67E02F9C}" destId="{3C179B4D-3D4D-46CD-92E3-29A251CD7CC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/>
      <dgm:t>
        <a:bodyPr/>
        <a:lstStyle/>
        <a:p>
          <a:r>
            <a:rPr lang="en-US" b="1" dirty="0" smtClean="0"/>
            <a:t>product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/>
      <dgm:t>
        <a:bodyPr/>
        <a:lstStyle/>
        <a:p>
          <a:r>
            <a:rPr lang="en-US" b="1" dirty="0" smtClean="0"/>
            <a:t>marketing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/>
      <dgm:t>
        <a:bodyPr/>
        <a:lstStyle/>
        <a:p>
          <a:r>
            <a:rPr lang="en-US" b="1" dirty="0" smtClean="0"/>
            <a:t>Human resource 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/>
      <dgm:t>
        <a:bodyPr/>
        <a:lstStyle/>
        <a:p>
          <a:r>
            <a:rPr lang="en-US" b="1" dirty="0" smtClean="0"/>
            <a:t>finance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BB1C5B-9DE4-4DD7-9ED7-9BFD12DA60E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51C672-3012-4186-9115-60F96776B7FA}">
      <dgm:prSet/>
      <dgm:spPr/>
      <dgm:t>
        <a:bodyPr/>
        <a:lstStyle/>
        <a:p>
          <a:pPr rtl="0"/>
          <a:r>
            <a:rPr lang="en-US" b="1" dirty="0" smtClean="0"/>
            <a:t>• Process of identifying and selecting appropriate organizational goals and courses of action. </a:t>
          </a:r>
          <a:endParaRPr lang="en-US" b="1" dirty="0"/>
        </a:p>
      </dgm:t>
    </dgm:pt>
    <dgm:pt modelId="{AE5D57C3-9B9F-4B1B-9AB9-AF429E053CFD}" type="parTrans" cxnId="{9DB5A60F-FC48-46CB-BEEB-0529FBB3EB2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14EAED0-26BD-4E17-A54B-4FFC6DD7D8F0}" type="sibTrans" cxnId="{9DB5A60F-FC48-46CB-BEEB-0529FBB3EB2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B00EBF5-C79D-4EC7-B114-623E7B36727D}">
      <dgm:prSet/>
      <dgm:spPr/>
      <dgm:t>
        <a:bodyPr/>
        <a:lstStyle/>
        <a:p>
          <a:pPr rtl="0"/>
          <a:r>
            <a:rPr lang="en-US" b="1" dirty="0" smtClean="0"/>
            <a:t>• Planning is determining the objectives and formulating the methods to achieve them. It is more simply said than done.</a:t>
          </a:r>
          <a:endParaRPr lang="en-US" b="1" dirty="0"/>
        </a:p>
      </dgm:t>
    </dgm:pt>
    <dgm:pt modelId="{7EDF3FE7-BEE8-4AFA-AD25-F6B2FF06F56F}" type="parTrans" cxnId="{CCC7507C-0C75-43D5-93BE-C8DE17EA905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5E32F8B-894D-4978-B25B-337EA4481572}" type="sibTrans" cxnId="{CCC7507C-0C75-43D5-93BE-C8DE17EA905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A647E3D-0A70-4FEB-9AFB-CDDD59CDD1DE}" type="pres">
      <dgm:prSet presAssocID="{93BB1C5B-9DE4-4DD7-9ED7-9BFD12DA60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2EA9C4-36A3-4386-9839-7DB99AEE88E9}" type="pres">
      <dgm:prSet presAssocID="{9951C672-3012-4186-9115-60F96776B7FA}" presName="parentText" presStyleLbl="node1" presStyleIdx="0" presStyleCnt="2" custLinFactY="1146" custLinFactNeighborX="-163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1D7FAF-FAFB-45B2-B18B-F08E39FA3E3D}" type="pres">
      <dgm:prSet presAssocID="{214EAED0-26BD-4E17-A54B-4FFC6DD7D8F0}" presName="spacer" presStyleCnt="0"/>
      <dgm:spPr/>
      <dgm:t>
        <a:bodyPr/>
        <a:lstStyle/>
        <a:p>
          <a:endParaRPr lang="en-US"/>
        </a:p>
      </dgm:t>
    </dgm:pt>
    <dgm:pt modelId="{D8278852-60B3-427E-ADC6-2CD7F07DA559}" type="pres">
      <dgm:prSet presAssocID="{6B00EBF5-C79D-4EC7-B114-623E7B36727D}" presName="parentText" presStyleLbl="node1" presStyleIdx="1" presStyleCnt="2" custLinFactY="8839" custLinFactNeighborX="-163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0976DB-1BFD-4A05-ACC4-50A2E11705A6}" type="presOf" srcId="{93BB1C5B-9DE4-4DD7-9ED7-9BFD12DA60E1}" destId="{DA647E3D-0A70-4FEB-9AFB-CDDD59CDD1DE}" srcOrd="0" destOrd="0" presId="urn:microsoft.com/office/officeart/2005/8/layout/vList2"/>
    <dgm:cxn modelId="{9DB5A60F-FC48-46CB-BEEB-0529FBB3EB23}" srcId="{93BB1C5B-9DE4-4DD7-9ED7-9BFD12DA60E1}" destId="{9951C672-3012-4186-9115-60F96776B7FA}" srcOrd="0" destOrd="0" parTransId="{AE5D57C3-9B9F-4B1B-9AB9-AF429E053CFD}" sibTransId="{214EAED0-26BD-4E17-A54B-4FFC6DD7D8F0}"/>
    <dgm:cxn modelId="{BC2E6654-8447-4BDB-9E54-061D13428E81}" type="presOf" srcId="{9951C672-3012-4186-9115-60F96776B7FA}" destId="{D62EA9C4-36A3-4386-9839-7DB99AEE88E9}" srcOrd="0" destOrd="0" presId="urn:microsoft.com/office/officeart/2005/8/layout/vList2"/>
    <dgm:cxn modelId="{CCC7507C-0C75-43D5-93BE-C8DE17EA905F}" srcId="{93BB1C5B-9DE4-4DD7-9ED7-9BFD12DA60E1}" destId="{6B00EBF5-C79D-4EC7-B114-623E7B36727D}" srcOrd="1" destOrd="0" parTransId="{7EDF3FE7-BEE8-4AFA-AD25-F6B2FF06F56F}" sibTransId="{C5E32F8B-894D-4978-B25B-337EA4481572}"/>
    <dgm:cxn modelId="{E50D5A89-A359-4E3C-BBC8-ED9D8FDF57C9}" type="presOf" srcId="{6B00EBF5-C79D-4EC7-B114-623E7B36727D}" destId="{D8278852-60B3-427E-ADC6-2CD7F07DA559}" srcOrd="0" destOrd="0" presId="urn:microsoft.com/office/officeart/2005/8/layout/vList2"/>
    <dgm:cxn modelId="{8C154E90-37F3-4642-8D1B-B907CE4B7C08}" type="presParOf" srcId="{DA647E3D-0A70-4FEB-9AFB-CDDD59CDD1DE}" destId="{D62EA9C4-36A3-4386-9839-7DB99AEE88E9}" srcOrd="0" destOrd="0" presId="urn:microsoft.com/office/officeart/2005/8/layout/vList2"/>
    <dgm:cxn modelId="{0DE8F0C5-B9CF-4C0A-95DE-62F7A0FA5264}" type="presParOf" srcId="{DA647E3D-0A70-4FEB-9AFB-CDDD59CDD1DE}" destId="{861D7FAF-FAFB-45B2-B18B-F08E39FA3E3D}" srcOrd="1" destOrd="0" presId="urn:microsoft.com/office/officeart/2005/8/layout/vList2"/>
    <dgm:cxn modelId="{381213A5-568C-4721-9A9B-0F46557CD053}" type="presParOf" srcId="{DA647E3D-0A70-4FEB-9AFB-CDDD59CDD1DE}" destId="{D8278852-60B3-427E-ADC6-2CD7F07DA5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3F4D74-62D0-49AC-A702-7A4E7F0ED7C8}" type="doc">
      <dgm:prSet loTypeId="urn:microsoft.com/office/officeart/2005/8/layout/hProcess9" loCatId="process" qsTypeId="urn:microsoft.com/office/officeart/2005/8/quickstyle/3d5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A0276CC-FBB3-4966-BD40-98E2CB77D13A}">
      <dgm:prSet/>
      <dgm:spPr/>
      <dgm:t>
        <a:bodyPr/>
        <a:lstStyle/>
        <a:p>
          <a:pPr rtl="0"/>
          <a:r>
            <a:rPr lang="en-US" b="1" dirty="0" smtClean="0"/>
            <a:t>A job well planned is half done</a:t>
          </a:r>
          <a:endParaRPr lang="ar-SA" dirty="0"/>
        </a:p>
      </dgm:t>
    </dgm:pt>
    <dgm:pt modelId="{DA907A94-4084-47F7-B4EC-8FE7E80A7AB2}" type="parTrans" cxnId="{C74806CF-FA6B-4C64-A97B-8593D2ED8837}">
      <dgm:prSet/>
      <dgm:spPr/>
      <dgm:t>
        <a:bodyPr/>
        <a:lstStyle/>
        <a:p>
          <a:endParaRPr lang="en-US"/>
        </a:p>
      </dgm:t>
    </dgm:pt>
    <dgm:pt modelId="{524956BF-2640-43F9-8380-24B5A52F3335}" type="sibTrans" cxnId="{C74806CF-FA6B-4C64-A97B-8593D2ED8837}">
      <dgm:prSet/>
      <dgm:spPr/>
      <dgm:t>
        <a:bodyPr/>
        <a:lstStyle/>
        <a:p>
          <a:endParaRPr lang="en-US"/>
        </a:p>
      </dgm:t>
    </dgm:pt>
    <dgm:pt modelId="{6B39E57F-6004-4A65-9666-24611C36A596}" type="pres">
      <dgm:prSet presAssocID="{4F3F4D74-62D0-49AC-A702-7A4E7F0ED7C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006E68-4B41-437B-9E29-37E55BF0DDC4}" type="pres">
      <dgm:prSet presAssocID="{4F3F4D74-62D0-49AC-A702-7A4E7F0ED7C8}" presName="arrow" presStyleLbl="bgShp" presStyleIdx="0" presStyleCnt="1"/>
      <dgm:spPr/>
    </dgm:pt>
    <dgm:pt modelId="{425B9A7B-6A09-4AD9-8CD1-21EB62E45EAC}" type="pres">
      <dgm:prSet presAssocID="{4F3F4D74-62D0-49AC-A702-7A4E7F0ED7C8}" presName="linearProcess" presStyleCnt="0"/>
      <dgm:spPr/>
    </dgm:pt>
    <dgm:pt modelId="{9EBE1290-E34C-4C81-B8F0-EDE17DA02D07}" type="pres">
      <dgm:prSet presAssocID="{6A0276CC-FBB3-4966-BD40-98E2CB77D13A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4806CF-FA6B-4C64-A97B-8593D2ED8837}" srcId="{4F3F4D74-62D0-49AC-A702-7A4E7F0ED7C8}" destId="{6A0276CC-FBB3-4966-BD40-98E2CB77D13A}" srcOrd="0" destOrd="0" parTransId="{DA907A94-4084-47F7-B4EC-8FE7E80A7AB2}" sibTransId="{524956BF-2640-43F9-8380-24B5A52F3335}"/>
    <dgm:cxn modelId="{9CE8FE46-DFEB-4E38-9586-C11165A0E6E2}" type="presOf" srcId="{6A0276CC-FBB3-4966-BD40-98E2CB77D13A}" destId="{9EBE1290-E34C-4C81-B8F0-EDE17DA02D07}" srcOrd="0" destOrd="0" presId="urn:microsoft.com/office/officeart/2005/8/layout/hProcess9"/>
    <dgm:cxn modelId="{B787637A-0877-4B60-B3C3-BEE48D7B6E7A}" type="presOf" srcId="{4F3F4D74-62D0-49AC-A702-7A4E7F0ED7C8}" destId="{6B39E57F-6004-4A65-9666-24611C36A596}" srcOrd="0" destOrd="0" presId="urn:microsoft.com/office/officeart/2005/8/layout/hProcess9"/>
    <dgm:cxn modelId="{62760642-EB78-462C-B561-73A88550D936}" type="presParOf" srcId="{6B39E57F-6004-4A65-9666-24611C36A596}" destId="{D0006E68-4B41-437B-9E29-37E55BF0DDC4}" srcOrd="0" destOrd="0" presId="urn:microsoft.com/office/officeart/2005/8/layout/hProcess9"/>
    <dgm:cxn modelId="{6D91CBE8-A205-47A8-B366-C1AF8930B24A}" type="presParOf" srcId="{6B39E57F-6004-4A65-9666-24611C36A596}" destId="{425B9A7B-6A09-4AD9-8CD1-21EB62E45EAC}" srcOrd="1" destOrd="0" presId="urn:microsoft.com/office/officeart/2005/8/layout/hProcess9"/>
    <dgm:cxn modelId="{574B2925-2D76-4D24-A7F2-D4C7D4EFA763}" type="presParOf" srcId="{425B9A7B-6A09-4AD9-8CD1-21EB62E45EAC}" destId="{9EBE1290-E34C-4C81-B8F0-EDE17DA02D0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CFDB94-B4E2-4A4A-995A-A8F83F2B2F13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8EFA139C-2CDC-4928-90CE-5B94539A028C}">
      <dgm:prSet/>
      <dgm:spPr/>
      <dgm:t>
        <a:bodyPr/>
        <a:lstStyle/>
        <a:p>
          <a:pPr algn="l" rtl="0"/>
          <a:r>
            <a:rPr lang="en-US" b="1" dirty="0" smtClean="0"/>
            <a:t>• Deciding which goals the organization will pursue </a:t>
          </a:r>
          <a:endParaRPr lang="en-US" b="1" dirty="0"/>
        </a:p>
      </dgm:t>
    </dgm:pt>
    <dgm:pt modelId="{95F6AF0A-2217-4139-8A94-3E7003EF0C52}" type="parTrans" cxnId="{5BD6BCAE-F497-44C1-8EC1-A992A1591E8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C21D7C1A-612F-4F93-AAF3-6A338A4C0BE0}" type="sibTrans" cxnId="{5BD6BCAE-F497-44C1-8EC1-A992A1591E8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9A17E66-A223-40FB-BCA2-A8BD772854D3}">
      <dgm:prSet/>
      <dgm:spPr/>
      <dgm:t>
        <a:bodyPr/>
        <a:lstStyle/>
        <a:p>
          <a:pPr algn="l" rtl="0"/>
          <a:r>
            <a:rPr lang="en-US" b="1" dirty="0" smtClean="0"/>
            <a:t>• Deciding what courses of action to adopt to attain those goals</a:t>
          </a:r>
          <a:endParaRPr lang="en-US" b="1" dirty="0"/>
        </a:p>
      </dgm:t>
    </dgm:pt>
    <dgm:pt modelId="{74E91ECF-3A70-4563-B90A-1840DF6AB89D}" type="parTrans" cxnId="{BD2E6C2D-71BA-401C-AB9D-D6B4060F7DA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5A2513-F3B0-44F1-B7E6-B417D52E668D}" type="sibTrans" cxnId="{BD2E6C2D-71BA-401C-AB9D-D6B4060F7DA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C241E3C-4438-40B7-A560-683442E16B3E}">
      <dgm:prSet/>
      <dgm:spPr/>
      <dgm:t>
        <a:bodyPr/>
        <a:lstStyle/>
        <a:p>
          <a:pPr algn="l" rtl="0"/>
          <a:r>
            <a:rPr lang="en-US" b="1" smtClean="0"/>
            <a:t>• Deciding how to allocate organizational resources </a:t>
          </a:r>
          <a:endParaRPr lang="en-US" b="1"/>
        </a:p>
      </dgm:t>
    </dgm:pt>
    <dgm:pt modelId="{13738A89-E692-493D-A6F7-EA0980FCA2C5}" type="parTrans" cxnId="{E0F5DE30-05B6-4DF6-AC64-428192CFFE5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A18ED4B-7CB1-4DE5-898F-DACAB52953DF}" type="sibTrans" cxnId="{E0F5DE30-05B6-4DF6-AC64-428192CFFE5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9DDBC61-FC5B-46E6-B761-A8D58A91B1A9}" type="pres">
      <dgm:prSet presAssocID="{5BCFDB94-B4E2-4A4A-995A-A8F83F2B2F1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7BEBD71-1D30-44C0-BC45-DC08C1252F13}" type="pres">
      <dgm:prSet presAssocID="{8EFA139C-2CDC-4928-90CE-5B94539A028C}" presName="circle1" presStyleLbl="node1" presStyleIdx="0" presStyleCnt="3"/>
      <dgm:spPr/>
      <dgm:t>
        <a:bodyPr/>
        <a:lstStyle/>
        <a:p>
          <a:endParaRPr lang="en-US"/>
        </a:p>
      </dgm:t>
    </dgm:pt>
    <dgm:pt modelId="{3795BA43-5A7E-4811-9BF8-E1BB70F7B2E7}" type="pres">
      <dgm:prSet presAssocID="{8EFA139C-2CDC-4928-90CE-5B94539A028C}" presName="space" presStyleCnt="0"/>
      <dgm:spPr/>
      <dgm:t>
        <a:bodyPr/>
        <a:lstStyle/>
        <a:p>
          <a:endParaRPr lang="en-US"/>
        </a:p>
      </dgm:t>
    </dgm:pt>
    <dgm:pt modelId="{DDDA7AC3-9092-4C66-8330-FB0FFF766007}" type="pres">
      <dgm:prSet presAssocID="{8EFA139C-2CDC-4928-90CE-5B94539A028C}" presName="rect1" presStyleLbl="alignAcc1" presStyleIdx="0" presStyleCnt="3"/>
      <dgm:spPr/>
      <dgm:t>
        <a:bodyPr/>
        <a:lstStyle/>
        <a:p>
          <a:endParaRPr lang="en-US"/>
        </a:p>
      </dgm:t>
    </dgm:pt>
    <dgm:pt modelId="{478D54A2-F733-46AE-A84E-903671844FD8}" type="pres">
      <dgm:prSet presAssocID="{09A17E66-A223-40FB-BCA2-A8BD772854D3}" presName="vertSpace2" presStyleLbl="node1" presStyleIdx="0" presStyleCnt="3"/>
      <dgm:spPr/>
      <dgm:t>
        <a:bodyPr/>
        <a:lstStyle/>
        <a:p>
          <a:endParaRPr lang="en-US"/>
        </a:p>
      </dgm:t>
    </dgm:pt>
    <dgm:pt modelId="{DD13528B-4CBA-474B-89AA-264A0CE266B1}" type="pres">
      <dgm:prSet presAssocID="{09A17E66-A223-40FB-BCA2-A8BD772854D3}" presName="circle2" presStyleLbl="node1" presStyleIdx="1" presStyleCnt="3"/>
      <dgm:spPr/>
      <dgm:t>
        <a:bodyPr/>
        <a:lstStyle/>
        <a:p>
          <a:endParaRPr lang="en-US"/>
        </a:p>
      </dgm:t>
    </dgm:pt>
    <dgm:pt modelId="{6C020963-9DEC-4F66-8FFF-084B4FA8B28C}" type="pres">
      <dgm:prSet presAssocID="{09A17E66-A223-40FB-BCA2-A8BD772854D3}" presName="rect2" presStyleLbl="alignAcc1" presStyleIdx="1" presStyleCnt="3"/>
      <dgm:spPr/>
      <dgm:t>
        <a:bodyPr/>
        <a:lstStyle/>
        <a:p>
          <a:endParaRPr lang="en-US"/>
        </a:p>
      </dgm:t>
    </dgm:pt>
    <dgm:pt modelId="{54360CE1-AE33-4264-A32C-63FAFB39DFCB}" type="pres">
      <dgm:prSet presAssocID="{9C241E3C-4438-40B7-A560-683442E16B3E}" presName="vertSpace3" presStyleLbl="node1" presStyleIdx="1" presStyleCnt="3"/>
      <dgm:spPr/>
      <dgm:t>
        <a:bodyPr/>
        <a:lstStyle/>
        <a:p>
          <a:endParaRPr lang="en-US"/>
        </a:p>
      </dgm:t>
    </dgm:pt>
    <dgm:pt modelId="{218C02C8-ACCC-449B-8651-96AF0525A276}" type="pres">
      <dgm:prSet presAssocID="{9C241E3C-4438-40B7-A560-683442E16B3E}" presName="circle3" presStyleLbl="node1" presStyleIdx="2" presStyleCnt="3"/>
      <dgm:spPr/>
      <dgm:t>
        <a:bodyPr/>
        <a:lstStyle/>
        <a:p>
          <a:endParaRPr lang="en-US"/>
        </a:p>
      </dgm:t>
    </dgm:pt>
    <dgm:pt modelId="{C2B38495-042F-411E-94CB-1AEFEBF77AF5}" type="pres">
      <dgm:prSet presAssocID="{9C241E3C-4438-40B7-A560-683442E16B3E}" presName="rect3" presStyleLbl="alignAcc1" presStyleIdx="2" presStyleCnt="3"/>
      <dgm:spPr/>
      <dgm:t>
        <a:bodyPr/>
        <a:lstStyle/>
        <a:p>
          <a:endParaRPr lang="en-US"/>
        </a:p>
      </dgm:t>
    </dgm:pt>
    <dgm:pt modelId="{CA89B9ED-0738-4B70-B663-2A7503C3CB1D}" type="pres">
      <dgm:prSet presAssocID="{8EFA139C-2CDC-4928-90CE-5B94539A028C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68A28B-A647-45CC-BF24-2CAB47C3681D}" type="pres">
      <dgm:prSet presAssocID="{09A17E66-A223-40FB-BCA2-A8BD772854D3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AE62F8-5ADA-43AC-B760-3A1839DF2CB3}" type="pres">
      <dgm:prSet presAssocID="{9C241E3C-4438-40B7-A560-683442E16B3E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FEA2DD-20FB-4BD3-8EE9-E1629183C842}" type="presOf" srcId="{09A17E66-A223-40FB-BCA2-A8BD772854D3}" destId="{6C020963-9DEC-4F66-8FFF-084B4FA8B28C}" srcOrd="0" destOrd="0" presId="urn:microsoft.com/office/officeart/2005/8/layout/target3"/>
    <dgm:cxn modelId="{BD2E6C2D-71BA-401C-AB9D-D6B4060F7DAC}" srcId="{5BCFDB94-B4E2-4A4A-995A-A8F83F2B2F13}" destId="{09A17E66-A223-40FB-BCA2-A8BD772854D3}" srcOrd="1" destOrd="0" parTransId="{74E91ECF-3A70-4563-B90A-1840DF6AB89D}" sibTransId="{EE5A2513-F3B0-44F1-B7E6-B417D52E668D}"/>
    <dgm:cxn modelId="{0015A9AF-0204-47D2-8980-33DA48F1FC24}" type="presOf" srcId="{9C241E3C-4438-40B7-A560-683442E16B3E}" destId="{C2B38495-042F-411E-94CB-1AEFEBF77AF5}" srcOrd="0" destOrd="0" presId="urn:microsoft.com/office/officeart/2005/8/layout/target3"/>
    <dgm:cxn modelId="{0768AF55-892E-419B-9D1C-CA07EE943AD8}" type="presOf" srcId="{8EFA139C-2CDC-4928-90CE-5B94539A028C}" destId="{DDDA7AC3-9092-4C66-8330-FB0FFF766007}" srcOrd="0" destOrd="0" presId="urn:microsoft.com/office/officeart/2005/8/layout/target3"/>
    <dgm:cxn modelId="{5BD6BCAE-F497-44C1-8EC1-A992A1591E8D}" srcId="{5BCFDB94-B4E2-4A4A-995A-A8F83F2B2F13}" destId="{8EFA139C-2CDC-4928-90CE-5B94539A028C}" srcOrd="0" destOrd="0" parTransId="{95F6AF0A-2217-4139-8A94-3E7003EF0C52}" sibTransId="{C21D7C1A-612F-4F93-AAF3-6A338A4C0BE0}"/>
    <dgm:cxn modelId="{3623B777-067F-4056-B01F-429B1423C0FC}" type="presOf" srcId="{9C241E3C-4438-40B7-A560-683442E16B3E}" destId="{9CAE62F8-5ADA-43AC-B760-3A1839DF2CB3}" srcOrd="1" destOrd="0" presId="urn:microsoft.com/office/officeart/2005/8/layout/target3"/>
    <dgm:cxn modelId="{EF77455B-0BBC-453B-9A73-555D8FE1FB00}" type="presOf" srcId="{8EFA139C-2CDC-4928-90CE-5B94539A028C}" destId="{CA89B9ED-0738-4B70-B663-2A7503C3CB1D}" srcOrd="1" destOrd="0" presId="urn:microsoft.com/office/officeart/2005/8/layout/target3"/>
    <dgm:cxn modelId="{A64C4498-1A18-4222-85C8-A73090268E88}" type="presOf" srcId="{5BCFDB94-B4E2-4A4A-995A-A8F83F2B2F13}" destId="{29DDBC61-FC5B-46E6-B761-A8D58A91B1A9}" srcOrd="0" destOrd="0" presId="urn:microsoft.com/office/officeart/2005/8/layout/target3"/>
    <dgm:cxn modelId="{E0F5DE30-05B6-4DF6-AC64-428192CFFE57}" srcId="{5BCFDB94-B4E2-4A4A-995A-A8F83F2B2F13}" destId="{9C241E3C-4438-40B7-A560-683442E16B3E}" srcOrd="2" destOrd="0" parTransId="{13738A89-E692-493D-A6F7-EA0980FCA2C5}" sibTransId="{5A18ED4B-7CB1-4DE5-898F-DACAB52953DF}"/>
    <dgm:cxn modelId="{95BA2607-7FAC-402F-8C44-35139BF15572}" type="presOf" srcId="{09A17E66-A223-40FB-BCA2-A8BD772854D3}" destId="{BE68A28B-A647-45CC-BF24-2CAB47C3681D}" srcOrd="1" destOrd="0" presId="urn:microsoft.com/office/officeart/2005/8/layout/target3"/>
    <dgm:cxn modelId="{A4EE6C79-66EB-4EEB-9F82-7EE80BB5E377}" type="presParOf" srcId="{29DDBC61-FC5B-46E6-B761-A8D58A91B1A9}" destId="{C7BEBD71-1D30-44C0-BC45-DC08C1252F13}" srcOrd="0" destOrd="0" presId="urn:microsoft.com/office/officeart/2005/8/layout/target3"/>
    <dgm:cxn modelId="{CACF42C4-163D-4178-B060-C7734AE7AB32}" type="presParOf" srcId="{29DDBC61-FC5B-46E6-B761-A8D58A91B1A9}" destId="{3795BA43-5A7E-4811-9BF8-E1BB70F7B2E7}" srcOrd="1" destOrd="0" presId="urn:microsoft.com/office/officeart/2005/8/layout/target3"/>
    <dgm:cxn modelId="{B58D39E3-0104-4201-BA03-B4E8B0FB6840}" type="presParOf" srcId="{29DDBC61-FC5B-46E6-B761-A8D58A91B1A9}" destId="{DDDA7AC3-9092-4C66-8330-FB0FFF766007}" srcOrd="2" destOrd="0" presId="urn:microsoft.com/office/officeart/2005/8/layout/target3"/>
    <dgm:cxn modelId="{1D853124-4427-4E08-979F-42E773F3BECF}" type="presParOf" srcId="{29DDBC61-FC5B-46E6-B761-A8D58A91B1A9}" destId="{478D54A2-F733-46AE-A84E-903671844FD8}" srcOrd="3" destOrd="0" presId="urn:microsoft.com/office/officeart/2005/8/layout/target3"/>
    <dgm:cxn modelId="{20EB327D-446E-45F2-86F0-D04AFDA31B95}" type="presParOf" srcId="{29DDBC61-FC5B-46E6-B761-A8D58A91B1A9}" destId="{DD13528B-4CBA-474B-89AA-264A0CE266B1}" srcOrd="4" destOrd="0" presId="urn:microsoft.com/office/officeart/2005/8/layout/target3"/>
    <dgm:cxn modelId="{4350F927-1CE0-4BB1-AC08-AD8A6DEF46C3}" type="presParOf" srcId="{29DDBC61-FC5B-46E6-B761-A8D58A91B1A9}" destId="{6C020963-9DEC-4F66-8FFF-084B4FA8B28C}" srcOrd="5" destOrd="0" presId="urn:microsoft.com/office/officeart/2005/8/layout/target3"/>
    <dgm:cxn modelId="{78E37AE5-8C3B-476E-B87A-70B7C2AFB1F2}" type="presParOf" srcId="{29DDBC61-FC5B-46E6-B761-A8D58A91B1A9}" destId="{54360CE1-AE33-4264-A32C-63FAFB39DFCB}" srcOrd="6" destOrd="0" presId="urn:microsoft.com/office/officeart/2005/8/layout/target3"/>
    <dgm:cxn modelId="{6D13D7AB-6081-4443-88B8-FE00D6B7C9A1}" type="presParOf" srcId="{29DDBC61-FC5B-46E6-B761-A8D58A91B1A9}" destId="{218C02C8-ACCC-449B-8651-96AF0525A276}" srcOrd="7" destOrd="0" presId="urn:microsoft.com/office/officeart/2005/8/layout/target3"/>
    <dgm:cxn modelId="{BCAE1350-B867-423E-A1E4-987DB36F9A91}" type="presParOf" srcId="{29DDBC61-FC5B-46E6-B761-A8D58A91B1A9}" destId="{C2B38495-042F-411E-94CB-1AEFEBF77AF5}" srcOrd="8" destOrd="0" presId="urn:microsoft.com/office/officeart/2005/8/layout/target3"/>
    <dgm:cxn modelId="{F49E9618-975D-4725-9998-C11089F5B0F5}" type="presParOf" srcId="{29DDBC61-FC5B-46E6-B761-A8D58A91B1A9}" destId="{CA89B9ED-0738-4B70-B663-2A7503C3CB1D}" srcOrd="9" destOrd="0" presId="urn:microsoft.com/office/officeart/2005/8/layout/target3"/>
    <dgm:cxn modelId="{0BAF88A1-C26A-4F74-A324-3D11DFC780FC}" type="presParOf" srcId="{29DDBC61-FC5B-46E6-B761-A8D58A91B1A9}" destId="{BE68A28B-A647-45CC-BF24-2CAB47C3681D}" srcOrd="10" destOrd="0" presId="urn:microsoft.com/office/officeart/2005/8/layout/target3"/>
    <dgm:cxn modelId="{F0415BD2-AC5A-4E2F-AEF9-F13D6BC36FF2}" type="presParOf" srcId="{29DDBC61-FC5B-46E6-B761-A8D58A91B1A9}" destId="{9CAE62F8-5ADA-43AC-B760-3A1839DF2CB3}" srcOrd="11" destOrd="0" presId="urn:microsoft.com/office/officeart/2005/8/layout/targe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33ED416-8631-4C48-8648-EBD482E92B6D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F8DB1C9-CBB0-47CF-B065-B8515DBBE1A1}">
      <dgm:prSet/>
      <dgm:spPr/>
      <dgm:t>
        <a:bodyPr/>
        <a:lstStyle/>
        <a:p>
          <a:pPr algn="l" rtl="0"/>
          <a:r>
            <a:rPr lang="en-US" b="1" smtClean="0"/>
            <a:t>• Complex, difficult activity</a:t>
          </a:r>
          <a:endParaRPr lang="en-US" b="1" dirty="0"/>
        </a:p>
      </dgm:t>
    </dgm:pt>
    <dgm:pt modelId="{6A1174D1-852B-4765-A0CF-5A441A76D4C9}" type="parTrans" cxnId="{3B03120A-8301-4FAE-AC32-46EE44CAD773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63144DA9-D180-4864-BBB6-7477F3F95CAA}" type="sibTrans" cxnId="{3B03120A-8301-4FAE-AC32-46EE44CAD773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CDEF989-B389-4A18-AC6E-F6F71DE27801}">
      <dgm:prSet/>
      <dgm:spPr/>
      <dgm:t>
        <a:bodyPr/>
        <a:lstStyle/>
        <a:p>
          <a:pPr algn="l" rtl="0"/>
          <a:r>
            <a:rPr lang="en-US" b="1" smtClean="0"/>
            <a:t>• Strategy to adopt is not always immediately clear </a:t>
          </a:r>
          <a:endParaRPr lang="en-US" b="1"/>
        </a:p>
      </dgm:t>
    </dgm:pt>
    <dgm:pt modelId="{386A4609-52F8-4DDC-B03D-6844CD0764D8}" type="parTrans" cxnId="{919F4FF0-4356-4E3F-B231-1C4414A9B4F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5A730B3-3CA4-4750-9D37-96FD485D89FD}" type="sibTrans" cxnId="{919F4FF0-4356-4E3F-B231-1C4414A9B4F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5C3E3E7-2213-4D0B-B7BC-6E399F9340D6}">
      <dgm:prSet/>
      <dgm:spPr/>
      <dgm:t>
        <a:bodyPr/>
        <a:lstStyle/>
        <a:p>
          <a:pPr algn="l" rtl="0"/>
          <a:r>
            <a:rPr lang="en-US" b="1" smtClean="0"/>
            <a:t>• Done under uncertainty</a:t>
          </a:r>
          <a:endParaRPr lang="en-US" b="1"/>
        </a:p>
      </dgm:t>
    </dgm:pt>
    <dgm:pt modelId="{0CD35C7A-59E1-44F9-BA66-ABCC4F5AE6D0}" type="parTrans" cxnId="{B0C009B5-3811-43D8-85AD-C4FD5F44474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48AD932-62D9-471C-90A4-F485766C1650}" type="sibTrans" cxnId="{B0C009B5-3811-43D8-85AD-C4FD5F44474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021E120-D1F9-419B-BA03-F0C487C2541E}" type="pres">
      <dgm:prSet presAssocID="{733ED416-8631-4C48-8648-EBD482E92B6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D8E8D6-D0C6-40C6-A083-ADA85386F59A}" type="pres">
      <dgm:prSet presAssocID="{AF8DB1C9-CBB0-47CF-B065-B8515DBBE1A1}" presName="circle1" presStyleLbl="node1" presStyleIdx="0" presStyleCnt="3"/>
      <dgm:spPr/>
      <dgm:t>
        <a:bodyPr/>
        <a:lstStyle/>
        <a:p>
          <a:endParaRPr lang="en-US"/>
        </a:p>
      </dgm:t>
    </dgm:pt>
    <dgm:pt modelId="{6FB1E36B-DB0F-4899-BF0A-003B6190FF96}" type="pres">
      <dgm:prSet presAssocID="{AF8DB1C9-CBB0-47CF-B065-B8515DBBE1A1}" presName="space" presStyleCnt="0"/>
      <dgm:spPr/>
      <dgm:t>
        <a:bodyPr/>
        <a:lstStyle/>
        <a:p>
          <a:endParaRPr lang="en-US"/>
        </a:p>
      </dgm:t>
    </dgm:pt>
    <dgm:pt modelId="{AEADE426-D1BA-47B6-BFB9-A7FC9AC8527C}" type="pres">
      <dgm:prSet presAssocID="{AF8DB1C9-CBB0-47CF-B065-B8515DBBE1A1}" presName="rect1" presStyleLbl="alignAcc1" presStyleIdx="0" presStyleCnt="3"/>
      <dgm:spPr/>
      <dgm:t>
        <a:bodyPr/>
        <a:lstStyle/>
        <a:p>
          <a:endParaRPr lang="en-US"/>
        </a:p>
      </dgm:t>
    </dgm:pt>
    <dgm:pt modelId="{4F900B54-0EA1-46C2-A500-4BB6B50C7A84}" type="pres">
      <dgm:prSet presAssocID="{2CDEF989-B389-4A18-AC6E-F6F71DE27801}" presName="vertSpace2" presStyleLbl="node1" presStyleIdx="0" presStyleCnt="3"/>
      <dgm:spPr/>
      <dgm:t>
        <a:bodyPr/>
        <a:lstStyle/>
        <a:p>
          <a:endParaRPr lang="en-US"/>
        </a:p>
      </dgm:t>
    </dgm:pt>
    <dgm:pt modelId="{C9715653-EC3A-4A11-9B31-FC34961A4E2C}" type="pres">
      <dgm:prSet presAssocID="{2CDEF989-B389-4A18-AC6E-F6F71DE27801}" presName="circle2" presStyleLbl="node1" presStyleIdx="1" presStyleCnt="3"/>
      <dgm:spPr/>
      <dgm:t>
        <a:bodyPr/>
        <a:lstStyle/>
        <a:p>
          <a:endParaRPr lang="en-US"/>
        </a:p>
      </dgm:t>
    </dgm:pt>
    <dgm:pt modelId="{E1693445-B9C3-4EAE-B25C-32C28A8FCEB9}" type="pres">
      <dgm:prSet presAssocID="{2CDEF989-B389-4A18-AC6E-F6F71DE27801}" presName="rect2" presStyleLbl="alignAcc1" presStyleIdx="1" presStyleCnt="3"/>
      <dgm:spPr/>
      <dgm:t>
        <a:bodyPr/>
        <a:lstStyle/>
        <a:p>
          <a:endParaRPr lang="en-US"/>
        </a:p>
      </dgm:t>
    </dgm:pt>
    <dgm:pt modelId="{6AFE017C-1239-44A7-863B-F337CB5FB6A6}" type="pres">
      <dgm:prSet presAssocID="{55C3E3E7-2213-4D0B-B7BC-6E399F9340D6}" presName="vertSpace3" presStyleLbl="node1" presStyleIdx="1" presStyleCnt="3"/>
      <dgm:spPr/>
      <dgm:t>
        <a:bodyPr/>
        <a:lstStyle/>
        <a:p>
          <a:endParaRPr lang="en-US"/>
        </a:p>
      </dgm:t>
    </dgm:pt>
    <dgm:pt modelId="{09DAB73C-7F58-4660-9214-337700DCE590}" type="pres">
      <dgm:prSet presAssocID="{55C3E3E7-2213-4D0B-B7BC-6E399F9340D6}" presName="circle3" presStyleLbl="node1" presStyleIdx="2" presStyleCnt="3"/>
      <dgm:spPr/>
      <dgm:t>
        <a:bodyPr/>
        <a:lstStyle/>
        <a:p>
          <a:endParaRPr lang="en-US"/>
        </a:p>
      </dgm:t>
    </dgm:pt>
    <dgm:pt modelId="{FF17C321-7B10-4684-88EF-095C289A5162}" type="pres">
      <dgm:prSet presAssocID="{55C3E3E7-2213-4D0B-B7BC-6E399F9340D6}" presName="rect3" presStyleLbl="alignAcc1" presStyleIdx="2" presStyleCnt="3"/>
      <dgm:spPr/>
      <dgm:t>
        <a:bodyPr/>
        <a:lstStyle/>
        <a:p>
          <a:endParaRPr lang="en-US"/>
        </a:p>
      </dgm:t>
    </dgm:pt>
    <dgm:pt modelId="{0D195B6B-ABA9-44ED-AC9D-BB1C7F9B8F6D}" type="pres">
      <dgm:prSet presAssocID="{AF8DB1C9-CBB0-47CF-B065-B8515DBBE1A1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4A31AD-5E31-40C8-B118-01C796A4DF7F}" type="pres">
      <dgm:prSet presAssocID="{2CDEF989-B389-4A18-AC6E-F6F71DE2780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18FCF9-07C9-40E1-A572-A84D0A9DD81B}" type="pres">
      <dgm:prSet presAssocID="{55C3E3E7-2213-4D0B-B7BC-6E399F9340D6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550B88-C74D-441F-85CC-21AA59D4E689}" type="presOf" srcId="{55C3E3E7-2213-4D0B-B7BC-6E399F9340D6}" destId="{FF17C321-7B10-4684-88EF-095C289A5162}" srcOrd="0" destOrd="0" presId="urn:microsoft.com/office/officeart/2005/8/layout/target3"/>
    <dgm:cxn modelId="{44EA7010-9CAC-4C8A-9FF3-FC3C3B9A14C6}" type="presOf" srcId="{AF8DB1C9-CBB0-47CF-B065-B8515DBBE1A1}" destId="{0D195B6B-ABA9-44ED-AC9D-BB1C7F9B8F6D}" srcOrd="1" destOrd="0" presId="urn:microsoft.com/office/officeart/2005/8/layout/target3"/>
    <dgm:cxn modelId="{2B46577E-A5BE-4272-9DA7-3DDC82BBB316}" type="presOf" srcId="{55C3E3E7-2213-4D0B-B7BC-6E399F9340D6}" destId="{EE18FCF9-07C9-40E1-A572-A84D0A9DD81B}" srcOrd="1" destOrd="0" presId="urn:microsoft.com/office/officeart/2005/8/layout/target3"/>
    <dgm:cxn modelId="{A7286C7B-DAE0-4A92-BDAB-E0E1C79D0DEE}" type="presOf" srcId="{2CDEF989-B389-4A18-AC6E-F6F71DE27801}" destId="{EA4A31AD-5E31-40C8-B118-01C796A4DF7F}" srcOrd="1" destOrd="0" presId="urn:microsoft.com/office/officeart/2005/8/layout/target3"/>
    <dgm:cxn modelId="{CA4BE8D3-A6C7-4911-9D6B-A3A1DE1D2BC1}" type="presOf" srcId="{733ED416-8631-4C48-8648-EBD482E92B6D}" destId="{1021E120-D1F9-419B-BA03-F0C487C2541E}" srcOrd="0" destOrd="0" presId="urn:microsoft.com/office/officeart/2005/8/layout/target3"/>
    <dgm:cxn modelId="{D86C4AE3-C6AA-4181-8851-4FD1926B79C8}" type="presOf" srcId="{2CDEF989-B389-4A18-AC6E-F6F71DE27801}" destId="{E1693445-B9C3-4EAE-B25C-32C28A8FCEB9}" srcOrd="0" destOrd="0" presId="urn:microsoft.com/office/officeart/2005/8/layout/target3"/>
    <dgm:cxn modelId="{3B03120A-8301-4FAE-AC32-46EE44CAD773}" srcId="{733ED416-8631-4C48-8648-EBD482E92B6D}" destId="{AF8DB1C9-CBB0-47CF-B065-B8515DBBE1A1}" srcOrd="0" destOrd="0" parTransId="{6A1174D1-852B-4765-A0CF-5A441A76D4C9}" sibTransId="{63144DA9-D180-4864-BBB6-7477F3F95CAA}"/>
    <dgm:cxn modelId="{919F4FF0-4356-4E3F-B231-1C4414A9B4FF}" srcId="{733ED416-8631-4C48-8648-EBD482E92B6D}" destId="{2CDEF989-B389-4A18-AC6E-F6F71DE27801}" srcOrd="1" destOrd="0" parTransId="{386A4609-52F8-4DDC-B03D-6844CD0764D8}" sibTransId="{45A730B3-3CA4-4750-9D37-96FD485D89FD}"/>
    <dgm:cxn modelId="{CF2D988A-8BB8-4C3E-9CA5-8CED311B06DE}" type="presOf" srcId="{AF8DB1C9-CBB0-47CF-B065-B8515DBBE1A1}" destId="{AEADE426-D1BA-47B6-BFB9-A7FC9AC8527C}" srcOrd="0" destOrd="0" presId="urn:microsoft.com/office/officeart/2005/8/layout/target3"/>
    <dgm:cxn modelId="{B0C009B5-3811-43D8-85AD-C4FD5F44474D}" srcId="{733ED416-8631-4C48-8648-EBD482E92B6D}" destId="{55C3E3E7-2213-4D0B-B7BC-6E399F9340D6}" srcOrd="2" destOrd="0" parTransId="{0CD35C7A-59E1-44F9-BA66-ABCC4F5AE6D0}" sibTransId="{D48AD932-62D9-471C-90A4-F485766C1650}"/>
    <dgm:cxn modelId="{44186700-0607-44CD-8D53-2EB0D2216158}" type="presParOf" srcId="{1021E120-D1F9-419B-BA03-F0C487C2541E}" destId="{CED8E8D6-D0C6-40C6-A083-ADA85386F59A}" srcOrd="0" destOrd="0" presId="urn:microsoft.com/office/officeart/2005/8/layout/target3"/>
    <dgm:cxn modelId="{42682862-962E-4E35-890F-05A6EA486447}" type="presParOf" srcId="{1021E120-D1F9-419B-BA03-F0C487C2541E}" destId="{6FB1E36B-DB0F-4899-BF0A-003B6190FF96}" srcOrd="1" destOrd="0" presId="urn:microsoft.com/office/officeart/2005/8/layout/target3"/>
    <dgm:cxn modelId="{A1E4CC00-1B47-4389-99A2-601A89EA325A}" type="presParOf" srcId="{1021E120-D1F9-419B-BA03-F0C487C2541E}" destId="{AEADE426-D1BA-47B6-BFB9-A7FC9AC8527C}" srcOrd="2" destOrd="0" presId="urn:microsoft.com/office/officeart/2005/8/layout/target3"/>
    <dgm:cxn modelId="{E67975F4-5F0A-48AC-BA1A-DECBD1F84305}" type="presParOf" srcId="{1021E120-D1F9-419B-BA03-F0C487C2541E}" destId="{4F900B54-0EA1-46C2-A500-4BB6B50C7A84}" srcOrd="3" destOrd="0" presId="urn:microsoft.com/office/officeart/2005/8/layout/target3"/>
    <dgm:cxn modelId="{B190DF1B-F407-4683-8850-2591B7AA9048}" type="presParOf" srcId="{1021E120-D1F9-419B-BA03-F0C487C2541E}" destId="{C9715653-EC3A-4A11-9B31-FC34961A4E2C}" srcOrd="4" destOrd="0" presId="urn:microsoft.com/office/officeart/2005/8/layout/target3"/>
    <dgm:cxn modelId="{951C0F6E-C38A-4E2D-B4EE-D638E14B2D3A}" type="presParOf" srcId="{1021E120-D1F9-419B-BA03-F0C487C2541E}" destId="{E1693445-B9C3-4EAE-B25C-32C28A8FCEB9}" srcOrd="5" destOrd="0" presId="urn:microsoft.com/office/officeart/2005/8/layout/target3"/>
    <dgm:cxn modelId="{2CC37764-5B66-4A59-A202-DCFE4C75C779}" type="presParOf" srcId="{1021E120-D1F9-419B-BA03-F0C487C2541E}" destId="{6AFE017C-1239-44A7-863B-F337CB5FB6A6}" srcOrd="6" destOrd="0" presId="urn:microsoft.com/office/officeart/2005/8/layout/target3"/>
    <dgm:cxn modelId="{AE966CF4-C3D2-483F-9236-B0527807F167}" type="presParOf" srcId="{1021E120-D1F9-419B-BA03-F0C487C2541E}" destId="{09DAB73C-7F58-4660-9214-337700DCE590}" srcOrd="7" destOrd="0" presId="urn:microsoft.com/office/officeart/2005/8/layout/target3"/>
    <dgm:cxn modelId="{11C0E65C-F5AE-48E2-8DC4-2A1D83286C98}" type="presParOf" srcId="{1021E120-D1F9-419B-BA03-F0C487C2541E}" destId="{FF17C321-7B10-4684-88EF-095C289A5162}" srcOrd="8" destOrd="0" presId="urn:microsoft.com/office/officeart/2005/8/layout/target3"/>
    <dgm:cxn modelId="{60E06589-2484-4F69-87A6-4631153676A4}" type="presParOf" srcId="{1021E120-D1F9-419B-BA03-F0C487C2541E}" destId="{0D195B6B-ABA9-44ED-AC9D-BB1C7F9B8F6D}" srcOrd="9" destOrd="0" presId="urn:microsoft.com/office/officeart/2005/8/layout/target3"/>
    <dgm:cxn modelId="{13313A3F-3CB7-4B09-BCD0-986E3C43CE30}" type="presParOf" srcId="{1021E120-D1F9-419B-BA03-F0C487C2541E}" destId="{EA4A31AD-5E31-40C8-B118-01C796A4DF7F}" srcOrd="10" destOrd="0" presId="urn:microsoft.com/office/officeart/2005/8/layout/target3"/>
    <dgm:cxn modelId="{03B686B5-78AC-44F9-BC8A-8340E1B0837C}" type="presParOf" srcId="{1021E120-D1F9-419B-BA03-F0C487C2541E}" destId="{EE18FCF9-07C9-40E1-A572-A84D0A9DD81B}" srcOrd="11" destOrd="0" presId="urn:microsoft.com/office/officeart/2005/8/layout/targe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C7053CE-ABA8-43B0-A0E1-CC614719CC2D}" type="doc">
      <dgm:prSet loTypeId="urn:microsoft.com/office/officeart/2005/8/layout/hProcess9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C6BE5EB-59E8-4DEF-AC16-CAEE4989C80D}">
      <dgm:prSet/>
      <dgm:spPr/>
      <dgm:t>
        <a:bodyPr/>
        <a:lstStyle/>
        <a:p>
          <a:pPr algn="l" rtl="0"/>
          <a:r>
            <a:rPr lang="en-US" b="1" dirty="0" smtClean="0">
              <a:solidFill>
                <a:schemeClr val="tx1"/>
              </a:solidFill>
            </a:rPr>
            <a:t>Organizing is assembling and coordinating the human, financial, physical, informational, and other resources needed to achieve goals </a:t>
          </a:r>
          <a:endParaRPr lang="en-US" dirty="0">
            <a:solidFill>
              <a:schemeClr val="tx1"/>
            </a:solidFill>
          </a:endParaRPr>
        </a:p>
      </dgm:t>
    </dgm:pt>
    <dgm:pt modelId="{A24713CB-FFED-4CC7-B94A-418F0DFC2A17}" type="parTrans" cxnId="{E104EB7D-6760-4226-ACB1-0EF863B6F45F}">
      <dgm:prSet/>
      <dgm:spPr/>
      <dgm:t>
        <a:bodyPr/>
        <a:lstStyle/>
        <a:p>
          <a:endParaRPr lang="en-US"/>
        </a:p>
      </dgm:t>
    </dgm:pt>
    <dgm:pt modelId="{8D19C43F-55F6-4003-ADAF-54275A89D22E}" type="sibTrans" cxnId="{E104EB7D-6760-4226-ACB1-0EF863B6F45F}">
      <dgm:prSet/>
      <dgm:spPr/>
      <dgm:t>
        <a:bodyPr/>
        <a:lstStyle/>
        <a:p>
          <a:endParaRPr lang="en-US"/>
        </a:p>
      </dgm:t>
    </dgm:pt>
    <dgm:pt modelId="{4AD9D967-B333-440F-9A4F-C74ABDFB88D6}" type="pres">
      <dgm:prSet presAssocID="{8C7053CE-ABA8-43B0-A0E1-CC614719CC2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86FEDA-601D-47D2-BA7F-2E395CBD14D7}" type="pres">
      <dgm:prSet presAssocID="{8C7053CE-ABA8-43B0-A0E1-CC614719CC2D}" presName="arrow" presStyleLbl="bgShp" presStyleIdx="0" presStyleCnt="1" custScaleX="117647"/>
      <dgm:spPr/>
      <dgm:t>
        <a:bodyPr/>
        <a:lstStyle/>
        <a:p>
          <a:endParaRPr lang="en-US"/>
        </a:p>
      </dgm:t>
    </dgm:pt>
    <dgm:pt modelId="{FCAB6063-9E04-4A70-A42F-880E8A0C62D7}" type="pres">
      <dgm:prSet presAssocID="{8C7053CE-ABA8-43B0-A0E1-CC614719CC2D}" presName="linearProcess" presStyleCnt="0"/>
      <dgm:spPr/>
      <dgm:t>
        <a:bodyPr/>
        <a:lstStyle/>
        <a:p>
          <a:endParaRPr lang="en-US"/>
        </a:p>
      </dgm:t>
    </dgm:pt>
    <dgm:pt modelId="{6CAD4B5E-65CF-499E-88F1-CC5F5D0855A4}" type="pres">
      <dgm:prSet presAssocID="{BC6BE5EB-59E8-4DEF-AC16-CAEE4989C80D}" presName="textNode" presStyleLbl="node1" presStyleIdx="0" presStyleCnt="1" custScaleX="121493" custScaleY="1044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23F826-7D64-4D45-8717-02B1525D381C}" type="presOf" srcId="{8C7053CE-ABA8-43B0-A0E1-CC614719CC2D}" destId="{4AD9D967-B333-440F-9A4F-C74ABDFB88D6}" srcOrd="0" destOrd="0" presId="urn:microsoft.com/office/officeart/2005/8/layout/hProcess9"/>
    <dgm:cxn modelId="{E104EB7D-6760-4226-ACB1-0EF863B6F45F}" srcId="{8C7053CE-ABA8-43B0-A0E1-CC614719CC2D}" destId="{BC6BE5EB-59E8-4DEF-AC16-CAEE4989C80D}" srcOrd="0" destOrd="0" parTransId="{A24713CB-FFED-4CC7-B94A-418F0DFC2A17}" sibTransId="{8D19C43F-55F6-4003-ADAF-54275A89D22E}"/>
    <dgm:cxn modelId="{9973E635-3615-4738-B0CF-B30706ACDE1C}" type="presOf" srcId="{BC6BE5EB-59E8-4DEF-AC16-CAEE4989C80D}" destId="{6CAD4B5E-65CF-499E-88F1-CC5F5D0855A4}" srcOrd="0" destOrd="0" presId="urn:microsoft.com/office/officeart/2005/8/layout/hProcess9"/>
    <dgm:cxn modelId="{AB728C88-9E23-4F9B-A770-C3B26F8AF8A4}" type="presParOf" srcId="{4AD9D967-B333-440F-9A4F-C74ABDFB88D6}" destId="{1D86FEDA-601D-47D2-BA7F-2E395CBD14D7}" srcOrd="0" destOrd="0" presId="urn:microsoft.com/office/officeart/2005/8/layout/hProcess9"/>
    <dgm:cxn modelId="{45426157-392E-4E1B-BFF8-DC20821ADB2C}" type="presParOf" srcId="{4AD9D967-B333-440F-9A4F-C74ABDFB88D6}" destId="{FCAB6063-9E04-4A70-A42F-880E8A0C62D7}" srcOrd="1" destOrd="0" presId="urn:microsoft.com/office/officeart/2005/8/layout/hProcess9"/>
    <dgm:cxn modelId="{79C45B62-F42D-4FA5-AB84-E2502462F9C9}" type="presParOf" srcId="{FCAB6063-9E04-4A70-A42F-880E8A0C62D7}" destId="{6CAD4B5E-65CF-499E-88F1-CC5F5D0855A4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C90BC-C9F6-4A17-8367-8137AD00C6A4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C9369B-2263-47FB-99B4-1D38D1BCD1D0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Involves grouping people into departments according to the kinds of job-specific tasks they perform </a:t>
          </a:r>
          <a:endParaRPr lang="en-US" sz="2000" b="1" dirty="0">
            <a:solidFill>
              <a:schemeClr val="tx1"/>
            </a:solidFill>
          </a:endParaRPr>
        </a:p>
      </dgm:t>
    </dgm:pt>
    <dgm:pt modelId="{7D184A24-AB29-44DF-8C7F-B52E5AD5F397}" type="parTrans" cxnId="{0ED3C9E7-DF2D-4710-A173-7DE20FEA0AA9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932E483C-1822-4982-BE94-3700A657A12D}" type="sibTrans" cxnId="{0ED3C9E7-DF2D-4710-A173-7DE20FEA0AA9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0002CB9-8084-4732-8257-262A8E63FABE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Managers lay out lines of authority and responsibility </a:t>
          </a:r>
          <a:endParaRPr lang="en-US" sz="2000" b="1" dirty="0">
            <a:solidFill>
              <a:schemeClr val="tx1"/>
            </a:solidFill>
          </a:endParaRPr>
        </a:p>
      </dgm:t>
    </dgm:pt>
    <dgm:pt modelId="{9F5F1CF8-B74E-4643-9727-C93114FE182A}" type="parTrans" cxnId="{5C127D0C-464A-4EB0-9124-3B45DA71050B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53CEA477-10A4-4124-BB35-0A3D975DD21F}" type="sibTrans" cxnId="{5C127D0C-464A-4EB0-9124-3B45DA71050B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9CAFE54B-C1A7-4CB5-9634-97C1E63D782B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Decide how to coordinate organizational resources </a:t>
          </a:r>
          <a:endParaRPr lang="en-US" sz="2000" b="1" dirty="0">
            <a:solidFill>
              <a:schemeClr val="tx1"/>
            </a:solidFill>
          </a:endParaRPr>
        </a:p>
      </dgm:t>
    </dgm:pt>
    <dgm:pt modelId="{1701AC38-3F1C-40D9-8739-791CEF594B96}" type="parTrans" cxnId="{7B887816-53B6-4AFA-8DD8-A99A5215291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CF453990-FFC8-4733-AA4A-311597C6E181}" type="sibTrans" cxnId="{7B887816-53B6-4AFA-8DD8-A99A5215291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4344505B-9321-4764-871F-6598991859CA}" type="pres">
      <dgm:prSet presAssocID="{F84C90BC-C9F6-4A17-8367-8137AD00C6A4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733AEB-E10B-452E-AD5C-77BA139FA111}" type="pres">
      <dgm:prSet presAssocID="{F84C90BC-C9F6-4A17-8367-8137AD00C6A4}" presName="arrow" presStyleLbl="bgShp" presStyleIdx="0" presStyleCnt="1"/>
      <dgm:spPr/>
      <dgm:t>
        <a:bodyPr/>
        <a:lstStyle/>
        <a:p>
          <a:endParaRPr lang="en-US"/>
        </a:p>
      </dgm:t>
    </dgm:pt>
    <dgm:pt modelId="{ED311FC0-ACE6-470E-820A-E8609613B1A3}" type="pres">
      <dgm:prSet presAssocID="{F84C90BC-C9F6-4A17-8367-8137AD00C6A4}" presName="linearProcess" presStyleCnt="0"/>
      <dgm:spPr/>
      <dgm:t>
        <a:bodyPr/>
        <a:lstStyle/>
        <a:p>
          <a:endParaRPr lang="en-US"/>
        </a:p>
      </dgm:t>
    </dgm:pt>
    <dgm:pt modelId="{B9E5CBC0-94C8-4C3B-9626-4D84B6BECCE2}" type="pres">
      <dgm:prSet presAssocID="{46C9369B-2263-47FB-99B4-1D38D1BCD1D0}" presName="textNode" presStyleLbl="node1" presStyleIdx="0" presStyleCnt="3" custScaleX="115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6828D8-6027-4BA9-B102-1726AEDF0E0C}" type="pres">
      <dgm:prSet presAssocID="{932E483C-1822-4982-BE94-3700A657A12D}" presName="sibTrans" presStyleCnt="0"/>
      <dgm:spPr/>
      <dgm:t>
        <a:bodyPr/>
        <a:lstStyle/>
        <a:p>
          <a:endParaRPr lang="en-US"/>
        </a:p>
      </dgm:t>
    </dgm:pt>
    <dgm:pt modelId="{50F8635D-1555-4D7C-B7F6-B4445640A694}" type="pres">
      <dgm:prSet presAssocID="{B0002CB9-8084-4732-8257-262A8E63FABE}" presName="textNode" presStyleLbl="node1" presStyleIdx="1" presStyleCnt="3" custScaleX="1229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8F7B8F-5035-4095-AE52-4C232509C2AC}" type="pres">
      <dgm:prSet presAssocID="{53CEA477-10A4-4124-BB35-0A3D975DD21F}" presName="sibTrans" presStyleCnt="0"/>
      <dgm:spPr/>
      <dgm:t>
        <a:bodyPr/>
        <a:lstStyle/>
        <a:p>
          <a:endParaRPr lang="en-US"/>
        </a:p>
      </dgm:t>
    </dgm:pt>
    <dgm:pt modelId="{36DD877A-77BF-4861-B8AF-D873C654D4B3}" type="pres">
      <dgm:prSet presAssocID="{9CAFE54B-C1A7-4CB5-9634-97C1E63D782B}" presName="textNode" presStyleLbl="node1" presStyleIdx="2" presStyleCnt="3" custScaleX="119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2C1722-420F-4BFE-A93E-9BCE1E38EE71}" type="presOf" srcId="{B0002CB9-8084-4732-8257-262A8E63FABE}" destId="{50F8635D-1555-4D7C-B7F6-B4445640A694}" srcOrd="0" destOrd="0" presId="urn:microsoft.com/office/officeart/2005/8/layout/hProcess9"/>
    <dgm:cxn modelId="{7B887816-53B6-4AFA-8DD8-A99A5215291F}" srcId="{F84C90BC-C9F6-4A17-8367-8137AD00C6A4}" destId="{9CAFE54B-C1A7-4CB5-9634-97C1E63D782B}" srcOrd="2" destOrd="0" parTransId="{1701AC38-3F1C-40D9-8739-791CEF594B96}" sibTransId="{CF453990-FFC8-4733-AA4A-311597C6E181}"/>
    <dgm:cxn modelId="{04800743-A624-4531-B71E-AAEE2DC126C0}" type="presOf" srcId="{9CAFE54B-C1A7-4CB5-9634-97C1E63D782B}" destId="{36DD877A-77BF-4861-B8AF-D873C654D4B3}" srcOrd="0" destOrd="0" presId="urn:microsoft.com/office/officeart/2005/8/layout/hProcess9"/>
    <dgm:cxn modelId="{64BFC8CD-A24B-4204-816D-75AFABB8EDDA}" type="presOf" srcId="{46C9369B-2263-47FB-99B4-1D38D1BCD1D0}" destId="{B9E5CBC0-94C8-4C3B-9626-4D84B6BECCE2}" srcOrd="0" destOrd="0" presId="urn:microsoft.com/office/officeart/2005/8/layout/hProcess9"/>
    <dgm:cxn modelId="{7F697B81-6927-4862-80BE-862C39E54A4A}" type="presOf" srcId="{F84C90BC-C9F6-4A17-8367-8137AD00C6A4}" destId="{4344505B-9321-4764-871F-6598991859CA}" srcOrd="0" destOrd="0" presId="urn:microsoft.com/office/officeart/2005/8/layout/hProcess9"/>
    <dgm:cxn modelId="{5C127D0C-464A-4EB0-9124-3B45DA71050B}" srcId="{F84C90BC-C9F6-4A17-8367-8137AD00C6A4}" destId="{B0002CB9-8084-4732-8257-262A8E63FABE}" srcOrd="1" destOrd="0" parTransId="{9F5F1CF8-B74E-4643-9727-C93114FE182A}" sibTransId="{53CEA477-10A4-4124-BB35-0A3D975DD21F}"/>
    <dgm:cxn modelId="{0ED3C9E7-DF2D-4710-A173-7DE20FEA0AA9}" srcId="{F84C90BC-C9F6-4A17-8367-8137AD00C6A4}" destId="{46C9369B-2263-47FB-99B4-1D38D1BCD1D0}" srcOrd="0" destOrd="0" parTransId="{7D184A24-AB29-44DF-8C7F-B52E5AD5F397}" sibTransId="{932E483C-1822-4982-BE94-3700A657A12D}"/>
    <dgm:cxn modelId="{116A360C-B6CD-4B3F-A8C3-A294CE605113}" type="presParOf" srcId="{4344505B-9321-4764-871F-6598991859CA}" destId="{EB733AEB-E10B-452E-AD5C-77BA139FA111}" srcOrd="0" destOrd="0" presId="urn:microsoft.com/office/officeart/2005/8/layout/hProcess9"/>
    <dgm:cxn modelId="{98FE10E2-B823-4C5A-B50D-F5430E8A5410}" type="presParOf" srcId="{4344505B-9321-4764-871F-6598991859CA}" destId="{ED311FC0-ACE6-470E-820A-E8609613B1A3}" srcOrd="1" destOrd="0" presId="urn:microsoft.com/office/officeart/2005/8/layout/hProcess9"/>
    <dgm:cxn modelId="{BAB128F0-AC0F-4874-B746-D1CE5C7554D9}" type="presParOf" srcId="{ED311FC0-ACE6-470E-820A-E8609613B1A3}" destId="{B9E5CBC0-94C8-4C3B-9626-4D84B6BECCE2}" srcOrd="0" destOrd="0" presId="urn:microsoft.com/office/officeart/2005/8/layout/hProcess9"/>
    <dgm:cxn modelId="{941140B3-C33A-4464-8285-CBBB04E40E7D}" type="presParOf" srcId="{ED311FC0-ACE6-470E-820A-E8609613B1A3}" destId="{356828D8-6027-4BA9-B102-1726AEDF0E0C}" srcOrd="1" destOrd="0" presId="urn:microsoft.com/office/officeart/2005/8/layout/hProcess9"/>
    <dgm:cxn modelId="{795053A6-BF54-43EF-B3EC-D11B05DEA8F9}" type="presParOf" srcId="{ED311FC0-ACE6-470E-820A-E8609613B1A3}" destId="{50F8635D-1555-4D7C-B7F6-B4445640A694}" srcOrd="2" destOrd="0" presId="urn:microsoft.com/office/officeart/2005/8/layout/hProcess9"/>
    <dgm:cxn modelId="{B1E18D3B-5E9D-4DAB-858C-9CC9B28977E2}" type="presParOf" srcId="{ED311FC0-ACE6-470E-820A-E8609613B1A3}" destId="{BA8F7B8F-5035-4095-AE52-4C232509C2AC}" srcOrd="3" destOrd="0" presId="urn:microsoft.com/office/officeart/2005/8/layout/hProcess9"/>
    <dgm:cxn modelId="{0A7D7172-499E-47E0-B09C-5D537F829F4E}" type="presParOf" srcId="{ED311FC0-ACE6-470E-820A-E8609613B1A3}" destId="{36DD877A-77BF-4861-B8AF-D873C654D4B3}" srcOrd="4" destOrd="0" presId="urn:microsoft.com/office/officeart/2005/8/layout/hProcess9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6520E64-E5E3-4A9B-879E-6FD5AAB441DF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8BFC3D-A622-4C93-B252-DB126D15CC78}">
      <dgm:prSet phldrT="[Text]"/>
      <dgm:spPr/>
      <dgm:t>
        <a:bodyPr/>
        <a:lstStyle/>
        <a:p>
          <a:r>
            <a:rPr lang="en-US" b="1" smtClean="0"/>
            <a:t>manager</a:t>
          </a:r>
          <a:endParaRPr lang="en-US" b="1" dirty="0"/>
        </a:p>
      </dgm:t>
    </dgm:pt>
    <dgm:pt modelId="{F14EAF9A-0232-4FA2-B508-7A511A04B310}" type="parTrans" cxnId="{F6631C26-3097-4C18-AA7A-AAFB3CA8CCB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E74216-D891-45F3-A2D8-8CB1809BF5F4}" type="sibTrans" cxnId="{F6631C26-3097-4C18-AA7A-AAFB3CA8CCB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650A35C-CB5D-4A91-9F54-6C757D079168}">
      <dgm:prSet phldrT="[Text]" custT="1"/>
      <dgm:spPr/>
      <dgm:t>
        <a:bodyPr/>
        <a:lstStyle/>
        <a:p>
          <a:r>
            <a:rPr lang="en-US" sz="2800" b="1" smtClean="0"/>
            <a:t>Product meager </a:t>
          </a:r>
          <a:endParaRPr lang="en-US" sz="2800" b="1" dirty="0"/>
        </a:p>
      </dgm:t>
    </dgm:pt>
    <dgm:pt modelId="{E5BA6291-C13D-4667-835D-386F21EE5E71}" type="parTrans" cxnId="{CCA4F76B-D081-4F47-A3D4-37973C1A1C8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EF83DF3-9997-406A-9D88-8DBB86A249F3}" type="sibTrans" cxnId="{CCA4F76B-D081-4F47-A3D4-37973C1A1C8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1C8341C-0525-4364-9FDE-26A78691E196}">
      <dgm:prSet phldrT="[Text]" custT="1"/>
      <dgm:spPr/>
      <dgm:t>
        <a:bodyPr/>
        <a:lstStyle/>
        <a:p>
          <a:r>
            <a:rPr lang="en-US" sz="2800" b="1" dirty="0" smtClean="0"/>
            <a:t>Marketing manager</a:t>
          </a:r>
          <a:endParaRPr lang="en-US" sz="2800" b="1" dirty="0"/>
        </a:p>
      </dgm:t>
    </dgm:pt>
    <dgm:pt modelId="{84D9CEBF-5EB8-4C13-9F40-361026D895AC}" type="parTrans" cxnId="{AF4A4D60-1034-49F5-8C72-9AA17E457B2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C17250-11A9-4DA1-B9F5-02C0BCBF5705}" type="sibTrans" cxnId="{AF4A4D60-1034-49F5-8C72-9AA17E457B2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4175F38-443B-46C8-BBFF-56D8AD700C14}">
      <dgm:prSet phldrT="[Text]"/>
      <dgm:spPr/>
      <dgm:t>
        <a:bodyPr/>
        <a:lstStyle/>
        <a:p>
          <a:r>
            <a:rPr lang="en-US" b="1" dirty="0" smtClean="0"/>
            <a:t>Human resource manager</a:t>
          </a:r>
          <a:endParaRPr lang="en-US" b="1" dirty="0"/>
        </a:p>
      </dgm:t>
    </dgm:pt>
    <dgm:pt modelId="{F6C7A651-4ADC-4644-B2B9-6E6F30899CEE}" type="parTrans" cxnId="{ECC4511A-C237-48B2-ADC1-1D0E5A1EE7D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89DDDE7-85BA-421A-B22E-2F9D115D1B4F}" type="sibTrans" cxnId="{ECC4511A-C237-48B2-ADC1-1D0E5A1EE7D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AB209AB-715E-4AFB-92FC-1E447FDB5E3D}" type="pres">
      <dgm:prSet presAssocID="{36520E64-E5E3-4A9B-879E-6FD5AAB441D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B990C4-B8DD-416E-934A-96E5EEB44D3D}" type="pres">
      <dgm:prSet presAssocID="{F18BFC3D-A622-4C93-B252-DB126D15CC78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566B814D-1925-4C1B-90AA-669FD6FB1ACD}" type="pres">
      <dgm:prSet presAssocID="{F18BFC3D-A622-4C93-B252-DB126D15CC78}" presName="rootComposite1" presStyleCnt="0"/>
      <dgm:spPr/>
      <dgm:t>
        <a:bodyPr/>
        <a:lstStyle/>
        <a:p>
          <a:endParaRPr lang="en-US"/>
        </a:p>
      </dgm:t>
    </dgm:pt>
    <dgm:pt modelId="{D88B089F-DC49-43CA-99FB-D89FAD42896B}" type="pres">
      <dgm:prSet presAssocID="{F18BFC3D-A622-4C93-B252-DB126D15CC7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997649-64D6-4BAB-A3C6-67399DBD1151}" type="pres">
      <dgm:prSet presAssocID="{F18BFC3D-A622-4C93-B252-DB126D15CC7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76EE0CB8-1AD7-4A25-B680-57FDAE653515}" type="pres">
      <dgm:prSet presAssocID="{F18BFC3D-A622-4C93-B252-DB126D15CC78}" presName="hierChild2" presStyleCnt="0"/>
      <dgm:spPr/>
      <dgm:t>
        <a:bodyPr/>
        <a:lstStyle/>
        <a:p>
          <a:endParaRPr lang="en-US"/>
        </a:p>
      </dgm:t>
    </dgm:pt>
    <dgm:pt modelId="{710B7EF5-37C9-4E55-873D-BC97AA0B7B5A}" type="pres">
      <dgm:prSet presAssocID="{E5BA6291-C13D-4667-835D-386F21EE5E71}" presName="Name37" presStyleLbl="parChTrans1D2" presStyleIdx="0" presStyleCnt="3"/>
      <dgm:spPr/>
      <dgm:t>
        <a:bodyPr/>
        <a:lstStyle/>
        <a:p>
          <a:endParaRPr lang="en-US"/>
        </a:p>
      </dgm:t>
    </dgm:pt>
    <dgm:pt modelId="{BE2A70A6-5BDC-4304-9B96-815D1ED706F6}" type="pres">
      <dgm:prSet presAssocID="{8650A35C-CB5D-4A91-9F54-6C757D079168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E306DA57-4DAE-49D9-B71C-EC9F762016EE}" type="pres">
      <dgm:prSet presAssocID="{8650A35C-CB5D-4A91-9F54-6C757D079168}" presName="rootComposite" presStyleCnt="0"/>
      <dgm:spPr/>
      <dgm:t>
        <a:bodyPr/>
        <a:lstStyle/>
        <a:p>
          <a:endParaRPr lang="en-US"/>
        </a:p>
      </dgm:t>
    </dgm:pt>
    <dgm:pt modelId="{3C414F39-8253-407E-803E-BC3B35EA0C8A}" type="pres">
      <dgm:prSet presAssocID="{8650A35C-CB5D-4A91-9F54-6C757D07916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234860-D97A-4F43-952F-7B56E246C9C6}" type="pres">
      <dgm:prSet presAssocID="{8650A35C-CB5D-4A91-9F54-6C757D079168}" presName="rootConnector" presStyleLbl="node2" presStyleIdx="0" presStyleCnt="3"/>
      <dgm:spPr/>
      <dgm:t>
        <a:bodyPr/>
        <a:lstStyle/>
        <a:p>
          <a:endParaRPr lang="en-US"/>
        </a:p>
      </dgm:t>
    </dgm:pt>
    <dgm:pt modelId="{5590199A-5AD8-40C7-9660-337BCA6A066F}" type="pres">
      <dgm:prSet presAssocID="{8650A35C-CB5D-4A91-9F54-6C757D079168}" presName="hierChild4" presStyleCnt="0"/>
      <dgm:spPr/>
      <dgm:t>
        <a:bodyPr/>
        <a:lstStyle/>
        <a:p>
          <a:endParaRPr lang="en-US"/>
        </a:p>
      </dgm:t>
    </dgm:pt>
    <dgm:pt modelId="{B3360992-967A-4F54-B096-F4CC48B724BC}" type="pres">
      <dgm:prSet presAssocID="{8650A35C-CB5D-4A91-9F54-6C757D079168}" presName="hierChild5" presStyleCnt="0"/>
      <dgm:spPr/>
      <dgm:t>
        <a:bodyPr/>
        <a:lstStyle/>
        <a:p>
          <a:endParaRPr lang="en-US"/>
        </a:p>
      </dgm:t>
    </dgm:pt>
    <dgm:pt modelId="{22FB7AF0-A9B4-477C-AB79-909309675BF5}" type="pres">
      <dgm:prSet presAssocID="{84D9CEBF-5EB8-4C13-9F40-361026D895AC}" presName="Name37" presStyleLbl="parChTrans1D2" presStyleIdx="1" presStyleCnt="3"/>
      <dgm:spPr/>
      <dgm:t>
        <a:bodyPr/>
        <a:lstStyle/>
        <a:p>
          <a:endParaRPr lang="en-US"/>
        </a:p>
      </dgm:t>
    </dgm:pt>
    <dgm:pt modelId="{25825171-FC7A-4B79-99ED-03BB280CCA09}" type="pres">
      <dgm:prSet presAssocID="{61C8341C-0525-4364-9FDE-26A78691E19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A16D6424-FCAC-4050-ABB8-5401C264F26C}" type="pres">
      <dgm:prSet presAssocID="{61C8341C-0525-4364-9FDE-26A78691E196}" presName="rootComposite" presStyleCnt="0"/>
      <dgm:spPr/>
      <dgm:t>
        <a:bodyPr/>
        <a:lstStyle/>
        <a:p>
          <a:endParaRPr lang="en-US"/>
        </a:p>
      </dgm:t>
    </dgm:pt>
    <dgm:pt modelId="{960866CF-E217-45C3-A8D4-8F66563C5C86}" type="pres">
      <dgm:prSet presAssocID="{61C8341C-0525-4364-9FDE-26A78691E19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0FC881-DD8D-43B0-B848-CCF902D9E443}" type="pres">
      <dgm:prSet presAssocID="{61C8341C-0525-4364-9FDE-26A78691E196}" presName="rootConnector" presStyleLbl="node2" presStyleIdx="1" presStyleCnt="3"/>
      <dgm:spPr/>
      <dgm:t>
        <a:bodyPr/>
        <a:lstStyle/>
        <a:p>
          <a:endParaRPr lang="en-US"/>
        </a:p>
      </dgm:t>
    </dgm:pt>
    <dgm:pt modelId="{9C1C7545-0509-4FCB-B4D1-5A188914974D}" type="pres">
      <dgm:prSet presAssocID="{61C8341C-0525-4364-9FDE-26A78691E196}" presName="hierChild4" presStyleCnt="0"/>
      <dgm:spPr/>
      <dgm:t>
        <a:bodyPr/>
        <a:lstStyle/>
        <a:p>
          <a:endParaRPr lang="en-US"/>
        </a:p>
      </dgm:t>
    </dgm:pt>
    <dgm:pt modelId="{F973A6F4-A79F-4255-987B-224070525967}" type="pres">
      <dgm:prSet presAssocID="{61C8341C-0525-4364-9FDE-26A78691E196}" presName="hierChild5" presStyleCnt="0"/>
      <dgm:spPr/>
      <dgm:t>
        <a:bodyPr/>
        <a:lstStyle/>
        <a:p>
          <a:endParaRPr lang="en-US"/>
        </a:p>
      </dgm:t>
    </dgm:pt>
    <dgm:pt modelId="{0790083E-07FA-47C3-9D64-B1B47E681667}" type="pres">
      <dgm:prSet presAssocID="{F6C7A651-4ADC-4644-B2B9-6E6F30899CEE}" presName="Name37" presStyleLbl="parChTrans1D2" presStyleIdx="2" presStyleCnt="3"/>
      <dgm:spPr/>
      <dgm:t>
        <a:bodyPr/>
        <a:lstStyle/>
        <a:p>
          <a:endParaRPr lang="en-US"/>
        </a:p>
      </dgm:t>
    </dgm:pt>
    <dgm:pt modelId="{B9AC8273-15FA-482D-84C2-729500FC9258}" type="pres">
      <dgm:prSet presAssocID="{B4175F38-443B-46C8-BBFF-56D8AD700C14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78AD624-7EE8-4096-B06F-64535211A6C1}" type="pres">
      <dgm:prSet presAssocID="{B4175F38-443B-46C8-BBFF-56D8AD700C14}" presName="rootComposite" presStyleCnt="0"/>
      <dgm:spPr/>
      <dgm:t>
        <a:bodyPr/>
        <a:lstStyle/>
        <a:p>
          <a:endParaRPr lang="en-US"/>
        </a:p>
      </dgm:t>
    </dgm:pt>
    <dgm:pt modelId="{9B88E787-07DC-48F5-9BA2-322E64CDC74D}" type="pres">
      <dgm:prSet presAssocID="{B4175F38-443B-46C8-BBFF-56D8AD700C14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3AB430-3C6B-488C-B335-F6D172853CB6}" type="pres">
      <dgm:prSet presAssocID="{B4175F38-443B-46C8-BBFF-56D8AD700C14}" presName="rootConnector" presStyleLbl="node2" presStyleIdx="2" presStyleCnt="3"/>
      <dgm:spPr/>
      <dgm:t>
        <a:bodyPr/>
        <a:lstStyle/>
        <a:p>
          <a:endParaRPr lang="en-US"/>
        </a:p>
      </dgm:t>
    </dgm:pt>
    <dgm:pt modelId="{F4F66B47-F2AF-4760-B73D-2CCD11088C86}" type="pres">
      <dgm:prSet presAssocID="{B4175F38-443B-46C8-BBFF-56D8AD700C14}" presName="hierChild4" presStyleCnt="0"/>
      <dgm:spPr/>
      <dgm:t>
        <a:bodyPr/>
        <a:lstStyle/>
        <a:p>
          <a:endParaRPr lang="en-US"/>
        </a:p>
      </dgm:t>
    </dgm:pt>
    <dgm:pt modelId="{67FEF6D2-4405-40C1-B946-ED4F7014EF63}" type="pres">
      <dgm:prSet presAssocID="{B4175F38-443B-46C8-BBFF-56D8AD700C14}" presName="hierChild5" presStyleCnt="0"/>
      <dgm:spPr/>
      <dgm:t>
        <a:bodyPr/>
        <a:lstStyle/>
        <a:p>
          <a:endParaRPr lang="en-US"/>
        </a:p>
      </dgm:t>
    </dgm:pt>
    <dgm:pt modelId="{F4C58287-B493-4C6D-AE87-EE2759C154A4}" type="pres">
      <dgm:prSet presAssocID="{F18BFC3D-A622-4C93-B252-DB126D15CC78}" presName="hierChild3" presStyleCnt="0"/>
      <dgm:spPr/>
      <dgm:t>
        <a:bodyPr/>
        <a:lstStyle/>
        <a:p>
          <a:endParaRPr lang="en-US"/>
        </a:p>
      </dgm:t>
    </dgm:pt>
  </dgm:ptLst>
  <dgm:cxnLst>
    <dgm:cxn modelId="{AF4A4D60-1034-49F5-8C72-9AA17E457B22}" srcId="{F18BFC3D-A622-4C93-B252-DB126D15CC78}" destId="{61C8341C-0525-4364-9FDE-26A78691E196}" srcOrd="1" destOrd="0" parTransId="{84D9CEBF-5EB8-4C13-9F40-361026D895AC}" sibTransId="{33C17250-11A9-4DA1-B9F5-02C0BCBF5705}"/>
    <dgm:cxn modelId="{C1391135-3901-4D38-9D77-BA16B1C96E12}" type="presOf" srcId="{61C8341C-0525-4364-9FDE-26A78691E196}" destId="{960866CF-E217-45C3-A8D4-8F66563C5C86}" srcOrd="0" destOrd="0" presId="urn:microsoft.com/office/officeart/2005/8/layout/orgChart1"/>
    <dgm:cxn modelId="{D616025E-0553-453A-8596-543FC4444040}" type="presOf" srcId="{36520E64-E5E3-4A9B-879E-6FD5AAB441DF}" destId="{9AB209AB-715E-4AFB-92FC-1E447FDB5E3D}" srcOrd="0" destOrd="0" presId="urn:microsoft.com/office/officeart/2005/8/layout/orgChart1"/>
    <dgm:cxn modelId="{A2CD2BAA-9E8E-4EC7-A557-363EB5F44A11}" type="presOf" srcId="{8650A35C-CB5D-4A91-9F54-6C757D079168}" destId="{0F234860-D97A-4F43-952F-7B56E246C9C6}" srcOrd="1" destOrd="0" presId="urn:microsoft.com/office/officeart/2005/8/layout/orgChart1"/>
    <dgm:cxn modelId="{2705966E-4630-4255-8F9C-2DDE24281043}" type="presOf" srcId="{F18BFC3D-A622-4C93-B252-DB126D15CC78}" destId="{21997649-64D6-4BAB-A3C6-67399DBD1151}" srcOrd="1" destOrd="0" presId="urn:microsoft.com/office/officeart/2005/8/layout/orgChart1"/>
    <dgm:cxn modelId="{ECC4511A-C237-48B2-ADC1-1D0E5A1EE7DF}" srcId="{F18BFC3D-A622-4C93-B252-DB126D15CC78}" destId="{B4175F38-443B-46C8-BBFF-56D8AD700C14}" srcOrd="2" destOrd="0" parTransId="{F6C7A651-4ADC-4644-B2B9-6E6F30899CEE}" sibTransId="{689DDDE7-85BA-421A-B22E-2F9D115D1B4F}"/>
    <dgm:cxn modelId="{0C9FF106-A960-4A94-B85C-A2290A3A1D6C}" type="presOf" srcId="{B4175F38-443B-46C8-BBFF-56D8AD700C14}" destId="{2E3AB430-3C6B-488C-B335-F6D172853CB6}" srcOrd="1" destOrd="0" presId="urn:microsoft.com/office/officeart/2005/8/layout/orgChart1"/>
    <dgm:cxn modelId="{F6631C26-3097-4C18-AA7A-AAFB3CA8CCB1}" srcId="{36520E64-E5E3-4A9B-879E-6FD5AAB441DF}" destId="{F18BFC3D-A622-4C93-B252-DB126D15CC78}" srcOrd="0" destOrd="0" parTransId="{F14EAF9A-0232-4FA2-B508-7A511A04B310}" sibTransId="{69E74216-D891-45F3-A2D8-8CB1809BF5F4}"/>
    <dgm:cxn modelId="{9DF456D5-0879-499D-A02F-DE5B044B53C2}" type="presOf" srcId="{B4175F38-443B-46C8-BBFF-56D8AD700C14}" destId="{9B88E787-07DC-48F5-9BA2-322E64CDC74D}" srcOrd="0" destOrd="0" presId="urn:microsoft.com/office/officeart/2005/8/layout/orgChart1"/>
    <dgm:cxn modelId="{CCA4F76B-D081-4F47-A3D4-37973C1A1C81}" srcId="{F18BFC3D-A622-4C93-B252-DB126D15CC78}" destId="{8650A35C-CB5D-4A91-9F54-6C757D079168}" srcOrd="0" destOrd="0" parTransId="{E5BA6291-C13D-4667-835D-386F21EE5E71}" sibTransId="{2EF83DF3-9997-406A-9D88-8DBB86A249F3}"/>
    <dgm:cxn modelId="{EB11E8F7-558D-4BE8-AA64-35E737BF5C37}" type="presOf" srcId="{E5BA6291-C13D-4667-835D-386F21EE5E71}" destId="{710B7EF5-37C9-4E55-873D-BC97AA0B7B5A}" srcOrd="0" destOrd="0" presId="urn:microsoft.com/office/officeart/2005/8/layout/orgChart1"/>
    <dgm:cxn modelId="{E529BE87-2556-499D-AD72-78F556780550}" type="presOf" srcId="{F6C7A651-4ADC-4644-B2B9-6E6F30899CEE}" destId="{0790083E-07FA-47C3-9D64-B1B47E681667}" srcOrd="0" destOrd="0" presId="urn:microsoft.com/office/officeart/2005/8/layout/orgChart1"/>
    <dgm:cxn modelId="{024E0234-C801-4CAB-A781-1AB66EB7FEE5}" type="presOf" srcId="{F18BFC3D-A622-4C93-B252-DB126D15CC78}" destId="{D88B089F-DC49-43CA-99FB-D89FAD42896B}" srcOrd="0" destOrd="0" presId="urn:microsoft.com/office/officeart/2005/8/layout/orgChart1"/>
    <dgm:cxn modelId="{859EA83B-A9DE-4DD1-BCF4-35B326BB8004}" type="presOf" srcId="{61C8341C-0525-4364-9FDE-26A78691E196}" destId="{550FC881-DD8D-43B0-B848-CCF902D9E443}" srcOrd="1" destOrd="0" presId="urn:microsoft.com/office/officeart/2005/8/layout/orgChart1"/>
    <dgm:cxn modelId="{600E2141-1164-47C1-93E5-FFC69994C1A3}" type="presOf" srcId="{84D9CEBF-5EB8-4C13-9F40-361026D895AC}" destId="{22FB7AF0-A9B4-477C-AB79-909309675BF5}" srcOrd="0" destOrd="0" presId="urn:microsoft.com/office/officeart/2005/8/layout/orgChart1"/>
    <dgm:cxn modelId="{1ED1AB04-FBCB-4755-BCF8-88C277D99A6E}" type="presOf" srcId="{8650A35C-CB5D-4A91-9F54-6C757D079168}" destId="{3C414F39-8253-407E-803E-BC3B35EA0C8A}" srcOrd="0" destOrd="0" presId="urn:microsoft.com/office/officeart/2005/8/layout/orgChart1"/>
    <dgm:cxn modelId="{7F9772A1-9E2D-41AA-927C-9F2ED7713370}" type="presParOf" srcId="{9AB209AB-715E-4AFB-92FC-1E447FDB5E3D}" destId="{32B990C4-B8DD-416E-934A-96E5EEB44D3D}" srcOrd="0" destOrd="0" presId="urn:microsoft.com/office/officeart/2005/8/layout/orgChart1"/>
    <dgm:cxn modelId="{04C4F099-3F47-423D-9768-5E9FA2B632EA}" type="presParOf" srcId="{32B990C4-B8DD-416E-934A-96E5EEB44D3D}" destId="{566B814D-1925-4C1B-90AA-669FD6FB1ACD}" srcOrd="0" destOrd="0" presId="urn:microsoft.com/office/officeart/2005/8/layout/orgChart1"/>
    <dgm:cxn modelId="{54DD90F0-3B43-4211-9E02-8A4958BB417C}" type="presParOf" srcId="{566B814D-1925-4C1B-90AA-669FD6FB1ACD}" destId="{D88B089F-DC49-43CA-99FB-D89FAD42896B}" srcOrd="0" destOrd="0" presId="urn:microsoft.com/office/officeart/2005/8/layout/orgChart1"/>
    <dgm:cxn modelId="{103D6517-ED8C-4526-A602-13B63D3B2A42}" type="presParOf" srcId="{566B814D-1925-4C1B-90AA-669FD6FB1ACD}" destId="{21997649-64D6-4BAB-A3C6-67399DBD1151}" srcOrd="1" destOrd="0" presId="urn:microsoft.com/office/officeart/2005/8/layout/orgChart1"/>
    <dgm:cxn modelId="{6F4BF5F4-7A2C-4A09-A201-1BDF5AD1FA63}" type="presParOf" srcId="{32B990C4-B8DD-416E-934A-96E5EEB44D3D}" destId="{76EE0CB8-1AD7-4A25-B680-57FDAE653515}" srcOrd="1" destOrd="0" presId="urn:microsoft.com/office/officeart/2005/8/layout/orgChart1"/>
    <dgm:cxn modelId="{91E74C5B-33EC-4370-8FC4-FA1E46E84627}" type="presParOf" srcId="{76EE0CB8-1AD7-4A25-B680-57FDAE653515}" destId="{710B7EF5-37C9-4E55-873D-BC97AA0B7B5A}" srcOrd="0" destOrd="0" presId="urn:microsoft.com/office/officeart/2005/8/layout/orgChart1"/>
    <dgm:cxn modelId="{34316A31-1ACE-4C6E-9510-5DCFCCC35676}" type="presParOf" srcId="{76EE0CB8-1AD7-4A25-B680-57FDAE653515}" destId="{BE2A70A6-5BDC-4304-9B96-815D1ED706F6}" srcOrd="1" destOrd="0" presId="urn:microsoft.com/office/officeart/2005/8/layout/orgChart1"/>
    <dgm:cxn modelId="{66DE0047-5C60-4201-94F8-321C0E5133E2}" type="presParOf" srcId="{BE2A70A6-5BDC-4304-9B96-815D1ED706F6}" destId="{E306DA57-4DAE-49D9-B71C-EC9F762016EE}" srcOrd="0" destOrd="0" presId="urn:microsoft.com/office/officeart/2005/8/layout/orgChart1"/>
    <dgm:cxn modelId="{0949EC9C-C1B8-4529-971C-A06FE84B1009}" type="presParOf" srcId="{E306DA57-4DAE-49D9-B71C-EC9F762016EE}" destId="{3C414F39-8253-407E-803E-BC3B35EA0C8A}" srcOrd="0" destOrd="0" presId="urn:microsoft.com/office/officeart/2005/8/layout/orgChart1"/>
    <dgm:cxn modelId="{575B4FB4-54F3-4356-A1B6-4F5527B2FE38}" type="presParOf" srcId="{E306DA57-4DAE-49D9-B71C-EC9F762016EE}" destId="{0F234860-D97A-4F43-952F-7B56E246C9C6}" srcOrd="1" destOrd="0" presId="urn:microsoft.com/office/officeart/2005/8/layout/orgChart1"/>
    <dgm:cxn modelId="{A3326D4D-2911-4648-8CBD-E9C62E6478C4}" type="presParOf" srcId="{BE2A70A6-5BDC-4304-9B96-815D1ED706F6}" destId="{5590199A-5AD8-40C7-9660-337BCA6A066F}" srcOrd="1" destOrd="0" presId="urn:microsoft.com/office/officeart/2005/8/layout/orgChart1"/>
    <dgm:cxn modelId="{6734D64C-E8FB-45FF-8393-91E586B63070}" type="presParOf" srcId="{BE2A70A6-5BDC-4304-9B96-815D1ED706F6}" destId="{B3360992-967A-4F54-B096-F4CC48B724BC}" srcOrd="2" destOrd="0" presId="urn:microsoft.com/office/officeart/2005/8/layout/orgChart1"/>
    <dgm:cxn modelId="{47C05E87-36C0-46A5-BA6E-D2970DF00AC3}" type="presParOf" srcId="{76EE0CB8-1AD7-4A25-B680-57FDAE653515}" destId="{22FB7AF0-A9B4-477C-AB79-909309675BF5}" srcOrd="2" destOrd="0" presId="urn:microsoft.com/office/officeart/2005/8/layout/orgChart1"/>
    <dgm:cxn modelId="{D773A551-210D-4340-AAD4-393C37A70AD5}" type="presParOf" srcId="{76EE0CB8-1AD7-4A25-B680-57FDAE653515}" destId="{25825171-FC7A-4B79-99ED-03BB280CCA09}" srcOrd="3" destOrd="0" presId="urn:microsoft.com/office/officeart/2005/8/layout/orgChart1"/>
    <dgm:cxn modelId="{955D6EB2-EA7A-4833-9B51-30F6DB4994F6}" type="presParOf" srcId="{25825171-FC7A-4B79-99ED-03BB280CCA09}" destId="{A16D6424-FCAC-4050-ABB8-5401C264F26C}" srcOrd="0" destOrd="0" presId="urn:microsoft.com/office/officeart/2005/8/layout/orgChart1"/>
    <dgm:cxn modelId="{C4C4AB76-0A12-4F27-8B05-7E5BCA5C310F}" type="presParOf" srcId="{A16D6424-FCAC-4050-ABB8-5401C264F26C}" destId="{960866CF-E217-45C3-A8D4-8F66563C5C86}" srcOrd="0" destOrd="0" presId="urn:microsoft.com/office/officeart/2005/8/layout/orgChart1"/>
    <dgm:cxn modelId="{46B5885D-1659-4083-8279-1C492D406265}" type="presParOf" srcId="{A16D6424-FCAC-4050-ABB8-5401C264F26C}" destId="{550FC881-DD8D-43B0-B848-CCF902D9E443}" srcOrd="1" destOrd="0" presId="urn:microsoft.com/office/officeart/2005/8/layout/orgChart1"/>
    <dgm:cxn modelId="{A38CF81C-C56C-447A-8F61-B1A6A58017DC}" type="presParOf" srcId="{25825171-FC7A-4B79-99ED-03BB280CCA09}" destId="{9C1C7545-0509-4FCB-B4D1-5A188914974D}" srcOrd="1" destOrd="0" presId="urn:microsoft.com/office/officeart/2005/8/layout/orgChart1"/>
    <dgm:cxn modelId="{35D7A2A5-FDDB-436B-9581-9FA7C2CBA24B}" type="presParOf" srcId="{25825171-FC7A-4B79-99ED-03BB280CCA09}" destId="{F973A6F4-A79F-4255-987B-224070525967}" srcOrd="2" destOrd="0" presId="urn:microsoft.com/office/officeart/2005/8/layout/orgChart1"/>
    <dgm:cxn modelId="{17239809-7AE2-4469-AD3B-500DFDBE9839}" type="presParOf" srcId="{76EE0CB8-1AD7-4A25-B680-57FDAE653515}" destId="{0790083E-07FA-47C3-9D64-B1B47E681667}" srcOrd="4" destOrd="0" presId="urn:microsoft.com/office/officeart/2005/8/layout/orgChart1"/>
    <dgm:cxn modelId="{E2ADF5FD-C1F2-47F0-AE43-0551BEF79E88}" type="presParOf" srcId="{76EE0CB8-1AD7-4A25-B680-57FDAE653515}" destId="{B9AC8273-15FA-482D-84C2-729500FC9258}" srcOrd="5" destOrd="0" presId="urn:microsoft.com/office/officeart/2005/8/layout/orgChart1"/>
    <dgm:cxn modelId="{AAB0E91B-50CB-4BEC-BCC8-E59F1A3BDAAA}" type="presParOf" srcId="{B9AC8273-15FA-482D-84C2-729500FC9258}" destId="{878AD624-7EE8-4096-B06F-64535211A6C1}" srcOrd="0" destOrd="0" presId="urn:microsoft.com/office/officeart/2005/8/layout/orgChart1"/>
    <dgm:cxn modelId="{4A9A9B97-2C51-42E3-BDE6-EFA03B84AFB4}" type="presParOf" srcId="{878AD624-7EE8-4096-B06F-64535211A6C1}" destId="{9B88E787-07DC-48F5-9BA2-322E64CDC74D}" srcOrd="0" destOrd="0" presId="urn:microsoft.com/office/officeart/2005/8/layout/orgChart1"/>
    <dgm:cxn modelId="{1FC5FCA4-F9C8-48EC-BCC1-95F432B8E4E7}" type="presParOf" srcId="{878AD624-7EE8-4096-B06F-64535211A6C1}" destId="{2E3AB430-3C6B-488C-B335-F6D172853CB6}" srcOrd="1" destOrd="0" presId="urn:microsoft.com/office/officeart/2005/8/layout/orgChart1"/>
    <dgm:cxn modelId="{C9DFCA27-8934-460F-949D-20A19C3C55FA}" type="presParOf" srcId="{B9AC8273-15FA-482D-84C2-729500FC9258}" destId="{F4F66B47-F2AF-4760-B73D-2CCD11088C86}" srcOrd="1" destOrd="0" presId="urn:microsoft.com/office/officeart/2005/8/layout/orgChart1"/>
    <dgm:cxn modelId="{53CC8B93-A3A6-41C7-8F4A-E10CA9AD4FDB}" type="presParOf" srcId="{B9AC8273-15FA-482D-84C2-729500FC9258}" destId="{67FEF6D2-4405-40C1-B946-ED4F7014EF63}" srcOrd="2" destOrd="0" presId="urn:microsoft.com/office/officeart/2005/8/layout/orgChart1"/>
    <dgm:cxn modelId="{E292BFFB-4B48-46CD-864E-4A2B7D436806}" type="presParOf" srcId="{32B990C4-B8DD-416E-934A-96E5EEB44D3D}" destId="{F4C58287-B493-4C6D-AE87-EE2759C154A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7802E6-CB87-415E-849E-28FAA3C489D1}" type="doc">
      <dgm:prSet loTypeId="urn:microsoft.com/office/officeart/2005/8/layout/arrow6" loCatId="process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CAD247C6-7AEE-4EBF-A54C-91988D2EF5B6}">
      <dgm:prSet custT="1"/>
      <dgm:spPr/>
      <dgm:t>
        <a:bodyPr/>
        <a:lstStyle/>
        <a:p>
          <a:pPr algn="l" rtl="0"/>
          <a:r>
            <a:rPr lang="en-US" sz="2400" b="1" dirty="0" smtClean="0">
              <a:solidFill>
                <a:schemeClr val="tx1"/>
              </a:solidFill>
            </a:rPr>
            <a:t>• Leading is stimulating people to be high performers. It is directing, motivating and communicating with employees.</a:t>
          </a:r>
          <a:endParaRPr lang="en-US" sz="2400" b="1" dirty="0">
            <a:solidFill>
              <a:schemeClr val="tx1"/>
            </a:solidFill>
          </a:endParaRPr>
        </a:p>
      </dgm:t>
    </dgm:pt>
    <dgm:pt modelId="{5866DC5B-EC42-40E2-A541-C12AE1D44483}" type="parTrans" cxnId="{A1CA2829-7212-448C-A118-4A7196D168D4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6AB5CFA7-C858-421D-B38D-3C2427C53E90}" type="sibTrans" cxnId="{A1CA2829-7212-448C-A118-4A7196D168D4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ACA1A4E-6855-4BC6-9E76-04B61531F9DB}">
      <dgm:prSet custT="1"/>
      <dgm:spPr/>
      <dgm:t>
        <a:bodyPr/>
        <a:lstStyle/>
        <a:p>
          <a:pPr algn="l" rtl="0"/>
          <a:r>
            <a:rPr lang="en-US" sz="2400" b="1" smtClean="0">
              <a:solidFill>
                <a:schemeClr val="tx1"/>
              </a:solidFill>
            </a:rPr>
            <a:t>• Articulating a clear organizational vision for its members to accomplish, and energize and enable employees so that everyone understands the part they play in achieving organizational goals </a:t>
          </a:r>
          <a:endParaRPr lang="en-US" sz="2400" b="1" dirty="0">
            <a:solidFill>
              <a:schemeClr val="tx1"/>
            </a:solidFill>
          </a:endParaRPr>
        </a:p>
      </dgm:t>
    </dgm:pt>
    <dgm:pt modelId="{E5D5DADA-548B-4734-8BC9-5CFD7E0D5FBB}" type="parTrans" cxnId="{03F91918-E3DB-49E1-A359-CEC4C9BB5CE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4776386-6918-426D-91FB-B7D58591AADE}" type="sibTrans" cxnId="{03F91918-E3DB-49E1-A359-CEC4C9BB5CE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42B7757-F233-4D3F-9C4B-DD518F574BFE}" type="pres">
      <dgm:prSet presAssocID="{147802E6-CB87-415E-849E-28FAA3C489D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904015D-746B-4D67-B704-F8479A058121}" type="pres">
      <dgm:prSet presAssocID="{147802E6-CB87-415E-849E-28FAA3C489D1}" presName="ribbon" presStyleLbl="node1" presStyleIdx="0" presStyleCnt="1"/>
      <dgm:spPr/>
      <dgm:t>
        <a:bodyPr/>
        <a:lstStyle/>
        <a:p>
          <a:endParaRPr lang="en-US"/>
        </a:p>
      </dgm:t>
    </dgm:pt>
    <dgm:pt modelId="{27E8BE43-D9E3-439D-BB0A-A8C11150F2A1}" type="pres">
      <dgm:prSet presAssocID="{147802E6-CB87-415E-849E-28FAA3C489D1}" presName="leftArrowText" presStyleLbl="node1" presStyleIdx="0" presStyleCnt="1" custScaleX="11455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B0333C-5A5B-4635-A1E0-804617160169}" type="pres">
      <dgm:prSet presAssocID="{147802E6-CB87-415E-849E-28FAA3C489D1}" presName="rightArrowText" presStyleLbl="node1" presStyleIdx="0" presStyleCnt="1" custScaleX="11069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F91918-E3DB-49E1-A359-CEC4C9BB5CEF}" srcId="{147802E6-CB87-415E-849E-28FAA3C489D1}" destId="{FACA1A4E-6855-4BC6-9E76-04B61531F9DB}" srcOrd="1" destOrd="0" parTransId="{E5D5DADA-548B-4734-8BC9-5CFD7E0D5FBB}" sibTransId="{34776386-6918-426D-91FB-B7D58591AADE}"/>
    <dgm:cxn modelId="{E7114DC0-D005-45CE-899D-4288A5F46FC2}" type="presOf" srcId="{FACA1A4E-6855-4BC6-9E76-04B61531F9DB}" destId="{93B0333C-5A5B-4635-A1E0-804617160169}" srcOrd="0" destOrd="0" presId="urn:microsoft.com/office/officeart/2005/8/layout/arrow6"/>
    <dgm:cxn modelId="{A1CA2829-7212-448C-A118-4A7196D168D4}" srcId="{147802E6-CB87-415E-849E-28FAA3C489D1}" destId="{CAD247C6-7AEE-4EBF-A54C-91988D2EF5B6}" srcOrd="0" destOrd="0" parTransId="{5866DC5B-EC42-40E2-A541-C12AE1D44483}" sibTransId="{6AB5CFA7-C858-421D-B38D-3C2427C53E90}"/>
    <dgm:cxn modelId="{47DF41DC-D367-4CBC-B18C-E993497AD937}" type="presOf" srcId="{147802E6-CB87-415E-849E-28FAA3C489D1}" destId="{F42B7757-F233-4D3F-9C4B-DD518F574BFE}" srcOrd="0" destOrd="0" presId="urn:microsoft.com/office/officeart/2005/8/layout/arrow6"/>
    <dgm:cxn modelId="{591C6CAA-C759-4630-AE21-3D17D6C50A00}" type="presOf" srcId="{CAD247C6-7AEE-4EBF-A54C-91988D2EF5B6}" destId="{27E8BE43-D9E3-439D-BB0A-A8C11150F2A1}" srcOrd="0" destOrd="0" presId="urn:microsoft.com/office/officeart/2005/8/layout/arrow6"/>
    <dgm:cxn modelId="{ABA3AFA6-EEB0-499C-8457-110792135DAD}" type="presParOf" srcId="{F42B7757-F233-4D3F-9C4B-DD518F574BFE}" destId="{E904015D-746B-4D67-B704-F8479A058121}" srcOrd="0" destOrd="0" presId="urn:microsoft.com/office/officeart/2005/8/layout/arrow6"/>
    <dgm:cxn modelId="{842EDD88-F6A0-4909-83B3-C1513878CC5F}" type="presParOf" srcId="{F42B7757-F233-4D3F-9C4B-DD518F574BFE}" destId="{27E8BE43-D9E3-439D-BB0A-A8C11150F2A1}" srcOrd="1" destOrd="0" presId="urn:microsoft.com/office/officeart/2005/8/layout/arrow6"/>
    <dgm:cxn modelId="{7603BC3C-1581-4652-9874-CA216E030A6F}" type="presParOf" srcId="{F42B7757-F233-4D3F-9C4B-DD518F574BFE}" destId="{93B0333C-5A5B-4635-A1E0-804617160169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4B25FF-5AFB-4692-952F-1A8881403D6D}" type="doc">
      <dgm:prSet loTypeId="urn:microsoft.com/office/officeart/2005/8/layout/cycle6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4D74C1A-0DBC-486C-B6D3-2FE2F88A3B12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Provides positive and dynamic leadership </a:t>
          </a:r>
          <a:endParaRPr lang="en-US" sz="2000" dirty="0">
            <a:solidFill>
              <a:schemeClr val="tx1"/>
            </a:solidFill>
          </a:endParaRPr>
        </a:p>
      </dgm:t>
    </dgm:pt>
    <dgm:pt modelId="{8D1D23DD-B5D0-4A3C-8FBB-DB8DCD4BFB14}" type="parTrans" cxnId="{B5DDA8C4-6291-42D9-B282-433DE68934EC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A06F5C02-8C61-46B7-9BB0-D3783C1BE2D2}" type="sibTrans" cxnId="{B5DDA8C4-6291-42D9-B282-433DE68934EC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93381EF4-4619-44F1-BBF7-BB810038F138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Provides maximum opportunities </a:t>
          </a:r>
          <a:endParaRPr lang="en-US" sz="2000" dirty="0">
            <a:solidFill>
              <a:schemeClr val="tx1"/>
            </a:solidFill>
          </a:endParaRPr>
        </a:p>
      </dgm:t>
    </dgm:pt>
    <dgm:pt modelId="{158845F9-3EB7-4D79-A3B9-F4CAA2CBC9B1}" type="parTrans" cxnId="{063A11E4-C342-43A2-9593-D825311925AF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F31D00C1-0B23-43E5-AD05-702476A91D92}" type="sibTrans" cxnId="{063A11E4-C342-43A2-9593-D825311925AF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3E8E77E2-3508-4D4B-92E1-548E43E20778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Provides proper motivation of personnel </a:t>
          </a:r>
          <a:endParaRPr lang="en-US" sz="2000" dirty="0">
            <a:solidFill>
              <a:schemeClr val="tx1"/>
            </a:solidFill>
          </a:endParaRPr>
        </a:p>
      </dgm:t>
    </dgm:pt>
    <dgm:pt modelId="{C29BCB9F-4D02-4161-A567-C52795C649B3}" type="parTrans" cxnId="{C9FC1EFF-20FB-4CFC-821B-FBAC4E2704AB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DD576059-C7BA-4A29-AE5F-859618D301E0}" type="sibTrans" cxnId="{C9FC1EFF-20FB-4CFC-821B-FBAC4E2704AB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E42FA199-7748-4BE4-A403-B262806D42E7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Ability to command people Directing/Leading</a:t>
          </a:r>
          <a:endParaRPr lang="en-US" sz="2000" dirty="0">
            <a:solidFill>
              <a:schemeClr val="tx1"/>
            </a:solidFill>
          </a:endParaRPr>
        </a:p>
      </dgm:t>
    </dgm:pt>
    <dgm:pt modelId="{81B4E15F-EE3F-4BE6-A76B-99E03989210D}" type="parTrans" cxnId="{3FC12777-EF44-41AB-8B6E-FD0FF742C7B3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764EFA0F-8682-460E-87AD-4DC1800E0097}" type="sibTrans" cxnId="{3FC12777-EF44-41AB-8B6E-FD0FF742C7B3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B6E46D44-50BF-4CDB-A9E6-16D67CC15043}" type="pres">
      <dgm:prSet presAssocID="{4E4B25FF-5AFB-4692-952F-1A8881403D6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6D88FE6-8ADE-45E2-8885-BC2E3D406AC6}" type="pres">
      <dgm:prSet presAssocID="{D4D74C1A-0DBC-486C-B6D3-2FE2F88A3B12}" presName="node" presStyleLbl="node1" presStyleIdx="0" presStyleCnt="4" custScaleX="2088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BE4FAA-6FBE-4795-A325-41448040E324}" type="pres">
      <dgm:prSet presAssocID="{D4D74C1A-0DBC-486C-B6D3-2FE2F88A3B12}" presName="spNode" presStyleCnt="0"/>
      <dgm:spPr/>
      <dgm:t>
        <a:bodyPr/>
        <a:lstStyle/>
        <a:p>
          <a:endParaRPr lang="en-US"/>
        </a:p>
      </dgm:t>
    </dgm:pt>
    <dgm:pt modelId="{D8322908-522D-4A98-A53D-6575F6118C56}" type="pres">
      <dgm:prSet presAssocID="{A06F5C02-8C61-46B7-9BB0-D3783C1BE2D2}" presName="sibTrans" presStyleLbl="sibTrans1D1" presStyleIdx="0" presStyleCnt="4"/>
      <dgm:spPr/>
      <dgm:t>
        <a:bodyPr/>
        <a:lstStyle/>
        <a:p>
          <a:endParaRPr lang="en-US"/>
        </a:p>
      </dgm:t>
    </dgm:pt>
    <dgm:pt modelId="{BD97BF80-1EEF-4E04-89A5-B6B5699BC53C}" type="pres">
      <dgm:prSet presAssocID="{93381EF4-4619-44F1-BBF7-BB810038F138}" presName="node" presStyleLbl="node1" presStyleIdx="1" presStyleCnt="4" custScaleX="200827" custScaleY="1060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5D5075-BE2E-484D-B298-2CCC057F58BB}" type="pres">
      <dgm:prSet presAssocID="{93381EF4-4619-44F1-BBF7-BB810038F138}" presName="spNode" presStyleCnt="0"/>
      <dgm:spPr/>
      <dgm:t>
        <a:bodyPr/>
        <a:lstStyle/>
        <a:p>
          <a:endParaRPr lang="en-US"/>
        </a:p>
      </dgm:t>
    </dgm:pt>
    <dgm:pt modelId="{B0E3CB95-28E5-4E4C-A3A7-6F3CEABBDD49}" type="pres">
      <dgm:prSet presAssocID="{F31D00C1-0B23-43E5-AD05-702476A91D92}" presName="sibTrans" presStyleLbl="sibTrans1D1" presStyleIdx="1" presStyleCnt="4"/>
      <dgm:spPr/>
      <dgm:t>
        <a:bodyPr/>
        <a:lstStyle/>
        <a:p>
          <a:endParaRPr lang="en-US"/>
        </a:p>
      </dgm:t>
    </dgm:pt>
    <dgm:pt modelId="{98613630-1B17-4457-A23F-1DA6D1609050}" type="pres">
      <dgm:prSet presAssocID="{3E8E77E2-3508-4D4B-92E1-548E43E20778}" presName="node" presStyleLbl="node1" presStyleIdx="2" presStyleCnt="4" custScaleX="226299" custScaleY="1092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E71109-E983-4C32-AF41-9EC89DA2A163}" type="pres">
      <dgm:prSet presAssocID="{3E8E77E2-3508-4D4B-92E1-548E43E20778}" presName="spNode" presStyleCnt="0"/>
      <dgm:spPr/>
      <dgm:t>
        <a:bodyPr/>
        <a:lstStyle/>
        <a:p>
          <a:endParaRPr lang="en-US"/>
        </a:p>
      </dgm:t>
    </dgm:pt>
    <dgm:pt modelId="{05A90004-0ED7-4842-B69E-5DA2B13634D5}" type="pres">
      <dgm:prSet presAssocID="{DD576059-C7BA-4A29-AE5F-859618D301E0}" presName="sibTrans" presStyleLbl="sibTrans1D1" presStyleIdx="2" presStyleCnt="4"/>
      <dgm:spPr/>
      <dgm:t>
        <a:bodyPr/>
        <a:lstStyle/>
        <a:p>
          <a:endParaRPr lang="en-US"/>
        </a:p>
      </dgm:t>
    </dgm:pt>
    <dgm:pt modelId="{B84BDF84-052F-4CF8-B017-97892DE4DFEE}" type="pres">
      <dgm:prSet presAssocID="{E42FA199-7748-4BE4-A403-B262806D42E7}" presName="node" presStyleLbl="node1" presStyleIdx="3" presStyleCnt="4" custScaleX="213202" custScaleY="1245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763170-683B-4CCD-BDD9-F501BE01F97E}" type="pres">
      <dgm:prSet presAssocID="{E42FA199-7748-4BE4-A403-B262806D42E7}" presName="spNode" presStyleCnt="0"/>
      <dgm:spPr/>
      <dgm:t>
        <a:bodyPr/>
        <a:lstStyle/>
        <a:p>
          <a:endParaRPr lang="en-US"/>
        </a:p>
      </dgm:t>
    </dgm:pt>
    <dgm:pt modelId="{8D83721B-01B3-4A13-81C0-447EDEE078D4}" type="pres">
      <dgm:prSet presAssocID="{764EFA0F-8682-460E-87AD-4DC1800E0097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4F66A6B0-B34B-42FE-A8E3-B266CF24A63D}" type="presOf" srcId="{93381EF4-4619-44F1-BBF7-BB810038F138}" destId="{BD97BF80-1EEF-4E04-89A5-B6B5699BC53C}" srcOrd="0" destOrd="0" presId="urn:microsoft.com/office/officeart/2005/8/layout/cycle6"/>
    <dgm:cxn modelId="{3FC12777-EF44-41AB-8B6E-FD0FF742C7B3}" srcId="{4E4B25FF-5AFB-4692-952F-1A8881403D6D}" destId="{E42FA199-7748-4BE4-A403-B262806D42E7}" srcOrd="3" destOrd="0" parTransId="{81B4E15F-EE3F-4BE6-A76B-99E03989210D}" sibTransId="{764EFA0F-8682-460E-87AD-4DC1800E0097}"/>
    <dgm:cxn modelId="{486A5D2F-1987-407E-AE5A-0C24C3645085}" type="presOf" srcId="{E42FA199-7748-4BE4-A403-B262806D42E7}" destId="{B84BDF84-052F-4CF8-B017-97892DE4DFEE}" srcOrd="0" destOrd="0" presId="urn:microsoft.com/office/officeart/2005/8/layout/cycle6"/>
    <dgm:cxn modelId="{AD987D86-35C9-4976-8024-EBD88CD54D04}" type="presOf" srcId="{4E4B25FF-5AFB-4692-952F-1A8881403D6D}" destId="{B6E46D44-50BF-4CDB-A9E6-16D67CC15043}" srcOrd="0" destOrd="0" presId="urn:microsoft.com/office/officeart/2005/8/layout/cycle6"/>
    <dgm:cxn modelId="{9FC7940E-AF3D-4398-9BAB-5F0DA56D752B}" type="presOf" srcId="{3E8E77E2-3508-4D4B-92E1-548E43E20778}" destId="{98613630-1B17-4457-A23F-1DA6D1609050}" srcOrd="0" destOrd="0" presId="urn:microsoft.com/office/officeart/2005/8/layout/cycle6"/>
    <dgm:cxn modelId="{A8E63D05-F201-40C7-B290-911CF7775A96}" type="presOf" srcId="{F31D00C1-0B23-43E5-AD05-702476A91D92}" destId="{B0E3CB95-28E5-4E4C-A3A7-6F3CEABBDD49}" srcOrd="0" destOrd="0" presId="urn:microsoft.com/office/officeart/2005/8/layout/cycle6"/>
    <dgm:cxn modelId="{689BBDE0-1215-43B6-8AA3-EC1D8F311423}" type="presOf" srcId="{A06F5C02-8C61-46B7-9BB0-D3783C1BE2D2}" destId="{D8322908-522D-4A98-A53D-6575F6118C56}" srcOrd="0" destOrd="0" presId="urn:microsoft.com/office/officeart/2005/8/layout/cycle6"/>
    <dgm:cxn modelId="{C9FC1EFF-20FB-4CFC-821B-FBAC4E2704AB}" srcId="{4E4B25FF-5AFB-4692-952F-1A8881403D6D}" destId="{3E8E77E2-3508-4D4B-92E1-548E43E20778}" srcOrd="2" destOrd="0" parTransId="{C29BCB9F-4D02-4161-A567-C52795C649B3}" sibTransId="{DD576059-C7BA-4A29-AE5F-859618D301E0}"/>
    <dgm:cxn modelId="{B5DDA8C4-6291-42D9-B282-433DE68934EC}" srcId="{4E4B25FF-5AFB-4692-952F-1A8881403D6D}" destId="{D4D74C1A-0DBC-486C-B6D3-2FE2F88A3B12}" srcOrd="0" destOrd="0" parTransId="{8D1D23DD-B5D0-4A3C-8FBB-DB8DCD4BFB14}" sibTransId="{A06F5C02-8C61-46B7-9BB0-D3783C1BE2D2}"/>
    <dgm:cxn modelId="{9EC8C71E-220E-4ACB-A6CF-86A677733E19}" type="presOf" srcId="{DD576059-C7BA-4A29-AE5F-859618D301E0}" destId="{05A90004-0ED7-4842-B69E-5DA2B13634D5}" srcOrd="0" destOrd="0" presId="urn:microsoft.com/office/officeart/2005/8/layout/cycle6"/>
    <dgm:cxn modelId="{E91CCEAE-554B-4FDC-A919-44F24D7A28E6}" type="presOf" srcId="{764EFA0F-8682-460E-87AD-4DC1800E0097}" destId="{8D83721B-01B3-4A13-81C0-447EDEE078D4}" srcOrd="0" destOrd="0" presId="urn:microsoft.com/office/officeart/2005/8/layout/cycle6"/>
    <dgm:cxn modelId="{63777062-A6B5-472E-B8BB-F8F7BFCB924E}" type="presOf" srcId="{D4D74C1A-0DBC-486C-B6D3-2FE2F88A3B12}" destId="{46D88FE6-8ADE-45E2-8885-BC2E3D406AC6}" srcOrd="0" destOrd="0" presId="urn:microsoft.com/office/officeart/2005/8/layout/cycle6"/>
    <dgm:cxn modelId="{063A11E4-C342-43A2-9593-D825311925AF}" srcId="{4E4B25FF-5AFB-4692-952F-1A8881403D6D}" destId="{93381EF4-4619-44F1-BBF7-BB810038F138}" srcOrd="1" destOrd="0" parTransId="{158845F9-3EB7-4D79-A3B9-F4CAA2CBC9B1}" sibTransId="{F31D00C1-0B23-43E5-AD05-702476A91D92}"/>
    <dgm:cxn modelId="{AED95B2A-D4C0-43EF-B43A-E621D50D4FD5}" type="presParOf" srcId="{B6E46D44-50BF-4CDB-A9E6-16D67CC15043}" destId="{46D88FE6-8ADE-45E2-8885-BC2E3D406AC6}" srcOrd="0" destOrd="0" presId="urn:microsoft.com/office/officeart/2005/8/layout/cycle6"/>
    <dgm:cxn modelId="{56B9C135-DA37-4B78-AE4D-5FCB7CE3CAD1}" type="presParOf" srcId="{B6E46D44-50BF-4CDB-A9E6-16D67CC15043}" destId="{22BE4FAA-6FBE-4795-A325-41448040E324}" srcOrd="1" destOrd="0" presId="urn:microsoft.com/office/officeart/2005/8/layout/cycle6"/>
    <dgm:cxn modelId="{6A8E6ADA-8E54-4A1D-BA4B-77303F567E05}" type="presParOf" srcId="{B6E46D44-50BF-4CDB-A9E6-16D67CC15043}" destId="{D8322908-522D-4A98-A53D-6575F6118C56}" srcOrd="2" destOrd="0" presId="urn:microsoft.com/office/officeart/2005/8/layout/cycle6"/>
    <dgm:cxn modelId="{FA7DA79A-DDC3-4953-BC3E-3E131D972755}" type="presParOf" srcId="{B6E46D44-50BF-4CDB-A9E6-16D67CC15043}" destId="{BD97BF80-1EEF-4E04-89A5-B6B5699BC53C}" srcOrd="3" destOrd="0" presId="urn:microsoft.com/office/officeart/2005/8/layout/cycle6"/>
    <dgm:cxn modelId="{7E545585-82EF-437F-A9E5-551CF101025D}" type="presParOf" srcId="{B6E46D44-50BF-4CDB-A9E6-16D67CC15043}" destId="{4E5D5075-BE2E-484D-B298-2CCC057F58BB}" srcOrd="4" destOrd="0" presId="urn:microsoft.com/office/officeart/2005/8/layout/cycle6"/>
    <dgm:cxn modelId="{46F21891-CCA0-443E-B8F5-6F2055214803}" type="presParOf" srcId="{B6E46D44-50BF-4CDB-A9E6-16D67CC15043}" destId="{B0E3CB95-28E5-4E4C-A3A7-6F3CEABBDD49}" srcOrd="5" destOrd="0" presId="urn:microsoft.com/office/officeart/2005/8/layout/cycle6"/>
    <dgm:cxn modelId="{E6D7C6A8-C5CA-4D9F-A801-A236F4962DFC}" type="presParOf" srcId="{B6E46D44-50BF-4CDB-A9E6-16D67CC15043}" destId="{98613630-1B17-4457-A23F-1DA6D1609050}" srcOrd="6" destOrd="0" presId="urn:microsoft.com/office/officeart/2005/8/layout/cycle6"/>
    <dgm:cxn modelId="{0532F8CB-5BFB-49BD-8D4B-B0A707594B66}" type="presParOf" srcId="{B6E46D44-50BF-4CDB-A9E6-16D67CC15043}" destId="{47E71109-E983-4C32-AF41-9EC89DA2A163}" srcOrd="7" destOrd="0" presId="urn:microsoft.com/office/officeart/2005/8/layout/cycle6"/>
    <dgm:cxn modelId="{83FB7F6B-E302-4021-846E-E66702A864D2}" type="presParOf" srcId="{B6E46D44-50BF-4CDB-A9E6-16D67CC15043}" destId="{05A90004-0ED7-4842-B69E-5DA2B13634D5}" srcOrd="8" destOrd="0" presId="urn:microsoft.com/office/officeart/2005/8/layout/cycle6"/>
    <dgm:cxn modelId="{3601BB34-AD97-4329-A39E-3DB4B093FE5E}" type="presParOf" srcId="{B6E46D44-50BF-4CDB-A9E6-16D67CC15043}" destId="{B84BDF84-052F-4CF8-B017-97892DE4DFEE}" srcOrd="9" destOrd="0" presId="urn:microsoft.com/office/officeart/2005/8/layout/cycle6"/>
    <dgm:cxn modelId="{4AE2751E-3DD1-4ED3-9668-16EA1D3AB341}" type="presParOf" srcId="{B6E46D44-50BF-4CDB-A9E6-16D67CC15043}" destId="{06763170-683B-4CCD-BDD9-F501BE01F97E}" srcOrd="10" destOrd="0" presId="urn:microsoft.com/office/officeart/2005/8/layout/cycle6"/>
    <dgm:cxn modelId="{DBA41D25-0C52-4FB0-A24B-A18DE7E53F1E}" type="presParOf" srcId="{B6E46D44-50BF-4CDB-A9E6-16D67CC15043}" destId="{8D83721B-01B3-4A13-81C0-447EDEE078D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B40F41C-A147-4A30-A9F1-E7CFCA755A09}" type="doc">
      <dgm:prSet loTypeId="urn:microsoft.com/office/officeart/2005/8/layout/chevron1" loCatId="process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F59E33E-60E4-416B-8876-D802BFDCEDBB}">
      <dgm:prSet custT="1"/>
      <dgm:spPr/>
      <dgm:t>
        <a:bodyPr/>
        <a:lstStyle/>
        <a:p>
          <a:pPr algn="l" rtl="0"/>
          <a:r>
            <a:rPr lang="en-US" sz="3600" b="1" dirty="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dirty="0">
            <a:solidFill>
              <a:schemeClr val="tx1"/>
            </a:solidFill>
          </a:endParaRPr>
        </a:p>
      </dgm:t>
    </dgm:pt>
    <dgm:pt modelId="{FC4B05BC-CD79-4150-9B07-32F4C40067A8}" type="par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B3A6F602-77B1-46F9-9E82-FD64B6ED01C1}" type="sib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9A56EA94-66CF-468B-9B18-75A85486288A}" type="pres">
      <dgm:prSet presAssocID="{AB40F41C-A147-4A30-A9F1-E7CFCA755A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EEFE3F-4B31-4FA5-9391-96514D981991}" type="pres">
      <dgm:prSet presAssocID="{FF59E33E-60E4-416B-8876-D802BFDCEDBB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FFC7A6-41B6-435D-917D-C78A4FC78481}" type="presOf" srcId="{AB40F41C-A147-4A30-A9F1-E7CFCA755A09}" destId="{9A56EA94-66CF-468B-9B18-75A85486288A}" srcOrd="0" destOrd="0" presId="urn:microsoft.com/office/officeart/2005/8/layout/chevron1"/>
    <dgm:cxn modelId="{D3D47D6C-CFF3-4859-BBB6-417D582FBE88}" srcId="{AB40F41C-A147-4A30-A9F1-E7CFCA755A09}" destId="{FF59E33E-60E4-416B-8876-D802BFDCEDBB}" srcOrd="0" destOrd="0" parTransId="{FC4B05BC-CD79-4150-9B07-32F4C40067A8}" sibTransId="{B3A6F602-77B1-46F9-9E82-FD64B6ED01C1}"/>
    <dgm:cxn modelId="{A9BFBA4A-567F-41AC-A418-89EF40B2A773}" type="presOf" srcId="{FF59E33E-60E4-416B-8876-D802BFDCEDBB}" destId="{42EEFE3F-4B31-4FA5-9391-96514D981991}" srcOrd="0" destOrd="0" presId="urn:microsoft.com/office/officeart/2005/8/layout/chevron1"/>
    <dgm:cxn modelId="{75ACE360-C537-46E5-A7B9-ADED1FC93FA0}" type="presParOf" srcId="{9A56EA94-66CF-468B-9B18-75A85486288A}" destId="{42EEFE3F-4B31-4FA5-9391-96514D981991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2336700-8E78-4AAB-85F8-906CC1390479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51FD78-B2D6-49E4-A0BE-854B71763E2A}">
      <dgm:prSet/>
      <dgm:spPr/>
      <dgm:t>
        <a:bodyPr/>
        <a:lstStyle/>
        <a:p>
          <a:pPr algn="l" rtl="0"/>
          <a:r>
            <a:rPr lang="en-US" b="1" dirty="0" smtClean="0"/>
            <a:t>• To create a highly trained and motivated workforce managers must establish HRM procedures that are legal, fair and do not discriminate against organizational members</a:t>
          </a:r>
          <a:endParaRPr lang="en-US" dirty="0"/>
        </a:p>
      </dgm:t>
    </dgm:pt>
    <dgm:pt modelId="{C66E72AD-EA40-4657-9B87-C0300CF13E58}" type="parTrans" cxnId="{E6A6A589-F752-497F-A687-3213A1502639}">
      <dgm:prSet/>
      <dgm:spPr/>
      <dgm:t>
        <a:bodyPr/>
        <a:lstStyle/>
        <a:p>
          <a:endParaRPr lang="en-US"/>
        </a:p>
      </dgm:t>
    </dgm:pt>
    <dgm:pt modelId="{6274F14A-4329-40A1-9D02-8EC93699FF11}" type="sibTrans" cxnId="{E6A6A589-F752-497F-A687-3213A1502639}">
      <dgm:prSet/>
      <dgm:spPr/>
      <dgm:t>
        <a:bodyPr/>
        <a:lstStyle/>
        <a:p>
          <a:endParaRPr lang="en-US"/>
        </a:p>
      </dgm:t>
    </dgm:pt>
    <dgm:pt modelId="{E59F71FB-EB7F-4F37-80BD-7BB7C63F4995}" type="pres">
      <dgm:prSet presAssocID="{B2336700-8E78-4AAB-85F8-906CC139047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EE3BD0-760D-4EF8-9896-A7C18C11510A}" type="pres">
      <dgm:prSet presAssocID="{DA51FD78-B2D6-49E4-A0BE-854B71763E2A}" presName="circ1TxSh" presStyleLbl="vennNode1" presStyleIdx="0" presStyleCnt="1" custScaleX="231679"/>
      <dgm:spPr/>
      <dgm:t>
        <a:bodyPr/>
        <a:lstStyle/>
        <a:p>
          <a:endParaRPr lang="en-US"/>
        </a:p>
      </dgm:t>
    </dgm:pt>
  </dgm:ptLst>
  <dgm:cxnLst>
    <dgm:cxn modelId="{E6A6A589-F752-497F-A687-3213A1502639}" srcId="{B2336700-8E78-4AAB-85F8-906CC1390479}" destId="{DA51FD78-B2D6-49E4-A0BE-854B71763E2A}" srcOrd="0" destOrd="0" parTransId="{C66E72AD-EA40-4657-9B87-C0300CF13E58}" sibTransId="{6274F14A-4329-40A1-9D02-8EC93699FF11}"/>
    <dgm:cxn modelId="{C8046CCA-FE65-4960-B34A-414C97B4CAD0}" type="presOf" srcId="{B2336700-8E78-4AAB-85F8-906CC1390479}" destId="{E59F71FB-EB7F-4F37-80BD-7BB7C63F4995}" srcOrd="0" destOrd="0" presId="urn:microsoft.com/office/officeart/2005/8/layout/venn1"/>
    <dgm:cxn modelId="{B5C0592B-EAAB-4888-8569-A91D05DAC5B2}" type="presOf" srcId="{DA51FD78-B2D6-49E4-A0BE-854B71763E2A}" destId="{ABEE3BD0-760D-4EF8-9896-A7C18C11510A}" srcOrd="0" destOrd="0" presId="urn:microsoft.com/office/officeart/2005/8/layout/venn1"/>
    <dgm:cxn modelId="{FBC6BEB6-E382-4873-995E-F5D7C76E7997}" type="presParOf" srcId="{E59F71FB-EB7F-4F37-80BD-7BB7C63F4995}" destId="{ABEE3BD0-760D-4EF8-9896-A7C18C11510A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0D190D7-7653-4CDE-B1F1-D689D58D0C56}" type="doc">
      <dgm:prSet loTypeId="urn:microsoft.com/office/officeart/2005/8/layout/pyramid2" loCatId="pyramid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26B09D-1D63-4067-B659-DD1B97705BED}">
      <dgm:prSet custT="1"/>
      <dgm:spPr/>
      <dgm:t>
        <a:bodyPr/>
        <a:lstStyle/>
        <a:p>
          <a:pPr algn="ctr" rtl="0"/>
          <a:r>
            <a:rPr lang="en-US" sz="3200" b="1" dirty="0" smtClean="0">
              <a:solidFill>
                <a:srgbClr val="FF0000"/>
              </a:solidFill>
            </a:rPr>
            <a:t>May be the result of:</a:t>
          </a:r>
          <a:endParaRPr lang="en-US" sz="3200" b="1" dirty="0">
            <a:solidFill>
              <a:srgbClr val="FF0000"/>
            </a:solidFill>
          </a:endParaRPr>
        </a:p>
      </dgm:t>
    </dgm:pt>
    <dgm:pt modelId="{530BFFEB-5DD0-4D4E-A2BD-485F28C794CE}" type="par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F81D724B-84F3-405A-A2DA-028ACE1A3E07}" type="sib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873EFF-FD52-496A-8EDB-BF53C4C1EFB6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Natural causes</a:t>
          </a:r>
          <a:endParaRPr lang="en-US" sz="2800" b="1" dirty="0">
            <a:solidFill>
              <a:schemeClr val="tx1"/>
            </a:solidFill>
          </a:endParaRPr>
        </a:p>
      </dgm:t>
    </dgm:pt>
    <dgm:pt modelId="{B5C0E0F2-0798-4F45-9F6C-F82477E32AC5}" type="par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6DFC684-AB11-414F-8079-6DF638A61602}" type="sib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B48171E-D48B-44AB-8EAE-FCD563120B46}">
      <dgm:prSet custT="1"/>
      <dgm:spPr/>
      <dgm:t>
        <a:bodyPr/>
        <a:lstStyle/>
        <a:p>
          <a:pPr algn="l" rtl="0"/>
          <a:r>
            <a:rPr lang="en-US" sz="2800" b="1" smtClean="0">
              <a:solidFill>
                <a:schemeClr val="tx1"/>
              </a:solidFill>
            </a:rPr>
            <a:t>• Manmade causes</a:t>
          </a:r>
          <a:endParaRPr lang="en-US" sz="2800" b="1">
            <a:solidFill>
              <a:schemeClr val="tx1"/>
            </a:solidFill>
          </a:endParaRPr>
        </a:p>
      </dgm:t>
    </dgm:pt>
    <dgm:pt modelId="{0E2BB1E2-C6E4-4070-AA60-642AB6D3D193}" type="par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21AE6E1-E2BF-43E9-971A-2125E76547F3}" type="sib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8613A5-35C8-48AC-AE8A-77FCBFA234A1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International terrorism</a:t>
          </a:r>
          <a:endParaRPr lang="en-US" sz="2800" b="1" dirty="0">
            <a:solidFill>
              <a:schemeClr val="tx1"/>
            </a:solidFill>
          </a:endParaRPr>
        </a:p>
      </dgm:t>
    </dgm:pt>
    <dgm:pt modelId="{4E34E59A-B20B-4FB6-A19B-C4331EFBC6D8}" type="par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3F16D44-5C1F-4103-8131-F0B72005E98D}" type="sib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3287EFD9-735C-439C-98BC-4EC65A504BC4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Geopolitical conflicts</a:t>
          </a:r>
          <a:endParaRPr lang="en-US" sz="2800" b="1" dirty="0">
            <a:solidFill>
              <a:schemeClr val="tx1"/>
            </a:solidFill>
          </a:endParaRPr>
        </a:p>
      </dgm:t>
    </dgm:pt>
    <dgm:pt modelId="{D068EF3A-4845-45B9-8C41-4A503CEBF272}" type="par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2988102-F968-4F73-BB1C-2CEA50CF8601}" type="sib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DBD0BE-DDE2-46C1-AFBD-EAE1AD2F0B98}" type="pres">
      <dgm:prSet presAssocID="{70D190D7-7653-4CDE-B1F1-D689D58D0C5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B1C37355-CA4F-48C9-88F2-B77F15697051}" type="pres">
      <dgm:prSet presAssocID="{70D190D7-7653-4CDE-B1F1-D689D58D0C56}" presName="pyramid" presStyleLbl="node1" presStyleIdx="0" presStyleCnt="1"/>
      <dgm:spPr/>
    </dgm:pt>
    <dgm:pt modelId="{EF0E9028-B703-4F85-A554-B6FF2FE5E0E1}" type="pres">
      <dgm:prSet presAssocID="{70D190D7-7653-4CDE-B1F1-D689D58D0C56}" presName="theList" presStyleCnt="0"/>
      <dgm:spPr/>
    </dgm:pt>
    <dgm:pt modelId="{4EEE9B88-F241-40FC-908A-4F5A94BBDC66}" type="pres">
      <dgm:prSet presAssocID="{2A26B09D-1D63-4067-B659-DD1B97705BED}" presName="aNode" presStyleLbl="fgAcc1" presStyleIdx="0" presStyleCnt="5" custScaleX="1461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C58017-7FC7-412E-8995-2A890C51B772}" type="pres">
      <dgm:prSet presAssocID="{2A26B09D-1D63-4067-B659-DD1B97705BED}" presName="aSpace" presStyleCnt="0"/>
      <dgm:spPr/>
    </dgm:pt>
    <dgm:pt modelId="{44407C67-6861-4512-9FBF-541F9DAB7966}" type="pres">
      <dgm:prSet presAssocID="{EE873EFF-FD52-496A-8EDB-BF53C4C1EFB6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76D4-2C5D-4ACB-B6D5-DAF97C427C3A}" type="pres">
      <dgm:prSet presAssocID="{EE873EFF-FD52-496A-8EDB-BF53C4C1EFB6}" presName="aSpace" presStyleCnt="0"/>
      <dgm:spPr/>
    </dgm:pt>
    <dgm:pt modelId="{F95DE59C-C36E-44B4-8919-F3606A179B1B}" type="pres">
      <dgm:prSet presAssocID="{4B48171E-D48B-44AB-8EAE-FCD563120B46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FF0C4-22EF-4BCD-A9B6-B661C2C7CBAD}" type="pres">
      <dgm:prSet presAssocID="{4B48171E-D48B-44AB-8EAE-FCD563120B46}" presName="aSpace" presStyleCnt="0"/>
      <dgm:spPr/>
    </dgm:pt>
    <dgm:pt modelId="{A8635237-8D82-45A8-9797-904D402A470D}" type="pres">
      <dgm:prSet presAssocID="{878613A5-35C8-48AC-AE8A-77FCBFA234A1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D95E49-B095-47C2-B4C8-BAC463BE71A0}" type="pres">
      <dgm:prSet presAssocID="{878613A5-35C8-48AC-AE8A-77FCBFA234A1}" presName="aSpace" presStyleCnt="0"/>
      <dgm:spPr/>
    </dgm:pt>
    <dgm:pt modelId="{FB57B351-9F37-436A-B25D-97C897CA6AF8}" type="pres">
      <dgm:prSet presAssocID="{3287EFD9-735C-439C-98BC-4EC65A504BC4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6A17F-8F03-4379-985E-CAEE848F12C8}" type="pres">
      <dgm:prSet presAssocID="{3287EFD9-735C-439C-98BC-4EC65A504BC4}" presName="aSpace" presStyleCnt="0"/>
      <dgm:spPr/>
    </dgm:pt>
  </dgm:ptLst>
  <dgm:cxnLst>
    <dgm:cxn modelId="{F5F87C1B-3252-4A51-8FB4-C943C51A05FB}" srcId="{70D190D7-7653-4CDE-B1F1-D689D58D0C56}" destId="{3287EFD9-735C-439C-98BC-4EC65A504BC4}" srcOrd="4" destOrd="0" parTransId="{D068EF3A-4845-45B9-8C41-4A503CEBF272}" sibTransId="{92988102-F968-4F73-BB1C-2CEA50CF8601}"/>
    <dgm:cxn modelId="{294547A8-56FB-490C-92EA-1CCD8D5E1BFD}" srcId="{70D190D7-7653-4CDE-B1F1-D689D58D0C56}" destId="{EE873EFF-FD52-496A-8EDB-BF53C4C1EFB6}" srcOrd="1" destOrd="0" parTransId="{B5C0E0F2-0798-4F45-9F6C-F82477E32AC5}" sibTransId="{16DFC684-AB11-414F-8079-6DF638A61602}"/>
    <dgm:cxn modelId="{F38A2F00-9A3D-43FE-B93E-A8553ED1643D}" type="presOf" srcId="{878613A5-35C8-48AC-AE8A-77FCBFA234A1}" destId="{A8635237-8D82-45A8-9797-904D402A470D}" srcOrd="0" destOrd="0" presId="urn:microsoft.com/office/officeart/2005/8/layout/pyramid2"/>
    <dgm:cxn modelId="{4806F2C3-5BE7-4779-866D-4A5A81ACD399}" type="presOf" srcId="{70D190D7-7653-4CDE-B1F1-D689D58D0C56}" destId="{DCDBD0BE-DDE2-46C1-AFBD-EAE1AD2F0B98}" srcOrd="0" destOrd="0" presId="urn:microsoft.com/office/officeart/2005/8/layout/pyramid2"/>
    <dgm:cxn modelId="{79A922A5-6544-4351-B447-7A57C2F0BEDD}" srcId="{70D190D7-7653-4CDE-B1F1-D689D58D0C56}" destId="{2A26B09D-1D63-4067-B659-DD1B97705BED}" srcOrd="0" destOrd="0" parTransId="{530BFFEB-5DD0-4D4E-A2BD-485F28C794CE}" sibTransId="{F81D724B-84F3-405A-A2DA-028ACE1A3E07}"/>
    <dgm:cxn modelId="{0F1A4D94-5712-4885-B403-9D4DD491786E}" type="presOf" srcId="{2A26B09D-1D63-4067-B659-DD1B97705BED}" destId="{4EEE9B88-F241-40FC-908A-4F5A94BBDC66}" srcOrd="0" destOrd="0" presId="urn:microsoft.com/office/officeart/2005/8/layout/pyramid2"/>
    <dgm:cxn modelId="{F623104B-4EF2-4A5A-A826-BE192F1B4D5C}" srcId="{70D190D7-7653-4CDE-B1F1-D689D58D0C56}" destId="{4B48171E-D48B-44AB-8EAE-FCD563120B46}" srcOrd="2" destOrd="0" parTransId="{0E2BB1E2-C6E4-4070-AA60-642AB6D3D193}" sibTransId="{021AE6E1-E2BF-43E9-971A-2125E76547F3}"/>
    <dgm:cxn modelId="{3D52C593-FA8F-4663-863B-99CA14923CFE}" type="presOf" srcId="{3287EFD9-735C-439C-98BC-4EC65A504BC4}" destId="{FB57B351-9F37-436A-B25D-97C897CA6AF8}" srcOrd="0" destOrd="0" presId="urn:microsoft.com/office/officeart/2005/8/layout/pyramid2"/>
    <dgm:cxn modelId="{5D2F6184-3E17-4856-AF60-164B50379654}" type="presOf" srcId="{EE873EFF-FD52-496A-8EDB-BF53C4C1EFB6}" destId="{44407C67-6861-4512-9FBF-541F9DAB7966}" srcOrd="0" destOrd="0" presId="urn:microsoft.com/office/officeart/2005/8/layout/pyramid2"/>
    <dgm:cxn modelId="{6D660A53-B323-451E-A330-A9BC59D908A9}" srcId="{70D190D7-7653-4CDE-B1F1-D689D58D0C56}" destId="{878613A5-35C8-48AC-AE8A-77FCBFA234A1}" srcOrd="3" destOrd="0" parTransId="{4E34E59A-B20B-4FB6-A19B-C4331EFBC6D8}" sibTransId="{43F16D44-5C1F-4103-8131-F0B72005E98D}"/>
    <dgm:cxn modelId="{2CB7C3AF-E31B-4BEA-8FD6-CFE095F4DBFD}" type="presOf" srcId="{4B48171E-D48B-44AB-8EAE-FCD563120B46}" destId="{F95DE59C-C36E-44B4-8919-F3606A179B1B}" srcOrd="0" destOrd="0" presId="urn:microsoft.com/office/officeart/2005/8/layout/pyramid2"/>
    <dgm:cxn modelId="{49065566-FDE8-4A63-A428-2AAEC30D960B}" type="presParOf" srcId="{DCDBD0BE-DDE2-46C1-AFBD-EAE1AD2F0B98}" destId="{B1C37355-CA4F-48C9-88F2-B77F15697051}" srcOrd="0" destOrd="0" presId="urn:microsoft.com/office/officeart/2005/8/layout/pyramid2"/>
    <dgm:cxn modelId="{7F19B553-A491-41E1-9CE1-971CEF19225B}" type="presParOf" srcId="{DCDBD0BE-DDE2-46C1-AFBD-EAE1AD2F0B98}" destId="{EF0E9028-B703-4F85-A554-B6FF2FE5E0E1}" srcOrd="1" destOrd="0" presId="urn:microsoft.com/office/officeart/2005/8/layout/pyramid2"/>
    <dgm:cxn modelId="{96121DF6-3802-4377-B8EB-A99CC345A676}" type="presParOf" srcId="{EF0E9028-B703-4F85-A554-B6FF2FE5E0E1}" destId="{4EEE9B88-F241-40FC-908A-4F5A94BBDC66}" srcOrd="0" destOrd="0" presId="urn:microsoft.com/office/officeart/2005/8/layout/pyramid2"/>
    <dgm:cxn modelId="{4963FB54-051A-480E-A86B-2FC6118A55DA}" type="presParOf" srcId="{EF0E9028-B703-4F85-A554-B6FF2FE5E0E1}" destId="{67C58017-7FC7-412E-8995-2A890C51B772}" srcOrd="1" destOrd="0" presId="urn:microsoft.com/office/officeart/2005/8/layout/pyramid2"/>
    <dgm:cxn modelId="{1C6297B9-6509-499D-8101-A9EB0103169A}" type="presParOf" srcId="{EF0E9028-B703-4F85-A554-B6FF2FE5E0E1}" destId="{44407C67-6861-4512-9FBF-541F9DAB7966}" srcOrd="2" destOrd="0" presId="urn:microsoft.com/office/officeart/2005/8/layout/pyramid2"/>
    <dgm:cxn modelId="{8EE2EFC3-6F2C-4DA8-B5CE-982085A3B89B}" type="presParOf" srcId="{EF0E9028-B703-4F85-A554-B6FF2FE5E0E1}" destId="{86BB76D4-2C5D-4ACB-B6D5-DAF97C427C3A}" srcOrd="3" destOrd="0" presId="urn:microsoft.com/office/officeart/2005/8/layout/pyramid2"/>
    <dgm:cxn modelId="{00CA2293-E6BC-448C-BEC5-103D144DF58D}" type="presParOf" srcId="{EF0E9028-B703-4F85-A554-B6FF2FE5E0E1}" destId="{F95DE59C-C36E-44B4-8919-F3606A179B1B}" srcOrd="4" destOrd="0" presId="urn:microsoft.com/office/officeart/2005/8/layout/pyramid2"/>
    <dgm:cxn modelId="{F39AA838-BED0-43F6-9C4D-9C0385A7E5CC}" type="presParOf" srcId="{EF0E9028-B703-4F85-A554-B6FF2FE5E0E1}" destId="{F01FF0C4-22EF-4BCD-A9B6-B661C2C7CBAD}" srcOrd="5" destOrd="0" presId="urn:microsoft.com/office/officeart/2005/8/layout/pyramid2"/>
    <dgm:cxn modelId="{9161BC3C-F094-4124-A7E6-37540D0BB8E8}" type="presParOf" srcId="{EF0E9028-B703-4F85-A554-B6FF2FE5E0E1}" destId="{A8635237-8D82-45A8-9797-904D402A470D}" srcOrd="6" destOrd="0" presId="urn:microsoft.com/office/officeart/2005/8/layout/pyramid2"/>
    <dgm:cxn modelId="{19707858-C0D7-43E6-9B2C-BD80E85A0511}" type="presParOf" srcId="{EF0E9028-B703-4F85-A554-B6FF2FE5E0E1}" destId="{25D95E49-B095-47C2-B4C8-BAC463BE71A0}" srcOrd="7" destOrd="0" presId="urn:microsoft.com/office/officeart/2005/8/layout/pyramid2"/>
    <dgm:cxn modelId="{143F4509-D38E-4617-8EB1-8A189C5254E1}" type="presParOf" srcId="{EF0E9028-B703-4F85-A554-B6FF2FE5E0E1}" destId="{FB57B351-9F37-436A-B25D-97C897CA6AF8}" srcOrd="8" destOrd="0" presId="urn:microsoft.com/office/officeart/2005/8/layout/pyramid2"/>
    <dgm:cxn modelId="{3BD3D0FD-16D3-4502-9883-FDCDFFFA7B20}" type="presParOf" srcId="{EF0E9028-B703-4F85-A554-B6FF2FE5E0E1}" destId="{2D76A17F-8F03-4379-985E-CAEE848F12C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9CA76A-37FD-429D-9DC1-5DD14685A765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E591EE-A8F3-437A-AC6C-31F906EFEEDB}">
      <dsp:nvSpPr>
        <dsp:cNvPr id="0" name=""/>
        <dsp:cNvSpPr/>
      </dsp:nvSpPr>
      <dsp:spPr>
        <a:xfrm>
          <a:off x="525780" y="19448"/>
          <a:ext cx="9953215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Describe function or process of management and function of project </a:t>
          </a:r>
          <a:endParaRPr lang="en-US" sz="3600" kern="1200" dirty="0"/>
        </a:p>
      </dsp:txBody>
      <dsp:txXfrm>
        <a:off x="573335" y="67003"/>
        <a:ext cx="9858105" cy="879050"/>
      </dsp:txXfrm>
    </dsp:sp>
    <dsp:sp modelId="{B0A75095-D5A1-40A3-8633-99FE88E96009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B1E775-4E3D-4589-9D7C-82E7D4637404}">
      <dsp:nvSpPr>
        <dsp:cNvPr id="0" name=""/>
        <dsp:cNvSpPr/>
      </dsp:nvSpPr>
      <dsp:spPr>
        <a:xfrm>
          <a:off x="509862" y="1516329"/>
          <a:ext cx="9999878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 Discuss some major changes in management</a:t>
          </a:r>
          <a:endParaRPr lang="en-US" sz="3600" kern="1200" dirty="0"/>
        </a:p>
      </dsp:txBody>
      <dsp:txXfrm>
        <a:off x="557417" y="1563884"/>
        <a:ext cx="9904768" cy="879050"/>
      </dsp:txXfrm>
    </dsp:sp>
    <dsp:sp modelId="{3C179B4D-3D4D-46CD-92E3-29A251CD7CC5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87324" rIns="816127" bIns="234696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300" kern="1200" dirty="0"/>
        </a:p>
      </dsp:txBody>
      <dsp:txXfrm>
        <a:off x="0" y="3500289"/>
        <a:ext cx="10515600" cy="831600"/>
      </dsp:txXfrm>
    </dsp:sp>
    <dsp:sp modelId="{90A41E10-63D7-456E-BE68-FE39C048BB07}">
      <dsp:nvSpPr>
        <dsp:cNvPr id="0" name=""/>
        <dsp:cNvSpPr/>
      </dsp:nvSpPr>
      <dsp:spPr>
        <a:xfrm>
          <a:off x="500620" y="3013209"/>
          <a:ext cx="10012402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 Discuss the principal challenges managers face </a:t>
          </a:r>
          <a:endParaRPr lang="en-US" sz="3600" kern="1200" dirty="0"/>
        </a:p>
      </dsp:txBody>
      <dsp:txXfrm>
        <a:off x="548175" y="3060764"/>
        <a:ext cx="9917292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product</a:t>
          </a:r>
          <a:endParaRPr lang="en-US" sz="34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marketing</a:t>
          </a:r>
          <a:endParaRPr lang="en-US" sz="34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Human resource </a:t>
          </a:r>
          <a:endParaRPr lang="en-US" sz="34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finance</a:t>
          </a:r>
          <a:endParaRPr lang="en-US" sz="3400" b="1" kern="1200" dirty="0"/>
        </a:p>
      </dsp:txBody>
      <dsp:txXfrm>
        <a:off x="8353779" y="1634282"/>
        <a:ext cx="2117829" cy="13149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2EA9C4-36A3-4386-9839-7DB99AEE88E9}">
      <dsp:nvSpPr>
        <dsp:cNvPr id="0" name=""/>
        <dsp:cNvSpPr/>
      </dsp:nvSpPr>
      <dsp:spPr>
        <a:xfrm>
          <a:off x="0" y="182865"/>
          <a:ext cx="10515600" cy="2069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• Process of identifying and selecting appropriate organizational goals and courses of action. </a:t>
          </a:r>
          <a:endParaRPr lang="en-US" sz="3700" b="1" kern="1200" dirty="0"/>
        </a:p>
      </dsp:txBody>
      <dsp:txXfrm>
        <a:off x="101039" y="283904"/>
        <a:ext cx="10313522" cy="1867725"/>
      </dsp:txXfrm>
    </dsp:sp>
    <dsp:sp modelId="{D8278852-60B3-427E-ADC6-2CD7F07DA559}">
      <dsp:nvSpPr>
        <dsp:cNvPr id="0" name=""/>
        <dsp:cNvSpPr/>
      </dsp:nvSpPr>
      <dsp:spPr>
        <a:xfrm>
          <a:off x="0" y="2281534"/>
          <a:ext cx="10515600" cy="2069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• Planning is determining the objectives and formulating the methods to achieve them. It is more simply said than done.</a:t>
          </a:r>
          <a:endParaRPr lang="en-US" sz="3700" b="1" kern="1200" dirty="0"/>
        </a:p>
      </dsp:txBody>
      <dsp:txXfrm>
        <a:off x="101039" y="2382573"/>
        <a:ext cx="10313522" cy="18677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06E68-4B41-437B-9E29-37E55BF0DDC4}">
      <dsp:nvSpPr>
        <dsp:cNvPr id="0" name=""/>
        <dsp:cNvSpPr/>
      </dsp:nvSpPr>
      <dsp:spPr>
        <a:xfrm>
          <a:off x="772376" y="0"/>
          <a:ext cx="8753606" cy="498021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BE1290-E34C-4C81-B8F0-EDE17DA02D07}">
      <dsp:nvSpPr>
        <dsp:cNvPr id="0" name=""/>
        <dsp:cNvSpPr/>
      </dsp:nvSpPr>
      <dsp:spPr>
        <a:xfrm>
          <a:off x="0" y="1494063"/>
          <a:ext cx="10298359" cy="1992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b="1" kern="1200" dirty="0" smtClean="0"/>
            <a:t>A job well planned is half done</a:t>
          </a:r>
          <a:endParaRPr lang="ar-SA" sz="5900" kern="1200" dirty="0"/>
        </a:p>
      </dsp:txBody>
      <dsp:txXfrm>
        <a:off x="97246" y="1591309"/>
        <a:ext cx="10103867" cy="17975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BEBD71-1D30-44C0-BC45-DC08C1252F13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DA7AC3-9092-4C66-8330-FB0FFF766007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Deciding which goals the organization will pursue </a:t>
          </a:r>
          <a:endParaRPr lang="en-US" sz="3600" b="1" kern="1200" dirty="0"/>
        </a:p>
      </dsp:txBody>
      <dsp:txXfrm>
        <a:off x="2175669" y="0"/>
        <a:ext cx="8339931" cy="1305404"/>
      </dsp:txXfrm>
    </dsp:sp>
    <dsp:sp modelId="{DD13528B-4CBA-474B-89AA-264A0CE266B1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20963-9DEC-4F66-8FFF-084B4FA8B28C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Deciding what courses of action to adopt to attain those goals</a:t>
          </a:r>
          <a:endParaRPr lang="en-US" sz="3600" b="1" kern="1200" dirty="0"/>
        </a:p>
      </dsp:txBody>
      <dsp:txXfrm>
        <a:off x="2175669" y="1305404"/>
        <a:ext cx="8339931" cy="1305399"/>
      </dsp:txXfrm>
    </dsp:sp>
    <dsp:sp modelId="{218C02C8-ACCC-449B-8651-96AF0525A276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38495-042F-411E-94CB-1AEFEBF77AF5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Deciding how to allocate organizational resources </a:t>
          </a:r>
          <a:endParaRPr lang="en-US" sz="3600" b="1" kern="1200"/>
        </a:p>
      </dsp:txBody>
      <dsp:txXfrm>
        <a:off x="2175669" y="2610804"/>
        <a:ext cx="8339931" cy="13054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8E8D6-D0C6-40C6-A083-ADA85386F59A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DE426-D1BA-47B6-BFB9-A7FC9AC8527C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Complex, difficult activity</a:t>
          </a:r>
          <a:endParaRPr lang="en-US" sz="3600" b="1" kern="1200" dirty="0"/>
        </a:p>
      </dsp:txBody>
      <dsp:txXfrm>
        <a:off x="2175669" y="0"/>
        <a:ext cx="8339931" cy="1305404"/>
      </dsp:txXfrm>
    </dsp:sp>
    <dsp:sp modelId="{C9715653-EC3A-4A11-9B31-FC34961A4E2C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93445-B9C3-4EAE-B25C-32C28A8FCEB9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Strategy to adopt is not always immediately clear </a:t>
          </a:r>
          <a:endParaRPr lang="en-US" sz="3600" b="1" kern="1200"/>
        </a:p>
      </dsp:txBody>
      <dsp:txXfrm>
        <a:off x="2175669" y="1305404"/>
        <a:ext cx="8339931" cy="1305399"/>
      </dsp:txXfrm>
    </dsp:sp>
    <dsp:sp modelId="{09DAB73C-7F58-4660-9214-337700DCE590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7C321-7B10-4684-88EF-095C289A5162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Done under uncertainty</a:t>
          </a:r>
          <a:endParaRPr lang="en-US" sz="3600" b="1" kern="1200"/>
        </a:p>
      </dsp:txBody>
      <dsp:txXfrm>
        <a:off x="2175669" y="2610804"/>
        <a:ext cx="8339931" cy="1305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86FEDA-601D-47D2-BA7F-2E395CBD14D7}">
      <dsp:nvSpPr>
        <dsp:cNvPr id="0" name=""/>
        <dsp:cNvSpPr/>
      </dsp:nvSpPr>
      <dsp:spPr>
        <a:xfrm>
          <a:off x="2" y="0"/>
          <a:ext cx="11162450" cy="4486274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AD4B5E-65CF-499E-88F1-CC5F5D0855A4}">
      <dsp:nvSpPr>
        <dsp:cNvPr id="0" name=""/>
        <dsp:cNvSpPr/>
      </dsp:nvSpPr>
      <dsp:spPr>
        <a:xfrm>
          <a:off x="283726" y="1306268"/>
          <a:ext cx="10595002" cy="18737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Organizing is assembling and coordinating the human, financial, physical, informational, and other resources needed to achieve goals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75194" y="1397736"/>
        <a:ext cx="10412066" cy="169080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733AEB-E10B-452E-AD5C-77BA139FA111}">
      <dsp:nvSpPr>
        <dsp:cNvPr id="0" name=""/>
        <dsp:cNvSpPr/>
      </dsp:nvSpPr>
      <dsp:spPr>
        <a:xfrm>
          <a:off x="831783" y="0"/>
          <a:ext cx="9426880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5CBC0-94C8-4C3B-9626-4D84B6BECCE2}">
      <dsp:nvSpPr>
        <dsp:cNvPr id="0" name=""/>
        <dsp:cNvSpPr/>
      </dsp:nvSpPr>
      <dsp:spPr>
        <a:xfrm>
          <a:off x="2464" y="1305401"/>
          <a:ext cx="3262048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Involves grouping people into departments according to the kinds of job-specific tasks they perform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87430" y="1390367"/>
        <a:ext cx="3092116" cy="1570603"/>
      </dsp:txXfrm>
    </dsp:sp>
    <dsp:sp modelId="{50F8635D-1555-4D7C-B7F6-B4445640A694}">
      <dsp:nvSpPr>
        <dsp:cNvPr id="0" name=""/>
        <dsp:cNvSpPr/>
      </dsp:nvSpPr>
      <dsp:spPr>
        <a:xfrm>
          <a:off x="3736723" y="1305401"/>
          <a:ext cx="348332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Managers lay out lines of authority and responsibility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3821689" y="1390367"/>
        <a:ext cx="3313394" cy="1570603"/>
      </dsp:txXfrm>
    </dsp:sp>
    <dsp:sp modelId="{36DD877A-77BF-4861-B8AF-D873C654D4B3}">
      <dsp:nvSpPr>
        <dsp:cNvPr id="0" name=""/>
        <dsp:cNvSpPr/>
      </dsp:nvSpPr>
      <dsp:spPr>
        <a:xfrm>
          <a:off x="7692261" y="1305401"/>
          <a:ext cx="3395722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Decide how to coordinate organizational resources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7777227" y="1390367"/>
        <a:ext cx="3225790" cy="157060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0083E-07FA-47C3-9D64-B1B47E681667}">
      <dsp:nvSpPr>
        <dsp:cNvPr id="0" name=""/>
        <dsp:cNvSpPr/>
      </dsp:nvSpPr>
      <dsp:spPr>
        <a:xfrm>
          <a:off x="4428492" y="1789373"/>
          <a:ext cx="3133190" cy="543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1888"/>
              </a:lnTo>
              <a:lnTo>
                <a:pt x="3133190" y="271888"/>
              </a:lnTo>
              <a:lnTo>
                <a:pt x="313319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B7AF0-A9B4-477C-AB79-909309675BF5}">
      <dsp:nvSpPr>
        <dsp:cNvPr id="0" name=""/>
        <dsp:cNvSpPr/>
      </dsp:nvSpPr>
      <dsp:spPr>
        <a:xfrm>
          <a:off x="4382772" y="1789373"/>
          <a:ext cx="91440" cy="5437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0B7EF5-37C9-4E55-873D-BC97AA0B7B5A}">
      <dsp:nvSpPr>
        <dsp:cNvPr id="0" name=""/>
        <dsp:cNvSpPr/>
      </dsp:nvSpPr>
      <dsp:spPr>
        <a:xfrm>
          <a:off x="1295301" y="1789373"/>
          <a:ext cx="3133190" cy="543776"/>
        </a:xfrm>
        <a:custGeom>
          <a:avLst/>
          <a:gdLst/>
          <a:ahLst/>
          <a:cxnLst/>
          <a:rect l="0" t="0" r="0" b="0"/>
          <a:pathLst>
            <a:path>
              <a:moveTo>
                <a:pt x="3133190" y="0"/>
              </a:moveTo>
              <a:lnTo>
                <a:pt x="3133190" y="271888"/>
              </a:lnTo>
              <a:lnTo>
                <a:pt x="0" y="271888"/>
              </a:lnTo>
              <a:lnTo>
                <a:pt x="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8B089F-DC49-43CA-99FB-D89FAD42896B}">
      <dsp:nvSpPr>
        <dsp:cNvPr id="0" name=""/>
        <dsp:cNvSpPr/>
      </dsp:nvSpPr>
      <dsp:spPr>
        <a:xfrm>
          <a:off x="3133785" y="494666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manager</a:t>
          </a:r>
          <a:endParaRPr lang="en-US" sz="3000" b="1" kern="1200" dirty="0"/>
        </a:p>
      </dsp:txBody>
      <dsp:txXfrm>
        <a:off x="3133785" y="494666"/>
        <a:ext cx="2589413" cy="1294706"/>
      </dsp:txXfrm>
    </dsp:sp>
    <dsp:sp modelId="{3C414F39-8253-407E-803E-BC3B35EA0C8A}">
      <dsp:nvSpPr>
        <dsp:cNvPr id="0" name=""/>
        <dsp:cNvSpPr/>
      </dsp:nvSpPr>
      <dsp:spPr>
        <a:xfrm>
          <a:off x="594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Product meager </a:t>
          </a:r>
          <a:endParaRPr lang="en-US" sz="2800" b="1" kern="1200" dirty="0"/>
        </a:p>
      </dsp:txBody>
      <dsp:txXfrm>
        <a:off x="594" y="2333149"/>
        <a:ext cx="2589413" cy="1294706"/>
      </dsp:txXfrm>
    </dsp:sp>
    <dsp:sp modelId="{960866CF-E217-45C3-A8D4-8F66563C5C86}">
      <dsp:nvSpPr>
        <dsp:cNvPr id="0" name=""/>
        <dsp:cNvSpPr/>
      </dsp:nvSpPr>
      <dsp:spPr>
        <a:xfrm>
          <a:off x="3133785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Marketing manager</a:t>
          </a:r>
          <a:endParaRPr lang="en-US" sz="2800" b="1" kern="1200" dirty="0"/>
        </a:p>
      </dsp:txBody>
      <dsp:txXfrm>
        <a:off x="3133785" y="2333149"/>
        <a:ext cx="2589413" cy="1294706"/>
      </dsp:txXfrm>
    </dsp:sp>
    <dsp:sp modelId="{9B88E787-07DC-48F5-9BA2-322E64CDC74D}">
      <dsp:nvSpPr>
        <dsp:cNvPr id="0" name=""/>
        <dsp:cNvSpPr/>
      </dsp:nvSpPr>
      <dsp:spPr>
        <a:xfrm>
          <a:off x="6266975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/>
            <a:t>Human resource manager</a:t>
          </a:r>
          <a:endParaRPr lang="en-US" sz="3000" b="1" kern="1200" dirty="0"/>
        </a:p>
      </dsp:txBody>
      <dsp:txXfrm>
        <a:off x="6266975" y="2333149"/>
        <a:ext cx="2589413" cy="129470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04015D-746B-4D67-B704-F8479A058121}">
      <dsp:nvSpPr>
        <dsp:cNvPr id="0" name=""/>
        <dsp:cNvSpPr/>
      </dsp:nvSpPr>
      <dsp:spPr>
        <a:xfrm>
          <a:off x="0" y="72549"/>
          <a:ext cx="10515600" cy="4206240"/>
        </a:xfrm>
        <a:prstGeom prst="leftRightRibbon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E8BE43-D9E3-439D-BB0A-A8C11150F2A1}">
      <dsp:nvSpPr>
        <dsp:cNvPr id="0" name=""/>
        <dsp:cNvSpPr/>
      </dsp:nvSpPr>
      <dsp:spPr>
        <a:xfrm>
          <a:off x="1009331" y="808640"/>
          <a:ext cx="397522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• Leading is stimulating people to be high performers. It is directing, motivating and communicating with employees.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009331" y="808640"/>
        <a:ext cx="3975228" cy="2061057"/>
      </dsp:txXfrm>
    </dsp:sp>
    <dsp:sp modelId="{93B0333C-5A5B-4635-A1E0-804617160169}">
      <dsp:nvSpPr>
        <dsp:cNvPr id="0" name=""/>
        <dsp:cNvSpPr/>
      </dsp:nvSpPr>
      <dsp:spPr>
        <a:xfrm>
          <a:off x="5038412" y="1481639"/>
          <a:ext cx="453985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1"/>
              </a:solidFill>
            </a:rPr>
            <a:t>• Articulating a clear organizational vision for its members to accomplish, and energize and enable employees so that everyone understands the part they play in achieving organizational goals 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5038412" y="1481639"/>
        <a:ext cx="4539858" cy="20610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88FE6-8ADE-45E2-8885-BC2E3D406AC6}">
      <dsp:nvSpPr>
        <dsp:cNvPr id="0" name=""/>
        <dsp:cNvSpPr/>
      </dsp:nvSpPr>
      <dsp:spPr>
        <a:xfrm>
          <a:off x="3812159" y="-22746"/>
          <a:ext cx="3349324" cy="10423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Provides positive and dynamic leadership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863040" y="28135"/>
        <a:ext cx="3247562" cy="940547"/>
      </dsp:txXfrm>
    </dsp:sp>
    <dsp:sp modelId="{D8322908-522D-4A98-A53D-6575F6118C56}">
      <dsp:nvSpPr>
        <dsp:cNvPr id="0" name=""/>
        <dsp:cNvSpPr/>
      </dsp:nvSpPr>
      <dsp:spPr>
        <a:xfrm>
          <a:off x="3437763" y="795206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2578154" y="228893"/>
              </a:moveTo>
              <a:arcTo wR="1720656" hR="1720656" stAng="17993472" swAng="1813055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97BF80-1EEF-4E04-89A5-B6B5699BC53C}">
      <dsp:nvSpPr>
        <dsp:cNvPr id="0" name=""/>
        <dsp:cNvSpPr/>
      </dsp:nvSpPr>
      <dsp:spPr>
        <a:xfrm>
          <a:off x="5597295" y="1666307"/>
          <a:ext cx="3220366" cy="11055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Provides maximum opportunities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651262" y="1720274"/>
        <a:ext cx="3112432" cy="997580"/>
      </dsp:txXfrm>
    </dsp:sp>
    <dsp:sp modelId="{B0E3CB95-28E5-4E4C-A3A7-6F3CEABBDD49}">
      <dsp:nvSpPr>
        <dsp:cNvPr id="0" name=""/>
        <dsp:cNvSpPr/>
      </dsp:nvSpPr>
      <dsp:spPr>
        <a:xfrm>
          <a:off x="3455463" y="171165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3194910" y="2607920"/>
              </a:moveTo>
              <a:arcTo wR="1720656" hR="1720656" stAng="1862472" swAng="1675056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613630-1B17-4457-A23F-1DA6D1609050}">
      <dsp:nvSpPr>
        <dsp:cNvPr id="0" name=""/>
        <dsp:cNvSpPr/>
      </dsp:nvSpPr>
      <dsp:spPr>
        <a:xfrm>
          <a:off x="3672409" y="3370423"/>
          <a:ext cx="3628823" cy="113859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Provides proper motivation of personnel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727991" y="3426005"/>
        <a:ext cx="3517659" cy="1027433"/>
      </dsp:txXfrm>
    </dsp:sp>
    <dsp:sp modelId="{05A90004-0ED7-4842-B69E-5DA2B13634D5}">
      <dsp:nvSpPr>
        <dsp:cNvPr id="0" name=""/>
        <dsp:cNvSpPr/>
      </dsp:nvSpPr>
      <dsp:spPr>
        <a:xfrm>
          <a:off x="4136067" y="208044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775509" y="3158487"/>
              </a:moveTo>
              <a:arcTo wR="1720656" hR="1720656" stAng="7399119" swAng="1401763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4BDF84-052F-4CF8-B017-97892DE4DFEE}">
      <dsp:nvSpPr>
        <dsp:cNvPr id="0" name=""/>
        <dsp:cNvSpPr/>
      </dsp:nvSpPr>
      <dsp:spPr>
        <a:xfrm>
          <a:off x="2056761" y="1570227"/>
          <a:ext cx="3418806" cy="129767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Ability to command people Directing/Leading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2120108" y="1633574"/>
        <a:ext cx="3292112" cy="1170981"/>
      </dsp:txXfrm>
    </dsp:sp>
    <dsp:sp modelId="{8D83721B-01B3-4A13-81C0-447EDEE078D4}">
      <dsp:nvSpPr>
        <dsp:cNvPr id="0" name=""/>
        <dsp:cNvSpPr/>
      </dsp:nvSpPr>
      <dsp:spPr>
        <a:xfrm>
          <a:off x="4154803" y="759363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264331" y="804263"/>
              </a:moveTo>
              <a:arcTo wR="1720656" hR="1720656" stAng="12730811" swAng="1538378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EEFE3F-4B31-4FA5-9391-96514D981991}">
      <dsp:nvSpPr>
        <dsp:cNvPr id="0" name=""/>
        <dsp:cNvSpPr/>
      </dsp:nvSpPr>
      <dsp:spPr>
        <a:xfrm>
          <a:off x="0" y="29587"/>
          <a:ext cx="10730408" cy="42921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kern="1200" dirty="0">
            <a:solidFill>
              <a:schemeClr val="tx1"/>
            </a:solidFill>
          </a:endParaRPr>
        </a:p>
      </dsp:txBody>
      <dsp:txXfrm>
        <a:off x="2146082" y="29587"/>
        <a:ext cx="6438245" cy="429216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E3BD0-760D-4EF8-9896-A7C18C11510A}">
      <dsp:nvSpPr>
        <dsp:cNvPr id="0" name=""/>
        <dsp:cNvSpPr/>
      </dsp:nvSpPr>
      <dsp:spPr>
        <a:xfrm>
          <a:off x="217231" y="0"/>
          <a:ext cx="10081136" cy="435133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To create a highly trained and motivated workforce managers must establish HRM procedures that are legal, fair and do not discriminate against organizational members</a:t>
          </a:r>
          <a:endParaRPr lang="en-US" sz="3600" kern="1200" dirty="0"/>
        </a:p>
      </dsp:txBody>
      <dsp:txXfrm>
        <a:off x="1693579" y="637239"/>
        <a:ext cx="7128440" cy="307686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37355-CA4F-48C9-88F2-B77F15697051}">
      <dsp:nvSpPr>
        <dsp:cNvPr id="0" name=""/>
        <dsp:cNvSpPr/>
      </dsp:nvSpPr>
      <dsp:spPr>
        <a:xfrm>
          <a:off x="2362414" y="0"/>
          <a:ext cx="4620171" cy="4620171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EEE9B88-F241-40FC-908A-4F5A94BBDC66}">
      <dsp:nvSpPr>
        <dsp:cNvPr id="0" name=""/>
        <dsp:cNvSpPr/>
      </dsp:nvSpPr>
      <dsp:spPr>
        <a:xfrm>
          <a:off x="3980117" y="462468"/>
          <a:ext cx="4387875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FF0000"/>
              </a:solidFill>
            </a:rPr>
            <a:t>May be the result of:</a:t>
          </a:r>
          <a:endParaRPr lang="en-US" sz="3200" b="1" kern="1200" dirty="0">
            <a:solidFill>
              <a:srgbClr val="FF0000"/>
            </a:solidFill>
          </a:endParaRPr>
        </a:p>
      </dsp:txBody>
      <dsp:txXfrm>
        <a:off x="4012186" y="494537"/>
        <a:ext cx="4323737" cy="592792"/>
      </dsp:txXfrm>
    </dsp:sp>
    <dsp:sp modelId="{44407C67-6861-4512-9FBF-541F9DAB7966}">
      <dsp:nvSpPr>
        <dsp:cNvPr id="0" name=""/>
        <dsp:cNvSpPr/>
      </dsp:nvSpPr>
      <dsp:spPr>
        <a:xfrm>
          <a:off x="4672500" y="120151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Natural causes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1233584"/>
        <a:ext cx="2938973" cy="592792"/>
      </dsp:txXfrm>
    </dsp:sp>
    <dsp:sp modelId="{F95DE59C-C36E-44B4-8919-F3606A179B1B}">
      <dsp:nvSpPr>
        <dsp:cNvPr id="0" name=""/>
        <dsp:cNvSpPr/>
      </dsp:nvSpPr>
      <dsp:spPr>
        <a:xfrm>
          <a:off x="4672500" y="1940562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Manmade causes</a:t>
          </a:r>
          <a:endParaRPr lang="en-US" sz="2800" b="1" kern="1200">
            <a:solidFill>
              <a:schemeClr val="tx1"/>
            </a:solidFill>
          </a:endParaRPr>
        </a:p>
      </dsp:txBody>
      <dsp:txXfrm>
        <a:off x="4704569" y="1972631"/>
        <a:ext cx="2938973" cy="592792"/>
      </dsp:txXfrm>
    </dsp:sp>
    <dsp:sp modelId="{A8635237-8D82-45A8-9797-904D402A470D}">
      <dsp:nvSpPr>
        <dsp:cNvPr id="0" name=""/>
        <dsp:cNvSpPr/>
      </dsp:nvSpPr>
      <dsp:spPr>
        <a:xfrm>
          <a:off x="4672500" y="2679608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International terrorism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2711677"/>
        <a:ext cx="2938973" cy="592792"/>
      </dsp:txXfrm>
    </dsp:sp>
    <dsp:sp modelId="{FB57B351-9F37-436A-B25D-97C897CA6AF8}">
      <dsp:nvSpPr>
        <dsp:cNvPr id="0" name=""/>
        <dsp:cNvSpPr/>
      </dsp:nvSpPr>
      <dsp:spPr>
        <a:xfrm>
          <a:off x="4672500" y="341865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Geopolitical conflicts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3450724"/>
        <a:ext cx="2938973" cy="592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78C64FA-0843-473D-89EB-073F09F8C638}" type="datetimeFigureOut">
              <a:rPr lang="ar-SA" smtClean="0"/>
              <a:t>3/13/1444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6D48F77-DF0B-49DB-A64A-9246E13FCCC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56903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28839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38AFDF7-2AB7-4C2A-9E82-F9DAC5C0BEE1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20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  <p:extLst>
      <p:ext uri="{BB962C8B-B14F-4D97-AF65-F5344CB8AC3E}">
        <p14:creationId xmlns:p14="http://schemas.microsoft.com/office/powerpoint/2010/main" val="2227501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C6C294-2534-4D8E-A346-812B0D64D9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289443-4ADF-40B3-9C4A-B59766FEF9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058A23-F79C-4EAC-BFCA-5DE1E21CA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6476C-4FE7-455F-9A16-00A5AF7F801F}" type="datetime1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B3EB8-9130-4492-87C5-30C241E95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Business Champions School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9243DC-724B-4C0A-804F-4BD50AD43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4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38F803-0EBC-4D00-B6A4-593FBB361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D88AD-03D3-48D9-BD2C-2468845BDC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CF6A7-0D7B-46AB-801F-A133F89F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82CE3-37CF-4527-A4C0-FE8A66424E5B}" type="datetime1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B1CA71-476A-4DB1-9EA3-1E3D1E1B6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0F05CF-8C92-4D5D-94FC-347F35A4F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771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4696B-1887-44F2-AC0E-56BD97317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1DBA44-5370-4D36-9294-FC3DAC02E2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B8CF-6980-4F0B-91F0-4FF4B2441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5E1B0-1680-4A47-BECF-C726D4A215CF}" type="datetime1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9D136-B06B-48F3-AA98-B4C32F0CE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F6C57-3F8E-49FB-85AF-50E0C0CEB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286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F5D48-1910-4B6D-B7A3-80993E88F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86E382-8894-409E-8BD1-59DFDA9599A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3C54C7-88F1-4431-8BFC-1E461FA0F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9841E3-93E3-4A51-8081-62F5CBBB2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BF042-C843-4D46-BE19-614FDFDD7742}" type="datetime1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BB529F-8D06-4588-998F-0996B89C1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C13048-4783-47CD-9CB2-635BCFA88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906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6951C-E3D9-4E1C-928E-F907641FC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9E5BF-DFAF-42E1-B11B-9EAC25EBF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D82D68-4C9D-4BA3-96EC-7D8EB3BD60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C213C0-6D01-4FB3-95AE-A3FC3E57D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5C78B2-6233-4865-9003-AF04F86AF3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8441A2-584E-45AE-A272-C353FA520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06A1A1-D012-4ED1-8507-5C03285A87E7}" type="datetime1">
              <a:rPr lang="en-US" smtClean="0"/>
              <a:t>10/8/2022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110F7D9-801B-4CF8-BC7E-082E4C93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DAE5F8-18F2-416A-A778-D9C90431D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875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D18FC-C5F2-4AE1-8D71-EFC4734E1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AE4832-7986-42CF-A874-BEE6F4A74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7F1EB-7CFB-40BB-BA88-1D9C1B683BB3}" type="datetime1">
              <a:rPr lang="en-US" smtClean="0"/>
              <a:t>10/8/2022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F14DFF-C1C1-4681-8510-EDF1E71F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EF155F-F20B-4457-AD7C-540DF63E9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9160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65C525-990F-4BCE-8CFB-EF3894F3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C9942-8163-4C7C-BAEC-BE600AE2481A}" type="datetime1">
              <a:rPr lang="en-US" smtClean="0"/>
              <a:t>10/8/2022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6745F9-3F81-4CF8-B6E5-A438DB1AB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F67869-7C9F-447D-BAE4-FFF6E4AFE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462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B26C8-8AEE-4B88-92FB-B78F6D645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539E39-F88F-4D83-B8B7-1FBED8F2EC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353275-5724-4836-97B2-A379D81F2B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058C0-34E0-432F-9091-7684ED042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FE840-917E-4484-9CF6-98D34915A292}" type="datetime1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034CFC-63F5-487A-A78B-5AB216872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B7537-7C83-4171-AFDB-134860AB4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543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05BC2-385E-4C12-A5D4-9B6C9F1B87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71D9E5A-81FB-4BF2-A8CE-2FA869437D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754E80-33F7-4C8F-96AA-0B614C6BA0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6385A0-6BBF-490A-9ABD-2A3411076E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29118-25BC-4D85-9159-97D5EF4F6C80}" type="datetime1">
              <a:rPr lang="en-US" smtClean="0"/>
              <a:t>10/8/2022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273F3-F1DB-494D-9F32-5794B5DC2D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44A787-28CB-489E-A462-ECFDEEEB1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497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CC8EE-8DD9-4E0E-9121-399227FC2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603C49-8F6B-4743-950E-7E52D1A672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26A38-60C8-477D-8D23-B529CC30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2258A-0348-49BC-BC9D-EB5BF7370036}" type="datetime1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B3DB83-6539-4975-9816-31B0DBF00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51AE8-3A29-48BA-8D15-ADB3E7915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93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AE0B3A-2D43-4171-84E6-29C56F4D1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>
            <a:lvl1pPr>
              <a:defRPr b="1">
                <a:solidFill>
                  <a:srgbClr val="53728A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EDC207-4A38-49B9-8967-466A7ED79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25C617-5808-4716-B65E-54CDF0D7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7CE5E-5BC1-41BF-9797-ABE653C43520}" type="datetime1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0CF74C-A4AA-4CD7-9E1E-0AE5D19E1C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F979D-7921-4F82-81DF-C7D21E750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7557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940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A96D5D-1F64-4BC2-BBFA-970B1998AD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A5BE8C-2621-4912-A146-4BA8B7F9B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E0703A-4298-4414-82ED-CE28B1466A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03022-BE84-43CF-80FA-0688CDE434C8}" type="datetime1">
              <a:rPr lang="en-US" smtClean="0"/>
              <a:t>10/8/2022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EF195-5720-4C09-A96D-127DAF9848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b="1" dirty="0">
                <a:solidFill>
                  <a:srgbClr val="53728A"/>
                </a:solidFill>
              </a:rPr>
              <a:t>Business Champions School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8EFB6E-D167-43CF-9E6E-350F3D5ADE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43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3728A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6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6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6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6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6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6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notesSlide" Target="../notesSlides/notesSlide2.xml"/><Relationship Id="rId7" Type="http://schemas.openxmlformats.org/officeDocument/2006/relationships/diagramColors" Target="../diagrams/colors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Relationship Id="rId9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6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7" Type="http://schemas.openxmlformats.org/officeDocument/2006/relationships/image" Target="../media/image6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6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6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6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1823" y="2964884"/>
            <a:ext cx="7680177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00561" y="293669"/>
            <a:ext cx="46873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Principle of Management</a:t>
            </a:r>
          </a:p>
          <a:p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MGM111</a:t>
            </a:r>
          </a:p>
          <a:p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Dr</a:t>
            </a:r>
            <a:r>
              <a:rPr lang="en-US" sz="3200" b="1" dirty="0">
                <a:solidFill>
                  <a:schemeClr val="bg1">
                    <a:lumMod val="95000"/>
                  </a:schemeClr>
                </a:solidFill>
              </a:rPr>
              <a:t>. Magdy </a:t>
            </a:r>
            <a:r>
              <a:rPr lang="en-US" sz="3200" b="1" dirty="0" smtClean="0">
                <a:solidFill>
                  <a:schemeClr val="bg1">
                    <a:lumMod val="95000"/>
                  </a:schemeClr>
                </a:solidFill>
              </a:rPr>
              <a:t>alhaj</a:t>
            </a:r>
            <a:endParaRPr lang="en-US" sz="32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51784" y="2882052"/>
            <a:ext cx="7454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>
                    <a:lumMod val="95000"/>
                  </a:schemeClr>
                </a:solidFill>
              </a:rPr>
              <a:t>Overview of </a:t>
            </a: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management-2   </a:t>
            </a:r>
            <a:r>
              <a:rPr lang="en-US" sz="3600" b="1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en-US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chapter-2</a:t>
            </a:r>
            <a:endParaRPr lang="en-US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4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46232" cy="903635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577698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8319" y="182011"/>
            <a:ext cx="970982" cy="87072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7896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99189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Functions of Management </a:t>
            </a:r>
            <a:endParaRPr lang="en-US" sz="4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545603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8643" y="343193"/>
            <a:ext cx="1290314" cy="11570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708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مدرسة الابطال\lecuters\1\lectuers\Overview of management\IMG_٢٠٢٠١١٠٧_٠٥٥١٠٣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173"/>
            <a:ext cx="1147702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536" y="764704"/>
            <a:ext cx="1264224" cy="86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28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404664"/>
            <a:ext cx="1022513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 or process of management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916832"/>
            <a:ext cx="9289032" cy="483465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3" y="335469"/>
            <a:ext cx="1487488" cy="139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24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7828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Functions of project 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  <a:p>
            <a:pPr marL="0" indent="0">
              <a:buNone/>
            </a:pPr>
            <a:endParaRPr lang="ar-SA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990600" y="19780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365125"/>
            <a:ext cx="1632821" cy="130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470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661144"/>
            <a:ext cx="10585176" cy="6060331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389" y="188640"/>
            <a:ext cx="1632821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3659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368" y="410368"/>
            <a:ext cx="9650288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872892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5708" y="303856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8345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3477080"/>
              </p:ext>
            </p:extLst>
          </p:nvPr>
        </p:nvGraphicFramePr>
        <p:xfrm>
          <a:off x="1055440" y="1196752"/>
          <a:ext cx="10298360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208998"/>
            <a:ext cx="1992861" cy="1464227"/>
          </a:xfrm>
          <a:prstGeom prst="rect">
            <a:avLst/>
          </a:prstGeom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7" y="5325915"/>
            <a:ext cx="1903449" cy="139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89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256032">
              <a:defRPr/>
            </a:pPr>
            <a:r>
              <a:rPr lang="en-US" b="1" dirty="0" smtClean="0"/>
              <a:t>Planning is determining the objectives and formulating the methods to achieve them. It is more simply said than done. A job well planned is half done. During planning one needs to ask oneself the following:</a:t>
            </a:r>
          </a:p>
          <a:p>
            <a:pPr marL="365760" indent="-256032">
              <a:defRPr/>
            </a:pPr>
            <a:r>
              <a:rPr lang="en-US" b="1" dirty="0" smtClean="0"/>
              <a:t>What am I trying to accomplish i.e. what is my objective?</a:t>
            </a:r>
          </a:p>
          <a:p>
            <a:pPr marL="365760" indent="-256032">
              <a:defRPr/>
            </a:pPr>
            <a:r>
              <a:rPr lang="en-US" b="1" dirty="0" smtClean="0"/>
              <a:t>What resources do I have and do I need to accomplish the same?</a:t>
            </a:r>
          </a:p>
          <a:p>
            <a:pPr marL="365760" indent="-256032">
              <a:defRPr/>
            </a:pPr>
            <a:r>
              <a:rPr lang="en-US" b="1" dirty="0" smtClean="0"/>
              <a:t>What are the methods and means to achieve the objectives?</a:t>
            </a:r>
          </a:p>
          <a:p>
            <a:pPr marL="365760" indent="-256032">
              <a:defRPr/>
            </a:pPr>
            <a:r>
              <a:rPr lang="en-US" b="1" dirty="0" smtClean="0"/>
              <a:t>Is this the optimal path?</a:t>
            </a:r>
          </a:p>
          <a:p>
            <a:pPr marL="365760" indent="-256032">
              <a:defRPr/>
            </a:pPr>
            <a:endParaRPr lang="en-US" b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46232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54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182011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482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51384" y="1447800"/>
            <a:ext cx="10513168" cy="5149552"/>
          </a:xfrm>
        </p:spPr>
        <p:txBody>
          <a:bodyPr>
            <a:noAutofit/>
          </a:bodyPr>
          <a:lstStyle/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Purposes or </a:t>
            </a:r>
            <a:r>
              <a:rPr lang="en-US" altLang="ar-SA" sz="2400" b="1" dirty="0" smtClean="0"/>
              <a:t>missions.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Objectives-It is the ultimate goal towards which the activities of the organization are directed </a:t>
            </a:r>
            <a:r>
              <a:rPr lang="en-US" altLang="ar-SA" sz="2400" b="1" dirty="0" smtClean="0"/>
              <a:t>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Strategies-general program of action and deployment of resources </a:t>
            </a:r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Policies-general statement or understanding which guide or channel thinking in decision </a:t>
            </a:r>
            <a:r>
              <a:rPr lang="en-US" altLang="ar-SA" sz="2400" b="1" dirty="0" smtClean="0"/>
              <a:t>making.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Procedures-states a series of related steps or tasks to be performed in a sequential </a:t>
            </a:r>
            <a:r>
              <a:rPr lang="en-US" altLang="ar-SA" sz="2400" b="1" dirty="0" smtClean="0"/>
              <a:t>way.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Rules-prescribes a course of action and explicitly states what is to be </a:t>
            </a:r>
            <a:r>
              <a:rPr lang="en-US" altLang="ar-SA" sz="2400" b="1" dirty="0" smtClean="0"/>
              <a:t>done.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Programs-comprehensive plan that includes future use of different </a:t>
            </a:r>
            <a:r>
              <a:rPr lang="en-US" altLang="ar-SA" sz="2400" b="1" dirty="0" smtClean="0"/>
              <a:t>resources.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Budgets-statement of expected results expressed in numerical </a:t>
            </a:r>
            <a:r>
              <a:rPr lang="en-US" altLang="ar-SA" sz="2400" b="1" dirty="0" smtClean="0"/>
              <a:t>terms.</a:t>
            </a:r>
            <a:endParaRPr lang="en-US" altLang="ar-SA" sz="24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32656"/>
            <a:ext cx="9866312" cy="903635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 of planning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5241" y="52359"/>
            <a:ext cx="1436759" cy="1288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77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Take Time to Plan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Planning can be Top to Down or Bottom to Top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Involve and Communicate with all those Concerned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Plans must be Flexible and Dynamic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Evaluate and Revise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695400" y="465079"/>
            <a:ext cx="9577064" cy="1181159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Principles of Planning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465079"/>
            <a:ext cx="1632821" cy="1181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18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78280" cy="1191667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Planning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Determining the goals or objectives for the entire organization.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Making assumptions on various elements of the environment.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To decide the planning period.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Examine alternative courses of actions. 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Evaluating the alternatives.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Real point of decision making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To make derivative plans.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398949"/>
            <a:ext cx="1440160" cy="115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6774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the Planning Process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61263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4552" y="476672"/>
            <a:ext cx="1125241" cy="116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8137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0627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 </a:t>
            </a:r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47691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361398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1447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Programmed 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Non programmed.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Mechanistic-It is one that is routine and repetitive in nature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Analytical-It involves a problem with a larger number of decision variables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Judgmental-It involves a problem with a limited number of decision variables, but the outcomes of decision alternatives are unknown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Adaptive-It involves a problem with a large number of decision variables, where outcomes are not predictable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endParaRPr lang="en-US" altLang="ar-SA" b="1" dirty="0"/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838200" y="404664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Managerial </a:t>
            </a:r>
            <a:r>
              <a:rPr lang="en-US" altLang="ar-SA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Decisions</a:t>
            </a:r>
            <a:endParaRPr lang="en-US" altLang="ar-SA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917" y="266000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29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365126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1681065"/>
              </p:ext>
            </p:extLst>
          </p:nvPr>
        </p:nvGraphicFramePr>
        <p:xfrm>
          <a:off x="191344" y="1690689"/>
          <a:ext cx="11162456" cy="4486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536" y="414259"/>
            <a:ext cx="1079994" cy="122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1487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Determine what is to be done/ Division of Work:</a:t>
            </a:r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Assign Tasks: </a:t>
            </a:r>
            <a:r>
              <a:rPr lang="en-US" altLang="ar-SA" sz="3200" b="1" dirty="0" smtClean="0"/>
              <a:t>Departmentalization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Link Departments: Hierarchy </a:t>
            </a:r>
            <a:r>
              <a:rPr lang="en-US" altLang="ar-SA" sz="3200" b="1" dirty="0" smtClean="0"/>
              <a:t>Development</a:t>
            </a:r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Decide </a:t>
            </a:r>
            <a:r>
              <a:rPr lang="en-US" altLang="ar-SA" sz="3200" b="1" dirty="0"/>
              <a:t>how much Authority to Designate/ Authority, Responsibility and </a:t>
            </a:r>
            <a:r>
              <a:rPr lang="en-US" altLang="ar-SA" sz="3200" b="1" dirty="0" smtClean="0"/>
              <a:t>Delegation 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Decide the Levels at which Decisions are to be made / Centralization vs. </a:t>
            </a:r>
            <a:r>
              <a:rPr lang="en-US" altLang="ar-SA" sz="3200" b="1" dirty="0" smtClean="0"/>
              <a:t>Decentralization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Decide how to Achieve </a:t>
            </a:r>
            <a:r>
              <a:rPr lang="en-US" altLang="ar-SA" sz="3200" b="1" dirty="0" smtClean="0"/>
              <a:t>Coordination </a:t>
            </a:r>
            <a:endParaRPr lang="en-US" altLang="ar-SA" sz="3200" b="1" dirty="0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Process of Organizing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4512" y="226461"/>
            <a:ext cx="1366684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0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52" y="320675"/>
            <a:ext cx="1029836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 cont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6302771"/>
              </p:ext>
            </p:extLst>
          </p:nvPr>
        </p:nvGraphicFramePr>
        <p:xfrm>
          <a:off x="263352" y="1825625"/>
          <a:ext cx="1109044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7389" y="361399"/>
            <a:ext cx="1632821" cy="141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4479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802735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Functional Departmentalization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42465632"/>
              </p:ext>
            </p:extLst>
          </p:nvPr>
        </p:nvGraphicFramePr>
        <p:xfrm>
          <a:off x="1343472" y="1988840"/>
          <a:ext cx="8856984" cy="4122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935" y="476672"/>
            <a:ext cx="1555507" cy="1214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8582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3301216"/>
              </p:ext>
            </p:extLst>
          </p:nvPr>
        </p:nvGraphicFramePr>
        <p:xfrm>
          <a:off x="828906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3413" y="365125"/>
            <a:ext cx="1200773" cy="146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22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365125"/>
            <a:ext cx="1022635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 cont..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70106004"/>
              </p:ext>
            </p:extLst>
          </p:nvPr>
        </p:nvGraphicFramePr>
        <p:xfrm>
          <a:off x="479376" y="1690688"/>
          <a:ext cx="10874424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1712" y="365124"/>
            <a:ext cx="1343573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5203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/>
              <a:t>• </a:t>
            </a:r>
            <a:r>
              <a:rPr lang="en-US" sz="3200" b="1" dirty="0"/>
              <a:t>Controlling is the management function of monitoring progress and making changes</a:t>
            </a:r>
            <a:r>
              <a:rPr lang="en-US" sz="3200" b="1" dirty="0" smtClean="0"/>
              <a:t>.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• </a:t>
            </a:r>
            <a:r>
              <a:rPr lang="en-US" sz="3200" b="1" dirty="0">
                <a:solidFill>
                  <a:srgbClr val="FF0000"/>
                </a:solidFill>
              </a:rPr>
              <a:t>Steps in the Control Process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en-US" sz="3200" b="1" dirty="0" smtClean="0"/>
              <a:t>Establish </a:t>
            </a:r>
            <a:r>
              <a:rPr lang="en-US" sz="3200" b="1" dirty="0"/>
              <a:t>Standards of </a:t>
            </a:r>
            <a:r>
              <a:rPr lang="en-US" sz="3200" b="1" dirty="0" smtClean="0"/>
              <a:t>Performance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2) Measure Actual Performance </a:t>
            </a: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 smtClean="0"/>
              <a:t>3</a:t>
            </a:r>
            <a:r>
              <a:rPr lang="en-US" sz="3200" b="1" dirty="0"/>
              <a:t>) Compare Performance to </a:t>
            </a:r>
            <a:r>
              <a:rPr lang="en-US" sz="3200" b="1" dirty="0" smtClean="0"/>
              <a:t>Standard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4) Take Corrective Action</a:t>
            </a:r>
            <a:endParaRPr lang="ar-SA" sz="32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9179" y="365125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835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>
          <a:xfrm>
            <a:off x="335360" y="320096"/>
            <a:ext cx="1051560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 CONCEPTS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Feed Forward Control-</a:t>
            </a:r>
            <a:r>
              <a:rPr lang="en-US" altLang="ar-SA" sz="3200" b="1" dirty="0"/>
              <a:t>Control</a:t>
            </a:r>
            <a:r>
              <a:rPr lang="en-US" altLang="ar-SA" sz="3200" b="1" dirty="0">
                <a:solidFill>
                  <a:srgbClr val="FF0000"/>
                </a:solidFill>
              </a:rPr>
              <a:t> </a:t>
            </a:r>
            <a:r>
              <a:rPr lang="en-US" altLang="ar-SA" sz="3200" b="1" dirty="0"/>
              <a:t>that attempts to identify and prevent deviations before they occur is called feed forward control, sometimes called preliminary or preventive control. </a:t>
            </a:r>
          </a:p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Concurrent Control</a:t>
            </a:r>
            <a:r>
              <a:rPr lang="en-US" altLang="ar-SA" sz="3200" b="1" dirty="0"/>
              <a:t>-Control that monitors ongoing employee activities during their progress, to ensure they are consistent with quality standards, is called concurrent control.</a:t>
            </a:r>
          </a:p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Feedback </a:t>
            </a:r>
            <a:r>
              <a:rPr lang="en-US" altLang="ar-SA" sz="3200" b="1" dirty="0" smtClean="0">
                <a:solidFill>
                  <a:srgbClr val="FF0000"/>
                </a:solidFill>
              </a:rPr>
              <a:t>Control</a:t>
            </a:r>
            <a:r>
              <a:rPr lang="en-US" altLang="ar-SA" sz="3200" b="1" dirty="0" smtClean="0"/>
              <a:t>-In </a:t>
            </a:r>
            <a:r>
              <a:rPr lang="en-US" altLang="ar-SA" sz="3200" b="1" dirty="0"/>
              <a:t>this case, the control takes place after the action. Sometimes called post-action or output control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5388" y="305239"/>
            <a:ext cx="1200773" cy="1430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81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Challenges for Management in a Global Environment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Rise of Global Organizations.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Building a Competitive </a:t>
            </a:r>
            <a:r>
              <a:rPr lang="en-US" sz="3600" b="1" dirty="0" smtClean="0"/>
              <a:t>Advantage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</a:t>
            </a:r>
            <a:r>
              <a:rPr lang="en-US" sz="3600" b="1" dirty="0"/>
              <a:t>• Maintaining Ethical Standards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Managing a Diverse Workforce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Utilizing Information Technology and Technologies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Global Crisis Management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4122" y="405849"/>
            <a:ext cx="1383211" cy="12403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833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185420"/>
              </p:ext>
            </p:extLst>
          </p:nvPr>
        </p:nvGraphicFramePr>
        <p:xfrm>
          <a:off x="623392" y="1825625"/>
          <a:ext cx="1073040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0387" y="466213"/>
            <a:ext cx="1252735" cy="112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17189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مدرسة الابطال\lecuters\1\lectuers\Overview of management\IMG_٢٠٢٠١١٠٧_٠٥٥٠٣٤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334754"/>
            <a:ext cx="10441160" cy="626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043" y="548680"/>
            <a:ext cx="1437513" cy="128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99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0000"/>
                </a:solidFill>
              </a:rPr>
              <a:t>*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Increasing efficiency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– </a:t>
            </a:r>
            <a:r>
              <a:rPr lang="en-US" sz="3600" b="1" dirty="0"/>
              <a:t>Reduce the quantity of resources used to produce goods or services </a:t>
            </a:r>
            <a:r>
              <a:rPr lang="en-US" sz="3600" b="1" dirty="0" smtClean="0"/>
              <a:t> </a:t>
            </a:r>
            <a:endParaRPr lang="en-US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* Increasing </a:t>
            </a:r>
            <a:r>
              <a:rPr lang="en-US" sz="3600" b="1" dirty="0">
                <a:solidFill>
                  <a:srgbClr val="FF0000"/>
                </a:solidFill>
              </a:rPr>
              <a:t>Quality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– </a:t>
            </a:r>
            <a:r>
              <a:rPr lang="en-US" sz="3600" b="1" dirty="0"/>
              <a:t>Improve the skills and abilities of the workforce – Introduce total quality </a:t>
            </a:r>
            <a:r>
              <a:rPr lang="en-US" sz="3600" b="1" dirty="0" smtClean="0"/>
              <a:t>management.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365125"/>
            <a:ext cx="1708059" cy="1393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5851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/>
              <a:t>• </a:t>
            </a:r>
            <a:r>
              <a:rPr lang="en-US" b="1" dirty="0">
                <a:solidFill>
                  <a:srgbClr val="FF0000"/>
                </a:solidFill>
              </a:rPr>
              <a:t>Increasing speed, flexibility, and </a:t>
            </a:r>
            <a:r>
              <a:rPr lang="en-US" b="1" dirty="0" smtClean="0">
                <a:solidFill>
                  <a:srgbClr val="FF0000"/>
                </a:solidFill>
              </a:rPr>
              <a:t>innovation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</a:t>
            </a:r>
            <a:r>
              <a:rPr lang="en-US" b="1" dirty="0"/>
              <a:t>– How fast a firm can bring new products to market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</a:t>
            </a:r>
            <a:r>
              <a:rPr lang="en-US" b="1" dirty="0"/>
              <a:t>How easily a firm can change or alter the way they perform their </a:t>
            </a:r>
            <a:r>
              <a:rPr lang="en-US" b="1" dirty="0" smtClean="0"/>
              <a:t>activities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•</a:t>
            </a:r>
            <a:r>
              <a:rPr lang="en-US" b="1" dirty="0">
                <a:solidFill>
                  <a:srgbClr val="FF0000"/>
                </a:solidFill>
              </a:rPr>
              <a:t> Innovation </a:t>
            </a:r>
            <a:endParaRPr lang="en-US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</a:t>
            </a:r>
            <a:r>
              <a:rPr lang="en-US" b="1" dirty="0"/>
              <a:t>Process of creating new or improved goods and services that customers </a:t>
            </a:r>
            <a:r>
              <a:rPr lang="en-US" b="1" dirty="0" smtClean="0"/>
              <a:t>want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</a:t>
            </a:r>
            <a:r>
              <a:rPr lang="en-US" b="1" dirty="0"/>
              <a:t>– Developing better ways to produce or provide goods and services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3767" y="476671"/>
            <a:ext cx="1678233" cy="1266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26623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43426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Maintaining Ethical and Socially Responsible Standards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4000" b="1" dirty="0" smtClean="0"/>
              <a:t> </a:t>
            </a:r>
            <a:r>
              <a:rPr lang="en-US" sz="4000" b="1" dirty="0"/>
              <a:t>Managers are under considerable pressure to make the best use of resources </a:t>
            </a: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4000" b="1" dirty="0" smtClean="0"/>
              <a:t> </a:t>
            </a:r>
            <a:r>
              <a:rPr lang="en-US" sz="4000" b="1" dirty="0"/>
              <a:t>Too much pressure may induce managers to behave unethically, and even illegally</a:t>
            </a:r>
            <a:endParaRPr lang="ar-SA" sz="4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230188"/>
            <a:ext cx="1632821" cy="146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89912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Managing a Diverse Workforce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099611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9658" y="324734"/>
            <a:ext cx="1488805" cy="1321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2192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83673"/>
            <a:ext cx="10153128" cy="127311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Global Crisis Management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4460161"/>
              </p:ext>
            </p:extLst>
          </p:nvPr>
        </p:nvGraphicFramePr>
        <p:xfrm>
          <a:off x="838200" y="1556792"/>
          <a:ext cx="10730408" cy="4620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1752" y="373379"/>
            <a:ext cx="1148437" cy="128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1158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93832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Some Management Aspects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• </a:t>
            </a:r>
            <a:r>
              <a:rPr lang="en-US" dirty="0">
                <a:solidFill>
                  <a:srgbClr val="FF0000"/>
                </a:solidFill>
              </a:rPr>
              <a:t>Core Competency: </a:t>
            </a:r>
            <a:r>
              <a:rPr lang="en-US" dirty="0"/>
              <a:t>Specific set of departmental skills, abilities, knowledge and experience that allows one organization to outperform its competitors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• </a:t>
            </a:r>
            <a:r>
              <a:rPr lang="en-US" dirty="0">
                <a:solidFill>
                  <a:srgbClr val="FF0000"/>
                </a:solidFill>
              </a:rPr>
              <a:t>Restructuring: </a:t>
            </a:r>
            <a:r>
              <a:rPr lang="en-US" dirty="0"/>
              <a:t>Involves simplifying, shrinking, or downsizing an organization’s operations to lower operating </a:t>
            </a:r>
            <a:r>
              <a:rPr lang="en-US" dirty="0" smtClean="0"/>
              <a:t>costs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dirty="0" smtClean="0"/>
              <a:t> </a:t>
            </a:r>
            <a:r>
              <a:rPr lang="en-US" dirty="0">
                <a:solidFill>
                  <a:srgbClr val="FF0000"/>
                </a:solidFill>
              </a:rPr>
              <a:t>• Outsourcing: </a:t>
            </a:r>
            <a:r>
              <a:rPr lang="en-US" dirty="0"/>
              <a:t>Contracting with another company, to perform a work activity the company previously performed itself </a:t>
            </a:r>
            <a:endParaRPr lang="en-US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>
                <a:solidFill>
                  <a:srgbClr val="FF0000"/>
                </a:solidFill>
              </a:rPr>
              <a:t>• </a:t>
            </a:r>
            <a:r>
              <a:rPr lang="en-US" dirty="0">
                <a:solidFill>
                  <a:srgbClr val="FF0000"/>
                </a:solidFill>
              </a:rPr>
              <a:t>Empowerment: </a:t>
            </a:r>
            <a:r>
              <a:rPr lang="en-US" dirty="0"/>
              <a:t>Involves giving employees more authority and responsibility over the way they perform their work activities</a:t>
            </a:r>
            <a:endParaRPr lang="ar-S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7720" y="315215"/>
            <a:ext cx="1484280" cy="133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03224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8000" b="1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Thanks</a:t>
            </a:r>
            <a:endParaRPr lang="ar-SA" sz="8000" b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76834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1093</TotalTime>
  <Words>1154</Words>
  <Application>Microsoft Office PowerPoint</Application>
  <PresentationFormat>Widescreen</PresentationFormat>
  <Paragraphs>178</Paragraphs>
  <Slides>34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Learning Outcomes</vt:lpstr>
      <vt:lpstr>Functions of Management </vt:lpstr>
      <vt:lpstr>PowerPoint Presentation</vt:lpstr>
      <vt:lpstr>Function or process of management</vt:lpstr>
      <vt:lpstr>Functions of project </vt:lpstr>
      <vt:lpstr>PowerPoint Presentation</vt:lpstr>
      <vt:lpstr>Planning</vt:lpstr>
      <vt:lpstr>PowerPoint Presentation</vt:lpstr>
      <vt:lpstr> PLANNING </vt:lpstr>
      <vt:lpstr>Type of planning</vt:lpstr>
      <vt:lpstr>Principles of Planning</vt:lpstr>
      <vt:lpstr>Steps in Planning</vt:lpstr>
      <vt:lpstr>Steps in the Planning Process</vt:lpstr>
      <vt:lpstr>planning cont</vt:lpstr>
      <vt:lpstr>Types of Managerial Decisions</vt:lpstr>
      <vt:lpstr>Organizing</vt:lpstr>
      <vt:lpstr>Process of Organizing</vt:lpstr>
      <vt:lpstr>Organizing cont</vt:lpstr>
      <vt:lpstr> Functional Departmentalization</vt:lpstr>
      <vt:lpstr>Leading</vt:lpstr>
      <vt:lpstr>Leading cont..</vt:lpstr>
      <vt:lpstr>Controlling</vt:lpstr>
      <vt:lpstr>CONTROLLING CONCEPTS</vt:lpstr>
      <vt:lpstr>Challenges for Management in a Global Environment</vt:lpstr>
      <vt:lpstr>Building Competitive Advantage</vt:lpstr>
      <vt:lpstr>PowerPoint Presentation</vt:lpstr>
      <vt:lpstr>Building Competitive Advantage</vt:lpstr>
      <vt:lpstr>Building Competitive Advantage</vt:lpstr>
      <vt:lpstr>Maintaining Ethical and Socially Responsible Standards</vt:lpstr>
      <vt:lpstr>Managing a Diverse Workforce</vt:lpstr>
      <vt:lpstr>Global Crisis Management</vt:lpstr>
      <vt:lpstr>Some Management Aspects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Short-Term principle  Chapter 1</dc:title>
  <dc:creator>Magdy Alhaj</dc:creator>
  <cp:lastModifiedBy>Maher</cp:lastModifiedBy>
  <cp:revision>161</cp:revision>
  <dcterms:modified xsi:type="dcterms:W3CDTF">2022-10-08T09:00:16Z</dcterms:modified>
</cp:coreProperties>
</file>