
<file path=[Content_Types].xml><?xml version="1.0" encoding="utf-8"?>
<Types xmlns="http://schemas.openxmlformats.org/package/2006/content-types"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tags/tag3.xml" ContentType="application/vnd.openxmlformats-officedocument.presentationml.tags+xml"/>
  <Override PartName="/ppt/notesSlides/notesSlide5.xml" ContentType="application/vnd.openxmlformats-officedocument.presentationml.notesSlide+xml"/>
  <Override PartName="/ppt/tags/tag4.xml" ContentType="application/vnd.openxmlformats-officedocument.presentationml.tags+xml"/>
  <Override PartName="/ppt/notesSlides/notesSlide6.xml" ContentType="application/vnd.openxmlformats-officedocument.presentationml.notesSlide+xml"/>
  <Override PartName="/ppt/tags/tag5.xml" ContentType="application/vnd.openxmlformats-officedocument.presentationml.tags+xml"/>
  <Override PartName="/ppt/notesSlides/notesSlide7.xml" ContentType="application/vnd.openxmlformats-officedocument.presentationml.notesSlide+xml"/>
  <Override PartName="/ppt/tags/tag6.xml" ContentType="application/vnd.openxmlformats-officedocument.presentationml.tags+xml"/>
  <Override PartName="/ppt/notesSlides/notesSlide8.xml" ContentType="application/vnd.openxmlformats-officedocument.presentationml.notesSlide+xml"/>
  <Override PartName="/ppt/tags/tag7.xml" ContentType="application/vnd.openxmlformats-officedocument.presentationml.tags+xml"/>
  <Override PartName="/ppt/notesSlides/notesSlide9.xml" ContentType="application/vnd.openxmlformats-officedocument.presentationml.notesSlide+xml"/>
  <Override PartName="/ppt/tags/tag8.xml" ContentType="application/vnd.openxmlformats-officedocument.presentationml.tags+xml"/>
  <Override PartName="/ppt/notesSlides/notesSlide10.xml" ContentType="application/vnd.openxmlformats-officedocument.presentationml.notesSlide+xml"/>
  <Override PartName="/ppt/tags/tag9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10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ags/tag11.xml" ContentType="application/vnd.openxmlformats-officedocument.presentationml.tags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tags/tag12.xml" ContentType="application/vnd.openxmlformats-officedocument.presentationml.tags+xml"/>
  <Override PartName="/ppt/notesSlides/notesSlide24.xml" ContentType="application/vnd.openxmlformats-officedocument.presentationml.notesSlide+xml"/>
  <Override PartName="/ppt/tags/tag13.xml" ContentType="application/vnd.openxmlformats-officedocument.presentationml.tags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tags/tag14.xml" ContentType="application/vnd.openxmlformats-officedocument.presentationml.tags+xml"/>
  <Override PartName="/ppt/notesSlides/notesSlide28.xml" ContentType="application/vnd.openxmlformats-officedocument.presentationml.notesSlide+xml"/>
  <Override PartName="/ppt/tags/tag15.xml" ContentType="application/vnd.openxmlformats-officedocument.presentationml.tags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9" r:id="rId4"/>
  </p:sldMasterIdLst>
  <p:notesMasterIdLst>
    <p:notesMasterId r:id="rId45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91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92" r:id="rId36"/>
    <p:sldId id="294" r:id="rId37"/>
    <p:sldId id="293" r:id="rId38"/>
    <p:sldId id="295" r:id="rId39"/>
    <p:sldId id="286" r:id="rId40"/>
    <p:sldId id="287" r:id="rId41"/>
    <p:sldId id="288" r:id="rId42"/>
    <p:sldId id="289" r:id="rId43"/>
    <p:sldId id="290" r:id="rId44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384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91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1101905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7" name="Google Shape;107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08" name="Google Shape;108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34" name="Google Shape;134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1" name="Google Shape;161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5" name="Google Shape;185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06" name="Google Shape;206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28" name="Google Shape;228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43" name="Google Shape;243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59" name="Google Shape;259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76" name="Google Shape;276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96" name="Google Shape;296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4">
          <a:extLst>
            <a:ext uri="{FF2B5EF4-FFF2-40B4-BE49-F238E27FC236}">
              <a16:creationId xmlns:a16="http://schemas.microsoft.com/office/drawing/2014/main" id="{CC40A254-FF7A-1AAB-9481-74E5CC70B6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11:notes">
            <a:extLst>
              <a:ext uri="{FF2B5EF4-FFF2-40B4-BE49-F238E27FC236}">
                <a16:creationId xmlns:a16="http://schemas.microsoft.com/office/drawing/2014/main" id="{721426D1-CECF-FFD1-0265-496F9D09C9B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96" name="Google Shape;296;p11:notes">
            <a:extLst>
              <a:ext uri="{FF2B5EF4-FFF2-40B4-BE49-F238E27FC236}">
                <a16:creationId xmlns:a16="http://schemas.microsoft.com/office/drawing/2014/main" id="{74CD89AF-B230-185B-06C6-4CD1B174032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6156898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08" name="Google Shape;308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20" name="Google Shape;320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32" name="Google Shape;332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p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53" name="Google Shape;353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p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65" name="Google Shape;365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Google Shape;385;p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86" name="Google Shape;386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" name="Google Shape;397;p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98" name="Google Shape;398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Google Shape;409;p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10" name="Google Shape;410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" name="Google Shape;421;p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22" name="Google Shape;422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34" name="Google Shape;434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" name="Google Shape;445;p2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46" name="Google Shape;446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7" name="Google Shape;457;p2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58" name="Google Shape;458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2" name="Google Shape;472;p2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73" name="Google Shape;473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9" name="Google Shape;489;p2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90" name="Google Shape;490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" name="Google Shape;501;p2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02" name="Google Shape;502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" name="Google Shape;513;p2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14" name="Google Shape;514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" name="Google Shape;532;p2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33" name="Google Shape;533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0" name="Google Shape;550;p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51" name="Google Shape;551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2" name="Google Shape;562;p3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63" name="Google Shape;563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2" name="Google Shape;562;p3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63" name="Google Shape;563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51970665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1">
          <a:extLst>
            <a:ext uri="{FF2B5EF4-FFF2-40B4-BE49-F238E27FC236}">
              <a16:creationId xmlns:a16="http://schemas.microsoft.com/office/drawing/2014/main" id="{2502002A-4DE0-A251-3662-64C724D8CC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2" name="Google Shape;562;p30:notes">
            <a:extLst>
              <a:ext uri="{FF2B5EF4-FFF2-40B4-BE49-F238E27FC236}">
                <a16:creationId xmlns:a16="http://schemas.microsoft.com/office/drawing/2014/main" id="{FD911D2C-7386-2047-0189-C063ACDE99B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63" name="Google Shape;563;p30:notes">
            <a:extLst>
              <a:ext uri="{FF2B5EF4-FFF2-40B4-BE49-F238E27FC236}">
                <a16:creationId xmlns:a16="http://schemas.microsoft.com/office/drawing/2014/main" id="{8F2633D3-B317-D456-1CCF-95268DB45BC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00105608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1">
          <a:extLst>
            <a:ext uri="{FF2B5EF4-FFF2-40B4-BE49-F238E27FC236}">
              <a16:creationId xmlns:a16="http://schemas.microsoft.com/office/drawing/2014/main" id="{9DC43C6C-7932-F971-4BF5-D42F81644A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2" name="Google Shape;562;p30:notes">
            <a:extLst>
              <a:ext uri="{FF2B5EF4-FFF2-40B4-BE49-F238E27FC236}">
                <a16:creationId xmlns:a16="http://schemas.microsoft.com/office/drawing/2014/main" id="{9C1E03FF-9349-B329-0D6A-5F068ED751C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63" name="Google Shape;563;p30:notes">
            <a:extLst>
              <a:ext uri="{FF2B5EF4-FFF2-40B4-BE49-F238E27FC236}">
                <a16:creationId xmlns:a16="http://schemas.microsoft.com/office/drawing/2014/main" id="{11E5BDD6-8F92-3996-EAE6-70192BC85F2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27978283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1">
          <a:extLst>
            <a:ext uri="{FF2B5EF4-FFF2-40B4-BE49-F238E27FC236}">
              <a16:creationId xmlns:a16="http://schemas.microsoft.com/office/drawing/2014/main" id="{57059524-4EE3-607E-24D8-11C9C5170B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2" name="Google Shape;562;p30:notes">
            <a:extLst>
              <a:ext uri="{FF2B5EF4-FFF2-40B4-BE49-F238E27FC236}">
                <a16:creationId xmlns:a16="http://schemas.microsoft.com/office/drawing/2014/main" id="{36A5104B-E8AA-2D38-508D-74845EB0F96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63" name="Google Shape;563;p30:notes">
            <a:extLst>
              <a:ext uri="{FF2B5EF4-FFF2-40B4-BE49-F238E27FC236}">
                <a16:creationId xmlns:a16="http://schemas.microsoft.com/office/drawing/2014/main" id="{C1B0CD2C-D698-318A-FEEA-2850E035AE4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01535762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4" name="Google Shape;574;p3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75" name="Google Shape;575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7" name="Google Shape;587;p3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88" name="Google Shape;588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9" name="Google Shape;599;p3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00" name="Google Shape;600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1" name="Google Shape;611;p3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12" name="Google Shape;612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3" name="Google Shape;623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24" name="Google Shape;624;p3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25" name="Google Shape;625;p3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40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4_Title Slide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2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4_Title Slide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3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8627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9_Title Slide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شريحة عنوان" type="title">
  <p:cSld name="TITLE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محتوى" type="obj">
  <p:cSld name="OBJEC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المقطع" type="secHead">
  <p:cSld name="SECTION_HEADER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7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7" name="Google Shape;37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يين" type="twoObj">
  <p:cSld name="TWO_OBJECTS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3" name="Google Shape;43;p8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قارنة" type="twoTxTwoObj">
  <p:cSld name="TWO_OBJECTS_WITH_TEXT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9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0" name="Google Shape;50;p9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فقط" type="titleOnly">
  <p:cSld name="TITLE_ONLY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فارغ" type="blank">
  <p:cSld name="BLANK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ى ذو تسمية توضيحية" type="objTx">
  <p:cSld name="OBJECT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2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8" name="Google Shape;68;p12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صورة ذو تسمية توضيحية" type="picTx">
  <p:cSld name="PICTURE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3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5" name="Google Shape;75;p13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" type="vertTx">
  <p:cSld name="VERTICAL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4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2" name="Google Shape;82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ان" type="vertTitleAndTx">
  <p:cSld name="VERTICAL_TITLE_AND_VERTICAL_TEXT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5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5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8" name="Google Shape;88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6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7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9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0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1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2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3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8" name="Graphic 21"/>
          <p:cNvPicPr>
            <a:picLocks noChangeAspect="1"/>
          </p:cNvPicPr>
          <p:nvPr userDrawn="1"/>
        </p:nvPicPr>
        <p:blipFill rotWithShape="1">
          <a:blip r:embed="rId2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388721" y="0"/>
            <a:ext cx="2954655" cy="1379622"/>
          </a:xfrm>
          <a:prstGeom prst="rect">
            <a:avLst/>
          </a:prstGeom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media" Target="../media/media4.mp3"/><Relationship Id="rId13" Type="http://schemas.openxmlformats.org/officeDocument/2006/relationships/audio" Target="../media/media6.mp3"/><Relationship Id="rId18" Type="http://schemas.openxmlformats.org/officeDocument/2006/relationships/slideLayout" Target="../slideLayouts/slideLayout2.xml"/><Relationship Id="rId3" Type="http://schemas.openxmlformats.org/officeDocument/2006/relationships/audio" Target="../media/media1.mp3"/><Relationship Id="rId21" Type="http://schemas.openxmlformats.org/officeDocument/2006/relationships/image" Target="../media/image6.png"/><Relationship Id="rId7" Type="http://schemas.openxmlformats.org/officeDocument/2006/relationships/audio" Target="../media/media3.mp3"/><Relationship Id="rId12" Type="http://schemas.microsoft.com/office/2007/relationships/media" Target="../media/media6.mp3"/><Relationship Id="rId17" Type="http://schemas.openxmlformats.org/officeDocument/2006/relationships/audio" Target="../media/media8.mp3"/><Relationship Id="rId2" Type="http://schemas.microsoft.com/office/2007/relationships/media" Target="../media/media1.mp3"/><Relationship Id="rId16" Type="http://schemas.microsoft.com/office/2007/relationships/media" Target="../media/media8.mp3"/><Relationship Id="rId20" Type="http://schemas.openxmlformats.org/officeDocument/2006/relationships/image" Target="../media/image5.png"/><Relationship Id="rId1" Type="http://schemas.openxmlformats.org/officeDocument/2006/relationships/tags" Target="../tags/tag1.xml"/><Relationship Id="rId6" Type="http://schemas.microsoft.com/office/2007/relationships/media" Target="../media/media3.mp3"/><Relationship Id="rId11" Type="http://schemas.openxmlformats.org/officeDocument/2006/relationships/audio" Target="../media/media5.mp3"/><Relationship Id="rId5" Type="http://schemas.openxmlformats.org/officeDocument/2006/relationships/audio" Target="../media/media2.mp3"/><Relationship Id="rId15" Type="http://schemas.openxmlformats.org/officeDocument/2006/relationships/audio" Target="../media/media7.mp3"/><Relationship Id="rId10" Type="http://schemas.microsoft.com/office/2007/relationships/media" Target="../media/media5.mp3"/><Relationship Id="rId19" Type="http://schemas.openxmlformats.org/officeDocument/2006/relationships/notesSlide" Target="../notesSlides/notesSlide3.xml"/><Relationship Id="rId4" Type="http://schemas.microsoft.com/office/2007/relationships/media" Target="../media/media2.mp3"/><Relationship Id="rId9" Type="http://schemas.openxmlformats.org/officeDocument/2006/relationships/audio" Target="../media/media4.mp3"/><Relationship Id="rId14" Type="http://schemas.microsoft.com/office/2007/relationships/media" Target="../media/media7.mp3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media" Target="../media/media12.mp3"/><Relationship Id="rId13" Type="http://schemas.openxmlformats.org/officeDocument/2006/relationships/image" Target="../media/image6.png"/><Relationship Id="rId3" Type="http://schemas.openxmlformats.org/officeDocument/2006/relationships/audio" Target="../media/media9.mp3"/><Relationship Id="rId7" Type="http://schemas.openxmlformats.org/officeDocument/2006/relationships/audio" Target="../media/media11.mp3"/><Relationship Id="rId12" Type="http://schemas.openxmlformats.org/officeDocument/2006/relationships/image" Target="../media/image7.png"/><Relationship Id="rId2" Type="http://schemas.microsoft.com/office/2007/relationships/media" Target="../media/media9.mp3"/><Relationship Id="rId1" Type="http://schemas.openxmlformats.org/officeDocument/2006/relationships/tags" Target="../tags/tag2.xml"/><Relationship Id="rId6" Type="http://schemas.microsoft.com/office/2007/relationships/media" Target="../media/media11.mp3"/><Relationship Id="rId11" Type="http://schemas.openxmlformats.org/officeDocument/2006/relationships/notesSlide" Target="../notesSlides/notesSlide4.xml"/><Relationship Id="rId5" Type="http://schemas.openxmlformats.org/officeDocument/2006/relationships/audio" Target="../media/media10.mp3"/><Relationship Id="rId10" Type="http://schemas.openxmlformats.org/officeDocument/2006/relationships/slideLayout" Target="../slideLayouts/slideLayout2.xml"/><Relationship Id="rId4" Type="http://schemas.microsoft.com/office/2007/relationships/media" Target="../media/media10.mp3"/><Relationship Id="rId9" Type="http://schemas.openxmlformats.org/officeDocument/2006/relationships/audio" Target="../media/media12.mp3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audio" Target="../media/media13.mp3"/><Relationship Id="rId7" Type="http://schemas.openxmlformats.org/officeDocument/2006/relationships/notesSlide" Target="../notesSlides/notesSlide10.xml"/><Relationship Id="rId2" Type="http://schemas.microsoft.com/office/2007/relationships/media" Target="../media/media13.mp3"/><Relationship Id="rId1" Type="http://schemas.openxmlformats.org/officeDocument/2006/relationships/tags" Target="../tags/tag8.xml"/><Relationship Id="rId6" Type="http://schemas.openxmlformats.org/officeDocument/2006/relationships/slideLayout" Target="../slideLayouts/slideLayout2.xml"/><Relationship Id="rId5" Type="http://schemas.openxmlformats.org/officeDocument/2006/relationships/audio" Target="../media/media14.mp3"/><Relationship Id="rId4" Type="http://schemas.microsoft.com/office/2007/relationships/media" Target="../media/media14.mp3"/><Relationship Id="rId9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media15.mp3"/><Relationship Id="rId7" Type="http://schemas.openxmlformats.org/officeDocument/2006/relationships/image" Target="../media/image6.png"/><Relationship Id="rId2" Type="http://schemas.microsoft.com/office/2007/relationships/media" Target="../media/media15.mp3"/><Relationship Id="rId1" Type="http://schemas.openxmlformats.org/officeDocument/2006/relationships/tags" Target="../tags/tag10.xml"/><Relationship Id="rId6" Type="http://schemas.openxmlformats.org/officeDocument/2006/relationships/image" Target="../media/image16.png"/><Relationship Id="rId5" Type="http://schemas.openxmlformats.org/officeDocument/2006/relationships/notesSlide" Target="../notesSlides/notesSlide15.xml"/><Relationship Id="rId4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Relationship Id="rId4" Type="http://schemas.openxmlformats.org/officeDocument/2006/relationships/image" Target="../media/image2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Relationship Id="rId4" Type="http://schemas.openxmlformats.org/officeDocument/2006/relationships/image" Target="../media/image2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Relationship Id="rId4" Type="http://schemas.openxmlformats.org/officeDocument/2006/relationships/image" Target="../media/image2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audio" Target="../media/media16.mp3"/><Relationship Id="rId7" Type="http://schemas.openxmlformats.org/officeDocument/2006/relationships/image" Target="../media/image6.png"/><Relationship Id="rId2" Type="http://schemas.microsoft.com/office/2007/relationships/media" Target="../media/media16.mp3"/><Relationship Id="rId1" Type="http://schemas.openxmlformats.org/officeDocument/2006/relationships/tags" Target="../tags/tag15.xml"/><Relationship Id="rId6" Type="http://schemas.openxmlformats.org/officeDocument/2006/relationships/image" Target="../media/image28.png"/><Relationship Id="rId5" Type="http://schemas.openxmlformats.org/officeDocument/2006/relationships/notesSlide" Target="../notesSlides/notesSlide29.xml"/><Relationship Id="rId4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3"/>
          <p:cNvSpPr/>
          <p:nvPr/>
        </p:nvSpPr>
        <p:spPr>
          <a:xfrm rot="10800000" flipH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1" name="Google Shape;111;p23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4175" r="4175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pic>
      <p:sp>
        <p:nvSpPr>
          <p:cNvPr id="112" name="Google Shape;112;p23"/>
          <p:cNvSpPr txBox="1"/>
          <p:nvPr/>
        </p:nvSpPr>
        <p:spPr>
          <a:xfrm>
            <a:off x="6307898" y="2785710"/>
            <a:ext cx="4326300" cy="144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US" sz="4400" b="1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English Language 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23"/>
          <p:cNvSpPr/>
          <p:nvPr/>
        </p:nvSpPr>
        <p:spPr>
          <a:xfrm>
            <a:off x="6384738" y="4232260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4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23"/>
          <p:cNvSpPr txBox="1"/>
          <p:nvPr/>
        </p:nvSpPr>
        <p:spPr>
          <a:xfrm>
            <a:off x="6370225" y="4802550"/>
            <a:ext cx="28200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 101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Google Shape;115;p23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23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190225" y="0"/>
            <a:ext cx="2954655" cy="13796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784"/>
    </mc:Choice>
    <mc:Fallback xmlns="">
      <p:transition spd="slow" advTm="9784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/>
          <p:cNvSpPr/>
          <p:nvPr/>
        </p:nvSpPr>
        <p:spPr>
          <a:xfrm>
            <a:off x="617275" y="1231800"/>
            <a:ext cx="10812600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31" name="Google Shape;131;p24"/>
          <p:cNvPicPr preferRelativeResize="0"/>
          <p:nvPr/>
        </p:nvPicPr>
        <p:blipFill rotWithShape="1">
          <a:blip r:embed="rId3">
            <a:alphaModFix/>
          </a:blip>
          <a:srcRect l="25047" t="22053" r="24440" b="23100"/>
          <a:stretch/>
        </p:blipFill>
        <p:spPr>
          <a:xfrm>
            <a:off x="617275" y="1139276"/>
            <a:ext cx="10812600" cy="54481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266"/>
    </mc:Choice>
    <mc:Fallback xmlns="">
      <p:transition spd="slow" advTm="149266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2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2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0" name="Google Shape;140;p2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1" name="Google Shape;141;p2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43" name="Google Shape;143;p25"/>
          <p:cNvPicPr preferRelativeResize="0"/>
          <p:nvPr/>
        </p:nvPicPr>
        <p:blipFill rotWithShape="1">
          <a:blip r:embed="rId20">
            <a:alphaModFix/>
          </a:blip>
          <a:srcRect l="25734" t="17218" r="22108" b="14343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152" name="Google Shape;152;p25"/>
          <p:cNvSpPr txBox="1"/>
          <p:nvPr/>
        </p:nvSpPr>
        <p:spPr>
          <a:xfrm>
            <a:off x="4231700" y="5659900"/>
            <a:ext cx="457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53" name="Google Shape;153;p25"/>
          <p:cNvSpPr txBox="1"/>
          <p:nvPr/>
        </p:nvSpPr>
        <p:spPr>
          <a:xfrm>
            <a:off x="4937700" y="5659900"/>
            <a:ext cx="457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54" name="Google Shape;154;p25"/>
          <p:cNvSpPr txBox="1"/>
          <p:nvPr/>
        </p:nvSpPr>
        <p:spPr>
          <a:xfrm>
            <a:off x="5643700" y="5659900"/>
            <a:ext cx="457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55" name="Google Shape;155;p25"/>
          <p:cNvSpPr txBox="1"/>
          <p:nvPr/>
        </p:nvSpPr>
        <p:spPr>
          <a:xfrm>
            <a:off x="6349700" y="5659900"/>
            <a:ext cx="457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56" name="Google Shape;156;p25"/>
          <p:cNvSpPr txBox="1"/>
          <p:nvPr/>
        </p:nvSpPr>
        <p:spPr>
          <a:xfrm>
            <a:off x="7055700" y="5659900"/>
            <a:ext cx="457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57" name="Google Shape;157;p25"/>
          <p:cNvSpPr txBox="1"/>
          <p:nvPr/>
        </p:nvSpPr>
        <p:spPr>
          <a:xfrm>
            <a:off x="7761700" y="5659900"/>
            <a:ext cx="457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58" name="Google Shape;158;p25"/>
          <p:cNvSpPr txBox="1"/>
          <p:nvPr/>
        </p:nvSpPr>
        <p:spPr>
          <a:xfrm>
            <a:off x="8467700" y="5659900"/>
            <a:ext cx="457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" name="1_47">
            <a:hlinkClick r:id="" action="ppaction://media"/>
            <a:extLst>
              <a:ext uri="{FF2B5EF4-FFF2-40B4-BE49-F238E27FC236}">
                <a16:creationId xmlns:a16="http://schemas.microsoft.com/office/drawing/2014/main" id="{168E3582-FB63-FD02-EB2E-5EEB368CFF9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401637" y="513671"/>
            <a:ext cx="487363" cy="487363"/>
          </a:xfrm>
          <a:prstGeom prst="rect">
            <a:avLst/>
          </a:prstGeom>
        </p:spPr>
      </p:pic>
      <p:pic>
        <p:nvPicPr>
          <p:cNvPr id="3" name="1_48">
            <a:hlinkClick r:id="" action="ppaction://media"/>
            <a:extLst>
              <a:ext uri="{FF2B5EF4-FFF2-40B4-BE49-F238E27FC236}">
                <a16:creationId xmlns:a16="http://schemas.microsoft.com/office/drawing/2014/main" id="{167FA95B-0A23-33C7-68CF-4C414063C754}"/>
              </a:ext>
            </a:extLst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1178056" y="513670"/>
            <a:ext cx="487363" cy="487363"/>
          </a:xfrm>
          <a:prstGeom prst="rect">
            <a:avLst/>
          </a:prstGeom>
        </p:spPr>
      </p:pic>
      <p:pic>
        <p:nvPicPr>
          <p:cNvPr id="4" name="1_49">
            <a:hlinkClick r:id="" action="ppaction://media"/>
            <a:extLst>
              <a:ext uri="{FF2B5EF4-FFF2-40B4-BE49-F238E27FC236}">
                <a16:creationId xmlns:a16="http://schemas.microsoft.com/office/drawing/2014/main" id="{5887C53C-D3D6-6EE9-EF95-0FB20A85E97E}"/>
              </a:ext>
            </a:extLst>
          </p:cNvPr>
          <p:cNvPicPr>
            <a:picLocks noChangeAspect="1"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1929413" y="496162"/>
            <a:ext cx="487363" cy="487363"/>
          </a:xfrm>
          <a:prstGeom prst="rect">
            <a:avLst/>
          </a:prstGeom>
        </p:spPr>
      </p:pic>
      <p:pic>
        <p:nvPicPr>
          <p:cNvPr id="5" name="1_50">
            <a:hlinkClick r:id="" action="ppaction://media"/>
            <a:extLst>
              <a:ext uri="{FF2B5EF4-FFF2-40B4-BE49-F238E27FC236}">
                <a16:creationId xmlns:a16="http://schemas.microsoft.com/office/drawing/2014/main" id="{4B19E866-5E74-B78F-BA2D-526E08578F23}"/>
              </a:ext>
            </a:extLst>
          </p:cNvPr>
          <p:cNvPicPr>
            <a:picLocks noChangeAspect="1"/>
          </p:cNvPicPr>
          <p:nvPr>
            <a:audioFile r:link="rId9"/>
            <p:extLst>
              <p:ext uri="{DAA4B4D4-6D71-4841-9C94-3DE7FCFB9230}">
                <p14:media xmlns:p14="http://schemas.microsoft.com/office/powerpoint/2010/main" r:embed="rId8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2730302" y="529493"/>
            <a:ext cx="487363" cy="487363"/>
          </a:xfrm>
          <a:prstGeom prst="rect">
            <a:avLst/>
          </a:prstGeom>
        </p:spPr>
      </p:pic>
      <p:pic>
        <p:nvPicPr>
          <p:cNvPr id="6" name="1_51">
            <a:hlinkClick r:id="" action="ppaction://media"/>
            <a:extLst>
              <a:ext uri="{FF2B5EF4-FFF2-40B4-BE49-F238E27FC236}">
                <a16:creationId xmlns:a16="http://schemas.microsoft.com/office/drawing/2014/main" id="{4544F1D2-6510-5E51-D161-96C676D9E55D}"/>
              </a:ext>
            </a:extLst>
          </p:cNvPr>
          <p:cNvPicPr>
            <a:picLocks noChangeAspect="1"/>
          </p:cNvPicPr>
          <p:nvPr>
            <a:audioFile r:link="rId11"/>
            <p:extLst>
              <p:ext uri="{DAA4B4D4-6D71-4841-9C94-3DE7FCFB9230}">
                <p14:media xmlns:p14="http://schemas.microsoft.com/office/powerpoint/2010/main" r:embed="rId10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3562777" y="529494"/>
            <a:ext cx="487363" cy="487363"/>
          </a:xfrm>
          <a:prstGeom prst="rect">
            <a:avLst/>
          </a:prstGeom>
        </p:spPr>
      </p:pic>
      <p:pic>
        <p:nvPicPr>
          <p:cNvPr id="7" name="1_52">
            <a:hlinkClick r:id="" action="ppaction://media"/>
            <a:extLst>
              <a:ext uri="{FF2B5EF4-FFF2-40B4-BE49-F238E27FC236}">
                <a16:creationId xmlns:a16="http://schemas.microsoft.com/office/drawing/2014/main" id="{68076A03-A2D9-B129-72FE-BFF660D0AE1F}"/>
              </a:ext>
            </a:extLst>
          </p:cNvPr>
          <p:cNvPicPr>
            <a:picLocks noChangeAspect="1"/>
          </p:cNvPicPr>
          <p:nvPr>
            <a:audioFile r:link="rId13"/>
            <p:extLst>
              <p:ext uri="{DAA4B4D4-6D71-4841-9C94-3DE7FCFB9230}">
                <p14:media xmlns:p14="http://schemas.microsoft.com/office/powerpoint/2010/main" r:embed="rId12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4427278" y="513671"/>
            <a:ext cx="487363" cy="487363"/>
          </a:xfrm>
          <a:prstGeom prst="rect">
            <a:avLst/>
          </a:prstGeom>
        </p:spPr>
      </p:pic>
      <p:pic>
        <p:nvPicPr>
          <p:cNvPr id="8" name="1_53">
            <a:hlinkClick r:id="" action="ppaction://media"/>
            <a:extLst>
              <a:ext uri="{FF2B5EF4-FFF2-40B4-BE49-F238E27FC236}">
                <a16:creationId xmlns:a16="http://schemas.microsoft.com/office/drawing/2014/main" id="{937F30D8-9BD0-CEFF-136E-AB84DEAC81E7}"/>
              </a:ext>
            </a:extLst>
          </p:cNvPr>
          <p:cNvPicPr>
            <a:picLocks noChangeAspect="1"/>
          </p:cNvPicPr>
          <p:nvPr>
            <a:audioFile r:link="rId15"/>
            <p:extLst>
              <p:ext uri="{DAA4B4D4-6D71-4841-9C94-3DE7FCFB9230}">
                <p14:media xmlns:p14="http://schemas.microsoft.com/office/powerpoint/2010/main" r:embed="rId14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5291779" y="496162"/>
            <a:ext cx="487363" cy="487363"/>
          </a:xfrm>
          <a:prstGeom prst="rect">
            <a:avLst/>
          </a:prstGeom>
        </p:spPr>
      </p:pic>
      <p:pic>
        <p:nvPicPr>
          <p:cNvPr id="9" name="1_54">
            <a:hlinkClick r:id="" action="ppaction://media"/>
            <a:extLst>
              <a:ext uri="{FF2B5EF4-FFF2-40B4-BE49-F238E27FC236}">
                <a16:creationId xmlns:a16="http://schemas.microsoft.com/office/drawing/2014/main" id="{187B35F8-42AB-BDEA-C648-9CF078D84527}"/>
              </a:ext>
            </a:extLst>
          </p:cNvPr>
          <p:cNvPicPr>
            <a:picLocks noChangeAspect="1"/>
          </p:cNvPicPr>
          <p:nvPr>
            <a:audioFile r:link="rId17"/>
            <p:extLst>
              <p:ext uri="{DAA4B4D4-6D71-4841-9C94-3DE7FCFB9230}">
                <p14:media xmlns:p14="http://schemas.microsoft.com/office/powerpoint/2010/main" r:embed="rId16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6129138" y="497272"/>
            <a:ext cx="487363" cy="48736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8531"/>
    </mc:Choice>
    <mc:Fallback xmlns="">
      <p:transition spd="slow" advTm="4785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266959" objId="2"/>
        <p14:stopEvt time="281666" objId="2"/>
        <p14:playEvt time="298358" objId="3"/>
        <p14:stopEvt time="309714" objId="3"/>
        <p14:playEvt time="335409" objId="4"/>
        <p14:stopEvt time="350000" objId="4"/>
        <p14:playEvt time="366617" objId="5"/>
        <p14:stopEvt time="376494" objId="5"/>
        <p14:playEvt time="394593" objId="6"/>
        <p14:stopEvt time="405650" objId="6"/>
        <p14:playEvt time="414696" objId="7"/>
        <p14:stopEvt time="426168" objId="7"/>
        <p14:playEvt time="439750" objId="8"/>
        <p14:stopEvt time="450838" objId="8"/>
        <p14:playEvt time="461639" objId="9"/>
        <p14:stopEvt time="472250" objId="9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2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" name="Google Shape;164;p2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6" name="Google Shape;166;p2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7" name="Google Shape;167;p2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8" name="Google Shape;168;p2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70" name="Google Shape;170;p26"/>
          <p:cNvPicPr preferRelativeResize="0"/>
          <p:nvPr/>
        </p:nvPicPr>
        <p:blipFill rotWithShape="1">
          <a:blip r:embed="rId12">
            <a:alphaModFix/>
          </a:blip>
          <a:srcRect l="25734" t="28599" r="21346" b="20512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175" name="Google Shape;175;p26"/>
          <p:cNvSpPr txBox="1"/>
          <p:nvPr/>
        </p:nvSpPr>
        <p:spPr>
          <a:xfrm>
            <a:off x="7909000" y="2185475"/>
            <a:ext cx="1135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14:40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6" name="Google Shape;176;p26"/>
          <p:cNvSpPr txBox="1"/>
          <p:nvPr/>
        </p:nvSpPr>
        <p:spPr>
          <a:xfrm>
            <a:off x="7304325" y="2873825"/>
            <a:ext cx="12501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JA327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7" name="Google Shape;177;p26"/>
          <p:cNvSpPr txBox="1"/>
          <p:nvPr/>
        </p:nvSpPr>
        <p:spPr>
          <a:xfrm>
            <a:off x="7149825" y="3490550"/>
            <a:ext cx="1404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14:16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8" name="Google Shape;178;p26"/>
          <p:cNvSpPr txBox="1"/>
          <p:nvPr/>
        </p:nvSpPr>
        <p:spPr>
          <a:xfrm>
            <a:off x="7404200" y="3914175"/>
            <a:ext cx="681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5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9" name="Google Shape;179;p26"/>
          <p:cNvSpPr txBox="1"/>
          <p:nvPr/>
        </p:nvSpPr>
        <p:spPr>
          <a:xfrm>
            <a:off x="8962650" y="4654375"/>
            <a:ext cx="1135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9:30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0" name="Google Shape;180;p26"/>
          <p:cNvSpPr txBox="1"/>
          <p:nvPr/>
        </p:nvSpPr>
        <p:spPr>
          <a:xfrm>
            <a:off x="6497100" y="5004275"/>
            <a:ext cx="907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11:45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1" name="Google Shape;181;p26"/>
          <p:cNvSpPr txBox="1"/>
          <p:nvPr/>
        </p:nvSpPr>
        <p:spPr>
          <a:xfrm>
            <a:off x="6245150" y="5365100"/>
            <a:ext cx="12501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BA341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2" name="Google Shape;182;p26"/>
          <p:cNvSpPr txBox="1"/>
          <p:nvPr/>
        </p:nvSpPr>
        <p:spPr>
          <a:xfrm>
            <a:off x="6976600" y="5702525"/>
            <a:ext cx="597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5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3" name="1_55">
            <a:hlinkClick r:id="" action="ppaction://media"/>
            <a:extLst>
              <a:ext uri="{FF2B5EF4-FFF2-40B4-BE49-F238E27FC236}">
                <a16:creationId xmlns:a16="http://schemas.microsoft.com/office/drawing/2014/main" id="{2AC4B9A9-0418-59C4-8DFB-317D5F021BE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726816" y="462793"/>
            <a:ext cx="487363" cy="487363"/>
          </a:xfrm>
          <a:prstGeom prst="rect">
            <a:avLst/>
          </a:prstGeom>
        </p:spPr>
      </p:pic>
      <p:pic>
        <p:nvPicPr>
          <p:cNvPr id="4" name="1_56">
            <a:hlinkClick r:id="" action="ppaction://media"/>
            <a:extLst>
              <a:ext uri="{FF2B5EF4-FFF2-40B4-BE49-F238E27FC236}">
                <a16:creationId xmlns:a16="http://schemas.microsoft.com/office/drawing/2014/main" id="{473D213C-7036-F002-6951-49A1A8B6A76B}"/>
              </a:ext>
            </a:extLst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525728" y="462794"/>
            <a:ext cx="487363" cy="487363"/>
          </a:xfrm>
          <a:prstGeom prst="rect">
            <a:avLst/>
          </a:prstGeom>
        </p:spPr>
      </p:pic>
      <p:pic>
        <p:nvPicPr>
          <p:cNvPr id="5" name="1_57">
            <a:hlinkClick r:id="" action="ppaction://media"/>
            <a:extLst>
              <a:ext uri="{FF2B5EF4-FFF2-40B4-BE49-F238E27FC236}">
                <a16:creationId xmlns:a16="http://schemas.microsoft.com/office/drawing/2014/main" id="{A973F174-BC9A-5EAB-686C-80CDAF5A8A5E}"/>
              </a:ext>
            </a:extLst>
          </p:cNvPr>
          <p:cNvPicPr>
            <a:picLocks noChangeAspect="1"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2425307" y="430679"/>
            <a:ext cx="487363" cy="487363"/>
          </a:xfrm>
          <a:prstGeom prst="rect">
            <a:avLst/>
          </a:prstGeom>
        </p:spPr>
      </p:pic>
      <p:pic>
        <p:nvPicPr>
          <p:cNvPr id="6" name="1_58">
            <a:hlinkClick r:id="" action="ppaction://media"/>
            <a:extLst>
              <a:ext uri="{FF2B5EF4-FFF2-40B4-BE49-F238E27FC236}">
                <a16:creationId xmlns:a16="http://schemas.microsoft.com/office/drawing/2014/main" id="{5EE5D912-605B-E2BA-C2DD-6C74CF59F4A9}"/>
              </a:ext>
            </a:extLst>
          </p:cNvPr>
          <p:cNvPicPr>
            <a:picLocks noChangeAspect="1"/>
          </p:cNvPicPr>
          <p:nvPr>
            <a:audioFile r:link="rId9"/>
            <p:extLst>
              <p:ext uri="{DAA4B4D4-6D71-4841-9C94-3DE7FCFB9230}">
                <p14:media xmlns:p14="http://schemas.microsoft.com/office/powerpoint/2010/main" r:embed="rId8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3299856" y="462794"/>
            <a:ext cx="487363" cy="48736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4568"/>
    </mc:Choice>
    <mc:Fallback xmlns="">
      <p:transition spd="slow" advTm="3645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53296" objId="3"/>
        <p14:stopEvt time="80910" objId="3"/>
        <p14:playEvt time="114092" objId="4"/>
        <p14:stopEvt time="151056" objId="4"/>
        <p14:playEvt time="206214" objId="5"/>
        <p14:stopEvt time="228278" objId="5"/>
        <p14:playEvt time="286518" objId="6"/>
        <p14:stopEvt time="323633" objId="6"/>
      </p14:showEvt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8" name="Google Shape;188;p2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0" name="Google Shape;190;p2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1" name="Google Shape;191;p2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2" name="Google Shape;192;p27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4" name="Google Shape;194;p27"/>
          <p:cNvPicPr preferRelativeResize="0"/>
          <p:nvPr/>
        </p:nvPicPr>
        <p:blipFill rotWithShape="1">
          <a:blip r:embed="rId4">
            <a:alphaModFix/>
          </a:blip>
          <a:srcRect l="36986" t="40706" r="20539" b="32899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pic>
      <p:cxnSp>
        <p:nvCxnSpPr>
          <p:cNvPr id="195" name="Google Shape;195;p27"/>
          <p:cNvCxnSpPr/>
          <p:nvPr/>
        </p:nvCxnSpPr>
        <p:spPr>
          <a:xfrm>
            <a:off x="2578050" y="3770500"/>
            <a:ext cx="1021800" cy="12876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6" name="Google Shape;196;p27"/>
          <p:cNvCxnSpPr/>
          <p:nvPr/>
        </p:nvCxnSpPr>
        <p:spPr>
          <a:xfrm>
            <a:off x="2480075" y="4386325"/>
            <a:ext cx="1049700" cy="13296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7" name="Google Shape;197;p27"/>
          <p:cNvCxnSpPr/>
          <p:nvPr/>
        </p:nvCxnSpPr>
        <p:spPr>
          <a:xfrm rot="10800000" flipH="1">
            <a:off x="2955950" y="3042625"/>
            <a:ext cx="713700" cy="20295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8" name="Google Shape;198;p27"/>
          <p:cNvCxnSpPr/>
          <p:nvPr/>
        </p:nvCxnSpPr>
        <p:spPr>
          <a:xfrm rot="10800000" flipH="1">
            <a:off x="2424100" y="4344425"/>
            <a:ext cx="1161600" cy="13995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9" name="Google Shape;199;p27"/>
          <p:cNvCxnSpPr/>
          <p:nvPr/>
        </p:nvCxnSpPr>
        <p:spPr>
          <a:xfrm>
            <a:off x="7994475" y="3028725"/>
            <a:ext cx="1021800" cy="19875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00" name="Google Shape;200;p27"/>
          <p:cNvCxnSpPr/>
          <p:nvPr/>
        </p:nvCxnSpPr>
        <p:spPr>
          <a:xfrm>
            <a:off x="7938475" y="3714525"/>
            <a:ext cx="1049700" cy="20154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01" name="Google Shape;201;p27"/>
          <p:cNvCxnSpPr/>
          <p:nvPr/>
        </p:nvCxnSpPr>
        <p:spPr>
          <a:xfrm rot="10800000" flipH="1">
            <a:off x="7952475" y="3028625"/>
            <a:ext cx="1077600" cy="13017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02" name="Google Shape;202;p27"/>
          <p:cNvCxnSpPr/>
          <p:nvPr/>
        </p:nvCxnSpPr>
        <p:spPr>
          <a:xfrm rot="10800000" flipH="1">
            <a:off x="7756550" y="3714425"/>
            <a:ext cx="1217700" cy="13017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03" name="Google Shape;203;p27"/>
          <p:cNvCxnSpPr/>
          <p:nvPr/>
        </p:nvCxnSpPr>
        <p:spPr>
          <a:xfrm rot="10800000" flipH="1">
            <a:off x="8330375" y="4442325"/>
            <a:ext cx="685800" cy="12876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983"/>
    </mc:Choice>
    <mc:Fallback xmlns="">
      <p:transition spd="slow" advTm="1289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2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9" name="Google Shape;209;p2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1" name="Google Shape;211;p2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2" name="Google Shape;212;p2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3" name="Google Shape;213;p2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15" name="Google Shape;215;p28"/>
          <p:cNvPicPr preferRelativeResize="0"/>
          <p:nvPr/>
        </p:nvPicPr>
        <p:blipFill rotWithShape="1">
          <a:blip r:embed="rId4">
            <a:alphaModFix/>
          </a:blip>
          <a:srcRect l="37100" t="30642" r="22105" b="21958"/>
          <a:stretch/>
        </p:blipFill>
        <p:spPr>
          <a:xfrm>
            <a:off x="617275" y="1231800"/>
            <a:ext cx="10736227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216" name="Google Shape;216;p28"/>
          <p:cNvSpPr txBox="1"/>
          <p:nvPr/>
        </p:nvSpPr>
        <p:spPr>
          <a:xfrm>
            <a:off x="3694950" y="3182700"/>
            <a:ext cx="8844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flight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7" name="Google Shape;217;p28"/>
          <p:cNvSpPr txBox="1"/>
          <p:nvPr/>
        </p:nvSpPr>
        <p:spPr>
          <a:xfrm>
            <a:off x="4351175" y="3861325"/>
            <a:ext cx="1152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luggage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8" name="Google Shape;218;p28"/>
          <p:cNvSpPr txBox="1"/>
          <p:nvPr/>
        </p:nvSpPr>
        <p:spPr>
          <a:xfrm>
            <a:off x="3943725" y="4265650"/>
            <a:ext cx="966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seat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9" name="Google Shape;219;p28"/>
          <p:cNvSpPr txBox="1"/>
          <p:nvPr/>
        </p:nvSpPr>
        <p:spPr>
          <a:xfrm>
            <a:off x="2976475" y="4516025"/>
            <a:ext cx="12531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passport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0" name="Google Shape;220;p28"/>
          <p:cNvSpPr txBox="1"/>
          <p:nvPr/>
        </p:nvSpPr>
        <p:spPr>
          <a:xfrm>
            <a:off x="4724400" y="5396200"/>
            <a:ext cx="966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centre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1" name="Google Shape;221;p28"/>
          <p:cNvSpPr txBox="1"/>
          <p:nvPr/>
        </p:nvSpPr>
        <p:spPr>
          <a:xfrm>
            <a:off x="7677750" y="2690100"/>
            <a:ext cx="1648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reservation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2" name="Google Shape;222;p28"/>
          <p:cNvSpPr txBox="1"/>
          <p:nvPr/>
        </p:nvSpPr>
        <p:spPr>
          <a:xfrm>
            <a:off x="9325950" y="3368725"/>
            <a:ext cx="600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call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3" name="Google Shape;223;p28"/>
          <p:cNvSpPr txBox="1"/>
          <p:nvPr/>
        </p:nvSpPr>
        <p:spPr>
          <a:xfrm>
            <a:off x="3236150" y="5727425"/>
            <a:ext cx="12531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receipt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4" name="Google Shape;224;p28"/>
          <p:cNvSpPr txBox="1"/>
          <p:nvPr/>
        </p:nvSpPr>
        <p:spPr>
          <a:xfrm>
            <a:off x="7167450" y="4353925"/>
            <a:ext cx="673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bill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5" name="Google Shape;225;p28"/>
          <p:cNvSpPr txBox="1"/>
          <p:nvPr/>
        </p:nvSpPr>
        <p:spPr>
          <a:xfrm>
            <a:off x="8521350" y="4516025"/>
            <a:ext cx="1404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password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8890"/>
    </mc:Choice>
    <mc:Fallback xmlns="">
      <p:transition spd="slow" advTm="3188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2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" name="Google Shape;231;p2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3" name="Google Shape;233;p2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4" name="Google Shape;234;p2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5" name="Google Shape;235;p29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7" name="Google Shape;237;p29"/>
          <p:cNvPicPr preferRelativeResize="0"/>
          <p:nvPr/>
        </p:nvPicPr>
        <p:blipFill rotWithShape="1">
          <a:blip r:embed="rId4">
            <a:alphaModFix/>
          </a:blip>
          <a:srcRect l="30101" t="23797" r="27997" b="49713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pic>
      <p:cxnSp>
        <p:nvCxnSpPr>
          <p:cNvPr id="238" name="Google Shape;238;p29"/>
          <p:cNvCxnSpPr/>
          <p:nvPr/>
        </p:nvCxnSpPr>
        <p:spPr>
          <a:xfrm>
            <a:off x="9813950" y="3644525"/>
            <a:ext cx="11757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39" name="Google Shape;239;p29"/>
          <p:cNvCxnSpPr/>
          <p:nvPr/>
        </p:nvCxnSpPr>
        <p:spPr>
          <a:xfrm rot="10800000" flipH="1">
            <a:off x="4005625" y="4358225"/>
            <a:ext cx="839700" cy="141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40" name="Google Shape;240;p29"/>
          <p:cNvCxnSpPr/>
          <p:nvPr/>
        </p:nvCxnSpPr>
        <p:spPr>
          <a:xfrm>
            <a:off x="9855925" y="5673950"/>
            <a:ext cx="11058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1755"/>
    </mc:Choice>
    <mc:Fallback xmlns="">
      <p:transition spd="slow" advTm="3517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3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6" name="Google Shape;246;p3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8" name="Google Shape;248;p3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9" name="Google Shape;249;p3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0" name="Google Shape;250;p30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52" name="Google Shape;252;p30"/>
          <p:cNvPicPr preferRelativeResize="0"/>
          <p:nvPr/>
        </p:nvPicPr>
        <p:blipFill rotWithShape="1">
          <a:blip r:embed="rId4">
            <a:alphaModFix/>
          </a:blip>
          <a:srcRect l="39740" t="59789" r="29378" b="21754"/>
          <a:stretch/>
        </p:blipFill>
        <p:spPr>
          <a:xfrm>
            <a:off x="617275" y="1231789"/>
            <a:ext cx="10812599" cy="5226000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pic>
      <p:cxnSp>
        <p:nvCxnSpPr>
          <p:cNvPr id="253" name="Google Shape;253;p30"/>
          <p:cNvCxnSpPr/>
          <p:nvPr/>
        </p:nvCxnSpPr>
        <p:spPr>
          <a:xfrm rot="10800000" flipH="1">
            <a:off x="2298125" y="2930850"/>
            <a:ext cx="3723000" cy="6717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54" name="Google Shape;254;p30"/>
          <p:cNvCxnSpPr/>
          <p:nvPr/>
        </p:nvCxnSpPr>
        <p:spPr>
          <a:xfrm>
            <a:off x="2466075" y="4232375"/>
            <a:ext cx="3527100" cy="13296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55" name="Google Shape;255;p30"/>
          <p:cNvCxnSpPr/>
          <p:nvPr/>
        </p:nvCxnSpPr>
        <p:spPr>
          <a:xfrm rot="10800000" flipH="1">
            <a:off x="3011925" y="3546575"/>
            <a:ext cx="2939100" cy="13716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56" name="Google Shape;256;p30"/>
          <p:cNvCxnSpPr/>
          <p:nvPr/>
        </p:nvCxnSpPr>
        <p:spPr>
          <a:xfrm rot="10800000" flipH="1">
            <a:off x="2312125" y="4932150"/>
            <a:ext cx="3681000" cy="6858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2661"/>
    </mc:Choice>
    <mc:Fallback xmlns="">
      <p:transition spd="slow" advTm="1426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3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2" name="Google Shape;262;p3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4" name="Google Shape;264;p3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5" name="Google Shape;265;p3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6" name="Google Shape;266;p3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68" name="Google Shape;268;p31"/>
          <p:cNvPicPr preferRelativeResize="0"/>
          <p:nvPr/>
        </p:nvPicPr>
        <p:blipFill rotWithShape="1">
          <a:blip r:embed="rId4">
            <a:alphaModFix/>
          </a:blip>
          <a:srcRect l="37675" t="44369" r="26621" b="37263"/>
          <a:stretch/>
        </p:blipFill>
        <p:spPr>
          <a:xfrm>
            <a:off x="674600" y="1231800"/>
            <a:ext cx="10692874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269" name="Google Shape;269;p31"/>
          <p:cNvSpPr txBox="1"/>
          <p:nvPr/>
        </p:nvSpPr>
        <p:spPr>
          <a:xfrm>
            <a:off x="5318450" y="3182700"/>
            <a:ext cx="12141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get off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0" name="Google Shape;270;p31"/>
          <p:cNvSpPr txBox="1"/>
          <p:nvPr/>
        </p:nvSpPr>
        <p:spPr>
          <a:xfrm>
            <a:off x="9039825" y="3182700"/>
            <a:ext cx="1034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get on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1" name="Google Shape;271;p31"/>
          <p:cNvSpPr txBox="1"/>
          <p:nvPr/>
        </p:nvSpPr>
        <p:spPr>
          <a:xfrm>
            <a:off x="2838050" y="3943725"/>
            <a:ext cx="8484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miss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2" name="Google Shape;272;p31"/>
          <p:cNvSpPr txBox="1"/>
          <p:nvPr/>
        </p:nvSpPr>
        <p:spPr>
          <a:xfrm>
            <a:off x="7404200" y="4558000"/>
            <a:ext cx="966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arrive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3" name="Google Shape;273;p31"/>
          <p:cNvSpPr txBox="1"/>
          <p:nvPr/>
        </p:nvSpPr>
        <p:spPr>
          <a:xfrm>
            <a:off x="5666900" y="5269525"/>
            <a:ext cx="1737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are delayed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9146"/>
    </mc:Choice>
    <mc:Fallback xmlns="">
      <p:transition spd="slow" advTm="1891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3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9" name="Google Shape;279;p3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1" name="Google Shape;281;p3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2" name="Google Shape;282;p3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3" name="Google Shape;283;p3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85" name="Google Shape;285;p32"/>
          <p:cNvPicPr preferRelativeResize="0"/>
          <p:nvPr/>
        </p:nvPicPr>
        <p:blipFill rotWithShape="1">
          <a:blip r:embed="rId8">
            <a:alphaModFix/>
          </a:blip>
          <a:srcRect l="25046" t="30645" r="20540" b="32773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288" name="Google Shape;288;p32"/>
          <p:cNvSpPr txBox="1"/>
          <p:nvPr/>
        </p:nvSpPr>
        <p:spPr>
          <a:xfrm>
            <a:off x="4466275" y="2391850"/>
            <a:ext cx="3114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to work with her clients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9" name="Google Shape;289;p32"/>
          <p:cNvSpPr txBox="1"/>
          <p:nvPr/>
        </p:nvSpPr>
        <p:spPr>
          <a:xfrm>
            <a:off x="7868500" y="2391850"/>
            <a:ext cx="36675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to visit her colleagues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0" name="Google Shape;290;p32"/>
          <p:cNvSpPr txBox="1"/>
          <p:nvPr/>
        </p:nvSpPr>
        <p:spPr>
          <a:xfrm>
            <a:off x="6343400" y="2843050"/>
            <a:ext cx="1839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every month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1" name="Google Shape;291;p32"/>
          <p:cNvSpPr txBox="1"/>
          <p:nvPr/>
        </p:nvSpPr>
        <p:spPr>
          <a:xfrm>
            <a:off x="8282675" y="2843050"/>
            <a:ext cx="1839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twice a year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2" name="Google Shape;292;p32"/>
          <p:cNvSpPr txBox="1"/>
          <p:nvPr/>
        </p:nvSpPr>
        <p:spPr>
          <a:xfrm>
            <a:off x="3257000" y="3335650"/>
            <a:ext cx="3000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Singaporean office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3" name="Google Shape;293;p32"/>
          <p:cNvSpPr txBox="1"/>
          <p:nvPr/>
        </p:nvSpPr>
        <p:spPr>
          <a:xfrm>
            <a:off x="6461275" y="3444600"/>
            <a:ext cx="4968600" cy="80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it is based in the old town of Singapore, and not in the business district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" name="1_59">
            <a:hlinkClick r:id="" action="ppaction://media"/>
            <a:extLst>
              <a:ext uri="{FF2B5EF4-FFF2-40B4-BE49-F238E27FC236}">
                <a16:creationId xmlns:a16="http://schemas.microsoft.com/office/drawing/2014/main" id="{5B0F96B4-6AE5-A068-1A4C-2A4474E1C9F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26816" y="488611"/>
            <a:ext cx="487363" cy="487363"/>
          </a:xfrm>
          <a:prstGeom prst="rect">
            <a:avLst/>
          </a:prstGeom>
        </p:spPr>
      </p:pic>
      <p:pic>
        <p:nvPicPr>
          <p:cNvPr id="3" name="1_60">
            <a:hlinkClick r:id="" action="ppaction://media"/>
            <a:extLst>
              <a:ext uri="{FF2B5EF4-FFF2-40B4-BE49-F238E27FC236}">
                <a16:creationId xmlns:a16="http://schemas.microsoft.com/office/drawing/2014/main" id="{6294AB62-9AA8-F9D5-7904-03510B39DD7D}"/>
              </a:ext>
            </a:extLst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758786" y="488605"/>
            <a:ext cx="487363" cy="48736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1183"/>
    </mc:Choice>
    <mc:Fallback xmlns="">
      <p:transition spd="slow" advTm="4111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92683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83628" objId="2"/>
        <p14:stopEvt time="164426" objId="2"/>
        <p14:playEvt time="344545" objId="3"/>
        <p14:stopEvt time="405378" objId="3"/>
      </p14:showEvt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3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9" name="Google Shape;299;p3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1" name="Google Shape;301;p3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2" name="Google Shape;302;p3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3" name="Google Shape;303;p3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5DF478E-E0F5-D5BC-337E-ECFF7A9FD36E}"/>
              </a:ext>
            </a:extLst>
          </p:cNvPr>
          <p:cNvSpPr txBox="1"/>
          <p:nvPr/>
        </p:nvSpPr>
        <p:spPr>
          <a:xfrm>
            <a:off x="1014644" y="2090172"/>
            <a:ext cx="8641025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400" dirty="0">
                <a:solidFill>
                  <a:srgbClr val="0000FF"/>
                </a:solidFill>
                <a:latin typeface="Comic Sans MS"/>
              </a:rPr>
              <a:t>She likes flying business class because she can go to a business lounge and have a meal, and on the plane, she can have a seat that turns into a bed so she can sleep.</a:t>
            </a:r>
          </a:p>
          <a:p>
            <a:pPr algn="just"/>
            <a:endParaRPr lang="en-US" sz="2400" dirty="0">
              <a:solidFill>
                <a:srgbClr val="0000FF"/>
              </a:solidFill>
              <a:latin typeface="Comic Sans MS"/>
            </a:endParaRPr>
          </a:p>
          <a:p>
            <a:pPr algn="just"/>
            <a:r>
              <a:rPr lang="en-US" sz="2400" dirty="0">
                <a:solidFill>
                  <a:srgbClr val="0000FF"/>
                </a:solidFill>
                <a:latin typeface="Comic Sans MS"/>
              </a:rPr>
              <a:t>She likes going to the same hotel because it’s great to be recognized, where they know her name and know what she likes to do.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159"/>
    </mc:Choice>
    <mc:Fallback xmlns="">
      <p:transition spd="slow" advTm="641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7">
          <a:extLst>
            <a:ext uri="{FF2B5EF4-FFF2-40B4-BE49-F238E27FC236}">
              <a16:creationId xmlns:a16="http://schemas.microsoft.com/office/drawing/2014/main" id="{2E6624E4-A687-A19C-7153-89F605D854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33">
            <a:extLst>
              <a:ext uri="{FF2B5EF4-FFF2-40B4-BE49-F238E27FC236}">
                <a16:creationId xmlns:a16="http://schemas.microsoft.com/office/drawing/2014/main" id="{256071DA-733A-0E46-7445-A71CF47CBB67}"/>
              </a:ext>
            </a:extLst>
          </p:cNvPr>
          <p:cNvSpPr/>
          <p:nvPr/>
        </p:nvSpPr>
        <p:spPr>
          <a:xfrm>
            <a:off x="617275" y="1315616"/>
            <a:ext cx="10812600" cy="5142184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9" name="Google Shape;299;p33">
            <a:extLst>
              <a:ext uri="{FF2B5EF4-FFF2-40B4-BE49-F238E27FC236}">
                <a16:creationId xmlns:a16="http://schemas.microsoft.com/office/drawing/2014/main" id="{3D130093-2ACE-046D-6A9C-1B77B930FF8E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1" name="Google Shape;301;p33">
            <a:extLst>
              <a:ext uri="{FF2B5EF4-FFF2-40B4-BE49-F238E27FC236}">
                <a16:creationId xmlns:a16="http://schemas.microsoft.com/office/drawing/2014/main" id="{EE0D6EB4-AED8-B8A8-7550-579A7D149480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2" name="Google Shape;302;p33">
            <a:extLst>
              <a:ext uri="{FF2B5EF4-FFF2-40B4-BE49-F238E27FC236}">
                <a16:creationId xmlns:a16="http://schemas.microsoft.com/office/drawing/2014/main" id="{2A8DD597-5BBB-CE47-4C6F-770E146B8491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3" name="Google Shape;303;p33">
            <a:extLst>
              <a:ext uri="{FF2B5EF4-FFF2-40B4-BE49-F238E27FC236}">
                <a16:creationId xmlns:a16="http://schemas.microsoft.com/office/drawing/2014/main" id="{4FB1F9EB-CADA-73D6-F6D4-4B4582DE4978}"/>
              </a:ext>
            </a:extLst>
          </p:cNvPr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05" name="Google Shape;305;p33">
            <a:extLst>
              <a:ext uri="{FF2B5EF4-FFF2-40B4-BE49-F238E27FC236}">
                <a16:creationId xmlns:a16="http://schemas.microsoft.com/office/drawing/2014/main" id="{78C2E371-B646-8129-28F2-91B24F86321B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l="25396" t="22678" r="23056" b="58679"/>
          <a:stretch/>
        </p:blipFill>
        <p:spPr>
          <a:xfrm>
            <a:off x="617275" y="1315616"/>
            <a:ext cx="10812600" cy="422676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29137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2109"/>
    </mc:Choice>
    <mc:Fallback xmlns="">
      <p:transition spd="slow" advTm="142109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3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1" name="Google Shape;311;p3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3" name="Google Shape;313;p3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4" name="Google Shape;314;p3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5" name="Google Shape;315;p3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17" name="Google Shape;317;p34"/>
          <p:cNvPicPr preferRelativeResize="0"/>
          <p:nvPr/>
        </p:nvPicPr>
        <p:blipFill rotWithShape="1">
          <a:blip r:embed="rId3">
            <a:alphaModFix/>
          </a:blip>
          <a:srcRect l="27229" t="16411" r="33852" b="49917"/>
          <a:stretch/>
        </p:blipFill>
        <p:spPr>
          <a:xfrm>
            <a:off x="617276" y="1231800"/>
            <a:ext cx="10812602" cy="522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7096"/>
    </mc:Choice>
    <mc:Fallback xmlns="">
      <p:transition spd="slow" advTm="107096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3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3" name="Google Shape;323;p3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5" name="Google Shape;325;p3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6" name="Google Shape;326;p3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7" name="Google Shape;327;p3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29" name="Google Shape;329;p35"/>
          <p:cNvPicPr preferRelativeResize="0"/>
          <p:nvPr/>
        </p:nvPicPr>
        <p:blipFill rotWithShape="1">
          <a:blip r:embed="rId3">
            <a:alphaModFix/>
          </a:blip>
          <a:srcRect l="27229" t="50690" r="33852" b="13798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121"/>
    </mc:Choice>
    <mc:Fallback xmlns="">
      <p:transition spd="slow" advTm="125121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3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5" name="Google Shape;335;p3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7" name="Google Shape;337;p3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8" name="Google Shape;338;p3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9" name="Google Shape;339;p3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41" name="Google Shape;341;p36"/>
          <p:cNvPicPr preferRelativeResize="0"/>
          <p:nvPr/>
        </p:nvPicPr>
        <p:blipFill rotWithShape="1">
          <a:blip r:embed="rId6">
            <a:alphaModFix/>
          </a:blip>
          <a:srcRect l="38593" t="26204" r="19106" b="29305"/>
          <a:stretch/>
        </p:blipFill>
        <p:spPr>
          <a:xfrm>
            <a:off x="617275" y="1231789"/>
            <a:ext cx="10812600" cy="5226000"/>
          </a:xfrm>
          <a:prstGeom prst="rect">
            <a:avLst/>
          </a:prstGeom>
          <a:noFill/>
          <a:ln>
            <a:noFill/>
          </a:ln>
        </p:spPr>
      </p:pic>
      <p:sp>
        <p:nvSpPr>
          <p:cNvPr id="342" name="Google Shape;342;p36"/>
          <p:cNvSpPr txBox="1"/>
          <p:nvPr/>
        </p:nvSpPr>
        <p:spPr>
          <a:xfrm>
            <a:off x="10681825" y="1801607"/>
            <a:ext cx="352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3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3" name="Google Shape;343;p36"/>
          <p:cNvSpPr txBox="1"/>
          <p:nvPr/>
        </p:nvSpPr>
        <p:spPr>
          <a:xfrm>
            <a:off x="10681825" y="3839325"/>
            <a:ext cx="352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4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4" name="Google Shape;344;p36"/>
          <p:cNvSpPr txBox="1"/>
          <p:nvPr/>
        </p:nvSpPr>
        <p:spPr>
          <a:xfrm>
            <a:off x="10679125" y="2213345"/>
            <a:ext cx="270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6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5" name="Google Shape;345;p36"/>
          <p:cNvSpPr txBox="1"/>
          <p:nvPr/>
        </p:nvSpPr>
        <p:spPr>
          <a:xfrm>
            <a:off x="10681825" y="3402725"/>
            <a:ext cx="352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5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6" name="Google Shape;346;p36"/>
          <p:cNvSpPr txBox="1"/>
          <p:nvPr/>
        </p:nvSpPr>
        <p:spPr>
          <a:xfrm>
            <a:off x="10751800" y="4890450"/>
            <a:ext cx="352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8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7" name="Google Shape;347;p36"/>
          <p:cNvSpPr txBox="1"/>
          <p:nvPr/>
        </p:nvSpPr>
        <p:spPr>
          <a:xfrm>
            <a:off x="10751800" y="5271075"/>
            <a:ext cx="352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7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8" name="Google Shape;348;p36"/>
          <p:cNvSpPr txBox="1"/>
          <p:nvPr/>
        </p:nvSpPr>
        <p:spPr>
          <a:xfrm>
            <a:off x="10681825" y="4202563"/>
            <a:ext cx="352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9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9" name="Google Shape;349;p36"/>
          <p:cNvSpPr txBox="1"/>
          <p:nvPr/>
        </p:nvSpPr>
        <p:spPr>
          <a:xfrm>
            <a:off x="10677238" y="5634313"/>
            <a:ext cx="501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10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" name="1_61">
            <a:hlinkClick r:id="" action="ppaction://media"/>
            <a:extLst>
              <a:ext uri="{FF2B5EF4-FFF2-40B4-BE49-F238E27FC236}">
                <a16:creationId xmlns:a16="http://schemas.microsoft.com/office/drawing/2014/main" id="{E051F375-4C16-FF96-0693-12743969E54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09467" y="586420"/>
            <a:ext cx="487363" cy="48736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2700"/>
    </mc:Choice>
    <mc:Fallback xmlns="">
      <p:transition spd="slow" advTm="1427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p3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6" name="Google Shape;356;p3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8" name="Google Shape;358;p3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9" name="Google Shape;359;p3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0" name="Google Shape;360;p3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62" name="Google Shape;362;p37"/>
          <p:cNvPicPr preferRelativeResize="0"/>
          <p:nvPr/>
        </p:nvPicPr>
        <p:blipFill rotWithShape="1">
          <a:blip r:embed="rId3">
            <a:alphaModFix/>
          </a:blip>
          <a:srcRect l="31247" t="46204" r="26622" b="31790"/>
          <a:stretch/>
        </p:blipFill>
        <p:spPr>
          <a:xfrm>
            <a:off x="617275" y="1231800"/>
            <a:ext cx="107502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186"/>
    </mc:Choice>
    <mc:Fallback xmlns="">
      <p:transition spd="slow" advTm="47186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p3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8" name="Google Shape;368;p3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0" name="Google Shape;370;p3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1" name="Google Shape;371;p3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2" name="Google Shape;372;p3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74" name="Google Shape;374;p38"/>
          <p:cNvPicPr preferRelativeResize="0"/>
          <p:nvPr/>
        </p:nvPicPr>
        <p:blipFill rotWithShape="1">
          <a:blip r:embed="rId4">
            <a:alphaModFix/>
          </a:blip>
          <a:srcRect l="33198" t="33959" r="27655" b="18208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376" name="Google Shape;376;p38"/>
          <p:cNvSpPr txBox="1"/>
          <p:nvPr/>
        </p:nvSpPr>
        <p:spPr>
          <a:xfrm>
            <a:off x="8215600" y="3708925"/>
            <a:ext cx="8007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can’t</a:t>
            </a:r>
            <a:endParaRPr sz="15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7" name="Google Shape;377;p38"/>
          <p:cNvSpPr txBox="1"/>
          <p:nvPr/>
        </p:nvSpPr>
        <p:spPr>
          <a:xfrm>
            <a:off x="3893250" y="3992900"/>
            <a:ext cx="7365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can</a:t>
            </a:r>
            <a:endParaRPr sz="15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8" name="Google Shape;378;p38"/>
          <p:cNvSpPr txBox="1"/>
          <p:nvPr/>
        </p:nvSpPr>
        <p:spPr>
          <a:xfrm>
            <a:off x="5329350" y="3992900"/>
            <a:ext cx="11256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Friday</a:t>
            </a:r>
            <a:endParaRPr sz="15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9" name="Google Shape;379;p38"/>
          <p:cNvSpPr txBox="1"/>
          <p:nvPr/>
        </p:nvSpPr>
        <p:spPr>
          <a:xfrm>
            <a:off x="1443975" y="4216825"/>
            <a:ext cx="7365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can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0" name="Google Shape;380;p38"/>
          <p:cNvSpPr txBox="1"/>
          <p:nvPr/>
        </p:nvSpPr>
        <p:spPr>
          <a:xfrm>
            <a:off x="5501650" y="4216825"/>
            <a:ext cx="6375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can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1" name="Google Shape;381;p38"/>
          <p:cNvSpPr txBox="1"/>
          <p:nvPr/>
        </p:nvSpPr>
        <p:spPr>
          <a:xfrm>
            <a:off x="8938725" y="4216825"/>
            <a:ext cx="11256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station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2" name="Google Shape;382;p38"/>
          <p:cNvSpPr txBox="1"/>
          <p:nvPr/>
        </p:nvSpPr>
        <p:spPr>
          <a:xfrm>
            <a:off x="1411875" y="4500800"/>
            <a:ext cx="8007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Can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3" name="Google Shape;383;p38"/>
          <p:cNvSpPr txBox="1"/>
          <p:nvPr/>
        </p:nvSpPr>
        <p:spPr>
          <a:xfrm>
            <a:off x="7494025" y="4724725"/>
            <a:ext cx="6375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can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736"/>
    </mc:Choice>
    <mc:Fallback xmlns="">
      <p:transition spd="slow" advTm="1137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Google Shape;388;p3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9" name="Google Shape;389;p3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1" name="Google Shape;391;p3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2" name="Google Shape;392;p3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3" name="Google Shape;393;p3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95" name="Google Shape;395;p39"/>
          <p:cNvPicPr preferRelativeResize="0"/>
          <p:nvPr/>
        </p:nvPicPr>
        <p:blipFill rotWithShape="1">
          <a:blip r:embed="rId3">
            <a:alphaModFix/>
          </a:blip>
          <a:srcRect l="31249" t="22516" r="26849" b="38666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938"/>
    </mc:Choice>
    <mc:Fallback xmlns="">
      <p:transition spd="slow" advTm="81938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Google Shape;400;p4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1" name="Google Shape;401;p4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3" name="Google Shape;403;p4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4" name="Google Shape;404;p4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5" name="Google Shape;405;p4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07" name="Google Shape;407;p40"/>
          <p:cNvPicPr preferRelativeResize="0"/>
          <p:nvPr/>
        </p:nvPicPr>
        <p:blipFill rotWithShape="1">
          <a:blip r:embed="rId3">
            <a:alphaModFix/>
          </a:blip>
          <a:srcRect l="20110" t="44664" r="56471" b="20391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232"/>
    </mc:Choice>
    <mc:Fallback xmlns="">
      <p:transition spd="slow" advTm="67232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" name="Google Shape;412;p4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3" name="Google Shape;413;p4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5" name="Google Shape;415;p4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6" name="Google Shape;416;p4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7" name="Google Shape;417;p4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19" name="Google Shape;419;p41"/>
          <p:cNvPicPr preferRelativeResize="0"/>
          <p:nvPr/>
        </p:nvPicPr>
        <p:blipFill rotWithShape="1">
          <a:blip r:embed="rId3">
            <a:alphaModFix/>
          </a:blip>
          <a:srcRect l="44218" t="48370" r="32133" b="23104"/>
          <a:stretch/>
        </p:blipFill>
        <p:spPr>
          <a:xfrm>
            <a:off x="617275" y="1293225"/>
            <a:ext cx="10708224" cy="51075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393"/>
    </mc:Choice>
    <mc:Fallback xmlns="">
      <p:transition spd="slow" advTm="18393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" name="Google Shape;424;p4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5" name="Google Shape;425;p4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7" name="Google Shape;427;p4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8" name="Google Shape;428;p4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9" name="Google Shape;429;p4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31" name="Google Shape;431;p42"/>
          <p:cNvPicPr preferRelativeResize="0"/>
          <p:nvPr/>
        </p:nvPicPr>
        <p:blipFill rotWithShape="1">
          <a:blip r:embed="rId3">
            <a:alphaModFix/>
          </a:blip>
          <a:srcRect l="34002" t="51917" r="28689" b="23168"/>
          <a:stretch/>
        </p:blipFill>
        <p:spPr>
          <a:xfrm>
            <a:off x="702600" y="1307225"/>
            <a:ext cx="10727275" cy="5093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189"/>
    </mc:Choice>
    <mc:Fallback xmlns="">
      <p:transition spd="slow" advTm="20189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6" name="Google Shape;436;p4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7" name="Google Shape;437;p4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9" name="Google Shape;439;p4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0" name="Google Shape;440;p4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1" name="Google Shape;441;p4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43" name="Google Shape;443;p43"/>
          <p:cNvPicPr preferRelativeResize="0"/>
          <p:nvPr/>
        </p:nvPicPr>
        <p:blipFill rotWithShape="1">
          <a:blip r:embed="rId3">
            <a:alphaModFix/>
          </a:blip>
          <a:srcRect l="21947" t="29268" r="26162" b="44404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154"/>
    </mc:Choice>
    <mc:Fallback xmlns="">
      <p:transition spd="slow" advTm="76154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8" name="Google Shape;448;p4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9" name="Google Shape;449;p4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0" name="Google Shape;450;p4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1" name="Google Shape;451;p4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2" name="Google Shape;452;p4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3" name="Google Shape;453;p4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55" name="Google Shape;455;p44"/>
          <p:cNvPicPr preferRelativeResize="0"/>
          <p:nvPr/>
        </p:nvPicPr>
        <p:blipFill rotWithShape="1">
          <a:blip r:embed="rId3">
            <a:alphaModFix/>
          </a:blip>
          <a:srcRect l="22981" t="14856" r="23869" b="16044"/>
          <a:stretch/>
        </p:blipFill>
        <p:spPr>
          <a:xfrm>
            <a:off x="142750" y="935396"/>
            <a:ext cx="11738074" cy="57383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552"/>
    </mc:Choice>
    <mc:Fallback xmlns="">
      <p:transition spd="slow" advTm="59552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" name="Google Shape;460;p4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1" name="Google Shape;461;p4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3" name="Google Shape;463;p4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4" name="Google Shape;464;p4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5" name="Google Shape;465;p4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67" name="Google Shape;467;p45"/>
          <p:cNvPicPr preferRelativeResize="0"/>
          <p:nvPr/>
        </p:nvPicPr>
        <p:blipFill rotWithShape="1">
          <a:blip r:embed="rId4">
            <a:alphaModFix/>
          </a:blip>
          <a:srcRect l="36886" t="23797" r="31086" b="58058"/>
          <a:stretch/>
        </p:blipFill>
        <p:spPr>
          <a:xfrm>
            <a:off x="684124" y="1283500"/>
            <a:ext cx="10678901" cy="5122599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sp>
        <p:nvSpPr>
          <p:cNvPr id="468" name="Google Shape;468;p45"/>
          <p:cNvSpPr txBox="1"/>
          <p:nvPr/>
        </p:nvSpPr>
        <p:spPr>
          <a:xfrm>
            <a:off x="2099375" y="3231050"/>
            <a:ext cx="47334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10 minutes walk from the hotel</a:t>
            </a:r>
            <a:endParaRPr sz="2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9" name="Google Shape;469;p45"/>
          <p:cNvSpPr txBox="1"/>
          <p:nvPr/>
        </p:nvSpPr>
        <p:spPr>
          <a:xfrm>
            <a:off x="2276300" y="5234025"/>
            <a:ext cx="25116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about two hours</a:t>
            </a:r>
            <a:endParaRPr sz="2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0" name="Google Shape;470;p45"/>
          <p:cNvSpPr txBox="1"/>
          <p:nvPr/>
        </p:nvSpPr>
        <p:spPr>
          <a:xfrm>
            <a:off x="2187850" y="4161163"/>
            <a:ext cx="30000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24 hours</a:t>
            </a:r>
            <a:endParaRPr sz="2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591"/>
    </mc:Choice>
    <mc:Fallback xmlns="">
      <p:transition spd="slow" advTm="605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5" name="Google Shape;475;p4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6" name="Google Shape;476;p4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8" name="Google Shape;478;p4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9" name="Google Shape;479;p4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0" name="Google Shape;480;p46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82" name="Google Shape;482;p46"/>
          <p:cNvPicPr preferRelativeResize="0"/>
          <p:nvPr/>
        </p:nvPicPr>
        <p:blipFill rotWithShape="1">
          <a:blip r:embed="rId4">
            <a:alphaModFix/>
          </a:blip>
          <a:srcRect l="36753" t="39879" r="23069" b="29590"/>
          <a:stretch/>
        </p:blipFill>
        <p:spPr>
          <a:xfrm>
            <a:off x="617275" y="1293225"/>
            <a:ext cx="10812600" cy="5164576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pic>
      <p:cxnSp>
        <p:nvCxnSpPr>
          <p:cNvPr id="483" name="Google Shape;483;p46"/>
          <p:cNvCxnSpPr/>
          <p:nvPr/>
        </p:nvCxnSpPr>
        <p:spPr>
          <a:xfrm>
            <a:off x="2732000" y="3406600"/>
            <a:ext cx="3261000" cy="11757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484" name="Google Shape;484;p46"/>
          <p:cNvCxnSpPr/>
          <p:nvPr/>
        </p:nvCxnSpPr>
        <p:spPr>
          <a:xfrm>
            <a:off x="3249850" y="4064425"/>
            <a:ext cx="2687100" cy="11058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485" name="Google Shape;485;p46"/>
          <p:cNvCxnSpPr/>
          <p:nvPr/>
        </p:nvCxnSpPr>
        <p:spPr>
          <a:xfrm rot="10800000" flipH="1">
            <a:off x="2270150" y="2874725"/>
            <a:ext cx="3666900" cy="18195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486" name="Google Shape;486;p46"/>
          <p:cNvCxnSpPr/>
          <p:nvPr/>
        </p:nvCxnSpPr>
        <p:spPr>
          <a:xfrm>
            <a:off x="2801975" y="5184100"/>
            <a:ext cx="3149100" cy="5457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487" name="Google Shape;487;p46"/>
          <p:cNvCxnSpPr/>
          <p:nvPr/>
        </p:nvCxnSpPr>
        <p:spPr>
          <a:xfrm rot="10800000" flipH="1">
            <a:off x="2857975" y="3476625"/>
            <a:ext cx="3079200" cy="22953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689"/>
    </mc:Choice>
    <mc:Fallback xmlns="">
      <p:transition spd="slow" advTm="556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2" name="Google Shape;492;p4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3" name="Google Shape;493;p4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5" name="Google Shape;495;p4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6" name="Google Shape;496;p4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7" name="Google Shape;497;p4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99" name="Google Shape;499;p47"/>
          <p:cNvPicPr preferRelativeResize="0"/>
          <p:nvPr/>
        </p:nvPicPr>
        <p:blipFill rotWithShape="1">
          <a:blip r:embed="rId3">
            <a:alphaModFix/>
          </a:blip>
          <a:srcRect l="24024" t="37225" r="24431" b="47671"/>
          <a:stretch/>
        </p:blipFill>
        <p:spPr>
          <a:xfrm>
            <a:off x="617275" y="1307225"/>
            <a:ext cx="10750200" cy="4142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4790"/>
    </mc:Choice>
    <mc:Fallback xmlns="">
      <p:transition spd="slow" advTm="21479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4" name="Google Shape;504;p4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5" name="Google Shape;505;p4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7" name="Google Shape;507;p4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8" name="Google Shape;508;p4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9" name="Google Shape;509;p4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11" name="Google Shape;511;p48"/>
          <p:cNvPicPr preferRelativeResize="0"/>
          <p:nvPr/>
        </p:nvPicPr>
        <p:blipFill rotWithShape="1">
          <a:blip r:embed="rId3">
            <a:alphaModFix/>
          </a:blip>
          <a:srcRect l="27691" t="38181" r="33964" b="20938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4012"/>
    </mc:Choice>
    <mc:Fallback xmlns="">
      <p:transition spd="slow" advTm="154012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6" name="Google Shape;516;p4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7" name="Google Shape;517;p4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9" name="Google Shape;519;p4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0" name="Google Shape;520;p4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1" name="Google Shape;521;p4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23" name="Google Shape;523;p49"/>
          <p:cNvPicPr preferRelativeResize="0"/>
          <p:nvPr/>
        </p:nvPicPr>
        <p:blipFill rotWithShape="1">
          <a:blip r:embed="rId4">
            <a:alphaModFix/>
          </a:blip>
          <a:srcRect l="36985" t="35949" r="23295" b="30427"/>
          <a:stretch/>
        </p:blipFill>
        <p:spPr>
          <a:xfrm>
            <a:off x="617275" y="1231800"/>
            <a:ext cx="107502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524" name="Google Shape;524;p49"/>
          <p:cNvSpPr txBox="1"/>
          <p:nvPr/>
        </p:nvSpPr>
        <p:spPr>
          <a:xfrm>
            <a:off x="1595550" y="2547225"/>
            <a:ext cx="1404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Is there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5" name="Google Shape;525;p49"/>
          <p:cNvSpPr txBox="1"/>
          <p:nvPr/>
        </p:nvSpPr>
        <p:spPr>
          <a:xfrm>
            <a:off x="1406100" y="3039825"/>
            <a:ext cx="1783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There aren’t</a:t>
            </a:r>
            <a:endParaRPr sz="1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6" name="Google Shape;526;p49"/>
          <p:cNvSpPr txBox="1"/>
          <p:nvPr/>
        </p:nvSpPr>
        <p:spPr>
          <a:xfrm>
            <a:off x="1482300" y="3483981"/>
            <a:ext cx="1631100" cy="800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>
              <a:buSzPts val="2000"/>
            </a:pPr>
            <a:r>
              <a:rPr lang="en-US" sz="2000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There is</a:t>
            </a:r>
            <a:endParaRPr lang="en-US"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There isn’t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7" name="Google Shape;527;p49"/>
          <p:cNvSpPr txBox="1"/>
          <p:nvPr/>
        </p:nvSpPr>
        <p:spPr>
          <a:xfrm>
            <a:off x="1512450" y="4188075"/>
            <a:ext cx="1570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Are there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8" name="Google Shape;528;p49"/>
          <p:cNvSpPr txBox="1"/>
          <p:nvPr/>
        </p:nvSpPr>
        <p:spPr>
          <a:xfrm>
            <a:off x="2791425" y="4649775"/>
            <a:ext cx="1751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there isn’t</a:t>
            </a:r>
            <a:endParaRPr sz="1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9" name="Google Shape;529;p49"/>
          <p:cNvSpPr txBox="1"/>
          <p:nvPr/>
        </p:nvSpPr>
        <p:spPr>
          <a:xfrm>
            <a:off x="1505400" y="5169175"/>
            <a:ext cx="14325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There are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0" name="Google Shape;530;p49"/>
          <p:cNvSpPr txBox="1"/>
          <p:nvPr/>
        </p:nvSpPr>
        <p:spPr>
          <a:xfrm>
            <a:off x="1581600" y="5719475"/>
            <a:ext cx="14325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Are there</a:t>
            </a:r>
            <a:endParaRPr sz="13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7277"/>
    </mc:Choice>
    <mc:Fallback xmlns="">
      <p:transition spd="slow" advTm="2172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5" name="Google Shape;535;p5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6" name="Google Shape;536;p5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8" name="Google Shape;538;p5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39" name="Google Shape;539;p5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0" name="Google Shape;540;p50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42" name="Google Shape;542;p50"/>
          <p:cNvPicPr preferRelativeResize="0"/>
          <p:nvPr/>
        </p:nvPicPr>
        <p:blipFill rotWithShape="1">
          <a:blip r:embed="rId6">
            <a:alphaModFix/>
          </a:blip>
          <a:srcRect l="21143" t="24327" r="26049" b="46222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pic>
      <p:cxnSp>
        <p:nvCxnSpPr>
          <p:cNvPr id="544" name="Google Shape;544;p50"/>
          <p:cNvCxnSpPr/>
          <p:nvPr/>
        </p:nvCxnSpPr>
        <p:spPr>
          <a:xfrm>
            <a:off x="9450050" y="3532575"/>
            <a:ext cx="811800" cy="141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45" name="Google Shape;545;p50"/>
          <p:cNvCxnSpPr/>
          <p:nvPr/>
        </p:nvCxnSpPr>
        <p:spPr>
          <a:xfrm rot="10800000" flipH="1">
            <a:off x="8400350" y="4170325"/>
            <a:ext cx="433800" cy="141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46" name="Google Shape;546;p50"/>
          <p:cNvCxnSpPr/>
          <p:nvPr/>
        </p:nvCxnSpPr>
        <p:spPr>
          <a:xfrm>
            <a:off x="8442350" y="4750225"/>
            <a:ext cx="4758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47" name="Google Shape;547;p50"/>
          <p:cNvCxnSpPr/>
          <p:nvPr/>
        </p:nvCxnSpPr>
        <p:spPr>
          <a:xfrm rot="10800000" flipH="1">
            <a:off x="9492025" y="5351925"/>
            <a:ext cx="867900" cy="141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48" name="Google Shape;548;p50"/>
          <p:cNvCxnSpPr/>
          <p:nvPr/>
        </p:nvCxnSpPr>
        <p:spPr>
          <a:xfrm rot="10800000" flipH="1">
            <a:off x="9827925" y="5981950"/>
            <a:ext cx="867900" cy="279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2" name="1_62">
            <a:hlinkClick r:id="" action="ppaction://media"/>
            <a:extLst>
              <a:ext uri="{FF2B5EF4-FFF2-40B4-BE49-F238E27FC236}">
                <a16:creationId xmlns:a16="http://schemas.microsoft.com/office/drawing/2014/main" id="{4B2AD270-FBB4-ABBE-FF5B-905F22C0A52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27848" y="586420"/>
            <a:ext cx="487363" cy="48736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2627"/>
    </mc:Choice>
    <mc:Fallback xmlns="">
      <p:transition spd="slow" advTm="2026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5999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87449" objId="2"/>
        <p14:stopEvt time="147929" objId="2"/>
      </p14:showEvtLst>
    </p:ext>
  </p:extLs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" name="Google Shape;553;p5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4" name="Google Shape;554;p5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7" name="Google Shape;557;p5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58" name="Google Shape;558;p5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60" name="Google Shape;560;p51"/>
          <p:cNvPicPr preferRelativeResize="0"/>
          <p:nvPr/>
        </p:nvPicPr>
        <p:blipFill rotWithShape="1">
          <a:blip r:embed="rId3">
            <a:alphaModFix/>
          </a:blip>
          <a:srcRect l="32395" t="16610" r="27425" b="32776"/>
          <a:stretch/>
        </p:blipFill>
        <p:spPr>
          <a:xfrm>
            <a:off x="617275" y="1139275"/>
            <a:ext cx="10812600" cy="5318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123"/>
    </mc:Choice>
    <mc:Fallback xmlns="">
      <p:transition spd="slow" advTm="90123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5" name="Google Shape;565;p5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6" name="Google Shape;566;p5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8" name="Google Shape;568;p5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9" name="Google Shape;569;p5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0" name="Google Shape;570;p5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72" name="Google Shape;572;p52"/>
          <p:cNvPicPr preferRelativeResize="0"/>
          <p:nvPr/>
        </p:nvPicPr>
        <p:blipFill rotWithShape="1">
          <a:blip r:embed="rId3">
            <a:alphaModFix/>
          </a:blip>
          <a:srcRect l="22306" t="46935" r="24771" b="15263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147"/>
    </mc:Choice>
    <mc:Fallback xmlns="">
      <p:transition spd="slow" advTm="52147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5" name="Google Shape;565;p5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6" name="Google Shape;566;p5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8" name="Google Shape;568;p5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9" name="Google Shape;569;p5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0" name="Google Shape;570;p5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9976C55-FD36-473E-AAD7-FE902BA819C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6250" t="16190" r="27028" b="56191"/>
          <a:stretch>
            <a:fillRect/>
          </a:stretch>
        </p:blipFill>
        <p:spPr>
          <a:xfrm>
            <a:off x="617275" y="1231789"/>
            <a:ext cx="10812600" cy="522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261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096"/>
    </mc:Choice>
    <mc:Fallback xmlns="">
      <p:transition spd="slow" advTm="55096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4">
          <a:extLst>
            <a:ext uri="{FF2B5EF4-FFF2-40B4-BE49-F238E27FC236}">
              <a16:creationId xmlns:a16="http://schemas.microsoft.com/office/drawing/2014/main" id="{19E35827-0CE5-1E50-0CDB-A07C283C33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5" name="Google Shape;565;p52">
            <a:extLst>
              <a:ext uri="{FF2B5EF4-FFF2-40B4-BE49-F238E27FC236}">
                <a16:creationId xmlns:a16="http://schemas.microsoft.com/office/drawing/2014/main" id="{A85765ED-BC3B-FCDA-8816-A862C557B236}"/>
              </a:ext>
            </a:extLst>
          </p:cNvPr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6" name="Google Shape;566;p52">
            <a:extLst>
              <a:ext uri="{FF2B5EF4-FFF2-40B4-BE49-F238E27FC236}">
                <a16:creationId xmlns:a16="http://schemas.microsoft.com/office/drawing/2014/main" id="{5D74CC6D-43D6-2068-50ED-5AF5C43F5E3E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8" name="Google Shape;568;p52">
            <a:extLst>
              <a:ext uri="{FF2B5EF4-FFF2-40B4-BE49-F238E27FC236}">
                <a16:creationId xmlns:a16="http://schemas.microsoft.com/office/drawing/2014/main" id="{88CF071A-50D9-2798-798F-A6954255FD11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9" name="Google Shape;569;p52">
            <a:extLst>
              <a:ext uri="{FF2B5EF4-FFF2-40B4-BE49-F238E27FC236}">
                <a16:creationId xmlns:a16="http://schemas.microsoft.com/office/drawing/2014/main" id="{DCC65D5A-6554-7243-3715-FA3C77547A9D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0" name="Google Shape;570;p52">
            <a:extLst>
              <a:ext uri="{FF2B5EF4-FFF2-40B4-BE49-F238E27FC236}">
                <a16:creationId xmlns:a16="http://schemas.microsoft.com/office/drawing/2014/main" id="{C78AA9A2-CFC6-7503-DE13-051D89CA0011}"/>
              </a:ext>
            </a:extLst>
          </p:cNvPr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D691283-8B39-8589-0A21-EACE5DBF26E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6556" t="43265" r="29209" b="12653"/>
          <a:stretch>
            <a:fillRect/>
          </a:stretch>
        </p:blipFill>
        <p:spPr>
          <a:xfrm>
            <a:off x="617275" y="1231789"/>
            <a:ext cx="10812600" cy="522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193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390"/>
    </mc:Choice>
    <mc:Fallback xmlns="">
      <p:transition spd="slow" advTm="45390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4">
          <a:extLst>
            <a:ext uri="{FF2B5EF4-FFF2-40B4-BE49-F238E27FC236}">
              <a16:creationId xmlns:a16="http://schemas.microsoft.com/office/drawing/2014/main" id="{CDAD300C-99C0-DCA1-2BA1-181C505D39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5" name="Google Shape;565;p52">
            <a:extLst>
              <a:ext uri="{FF2B5EF4-FFF2-40B4-BE49-F238E27FC236}">
                <a16:creationId xmlns:a16="http://schemas.microsoft.com/office/drawing/2014/main" id="{1600E2CD-4A11-F03C-24EF-7F273113E35D}"/>
              </a:ext>
            </a:extLst>
          </p:cNvPr>
          <p:cNvSpPr/>
          <p:nvPr/>
        </p:nvSpPr>
        <p:spPr>
          <a:xfrm>
            <a:off x="617275" y="1119673"/>
            <a:ext cx="10812600" cy="5486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6" name="Google Shape;566;p52">
            <a:extLst>
              <a:ext uri="{FF2B5EF4-FFF2-40B4-BE49-F238E27FC236}">
                <a16:creationId xmlns:a16="http://schemas.microsoft.com/office/drawing/2014/main" id="{6C168C39-611B-E4F1-69CA-506E1DC256CA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8" name="Google Shape;568;p52">
            <a:extLst>
              <a:ext uri="{FF2B5EF4-FFF2-40B4-BE49-F238E27FC236}">
                <a16:creationId xmlns:a16="http://schemas.microsoft.com/office/drawing/2014/main" id="{4ED9BD48-6539-9080-5C12-2F3FCF617665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9" name="Google Shape;569;p52">
            <a:extLst>
              <a:ext uri="{FF2B5EF4-FFF2-40B4-BE49-F238E27FC236}">
                <a16:creationId xmlns:a16="http://schemas.microsoft.com/office/drawing/2014/main" id="{38422A36-79BE-14D6-838A-7AB4067145AE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0" name="Google Shape;570;p52">
            <a:extLst>
              <a:ext uri="{FF2B5EF4-FFF2-40B4-BE49-F238E27FC236}">
                <a16:creationId xmlns:a16="http://schemas.microsoft.com/office/drawing/2014/main" id="{C1387831-E7EE-71D3-F37C-56EE9457AAA3}"/>
              </a:ext>
            </a:extLst>
          </p:cNvPr>
          <p:cNvSpPr txBox="1"/>
          <p:nvPr/>
        </p:nvSpPr>
        <p:spPr>
          <a:xfrm>
            <a:off x="1670499" y="2388774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439FA7-D66C-871D-AAA7-54180361A18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8547" t="14231" r="27028" b="22449"/>
          <a:stretch>
            <a:fillRect/>
          </a:stretch>
        </p:blipFill>
        <p:spPr>
          <a:xfrm>
            <a:off x="617274" y="1119673"/>
            <a:ext cx="10957451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3468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849"/>
    </mc:Choice>
    <mc:Fallback xmlns="">
      <p:transition spd="slow" advTm="39849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4">
          <a:extLst>
            <a:ext uri="{FF2B5EF4-FFF2-40B4-BE49-F238E27FC236}">
              <a16:creationId xmlns:a16="http://schemas.microsoft.com/office/drawing/2014/main" id="{F2806B29-2FF2-C0AB-DD45-14D1D5500B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5" name="Google Shape;565;p52">
            <a:extLst>
              <a:ext uri="{FF2B5EF4-FFF2-40B4-BE49-F238E27FC236}">
                <a16:creationId xmlns:a16="http://schemas.microsoft.com/office/drawing/2014/main" id="{B4091EC7-377E-D109-7D95-FBF3C711026A}"/>
              </a:ext>
            </a:extLst>
          </p:cNvPr>
          <p:cNvSpPr/>
          <p:nvPr/>
        </p:nvSpPr>
        <p:spPr>
          <a:xfrm>
            <a:off x="617275" y="1091681"/>
            <a:ext cx="10812600" cy="5561045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6" name="Google Shape;566;p52">
            <a:extLst>
              <a:ext uri="{FF2B5EF4-FFF2-40B4-BE49-F238E27FC236}">
                <a16:creationId xmlns:a16="http://schemas.microsoft.com/office/drawing/2014/main" id="{476832A7-5AAD-0331-7CB7-0F4C60288E97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8" name="Google Shape;568;p52">
            <a:extLst>
              <a:ext uri="{FF2B5EF4-FFF2-40B4-BE49-F238E27FC236}">
                <a16:creationId xmlns:a16="http://schemas.microsoft.com/office/drawing/2014/main" id="{22F5F893-0B27-205A-7669-349D87C1B840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9" name="Google Shape;569;p52">
            <a:extLst>
              <a:ext uri="{FF2B5EF4-FFF2-40B4-BE49-F238E27FC236}">
                <a16:creationId xmlns:a16="http://schemas.microsoft.com/office/drawing/2014/main" id="{FE61361A-52EA-09E9-C532-C71642C762B7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0" name="Google Shape;570;p52">
            <a:extLst>
              <a:ext uri="{FF2B5EF4-FFF2-40B4-BE49-F238E27FC236}">
                <a16:creationId xmlns:a16="http://schemas.microsoft.com/office/drawing/2014/main" id="{2AF0F690-0022-73D4-6390-3CE924355D4F}"/>
              </a:ext>
            </a:extLst>
          </p:cNvPr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54AD84-8733-01DB-04DA-ECFE5CFB3E4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5357" t="32109" r="26913" b="14231"/>
          <a:stretch>
            <a:fillRect/>
          </a:stretch>
        </p:blipFill>
        <p:spPr>
          <a:xfrm>
            <a:off x="617274" y="1091681"/>
            <a:ext cx="10812601" cy="5561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632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349"/>
    </mc:Choice>
    <mc:Fallback xmlns="">
      <p:transition spd="slow" advTm="28349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7" name="Google Shape;577;p5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8" name="Google Shape;578;p5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0" name="Google Shape;580;p5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81" name="Google Shape;581;p5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82" name="Google Shape;582;p5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84" name="Google Shape;584;p53"/>
          <p:cNvPicPr preferRelativeResize="0"/>
          <p:nvPr/>
        </p:nvPicPr>
        <p:blipFill rotWithShape="1">
          <a:blip r:embed="rId3">
            <a:alphaModFix/>
          </a:blip>
          <a:srcRect l="23323" t="23793" r="28576" b="30325"/>
          <a:stretch/>
        </p:blipFill>
        <p:spPr>
          <a:xfrm>
            <a:off x="617275" y="1231789"/>
            <a:ext cx="10812599" cy="5226000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sp>
        <p:nvSpPr>
          <p:cNvPr id="585" name="Google Shape;585;p53"/>
          <p:cNvSpPr txBox="1"/>
          <p:nvPr/>
        </p:nvSpPr>
        <p:spPr>
          <a:xfrm>
            <a:off x="995949" y="589059"/>
            <a:ext cx="2383800" cy="63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00"/>
              <a:buFont typeface="Arial"/>
              <a:buNone/>
            </a:pPr>
            <a:r>
              <a:rPr lang="en-US" sz="2900" b="1" i="0" u="none" strike="noStrike" cap="none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Case Study 4</a:t>
            </a:r>
            <a:endParaRPr sz="2900" b="1" i="0" u="none" strike="noStrike" cap="none" dirty="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2094"/>
    </mc:Choice>
    <mc:Fallback xmlns="">
      <p:transition spd="slow" advTm="122094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0" name="Google Shape;590;p5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1" name="Google Shape;591;p5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3" name="Google Shape;593;p5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4" name="Google Shape;594;p5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5" name="Google Shape;595;p5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97" name="Google Shape;597;p54"/>
          <p:cNvPicPr preferRelativeResize="0"/>
          <p:nvPr/>
        </p:nvPicPr>
        <p:blipFill rotWithShape="1">
          <a:blip r:embed="rId3">
            <a:alphaModFix/>
          </a:blip>
          <a:srcRect l="29409" t="23799" r="26850" b="35221"/>
          <a:stretch/>
        </p:blipFill>
        <p:spPr>
          <a:xfrm>
            <a:off x="617275" y="1231800"/>
            <a:ext cx="10812600" cy="522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320"/>
    </mc:Choice>
    <mc:Fallback xmlns="">
      <p:transition spd="slow" advTm="99320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2" name="Google Shape;602;p5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3" name="Google Shape;603;p5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5" name="Google Shape;605;p5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06" name="Google Shape;606;p5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07" name="Google Shape;607;p5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09" name="Google Shape;609;p55"/>
          <p:cNvPicPr preferRelativeResize="0"/>
          <p:nvPr/>
        </p:nvPicPr>
        <p:blipFill rotWithShape="1">
          <a:blip r:embed="rId3">
            <a:alphaModFix/>
          </a:blip>
          <a:srcRect l="23554" t="36815" r="27312" b="25205"/>
          <a:stretch/>
        </p:blipFill>
        <p:spPr>
          <a:xfrm>
            <a:off x="617274" y="1231800"/>
            <a:ext cx="10812600" cy="5226001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724"/>
    </mc:Choice>
    <mc:Fallback xmlns="">
      <p:transition spd="slow" advTm="77724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" name="Google Shape;614;p5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5" name="Google Shape;615;p5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7" name="Google Shape;617;p5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8" name="Google Shape;618;p5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9" name="Google Shape;619;p5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21" name="Google Shape;621;p56"/>
          <p:cNvPicPr preferRelativeResize="0"/>
          <p:nvPr/>
        </p:nvPicPr>
        <p:blipFill rotWithShape="1">
          <a:blip r:embed="rId3">
            <a:alphaModFix/>
          </a:blip>
          <a:srcRect l="24357" t="44981" r="37989" b="19100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577"/>
    </mc:Choice>
    <mc:Fallback xmlns="">
      <p:transition spd="slow" advTm="130577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7" name="Google Shape;627;p5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629" name="Google Shape;629;p57"/>
          <p:cNvSpPr txBox="1"/>
          <p:nvPr/>
        </p:nvSpPr>
        <p:spPr>
          <a:xfrm>
            <a:off x="534381" y="5945200"/>
            <a:ext cx="45246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0" name="Google Shape;630;p57"/>
          <p:cNvSpPr/>
          <p:nvPr/>
        </p:nvSpPr>
        <p:spPr>
          <a:xfrm>
            <a:off x="1340017" y="1410088"/>
            <a:ext cx="9652637" cy="4308315"/>
          </a:xfrm>
          <a:custGeom>
            <a:avLst/>
            <a:gdLst/>
            <a:ahLst/>
            <a:cxnLst/>
            <a:rect l="l" t="t" r="r" b="b"/>
            <a:pathLst>
              <a:path w="10296146" h="4595536" extrusionOk="0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1" name="Google Shape;631;p57"/>
          <p:cNvSpPr/>
          <p:nvPr/>
        </p:nvSpPr>
        <p:spPr>
          <a:xfrm>
            <a:off x="1468709" y="1526062"/>
            <a:ext cx="9473700" cy="4142400"/>
          </a:xfrm>
          <a:prstGeom prst="rect">
            <a:avLst/>
          </a:prstGeom>
          <a:blipFill rotWithShape="1">
            <a:blip r:embed="rId4">
              <a:alphaModFix/>
            </a:blip>
            <a:tile tx="0" ty="-381000" sx="99000" sy="98002" flip="none" algn="ctr"/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644"/>
    </mc:Choice>
    <mc:Fallback xmlns="">
      <p:transition spd="slow" advTm="19644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18.7|35.3|24.3|27|26.8|22.2|17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7|82.1|61.6|4.6|98.2|6.5|4.5|5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4|6.6|5.8|4.3|9.7|10|7|3|4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9|26.8|30.7|30.1|41|14.9|37.3|15.1|12.3|16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6|37|1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4.3|34.2|17.7|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7.5|4.5|45.7|32.4|21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7.3|19.9|15.2|7.8|9.6|5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29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2.6|3.2|5.6|7.9|6.1|7.5|12.3|9.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1.4|4|1.7|6|2.4|3.8|4.1|10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6.8|8.8|7.9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4.6|4.3|7.3|4.6|2.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2.4|26.4|24.7|30|12.1|12.4|10.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0.4|11.6|10.4|8.8|6.7"/>
</p:tagLst>
</file>

<file path=ppt/theme/theme1.xml><?xml version="1.0" encoding="utf-8"?>
<a:theme xmlns:a="http://schemas.openxmlformats.org/drawingml/2006/main" name="2024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86ABA3F-4720-4D58-A5FB-F35D13859A5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82611E2-D508-4E6C-9434-9F15AEFC8261}">
  <ds:schemaRefs>
    <ds:schemaRef ds:uri="d13aca44-ef33-4cf4-9980-7f0b00e6eeb9"/>
    <ds:schemaRef ds:uri="http://www.w3.org/XML/1998/namespace"/>
    <ds:schemaRef ds:uri="http://purl.org/dc/dcmitype/"/>
    <ds:schemaRef ds:uri="http://purl.org/dc/elements/1.1/"/>
    <ds:schemaRef ds:uri="49100919-8a76-4266-be0c-7dc583902cb4"/>
    <ds:schemaRef ds:uri="http://schemas.microsoft.com/office/2006/documentManagement/types"/>
    <ds:schemaRef ds:uri="http://schemas.microsoft.com/office/2006/metadata/properties"/>
    <ds:schemaRef ds:uri="http://purl.org/dc/terms/"/>
    <ds:schemaRef ds:uri="http://schemas.microsoft.com/office/infopath/2007/PartnerControls"/>
    <ds:schemaRef ds:uri="http://schemas.openxmlformats.org/package/2006/metadata/core-properties"/>
  </ds:schemaRefs>
</ds:datastoreItem>
</file>

<file path=customXml/itemProps3.xml><?xml version="1.0" encoding="utf-8"?>
<ds:datastoreItem xmlns:ds="http://schemas.openxmlformats.org/officeDocument/2006/customXml" ds:itemID="{74EF24A3-1681-4863-B11B-47C8FB4C9BC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570</TotalTime>
  <Words>192</Words>
  <Application>Microsoft Office PowerPoint</Application>
  <PresentationFormat>Widescreen</PresentationFormat>
  <Paragraphs>151</Paragraphs>
  <Slides>40</Slides>
  <Notes>40</Notes>
  <HiddenSlides>0</HiddenSlides>
  <MMClips>16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5" baseType="lpstr">
      <vt:lpstr>Arial</vt:lpstr>
      <vt:lpstr>Calibri</vt:lpstr>
      <vt:lpstr>Comic Sans MS</vt:lpstr>
      <vt:lpstr>Times New Roman</vt:lpstr>
      <vt:lpstr>2024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مجد</dc:creator>
  <cp:lastModifiedBy>AhmedSoliman</cp:lastModifiedBy>
  <cp:revision>11</cp:revision>
  <dcterms:modified xsi:type="dcterms:W3CDTF">2025-06-28T11:09:36Z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