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9"/>
  </p:notesMasterIdLst>
  <p:sldIdLst>
    <p:sldId id="502" r:id="rId5"/>
    <p:sldId id="503" r:id="rId6"/>
    <p:sldId id="501" r:id="rId7"/>
    <p:sldId id="370" r:id="rId8"/>
    <p:sldId id="385" r:id="rId9"/>
    <p:sldId id="709" r:id="rId10"/>
    <p:sldId id="287" r:id="rId11"/>
    <p:sldId id="710" r:id="rId12"/>
    <p:sldId id="711" r:id="rId13"/>
    <p:sldId id="707" r:id="rId14"/>
    <p:sldId id="673" r:id="rId15"/>
    <p:sldId id="674" r:id="rId16"/>
    <p:sldId id="676" r:id="rId17"/>
    <p:sldId id="675" r:id="rId18"/>
    <p:sldId id="677" r:id="rId19"/>
    <p:sldId id="678" r:id="rId20"/>
    <p:sldId id="694" r:id="rId21"/>
    <p:sldId id="695" r:id="rId22"/>
    <p:sldId id="697" r:id="rId23"/>
    <p:sldId id="696" r:id="rId24"/>
    <p:sldId id="693" r:id="rId25"/>
    <p:sldId id="679" r:id="rId26"/>
    <p:sldId id="680" r:id="rId27"/>
    <p:sldId id="681" r:id="rId28"/>
    <p:sldId id="682" r:id="rId29"/>
    <p:sldId id="683" r:id="rId30"/>
    <p:sldId id="684" r:id="rId31"/>
    <p:sldId id="685" r:id="rId32"/>
    <p:sldId id="686" r:id="rId33"/>
    <p:sldId id="687" r:id="rId34"/>
    <p:sldId id="688" r:id="rId35"/>
    <p:sldId id="689" r:id="rId36"/>
    <p:sldId id="690" r:id="rId37"/>
    <p:sldId id="691" r:id="rId38"/>
    <p:sldId id="692" r:id="rId39"/>
    <p:sldId id="698" r:id="rId40"/>
    <p:sldId id="701" r:id="rId41"/>
    <p:sldId id="702" r:id="rId42"/>
    <p:sldId id="703" r:id="rId43"/>
    <p:sldId id="704" r:id="rId44"/>
    <p:sldId id="705" r:id="rId45"/>
    <p:sldId id="706" r:id="rId46"/>
    <p:sldId id="665" r:id="rId47"/>
    <p:sldId id="349" r:id="rId48"/>
  </p:sldIdLst>
  <p:sldSz cx="12192000" cy="6858000"/>
  <p:notesSz cx="6858000" cy="9144000"/>
  <p:embeddedFontLst>
    <p:embeddedFont>
      <p:font typeface="Alexandria" pitchFamily="2" charset="-78"/>
      <p:regular r:id="rId50"/>
      <p:bold r:id="rId51"/>
    </p:embeddedFont>
    <p:embeddedFont>
      <p:font typeface="Alexandria Light" pitchFamily="2" charset="-78"/>
      <p:regular r:id="rId52"/>
    </p:embeddedFont>
    <p:embeddedFont>
      <p:font typeface="Georgia" panose="02040502050405020303" pitchFamily="18" charset="0"/>
      <p:regular r:id="rId53"/>
      <p:bold r:id="rId54"/>
      <p:italic r:id="rId55"/>
      <p:boldItalic r:id="rId56"/>
    </p:embeddedFont>
    <p:embeddedFont>
      <p:font typeface="Tahoma" panose="020B0604030504040204" pitchFamily="34" charset="0"/>
      <p:regular r:id="rId57"/>
      <p:bold r:id="rId5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385"/>
            <p14:sldId id="709"/>
            <p14:sldId id="287"/>
            <p14:sldId id="710"/>
            <p14:sldId id="711"/>
            <p14:sldId id="707"/>
            <p14:sldId id="673"/>
            <p14:sldId id="674"/>
            <p14:sldId id="676"/>
            <p14:sldId id="675"/>
            <p14:sldId id="677"/>
            <p14:sldId id="678"/>
            <p14:sldId id="694"/>
            <p14:sldId id="695"/>
            <p14:sldId id="697"/>
            <p14:sldId id="696"/>
            <p14:sldId id="693"/>
            <p14:sldId id="679"/>
            <p14:sldId id="680"/>
            <p14:sldId id="681"/>
            <p14:sldId id="682"/>
            <p14:sldId id="683"/>
            <p14:sldId id="684"/>
            <p14:sldId id="685"/>
            <p14:sldId id="686"/>
            <p14:sldId id="687"/>
            <p14:sldId id="688"/>
            <p14:sldId id="689"/>
            <p14:sldId id="690"/>
            <p14:sldId id="691"/>
            <p14:sldId id="692"/>
            <p14:sldId id="698"/>
            <p14:sldId id="701"/>
            <p14:sldId id="702"/>
            <p14:sldId id="703"/>
            <p14:sldId id="704"/>
            <p14:sldId id="705"/>
            <p14:sldId id="706"/>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02A484-F22B-4E22-A37C-C0428C6251D0}" v="90" dt="2024-10-09T13:50:12.3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1349" autoAdjust="0"/>
  </p:normalViewPr>
  <p:slideViewPr>
    <p:cSldViewPr snapToGrid="0">
      <p:cViewPr varScale="1">
        <p:scale>
          <a:sx n="66" d="100"/>
          <a:sy n="66" d="100"/>
        </p:scale>
        <p:origin x="1008"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1.fntdata"/><Relationship Id="rId55" Type="http://schemas.openxmlformats.org/officeDocument/2006/relationships/font" Target="fonts/font6.fntdata"/><Relationship Id="rId63"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4.fntdata"/><Relationship Id="rId58" Type="http://schemas.openxmlformats.org/officeDocument/2006/relationships/font" Target="fonts/font9.fntdata"/><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7.fntdata"/><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font" Target="fonts/font2.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5.fntdata"/><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57" Type="http://schemas.openxmlformats.org/officeDocument/2006/relationships/font" Target="fonts/font8.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3.fntdata"/><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35994F29-44E1-456B-B8EE-63C182E1F427}"/>
    <pc:docChg chg="undo redo custSel addSld delSld modSld modSection">
      <pc:chgData name="ِAwatef B" userId="4c3a533462edbdd8" providerId="LiveId" clId="{35994F29-44E1-456B-B8EE-63C182E1F427}" dt="2024-10-01T22:20:33.650" v="847"/>
      <pc:docMkLst>
        <pc:docMk/>
      </pc:docMkLst>
      <pc:sldChg chg="add del">
        <pc:chgData name="ِAwatef B" userId="4c3a533462edbdd8" providerId="LiveId" clId="{35994F29-44E1-456B-B8EE-63C182E1F427}" dt="2024-09-28T16:34:59.436" v="130" actId="47"/>
        <pc:sldMkLst>
          <pc:docMk/>
          <pc:sldMk cId="979261729" sldId="276"/>
        </pc:sldMkLst>
      </pc:sldChg>
      <pc:sldChg chg="add del">
        <pc:chgData name="ِAwatef B" userId="4c3a533462edbdd8" providerId="LiveId" clId="{35994F29-44E1-456B-B8EE-63C182E1F427}" dt="2024-09-28T16:34:46.464" v="129" actId="47"/>
        <pc:sldMkLst>
          <pc:docMk/>
          <pc:sldMk cId="701632073" sldId="303"/>
        </pc:sldMkLst>
      </pc:sldChg>
      <pc:sldChg chg="del">
        <pc:chgData name="ِAwatef B" userId="4c3a533462edbdd8" providerId="LiveId" clId="{35994F29-44E1-456B-B8EE-63C182E1F427}" dt="2024-09-28T17:08:49.618" v="740" actId="47"/>
        <pc:sldMkLst>
          <pc:docMk/>
          <pc:sldMk cId="1607961907" sldId="352"/>
        </pc:sldMkLst>
      </pc:sldChg>
      <pc:sldChg chg="del">
        <pc:chgData name="ِAwatef B" userId="4c3a533462edbdd8" providerId="LiveId" clId="{35994F29-44E1-456B-B8EE-63C182E1F427}" dt="2024-09-28T17:08:49.618" v="740" actId="47"/>
        <pc:sldMkLst>
          <pc:docMk/>
          <pc:sldMk cId="1031071746" sldId="353"/>
        </pc:sldMkLst>
      </pc:sldChg>
      <pc:sldChg chg="del">
        <pc:chgData name="ِAwatef B" userId="4c3a533462edbdd8" providerId="LiveId" clId="{35994F29-44E1-456B-B8EE-63C182E1F427}" dt="2024-09-28T17:08:49.618" v="740" actId="47"/>
        <pc:sldMkLst>
          <pc:docMk/>
          <pc:sldMk cId="3146013342" sldId="354"/>
        </pc:sldMkLst>
      </pc:sldChg>
      <pc:sldChg chg="del">
        <pc:chgData name="ِAwatef B" userId="4c3a533462edbdd8" providerId="LiveId" clId="{35994F29-44E1-456B-B8EE-63C182E1F427}" dt="2024-09-28T17:08:49.618" v="740" actId="47"/>
        <pc:sldMkLst>
          <pc:docMk/>
          <pc:sldMk cId="2253830365" sldId="355"/>
        </pc:sldMkLst>
      </pc:sldChg>
      <pc:sldChg chg="addSp delSp modSp add mod">
        <pc:chgData name="ِAwatef B" userId="4c3a533462edbdd8" providerId="LiveId" clId="{35994F29-44E1-456B-B8EE-63C182E1F427}" dt="2024-09-28T17:04:35.106" v="680" actId="1076"/>
        <pc:sldMkLst>
          <pc:docMk/>
          <pc:sldMk cId="2333076108" sldId="357"/>
        </pc:sldMkLst>
        <pc:spChg chg="del">
          <ac:chgData name="ِAwatef B" userId="4c3a533462edbdd8" providerId="LiveId" clId="{35994F29-44E1-456B-B8EE-63C182E1F427}" dt="2024-09-28T17:04:13.306" v="665" actId="478"/>
          <ac:spMkLst>
            <pc:docMk/>
            <pc:sldMk cId="2333076108" sldId="357"/>
            <ac:spMk id="4" creationId="{FC10BFD1-F059-F7BD-3ED7-51B3352A711F}"/>
          </ac:spMkLst>
        </pc:spChg>
        <pc:spChg chg="add mod">
          <ac:chgData name="ِAwatef B" userId="4c3a533462edbdd8" providerId="LiveId" clId="{35994F29-44E1-456B-B8EE-63C182E1F427}" dt="2024-09-28T17:04:35.106" v="680" actId="1076"/>
          <ac:spMkLst>
            <pc:docMk/>
            <pc:sldMk cId="2333076108" sldId="357"/>
            <ac:spMk id="5" creationId="{F74EB80F-CEDE-53DF-A9D5-948062794EC5}"/>
          </ac:spMkLst>
        </pc:spChg>
        <pc:picChg chg="del">
          <ac:chgData name="ِAwatef B" userId="4c3a533462edbdd8" providerId="LiveId" clId="{35994F29-44E1-456B-B8EE-63C182E1F427}" dt="2024-09-28T17:04:13.306" v="665" actId="478"/>
          <ac:picMkLst>
            <pc:docMk/>
            <pc:sldMk cId="2333076108" sldId="357"/>
            <ac:picMk id="2" creationId="{55CD1180-4C62-EDA2-42A3-AF92F9FA68DE}"/>
          </ac:picMkLst>
        </pc:picChg>
        <pc:picChg chg="add mod">
          <ac:chgData name="ِAwatef B" userId="4c3a533462edbdd8" providerId="LiveId" clId="{35994F29-44E1-456B-B8EE-63C182E1F427}" dt="2024-09-28T17:04:13.750" v="666"/>
          <ac:picMkLst>
            <pc:docMk/>
            <pc:sldMk cId="2333076108" sldId="357"/>
            <ac:picMk id="6" creationId="{073F265D-18F6-1EF0-022F-FA07DEF295FB}"/>
          </ac:picMkLst>
        </pc:picChg>
      </pc:sldChg>
      <pc:sldChg chg="addSp delSp modSp add mod">
        <pc:chgData name="ِAwatef B" userId="4c3a533462edbdd8" providerId="LiveId" clId="{35994F29-44E1-456B-B8EE-63C182E1F427}" dt="2024-09-28T17:04:30.060" v="679" actId="1035"/>
        <pc:sldMkLst>
          <pc:docMk/>
          <pc:sldMk cId="4287795622" sldId="358"/>
        </pc:sldMkLst>
        <pc:spChg chg="mod">
          <ac:chgData name="ِAwatef B" userId="4c3a533462edbdd8" providerId="LiveId" clId="{35994F29-44E1-456B-B8EE-63C182E1F427}" dt="2024-09-28T17:02:44.373" v="611" actId="1076"/>
          <ac:spMkLst>
            <pc:docMk/>
            <pc:sldMk cId="4287795622" sldId="358"/>
            <ac:spMk id="3" creationId="{51BC1900-7462-3E9A-9010-7DDCE40E5BC1}"/>
          </ac:spMkLst>
        </pc:spChg>
        <pc:spChg chg="del">
          <ac:chgData name="ِAwatef B" userId="4c3a533462edbdd8" providerId="LiveId" clId="{35994F29-44E1-456B-B8EE-63C182E1F427}" dt="2024-09-28T17:04:19.847" v="667" actId="478"/>
          <ac:spMkLst>
            <pc:docMk/>
            <pc:sldMk cId="4287795622" sldId="358"/>
            <ac:spMk id="4" creationId="{FC10BFD1-F059-F7BD-3ED7-51B3352A711F}"/>
          </ac:spMkLst>
        </pc:spChg>
        <pc:spChg chg="add mod">
          <ac:chgData name="ِAwatef B" userId="4c3a533462edbdd8" providerId="LiveId" clId="{35994F29-44E1-456B-B8EE-63C182E1F427}" dt="2024-09-28T17:04:30.060" v="679" actId="1035"/>
          <ac:spMkLst>
            <pc:docMk/>
            <pc:sldMk cId="4287795622" sldId="358"/>
            <ac:spMk id="5" creationId="{CC323152-7A53-A621-7221-E3EC3C1508DF}"/>
          </ac:spMkLst>
        </pc:spChg>
        <pc:spChg chg="mod">
          <ac:chgData name="ِAwatef B" userId="4c3a533462edbdd8" providerId="LiveId" clId="{35994F29-44E1-456B-B8EE-63C182E1F427}" dt="2024-09-28T17:03:52.579" v="664" actId="14100"/>
          <ac:spMkLst>
            <pc:docMk/>
            <pc:sldMk cId="4287795622" sldId="358"/>
            <ac:spMk id="25" creationId="{2BC869EB-5623-4AA1-9123-4AF9DF916049}"/>
          </ac:spMkLst>
        </pc:spChg>
        <pc:picChg chg="del">
          <ac:chgData name="ِAwatef B" userId="4c3a533462edbdd8" providerId="LiveId" clId="{35994F29-44E1-456B-B8EE-63C182E1F427}" dt="2024-09-28T17:04:19.847" v="667" actId="478"/>
          <ac:picMkLst>
            <pc:docMk/>
            <pc:sldMk cId="4287795622" sldId="358"/>
            <ac:picMk id="2" creationId="{55CD1180-4C62-EDA2-42A3-AF92F9FA68DE}"/>
          </ac:picMkLst>
        </pc:picChg>
        <pc:picChg chg="add mod">
          <ac:chgData name="ِAwatef B" userId="4c3a533462edbdd8" providerId="LiveId" clId="{35994F29-44E1-456B-B8EE-63C182E1F427}" dt="2024-09-28T17:04:20.299" v="668"/>
          <ac:picMkLst>
            <pc:docMk/>
            <pc:sldMk cId="4287795622" sldId="358"/>
            <ac:picMk id="6" creationId="{91822191-0F79-CF52-95F9-A32AC2968453}"/>
          </ac:picMkLst>
        </pc:picChg>
      </pc:sldChg>
      <pc:sldChg chg="addSp delSp modSp add mod modAnim">
        <pc:chgData name="ِAwatef B" userId="4c3a533462edbdd8" providerId="LiveId" clId="{35994F29-44E1-456B-B8EE-63C182E1F427}" dt="2024-10-01T22:20:33.650" v="847"/>
        <pc:sldMkLst>
          <pc:docMk/>
          <pc:sldMk cId="1933128738" sldId="359"/>
        </pc:sldMkLst>
        <pc:spChg chg="mod">
          <ac:chgData name="ِAwatef B" userId="4c3a533462edbdd8" providerId="LiveId" clId="{35994F29-44E1-456B-B8EE-63C182E1F427}" dt="2024-09-28T17:03:22.234" v="643" actId="1037"/>
          <ac:spMkLst>
            <pc:docMk/>
            <pc:sldMk cId="1933128738" sldId="359"/>
            <ac:spMk id="3" creationId="{7CD9DE19-21C6-FCAD-D0E4-40C3A5F137D2}"/>
          </ac:spMkLst>
        </pc:spChg>
        <pc:spChg chg="del">
          <ac:chgData name="ِAwatef B" userId="4c3a533462edbdd8" providerId="LiveId" clId="{35994F29-44E1-456B-B8EE-63C182E1F427}" dt="2024-09-28T17:03:34.693" v="644" actId="478"/>
          <ac:spMkLst>
            <pc:docMk/>
            <pc:sldMk cId="1933128738" sldId="359"/>
            <ac:spMk id="4" creationId="{FC10BFD1-F059-F7BD-3ED7-51B3352A711F}"/>
          </ac:spMkLst>
        </pc:spChg>
        <pc:spChg chg="add mod">
          <ac:chgData name="ِAwatef B" userId="4c3a533462edbdd8" providerId="LiveId" clId="{35994F29-44E1-456B-B8EE-63C182E1F427}" dt="2024-09-28T17:03:45.343" v="663" actId="1035"/>
          <ac:spMkLst>
            <pc:docMk/>
            <pc:sldMk cId="1933128738" sldId="359"/>
            <ac:spMk id="5" creationId="{E5E94E5E-A118-FECB-CFBA-0E4532CB43B2}"/>
          </ac:spMkLst>
        </pc:spChg>
        <pc:spChg chg="mod">
          <ac:chgData name="ِAwatef B" userId="4c3a533462edbdd8" providerId="LiveId" clId="{35994F29-44E1-456B-B8EE-63C182E1F427}" dt="2024-09-28T17:03:42.283" v="655" actId="1036"/>
          <ac:spMkLst>
            <pc:docMk/>
            <pc:sldMk cId="1933128738" sldId="359"/>
            <ac:spMk id="25" creationId="{2BC869EB-5623-4AA1-9123-4AF9DF916049}"/>
          </ac:spMkLst>
        </pc:spChg>
        <pc:picChg chg="del">
          <ac:chgData name="ِAwatef B" userId="4c3a533462edbdd8" providerId="LiveId" clId="{35994F29-44E1-456B-B8EE-63C182E1F427}" dt="2024-09-28T17:03:34.693" v="644" actId="478"/>
          <ac:picMkLst>
            <pc:docMk/>
            <pc:sldMk cId="1933128738" sldId="359"/>
            <ac:picMk id="2" creationId="{55CD1180-4C62-EDA2-42A3-AF92F9FA68DE}"/>
          </ac:picMkLst>
        </pc:picChg>
        <pc:picChg chg="mod">
          <ac:chgData name="ِAwatef B" userId="4c3a533462edbdd8" providerId="LiveId" clId="{35994F29-44E1-456B-B8EE-63C182E1F427}" dt="2024-10-01T22:20:06.899" v="846" actId="1076"/>
          <ac:picMkLst>
            <pc:docMk/>
            <pc:sldMk cId="1933128738" sldId="359"/>
            <ac:picMk id="2" creationId="{7918AD7C-1351-163E-9354-DCE3CDEE54C2}"/>
          </ac:picMkLst>
        </pc:picChg>
        <pc:picChg chg="add mod">
          <ac:chgData name="ِAwatef B" userId="4c3a533462edbdd8" providerId="LiveId" clId="{35994F29-44E1-456B-B8EE-63C182E1F427}" dt="2024-09-28T17:03:35.154" v="645"/>
          <ac:picMkLst>
            <pc:docMk/>
            <pc:sldMk cId="1933128738" sldId="359"/>
            <ac:picMk id="6" creationId="{A0A483B1-F8B2-1957-CE60-FA08682D8D87}"/>
          </ac:picMkLst>
        </pc:picChg>
      </pc:sldChg>
      <pc:sldChg chg="del">
        <pc:chgData name="ِAwatef B" userId="4c3a533462edbdd8" providerId="LiveId" clId="{35994F29-44E1-456B-B8EE-63C182E1F427}" dt="2024-09-28T17:08:49.618" v="740" actId="47"/>
        <pc:sldMkLst>
          <pc:docMk/>
          <pc:sldMk cId="1787478300" sldId="360"/>
        </pc:sldMkLst>
      </pc:sldChg>
      <pc:sldChg chg="addSp delSp modSp add mod">
        <pc:chgData name="ِAwatef B" userId="4c3a533462edbdd8" providerId="LiveId" clId="{35994F29-44E1-456B-B8EE-63C182E1F427}" dt="2024-10-01T22:14:28.555" v="845" actId="20577"/>
        <pc:sldMkLst>
          <pc:docMk/>
          <pc:sldMk cId="2061833395" sldId="361"/>
        </pc:sldMkLst>
        <pc:spChg chg="mod">
          <ac:chgData name="ِAwatef B" userId="4c3a533462edbdd8" providerId="LiveId" clId="{35994F29-44E1-456B-B8EE-63C182E1F427}" dt="2024-10-01T22:14:28.555" v="845" actId="20577"/>
          <ac:spMkLst>
            <pc:docMk/>
            <pc:sldMk cId="2061833395" sldId="361"/>
            <ac:spMk id="3" creationId="{56B2374E-9B5A-8DAB-C57E-DFD3CE12230F}"/>
          </ac:spMkLst>
        </pc:spChg>
        <pc:spChg chg="del">
          <ac:chgData name="ِAwatef B" userId="4c3a533462edbdd8" providerId="LiveId" clId="{35994F29-44E1-456B-B8EE-63C182E1F427}" dt="2024-09-28T17:01:34.197" v="587" actId="478"/>
          <ac:spMkLst>
            <pc:docMk/>
            <pc:sldMk cId="2061833395" sldId="361"/>
            <ac:spMk id="4" creationId="{FC10BFD1-F059-F7BD-3ED7-51B3352A711F}"/>
          </ac:spMkLst>
        </pc:spChg>
        <pc:spChg chg="add mod">
          <ac:chgData name="ِAwatef B" userId="4c3a533462edbdd8" providerId="LiveId" clId="{35994F29-44E1-456B-B8EE-63C182E1F427}" dt="2024-09-28T17:01:38.198" v="589" actId="1076"/>
          <ac:spMkLst>
            <pc:docMk/>
            <pc:sldMk cId="2061833395" sldId="361"/>
            <ac:spMk id="5" creationId="{292C5C2F-647A-42F9-64DA-18B74E3A1C6A}"/>
          </ac:spMkLst>
        </pc:spChg>
        <pc:spChg chg="del">
          <ac:chgData name="ِAwatef B" userId="4c3a533462edbdd8" providerId="LiveId" clId="{35994F29-44E1-456B-B8EE-63C182E1F427}" dt="2024-09-28T17:01:21.763" v="561" actId="478"/>
          <ac:spMkLst>
            <pc:docMk/>
            <pc:sldMk cId="2061833395" sldId="361"/>
            <ac:spMk id="8" creationId="{3620D0A5-176B-EAD8-BA5B-53AB3048E130}"/>
          </ac:spMkLst>
        </pc:spChg>
        <pc:spChg chg="mod">
          <ac:chgData name="ِAwatef B" userId="4c3a533462edbdd8" providerId="LiveId" clId="{35994F29-44E1-456B-B8EE-63C182E1F427}" dt="2024-09-28T17:01:29.689" v="586" actId="1036"/>
          <ac:spMkLst>
            <pc:docMk/>
            <pc:sldMk cId="2061833395" sldId="361"/>
            <ac:spMk id="25" creationId="{2BC869EB-5623-4AA1-9123-4AF9DF916049}"/>
          </ac:spMkLst>
        </pc:spChg>
        <pc:picChg chg="del">
          <ac:chgData name="ِAwatef B" userId="4c3a533462edbdd8" providerId="LiveId" clId="{35994F29-44E1-456B-B8EE-63C182E1F427}" dt="2024-09-28T17:01:34.197" v="587" actId="478"/>
          <ac:picMkLst>
            <pc:docMk/>
            <pc:sldMk cId="2061833395" sldId="361"/>
            <ac:picMk id="2" creationId="{55CD1180-4C62-EDA2-42A3-AF92F9FA68DE}"/>
          </ac:picMkLst>
        </pc:picChg>
        <pc:picChg chg="add mod">
          <ac:chgData name="ِAwatef B" userId="4c3a533462edbdd8" providerId="LiveId" clId="{35994F29-44E1-456B-B8EE-63C182E1F427}" dt="2024-09-28T17:01:38.198" v="589" actId="1076"/>
          <ac:picMkLst>
            <pc:docMk/>
            <pc:sldMk cId="2061833395" sldId="361"/>
            <ac:picMk id="6" creationId="{A126A72B-8267-2688-80F2-ED69F8E80222}"/>
          </ac:picMkLst>
        </pc:picChg>
      </pc:sldChg>
      <pc:sldChg chg="addSp delSp modSp add mod modAnim modNotesTx">
        <pc:chgData name="ِAwatef B" userId="4c3a533462edbdd8" providerId="LiveId" clId="{35994F29-44E1-456B-B8EE-63C182E1F427}" dt="2024-10-01T22:10:24.959" v="841" actId="20577"/>
        <pc:sldMkLst>
          <pc:docMk/>
          <pc:sldMk cId="2030655280" sldId="362"/>
        </pc:sldMkLst>
        <pc:spChg chg="mod">
          <ac:chgData name="ِAwatef B" userId="4c3a533462edbdd8" providerId="LiveId" clId="{35994F29-44E1-456B-B8EE-63C182E1F427}" dt="2024-10-01T22:10:24.959" v="841" actId="20577"/>
          <ac:spMkLst>
            <pc:docMk/>
            <pc:sldMk cId="2030655280" sldId="362"/>
            <ac:spMk id="3" creationId="{F36FC35B-7EEB-DC10-1C5A-53C78193AD31}"/>
          </ac:spMkLst>
        </pc:spChg>
        <pc:spChg chg="del">
          <ac:chgData name="ِAwatef B" userId="4c3a533462edbdd8" providerId="LiveId" clId="{35994F29-44E1-456B-B8EE-63C182E1F427}" dt="2024-09-28T16:59:48.613" v="552" actId="478"/>
          <ac:spMkLst>
            <pc:docMk/>
            <pc:sldMk cId="2030655280" sldId="362"/>
            <ac:spMk id="4" creationId="{FC10BFD1-F059-F7BD-3ED7-51B3352A711F}"/>
          </ac:spMkLst>
        </pc:spChg>
        <pc:spChg chg="add mod">
          <ac:chgData name="ِAwatef B" userId="4c3a533462edbdd8" providerId="LiveId" clId="{35994F29-44E1-456B-B8EE-63C182E1F427}" dt="2024-09-28T16:59:49.125" v="553"/>
          <ac:spMkLst>
            <pc:docMk/>
            <pc:sldMk cId="2030655280" sldId="362"/>
            <ac:spMk id="5" creationId="{EE6D1653-7ECC-8ECD-8337-71B47BDF1BF3}"/>
          </ac:spMkLst>
        </pc:spChg>
        <pc:picChg chg="del">
          <ac:chgData name="ِAwatef B" userId="4c3a533462edbdd8" providerId="LiveId" clId="{35994F29-44E1-456B-B8EE-63C182E1F427}" dt="2024-09-28T16:59:48.613" v="552" actId="478"/>
          <ac:picMkLst>
            <pc:docMk/>
            <pc:sldMk cId="2030655280" sldId="362"/>
            <ac:picMk id="2" creationId="{55CD1180-4C62-EDA2-42A3-AF92F9FA68DE}"/>
          </ac:picMkLst>
        </pc:picChg>
        <pc:picChg chg="add mod">
          <ac:chgData name="ِAwatef B" userId="4c3a533462edbdd8" providerId="LiveId" clId="{35994F29-44E1-456B-B8EE-63C182E1F427}" dt="2024-09-28T16:59:49.125" v="553"/>
          <ac:picMkLst>
            <pc:docMk/>
            <pc:sldMk cId="2030655280" sldId="362"/>
            <ac:picMk id="6" creationId="{FFA5FE07-EA44-E6BB-5FC7-AADD10A83D63}"/>
          </ac:picMkLst>
        </pc:picChg>
      </pc:sldChg>
      <pc:sldChg chg="addSp delSp modSp add mod modAnim">
        <pc:chgData name="ِAwatef B" userId="4c3a533462edbdd8" providerId="LiveId" clId="{35994F29-44E1-456B-B8EE-63C182E1F427}" dt="2024-10-01T22:13:14.538" v="842"/>
        <pc:sldMkLst>
          <pc:docMk/>
          <pc:sldMk cId="2990457666" sldId="363"/>
        </pc:sldMkLst>
        <pc:spChg chg="mod">
          <ac:chgData name="ِAwatef B" userId="4c3a533462edbdd8" providerId="LiveId" clId="{35994F29-44E1-456B-B8EE-63C182E1F427}" dt="2024-09-28T17:01:11.879" v="560" actId="20577"/>
          <ac:spMkLst>
            <pc:docMk/>
            <pc:sldMk cId="2990457666" sldId="363"/>
            <ac:spMk id="3" creationId="{F96572B9-BDBA-6F72-C512-ECCD479B8634}"/>
          </ac:spMkLst>
        </pc:spChg>
        <pc:spChg chg="del">
          <ac:chgData name="ِAwatef B" userId="4c3a533462edbdd8" providerId="LiveId" clId="{35994F29-44E1-456B-B8EE-63C182E1F427}" dt="2024-09-28T17:00:52.034" v="555" actId="478"/>
          <ac:spMkLst>
            <pc:docMk/>
            <pc:sldMk cId="2990457666" sldId="363"/>
            <ac:spMk id="4" creationId="{FC10BFD1-F059-F7BD-3ED7-51B3352A711F}"/>
          </ac:spMkLst>
        </pc:spChg>
        <pc:spChg chg="add mod">
          <ac:chgData name="ِAwatef B" userId="4c3a533462edbdd8" providerId="LiveId" clId="{35994F29-44E1-456B-B8EE-63C182E1F427}" dt="2024-09-28T17:00:52.514" v="556"/>
          <ac:spMkLst>
            <pc:docMk/>
            <pc:sldMk cId="2990457666" sldId="363"/>
            <ac:spMk id="5" creationId="{4B1F24E0-9590-112D-A74E-93E0C45ADF26}"/>
          </ac:spMkLst>
        </pc:spChg>
        <pc:picChg chg="del">
          <ac:chgData name="ِAwatef B" userId="4c3a533462edbdd8" providerId="LiveId" clId="{35994F29-44E1-456B-B8EE-63C182E1F427}" dt="2024-09-28T17:00:52.034" v="555" actId="478"/>
          <ac:picMkLst>
            <pc:docMk/>
            <pc:sldMk cId="2990457666" sldId="363"/>
            <ac:picMk id="2" creationId="{55CD1180-4C62-EDA2-42A3-AF92F9FA68DE}"/>
          </ac:picMkLst>
        </pc:picChg>
        <pc:picChg chg="add mod">
          <ac:chgData name="ِAwatef B" userId="4c3a533462edbdd8" providerId="LiveId" clId="{35994F29-44E1-456B-B8EE-63C182E1F427}" dt="2024-09-28T17:00:52.514" v="556"/>
          <ac:picMkLst>
            <pc:docMk/>
            <pc:sldMk cId="2990457666" sldId="363"/>
            <ac:picMk id="6" creationId="{488CC00A-20D8-9AE0-9933-3CCDE5A81463}"/>
          </ac:picMkLst>
        </pc:picChg>
      </pc:sldChg>
      <pc:sldChg chg="addSp delSp modSp add mod modAnim modNotesTx">
        <pc:chgData name="ِAwatef B" userId="4c3a533462edbdd8" providerId="LiveId" clId="{35994F29-44E1-456B-B8EE-63C182E1F427}" dt="2024-10-01T22:04:54.415" v="830"/>
        <pc:sldMkLst>
          <pc:docMk/>
          <pc:sldMk cId="409081797" sldId="364"/>
        </pc:sldMkLst>
        <pc:spChg chg="mod">
          <ac:chgData name="ِAwatef B" userId="4c3a533462edbdd8" providerId="LiveId" clId="{35994F29-44E1-456B-B8EE-63C182E1F427}" dt="2024-09-28T16:56:22.516" v="503" actId="1038"/>
          <ac:spMkLst>
            <pc:docMk/>
            <pc:sldMk cId="409081797" sldId="364"/>
            <ac:spMk id="3" creationId="{B1EFA60E-83C2-5D6A-0BCF-38ADA48789B0}"/>
          </ac:spMkLst>
        </pc:spChg>
        <pc:spChg chg="del">
          <ac:chgData name="ِAwatef B" userId="4c3a533462edbdd8" providerId="LiveId" clId="{35994F29-44E1-456B-B8EE-63C182E1F427}" dt="2024-09-28T16:56:27.113" v="504" actId="478"/>
          <ac:spMkLst>
            <pc:docMk/>
            <pc:sldMk cId="409081797" sldId="364"/>
            <ac:spMk id="4" creationId="{FC10BFD1-F059-F7BD-3ED7-51B3352A711F}"/>
          </ac:spMkLst>
        </pc:spChg>
        <pc:spChg chg="add del">
          <ac:chgData name="ِAwatef B" userId="4c3a533462edbdd8" providerId="LiveId" clId="{35994F29-44E1-456B-B8EE-63C182E1F427}" dt="2024-09-28T16:56:29.113" v="506" actId="22"/>
          <ac:spMkLst>
            <pc:docMk/>
            <pc:sldMk cId="409081797" sldId="364"/>
            <ac:spMk id="6" creationId="{50249D51-2FBD-6CAE-5F97-6889CEEB7F67}"/>
          </ac:spMkLst>
        </pc:spChg>
        <pc:spChg chg="add mod">
          <ac:chgData name="ِAwatef B" userId="4c3a533462edbdd8" providerId="LiveId" clId="{35994F29-44E1-456B-B8EE-63C182E1F427}" dt="2024-09-28T16:59:32.023" v="550" actId="1076"/>
          <ac:spMkLst>
            <pc:docMk/>
            <pc:sldMk cId="409081797" sldId="364"/>
            <ac:spMk id="7" creationId="{B3104C1F-0E97-7113-32FF-B5DF2E1DDFE9}"/>
          </ac:spMkLst>
        </pc:spChg>
        <pc:picChg chg="mod">
          <ac:chgData name="ِAwatef B" userId="4c3a533462edbdd8" providerId="LiveId" clId="{35994F29-44E1-456B-B8EE-63C182E1F427}" dt="2024-10-01T22:03:24.141" v="824" actId="1076"/>
          <ac:picMkLst>
            <pc:docMk/>
            <pc:sldMk cId="409081797" sldId="364"/>
            <ac:picMk id="2" creationId="{35F16A6A-B661-6D89-5926-BE54925BF57F}"/>
          </ac:picMkLst>
        </pc:picChg>
        <pc:picChg chg="del">
          <ac:chgData name="ِAwatef B" userId="4c3a533462edbdd8" providerId="LiveId" clId="{35994F29-44E1-456B-B8EE-63C182E1F427}" dt="2024-09-28T16:56:27.113" v="504" actId="478"/>
          <ac:picMkLst>
            <pc:docMk/>
            <pc:sldMk cId="409081797" sldId="364"/>
            <ac:picMk id="2" creationId="{55CD1180-4C62-EDA2-42A3-AF92F9FA68DE}"/>
          </ac:picMkLst>
        </pc:picChg>
        <pc:picChg chg="add mod">
          <ac:chgData name="ِAwatef B" userId="4c3a533462edbdd8" providerId="LiveId" clId="{35994F29-44E1-456B-B8EE-63C182E1F427}" dt="2024-09-28T16:56:38.030" v="508"/>
          <ac:picMkLst>
            <pc:docMk/>
            <pc:sldMk cId="409081797" sldId="364"/>
            <ac:picMk id="9" creationId="{00DC58A9-321C-92F2-0AAA-3CAE83564498}"/>
          </ac:picMkLst>
        </pc:picChg>
      </pc:sldChg>
      <pc:sldChg chg="del">
        <pc:chgData name="ِAwatef B" userId="4c3a533462edbdd8" providerId="LiveId" clId="{35994F29-44E1-456B-B8EE-63C182E1F427}" dt="2024-09-28T17:08:49.618" v="740" actId="47"/>
        <pc:sldMkLst>
          <pc:docMk/>
          <pc:sldMk cId="1744593742" sldId="365"/>
        </pc:sldMkLst>
      </pc:sldChg>
      <pc:sldChg chg="del">
        <pc:chgData name="ِAwatef B" userId="4c3a533462edbdd8" providerId="LiveId" clId="{35994F29-44E1-456B-B8EE-63C182E1F427}" dt="2024-09-28T17:08:49.618" v="740" actId="47"/>
        <pc:sldMkLst>
          <pc:docMk/>
          <pc:sldMk cId="585648859" sldId="366"/>
        </pc:sldMkLst>
      </pc:sldChg>
      <pc:sldChg chg="del">
        <pc:chgData name="ِAwatef B" userId="4c3a533462edbdd8" providerId="LiveId" clId="{35994F29-44E1-456B-B8EE-63C182E1F427}" dt="2024-09-28T17:08:49.618" v="740" actId="47"/>
        <pc:sldMkLst>
          <pc:docMk/>
          <pc:sldMk cId="1829833019" sldId="367"/>
        </pc:sldMkLst>
      </pc:sldChg>
      <pc:sldChg chg="addSp delSp modSp add mod modAnim">
        <pc:chgData name="ِAwatef B" userId="4c3a533462edbdd8" providerId="LiveId" clId="{35994F29-44E1-456B-B8EE-63C182E1F427}" dt="2024-10-01T21:54:07.992" v="783"/>
        <pc:sldMkLst>
          <pc:docMk/>
          <pc:sldMk cId="1283345633" sldId="368"/>
        </pc:sldMkLst>
        <pc:spChg chg="del">
          <ac:chgData name="ِAwatef B" userId="4c3a533462edbdd8" providerId="LiveId" clId="{35994F29-44E1-456B-B8EE-63C182E1F427}" dt="2024-09-28T16:53:16.736" v="449" actId="478"/>
          <ac:spMkLst>
            <pc:docMk/>
            <pc:sldMk cId="1283345633" sldId="368"/>
            <ac:spMk id="4" creationId="{FC10BFD1-F059-F7BD-3ED7-51B3352A711F}"/>
          </ac:spMkLst>
        </pc:spChg>
        <pc:spChg chg="add mod">
          <ac:chgData name="ِAwatef B" userId="4c3a533462edbdd8" providerId="LiveId" clId="{35994F29-44E1-456B-B8EE-63C182E1F427}" dt="2024-09-28T16:53:17.284" v="450"/>
          <ac:spMkLst>
            <pc:docMk/>
            <pc:sldMk cId="1283345633" sldId="368"/>
            <ac:spMk id="5" creationId="{32F1ADE3-9F9F-3B7C-D942-E8EF2F470664}"/>
          </ac:spMkLst>
        </pc:spChg>
        <pc:picChg chg="del">
          <ac:chgData name="ِAwatef B" userId="4c3a533462edbdd8" providerId="LiveId" clId="{35994F29-44E1-456B-B8EE-63C182E1F427}" dt="2024-09-28T16:53:16.736" v="449" actId="478"/>
          <ac:picMkLst>
            <pc:docMk/>
            <pc:sldMk cId="1283345633" sldId="368"/>
            <ac:picMk id="2" creationId="{55CD1180-4C62-EDA2-42A3-AF92F9FA68DE}"/>
          </ac:picMkLst>
        </pc:picChg>
        <pc:picChg chg="add mod">
          <ac:chgData name="ِAwatef B" userId="4c3a533462edbdd8" providerId="LiveId" clId="{35994F29-44E1-456B-B8EE-63C182E1F427}" dt="2024-09-28T16:53:17.284" v="450"/>
          <ac:picMkLst>
            <pc:docMk/>
            <pc:sldMk cId="1283345633" sldId="368"/>
            <ac:picMk id="6" creationId="{39D3B187-E8A4-8881-9730-9FDD7890A913}"/>
          </ac:picMkLst>
        </pc:picChg>
      </pc:sldChg>
      <pc:sldChg chg="del">
        <pc:chgData name="ِAwatef B" userId="4c3a533462edbdd8" providerId="LiveId" clId="{35994F29-44E1-456B-B8EE-63C182E1F427}" dt="2024-09-28T17:08:49.618" v="740" actId="47"/>
        <pc:sldMkLst>
          <pc:docMk/>
          <pc:sldMk cId="2914397152" sldId="369"/>
        </pc:sldMkLst>
      </pc:sldChg>
      <pc:sldChg chg="addSp delSp modSp add mod modAnim">
        <pc:chgData name="ِAwatef B" userId="4c3a533462edbdd8" providerId="LiveId" clId="{35994F29-44E1-456B-B8EE-63C182E1F427}" dt="2024-09-30T16:28:10.047" v="761"/>
        <pc:sldMkLst>
          <pc:docMk/>
          <pc:sldMk cId="2844625956" sldId="370"/>
        </pc:sldMkLst>
        <pc:spChg chg="mod">
          <ac:chgData name="ِAwatef B" userId="4c3a533462edbdd8" providerId="LiveId" clId="{35994F29-44E1-456B-B8EE-63C182E1F427}" dt="2024-09-28T16:37:50.004" v="172" actId="20577"/>
          <ac:spMkLst>
            <pc:docMk/>
            <pc:sldMk cId="2844625956" sldId="370"/>
            <ac:spMk id="3" creationId="{571164F4-6807-D434-2AC4-6A7AB2080EE8}"/>
          </ac:spMkLst>
        </pc:spChg>
        <pc:spChg chg="del">
          <ac:chgData name="ِAwatef B" userId="4c3a533462edbdd8" providerId="LiveId" clId="{35994F29-44E1-456B-B8EE-63C182E1F427}" dt="2024-09-28T16:37:00.799" v="163" actId="478"/>
          <ac:spMkLst>
            <pc:docMk/>
            <pc:sldMk cId="2844625956" sldId="370"/>
            <ac:spMk id="4" creationId="{FC10BFD1-F059-F7BD-3ED7-51B3352A711F}"/>
          </ac:spMkLst>
        </pc:spChg>
        <pc:spChg chg="add mod">
          <ac:chgData name="ِAwatef B" userId="4c3a533462edbdd8" providerId="LiveId" clId="{35994F29-44E1-456B-B8EE-63C182E1F427}" dt="2024-09-28T16:37:12.405" v="165" actId="1076"/>
          <ac:spMkLst>
            <pc:docMk/>
            <pc:sldMk cId="2844625956" sldId="370"/>
            <ac:spMk id="5" creationId="{1E9B58F9-D209-BBC2-C55F-4125F655B657}"/>
          </ac:spMkLst>
        </pc:spChg>
        <pc:spChg chg="add mod">
          <ac:chgData name="ِAwatef B" userId="4c3a533462edbdd8" providerId="LiveId" clId="{35994F29-44E1-456B-B8EE-63C182E1F427}" dt="2024-09-28T16:38:12.608" v="176" actId="1076"/>
          <ac:spMkLst>
            <pc:docMk/>
            <pc:sldMk cId="2844625956" sldId="370"/>
            <ac:spMk id="6" creationId="{E301E4EB-6725-EE88-A4AC-5AA22C82CCFC}"/>
          </ac:spMkLst>
        </pc:spChg>
        <pc:spChg chg="add mod">
          <ac:chgData name="ِAwatef B" userId="4c3a533462edbdd8" providerId="LiveId" clId="{35994F29-44E1-456B-B8EE-63C182E1F427}" dt="2024-09-28T16:38:12.608" v="176" actId="1076"/>
          <ac:spMkLst>
            <pc:docMk/>
            <pc:sldMk cId="2844625956" sldId="370"/>
            <ac:spMk id="7" creationId="{D7E40114-B3AA-7AD0-0065-E7172B8E820D}"/>
          </ac:spMkLst>
        </pc:spChg>
        <pc:spChg chg="del">
          <ac:chgData name="ِAwatef B" userId="4c3a533462edbdd8" providerId="LiveId" clId="{35994F29-44E1-456B-B8EE-63C182E1F427}" dt="2024-09-28T16:37:53.461" v="173" actId="478"/>
          <ac:spMkLst>
            <pc:docMk/>
            <pc:sldMk cId="2844625956" sldId="370"/>
            <ac:spMk id="8" creationId="{3620D0A5-176B-EAD8-BA5B-53AB3048E130}"/>
          </ac:spMkLst>
        </pc:spChg>
        <pc:picChg chg="del">
          <ac:chgData name="ِAwatef B" userId="4c3a533462edbdd8" providerId="LiveId" clId="{35994F29-44E1-456B-B8EE-63C182E1F427}" dt="2024-09-28T16:37:41.852" v="169" actId="478"/>
          <ac:picMkLst>
            <pc:docMk/>
            <pc:sldMk cId="2844625956" sldId="370"/>
            <ac:picMk id="2" creationId="{55CD1180-4C62-EDA2-42A3-AF92F9FA68DE}"/>
          </ac:picMkLst>
        </pc:picChg>
        <pc:picChg chg="add mod">
          <ac:chgData name="ِAwatef B" userId="4c3a533462edbdd8" providerId="LiveId" clId="{35994F29-44E1-456B-B8EE-63C182E1F427}" dt="2024-09-28T16:37:44.972" v="170" actId="1076"/>
          <ac:picMkLst>
            <pc:docMk/>
            <pc:sldMk cId="2844625956" sldId="370"/>
            <ac:picMk id="9" creationId="{DF2D500F-E16C-9125-CBA2-D7FC37559C3F}"/>
          </ac:picMkLst>
        </pc:picChg>
      </pc:sldChg>
      <pc:sldChg chg="del">
        <pc:chgData name="ِAwatef B" userId="4c3a533462edbdd8" providerId="LiveId" clId="{35994F29-44E1-456B-B8EE-63C182E1F427}" dt="2024-09-28T17:08:49.618" v="740" actId="47"/>
        <pc:sldMkLst>
          <pc:docMk/>
          <pc:sldMk cId="3762986838" sldId="371"/>
        </pc:sldMkLst>
      </pc:sldChg>
      <pc:sldChg chg="addSp delSp modSp add mod modAnim">
        <pc:chgData name="ِAwatef B" userId="4c3a533462edbdd8" providerId="LiveId" clId="{35994F29-44E1-456B-B8EE-63C182E1F427}" dt="2024-10-01T21:47:27.796" v="780"/>
        <pc:sldMkLst>
          <pc:docMk/>
          <pc:sldMk cId="1921660854" sldId="372"/>
        </pc:sldMkLst>
        <pc:spChg chg="del">
          <ac:chgData name="ِAwatef B" userId="4c3a533462edbdd8" providerId="LiveId" clId="{35994F29-44E1-456B-B8EE-63C182E1F427}" dt="2024-09-28T16:52:24.487" v="439" actId="478"/>
          <ac:spMkLst>
            <pc:docMk/>
            <pc:sldMk cId="1921660854" sldId="372"/>
            <ac:spMk id="4" creationId="{FC10BFD1-F059-F7BD-3ED7-51B3352A711F}"/>
          </ac:spMkLst>
        </pc:spChg>
        <pc:spChg chg="add mod">
          <ac:chgData name="ِAwatef B" userId="4c3a533462edbdd8" providerId="LiveId" clId="{35994F29-44E1-456B-B8EE-63C182E1F427}" dt="2024-09-28T16:52:40.067" v="443" actId="1076"/>
          <ac:spMkLst>
            <pc:docMk/>
            <pc:sldMk cId="1921660854" sldId="372"/>
            <ac:spMk id="5" creationId="{16E8121F-9885-D677-0C68-811E891EEF31}"/>
          </ac:spMkLst>
        </pc:spChg>
        <pc:spChg chg="mod">
          <ac:chgData name="ِAwatef B" userId="4c3a533462edbdd8" providerId="LiveId" clId="{35994F29-44E1-456B-B8EE-63C182E1F427}" dt="2024-09-28T16:52:37.360" v="442" actId="14100"/>
          <ac:spMkLst>
            <pc:docMk/>
            <pc:sldMk cId="1921660854" sldId="372"/>
            <ac:spMk id="25" creationId="{2BC869EB-5623-4AA1-9123-4AF9DF916049}"/>
          </ac:spMkLst>
        </pc:spChg>
        <pc:picChg chg="del">
          <ac:chgData name="ِAwatef B" userId="4c3a533462edbdd8" providerId="LiveId" clId="{35994F29-44E1-456B-B8EE-63C182E1F427}" dt="2024-09-28T16:52:26.252" v="440" actId="478"/>
          <ac:picMkLst>
            <pc:docMk/>
            <pc:sldMk cId="1921660854" sldId="372"/>
            <ac:picMk id="2" creationId="{55CD1180-4C62-EDA2-42A3-AF92F9FA68DE}"/>
          </ac:picMkLst>
        </pc:picChg>
        <pc:picChg chg="add mod">
          <ac:chgData name="ِAwatef B" userId="4c3a533462edbdd8" providerId="LiveId" clId="{35994F29-44E1-456B-B8EE-63C182E1F427}" dt="2024-09-28T16:52:27.667" v="441"/>
          <ac:picMkLst>
            <pc:docMk/>
            <pc:sldMk cId="1921660854" sldId="372"/>
            <ac:picMk id="6" creationId="{9DDD7A91-33F6-DA73-DEED-07BD333C241E}"/>
          </ac:picMkLst>
        </pc:picChg>
      </pc:sldChg>
      <pc:sldChg chg="addSp delSp modSp add mod modAnim">
        <pc:chgData name="ِAwatef B" userId="4c3a533462edbdd8" providerId="LiveId" clId="{35994F29-44E1-456B-B8EE-63C182E1F427}" dt="2024-10-01T21:46:00.414" v="779"/>
        <pc:sldMkLst>
          <pc:docMk/>
          <pc:sldMk cId="2754050522" sldId="373"/>
        </pc:sldMkLst>
        <pc:spChg chg="mod">
          <ac:chgData name="ِAwatef B" userId="4c3a533462edbdd8" providerId="LiveId" clId="{35994F29-44E1-456B-B8EE-63C182E1F427}" dt="2024-09-28T16:52:10.385" v="436" actId="1076"/>
          <ac:spMkLst>
            <pc:docMk/>
            <pc:sldMk cId="2754050522" sldId="373"/>
            <ac:spMk id="3" creationId="{AC5E97A6-4E2A-DE06-32B2-F976487A569A}"/>
          </ac:spMkLst>
        </pc:spChg>
        <pc:spChg chg="del">
          <ac:chgData name="ِAwatef B" userId="4c3a533462edbdd8" providerId="LiveId" clId="{35994F29-44E1-456B-B8EE-63C182E1F427}" dt="2024-09-28T16:52:16.072" v="437" actId="478"/>
          <ac:spMkLst>
            <pc:docMk/>
            <pc:sldMk cId="2754050522" sldId="373"/>
            <ac:spMk id="4" creationId="{FC10BFD1-F059-F7BD-3ED7-51B3352A711F}"/>
          </ac:spMkLst>
        </pc:spChg>
        <pc:spChg chg="add mod">
          <ac:chgData name="ِAwatef B" userId="4c3a533462edbdd8" providerId="LiveId" clId="{35994F29-44E1-456B-B8EE-63C182E1F427}" dt="2024-09-28T16:52:16.800" v="438"/>
          <ac:spMkLst>
            <pc:docMk/>
            <pc:sldMk cId="2754050522" sldId="373"/>
            <ac:spMk id="5" creationId="{10D02BAF-3238-758D-546F-0A4F8EB4AA1C}"/>
          </ac:spMkLst>
        </pc:spChg>
        <pc:picChg chg="del">
          <ac:chgData name="ِAwatef B" userId="4c3a533462edbdd8" providerId="LiveId" clId="{35994F29-44E1-456B-B8EE-63C182E1F427}" dt="2024-09-28T16:52:16.072" v="437" actId="478"/>
          <ac:picMkLst>
            <pc:docMk/>
            <pc:sldMk cId="2754050522" sldId="373"/>
            <ac:picMk id="2" creationId="{55CD1180-4C62-EDA2-42A3-AF92F9FA68DE}"/>
          </ac:picMkLst>
        </pc:picChg>
        <pc:picChg chg="add mod">
          <ac:chgData name="ِAwatef B" userId="4c3a533462edbdd8" providerId="LiveId" clId="{35994F29-44E1-456B-B8EE-63C182E1F427}" dt="2024-09-28T16:52:16.800" v="438"/>
          <ac:picMkLst>
            <pc:docMk/>
            <pc:sldMk cId="2754050522" sldId="373"/>
            <ac:picMk id="6" creationId="{913EE1FF-D302-13AE-0286-0F5C70BC748C}"/>
          </ac:picMkLst>
        </pc:picChg>
      </pc:sldChg>
      <pc:sldChg chg="addSp delSp modSp add mod modAnim">
        <pc:chgData name="ِAwatef B" userId="4c3a533462edbdd8" providerId="LiveId" clId="{35994F29-44E1-456B-B8EE-63C182E1F427}" dt="2024-10-01T21:44:11.824" v="778"/>
        <pc:sldMkLst>
          <pc:docMk/>
          <pc:sldMk cId="2798206923" sldId="374"/>
        </pc:sldMkLst>
        <pc:spChg chg="mod">
          <ac:chgData name="ِAwatef B" userId="4c3a533462edbdd8" providerId="LiveId" clId="{35994F29-44E1-456B-B8EE-63C182E1F427}" dt="2024-09-28T16:51:53.020" v="431" actId="1076"/>
          <ac:spMkLst>
            <pc:docMk/>
            <pc:sldMk cId="2798206923" sldId="374"/>
            <ac:spMk id="3" creationId="{78B8184D-1886-7E3E-E886-D372EB462FCA}"/>
          </ac:spMkLst>
        </pc:spChg>
        <pc:spChg chg="del">
          <ac:chgData name="ِAwatef B" userId="4c3a533462edbdd8" providerId="LiveId" clId="{35994F29-44E1-456B-B8EE-63C182E1F427}" dt="2024-09-28T16:51:57.087" v="432" actId="478"/>
          <ac:spMkLst>
            <pc:docMk/>
            <pc:sldMk cId="2798206923" sldId="374"/>
            <ac:spMk id="4" creationId="{FC10BFD1-F059-F7BD-3ED7-51B3352A711F}"/>
          </ac:spMkLst>
        </pc:spChg>
        <pc:spChg chg="add mod">
          <ac:chgData name="ِAwatef B" userId="4c3a533462edbdd8" providerId="LiveId" clId="{35994F29-44E1-456B-B8EE-63C182E1F427}" dt="2024-09-28T16:51:57.769" v="433"/>
          <ac:spMkLst>
            <pc:docMk/>
            <pc:sldMk cId="2798206923" sldId="374"/>
            <ac:spMk id="5" creationId="{8E93AF8E-8A34-F422-7657-D03BA8845D22}"/>
          </ac:spMkLst>
        </pc:spChg>
        <pc:picChg chg="del">
          <ac:chgData name="ِAwatef B" userId="4c3a533462edbdd8" providerId="LiveId" clId="{35994F29-44E1-456B-B8EE-63C182E1F427}" dt="2024-09-28T16:51:57.087" v="432" actId="478"/>
          <ac:picMkLst>
            <pc:docMk/>
            <pc:sldMk cId="2798206923" sldId="374"/>
            <ac:picMk id="2" creationId="{55CD1180-4C62-EDA2-42A3-AF92F9FA68DE}"/>
          </ac:picMkLst>
        </pc:picChg>
        <pc:picChg chg="add mod">
          <ac:chgData name="ِAwatef B" userId="4c3a533462edbdd8" providerId="LiveId" clId="{35994F29-44E1-456B-B8EE-63C182E1F427}" dt="2024-09-28T16:51:57.769" v="433"/>
          <ac:picMkLst>
            <pc:docMk/>
            <pc:sldMk cId="2798206923" sldId="374"/>
            <ac:picMk id="6" creationId="{DA9A30CA-AC40-B9BE-FE47-9CAC56767517}"/>
          </ac:picMkLst>
        </pc:picChg>
      </pc:sldChg>
      <pc:sldChg chg="addSp delSp modSp add mod modAnim">
        <pc:chgData name="ِAwatef B" userId="4c3a533462edbdd8" providerId="LiveId" clId="{35994F29-44E1-456B-B8EE-63C182E1F427}" dt="2024-10-01T21:42:26.502" v="777"/>
        <pc:sldMkLst>
          <pc:docMk/>
          <pc:sldMk cId="2585424221" sldId="375"/>
        </pc:sldMkLst>
        <pc:spChg chg="mod">
          <ac:chgData name="ِAwatef B" userId="4c3a533462edbdd8" providerId="LiveId" clId="{35994F29-44E1-456B-B8EE-63C182E1F427}" dt="2024-09-28T16:51:35.693" v="429" actId="207"/>
          <ac:spMkLst>
            <pc:docMk/>
            <pc:sldMk cId="2585424221" sldId="375"/>
            <ac:spMk id="3" creationId="{FF694E27-5677-9100-A318-1528478E826D}"/>
          </ac:spMkLst>
        </pc:spChg>
        <pc:spChg chg="del">
          <ac:chgData name="ِAwatef B" userId="4c3a533462edbdd8" providerId="LiveId" clId="{35994F29-44E1-456B-B8EE-63C182E1F427}" dt="2024-09-28T16:51:08.578" v="423" actId="478"/>
          <ac:spMkLst>
            <pc:docMk/>
            <pc:sldMk cId="2585424221" sldId="375"/>
            <ac:spMk id="4" creationId="{FC10BFD1-F059-F7BD-3ED7-51B3352A711F}"/>
          </ac:spMkLst>
        </pc:spChg>
        <pc:spChg chg="add mod">
          <ac:chgData name="ِAwatef B" userId="4c3a533462edbdd8" providerId="LiveId" clId="{35994F29-44E1-456B-B8EE-63C182E1F427}" dt="2024-09-28T16:51:11.069" v="425"/>
          <ac:spMkLst>
            <pc:docMk/>
            <pc:sldMk cId="2585424221" sldId="375"/>
            <ac:spMk id="5" creationId="{7D76B977-A319-0F1E-B2B4-589657D59A07}"/>
          </ac:spMkLst>
        </pc:spChg>
        <pc:picChg chg="del">
          <ac:chgData name="ِAwatef B" userId="4c3a533462edbdd8" providerId="LiveId" clId="{35994F29-44E1-456B-B8EE-63C182E1F427}" dt="2024-09-28T16:51:10.373" v="424" actId="478"/>
          <ac:picMkLst>
            <pc:docMk/>
            <pc:sldMk cId="2585424221" sldId="375"/>
            <ac:picMk id="2" creationId="{55CD1180-4C62-EDA2-42A3-AF92F9FA68DE}"/>
          </ac:picMkLst>
        </pc:picChg>
        <pc:picChg chg="add mod">
          <ac:chgData name="ِAwatef B" userId="4c3a533462edbdd8" providerId="LiveId" clId="{35994F29-44E1-456B-B8EE-63C182E1F427}" dt="2024-09-28T16:51:11.069" v="425"/>
          <ac:picMkLst>
            <pc:docMk/>
            <pc:sldMk cId="2585424221" sldId="375"/>
            <ac:picMk id="6" creationId="{E6EF0D44-AE29-5C30-AD8B-A01B91D8882D}"/>
          </ac:picMkLst>
        </pc:picChg>
      </pc:sldChg>
      <pc:sldChg chg="addSp delSp modSp add mod modAnim">
        <pc:chgData name="ِAwatef B" userId="4c3a533462edbdd8" providerId="LiveId" clId="{35994F29-44E1-456B-B8EE-63C182E1F427}" dt="2024-10-01T21:39:24.072" v="776" actId="20577"/>
        <pc:sldMkLst>
          <pc:docMk/>
          <pc:sldMk cId="751807564" sldId="376"/>
        </pc:sldMkLst>
        <pc:spChg chg="mod">
          <ac:chgData name="ِAwatef B" userId="4c3a533462edbdd8" providerId="LiveId" clId="{35994F29-44E1-456B-B8EE-63C182E1F427}" dt="2024-10-01T21:39:24.072" v="776" actId="20577"/>
          <ac:spMkLst>
            <pc:docMk/>
            <pc:sldMk cId="751807564" sldId="376"/>
            <ac:spMk id="3" creationId="{097A0C5A-49BA-6679-49EA-EB814E0EC49D}"/>
          </ac:spMkLst>
        </pc:spChg>
        <pc:spChg chg="del">
          <ac:chgData name="ِAwatef B" userId="4c3a533462edbdd8" providerId="LiveId" clId="{35994F29-44E1-456B-B8EE-63C182E1F427}" dt="2024-09-28T16:49:34.802" v="401" actId="478"/>
          <ac:spMkLst>
            <pc:docMk/>
            <pc:sldMk cId="751807564" sldId="376"/>
            <ac:spMk id="4" creationId="{FC10BFD1-F059-F7BD-3ED7-51B3352A711F}"/>
          </ac:spMkLst>
        </pc:spChg>
        <pc:spChg chg="add mod">
          <ac:chgData name="ِAwatef B" userId="4c3a533462edbdd8" providerId="LiveId" clId="{35994F29-44E1-456B-B8EE-63C182E1F427}" dt="2024-09-28T16:49:44.920" v="405" actId="1076"/>
          <ac:spMkLst>
            <pc:docMk/>
            <pc:sldMk cId="751807564" sldId="376"/>
            <ac:spMk id="5" creationId="{833F8E4A-7F16-3EC3-8030-8EB7EE402F29}"/>
          </ac:spMkLst>
        </pc:spChg>
        <pc:spChg chg="del">
          <ac:chgData name="ِAwatef B" userId="4c3a533462edbdd8" providerId="LiveId" clId="{35994F29-44E1-456B-B8EE-63C182E1F427}" dt="2024-09-28T16:50:59.337" v="422" actId="478"/>
          <ac:spMkLst>
            <pc:docMk/>
            <pc:sldMk cId="751807564" sldId="376"/>
            <ac:spMk id="8" creationId="{3620D0A5-176B-EAD8-BA5B-53AB3048E130}"/>
          </ac:spMkLst>
        </pc:spChg>
        <pc:spChg chg="mod">
          <ac:chgData name="ِAwatef B" userId="4c3a533462edbdd8" providerId="LiveId" clId="{35994F29-44E1-456B-B8EE-63C182E1F427}" dt="2024-09-28T16:50:19.009" v="410" actId="14100"/>
          <ac:spMkLst>
            <pc:docMk/>
            <pc:sldMk cId="751807564" sldId="376"/>
            <ac:spMk id="25" creationId="{2BC869EB-5623-4AA1-9123-4AF9DF916049}"/>
          </ac:spMkLst>
        </pc:spChg>
        <pc:picChg chg="del">
          <ac:chgData name="ِAwatef B" userId="4c3a533462edbdd8" providerId="LiveId" clId="{35994F29-44E1-456B-B8EE-63C182E1F427}" dt="2024-09-28T16:49:36.184" v="402" actId="478"/>
          <ac:picMkLst>
            <pc:docMk/>
            <pc:sldMk cId="751807564" sldId="376"/>
            <ac:picMk id="2" creationId="{55CD1180-4C62-EDA2-42A3-AF92F9FA68DE}"/>
          </ac:picMkLst>
        </pc:picChg>
        <pc:picChg chg="add mod">
          <ac:chgData name="ِAwatef B" userId="4c3a533462edbdd8" providerId="LiveId" clId="{35994F29-44E1-456B-B8EE-63C182E1F427}" dt="2024-09-28T16:49:40.682" v="404" actId="1076"/>
          <ac:picMkLst>
            <pc:docMk/>
            <pc:sldMk cId="751807564" sldId="376"/>
            <ac:picMk id="6" creationId="{5A7919FE-347A-39B2-05E3-3A23D5031B30}"/>
          </ac:picMkLst>
        </pc:picChg>
      </pc:sldChg>
      <pc:sldChg chg="addSp delSp modSp add mod modAnim">
        <pc:chgData name="ِAwatef B" userId="4c3a533462edbdd8" providerId="LiveId" clId="{35994F29-44E1-456B-B8EE-63C182E1F427}" dt="2024-10-01T21:36:21.496" v="766"/>
        <pc:sldMkLst>
          <pc:docMk/>
          <pc:sldMk cId="4189831063" sldId="377"/>
        </pc:sldMkLst>
        <pc:spChg chg="mod">
          <ac:chgData name="ِAwatef B" userId="4c3a533462edbdd8" providerId="LiveId" clId="{35994F29-44E1-456B-B8EE-63C182E1F427}" dt="2024-09-28T16:49:23.999" v="399" actId="1076"/>
          <ac:spMkLst>
            <pc:docMk/>
            <pc:sldMk cId="4189831063" sldId="377"/>
            <ac:spMk id="3" creationId="{84BEF06C-100E-44F4-50C6-457F84367018}"/>
          </ac:spMkLst>
        </pc:spChg>
        <pc:spChg chg="del">
          <ac:chgData name="ِAwatef B" userId="4c3a533462edbdd8" providerId="LiveId" clId="{35994F29-44E1-456B-B8EE-63C182E1F427}" dt="2024-09-28T16:47:37.859" v="391" actId="478"/>
          <ac:spMkLst>
            <pc:docMk/>
            <pc:sldMk cId="4189831063" sldId="377"/>
            <ac:spMk id="4" creationId="{FC10BFD1-F059-F7BD-3ED7-51B3352A711F}"/>
          </ac:spMkLst>
        </pc:spChg>
        <pc:spChg chg="add mod">
          <ac:chgData name="ِAwatef B" userId="4c3a533462edbdd8" providerId="LiveId" clId="{35994F29-44E1-456B-B8EE-63C182E1F427}" dt="2024-09-28T16:49:17.722" v="397" actId="1076"/>
          <ac:spMkLst>
            <pc:docMk/>
            <pc:sldMk cId="4189831063" sldId="377"/>
            <ac:spMk id="5" creationId="{B34292B5-2C18-412C-993A-85A824BB5216}"/>
          </ac:spMkLst>
        </pc:spChg>
        <pc:spChg chg="mod">
          <ac:chgData name="ِAwatef B" userId="4c3a533462edbdd8" providerId="LiveId" clId="{35994F29-44E1-456B-B8EE-63C182E1F427}" dt="2024-09-28T16:49:14.593" v="396" actId="14100"/>
          <ac:spMkLst>
            <pc:docMk/>
            <pc:sldMk cId="4189831063" sldId="377"/>
            <ac:spMk id="25" creationId="{2BC869EB-5623-4AA1-9123-4AF9DF916049}"/>
          </ac:spMkLst>
        </pc:spChg>
        <pc:picChg chg="del">
          <ac:chgData name="ِAwatef B" userId="4c3a533462edbdd8" providerId="LiveId" clId="{35994F29-44E1-456B-B8EE-63C182E1F427}" dt="2024-09-28T16:47:39.858" v="392" actId="478"/>
          <ac:picMkLst>
            <pc:docMk/>
            <pc:sldMk cId="4189831063" sldId="377"/>
            <ac:picMk id="2" creationId="{55CD1180-4C62-EDA2-42A3-AF92F9FA68DE}"/>
          </ac:picMkLst>
        </pc:picChg>
        <pc:picChg chg="add mod">
          <ac:chgData name="ِAwatef B" userId="4c3a533462edbdd8" providerId="LiveId" clId="{35994F29-44E1-456B-B8EE-63C182E1F427}" dt="2024-09-28T16:49:20.230" v="398" actId="1076"/>
          <ac:picMkLst>
            <pc:docMk/>
            <pc:sldMk cId="4189831063" sldId="377"/>
            <ac:picMk id="6" creationId="{73186B48-8AA8-532C-F553-CC2C0494EE85}"/>
          </ac:picMkLst>
        </pc:picChg>
      </pc:sldChg>
      <pc:sldChg chg="add">
        <pc:chgData name="ِAwatef B" userId="4c3a533462edbdd8" providerId="LiveId" clId="{35994F29-44E1-456B-B8EE-63C182E1F427}" dt="2024-09-28T16:27:09.440" v="2"/>
        <pc:sldMkLst>
          <pc:docMk/>
          <pc:sldMk cId="3218855182" sldId="378"/>
        </pc:sldMkLst>
      </pc:sldChg>
      <pc:sldChg chg="addSp delSp modSp add mod">
        <pc:chgData name="ِAwatef B" userId="4c3a533462edbdd8" providerId="LiveId" clId="{35994F29-44E1-456B-B8EE-63C182E1F427}" dt="2024-09-28T16:47:31.273" v="390" actId="207"/>
        <pc:sldMkLst>
          <pc:docMk/>
          <pc:sldMk cId="2350355298" sldId="379"/>
        </pc:sldMkLst>
        <pc:spChg chg="mod">
          <ac:chgData name="ِAwatef B" userId="4c3a533462edbdd8" providerId="LiveId" clId="{35994F29-44E1-456B-B8EE-63C182E1F427}" dt="2024-09-28T16:47:31.273" v="390" actId="207"/>
          <ac:spMkLst>
            <pc:docMk/>
            <pc:sldMk cId="2350355298" sldId="379"/>
            <ac:spMk id="3" creationId="{F6B37860-EA98-C8FB-8B8D-15D7FBFC1B6F}"/>
          </ac:spMkLst>
        </pc:spChg>
        <pc:spChg chg="del">
          <ac:chgData name="ِAwatef B" userId="4c3a533462edbdd8" providerId="LiveId" clId="{35994F29-44E1-456B-B8EE-63C182E1F427}" dt="2024-09-28T16:46:53.625" v="381" actId="478"/>
          <ac:spMkLst>
            <pc:docMk/>
            <pc:sldMk cId="2350355298" sldId="379"/>
            <ac:spMk id="4" creationId="{FC10BFD1-F059-F7BD-3ED7-51B3352A711F}"/>
          </ac:spMkLst>
        </pc:spChg>
        <pc:spChg chg="add mod">
          <ac:chgData name="ِAwatef B" userId="4c3a533462edbdd8" providerId="LiveId" clId="{35994F29-44E1-456B-B8EE-63C182E1F427}" dt="2024-09-28T16:46:54.487" v="382"/>
          <ac:spMkLst>
            <pc:docMk/>
            <pc:sldMk cId="2350355298" sldId="379"/>
            <ac:spMk id="5" creationId="{DA577ADE-6ECC-012F-DAA4-6462574B7144}"/>
          </ac:spMkLst>
        </pc:spChg>
        <pc:picChg chg="del">
          <ac:chgData name="ِAwatef B" userId="4c3a533462edbdd8" providerId="LiveId" clId="{35994F29-44E1-456B-B8EE-63C182E1F427}" dt="2024-09-28T16:46:53.625" v="381" actId="478"/>
          <ac:picMkLst>
            <pc:docMk/>
            <pc:sldMk cId="2350355298" sldId="379"/>
            <ac:picMk id="2" creationId="{55CD1180-4C62-EDA2-42A3-AF92F9FA68DE}"/>
          </ac:picMkLst>
        </pc:picChg>
        <pc:picChg chg="add mod">
          <ac:chgData name="ِAwatef B" userId="4c3a533462edbdd8" providerId="LiveId" clId="{35994F29-44E1-456B-B8EE-63C182E1F427}" dt="2024-09-28T16:46:54.487" v="382"/>
          <ac:picMkLst>
            <pc:docMk/>
            <pc:sldMk cId="2350355298" sldId="379"/>
            <ac:picMk id="6" creationId="{E06913D8-361D-0562-4ADD-5683E6BACFC5}"/>
          </ac:picMkLst>
        </pc:picChg>
      </pc:sldChg>
      <pc:sldChg chg="addSp delSp modSp add mod">
        <pc:chgData name="ِAwatef B" userId="4c3a533462edbdd8" providerId="LiveId" clId="{35994F29-44E1-456B-B8EE-63C182E1F427}" dt="2024-09-28T16:46:40.254" v="380" actId="1037"/>
        <pc:sldMkLst>
          <pc:docMk/>
          <pc:sldMk cId="1418964328" sldId="380"/>
        </pc:sldMkLst>
        <pc:spChg chg="mod">
          <ac:chgData name="ِAwatef B" userId="4c3a533462edbdd8" providerId="LiveId" clId="{35994F29-44E1-456B-B8EE-63C182E1F427}" dt="2024-09-28T16:46:40.254" v="380" actId="1037"/>
          <ac:spMkLst>
            <pc:docMk/>
            <pc:sldMk cId="1418964328" sldId="380"/>
            <ac:spMk id="3" creationId="{B6AF1BF3-2ECF-941C-EE3E-6C81D04EEEE3}"/>
          </ac:spMkLst>
        </pc:spChg>
        <pc:spChg chg="del">
          <ac:chgData name="ِAwatef B" userId="4c3a533462edbdd8" providerId="LiveId" clId="{35994F29-44E1-456B-B8EE-63C182E1F427}" dt="2024-09-28T16:44:13.457" v="319" actId="478"/>
          <ac:spMkLst>
            <pc:docMk/>
            <pc:sldMk cId="1418964328" sldId="380"/>
            <ac:spMk id="4" creationId="{FC10BFD1-F059-F7BD-3ED7-51B3352A711F}"/>
          </ac:spMkLst>
        </pc:spChg>
        <pc:spChg chg="add mod">
          <ac:chgData name="ِAwatef B" userId="4c3a533462edbdd8" providerId="LiveId" clId="{35994F29-44E1-456B-B8EE-63C182E1F427}" dt="2024-09-28T16:44:40.995" v="327" actId="1076"/>
          <ac:spMkLst>
            <pc:docMk/>
            <pc:sldMk cId="1418964328" sldId="380"/>
            <ac:spMk id="5" creationId="{431B3EDE-9F16-9EF5-885F-4953E625AE00}"/>
          </ac:spMkLst>
        </pc:spChg>
        <pc:spChg chg="mod">
          <ac:chgData name="ِAwatef B" userId="4c3a533462edbdd8" providerId="LiveId" clId="{35994F29-44E1-456B-B8EE-63C182E1F427}" dt="2024-09-28T16:45:12.769" v="346" actId="14100"/>
          <ac:spMkLst>
            <pc:docMk/>
            <pc:sldMk cId="1418964328" sldId="380"/>
            <ac:spMk id="25" creationId="{2BC869EB-5623-4AA1-9123-4AF9DF916049}"/>
          </ac:spMkLst>
        </pc:spChg>
        <pc:picChg chg="del">
          <ac:chgData name="ِAwatef B" userId="4c3a533462edbdd8" providerId="LiveId" clId="{35994F29-44E1-456B-B8EE-63C182E1F427}" dt="2024-09-28T16:44:13.457" v="319" actId="478"/>
          <ac:picMkLst>
            <pc:docMk/>
            <pc:sldMk cId="1418964328" sldId="380"/>
            <ac:picMk id="2" creationId="{55CD1180-4C62-EDA2-42A3-AF92F9FA68DE}"/>
          </ac:picMkLst>
        </pc:picChg>
        <pc:picChg chg="add mod">
          <ac:chgData name="ِAwatef B" userId="4c3a533462edbdd8" providerId="LiveId" clId="{35994F29-44E1-456B-B8EE-63C182E1F427}" dt="2024-09-28T16:44:14.121" v="320"/>
          <ac:picMkLst>
            <pc:docMk/>
            <pc:sldMk cId="1418964328" sldId="380"/>
            <ac:picMk id="6" creationId="{9D49CEB9-7488-5755-08BD-E1882F798D15}"/>
          </ac:picMkLst>
        </pc:picChg>
      </pc:sldChg>
      <pc:sldChg chg="addSp delSp modSp add mod">
        <pc:chgData name="ِAwatef B" userId="4c3a533462edbdd8" providerId="LiveId" clId="{35994F29-44E1-456B-B8EE-63C182E1F427}" dt="2024-09-28T16:43:51.018" v="318" actId="478"/>
        <pc:sldMkLst>
          <pc:docMk/>
          <pc:sldMk cId="2467809399" sldId="381"/>
        </pc:sldMkLst>
        <pc:spChg chg="mod">
          <ac:chgData name="ِAwatef B" userId="4c3a533462edbdd8" providerId="LiveId" clId="{35994F29-44E1-456B-B8EE-63C182E1F427}" dt="2024-09-28T16:43:44.673" v="317" actId="1076"/>
          <ac:spMkLst>
            <pc:docMk/>
            <pc:sldMk cId="2467809399" sldId="381"/>
            <ac:spMk id="3" creationId="{9D1FB6F7-C0E6-83DD-0671-42E064A810C4}"/>
          </ac:spMkLst>
        </pc:spChg>
        <pc:spChg chg="del">
          <ac:chgData name="ِAwatef B" userId="4c3a533462edbdd8" providerId="LiveId" clId="{35994F29-44E1-456B-B8EE-63C182E1F427}" dt="2024-09-28T16:43:39.093" v="315" actId="478"/>
          <ac:spMkLst>
            <pc:docMk/>
            <pc:sldMk cId="2467809399" sldId="381"/>
            <ac:spMk id="4" creationId="{FC10BFD1-F059-F7BD-3ED7-51B3352A711F}"/>
          </ac:spMkLst>
        </pc:spChg>
        <pc:spChg chg="add mod">
          <ac:chgData name="ِAwatef B" userId="4c3a533462edbdd8" providerId="LiveId" clId="{35994F29-44E1-456B-B8EE-63C182E1F427}" dt="2024-09-28T16:43:40.108" v="316"/>
          <ac:spMkLst>
            <pc:docMk/>
            <pc:sldMk cId="2467809399" sldId="381"/>
            <ac:spMk id="5" creationId="{7F101504-F2BB-5C33-B503-F974642E50B8}"/>
          </ac:spMkLst>
        </pc:spChg>
        <pc:spChg chg="del">
          <ac:chgData name="ِAwatef B" userId="4c3a533462edbdd8" providerId="LiveId" clId="{35994F29-44E1-456B-B8EE-63C182E1F427}" dt="2024-09-28T16:43:51.018" v="318" actId="478"/>
          <ac:spMkLst>
            <pc:docMk/>
            <pc:sldMk cId="2467809399" sldId="381"/>
            <ac:spMk id="8" creationId="{3620D0A5-176B-EAD8-BA5B-53AB3048E130}"/>
          </ac:spMkLst>
        </pc:spChg>
        <pc:picChg chg="del">
          <ac:chgData name="ِAwatef B" userId="4c3a533462edbdd8" providerId="LiveId" clId="{35994F29-44E1-456B-B8EE-63C182E1F427}" dt="2024-09-28T16:43:39.093" v="315" actId="478"/>
          <ac:picMkLst>
            <pc:docMk/>
            <pc:sldMk cId="2467809399" sldId="381"/>
            <ac:picMk id="2" creationId="{55CD1180-4C62-EDA2-42A3-AF92F9FA68DE}"/>
          </ac:picMkLst>
        </pc:picChg>
        <pc:picChg chg="add mod">
          <ac:chgData name="ِAwatef B" userId="4c3a533462edbdd8" providerId="LiveId" clId="{35994F29-44E1-456B-B8EE-63C182E1F427}" dt="2024-09-28T16:43:40.108" v="316"/>
          <ac:picMkLst>
            <pc:docMk/>
            <pc:sldMk cId="2467809399" sldId="381"/>
            <ac:picMk id="6" creationId="{A469F3A3-0404-0245-EBFB-E85D49506637}"/>
          </ac:picMkLst>
        </pc:picChg>
      </pc:sldChg>
      <pc:sldChg chg="addSp delSp modSp add mod">
        <pc:chgData name="ِAwatef B" userId="4c3a533462edbdd8" providerId="LiveId" clId="{35994F29-44E1-456B-B8EE-63C182E1F427}" dt="2024-09-28T16:43:10.736" v="312" actId="113"/>
        <pc:sldMkLst>
          <pc:docMk/>
          <pc:sldMk cId="2361864512" sldId="382"/>
        </pc:sldMkLst>
        <pc:spChg chg="mod">
          <ac:chgData name="ِAwatef B" userId="4c3a533462edbdd8" providerId="LiveId" clId="{35994F29-44E1-456B-B8EE-63C182E1F427}" dt="2024-09-28T16:43:10.736" v="312" actId="113"/>
          <ac:spMkLst>
            <pc:docMk/>
            <pc:sldMk cId="2361864512" sldId="382"/>
            <ac:spMk id="3" creationId="{B87D9C19-9914-3582-CCA3-9C06A086D9B1}"/>
          </ac:spMkLst>
        </pc:spChg>
        <pc:spChg chg="del">
          <ac:chgData name="ِAwatef B" userId="4c3a533462edbdd8" providerId="LiveId" clId="{35994F29-44E1-456B-B8EE-63C182E1F427}" dt="2024-09-28T16:42:03.913" v="273" actId="478"/>
          <ac:spMkLst>
            <pc:docMk/>
            <pc:sldMk cId="2361864512" sldId="382"/>
            <ac:spMk id="4" creationId="{FC10BFD1-F059-F7BD-3ED7-51B3352A711F}"/>
          </ac:spMkLst>
        </pc:spChg>
        <pc:spChg chg="add mod">
          <ac:chgData name="ِAwatef B" userId="4c3a533462edbdd8" providerId="LiveId" clId="{35994F29-44E1-456B-B8EE-63C182E1F427}" dt="2024-09-28T16:42:42.915" v="306" actId="1076"/>
          <ac:spMkLst>
            <pc:docMk/>
            <pc:sldMk cId="2361864512" sldId="382"/>
            <ac:spMk id="5" creationId="{87DEB966-4DDB-43F0-1712-AA6C75B6258C}"/>
          </ac:spMkLst>
        </pc:spChg>
        <pc:spChg chg="mod">
          <ac:chgData name="ِAwatef B" userId="4c3a533462edbdd8" providerId="LiveId" clId="{35994F29-44E1-456B-B8EE-63C182E1F427}" dt="2024-09-28T16:42:40.017" v="305" actId="14100"/>
          <ac:spMkLst>
            <pc:docMk/>
            <pc:sldMk cId="2361864512" sldId="382"/>
            <ac:spMk id="25" creationId="{2BC869EB-5623-4AA1-9123-4AF9DF916049}"/>
          </ac:spMkLst>
        </pc:spChg>
        <pc:picChg chg="del">
          <ac:chgData name="ِAwatef B" userId="4c3a533462edbdd8" providerId="LiveId" clId="{35994F29-44E1-456B-B8EE-63C182E1F427}" dt="2024-09-28T16:42:03.913" v="273" actId="478"/>
          <ac:picMkLst>
            <pc:docMk/>
            <pc:sldMk cId="2361864512" sldId="382"/>
            <ac:picMk id="2" creationId="{55CD1180-4C62-EDA2-42A3-AF92F9FA68DE}"/>
          </ac:picMkLst>
        </pc:picChg>
        <pc:picChg chg="add mod">
          <ac:chgData name="ِAwatef B" userId="4c3a533462edbdd8" providerId="LiveId" clId="{35994F29-44E1-456B-B8EE-63C182E1F427}" dt="2024-09-28T16:42:07.070" v="284" actId="1035"/>
          <ac:picMkLst>
            <pc:docMk/>
            <pc:sldMk cId="2361864512" sldId="382"/>
            <ac:picMk id="6" creationId="{E6F1EA09-FBDB-AE17-2D4B-B1E89632093E}"/>
          </ac:picMkLst>
        </pc:picChg>
      </pc:sldChg>
      <pc:sldChg chg="addSp delSp modSp add mod">
        <pc:chgData name="ِAwatef B" userId="4c3a533462edbdd8" providerId="LiveId" clId="{35994F29-44E1-456B-B8EE-63C182E1F427}" dt="2024-09-28T16:41:20.541" v="257" actId="404"/>
        <pc:sldMkLst>
          <pc:docMk/>
          <pc:sldMk cId="367212023" sldId="383"/>
        </pc:sldMkLst>
        <pc:spChg chg="mod">
          <ac:chgData name="ِAwatef B" userId="4c3a533462edbdd8" providerId="LiveId" clId="{35994F29-44E1-456B-B8EE-63C182E1F427}" dt="2024-09-28T16:41:20.541" v="257" actId="404"/>
          <ac:spMkLst>
            <pc:docMk/>
            <pc:sldMk cId="367212023" sldId="383"/>
            <ac:spMk id="3" creationId="{B6D1F012-5022-FDF7-FEC2-4942534DFBBF}"/>
          </ac:spMkLst>
        </pc:spChg>
        <pc:spChg chg="del">
          <ac:chgData name="ِAwatef B" userId="4c3a533462edbdd8" providerId="LiveId" clId="{35994F29-44E1-456B-B8EE-63C182E1F427}" dt="2024-09-28T16:40:40.378" v="230" actId="478"/>
          <ac:spMkLst>
            <pc:docMk/>
            <pc:sldMk cId="367212023" sldId="383"/>
            <ac:spMk id="4" creationId="{FC10BFD1-F059-F7BD-3ED7-51B3352A711F}"/>
          </ac:spMkLst>
        </pc:spChg>
        <pc:spChg chg="add mod">
          <ac:chgData name="ِAwatef B" userId="4c3a533462edbdd8" providerId="LiveId" clId="{35994F29-44E1-456B-B8EE-63C182E1F427}" dt="2024-09-28T16:40:40.937" v="231"/>
          <ac:spMkLst>
            <pc:docMk/>
            <pc:sldMk cId="367212023" sldId="383"/>
            <ac:spMk id="5" creationId="{82604F48-3A4C-FB5F-5769-30DC4AA59B2F}"/>
          </ac:spMkLst>
        </pc:spChg>
        <pc:spChg chg="mod">
          <ac:chgData name="ِAwatef B" userId="4c3a533462edbdd8" providerId="LiveId" clId="{35994F29-44E1-456B-B8EE-63C182E1F427}" dt="2024-09-28T16:40:46.089" v="232" actId="13926"/>
          <ac:spMkLst>
            <pc:docMk/>
            <pc:sldMk cId="367212023" sldId="383"/>
            <ac:spMk id="25" creationId="{2BC869EB-5623-4AA1-9123-4AF9DF916049}"/>
          </ac:spMkLst>
        </pc:spChg>
        <pc:picChg chg="del">
          <ac:chgData name="ِAwatef B" userId="4c3a533462edbdd8" providerId="LiveId" clId="{35994F29-44E1-456B-B8EE-63C182E1F427}" dt="2024-09-28T16:40:40.378" v="230" actId="478"/>
          <ac:picMkLst>
            <pc:docMk/>
            <pc:sldMk cId="367212023" sldId="383"/>
            <ac:picMk id="2" creationId="{55CD1180-4C62-EDA2-42A3-AF92F9FA68DE}"/>
          </ac:picMkLst>
        </pc:picChg>
        <pc:picChg chg="add mod">
          <ac:chgData name="ِAwatef B" userId="4c3a533462edbdd8" providerId="LiveId" clId="{35994F29-44E1-456B-B8EE-63C182E1F427}" dt="2024-09-28T16:40:40.937" v="231"/>
          <ac:picMkLst>
            <pc:docMk/>
            <pc:sldMk cId="367212023" sldId="383"/>
            <ac:picMk id="6" creationId="{9A4DFA25-CABA-E68F-AF51-657520393AB0}"/>
          </ac:picMkLst>
        </pc:picChg>
      </pc:sldChg>
      <pc:sldChg chg="addSp delSp modSp add mod modAnim">
        <pc:chgData name="ِAwatef B" userId="4c3a533462edbdd8" providerId="LiveId" clId="{35994F29-44E1-456B-B8EE-63C182E1F427}" dt="2024-09-30T16:33:02.064" v="765"/>
        <pc:sldMkLst>
          <pc:docMk/>
          <pc:sldMk cId="2246791843" sldId="384"/>
        </pc:sldMkLst>
        <pc:spChg chg="mod">
          <ac:chgData name="ِAwatef B" userId="4c3a533462edbdd8" providerId="LiveId" clId="{35994F29-44E1-456B-B8EE-63C182E1F427}" dt="2024-09-28T16:40:33.793" v="229" actId="1037"/>
          <ac:spMkLst>
            <pc:docMk/>
            <pc:sldMk cId="2246791843" sldId="384"/>
            <ac:spMk id="3" creationId="{BF39AA6C-8557-57AA-85DB-43D040EA5CAE}"/>
          </ac:spMkLst>
        </pc:spChg>
        <pc:spChg chg="del">
          <ac:chgData name="ِAwatef B" userId="4c3a533462edbdd8" providerId="LiveId" clId="{35994F29-44E1-456B-B8EE-63C182E1F427}" dt="2024-09-28T16:39:45.549" v="196" actId="478"/>
          <ac:spMkLst>
            <pc:docMk/>
            <pc:sldMk cId="2246791843" sldId="384"/>
            <ac:spMk id="4" creationId="{FC10BFD1-F059-F7BD-3ED7-51B3352A711F}"/>
          </ac:spMkLst>
        </pc:spChg>
        <pc:spChg chg="add mod">
          <ac:chgData name="ِAwatef B" userId="4c3a533462edbdd8" providerId="LiveId" clId="{35994F29-44E1-456B-B8EE-63C182E1F427}" dt="2024-09-28T16:39:46.318" v="197"/>
          <ac:spMkLst>
            <pc:docMk/>
            <pc:sldMk cId="2246791843" sldId="384"/>
            <ac:spMk id="5" creationId="{CB8AD07E-8871-BA30-8C9E-C23417333741}"/>
          </ac:spMkLst>
        </pc:spChg>
        <pc:spChg chg="mod">
          <ac:chgData name="ِAwatef B" userId="4c3a533462edbdd8" providerId="LiveId" clId="{35994F29-44E1-456B-B8EE-63C182E1F427}" dt="2024-09-28T16:40:27.124" v="215" actId="1035"/>
          <ac:spMkLst>
            <pc:docMk/>
            <pc:sldMk cId="2246791843" sldId="384"/>
            <ac:spMk id="25" creationId="{2BC869EB-5623-4AA1-9123-4AF9DF916049}"/>
          </ac:spMkLst>
        </pc:spChg>
        <pc:picChg chg="del">
          <ac:chgData name="ِAwatef B" userId="4c3a533462edbdd8" providerId="LiveId" clId="{35994F29-44E1-456B-B8EE-63C182E1F427}" dt="2024-09-28T16:39:45.549" v="196" actId="478"/>
          <ac:picMkLst>
            <pc:docMk/>
            <pc:sldMk cId="2246791843" sldId="384"/>
            <ac:picMk id="2" creationId="{55CD1180-4C62-EDA2-42A3-AF92F9FA68DE}"/>
          </ac:picMkLst>
        </pc:picChg>
        <pc:picChg chg="add mod">
          <ac:chgData name="ِAwatef B" userId="4c3a533462edbdd8" providerId="LiveId" clId="{35994F29-44E1-456B-B8EE-63C182E1F427}" dt="2024-09-28T16:39:46.318" v="197"/>
          <ac:picMkLst>
            <pc:docMk/>
            <pc:sldMk cId="2246791843" sldId="384"/>
            <ac:picMk id="6" creationId="{E8563262-1948-045F-724E-D4303CA5A28D}"/>
          </ac:picMkLst>
        </pc:picChg>
      </pc:sldChg>
      <pc:sldChg chg="addSp delSp modSp add mod modAnim">
        <pc:chgData name="ِAwatef B" userId="4c3a533462edbdd8" providerId="LiveId" clId="{35994F29-44E1-456B-B8EE-63C182E1F427}" dt="2024-09-30T16:30:27.912" v="762"/>
        <pc:sldMkLst>
          <pc:docMk/>
          <pc:sldMk cId="1750087695" sldId="385"/>
        </pc:sldMkLst>
        <pc:spChg chg="mod">
          <ac:chgData name="ِAwatef B" userId="4c3a533462edbdd8" providerId="LiveId" clId="{35994F29-44E1-456B-B8EE-63C182E1F427}" dt="2024-09-28T16:39:37.316" v="195" actId="255"/>
          <ac:spMkLst>
            <pc:docMk/>
            <pc:sldMk cId="1750087695" sldId="385"/>
            <ac:spMk id="3" creationId="{F7742FE6-616D-D342-D9B2-E546C0FA367B}"/>
          </ac:spMkLst>
        </pc:spChg>
        <pc:spChg chg="del">
          <ac:chgData name="ِAwatef B" userId="4c3a533462edbdd8" providerId="LiveId" clId="{35994F29-44E1-456B-B8EE-63C182E1F427}" dt="2024-09-28T16:38:27.682" v="180" actId="478"/>
          <ac:spMkLst>
            <pc:docMk/>
            <pc:sldMk cId="1750087695" sldId="385"/>
            <ac:spMk id="4" creationId="{FC10BFD1-F059-F7BD-3ED7-51B3352A711F}"/>
          </ac:spMkLst>
        </pc:spChg>
        <pc:spChg chg="add mod">
          <ac:chgData name="ِAwatef B" userId="4c3a533462edbdd8" providerId="LiveId" clId="{35994F29-44E1-456B-B8EE-63C182E1F427}" dt="2024-09-28T16:38:37.343" v="182"/>
          <ac:spMkLst>
            <pc:docMk/>
            <pc:sldMk cId="1750087695" sldId="385"/>
            <ac:spMk id="5" creationId="{F8C5A973-7087-C0AB-626C-FCA351C48265}"/>
          </ac:spMkLst>
        </pc:spChg>
        <pc:spChg chg="del">
          <ac:chgData name="ِAwatef B" userId="4c3a533462edbdd8" providerId="LiveId" clId="{35994F29-44E1-456B-B8EE-63C182E1F427}" dt="2024-09-28T16:38:24.947" v="179" actId="478"/>
          <ac:spMkLst>
            <pc:docMk/>
            <pc:sldMk cId="1750087695" sldId="385"/>
            <ac:spMk id="8" creationId="{3620D0A5-176B-EAD8-BA5B-53AB3048E130}"/>
          </ac:spMkLst>
        </pc:spChg>
        <pc:spChg chg="mod">
          <ac:chgData name="ِAwatef B" userId="4c3a533462edbdd8" providerId="LiveId" clId="{35994F29-44E1-456B-B8EE-63C182E1F427}" dt="2024-09-28T16:38:45.609" v="183" actId="2711"/>
          <ac:spMkLst>
            <pc:docMk/>
            <pc:sldMk cId="1750087695" sldId="385"/>
            <ac:spMk id="25" creationId="{2BC869EB-5623-4AA1-9123-4AF9DF916049}"/>
          </ac:spMkLst>
        </pc:spChg>
        <pc:picChg chg="del">
          <ac:chgData name="ِAwatef B" userId="4c3a533462edbdd8" providerId="LiveId" clId="{35994F29-44E1-456B-B8EE-63C182E1F427}" dt="2024-09-28T16:38:36.435" v="181" actId="478"/>
          <ac:picMkLst>
            <pc:docMk/>
            <pc:sldMk cId="1750087695" sldId="385"/>
            <ac:picMk id="2" creationId="{55CD1180-4C62-EDA2-42A3-AF92F9FA68DE}"/>
          </ac:picMkLst>
        </pc:picChg>
        <pc:picChg chg="add mod">
          <ac:chgData name="ِAwatef B" userId="4c3a533462edbdd8" providerId="LiveId" clId="{35994F29-44E1-456B-B8EE-63C182E1F427}" dt="2024-09-28T16:38:37.343" v="182"/>
          <ac:picMkLst>
            <pc:docMk/>
            <pc:sldMk cId="1750087695" sldId="385"/>
            <ac:picMk id="6" creationId="{89815670-0C52-8C75-ABD6-AA7F512E658F}"/>
          </ac:picMkLst>
        </pc:picChg>
      </pc:sldChg>
      <pc:sldChg chg="add del">
        <pc:chgData name="ِAwatef B" userId="4c3a533462edbdd8" providerId="LiveId" clId="{35994F29-44E1-456B-B8EE-63C182E1F427}" dt="2024-09-28T17:08:29.147" v="738" actId="47"/>
        <pc:sldMkLst>
          <pc:docMk/>
          <pc:sldMk cId="1176716135" sldId="386"/>
        </pc:sldMkLst>
      </pc:sldChg>
      <pc:sldChg chg="addSp delSp modSp add mod">
        <pc:chgData name="ِAwatef B" userId="4c3a533462edbdd8" providerId="LiveId" clId="{35994F29-44E1-456B-B8EE-63C182E1F427}" dt="2024-09-28T17:05:16.636" v="689" actId="1076"/>
        <pc:sldMkLst>
          <pc:docMk/>
          <pc:sldMk cId="1880083689" sldId="387"/>
        </pc:sldMkLst>
        <pc:spChg chg="del">
          <ac:chgData name="ِAwatef B" userId="4c3a533462edbdd8" providerId="LiveId" clId="{35994F29-44E1-456B-B8EE-63C182E1F427}" dt="2024-09-28T17:05:10.142" v="687" actId="478"/>
          <ac:spMkLst>
            <pc:docMk/>
            <pc:sldMk cId="1880083689" sldId="387"/>
            <ac:spMk id="4" creationId="{FC10BFD1-F059-F7BD-3ED7-51B3352A711F}"/>
          </ac:spMkLst>
        </pc:spChg>
        <pc:spChg chg="add mod">
          <ac:chgData name="ِAwatef B" userId="4c3a533462edbdd8" providerId="LiveId" clId="{35994F29-44E1-456B-B8EE-63C182E1F427}" dt="2024-09-28T17:05:16.636" v="689" actId="1076"/>
          <ac:spMkLst>
            <pc:docMk/>
            <pc:sldMk cId="1880083689" sldId="387"/>
            <ac:spMk id="5" creationId="{78FFE9A9-412C-E178-22BB-EA3F9A6838BE}"/>
          </ac:spMkLst>
        </pc:spChg>
        <pc:picChg chg="del">
          <ac:chgData name="ِAwatef B" userId="4c3a533462edbdd8" providerId="LiveId" clId="{35994F29-44E1-456B-B8EE-63C182E1F427}" dt="2024-09-28T17:05:10.142" v="687" actId="478"/>
          <ac:picMkLst>
            <pc:docMk/>
            <pc:sldMk cId="1880083689" sldId="387"/>
            <ac:picMk id="2" creationId="{55CD1180-4C62-EDA2-42A3-AF92F9FA68DE}"/>
          </ac:picMkLst>
        </pc:picChg>
        <pc:picChg chg="add mod">
          <ac:chgData name="ِAwatef B" userId="4c3a533462edbdd8" providerId="LiveId" clId="{35994F29-44E1-456B-B8EE-63C182E1F427}" dt="2024-09-28T17:05:10.615" v="688"/>
          <ac:picMkLst>
            <pc:docMk/>
            <pc:sldMk cId="1880083689" sldId="387"/>
            <ac:picMk id="6" creationId="{24D383FD-F283-43FF-C845-BF8E78C87A2E}"/>
          </ac:picMkLst>
        </pc:picChg>
      </pc:sldChg>
      <pc:sldChg chg="addSp delSp modSp add mod">
        <pc:chgData name="ِAwatef B" userId="4c3a533462edbdd8" providerId="LiveId" clId="{35994F29-44E1-456B-B8EE-63C182E1F427}" dt="2024-09-28T17:05:01.388" v="686" actId="1076"/>
        <pc:sldMkLst>
          <pc:docMk/>
          <pc:sldMk cId="353722122" sldId="388"/>
        </pc:sldMkLst>
        <pc:spChg chg="add del">
          <ac:chgData name="ِAwatef B" userId="4c3a533462edbdd8" providerId="LiveId" clId="{35994F29-44E1-456B-B8EE-63C182E1F427}" dt="2024-09-28T17:04:47.171" v="683" actId="478"/>
          <ac:spMkLst>
            <pc:docMk/>
            <pc:sldMk cId="353722122" sldId="388"/>
            <ac:spMk id="3" creationId="{0EB9C699-F41C-44B6-95E3-C104A21E0FDC}"/>
          </ac:spMkLst>
        </pc:spChg>
        <pc:spChg chg="del">
          <ac:chgData name="ِAwatef B" userId="4c3a533462edbdd8" providerId="LiveId" clId="{35994F29-44E1-456B-B8EE-63C182E1F427}" dt="2024-09-28T17:04:54.177" v="684" actId="478"/>
          <ac:spMkLst>
            <pc:docMk/>
            <pc:sldMk cId="353722122" sldId="388"/>
            <ac:spMk id="4" creationId="{FC10BFD1-F059-F7BD-3ED7-51B3352A711F}"/>
          </ac:spMkLst>
        </pc:spChg>
        <pc:spChg chg="add mod">
          <ac:chgData name="ِAwatef B" userId="4c3a533462edbdd8" providerId="LiveId" clId="{35994F29-44E1-456B-B8EE-63C182E1F427}" dt="2024-09-28T17:04:45.434" v="682"/>
          <ac:spMkLst>
            <pc:docMk/>
            <pc:sldMk cId="353722122" sldId="388"/>
            <ac:spMk id="5" creationId="{4054A220-F877-F85E-6A56-03C9397497CD}"/>
          </ac:spMkLst>
        </pc:spChg>
        <pc:spChg chg="add mod">
          <ac:chgData name="ِAwatef B" userId="4c3a533462edbdd8" providerId="LiveId" clId="{35994F29-44E1-456B-B8EE-63C182E1F427}" dt="2024-09-28T17:05:01.388" v="686" actId="1076"/>
          <ac:spMkLst>
            <pc:docMk/>
            <pc:sldMk cId="353722122" sldId="388"/>
            <ac:spMk id="7" creationId="{43E0D42A-1947-1928-A74B-5505F82870DC}"/>
          </ac:spMkLst>
        </pc:spChg>
        <pc:picChg chg="add del">
          <ac:chgData name="ِAwatef B" userId="4c3a533462edbdd8" providerId="LiveId" clId="{35994F29-44E1-456B-B8EE-63C182E1F427}" dt="2024-09-28T17:04:54.177" v="684" actId="478"/>
          <ac:picMkLst>
            <pc:docMk/>
            <pc:sldMk cId="353722122" sldId="388"/>
            <ac:picMk id="2" creationId="{55CD1180-4C62-EDA2-42A3-AF92F9FA68DE}"/>
          </ac:picMkLst>
        </pc:picChg>
        <pc:picChg chg="add mod">
          <ac:chgData name="ِAwatef B" userId="4c3a533462edbdd8" providerId="LiveId" clId="{35994F29-44E1-456B-B8EE-63C182E1F427}" dt="2024-09-28T17:04:45.434" v="682"/>
          <ac:picMkLst>
            <pc:docMk/>
            <pc:sldMk cId="353722122" sldId="388"/>
            <ac:picMk id="6" creationId="{7BAD13D8-BF3D-0F7C-CAAE-ECCDC7A0F7ED}"/>
          </ac:picMkLst>
        </pc:picChg>
        <pc:picChg chg="add mod">
          <ac:chgData name="ِAwatef B" userId="4c3a533462edbdd8" providerId="LiveId" clId="{35994F29-44E1-456B-B8EE-63C182E1F427}" dt="2024-09-28T17:04:54.723" v="685"/>
          <ac:picMkLst>
            <pc:docMk/>
            <pc:sldMk cId="353722122" sldId="388"/>
            <ac:picMk id="9" creationId="{486DB1CE-898C-CDA3-BAEB-1CBA49C58A3B}"/>
          </ac:picMkLst>
        </pc:picChg>
      </pc:sldChg>
      <pc:sldChg chg="addSp delSp modSp add mod">
        <pc:chgData name="ِAwatef B" userId="4c3a533462edbdd8" providerId="LiveId" clId="{35994F29-44E1-456B-B8EE-63C182E1F427}" dt="2024-09-28T17:06:46.689" v="723" actId="1037"/>
        <pc:sldMkLst>
          <pc:docMk/>
          <pc:sldMk cId="1629141823" sldId="389"/>
        </pc:sldMkLst>
        <pc:spChg chg="mod">
          <ac:chgData name="ِAwatef B" userId="4c3a533462edbdd8" providerId="LiveId" clId="{35994F29-44E1-456B-B8EE-63C182E1F427}" dt="2024-09-28T17:06:46.689" v="723" actId="1037"/>
          <ac:spMkLst>
            <pc:docMk/>
            <pc:sldMk cId="1629141823" sldId="389"/>
            <ac:spMk id="3" creationId="{74D31CC6-69C3-2F05-2B9C-F397C54F3678}"/>
          </ac:spMkLst>
        </pc:spChg>
        <pc:spChg chg="del">
          <ac:chgData name="ِAwatef B" userId="4c3a533462edbdd8" providerId="LiveId" clId="{35994F29-44E1-456B-B8EE-63C182E1F427}" dt="2024-09-28T17:06:25.468" v="699" actId="478"/>
          <ac:spMkLst>
            <pc:docMk/>
            <pc:sldMk cId="1629141823" sldId="389"/>
            <ac:spMk id="4" creationId="{FC10BFD1-F059-F7BD-3ED7-51B3352A711F}"/>
          </ac:spMkLst>
        </pc:spChg>
        <pc:spChg chg="add mod">
          <ac:chgData name="ِAwatef B" userId="4c3a533462edbdd8" providerId="LiveId" clId="{35994F29-44E1-456B-B8EE-63C182E1F427}" dt="2024-09-28T17:06:31.444" v="702" actId="1076"/>
          <ac:spMkLst>
            <pc:docMk/>
            <pc:sldMk cId="1629141823" sldId="389"/>
            <ac:spMk id="5" creationId="{4C53318B-5619-9DAA-D87A-29E651772FBE}"/>
          </ac:spMkLst>
        </pc:spChg>
        <pc:picChg chg="del">
          <ac:chgData name="ِAwatef B" userId="4c3a533462edbdd8" providerId="LiveId" clId="{35994F29-44E1-456B-B8EE-63C182E1F427}" dt="2024-09-28T17:06:27.344" v="700" actId="478"/>
          <ac:picMkLst>
            <pc:docMk/>
            <pc:sldMk cId="1629141823" sldId="389"/>
            <ac:picMk id="2" creationId="{55CD1180-4C62-EDA2-42A3-AF92F9FA68DE}"/>
          </ac:picMkLst>
        </pc:picChg>
        <pc:picChg chg="add mod">
          <ac:chgData name="ِAwatef B" userId="4c3a533462edbdd8" providerId="LiveId" clId="{35994F29-44E1-456B-B8EE-63C182E1F427}" dt="2024-09-28T17:06:28.004" v="701"/>
          <ac:picMkLst>
            <pc:docMk/>
            <pc:sldMk cId="1629141823" sldId="389"/>
            <ac:picMk id="6" creationId="{0ACF85D2-84FC-6C7B-D37F-EE98994A558A}"/>
          </ac:picMkLst>
        </pc:picChg>
      </pc:sldChg>
      <pc:sldChg chg="addSp delSp modSp add mod">
        <pc:chgData name="ِAwatef B" userId="4c3a533462edbdd8" providerId="LiveId" clId="{35994F29-44E1-456B-B8EE-63C182E1F427}" dt="2024-09-28T17:05:51.145" v="692" actId="1076"/>
        <pc:sldMkLst>
          <pc:docMk/>
          <pc:sldMk cId="2318348516" sldId="390"/>
        </pc:sldMkLst>
        <pc:spChg chg="del">
          <ac:chgData name="ِAwatef B" userId="4c3a533462edbdd8" providerId="LiveId" clId="{35994F29-44E1-456B-B8EE-63C182E1F427}" dt="2024-09-28T17:05:45.198" v="690" actId="478"/>
          <ac:spMkLst>
            <pc:docMk/>
            <pc:sldMk cId="2318348516" sldId="390"/>
            <ac:spMk id="4" creationId="{FC10BFD1-F059-F7BD-3ED7-51B3352A711F}"/>
          </ac:spMkLst>
        </pc:spChg>
        <pc:spChg chg="add mod">
          <ac:chgData name="ِAwatef B" userId="4c3a533462edbdd8" providerId="LiveId" clId="{35994F29-44E1-456B-B8EE-63C182E1F427}" dt="2024-09-28T17:05:51.145" v="692" actId="1076"/>
          <ac:spMkLst>
            <pc:docMk/>
            <pc:sldMk cId="2318348516" sldId="390"/>
            <ac:spMk id="5" creationId="{08D539E7-CDA5-3F4C-C728-D79EF5CFE172}"/>
          </ac:spMkLst>
        </pc:spChg>
        <pc:picChg chg="del">
          <ac:chgData name="ِAwatef B" userId="4c3a533462edbdd8" providerId="LiveId" clId="{35994F29-44E1-456B-B8EE-63C182E1F427}" dt="2024-09-28T17:05:45.198" v="690" actId="478"/>
          <ac:picMkLst>
            <pc:docMk/>
            <pc:sldMk cId="2318348516" sldId="390"/>
            <ac:picMk id="2" creationId="{55CD1180-4C62-EDA2-42A3-AF92F9FA68DE}"/>
          </ac:picMkLst>
        </pc:picChg>
        <pc:picChg chg="add mod">
          <ac:chgData name="ِAwatef B" userId="4c3a533462edbdd8" providerId="LiveId" clId="{35994F29-44E1-456B-B8EE-63C182E1F427}" dt="2024-09-28T17:05:46.027" v="691"/>
          <ac:picMkLst>
            <pc:docMk/>
            <pc:sldMk cId="2318348516" sldId="390"/>
            <ac:picMk id="6" creationId="{8399D6FA-D981-9E92-B65A-448C2D121BAE}"/>
          </ac:picMkLst>
        </pc:picChg>
      </pc:sldChg>
      <pc:sldChg chg="addSp delSp modSp add mod">
        <pc:chgData name="ِAwatef B" userId="4c3a533462edbdd8" providerId="LiveId" clId="{35994F29-44E1-456B-B8EE-63C182E1F427}" dt="2024-09-28T17:06:18.253" v="698" actId="1076"/>
        <pc:sldMkLst>
          <pc:docMk/>
          <pc:sldMk cId="2580462072" sldId="391"/>
        </pc:sldMkLst>
        <pc:spChg chg="del">
          <ac:chgData name="ِAwatef B" userId="4c3a533462edbdd8" providerId="LiveId" clId="{35994F29-44E1-456B-B8EE-63C182E1F427}" dt="2024-09-28T17:06:13.593" v="696" actId="478"/>
          <ac:spMkLst>
            <pc:docMk/>
            <pc:sldMk cId="2580462072" sldId="391"/>
            <ac:spMk id="4" creationId="{FC10BFD1-F059-F7BD-3ED7-51B3352A711F}"/>
          </ac:spMkLst>
        </pc:spChg>
        <pc:spChg chg="add mod">
          <ac:chgData name="ِAwatef B" userId="4c3a533462edbdd8" providerId="LiveId" clId="{35994F29-44E1-456B-B8EE-63C182E1F427}" dt="2024-09-28T17:06:18.253" v="698" actId="1076"/>
          <ac:spMkLst>
            <pc:docMk/>
            <pc:sldMk cId="2580462072" sldId="391"/>
            <ac:spMk id="5" creationId="{E4A86197-0177-B107-DF3F-817C7120153A}"/>
          </ac:spMkLst>
        </pc:spChg>
        <pc:picChg chg="del">
          <ac:chgData name="ِAwatef B" userId="4c3a533462edbdd8" providerId="LiveId" clId="{35994F29-44E1-456B-B8EE-63C182E1F427}" dt="2024-09-28T17:06:13.593" v="696" actId="478"/>
          <ac:picMkLst>
            <pc:docMk/>
            <pc:sldMk cId="2580462072" sldId="391"/>
            <ac:picMk id="2" creationId="{55CD1180-4C62-EDA2-42A3-AF92F9FA68DE}"/>
          </ac:picMkLst>
        </pc:picChg>
        <pc:picChg chg="add mod">
          <ac:chgData name="ِAwatef B" userId="4c3a533462edbdd8" providerId="LiveId" clId="{35994F29-44E1-456B-B8EE-63C182E1F427}" dt="2024-09-28T17:06:14.056" v="697"/>
          <ac:picMkLst>
            <pc:docMk/>
            <pc:sldMk cId="2580462072" sldId="391"/>
            <ac:picMk id="6" creationId="{55F61608-4CFA-9D25-9822-14437AAE943B}"/>
          </ac:picMkLst>
        </pc:picChg>
      </pc:sldChg>
      <pc:sldChg chg="addSp delSp modSp add mod">
        <pc:chgData name="ِAwatef B" userId="4c3a533462edbdd8" providerId="LiveId" clId="{35994F29-44E1-456B-B8EE-63C182E1F427}" dt="2024-09-28T17:06:02.332" v="695" actId="1076"/>
        <pc:sldMkLst>
          <pc:docMk/>
          <pc:sldMk cId="4152963583" sldId="392"/>
        </pc:sldMkLst>
        <pc:spChg chg="del">
          <ac:chgData name="ِAwatef B" userId="4c3a533462edbdd8" providerId="LiveId" clId="{35994F29-44E1-456B-B8EE-63C182E1F427}" dt="2024-09-28T17:05:57.312" v="693" actId="478"/>
          <ac:spMkLst>
            <pc:docMk/>
            <pc:sldMk cId="4152963583" sldId="392"/>
            <ac:spMk id="4" creationId="{FC10BFD1-F059-F7BD-3ED7-51B3352A711F}"/>
          </ac:spMkLst>
        </pc:spChg>
        <pc:spChg chg="add mod">
          <ac:chgData name="ِAwatef B" userId="4c3a533462edbdd8" providerId="LiveId" clId="{35994F29-44E1-456B-B8EE-63C182E1F427}" dt="2024-09-28T17:06:02.332" v="695" actId="1076"/>
          <ac:spMkLst>
            <pc:docMk/>
            <pc:sldMk cId="4152963583" sldId="392"/>
            <ac:spMk id="5" creationId="{C1E93CC9-379D-1BBB-DF40-673D72001D59}"/>
          </ac:spMkLst>
        </pc:spChg>
        <pc:picChg chg="del">
          <ac:chgData name="ِAwatef B" userId="4c3a533462edbdd8" providerId="LiveId" clId="{35994F29-44E1-456B-B8EE-63C182E1F427}" dt="2024-09-28T17:05:57.312" v="693" actId="478"/>
          <ac:picMkLst>
            <pc:docMk/>
            <pc:sldMk cId="4152963583" sldId="392"/>
            <ac:picMk id="2" creationId="{55CD1180-4C62-EDA2-42A3-AF92F9FA68DE}"/>
          </ac:picMkLst>
        </pc:picChg>
        <pc:picChg chg="add mod">
          <ac:chgData name="ِAwatef B" userId="4c3a533462edbdd8" providerId="LiveId" clId="{35994F29-44E1-456B-B8EE-63C182E1F427}" dt="2024-09-28T17:05:57.727" v="694"/>
          <ac:picMkLst>
            <pc:docMk/>
            <pc:sldMk cId="4152963583" sldId="392"/>
            <ac:picMk id="6" creationId="{A36DBCB6-5DCE-9FB3-3E75-F6C9D01363C0}"/>
          </ac:picMkLst>
        </pc:picChg>
      </pc:sldChg>
      <pc:sldChg chg="add">
        <pc:chgData name="ِAwatef B" userId="4c3a533462edbdd8" providerId="LiveId" clId="{35994F29-44E1-456B-B8EE-63C182E1F427}" dt="2024-09-28T16:27:09.440" v="2"/>
        <pc:sldMkLst>
          <pc:docMk/>
          <pc:sldMk cId="819360538" sldId="393"/>
        </pc:sldMkLst>
      </pc:sldChg>
      <pc:sldChg chg="addSp modSp mod modAnim">
        <pc:chgData name="ِAwatef B" userId="4c3a533462edbdd8" providerId="LiveId" clId="{35994F29-44E1-456B-B8EE-63C182E1F427}" dt="2024-09-30T16:27:18.111" v="760"/>
        <pc:sldMkLst>
          <pc:docMk/>
          <pc:sldMk cId="3209221492" sldId="501"/>
        </pc:sldMkLst>
        <pc:spChg chg="mod">
          <ac:chgData name="ِAwatef B" userId="4c3a533462edbdd8" providerId="LiveId" clId="{35994F29-44E1-456B-B8EE-63C182E1F427}" dt="2024-09-30T16:23:15.203" v="759" actId="20577"/>
          <ac:spMkLst>
            <pc:docMk/>
            <pc:sldMk cId="3209221492" sldId="501"/>
            <ac:spMk id="9" creationId="{00000000-0000-0000-0000-000000000000}"/>
          </ac:spMkLst>
        </pc:spChg>
        <pc:spChg chg="mod">
          <ac:chgData name="ِAwatef B" userId="4c3a533462edbdd8" providerId="LiveId" clId="{35994F29-44E1-456B-B8EE-63C182E1F427}" dt="2024-09-28T16:36:07.216" v="153" actId="20577"/>
          <ac:spMkLst>
            <pc:docMk/>
            <pc:sldMk cId="3209221492" sldId="501"/>
            <ac:spMk id="10" creationId="{00000000-0000-0000-0000-000000000000}"/>
          </ac:spMkLst>
        </pc:spChg>
        <pc:graphicFrameChg chg="add mod">
          <ac:chgData name="ِAwatef B" userId="4c3a533462edbdd8" providerId="LiveId" clId="{35994F29-44E1-456B-B8EE-63C182E1F427}" dt="2024-09-28T16:26:55.524" v="1"/>
          <ac:graphicFrameMkLst>
            <pc:docMk/>
            <pc:sldMk cId="3209221492" sldId="501"/>
            <ac:graphicFrameMk id="7" creationId="{36C5C0EA-D96F-289E-4889-3FDEC86F2639}"/>
          </ac:graphicFrameMkLst>
        </pc:graphicFrameChg>
      </pc:sldChg>
      <pc:sldChg chg="addSp modSp mod">
        <pc:chgData name="ِAwatef B" userId="4c3a533462edbdd8" providerId="LiveId" clId="{35994F29-44E1-456B-B8EE-63C182E1F427}" dt="2024-09-28T16:31:58.369" v="67" actId="208"/>
        <pc:sldMkLst>
          <pc:docMk/>
          <pc:sldMk cId="0" sldId="502"/>
        </pc:sldMkLst>
        <pc:spChg chg="add mod">
          <ac:chgData name="ِAwatef B" userId="4c3a533462edbdd8" providerId="LiveId" clId="{35994F29-44E1-456B-B8EE-63C182E1F427}" dt="2024-09-28T16:31:58.369" v="67" actId="208"/>
          <ac:spMkLst>
            <pc:docMk/>
            <pc:sldMk cId="0" sldId="502"/>
            <ac:spMk id="3" creationId="{6D9AC4FC-D5AC-C002-168E-DF345744E9DD}"/>
          </ac:spMkLst>
        </pc:spChg>
        <pc:spChg chg="mod">
          <ac:chgData name="ِAwatef B" userId="4c3a533462edbdd8" providerId="LiveId" clId="{35994F29-44E1-456B-B8EE-63C182E1F427}" dt="2024-09-28T16:27:34.882" v="9" actId="20577"/>
          <ac:spMkLst>
            <pc:docMk/>
            <pc:sldMk cId="0" sldId="502"/>
            <ac:spMk id="34" creationId="{00000000-0000-0000-0000-000000000000}"/>
          </ac:spMkLst>
        </pc:spChg>
        <pc:spChg chg="mod">
          <ac:chgData name="ِAwatef B" userId="4c3a533462edbdd8" providerId="LiveId" clId="{35994F29-44E1-456B-B8EE-63C182E1F427}" dt="2024-09-28T16:27:55.009" v="32" actId="20577"/>
          <ac:spMkLst>
            <pc:docMk/>
            <pc:sldMk cId="0" sldId="502"/>
            <ac:spMk id="46" creationId="{00000000-0000-0000-0000-000000000000}"/>
          </ac:spMkLst>
        </pc:spChg>
      </pc:sldChg>
      <pc:sldChg chg="modSp mod modAnim">
        <pc:chgData name="ِAwatef B" userId="4c3a533462edbdd8" providerId="LiveId" clId="{35994F29-44E1-456B-B8EE-63C182E1F427}" dt="2024-09-30T16:22:54.434" v="749"/>
        <pc:sldMkLst>
          <pc:docMk/>
          <pc:sldMk cId="363843668" sldId="503"/>
        </pc:sldMkLst>
        <pc:spChg chg="mod">
          <ac:chgData name="ِAwatef B" userId="4c3a533462edbdd8" providerId="LiveId" clId="{35994F29-44E1-456B-B8EE-63C182E1F427}" dt="2024-09-28T16:33:15.166" v="91" actId="1076"/>
          <ac:spMkLst>
            <pc:docMk/>
            <pc:sldMk cId="363843668" sldId="503"/>
            <ac:spMk id="34" creationId="{00000000-0000-0000-0000-000000000000}"/>
          </ac:spMkLst>
        </pc:spChg>
        <pc:spChg chg="mod">
          <ac:chgData name="ِAwatef B" userId="4c3a533462edbdd8" providerId="LiveId" clId="{35994F29-44E1-456B-B8EE-63C182E1F427}" dt="2024-09-28T16:34:16.394" v="127" actId="207"/>
          <ac:spMkLst>
            <pc:docMk/>
            <pc:sldMk cId="363843668" sldId="503"/>
            <ac:spMk id="46" creationId="{00000000-0000-0000-0000-000000000000}"/>
          </ac:spMkLst>
        </pc:spChg>
      </pc:sldChg>
      <pc:sldChg chg="addSp delSp modSp mod">
        <pc:chgData name="ِAwatef B" userId="4c3a533462edbdd8" providerId="LiveId" clId="{35994F29-44E1-456B-B8EE-63C182E1F427}" dt="2024-09-28T17:09:26.627" v="747"/>
        <pc:sldMkLst>
          <pc:docMk/>
          <pc:sldMk cId="1058915096" sldId="665"/>
        </pc:sldMkLst>
        <pc:spChg chg="add del mod">
          <ac:chgData name="ِAwatef B" userId="4c3a533462edbdd8" providerId="LiveId" clId="{35994F29-44E1-456B-B8EE-63C182E1F427}" dt="2024-09-28T17:09:15.960" v="746" actId="478"/>
          <ac:spMkLst>
            <pc:docMk/>
            <pc:sldMk cId="1058915096" sldId="665"/>
            <ac:spMk id="4" creationId="{79C86618-CEC1-21EC-D356-74651408A059}"/>
          </ac:spMkLst>
        </pc:spChg>
        <pc:spChg chg="add mod">
          <ac:chgData name="ِAwatef B" userId="4c3a533462edbdd8" providerId="LiveId" clId="{35994F29-44E1-456B-B8EE-63C182E1F427}" dt="2024-09-28T17:09:26.627" v="747"/>
          <ac:spMkLst>
            <pc:docMk/>
            <pc:sldMk cId="1058915096" sldId="665"/>
            <ac:spMk id="5" creationId="{07C6B226-26DF-5FF9-D175-8B92C00D4F7F}"/>
          </ac:spMkLst>
        </pc:spChg>
        <pc:spChg chg="add mod">
          <ac:chgData name="ِAwatef B" userId="4c3a533462edbdd8" providerId="LiveId" clId="{35994F29-44E1-456B-B8EE-63C182E1F427}" dt="2024-09-28T17:09:26.627" v="747"/>
          <ac:spMkLst>
            <pc:docMk/>
            <pc:sldMk cId="1058915096" sldId="665"/>
            <ac:spMk id="6" creationId="{99E21FC5-7090-7295-CA1B-8EAA72D1B2E6}"/>
          </ac:spMkLst>
        </pc:spChg>
      </pc:sldChg>
      <pc:sldChg chg="del">
        <pc:chgData name="ِAwatef B" userId="4c3a533462edbdd8" providerId="LiveId" clId="{35994F29-44E1-456B-B8EE-63C182E1F427}" dt="2024-09-28T17:08:49.618" v="740" actId="47"/>
        <pc:sldMkLst>
          <pc:docMk/>
          <pc:sldMk cId="1373294245" sldId="666"/>
        </pc:sldMkLst>
      </pc:sldChg>
      <pc:sldChg chg="addSp delSp modSp add mod modAnim">
        <pc:chgData name="ِAwatef B" userId="4c3a533462edbdd8" providerId="LiveId" clId="{35994F29-44E1-456B-B8EE-63C182E1F427}" dt="2024-10-01T21:48:46.490" v="781"/>
        <pc:sldMkLst>
          <pc:docMk/>
          <pc:sldMk cId="3441349832" sldId="667"/>
        </pc:sldMkLst>
        <pc:spChg chg="del">
          <ac:chgData name="ِAwatef B" userId="4c3a533462edbdd8" providerId="LiveId" clId="{35994F29-44E1-456B-B8EE-63C182E1F427}" dt="2024-09-28T16:52:50.976" v="444" actId="478"/>
          <ac:spMkLst>
            <pc:docMk/>
            <pc:sldMk cId="3441349832" sldId="667"/>
            <ac:spMk id="4" creationId="{FC10BFD1-F059-F7BD-3ED7-51B3352A711F}"/>
          </ac:spMkLst>
        </pc:spChg>
        <pc:spChg chg="add mod">
          <ac:chgData name="ِAwatef B" userId="4c3a533462edbdd8" providerId="LiveId" clId="{35994F29-44E1-456B-B8EE-63C182E1F427}" dt="2024-09-28T16:52:51.788" v="445"/>
          <ac:spMkLst>
            <pc:docMk/>
            <pc:sldMk cId="3441349832" sldId="667"/>
            <ac:spMk id="5" creationId="{DE8287B4-F83B-A929-3C03-BDF8211CB851}"/>
          </ac:spMkLst>
        </pc:spChg>
        <pc:picChg chg="del">
          <ac:chgData name="ِAwatef B" userId="4c3a533462edbdd8" providerId="LiveId" clId="{35994F29-44E1-456B-B8EE-63C182E1F427}" dt="2024-09-28T16:52:50.976" v="444" actId="478"/>
          <ac:picMkLst>
            <pc:docMk/>
            <pc:sldMk cId="3441349832" sldId="667"/>
            <ac:picMk id="2" creationId="{55CD1180-4C62-EDA2-42A3-AF92F9FA68DE}"/>
          </ac:picMkLst>
        </pc:picChg>
        <pc:picChg chg="add mod">
          <ac:chgData name="ِAwatef B" userId="4c3a533462edbdd8" providerId="LiveId" clId="{35994F29-44E1-456B-B8EE-63C182E1F427}" dt="2024-09-28T16:52:51.788" v="445"/>
          <ac:picMkLst>
            <pc:docMk/>
            <pc:sldMk cId="3441349832" sldId="667"/>
            <ac:picMk id="6" creationId="{5DC8975D-D13E-AD2E-A3D3-92D078B4BF6C}"/>
          </ac:picMkLst>
        </pc:picChg>
      </pc:sldChg>
      <pc:sldChg chg="addSp delSp modSp add mod modAnim">
        <pc:chgData name="ِAwatef B" userId="4c3a533462edbdd8" providerId="LiveId" clId="{35994F29-44E1-456B-B8EE-63C182E1F427}" dt="2024-10-01T21:50:06.572" v="782"/>
        <pc:sldMkLst>
          <pc:docMk/>
          <pc:sldMk cId="2580114680" sldId="668"/>
        </pc:sldMkLst>
        <pc:spChg chg="del">
          <ac:chgData name="ِAwatef B" userId="4c3a533462edbdd8" providerId="LiveId" clId="{35994F29-44E1-456B-B8EE-63C182E1F427}" dt="2024-09-28T16:53:02.575" v="446" actId="478"/>
          <ac:spMkLst>
            <pc:docMk/>
            <pc:sldMk cId="2580114680" sldId="668"/>
            <ac:spMk id="4" creationId="{FC10BFD1-F059-F7BD-3ED7-51B3352A711F}"/>
          </ac:spMkLst>
        </pc:spChg>
        <pc:spChg chg="add mod">
          <ac:chgData name="ِAwatef B" userId="4c3a533462edbdd8" providerId="LiveId" clId="{35994F29-44E1-456B-B8EE-63C182E1F427}" dt="2024-09-28T16:53:11.104" v="448" actId="1076"/>
          <ac:spMkLst>
            <pc:docMk/>
            <pc:sldMk cId="2580114680" sldId="668"/>
            <ac:spMk id="5" creationId="{74C8F7BF-CDAB-0632-E494-65202F3D8C4F}"/>
          </ac:spMkLst>
        </pc:spChg>
        <pc:picChg chg="del">
          <ac:chgData name="ِAwatef B" userId="4c3a533462edbdd8" providerId="LiveId" clId="{35994F29-44E1-456B-B8EE-63C182E1F427}" dt="2024-09-28T16:53:02.575" v="446" actId="478"/>
          <ac:picMkLst>
            <pc:docMk/>
            <pc:sldMk cId="2580114680" sldId="668"/>
            <ac:picMk id="2" creationId="{55CD1180-4C62-EDA2-42A3-AF92F9FA68DE}"/>
          </ac:picMkLst>
        </pc:picChg>
        <pc:picChg chg="add mod">
          <ac:chgData name="ِAwatef B" userId="4c3a533462edbdd8" providerId="LiveId" clId="{35994F29-44E1-456B-B8EE-63C182E1F427}" dt="2024-09-28T16:53:03.300" v="447"/>
          <ac:picMkLst>
            <pc:docMk/>
            <pc:sldMk cId="2580114680" sldId="668"/>
            <ac:picMk id="6" creationId="{B21FE4FB-7CF6-ED36-D7F0-9270B7517AE1}"/>
          </ac:picMkLst>
        </pc:picChg>
      </pc:sldChg>
      <pc:sldChg chg="addSp delSp modSp add mod modAnim">
        <pc:chgData name="ِAwatef B" userId="4c3a533462edbdd8" providerId="LiveId" clId="{35994F29-44E1-456B-B8EE-63C182E1F427}" dt="2024-10-01T21:56:25.238" v="794"/>
        <pc:sldMkLst>
          <pc:docMk/>
          <pc:sldMk cId="3146868731" sldId="669"/>
        </pc:sldMkLst>
        <pc:spChg chg="mod">
          <ac:chgData name="ِAwatef B" userId="4c3a533462edbdd8" providerId="LiveId" clId="{35994F29-44E1-456B-B8EE-63C182E1F427}" dt="2024-10-01T21:54:43.194" v="793" actId="255"/>
          <ac:spMkLst>
            <pc:docMk/>
            <pc:sldMk cId="3146868731" sldId="669"/>
            <ac:spMk id="3" creationId="{87007A1B-1914-3A27-EBD6-12679D93A334}"/>
          </ac:spMkLst>
        </pc:spChg>
        <pc:spChg chg="del">
          <ac:chgData name="ِAwatef B" userId="4c3a533462edbdd8" providerId="LiveId" clId="{35994F29-44E1-456B-B8EE-63C182E1F427}" dt="2024-09-28T16:54:13.783" v="461" actId="478"/>
          <ac:spMkLst>
            <pc:docMk/>
            <pc:sldMk cId="3146868731" sldId="669"/>
            <ac:spMk id="4" creationId="{FC10BFD1-F059-F7BD-3ED7-51B3352A711F}"/>
          </ac:spMkLst>
        </pc:spChg>
        <pc:spChg chg="add mod">
          <ac:chgData name="ِAwatef B" userId="4c3a533462edbdd8" providerId="LiveId" clId="{35994F29-44E1-456B-B8EE-63C182E1F427}" dt="2024-09-28T16:54:14.231" v="462"/>
          <ac:spMkLst>
            <pc:docMk/>
            <pc:sldMk cId="3146868731" sldId="669"/>
            <ac:spMk id="5" creationId="{C6B2DD6A-43CA-25C6-9DE2-DE1A482DABC6}"/>
          </ac:spMkLst>
        </pc:spChg>
        <pc:spChg chg="mod">
          <ac:chgData name="ِAwatef B" userId="4c3a533462edbdd8" providerId="LiveId" clId="{35994F29-44E1-456B-B8EE-63C182E1F427}" dt="2024-10-01T21:54:31.219" v="790" actId="1035"/>
          <ac:spMkLst>
            <pc:docMk/>
            <pc:sldMk cId="3146868731" sldId="669"/>
            <ac:spMk id="25" creationId="{2BC869EB-5623-4AA1-9123-4AF9DF916049}"/>
          </ac:spMkLst>
        </pc:spChg>
        <pc:picChg chg="del">
          <ac:chgData name="ِAwatef B" userId="4c3a533462edbdd8" providerId="LiveId" clId="{35994F29-44E1-456B-B8EE-63C182E1F427}" dt="2024-09-28T16:54:13.783" v="461" actId="478"/>
          <ac:picMkLst>
            <pc:docMk/>
            <pc:sldMk cId="3146868731" sldId="669"/>
            <ac:picMk id="2" creationId="{55CD1180-4C62-EDA2-42A3-AF92F9FA68DE}"/>
          </ac:picMkLst>
        </pc:picChg>
        <pc:picChg chg="add mod">
          <ac:chgData name="ِAwatef B" userId="4c3a533462edbdd8" providerId="LiveId" clId="{35994F29-44E1-456B-B8EE-63C182E1F427}" dt="2024-09-28T16:54:14.231" v="462"/>
          <ac:picMkLst>
            <pc:docMk/>
            <pc:sldMk cId="3146868731" sldId="669"/>
            <ac:picMk id="6" creationId="{4D447759-1EBD-5B72-AEF7-44BF5E8551B2}"/>
          </ac:picMkLst>
        </pc:picChg>
      </pc:sldChg>
      <pc:sldChg chg="addSp delSp modSp add mod modAnim">
        <pc:chgData name="ِAwatef B" userId="4c3a533462edbdd8" providerId="LiveId" clId="{35994F29-44E1-456B-B8EE-63C182E1F427}" dt="2024-10-01T22:00:44.616" v="823"/>
        <pc:sldMkLst>
          <pc:docMk/>
          <pc:sldMk cId="2325038341" sldId="670"/>
        </pc:sldMkLst>
        <pc:spChg chg="mod">
          <ac:chgData name="ِAwatef B" userId="4c3a533462edbdd8" providerId="LiveId" clId="{35994F29-44E1-456B-B8EE-63C182E1F427}" dt="2024-10-01T21:57:41.033" v="822" actId="1035"/>
          <ac:spMkLst>
            <pc:docMk/>
            <pc:sldMk cId="2325038341" sldId="670"/>
            <ac:spMk id="3" creationId="{998920E6-E3ED-AEC8-9FC8-D9E01261EAFA}"/>
          </ac:spMkLst>
        </pc:spChg>
        <pc:spChg chg="add mod">
          <ac:chgData name="ِAwatef B" userId="4c3a533462edbdd8" providerId="LiveId" clId="{35994F29-44E1-456B-B8EE-63C182E1F427}" dt="2024-10-01T21:57:35.095" v="805" actId="1076"/>
          <ac:spMkLst>
            <pc:docMk/>
            <pc:sldMk cId="2325038341" sldId="670"/>
            <ac:spMk id="4" creationId="{A7B834F4-AE19-2C55-BE2F-EFF8DB522D33}"/>
          </ac:spMkLst>
        </pc:spChg>
        <pc:spChg chg="del">
          <ac:chgData name="ِAwatef B" userId="4c3a533462edbdd8" providerId="LiveId" clId="{35994F29-44E1-456B-B8EE-63C182E1F427}" dt="2024-09-28T16:54:22.379" v="463" actId="478"/>
          <ac:spMkLst>
            <pc:docMk/>
            <pc:sldMk cId="2325038341" sldId="670"/>
            <ac:spMk id="4" creationId="{FC10BFD1-F059-F7BD-3ED7-51B3352A711F}"/>
          </ac:spMkLst>
        </pc:spChg>
        <pc:spChg chg="add mod">
          <ac:chgData name="ِAwatef B" userId="4c3a533462edbdd8" providerId="LiveId" clId="{35994F29-44E1-456B-B8EE-63C182E1F427}" dt="2024-09-28T16:56:33.283" v="507" actId="1076"/>
          <ac:spMkLst>
            <pc:docMk/>
            <pc:sldMk cId="2325038341" sldId="670"/>
            <ac:spMk id="5" creationId="{029BB602-6C87-0E45-FE52-D3EA2BA7FFC1}"/>
          </ac:spMkLst>
        </pc:spChg>
        <pc:spChg chg="mod">
          <ac:chgData name="ِAwatef B" userId="4c3a533462edbdd8" providerId="LiveId" clId="{35994F29-44E1-456B-B8EE-63C182E1F427}" dt="2024-09-28T16:54:49.448" v="479" actId="14100"/>
          <ac:spMkLst>
            <pc:docMk/>
            <pc:sldMk cId="2325038341" sldId="670"/>
            <ac:spMk id="25" creationId="{2BC869EB-5623-4AA1-9123-4AF9DF916049}"/>
          </ac:spMkLst>
        </pc:spChg>
        <pc:picChg chg="del">
          <ac:chgData name="ِAwatef B" userId="4c3a533462edbdd8" providerId="LiveId" clId="{35994F29-44E1-456B-B8EE-63C182E1F427}" dt="2024-09-28T16:54:22.379" v="463" actId="478"/>
          <ac:picMkLst>
            <pc:docMk/>
            <pc:sldMk cId="2325038341" sldId="670"/>
            <ac:picMk id="2" creationId="{55CD1180-4C62-EDA2-42A3-AF92F9FA68DE}"/>
          </ac:picMkLst>
        </pc:picChg>
        <pc:picChg chg="add mod">
          <ac:chgData name="ِAwatef B" userId="4c3a533462edbdd8" providerId="LiveId" clId="{35994F29-44E1-456B-B8EE-63C182E1F427}" dt="2024-09-28T16:54:23.675" v="464"/>
          <ac:picMkLst>
            <pc:docMk/>
            <pc:sldMk cId="2325038341" sldId="670"/>
            <ac:picMk id="6" creationId="{B99B6E76-0223-31C8-ED96-B35DFB7BF656}"/>
          </ac:picMkLst>
        </pc:picChg>
      </pc:sldChg>
      <pc:sldChg chg="addSp delSp modSp add mod">
        <pc:chgData name="ِAwatef B" userId="4c3a533462edbdd8" providerId="LiveId" clId="{35994F29-44E1-456B-B8EE-63C182E1F427}" dt="2024-09-28T16:59:37.820" v="551"/>
        <pc:sldMkLst>
          <pc:docMk/>
          <pc:sldMk cId="1485824328" sldId="671"/>
        </pc:sldMkLst>
        <pc:spChg chg="mod">
          <ac:chgData name="ِAwatef B" userId="4c3a533462edbdd8" providerId="LiveId" clId="{35994F29-44E1-456B-B8EE-63C182E1F427}" dt="2024-09-28T16:58:09.985" v="512" actId="2710"/>
          <ac:spMkLst>
            <pc:docMk/>
            <pc:sldMk cId="1485824328" sldId="671"/>
            <ac:spMk id="3" creationId="{E6E03EDF-453F-420D-11F5-0F94338C5459}"/>
          </ac:spMkLst>
        </pc:spChg>
        <pc:spChg chg="del">
          <ac:chgData name="ِAwatef B" userId="4c3a533462edbdd8" providerId="LiveId" clId="{35994F29-44E1-456B-B8EE-63C182E1F427}" dt="2024-09-28T16:56:46.387" v="509" actId="478"/>
          <ac:spMkLst>
            <pc:docMk/>
            <pc:sldMk cId="1485824328" sldId="671"/>
            <ac:spMk id="4" creationId="{FC10BFD1-F059-F7BD-3ED7-51B3352A711F}"/>
          </ac:spMkLst>
        </pc:spChg>
        <pc:spChg chg="add mod">
          <ac:chgData name="ِAwatef B" userId="4c3a533462edbdd8" providerId="LiveId" clId="{35994F29-44E1-456B-B8EE-63C182E1F427}" dt="2024-09-28T16:59:37.820" v="551"/>
          <ac:spMkLst>
            <pc:docMk/>
            <pc:sldMk cId="1485824328" sldId="671"/>
            <ac:spMk id="5" creationId="{1E0E9E92-F3FC-1FD8-10D3-F205FEDBCA93}"/>
          </ac:spMkLst>
        </pc:spChg>
        <pc:picChg chg="del">
          <ac:chgData name="ِAwatef B" userId="4c3a533462edbdd8" providerId="LiveId" clId="{35994F29-44E1-456B-B8EE-63C182E1F427}" dt="2024-09-28T16:56:46.387" v="509" actId="478"/>
          <ac:picMkLst>
            <pc:docMk/>
            <pc:sldMk cId="1485824328" sldId="671"/>
            <ac:picMk id="2" creationId="{55CD1180-4C62-EDA2-42A3-AF92F9FA68DE}"/>
          </ac:picMkLst>
        </pc:picChg>
        <pc:picChg chg="add mod">
          <ac:chgData name="ِAwatef B" userId="4c3a533462edbdd8" providerId="LiveId" clId="{35994F29-44E1-456B-B8EE-63C182E1F427}" dt="2024-09-28T16:59:37.820" v="551"/>
          <ac:picMkLst>
            <pc:docMk/>
            <pc:sldMk cId="1485824328" sldId="671"/>
            <ac:picMk id="6" creationId="{3546F8F9-7A4B-CB4C-36F1-5455064A8D97}"/>
          </ac:picMkLst>
        </pc:picChg>
      </pc:sldChg>
      <pc:sldChg chg="addSp delSp modSp add mod">
        <pc:chgData name="ِAwatef B" userId="4c3a533462edbdd8" providerId="LiveId" clId="{35994F29-44E1-456B-B8EE-63C182E1F427}" dt="2024-09-28T17:02:58.649" v="616" actId="1035"/>
        <pc:sldMkLst>
          <pc:docMk/>
          <pc:sldMk cId="408660696" sldId="672"/>
        </pc:sldMkLst>
        <pc:spChg chg="del">
          <ac:chgData name="ِAwatef B" userId="4c3a533462edbdd8" providerId="LiveId" clId="{35994F29-44E1-456B-B8EE-63C182E1F427}" dt="2024-09-28T17:02:55.662" v="612" actId="478"/>
          <ac:spMkLst>
            <pc:docMk/>
            <pc:sldMk cId="408660696" sldId="672"/>
            <ac:spMk id="4" creationId="{FC10BFD1-F059-F7BD-3ED7-51B3352A711F}"/>
          </ac:spMkLst>
        </pc:spChg>
        <pc:spChg chg="add mod">
          <ac:chgData name="ِAwatef B" userId="4c3a533462edbdd8" providerId="LiveId" clId="{35994F29-44E1-456B-B8EE-63C182E1F427}" dt="2024-09-28T17:02:58.649" v="616" actId="1035"/>
          <ac:spMkLst>
            <pc:docMk/>
            <pc:sldMk cId="408660696" sldId="672"/>
            <ac:spMk id="5" creationId="{2250E661-3F5A-3D53-B229-88B00F5525D7}"/>
          </ac:spMkLst>
        </pc:spChg>
        <pc:picChg chg="del">
          <ac:chgData name="ِAwatef B" userId="4c3a533462edbdd8" providerId="LiveId" clId="{35994F29-44E1-456B-B8EE-63C182E1F427}" dt="2024-09-28T17:02:55.662" v="612" actId="478"/>
          <ac:picMkLst>
            <pc:docMk/>
            <pc:sldMk cId="408660696" sldId="672"/>
            <ac:picMk id="2" creationId="{55CD1180-4C62-EDA2-42A3-AF92F9FA68DE}"/>
          </ac:picMkLst>
        </pc:picChg>
        <pc:picChg chg="add mod">
          <ac:chgData name="ِAwatef B" userId="4c3a533462edbdd8" providerId="LiveId" clId="{35994F29-44E1-456B-B8EE-63C182E1F427}" dt="2024-09-28T17:02:58.649" v="616" actId="1035"/>
          <ac:picMkLst>
            <pc:docMk/>
            <pc:sldMk cId="408660696" sldId="672"/>
            <ac:picMk id="6" creationId="{11334738-A626-4EFE-AB46-74D133082542}"/>
          </ac:picMkLst>
        </pc:picChg>
      </pc:sldChg>
      <pc:sldChg chg="add del">
        <pc:chgData name="ِAwatef B" userId="4c3a533462edbdd8" providerId="LiveId" clId="{35994F29-44E1-456B-B8EE-63C182E1F427}" dt="2024-09-28T17:08:40.900" v="739" actId="47"/>
        <pc:sldMkLst>
          <pc:docMk/>
          <pc:sldMk cId="2269687913" sldId="673"/>
        </pc:sldMkLst>
      </pc:sldChg>
      <pc:sldChg chg="delSp modSp add del mod">
        <pc:chgData name="ِAwatef B" userId="4c3a533462edbdd8" providerId="LiveId" clId="{35994F29-44E1-456B-B8EE-63C182E1F427}" dt="2024-09-28T17:09:42.989" v="748" actId="47"/>
        <pc:sldMkLst>
          <pc:docMk/>
          <pc:sldMk cId="94186325" sldId="674"/>
        </pc:sldMkLst>
        <pc:spChg chg="mod">
          <ac:chgData name="ِAwatef B" userId="4c3a533462edbdd8" providerId="LiveId" clId="{35994F29-44E1-456B-B8EE-63C182E1F427}" dt="2024-09-28T17:08:16.873" v="736" actId="1076"/>
          <ac:spMkLst>
            <pc:docMk/>
            <pc:sldMk cId="94186325" sldId="674"/>
            <ac:spMk id="34" creationId="{00000000-0000-0000-0000-000000000000}"/>
          </ac:spMkLst>
        </pc:spChg>
        <pc:spChg chg="del mod">
          <ac:chgData name="ِAwatef B" userId="4c3a533462edbdd8" providerId="LiveId" clId="{35994F29-44E1-456B-B8EE-63C182E1F427}" dt="2024-09-28T17:09:00.280" v="743"/>
          <ac:spMkLst>
            <pc:docMk/>
            <pc:sldMk cId="94186325" sldId="674"/>
            <ac:spMk id="46" creationId="{00000000-0000-0000-0000-000000000000}"/>
          </ac:spMkLst>
        </pc:spChg>
        <pc:picChg chg="mod">
          <ac:chgData name="ِAwatef B" userId="4c3a533462edbdd8" providerId="LiveId" clId="{35994F29-44E1-456B-B8EE-63C182E1F427}" dt="2024-09-28T17:08:19.326" v="737" actId="1076"/>
          <ac:picMkLst>
            <pc:docMk/>
            <pc:sldMk cId="94186325" sldId="674"/>
            <ac:picMk id="4" creationId="{00000000-0000-0000-0000-000000000000}"/>
          </ac:picMkLst>
        </pc:picChg>
      </pc:sldChg>
      <pc:sldChg chg="modSp add del mod">
        <pc:chgData name="ِAwatef B" userId="4c3a533462edbdd8" providerId="LiveId" clId="{35994F29-44E1-456B-B8EE-63C182E1F427}" dt="2024-09-28T16:34:25.203" v="128" actId="47"/>
        <pc:sldMkLst>
          <pc:docMk/>
          <pc:sldMk cId="3922359899" sldId="674"/>
        </pc:sldMkLst>
        <pc:spChg chg="mod">
          <ac:chgData name="ِAwatef B" userId="4c3a533462edbdd8" providerId="LiveId" clId="{35994F29-44E1-456B-B8EE-63C182E1F427}" dt="2024-09-28T16:30:37.942" v="51"/>
          <ac:spMkLst>
            <pc:docMk/>
            <pc:sldMk cId="3922359899" sldId="674"/>
            <ac:spMk id="34" creationId="{00000000-0000-0000-0000-000000000000}"/>
          </ac:spMkLst>
        </pc:spChg>
      </pc:sldChg>
    </pc:docChg>
  </pc:docChgLst>
  <pc:docChgLst>
    <pc:chgData name="ِAwatef B" userId="4c3a533462edbdd8" providerId="LiveId" clId="{2D4C7A49-EF90-4B96-A3B6-8703BA78315C}"/>
    <pc:docChg chg="custSel modSld">
      <pc:chgData name="ِAwatef B" userId="4c3a533462edbdd8" providerId="LiveId" clId="{2D4C7A49-EF90-4B96-A3B6-8703BA78315C}" dt="2024-10-02T10:05:01.604" v="42"/>
      <pc:docMkLst>
        <pc:docMk/>
      </pc:docMkLst>
      <pc:sldChg chg="delSp mod modTransition delAnim">
        <pc:chgData name="ِAwatef B" userId="4c3a533462edbdd8" providerId="LiveId" clId="{2D4C7A49-EF90-4B96-A3B6-8703BA78315C}" dt="2024-10-02T10:05:01.604" v="42"/>
        <pc:sldMkLst>
          <pc:docMk/>
          <pc:sldMk cId="0" sldId="349"/>
        </pc:sldMkLst>
        <pc:picChg chg="del">
          <ac:chgData name="ِAwatef B" userId="4c3a533462edbdd8" providerId="LiveId" clId="{2D4C7A49-EF90-4B96-A3B6-8703BA78315C}" dt="2024-10-02T09:55:05.199" v="41" actId="478"/>
          <ac:picMkLst>
            <pc:docMk/>
            <pc:sldMk cId="0" sldId="349"/>
            <ac:picMk id="3" creationId="{6ACE0978-31EA-C290-0209-92B69FC8FF98}"/>
          </ac:picMkLst>
        </pc:picChg>
      </pc:sldChg>
      <pc:sldChg chg="delSp mod modTransition delAnim">
        <pc:chgData name="ِAwatef B" userId="4c3a533462edbdd8" providerId="LiveId" clId="{2D4C7A49-EF90-4B96-A3B6-8703BA78315C}" dt="2024-10-02T10:05:01.604" v="42"/>
        <pc:sldMkLst>
          <pc:docMk/>
          <pc:sldMk cId="2333076108" sldId="357"/>
        </pc:sldMkLst>
        <pc:picChg chg="del">
          <ac:chgData name="ِAwatef B" userId="4c3a533462edbdd8" providerId="LiveId" clId="{2D4C7A49-EF90-4B96-A3B6-8703BA78315C}" dt="2024-10-02T09:54:27.359" v="33" actId="478"/>
          <ac:picMkLst>
            <pc:docMk/>
            <pc:sldMk cId="2333076108" sldId="357"/>
            <ac:picMk id="2" creationId="{6A9E24E8-1C27-950F-2357-35E3D26003D0}"/>
          </ac:picMkLst>
        </pc:picChg>
      </pc:sldChg>
      <pc:sldChg chg="delSp mod modTransition delAnim">
        <pc:chgData name="ِAwatef B" userId="4c3a533462edbdd8" providerId="LiveId" clId="{2D4C7A49-EF90-4B96-A3B6-8703BA78315C}" dt="2024-10-02T10:05:01.604" v="42"/>
        <pc:sldMkLst>
          <pc:docMk/>
          <pc:sldMk cId="4287795622" sldId="358"/>
        </pc:sldMkLst>
        <pc:picChg chg="del">
          <ac:chgData name="ِAwatef B" userId="4c3a533462edbdd8" providerId="LiveId" clId="{2D4C7A49-EF90-4B96-A3B6-8703BA78315C}" dt="2024-10-02T09:54:23.261" v="32" actId="478"/>
          <ac:picMkLst>
            <pc:docMk/>
            <pc:sldMk cId="4287795622" sldId="358"/>
            <ac:picMk id="2" creationId="{AA34AE2D-6E4A-3B93-3EE9-87284517608B}"/>
          </ac:picMkLst>
        </pc:picChg>
      </pc:sldChg>
      <pc:sldChg chg="delSp mod modTransition delAnim">
        <pc:chgData name="ِAwatef B" userId="4c3a533462edbdd8" providerId="LiveId" clId="{2D4C7A49-EF90-4B96-A3B6-8703BA78315C}" dt="2024-10-02T10:05:01.604" v="42"/>
        <pc:sldMkLst>
          <pc:docMk/>
          <pc:sldMk cId="1933128738" sldId="359"/>
        </pc:sldMkLst>
        <pc:picChg chg="del">
          <ac:chgData name="ِAwatef B" userId="4c3a533462edbdd8" providerId="LiveId" clId="{2D4C7A49-EF90-4B96-A3B6-8703BA78315C}" dt="2024-10-02T09:54:19.736" v="31" actId="478"/>
          <ac:picMkLst>
            <pc:docMk/>
            <pc:sldMk cId="1933128738" sldId="359"/>
            <ac:picMk id="2" creationId="{7918AD7C-1351-163E-9354-DCE3CDEE54C2}"/>
          </ac:picMkLst>
        </pc:picChg>
      </pc:sldChg>
      <pc:sldChg chg="delSp mod modTransition delAnim">
        <pc:chgData name="ِAwatef B" userId="4c3a533462edbdd8" providerId="LiveId" clId="{2D4C7A49-EF90-4B96-A3B6-8703BA78315C}" dt="2024-10-02T10:05:01.604" v="42"/>
        <pc:sldMkLst>
          <pc:docMk/>
          <pc:sldMk cId="2061833395" sldId="361"/>
        </pc:sldMkLst>
        <pc:picChg chg="del">
          <ac:chgData name="ِAwatef B" userId="4c3a533462edbdd8" providerId="LiveId" clId="{2D4C7A49-EF90-4B96-A3B6-8703BA78315C}" dt="2024-10-02T09:54:08.453" v="29" actId="478"/>
          <ac:picMkLst>
            <pc:docMk/>
            <pc:sldMk cId="2061833395" sldId="361"/>
            <ac:picMk id="2" creationId="{9CB3284A-8729-3057-5327-18E48963C132}"/>
          </ac:picMkLst>
        </pc:picChg>
      </pc:sldChg>
      <pc:sldChg chg="delSp mod modTransition delAnim">
        <pc:chgData name="ِAwatef B" userId="4c3a533462edbdd8" providerId="LiveId" clId="{2D4C7A49-EF90-4B96-A3B6-8703BA78315C}" dt="2024-10-02T10:05:01.604" v="42"/>
        <pc:sldMkLst>
          <pc:docMk/>
          <pc:sldMk cId="2030655280" sldId="362"/>
        </pc:sldMkLst>
        <pc:picChg chg="del">
          <ac:chgData name="ِAwatef B" userId="4c3a533462edbdd8" providerId="LiveId" clId="{2D4C7A49-EF90-4B96-A3B6-8703BA78315C}" dt="2024-10-02T09:53:59.655" v="27" actId="478"/>
          <ac:picMkLst>
            <pc:docMk/>
            <pc:sldMk cId="2030655280" sldId="362"/>
            <ac:picMk id="2" creationId="{772EF150-7C47-F493-65F2-C7FEB939036D}"/>
          </ac:picMkLst>
        </pc:picChg>
      </pc:sldChg>
      <pc:sldChg chg="delSp mod modTransition delAnim">
        <pc:chgData name="ِAwatef B" userId="4c3a533462edbdd8" providerId="LiveId" clId="{2D4C7A49-EF90-4B96-A3B6-8703BA78315C}" dt="2024-10-02T10:05:01.604" v="42"/>
        <pc:sldMkLst>
          <pc:docMk/>
          <pc:sldMk cId="2990457666" sldId="363"/>
        </pc:sldMkLst>
        <pc:picChg chg="del">
          <ac:chgData name="ِAwatef B" userId="4c3a533462edbdd8" providerId="LiveId" clId="{2D4C7A49-EF90-4B96-A3B6-8703BA78315C}" dt="2024-10-02T09:54:04.442" v="28" actId="478"/>
          <ac:picMkLst>
            <pc:docMk/>
            <pc:sldMk cId="2990457666" sldId="363"/>
            <ac:picMk id="2" creationId="{65FEDF57-0D06-CC62-8D9F-B377EB0075D2}"/>
          </ac:picMkLst>
        </pc:picChg>
      </pc:sldChg>
      <pc:sldChg chg="delSp mod modTransition delAnim">
        <pc:chgData name="ِAwatef B" userId="4c3a533462edbdd8" providerId="LiveId" clId="{2D4C7A49-EF90-4B96-A3B6-8703BA78315C}" dt="2024-10-02T10:05:01.604" v="42"/>
        <pc:sldMkLst>
          <pc:docMk/>
          <pc:sldMk cId="409081797" sldId="364"/>
        </pc:sldMkLst>
        <pc:picChg chg="del">
          <ac:chgData name="ِAwatef B" userId="4c3a533462edbdd8" providerId="LiveId" clId="{2D4C7A49-EF90-4B96-A3B6-8703BA78315C}" dt="2024-10-02T09:53:51.867" v="25" actId="478"/>
          <ac:picMkLst>
            <pc:docMk/>
            <pc:sldMk cId="409081797" sldId="364"/>
            <ac:picMk id="2" creationId="{35F16A6A-B661-6D89-5926-BE54925BF57F}"/>
          </ac:picMkLst>
        </pc:picChg>
        <pc:picChg chg="del">
          <ac:chgData name="ِAwatef B" userId="4c3a533462edbdd8" providerId="LiveId" clId="{2D4C7A49-EF90-4B96-A3B6-8703BA78315C}" dt="2024-10-02T09:53:49.036" v="24" actId="478"/>
          <ac:picMkLst>
            <pc:docMk/>
            <pc:sldMk cId="409081797" sldId="364"/>
            <ac:picMk id="4" creationId="{5055FE50-D3B1-F7BE-1D57-68670A0B8A82}"/>
          </ac:picMkLst>
        </pc:picChg>
      </pc:sldChg>
      <pc:sldChg chg="delSp mod modTransition delAnim">
        <pc:chgData name="ِAwatef B" userId="4c3a533462edbdd8" providerId="LiveId" clId="{2D4C7A49-EF90-4B96-A3B6-8703BA78315C}" dt="2024-10-02T10:05:01.604" v="42"/>
        <pc:sldMkLst>
          <pc:docMk/>
          <pc:sldMk cId="1283345633" sldId="368"/>
        </pc:sldMkLst>
        <pc:picChg chg="del">
          <ac:chgData name="ِAwatef B" userId="4c3a533462edbdd8" providerId="LiveId" clId="{2D4C7A49-EF90-4B96-A3B6-8703BA78315C}" dt="2024-10-02T09:53:29.981" v="21" actId="478"/>
          <ac:picMkLst>
            <pc:docMk/>
            <pc:sldMk cId="1283345633" sldId="368"/>
            <ac:picMk id="2" creationId="{786668C8-E55F-840A-8167-3FBDFFFD2B41}"/>
          </ac:picMkLst>
        </pc:picChg>
      </pc:sldChg>
      <pc:sldChg chg="delSp mod modTransition delAnim">
        <pc:chgData name="ِAwatef B" userId="4c3a533462edbdd8" providerId="LiveId" clId="{2D4C7A49-EF90-4B96-A3B6-8703BA78315C}" dt="2024-10-02T10:05:01.604" v="42"/>
        <pc:sldMkLst>
          <pc:docMk/>
          <pc:sldMk cId="2844625956" sldId="370"/>
        </pc:sldMkLst>
        <pc:picChg chg="del">
          <ac:chgData name="ِAwatef B" userId="4c3a533462edbdd8" providerId="LiveId" clId="{2D4C7A49-EF90-4B96-A3B6-8703BA78315C}" dt="2024-10-02T09:52:10.350" v="3" actId="478"/>
          <ac:picMkLst>
            <pc:docMk/>
            <pc:sldMk cId="2844625956" sldId="370"/>
            <ac:picMk id="2" creationId="{2164023C-7CD7-C184-2472-BDBC41A6C197}"/>
          </ac:picMkLst>
        </pc:picChg>
      </pc:sldChg>
      <pc:sldChg chg="delSp mod modTransition delAnim">
        <pc:chgData name="ِAwatef B" userId="4c3a533462edbdd8" providerId="LiveId" clId="{2D4C7A49-EF90-4B96-A3B6-8703BA78315C}" dt="2024-10-02T10:05:01.604" v="42"/>
        <pc:sldMkLst>
          <pc:docMk/>
          <pc:sldMk cId="1921660854" sldId="372"/>
        </pc:sldMkLst>
        <pc:picChg chg="del">
          <ac:chgData name="ِAwatef B" userId="4c3a533462edbdd8" providerId="LiveId" clId="{2D4C7A49-EF90-4B96-A3B6-8703BA78315C}" dt="2024-10-02T09:53:19.654" v="18" actId="478"/>
          <ac:picMkLst>
            <pc:docMk/>
            <pc:sldMk cId="1921660854" sldId="372"/>
            <ac:picMk id="2" creationId="{754CE83A-4E8E-8B32-BA75-D3945A55F500}"/>
          </ac:picMkLst>
        </pc:picChg>
      </pc:sldChg>
      <pc:sldChg chg="delSp mod modTransition delAnim">
        <pc:chgData name="ِAwatef B" userId="4c3a533462edbdd8" providerId="LiveId" clId="{2D4C7A49-EF90-4B96-A3B6-8703BA78315C}" dt="2024-10-02T10:05:01.604" v="42"/>
        <pc:sldMkLst>
          <pc:docMk/>
          <pc:sldMk cId="2754050522" sldId="373"/>
        </pc:sldMkLst>
        <pc:picChg chg="del">
          <ac:chgData name="ِAwatef B" userId="4c3a533462edbdd8" providerId="LiveId" clId="{2D4C7A49-EF90-4B96-A3B6-8703BA78315C}" dt="2024-10-02T09:53:16.035" v="17" actId="478"/>
          <ac:picMkLst>
            <pc:docMk/>
            <pc:sldMk cId="2754050522" sldId="373"/>
            <ac:picMk id="2" creationId="{2DE95594-EAFC-F7BB-EFAE-0108C1E1A3BA}"/>
          </ac:picMkLst>
        </pc:picChg>
      </pc:sldChg>
      <pc:sldChg chg="delSp mod modTransition delAnim">
        <pc:chgData name="ِAwatef B" userId="4c3a533462edbdd8" providerId="LiveId" clId="{2D4C7A49-EF90-4B96-A3B6-8703BA78315C}" dt="2024-10-02T10:05:01.604" v="42"/>
        <pc:sldMkLst>
          <pc:docMk/>
          <pc:sldMk cId="2798206923" sldId="374"/>
        </pc:sldMkLst>
        <pc:picChg chg="del">
          <ac:chgData name="ِAwatef B" userId="4c3a533462edbdd8" providerId="LiveId" clId="{2D4C7A49-EF90-4B96-A3B6-8703BA78315C}" dt="2024-10-02T09:53:09.497" v="16" actId="478"/>
          <ac:picMkLst>
            <pc:docMk/>
            <pc:sldMk cId="2798206923" sldId="374"/>
            <ac:picMk id="2" creationId="{3BFF6FE4-31DA-2720-4D6B-A2C7B9874A27}"/>
          </ac:picMkLst>
        </pc:picChg>
      </pc:sldChg>
      <pc:sldChg chg="delSp mod modTransition delAnim">
        <pc:chgData name="ِAwatef B" userId="4c3a533462edbdd8" providerId="LiveId" clId="{2D4C7A49-EF90-4B96-A3B6-8703BA78315C}" dt="2024-10-02T10:05:01.604" v="42"/>
        <pc:sldMkLst>
          <pc:docMk/>
          <pc:sldMk cId="2585424221" sldId="375"/>
        </pc:sldMkLst>
        <pc:picChg chg="del">
          <ac:chgData name="ِAwatef B" userId="4c3a533462edbdd8" providerId="LiveId" clId="{2D4C7A49-EF90-4B96-A3B6-8703BA78315C}" dt="2024-10-02T09:53:05.647" v="15" actId="478"/>
          <ac:picMkLst>
            <pc:docMk/>
            <pc:sldMk cId="2585424221" sldId="375"/>
            <ac:picMk id="2" creationId="{BB5F7B89-A218-E5A4-E869-61B140D3A5AC}"/>
          </ac:picMkLst>
        </pc:picChg>
      </pc:sldChg>
      <pc:sldChg chg="delSp mod modTransition delAnim">
        <pc:chgData name="ِAwatef B" userId="4c3a533462edbdd8" providerId="LiveId" clId="{2D4C7A49-EF90-4B96-A3B6-8703BA78315C}" dt="2024-10-02T10:05:01.604" v="42"/>
        <pc:sldMkLst>
          <pc:docMk/>
          <pc:sldMk cId="751807564" sldId="376"/>
        </pc:sldMkLst>
        <pc:picChg chg="del">
          <ac:chgData name="ِAwatef B" userId="4c3a533462edbdd8" providerId="LiveId" clId="{2D4C7A49-EF90-4B96-A3B6-8703BA78315C}" dt="2024-10-02T09:53:02.331" v="14" actId="478"/>
          <ac:picMkLst>
            <pc:docMk/>
            <pc:sldMk cId="751807564" sldId="376"/>
            <ac:picMk id="2" creationId="{A9AA64AE-F1BE-775F-46E9-6B3F07D2692D}"/>
          </ac:picMkLst>
        </pc:picChg>
      </pc:sldChg>
      <pc:sldChg chg="delSp mod modTransition delAnim">
        <pc:chgData name="ِAwatef B" userId="4c3a533462edbdd8" providerId="LiveId" clId="{2D4C7A49-EF90-4B96-A3B6-8703BA78315C}" dt="2024-10-02T10:05:01.604" v="42"/>
        <pc:sldMkLst>
          <pc:docMk/>
          <pc:sldMk cId="4189831063" sldId="377"/>
        </pc:sldMkLst>
        <pc:picChg chg="del">
          <ac:chgData name="ِAwatef B" userId="4c3a533462edbdd8" providerId="LiveId" clId="{2D4C7A49-EF90-4B96-A3B6-8703BA78315C}" dt="2024-10-02T09:52:58.708" v="13" actId="478"/>
          <ac:picMkLst>
            <pc:docMk/>
            <pc:sldMk cId="4189831063" sldId="377"/>
            <ac:picMk id="2" creationId="{F70FAA74-98CF-63FC-826A-7589F960FB1F}"/>
          </ac:picMkLst>
        </pc:picChg>
      </pc:sldChg>
      <pc:sldChg chg="delSp mod modTransition delAnim">
        <pc:chgData name="ِAwatef B" userId="4c3a533462edbdd8" providerId="LiveId" clId="{2D4C7A49-EF90-4B96-A3B6-8703BA78315C}" dt="2024-10-02T10:05:01.604" v="42"/>
        <pc:sldMkLst>
          <pc:docMk/>
          <pc:sldMk cId="3218855182" sldId="378"/>
        </pc:sldMkLst>
        <pc:picChg chg="del">
          <ac:chgData name="ِAwatef B" userId="4c3a533462edbdd8" providerId="LiveId" clId="{2D4C7A49-EF90-4B96-A3B6-8703BA78315C}" dt="2024-10-02T09:52:55.213" v="12" actId="478"/>
          <ac:picMkLst>
            <pc:docMk/>
            <pc:sldMk cId="3218855182" sldId="378"/>
            <ac:picMk id="5" creationId="{ABF53D41-8807-E7BE-C75B-F9BD08D2A4F0}"/>
          </ac:picMkLst>
        </pc:picChg>
      </pc:sldChg>
      <pc:sldChg chg="delSp mod modTransition delAnim">
        <pc:chgData name="ِAwatef B" userId="4c3a533462edbdd8" providerId="LiveId" clId="{2D4C7A49-EF90-4B96-A3B6-8703BA78315C}" dt="2024-10-02T10:05:01.604" v="42"/>
        <pc:sldMkLst>
          <pc:docMk/>
          <pc:sldMk cId="2350355298" sldId="379"/>
        </pc:sldMkLst>
        <pc:picChg chg="del">
          <ac:chgData name="ِAwatef B" userId="4c3a533462edbdd8" providerId="LiveId" clId="{2D4C7A49-EF90-4B96-A3B6-8703BA78315C}" dt="2024-10-02T09:52:51.766" v="11" actId="478"/>
          <ac:picMkLst>
            <pc:docMk/>
            <pc:sldMk cId="2350355298" sldId="379"/>
            <ac:picMk id="2" creationId="{71606C5D-73BC-22CD-F32F-D9C7D15C738F}"/>
          </ac:picMkLst>
        </pc:picChg>
      </pc:sldChg>
      <pc:sldChg chg="delSp mod modTransition delAnim">
        <pc:chgData name="ِAwatef B" userId="4c3a533462edbdd8" providerId="LiveId" clId="{2D4C7A49-EF90-4B96-A3B6-8703BA78315C}" dt="2024-10-02T10:05:01.604" v="42"/>
        <pc:sldMkLst>
          <pc:docMk/>
          <pc:sldMk cId="1418964328" sldId="380"/>
        </pc:sldMkLst>
        <pc:picChg chg="del">
          <ac:chgData name="ِAwatef B" userId="4c3a533462edbdd8" providerId="LiveId" clId="{2D4C7A49-EF90-4B96-A3B6-8703BA78315C}" dt="2024-10-02T09:52:47.953" v="10" actId="478"/>
          <ac:picMkLst>
            <pc:docMk/>
            <pc:sldMk cId="1418964328" sldId="380"/>
            <ac:picMk id="2" creationId="{6C433547-D8B3-F653-ED71-F2D3E918CDE6}"/>
          </ac:picMkLst>
        </pc:picChg>
      </pc:sldChg>
      <pc:sldChg chg="delSp mod modTransition delAnim">
        <pc:chgData name="ِAwatef B" userId="4c3a533462edbdd8" providerId="LiveId" clId="{2D4C7A49-EF90-4B96-A3B6-8703BA78315C}" dt="2024-10-02T10:05:01.604" v="42"/>
        <pc:sldMkLst>
          <pc:docMk/>
          <pc:sldMk cId="2467809399" sldId="381"/>
        </pc:sldMkLst>
        <pc:picChg chg="del">
          <ac:chgData name="ِAwatef B" userId="4c3a533462edbdd8" providerId="LiveId" clId="{2D4C7A49-EF90-4B96-A3B6-8703BA78315C}" dt="2024-10-02T09:52:40.558" v="9" actId="478"/>
          <ac:picMkLst>
            <pc:docMk/>
            <pc:sldMk cId="2467809399" sldId="381"/>
            <ac:picMk id="2" creationId="{9339583E-661A-6699-534D-67A356EFDFDF}"/>
          </ac:picMkLst>
        </pc:picChg>
      </pc:sldChg>
      <pc:sldChg chg="delSp mod modTransition delAnim">
        <pc:chgData name="ِAwatef B" userId="4c3a533462edbdd8" providerId="LiveId" clId="{2D4C7A49-EF90-4B96-A3B6-8703BA78315C}" dt="2024-10-02T10:05:01.604" v="42"/>
        <pc:sldMkLst>
          <pc:docMk/>
          <pc:sldMk cId="2361864512" sldId="382"/>
        </pc:sldMkLst>
        <pc:picChg chg="del">
          <ac:chgData name="ِAwatef B" userId="4c3a533462edbdd8" providerId="LiveId" clId="{2D4C7A49-EF90-4B96-A3B6-8703BA78315C}" dt="2024-10-02T09:52:31.953" v="8" actId="478"/>
          <ac:picMkLst>
            <pc:docMk/>
            <pc:sldMk cId="2361864512" sldId="382"/>
            <ac:picMk id="2" creationId="{9AD05109-069C-439D-5AEC-EB34A128BC50}"/>
          </ac:picMkLst>
        </pc:picChg>
      </pc:sldChg>
      <pc:sldChg chg="delSp mod modTransition delAnim">
        <pc:chgData name="ِAwatef B" userId="4c3a533462edbdd8" providerId="LiveId" clId="{2D4C7A49-EF90-4B96-A3B6-8703BA78315C}" dt="2024-10-02T10:05:01.604" v="42"/>
        <pc:sldMkLst>
          <pc:docMk/>
          <pc:sldMk cId="367212023" sldId="383"/>
        </pc:sldMkLst>
        <pc:picChg chg="del">
          <ac:chgData name="ِAwatef B" userId="4c3a533462edbdd8" providerId="LiveId" clId="{2D4C7A49-EF90-4B96-A3B6-8703BA78315C}" dt="2024-10-02T09:52:28.082" v="7" actId="478"/>
          <ac:picMkLst>
            <pc:docMk/>
            <pc:sldMk cId="367212023" sldId="383"/>
            <ac:picMk id="2" creationId="{70C7329C-0B46-45DB-5D48-51D651DF8729}"/>
          </ac:picMkLst>
        </pc:picChg>
      </pc:sldChg>
      <pc:sldChg chg="delSp mod modTransition delAnim">
        <pc:chgData name="ِAwatef B" userId="4c3a533462edbdd8" providerId="LiveId" clId="{2D4C7A49-EF90-4B96-A3B6-8703BA78315C}" dt="2024-10-02T10:05:01.604" v="42"/>
        <pc:sldMkLst>
          <pc:docMk/>
          <pc:sldMk cId="2246791843" sldId="384"/>
        </pc:sldMkLst>
        <pc:picChg chg="del">
          <ac:chgData name="ِAwatef B" userId="4c3a533462edbdd8" providerId="LiveId" clId="{2D4C7A49-EF90-4B96-A3B6-8703BA78315C}" dt="2024-10-02T09:52:24.751" v="6" actId="478"/>
          <ac:picMkLst>
            <pc:docMk/>
            <pc:sldMk cId="2246791843" sldId="384"/>
            <ac:picMk id="2" creationId="{ABDF8085-7D7A-0E11-67C3-111B9C0BC3E3}"/>
          </ac:picMkLst>
        </pc:picChg>
      </pc:sldChg>
      <pc:sldChg chg="delSp mod modTransition delAnim">
        <pc:chgData name="ِAwatef B" userId="4c3a533462edbdd8" providerId="LiveId" clId="{2D4C7A49-EF90-4B96-A3B6-8703BA78315C}" dt="2024-10-02T10:05:01.604" v="42"/>
        <pc:sldMkLst>
          <pc:docMk/>
          <pc:sldMk cId="1750087695" sldId="385"/>
        </pc:sldMkLst>
        <pc:picChg chg="del">
          <ac:chgData name="ِAwatef B" userId="4c3a533462edbdd8" providerId="LiveId" clId="{2D4C7A49-EF90-4B96-A3B6-8703BA78315C}" dt="2024-10-02T09:52:20.835" v="5" actId="478"/>
          <ac:picMkLst>
            <pc:docMk/>
            <pc:sldMk cId="1750087695" sldId="385"/>
            <ac:picMk id="2" creationId="{E2520DA3-8203-E540-EF41-E5472956A0F4}"/>
          </ac:picMkLst>
        </pc:picChg>
      </pc:sldChg>
      <pc:sldChg chg="delSp mod modTransition delAnim">
        <pc:chgData name="ِAwatef B" userId="4c3a533462edbdd8" providerId="LiveId" clId="{2D4C7A49-EF90-4B96-A3B6-8703BA78315C}" dt="2024-10-02T10:05:01.604" v="42"/>
        <pc:sldMkLst>
          <pc:docMk/>
          <pc:sldMk cId="1880083689" sldId="387"/>
        </pc:sldMkLst>
        <pc:picChg chg="del">
          <ac:chgData name="ِAwatef B" userId="4c3a533462edbdd8" providerId="LiveId" clId="{2D4C7A49-EF90-4B96-A3B6-8703BA78315C}" dt="2024-10-02T09:54:37.583" v="35" actId="478"/>
          <ac:picMkLst>
            <pc:docMk/>
            <pc:sldMk cId="1880083689" sldId="387"/>
            <ac:picMk id="2" creationId="{E7E76C60-9B8A-5D15-4F94-A3F95A6B2524}"/>
          </ac:picMkLst>
        </pc:picChg>
      </pc:sldChg>
      <pc:sldChg chg="delSp mod modTransition delAnim">
        <pc:chgData name="ِAwatef B" userId="4c3a533462edbdd8" providerId="LiveId" clId="{2D4C7A49-EF90-4B96-A3B6-8703BA78315C}" dt="2024-10-02T10:05:01.604" v="42"/>
        <pc:sldMkLst>
          <pc:docMk/>
          <pc:sldMk cId="353722122" sldId="388"/>
        </pc:sldMkLst>
        <pc:picChg chg="del">
          <ac:chgData name="ِAwatef B" userId="4c3a533462edbdd8" providerId="LiveId" clId="{2D4C7A49-EF90-4B96-A3B6-8703BA78315C}" dt="2024-10-02T09:54:31.306" v="34" actId="478"/>
          <ac:picMkLst>
            <pc:docMk/>
            <pc:sldMk cId="353722122" sldId="388"/>
            <ac:picMk id="2" creationId="{C3795818-1463-9896-3C1F-879326EC64F2}"/>
          </ac:picMkLst>
        </pc:picChg>
      </pc:sldChg>
      <pc:sldChg chg="delSp mod modTransition delAnim">
        <pc:chgData name="ِAwatef B" userId="4c3a533462edbdd8" providerId="LiveId" clId="{2D4C7A49-EF90-4B96-A3B6-8703BA78315C}" dt="2024-10-02T10:05:01.604" v="42"/>
        <pc:sldMkLst>
          <pc:docMk/>
          <pc:sldMk cId="1629141823" sldId="389"/>
        </pc:sldMkLst>
        <pc:picChg chg="del">
          <ac:chgData name="ِAwatef B" userId="4c3a533462edbdd8" providerId="LiveId" clId="{2D4C7A49-EF90-4B96-A3B6-8703BA78315C}" dt="2024-10-02T09:54:55.017" v="39" actId="478"/>
          <ac:picMkLst>
            <pc:docMk/>
            <pc:sldMk cId="1629141823" sldId="389"/>
            <ac:picMk id="2" creationId="{144173A4-D38F-E4B7-E0AD-20B44A1086CA}"/>
          </ac:picMkLst>
        </pc:picChg>
      </pc:sldChg>
      <pc:sldChg chg="delSp mod modTransition delAnim">
        <pc:chgData name="ِAwatef B" userId="4c3a533462edbdd8" providerId="LiveId" clId="{2D4C7A49-EF90-4B96-A3B6-8703BA78315C}" dt="2024-10-02T10:05:01.604" v="42"/>
        <pc:sldMkLst>
          <pc:docMk/>
          <pc:sldMk cId="2318348516" sldId="390"/>
        </pc:sldMkLst>
        <pc:picChg chg="del">
          <ac:chgData name="ِAwatef B" userId="4c3a533462edbdd8" providerId="LiveId" clId="{2D4C7A49-EF90-4B96-A3B6-8703BA78315C}" dt="2024-10-02T09:54:41.308" v="36" actId="478"/>
          <ac:picMkLst>
            <pc:docMk/>
            <pc:sldMk cId="2318348516" sldId="390"/>
            <ac:picMk id="2" creationId="{DC9C3C11-E0E4-6C67-6314-B23E008F62BE}"/>
          </ac:picMkLst>
        </pc:picChg>
      </pc:sldChg>
      <pc:sldChg chg="delSp mod modTransition delAnim">
        <pc:chgData name="ِAwatef B" userId="4c3a533462edbdd8" providerId="LiveId" clId="{2D4C7A49-EF90-4B96-A3B6-8703BA78315C}" dt="2024-10-02T10:05:01.604" v="42"/>
        <pc:sldMkLst>
          <pc:docMk/>
          <pc:sldMk cId="2580462072" sldId="391"/>
        </pc:sldMkLst>
        <pc:picChg chg="del">
          <ac:chgData name="ِAwatef B" userId="4c3a533462edbdd8" providerId="LiveId" clId="{2D4C7A49-EF90-4B96-A3B6-8703BA78315C}" dt="2024-10-02T09:54:48.425" v="38" actId="478"/>
          <ac:picMkLst>
            <pc:docMk/>
            <pc:sldMk cId="2580462072" sldId="391"/>
            <ac:picMk id="2" creationId="{C2A6BDA6-D129-3A4F-A3DA-BAEFD9DC2C9C}"/>
          </ac:picMkLst>
        </pc:picChg>
      </pc:sldChg>
      <pc:sldChg chg="delSp mod modTransition delAnim">
        <pc:chgData name="ِAwatef B" userId="4c3a533462edbdd8" providerId="LiveId" clId="{2D4C7A49-EF90-4B96-A3B6-8703BA78315C}" dt="2024-10-02T10:05:01.604" v="42"/>
        <pc:sldMkLst>
          <pc:docMk/>
          <pc:sldMk cId="4152963583" sldId="392"/>
        </pc:sldMkLst>
        <pc:picChg chg="del">
          <ac:chgData name="ِAwatef B" userId="4c3a533462edbdd8" providerId="LiveId" clId="{2D4C7A49-EF90-4B96-A3B6-8703BA78315C}" dt="2024-10-02T09:54:44.968" v="37" actId="478"/>
          <ac:picMkLst>
            <pc:docMk/>
            <pc:sldMk cId="4152963583" sldId="392"/>
            <ac:picMk id="2" creationId="{421B776C-337A-CEC1-E3BB-B67469167639}"/>
          </ac:picMkLst>
        </pc:picChg>
      </pc:sldChg>
      <pc:sldChg chg="delSp mod modTransition delAnim">
        <pc:chgData name="ِAwatef B" userId="4c3a533462edbdd8" providerId="LiveId" clId="{2D4C7A49-EF90-4B96-A3B6-8703BA78315C}" dt="2024-10-02T10:05:01.604" v="42"/>
        <pc:sldMkLst>
          <pc:docMk/>
          <pc:sldMk cId="3209221492" sldId="501"/>
        </pc:sldMkLst>
        <pc:picChg chg="del">
          <ac:chgData name="ِAwatef B" userId="4c3a533462edbdd8" providerId="LiveId" clId="{2D4C7A49-EF90-4B96-A3B6-8703BA78315C}" dt="2024-10-02T09:52:15.694" v="4" actId="478"/>
          <ac:picMkLst>
            <pc:docMk/>
            <pc:sldMk cId="3209221492" sldId="501"/>
            <ac:picMk id="7" creationId="{379E6112-659B-097C-96F1-C14E4B909027}"/>
          </ac:picMkLst>
        </pc:picChg>
      </pc:sldChg>
      <pc:sldChg chg="delSp mod modTransition delAnim modNotesTx">
        <pc:chgData name="ِAwatef B" userId="4c3a533462edbdd8" providerId="LiveId" clId="{2D4C7A49-EF90-4B96-A3B6-8703BA78315C}" dt="2024-10-02T10:05:01.604" v="42"/>
        <pc:sldMkLst>
          <pc:docMk/>
          <pc:sldMk cId="0" sldId="502"/>
        </pc:sldMkLst>
        <pc:picChg chg="del">
          <ac:chgData name="ِAwatef B" userId="4c3a533462edbdd8" providerId="LiveId" clId="{2D4C7A49-EF90-4B96-A3B6-8703BA78315C}" dt="2024-10-02T09:51:11.490" v="0" actId="478"/>
          <ac:picMkLst>
            <pc:docMk/>
            <pc:sldMk cId="0" sldId="502"/>
            <ac:picMk id="5" creationId="{ABA7DB69-2639-6F87-731C-047F7F55A416}"/>
          </ac:picMkLst>
        </pc:picChg>
      </pc:sldChg>
      <pc:sldChg chg="delSp mod modTransition delAnim">
        <pc:chgData name="ِAwatef B" userId="4c3a533462edbdd8" providerId="LiveId" clId="{2D4C7A49-EF90-4B96-A3B6-8703BA78315C}" dt="2024-10-02T10:05:01.604" v="42"/>
        <pc:sldMkLst>
          <pc:docMk/>
          <pc:sldMk cId="363843668" sldId="503"/>
        </pc:sldMkLst>
        <pc:picChg chg="del">
          <ac:chgData name="ِAwatef B" userId="4c3a533462edbdd8" providerId="LiveId" clId="{2D4C7A49-EF90-4B96-A3B6-8703BA78315C}" dt="2024-10-02T09:51:17.025" v="2" actId="478"/>
          <ac:picMkLst>
            <pc:docMk/>
            <pc:sldMk cId="363843668" sldId="503"/>
            <ac:picMk id="3" creationId="{B1A5A33C-E399-3020-A457-89F5A548354B}"/>
          </ac:picMkLst>
        </pc:picChg>
      </pc:sldChg>
      <pc:sldChg chg="delSp mod modTransition delAnim">
        <pc:chgData name="ِAwatef B" userId="4c3a533462edbdd8" providerId="LiveId" clId="{2D4C7A49-EF90-4B96-A3B6-8703BA78315C}" dt="2024-10-02T10:05:01.604" v="42"/>
        <pc:sldMkLst>
          <pc:docMk/>
          <pc:sldMk cId="1058915096" sldId="665"/>
        </pc:sldMkLst>
        <pc:picChg chg="del">
          <ac:chgData name="ِAwatef B" userId="4c3a533462edbdd8" providerId="LiveId" clId="{2D4C7A49-EF90-4B96-A3B6-8703BA78315C}" dt="2024-10-02T09:55:01.428" v="40" actId="478"/>
          <ac:picMkLst>
            <pc:docMk/>
            <pc:sldMk cId="1058915096" sldId="665"/>
            <ac:picMk id="3" creationId="{6B91CC6E-C8B2-00FD-9ABD-0827DC6145ED}"/>
          </ac:picMkLst>
        </pc:picChg>
      </pc:sldChg>
      <pc:sldChg chg="delSp mod modTransition delAnim">
        <pc:chgData name="ِAwatef B" userId="4c3a533462edbdd8" providerId="LiveId" clId="{2D4C7A49-EF90-4B96-A3B6-8703BA78315C}" dt="2024-10-02T10:05:01.604" v="42"/>
        <pc:sldMkLst>
          <pc:docMk/>
          <pc:sldMk cId="3441349832" sldId="667"/>
        </pc:sldMkLst>
        <pc:picChg chg="del">
          <ac:chgData name="ِAwatef B" userId="4c3a533462edbdd8" providerId="LiveId" clId="{2D4C7A49-EF90-4B96-A3B6-8703BA78315C}" dt="2024-10-02T09:53:23.092" v="19" actId="478"/>
          <ac:picMkLst>
            <pc:docMk/>
            <pc:sldMk cId="3441349832" sldId="667"/>
            <ac:picMk id="2" creationId="{74AE91CF-109A-73A1-B6F0-10C537D2AFBA}"/>
          </ac:picMkLst>
        </pc:picChg>
      </pc:sldChg>
      <pc:sldChg chg="delSp mod modTransition delAnim">
        <pc:chgData name="ِAwatef B" userId="4c3a533462edbdd8" providerId="LiveId" clId="{2D4C7A49-EF90-4B96-A3B6-8703BA78315C}" dt="2024-10-02T10:05:01.604" v="42"/>
        <pc:sldMkLst>
          <pc:docMk/>
          <pc:sldMk cId="2580114680" sldId="668"/>
        </pc:sldMkLst>
        <pc:picChg chg="del">
          <ac:chgData name="ِAwatef B" userId="4c3a533462edbdd8" providerId="LiveId" clId="{2D4C7A49-EF90-4B96-A3B6-8703BA78315C}" dt="2024-10-02T09:53:26.678" v="20" actId="478"/>
          <ac:picMkLst>
            <pc:docMk/>
            <pc:sldMk cId="2580114680" sldId="668"/>
            <ac:picMk id="2" creationId="{FB97287A-3C4E-704E-1A07-CEEDA727A199}"/>
          </ac:picMkLst>
        </pc:picChg>
      </pc:sldChg>
      <pc:sldChg chg="delSp mod modTransition delAnim">
        <pc:chgData name="ِAwatef B" userId="4c3a533462edbdd8" providerId="LiveId" clId="{2D4C7A49-EF90-4B96-A3B6-8703BA78315C}" dt="2024-10-02T10:05:01.604" v="42"/>
        <pc:sldMkLst>
          <pc:docMk/>
          <pc:sldMk cId="3146868731" sldId="669"/>
        </pc:sldMkLst>
        <pc:picChg chg="del">
          <ac:chgData name="ِAwatef B" userId="4c3a533462edbdd8" providerId="LiveId" clId="{2D4C7A49-EF90-4B96-A3B6-8703BA78315C}" dt="2024-10-02T09:53:34.177" v="22" actId="478"/>
          <ac:picMkLst>
            <pc:docMk/>
            <pc:sldMk cId="3146868731" sldId="669"/>
            <ac:picMk id="2" creationId="{8BC2F939-C281-15E8-FA77-297FBAF9ED70}"/>
          </ac:picMkLst>
        </pc:picChg>
      </pc:sldChg>
      <pc:sldChg chg="delSp mod modTransition delAnim">
        <pc:chgData name="ِAwatef B" userId="4c3a533462edbdd8" providerId="LiveId" clId="{2D4C7A49-EF90-4B96-A3B6-8703BA78315C}" dt="2024-10-02T10:05:01.604" v="42"/>
        <pc:sldMkLst>
          <pc:docMk/>
          <pc:sldMk cId="2325038341" sldId="670"/>
        </pc:sldMkLst>
        <pc:picChg chg="del">
          <ac:chgData name="ِAwatef B" userId="4c3a533462edbdd8" providerId="LiveId" clId="{2D4C7A49-EF90-4B96-A3B6-8703BA78315C}" dt="2024-10-02T09:53:40.554" v="23" actId="478"/>
          <ac:picMkLst>
            <pc:docMk/>
            <pc:sldMk cId="2325038341" sldId="670"/>
            <ac:picMk id="7" creationId="{5656D259-B023-C856-B0AF-1E3761B5B515}"/>
          </ac:picMkLst>
        </pc:picChg>
      </pc:sldChg>
      <pc:sldChg chg="delSp mod modTransition delAnim">
        <pc:chgData name="ِAwatef B" userId="4c3a533462edbdd8" providerId="LiveId" clId="{2D4C7A49-EF90-4B96-A3B6-8703BA78315C}" dt="2024-10-02T10:05:01.604" v="42"/>
        <pc:sldMkLst>
          <pc:docMk/>
          <pc:sldMk cId="1485824328" sldId="671"/>
        </pc:sldMkLst>
        <pc:picChg chg="del">
          <ac:chgData name="ِAwatef B" userId="4c3a533462edbdd8" providerId="LiveId" clId="{2D4C7A49-EF90-4B96-A3B6-8703BA78315C}" dt="2024-10-02T09:53:55.792" v="26" actId="478"/>
          <ac:picMkLst>
            <pc:docMk/>
            <pc:sldMk cId="1485824328" sldId="671"/>
            <ac:picMk id="2" creationId="{E1184CE2-A13E-C110-FCB9-39D9CDBDCF3F}"/>
          </ac:picMkLst>
        </pc:picChg>
      </pc:sldChg>
      <pc:sldChg chg="delSp mod modTransition delAnim">
        <pc:chgData name="ِAwatef B" userId="4c3a533462edbdd8" providerId="LiveId" clId="{2D4C7A49-EF90-4B96-A3B6-8703BA78315C}" dt="2024-10-02T10:05:01.604" v="42"/>
        <pc:sldMkLst>
          <pc:docMk/>
          <pc:sldMk cId="408660696" sldId="672"/>
        </pc:sldMkLst>
        <pc:picChg chg="del">
          <ac:chgData name="ِAwatef B" userId="4c3a533462edbdd8" providerId="LiveId" clId="{2D4C7A49-EF90-4B96-A3B6-8703BA78315C}" dt="2024-10-02T09:54:15.254" v="30" actId="478"/>
          <ac:picMkLst>
            <pc:docMk/>
            <pc:sldMk cId="408660696" sldId="672"/>
            <ac:picMk id="2" creationId="{E7198B46-F0EB-B8F7-7AEC-F51A5E8935BD}"/>
          </ac:picMkLst>
        </pc:picChg>
      </pc:sldChg>
    </pc:docChg>
  </pc:docChgLst>
  <pc:docChgLst>
    <pc:chgData name="ِAwatef B" userId="4c3a533462edbdd8" providerId="LiveId" clId="{209B71DE-3370-4EC9-B836-34A10C9AB1CF}"/>
    <pc:docChg chg="custSel modSld">
      <pc:chgData name="ِAwatef B" userId="4c3a533462edbdd8" providerId="LiveId" clId="{209B71DE-3370-4EC9-B836-34A10C9AB1CF}" dt="2024-09-24T19:29:42.067" v="19" actId="478"/>
      <pc:docMkLst>
        <pc:docMk/>
      </pc:docMkLst>
      <pc:sldChg chg="delSp mod delAnim">
        <pc:chgData name="ِAwatef B" userId="4c3a533462edbdd8" providerId="LiveId" clId="{209B71DE-3370-4EC9-B836-34A10C9AB1CF}" dt="2024-09-24T19:29:42.067" v="19" actId="478"/>
        <pc:sldMkLst>
          <pc:docMk/>
          <pc:sldMk cId="0" sldId="349"/>
        </pc:sldMkLst>
        <pc:picChg chg="del">
          <ac:chgData name="ِAwatef B" userId="4c3a533462edbdd8" providerId="LiveId" clId="{209B71DE-3370-4EC9-B836-34A10C9AB1CF}" dt="2024-09-24T19:29:42.067" v="19" actId="478"/>
          <ac:picMkLst>
            <pc:docMk/>
            <pc:sldMk cId="0" sldId="349"/>
            <ac:picMk id="3" creationId="{785510CE-275B-EB3E-83A0-2068E30C77D4}"/>
          </ac:picMkLst>
        </pc:picChg>
      </pc:sldChg>
      <pc:sldChg chg="delSp modSp mod delAnim">
        <pc:chgData name="ِAwatef B" userId="4c3a533462edbdd8" providerId="LiveId" clId="{209B71DE-3370-4EC9-B836-34A10C9AB1CF}" dt="2024-09-24T19:28:57.474" v="8" actId="1076"/>
        <pc:sldMkLst>
          <pc:docMk/>
          <pc:sldMk cId="1607961907" sldId="352"/>
        </pc:sldMkLst>
        <pc:graphicFrameChg chg="mod">
          <ac:chgData name="ِAwatef B" userId="4c3a533462edbdd8" providerId="LiveId" clId="{209B71DE-3370-4EC9-B836-34A10C9AB1CF}" dt="2024-09-24T19:28:57.474" v="8" actId="1076"/>
          <ac:graphicFrameMkLst>
            <pc:docMk/>
            <pc:sldMk cId="1607961907" sldId="352"/>
            <ac:graphicFrameMk id="5" creationId="{29B58EF9-2AFF-D0E0-B7A4-F1A206D860E8}"/>
          </ac:graphicFrameMkLst>
        </pc:graphicFrameChg>
        <pc:picChg chg="del">
          <ac:chgData name="ِAwatef B" userId="4c3a533462edbdd8" providerId="LiveId" clId="{209B71DE-3370-4EC9-B836-34A10C9AB1CF}" dt="2024-09-24T19:28:52.711" v="7" actId="478"/>
          <ac:picMkLst>
            <pc:docMk/>
            <pc:sldMk cId="1607961907" sldId="352"/>
            <ac:picMk id="2" creationId="{C6D5D687-D6D5-DC1A-CBA5-0018FA3B47A8}"/>
          </ac:picMkLst>
        </pc:picChg>
      </pc:sldChg>
      <pc:sldChg chg="delSp mod delAnim">
        <pc:chgData name="ِAwatef B" userId="4c3a533462edbdd8" providerId="LiveId" clId="{209B71DE-3370-4EC9-B836-34A10C9AB1CF}" dt="2024-09-24T19:28:44.538" v="5" actId="478"/>
        <pc:sldMkLst>
          <pc:docMk/>
          <pc:sldMk cId="1031071746" sldId="353"/>
        </pc:sldMkLst>
        <pc:picChg chg="del">
          <ac:chgData name="ِAwatef B" userId="4c3a533462edbdd8" providerId="LiveId" clId="{209B71DE-3370-4EC9-B836-34A10C9AB1CF}" dt="2024-09-24T19:28:44.538" v="5" actId="478"/>
          <ac:picMkLst>
            <pc:docMk/>
            <pc:sldMk cId="1031071746" sldId="353"/>
            <ac:picMk id="2" creationId="{13971B8A-522C-7458-DA6A-D13C5F082123}"/>
          </ac:picMkLst>
        </pc:picChg>
      </pc:sldChg>
      <pc:sldChg chg="delSp mod delAnim">
        <pc:chgData name="ِAwatef B" userId="4c3a533462edbdd8" providerId="LiveId" clId="{209B71DE-3370-4EC9-B836-34A10C9AB1CF}" dt="2024-09-24T19:28:36.958" v="4" actId="478"/>
        <pc:sldMkLst>
          <pc:docMk/>
          <pc:sldMk cId="3146013342" sldId="354"/>
        </pc:sldMkLst>
        <pc:picChg chg="del">
          <ac:chgData name="ِAwatef B" userId="4c3a533462edbdd8" providerId="LiveId" clId="{209B71DE-3370-4EC9-B836-34A10C9AB1CF}" dt="2024-09-24T19:28:36.958" v="4" actId="478"/>
          <ac:picMkLst>
            <pc:docMk/>
            <pc:sldMk cId="3146013342" sldId="354"/>
            <ac:picMk id="2" creationId="{0768CB7F-CED6-2537-2131-3E4145E81F5A}"/>
          </ac:picMkLst>
        </pc:picChg>
      </pc:sldChg>
      <pc:sldChg chg="delSp mod delAnim">
        <pc:chgData name="ِAwatef B" userId="4c3a533462edbdd8" providerId="LiveId" clId="{209B71DE-3370-4EC9-B836-34A10C9AB1CF}" dt="2024-09-24T19:28:49.146" v="6" actId="478"/>
        <pc:sldMkLst>
          <pc:docMk/>
          <pc:sldMk cId="2253830365" sldId="355"/>
        </pc:sldMkLst>
        <pc:picChg chg="del">
          <ac:chgData name="ِAwatef B" userId="4c3a533462edbdd8" providerId="LiveId" clId="{209B71DE-3370-4EC9-B836-34A10C9AB1CF}" dt="2024-09-24T19:28:49.146" v="6" actId="478"/>
          <ac:picMkLst>
            <pc:docMk/>
            <pc:sldMk cId="2253830365" sldId="355"/>
            <ac:picMk id="2" creationId="{0E92871D-0464-CE39-8227-F620C53EF111}"/>
          </ac:picMkLst>
        </pc:picChg>
      </pc:sldChg>
      <pc:sldChg chg="delSp mod delAnim">
        <pc:chgData name="ِAwatef B" userId="4c3a533462edbdd8" providerId="LiveId" clId="{209B71DE-3370-4EC9-B836-34A10C9AB1CF}" dt="2024-09-24T19:29:34.971" v="17" actId="478"/>
        <pc:sldMkLst>
          <pc:docMk/>
          <pc:sldMk cId="1787478300" sldId="360"/>
        </pc:sldMkLst>
        <pc:picChg chg="del">
          <ac:chgData name="ِAwatef B" userId="4c3a533462edbdd8" providerId="LiveId" clId="{209B71DE-3370-4EC9-B836-34A10C9AB1CF}" dt="2024-09-24T19:29:34.971" v="17" actId="478"/>
          <ac:picMkLst>
            <pc:docMk/>
            <pc:sldMk cId="1787478300" sldId="360"/>
            <ac:picMk id="2" creationId="{39421F50-4098-CC17-FD08-3C5FC2808F43}"/>
          </ac:picMkLst>
        </pc:picChg>
      </pc:sldChg>
      <pc:sldChg chg="delSp mod delAnim modNotesTx">
        <pc:chgData name="ِAwatef B" userId="4c3a533462edbdd8" providerId="LiveId" clId="{209B71DE-3370-4EC9-B836-34A10C9AB1CF}" dt="2024-09-24T19:29:20.916" v="14" actId="20577"/>
        <pc:sldMkLst>
          <pc:docMk/>
          <pc:sldMk cId="1744593742" sldId="365"/>
        </pc:sldMkLst>
        <pc:picChg chg="del">
          <ac:chgData name="ِAwatef B" userId="4c3a533462edbdd8" providerId="LiveId" clId="{209B71DE-3370-4EC9-B836-34A10C9AB1CF}" dt="2024-09-24T19:29:18.640" v="13" actId="478"/>
          <ac:picMkLst>
            <pc:docMk/>
            <pc:sldMk cId="1744593742" sldId="365"/>
            <ac:picMk id="2" creationId="{A26218CF-F9DF-C4F6-0D3D-C7E901C2E21D}"/>
          </ac:picMkLst>
        </pc:picChg>
      </pc:sldChg>
      <pc:sldChg chg="delSp mod delAnim modNotesTx">
        <pc:chgData name="ِAwatef B" userId="4c3a533462edbdd8" providerId="LiveId" clId="{209B71DE-3370-4EC9-B836-34A10C9AB1CF}" dt="2024-09-24T19:29:06.382" v="11" actId="20577"/>
        <pc:sldMkLst>
          <pc:docMk/>
          <pc:sldMk cId="585648859" sldId="366"/>
        </pc:sldMkLst>
        <pc:picChg chg="del">
          <ac:chgData name="ِAwatef B" userId="4c3a533462edbdd8" providerId="LiveId" clId="{209B71DE-3370-4EC9-B836-34A10C9AB1CF}" dt="2024-09-24T19:29:04.247" v="10" actId="478"/>
          <ac:picMkLst>
            <pc:docMk/>
            <pc:sldMk cId="585648859" sldId="366"/>
            <ac:picMk id="2" creationId="{698B590C-F57B-4BAE-3981-F1846951384E}"/>
          </ac:picMkLst>
        </pc:picChg>
      </pc:sldChg>
      <pc:sldChg chg="delSp mod delAnim">
        <pc:chgData name="ِAwatef B" userId="4c3a533462edbdd8" providerId="LiveId" clId="{209B71DE-3370-4EC9-B836-34A10C9AB1CF}" dt="2024-09-24T19:29:12.701" v="12" actId="478"/>
        <pc:sldMkLst>
          <pc:docMk/>
          <pc:sldMk cId="1829833019" sldId="367"/>
        </pc:sldMkLst>
        <pc:picChg chg="del">
          <ac:chgData name="ِAwatef B" userId="4c3a533462edbdd8" providerId="LiveId" clId="{209B71DE-3370-4EC9-B836-34A10C9AB1CF}" dt="2024-09-24T19:29:12.701" v="12" actId="478"/>
          <ac:picMkLst>
            <pc:docMk/>
            <pc:sldMk cId="1829833019" sldId="367"/>
            <ac:picMk id="2" creationId="{8895BBB1-0667-6C4F-FD12-559D9B35ED24}"/>
          </ac:picMkLst>
        </pc:picChg>
      </pc:sldChg>
      <pc:sldChg chg="delSp mod delAnim">
        <pc:chgData name="ِAwatef B" userId="4c3a533462edbdd8" providerId="LiveId" clId="{209B71DE-3370-4EC9-B836-34A10C9AB1CF}" dt="2024-09-24T19:29:30.408" v="16" actId="478"/>
        <pc:sldMkLst>
          <pc:docMk/>
          <pc:sldMk cId="2914397152" sldId="369"/>
        </pc:sldMkLst>
        <pc:picChg chg="del">
          <ac:chgData name="ِAwatef B" userId="4c3a533462edbdd8" providerId="LiveId" clId="{209B71DE-3370-4EC9-B836-34A10C9AB1CF}" dt="2024-09-24T19:29:30.408" v="16" actId="478"/>
          <ac:picMkLst>
            <pc:docMk/>
            <pc:sldMk cId="2914397152" sldId="369"/>
            <ac:picMk id="2" creationId="{14717A87-BE27-B656-ECE9-E2DDA7BFA18D}"/>
          </ac:picMkLst>
        </pc:picChg>
      </pc:sldChg>
      <pc:sldChg chg="delSp mod delAnim">
        <pc:chgData name="ِAwatef B" userId="4c3a533462edbdd8" providerId="LiveId" clId="{209B71DE-3370-4EC9-B836-34A10C9AB1CF}" dt="2024-09-24T19:29:24.302" v="15" actId="478"/>
        <pc:sldMkLst>
          <pc:docMk/>
          <pc:sldMk cId="3762986838" sldId="371"/>
        </pc:sldMkLst>
        <pc:picChg chg="del">
          <ac:chgData name="ِAwatef B" userId="4c3a533462edbdd8" providerId="LiveId" clId="{209B71DE-3370-4EC9-B836-34A10C9AB1CF}" dt="2024-09-24T19:29:24.302" v="15" actId="478"/>
          <ac:picMkLst>
            <pc:docMk/>
            <pc:sldMk cId="3762986838" sldId="371"/>
            <ac:picMk id="2" creationId="{7F0A8ADB-F728-744F-960D-CB0450DA31D0}"/>
          </ac:picMkLst>
        </pc:picChg>
      </pc:sldChg>
      <pc:sldChg chg="delSp mod delAnim">
        <pc:chgData name="ِAwatef B" userId="4c3a533462edbdd8" providerId="LiveId" clId="{209B71DE-3370-4EC9-B836-34A10C9AB1CF}" dt="2024-09-24T19:28:32.763" v="3" actId="478"/>
        <pc:sldMkLst>
          <pc:docMk/>
          <pc:sldMk cId="3209221492" sldId="501"/>
        </pc:sldMkLst>
        <pc:picChg chg="del">
          <ac:chgData name="ِAwatef B" userId="4c3a533462edbdd8" providerId="LiveId" clId="{209B71DE-3370-4EC9-B836-34A10C9AB1CF}" dt="2024-09-24T19:28:32.763" v="3" actId="478"/>
          <ac:picMkLst>
            <pc:docMk/>
            <pc:sldMk cId="3209221492" sldId="501"/>
            <ac:picMk id="7" creationId="{8425BBEE-9610-07B7-B1D9-B0B0976FD05F}"/>
          </ac:picMkLst>
        </pc:picChg>
      </pc:sldChg>
      <pc:sldChg chg="delSp mod delAnim modNotesTx">
        <pc:chgData name="ِAwatef B" userId="4c3a533462edbdd8" providerId="LiveId" clId="{209B71DE-3370-4EC9-B836-34A10C9AB1CF}" dt="2024-09-24T19:28:25.207" v="1" actId="478"/>
        <pc:sldMkLst>
          <pc:docMk/>
          <pc:sldMk cId="0" sldId="502"/>
        </pc:sldMkLst>
        <pc:picChg chg="del">
          <ac:chgData name="ِAwatef B" userId="4c3a533462edbdd8" providerId="LiveId" clId="{209B71DE-3370-4EC9-B836-34A10C9AB1CF}" dt="2024-09-24T19:28:25.207" v="1" actId="478"/>
          <ac:picMkLst>
            <pc:docMk/>
            <pc:sldMk cId="0" sldId="502"/>
            <ac:picMk id="3" creationId="{E4AA1801-4C38-44C5-821A-8460B640BA92}"/>
          </ac:picMkLst>
        </pc:picChg>
      </pc:sldChg>
      <pc:sldChg chg="delSp mod delAnim">
        <pc:chgData name="ِAwatef B" userId="4c3a533462edbdd8" providerId="LiveId" clId="{209B71DE-3370-4EC9-B836-34A10C9AB1CF}" dt="2024-09-24T19:28:28.642" v="2" actId="478"/>
        <pc:sldMkLst>
          <pc:docMk/>
          <pc:sldMk cId="363843668" sldId="503"/>
        </pc:sldMkLst>
        <pc:picChg chg="del">
          <ac:chgData name="ِAwatef B" userId="4c3a533462edbdd8" providerId="LiveId" clId="{209B71DE-3370-4EC9-B836-34A10C9AB1CF}" dt="2024-09-24T19:28:28.642" v="2" actId="478"/>
          <ac:picMkLst>
            <pc:docMk/>
            <pc:sldMk cId="363843668" sldId="503"/>
            <ac:picMk id="3" creationId="{BAB24E15-9E98-4FCC-90DD-FCA0AAFFDBC0}"/>
          </ac:picMkLst>
        </pc:picChg>
      </pc:sldChg>
      <pc:sldChg chg="delSp mod delAnim">
        <pc:chgData name="ِAwatef B" userId="4c3a533462edbdd8" providerId="LiveId" clId="{209B71DE-3370-4EC9-B836-34A10C9AB1CF}" dt="2024-09-24T19:29:38.105" v="18" actId="478"/>
        <pc:sldMkLst>
          <pc:docMk/>
          <pc:sldMk cId="1058915096" sldId="665"/>
        </pc:sldMkLst>
        <pc:picChg chg="del">
          <ac:chgData name="ِAwatef B" userId="4c3a533462edbdd8" providerId="LiveId" clId="{209B71DE-3370-4EC9-B836-34A10C9AB1CF}" dt="2024-09-24T19:29:38.105" v="18" actId="478"/>
          <ac:picMkLst>
            <pc:docMk/>
            <pc:sldMk cId="1058915096" sldId="665"/>
            <ac:picMk id="3" creationId="{B765970A-4443-AB71-6B7F-36B89F9AA5A5}"/>
          </ac:picMkLst>
        </pc:picChg>
      </pc:sldChg>
      <pc:sldChg chg="delSp mod delAnim">
        <pc:chgData name="ِAwatef B" userId="4c3a533462edbdd8" providerId="LiveId" clId="{209B71DE-3370-4EC9-B836-34A10C9AB1CF}" dt="2024-09-24T19:29:00.601" v="9" actId="478"/>
        <pc:sldMkLst>
          <pc:docMk/>
          <pc:sldMk cId="1373294245" sldId="666"/>
        </pc:sldMkLst>
        <pc:picChg chg="del">
          <ac:chgData name="ِAwatef B" userId="4c3a533462edbdd8" providerId="LiveId" clId="{209B71DE-3370-4EC9-B836-34A10C9AB1CF}" dt="2024-09-24T19:29:00.601" v="9" actId="478"/>
          <ac:picMkLst>
            <pc:docMk/>
            <pc:sldMk cId="1373294245" sldId="666"/>
            <ac:picMk id="4" creationId="{92F2DD96-1AC9-708A-EE54-304E5BF37709}"/>
          </ac:picMkLst>
        </pc:picChg>
      </pc:sldChg>
    </pc:docChg>
  </pc:docChgLst>
  <pc:docChgLst>
    <pc:chgData name="ِAwatef B" userId="4c3a533462edbdd8" providerId="LiveId" clId="{8F39C257-1B68-493E-9FC0-81F2665F8C7A}"/>
    <pc:docChg chg="undo custSel addSld delSld modSld modSection">
      <pc:chgData name="ِAwatef B" userId="4c3a533462edbdd8" providerId="LiveId" clId="{8F39C257-1B68-493E-9FC0-81F2665F8C7A}" dt="2024-05-25T11:21:27.156" v="73" actId="1076"/>
      <pc:docMkLst>
        <pc:docMk/>
      </pc:docMkLst>
      <pc:sldChg chg="delSp mod delAnim">
        <pc:chgData name="ِAwatef B" userId="4c3a533462edbdd8" providerId="LiveId" clId="{8F39C257-1B68-493E-9FC0-81F2665F8C7A}" dt="2024-05-24T15:09:42.432" v="7" actId="478"/>
        <pc:sldMkLst>
          <pc:docMk/>
          <pc:sldMk cId="0" sldId="256"/>
        </pc:sldMkLst>
        <pc:picChg chg="del">
          <ac:chgData name="ِAwatef B" userId="4c3a533462edbdd8" providerId="LiveId" clId="{8F39C257-1B68-493E-9FC0-81F2665F8C7A}" dt="2024-05-24T15:09:42.432" v="7" actId="478"/>
          <ac:picMkLst>
            <pc:docMk/>
            <pc:sldMk cId="0" sldId="256"/>
            <ac:picMk id="9" creationId="{173CD8A1-AFEC-638F-45D6-910F9B170825}"/>
          </ac:picMkLst>
        </pc:picChg>
      </pc:sldChg>
      <pc:sldChg chg="delSp mod delAnim modNotesTx">
        <pc:chgData name="ِAwatef B" userId="4c3a533462edbdd8" providerId="LiveId" clId="{8F39C257-1B68-493E-9FC0-81F2665F8C7A}" dt="2024-05-24T15:09:31.563" v="5" actId="6549"/>
        <pc:sldMkLst>
          <pc:docMk/>
          <pc:sldMk cId="0" sldId="271"/>
        </pc:sldMkLst>
        <pc:picChg chg="del">
          <ac:chgData name="ِAwatef B" userId="4c3a533462edbdd8" providerId="LiveId" clId="{8F39C257-1B68-493E-9FC0-81F2665F8C7A}" dt="2024-05-24T15:09:22.469" v="2" actId="478"/>
          <ac:picMkLst>
            <pc:docMk/>
            <pc:sldMk cId="0" sldId="271"/>
            <ac:picMk id="4" creationId="{40C8C463-BD7B-AC70-59FD-DAB653FE35A4}"/>
          </ac:picMkLst>
        </pc:picChg>
      </pc:sldChg>
      <pc:sldChg chg="delSp mod delAnim modNotesTx">
        <pc:chgData name="ِAwatef B" userId="4c3a533462edbdd8" providerId="LiveId" clId="{8F39C257-1B68-493E-9FC0-81F2665F8C7A}" dt="2024-05-24T15:09:28.593" v="4" actId="6549"/>
        <pc:sldMkLst>
          <pc:docMk/>
          <pc:sldMk cId="0" sldId="303"/>
        </pc:sldMkLst>
        <pc:picChg chg="del">
          <ac:chgData name="ِAwatef B" userId="4c3a533462edbdd8" providerId="LiveId" clId="{8F39C257-1B68-493E-9FC0-81F2665F8C7A}" dt="2024-05-24T15:09:25.757" v="3" actId="478"/>
          <ac:picMkLst>
            <pc:docMk/>
            <pc:sldMk cId="0" sldId="303"/>
            <ac:picMk id="7" creationId="{A315D509-AE4B-6860-C079-F0E273295E1B}"/>
          </ac:picMkLst>
        </pc:picChg>
      </pc:sldChg>
      <pc:sldChg chg="delSp mod delAnim modNotesTx">
        <pc:chgData name="ِAwatef B" userId="4c3a533462edbdd8" providerId="LiveId" clId="{8F39C257-1B68-493E-9FC0-81F2665F8C7A}" dt="2024-05-24T15:10:07.588" v="15" actId="20577"/>
        <pc:sldMkLst>
          <pc:docMk/>
          <pc:sldMk cId="0" sldId="313"/>
        </pc:sldMkLst>
        <pc:picChg chg="del">
          <ac:chgData name="ِAwatef B" userId="4c3a533462edbdd8" providerId="LiveId" clId="{8F39C257-1B68-493E-9FC0-81F2665F8C7A}" dt="2024-05-24T15:10:04.877" v="14" actId="478"/>
          <ac:picMkLst>
            <pc:docMk/>
            <pc:sldMk cId="0" sldId="313"/>
            <ac:picMk id="4" creationId="{E4F81645-0B21-55ED-BDE1-D7FC49C8AC8D}"/>
          </ac:picMkLst>
        </pc:picChg>
      </pc:sldChg>
      <pc:sldChg chg="delSp mod delAnim modNotesTx">
        <pc:chgData name="ِAwatef B" userId="4c3a533462edbdd8" providerId="LiveId" clId="{8F39C257-1B68-493E-9FC0-81F2665F8C7A}" dt="2024-05-24T15:10:14.475" v="17" actId="6549"/>
        <pc:sldMkLst>
          <pc:docMk/>
          <pc:sldMk cId="0" sldId="349"/>
        </pc:sldMkLst>
        <pc:picChg chg="del">
          <ac:chgData name="ِAwatef B" userId="4c3a533462edbdd8" providerId="LiveId" clId="{8F39C257-1B68-493E-9FC0-81F2665F8C7A}" dt="2024-05-24T15:10:12.267" v="16" actId="478"/>
          <ac:picMkLst>
            <pc:docMk/>
            <pc:sldMk cId="0" sldId="349"/>
            <ac:picMk id="3" creationId="{3340370B-390C-3EA3-AB05-902F72F30B17}"/>
          </ac:picMkLst>
        </pc:picChg>
      </pc:sldChg>
      <pc:sldChg chg="delSp mod delAnim modNotesTx">
        <pc:chgData name="ِAwatef B" userId="4c3a533462edbdd8" providerId="LiveId" clId="{8F39C257-1B68-493E-9FC0-81F2665F8C7A}" dt="2024-05-24T15:09:15.872" v="1" actId="478"/>
        <pc:sldMkLst>
          <pc:docMk/>
          <pc:sldMk cId="0" sldId="480"/>
        </pc:sldMkLst>
        <pc:picChg chg="del">
          <ac:chgData name="ِAwatef B" userId="4c3a533462edbdd8" providerId="LiveId" clId="{8F39C257-1B68-493E-9FC0-81F2665F8C7A}" dt="2024-05-24T15:09:15.872" v="1" actId="478"/>
          <ac:picMkLst>
            <pc:docMk/>
            <pc:sldMk cId="0" sldId="480"/>
            <ac:picMk id="6" creationId="{31EDD957-93AC-E205-3F96-2C0B7A86FB75}"/>
          </ac:picMkLst>
        </pc:picChg>
      </pc:sldChg>
      <pc:sldChg chg="delSp mod delAnim modNotesTx">
        <pc:chgData name="ِAwatef B" userId="4c3a533462edbdd8" providerId="LiveId" clId="{8F39C257-1B68-493E-9FC0-81F2665F8C7A}" dt="2024-05-24T15:09:49.957" v="9" actId="6549"/>
        <pc:sldMkLst>
          <pc:docMk/>
          <pc:sldMk cId="4136534261" sldId="496"/>
        </pc:sldMkLst>
        <pc:picChg chg="del">
          <ac:chgData name="ِAwatef B" userId="4c3a533462edbdd8" providerId="LiveId" clId="{8F39C257-1B68-493E-9FC0-81F2665F8C7A}" dt="2024-05-24T15:09:48.091" v="8" actId="478"/>
          <ac:picMkLst>
            <pc:docMk/>
            <pc:sldMk cId="4136534261" sldId="496"/>
            <ac:picMk id="3" creationId="{CC6E2B90-CB84-BAFB-D498-3EEA1E322BB0}"/>
          </ac:picMkLst>
        </pc:picChg>
      </pc:sldChg>
      <pc:sldChg chg="delSp mod delAnim">
        <pc:chgData name="ِAwatef B" userId="4c3a533462edbdd8" providerId="LiveId" clId="{8F39C257-1B68-493E-9FC0-81F2665F8C7A}" dt="2024-05-24T15:09:38.235" v="6" actId="478"/>
        <pc:sldMkLst>
          <pc:docMk/>
          <pc:sldMk cId="3157535585" sldId="497"/>
        </pc:sldMkLst>
        <pc:picChg chg="del">
          <ac:chgData name="ِAwatef B" userId="4c3a533462edbdd8" providerId="LiveId" clId="{8F39C257-1B68-493E-9FC0-81F2665F8C7A}" dt="2024-05-24T15:09:38.235" v="6" actId="478"/>
          <ac:picMkLst>
            <pc:docMk/>
            <pc:sldMk cId="3157535585" sldId="497"/>
            <ac:picMk id="4" creationId="{D7D8F36A-2D55-4EB9-F952-FD53210CED81}"/>
          </ac:picMkLst>
        </pc:picChg>
      </pc:sldChg>
      <pc:sldChg chg="delSp mod delAnim modNotesTx">
        <pc:chgData name="ِAwatef B" userId="4c3a533462edbdd8" providerId="LiveId" clId="{8F39C257-1B68-493E-9FC0-81F2665F8C7A}" dt="2024-05-24T15:10:00.902" v="13" actId="6549"/>
        <pc:sldMkLst>
          <pc:docMk/>
          <pc:sldMk cId="2584080371" sldId="499"/>
        </pc:sldMkLst>
        <pc:picChg chg="del">
          <ac:chgData name="ِAwatef B" userId="4c3a533462edbdd8" providerId="LiveId" clId="{8F39C257-1B68-493E-9FC0-81F2665F8C7A}" dt="2024-05-24T15:09:59.128" v="12" actId="478"/>
          <ac:picMkLst>
            <pc:docMk/>
            <pc:sldMk cId="2584080371" sldId="499"/>
            <ac:picMk id="12" creationId="{083930DB-D13D-F948-766C-A3533AC91581}"/>
          </ac:picMkLst>
        </pc:picChg>
      </pc:sldChg>
      <pc:sldChg chg="delSp mod delAnim modNotesTx">
        <pc:chgData name="ِAwatef B" userId="4c3a533462edbdd8" providerId="LiveId" clId="{8F39C257-1B68-493E-9FC0-81F2665F8C7A}" dt="2024-05-24T15:09:54.872" v="11" actId="478"/>
        <pc:sldMkLst>
          <pc:docMk/>
          <pc:sldMk cId="2107233680" sldId="500"/>
        </pc:sldMkLst>
        <pc:picChg chg="del">
          <ac:chgData name="ِAwatef B" userId="4c3a533462edbdd8" providerId="LiveId" clId="{8F39C257-1B68-493E-9FC0-81F2665F8C7A}" dt="2024-05-24T15:09:54.872" v="11" actId="478"/>
          <ac:picMkLst>
            <pc:docMk/>
            <pc:sldMk cId="2107233680" sldId="500"/>
            <ac:picMk id="3" creationId="{4B9CFE76-EBC4-F2D1-7CF3-AE45138CEDF3}"/>
          </ac:picMkLst>
        </pc:picChg>
      </pc:sldChg>
      <pc:sldChg chg="delSp modSp add del mod modAnim">
        <pc:chgData name="ِAwatef B" userId="4c3a533462edbdd8" providerId="LiveId" clId="{8F39C257-1B68-493E-9FC0-81F2665F8C7A}" dt="2024-05-25T11:20:41.639" v="55" actId="478"/>
        <pc:sldMkLst>
          <pc:docMk/>
          <pc:sldMk cId="3209221492" sldId="501"/>
        </pc:sldMkLst>
        <pc:spChg chg="del mod">
          <ac:chgData name="ِAwatef B" userId="4c3a533462edbdd8" providerId="LiveId" clId="{8F39C257-1B68-493E-9FC0-81F2665F8C7A}" dt="2024-05-25T11:20:41.639" v="55" actId="478"/>
          <ac:spMkLst>
            <pc:docMk/>
            <pc:sldMk cId="3209221492" sldId="501"/>
            <ac:spMk id="42" creationId="{00000000-0000-0000-0000-000000000000}"/>
          </ac:spMkLst>
        </pc:spChg>
        <pc:spChg chg="del">
          <ac:chgData name="ِAwatef B" userId="4c3a533462edbdd8" providerId="LiveId" clId="{8F39C257-1B68-493E-9FC0-81F2665F8C7A}" dt="2024-05-25T11:20:36.840" v="53" actId="478"/>
          <ac:spMkLst>
            <pc:docMk/>
            <pc:sldMk cId="3209221492" sldId="501"/>
            <ac:spMk id="43" creationId="{00000000-0000-0000-0000-000000000000}"/>
          </ac:spMkLst>
        </pc:spChg>
      </pc:sldChg>
      <pc:sldChg chg="add del modAnim">
        <pc:chgData name="ِAwatef B" userId="4c3a533462edbdd8" providerId="LiveId" clId="{8F39C257-1B68-493E-9FC0-81F2665F8C7A}" dt="2024-05-25T11:20:32.218" v="52"/>
        <pc:sldMkLst>
          <pc:docMk/>
          <pc:sldMk cId="2385212197" sldId="538"/>
        </pc:sldMkLst>
      </pc:sldChg>
      <pc:sldChg chg="add del modAnim">
        <pc:chgData name="ِAwatef B" userId="4c3a533462edbdd8" providerId="LiveId" clId="{8F39C257-1B68-493E-9FC0-81F2665F8C7A}" dt="2024-05-25T11:20:32.218" v="52"/>
        <pc:sldMkLst>
          <pc:docMk/>
          <pc:sldMk cId="494588108" sldId="541"/>
        </pc:sldMkLst>
      </pc:sldChg>
      <pc:sldChg chg="add del">
        <pc:chgData name="ِAwatef B" userId="4c3a533462edbdd8" providerId="LiveId" clId="{8F39C257-1B68-493E-9FC0-81F2665F8C7A}" dt="2024-05-25T11:20:32.218" v="52"/>
        <pc:sldMkLst>
          <pc:docMk/>
          <pc:sldMk cId="743058972" sldId="545"/>
        </pc:sldMkLst>
      </pc:sldChg>
      <pc:sldChg chg="add del modAnim">
        <pc:chgData name="ِAwatef B" userId="4c3a533462edbdd8" providerId="LiveId" clId="{8F39C257-1B68-493E-9FC0-81F2665F8C7A}" dt="2024-05-25T11:20:32.218" v="52"/>
        <pc:sldMkLst>
          <pc:docMk/>
          <pc:sldMk cId="4154923090" sldId="546"/>
        </pc:sldMkLst>
      </pc:sldChg>
      <pc:sldChg chg="add del modAnim">
        <pc:chgData name="ِAwatef B" userId="4c3a533462edbdd8" providerId="LiveId" clId="{8F39C257-1B68-493E-9FC0-81F2665F8C7A}" dt="2024-05-25T11:20:32.218" v="52"/>
        <pc:sldMkLst>
          <pc:docMk/>
          <pc:sldMk cId="1798960127" sldId="548"/>
        </pc:sldMkLst>
      </pc:sldChg>
      <pc:sldChg chg="add del modAnim">
        <pc:chgData name="ِAwatef B" userId="4c3a533462edbdd8" providerId="LiveId" clId="{8F39C257-1B68-493E-9FC0-81F2665F8C7A}" dt="2024-05-25T11:20:32.218" v="52"/>
        <pc:sldMkLst>
          <pc:docMk/>
          <pc:sldMk cId="2823457177" sldId="549"/>
        </pc:sldMkLst>
      </pc:sldChg>
      <pc:sldChg chg="add del modAnim">
        <pc:chgData name="ِAwatef B" userId="4c3a533462edbdd8" providerId="LiveId" clId="{8F39C257-1B68-493E-9FC0-81F2665F8C7A}" dt="2024-05-25T11:20:32.218" v="52"/>
        <pc:sldMkLst>
          <pc:docMk/>
          <pc:sldMk cId="2895327364" sldId="551"/>
        </pc:sldMkLst>
      </pc:sldChg>
      <pc:sldChg chg="add del modAnim">
        <pc:chgData name="ِAwatef B" userId="4c3a533462edbdd8" providerId="LiveId" clId="{8F39C257-1B68-493E-9FC0-81F2665F8C7A}" dt="2024-05-25T11:20:32.218" v="52"/>
        <pc:sldMkLst>
          <pc:docMk/>
          <pc:sldMk cId="3252158936" sldId="552"/>
        </pc:sldMkLst>
      </pc:sldChg>
      <pc:sldChg chg="add del">
        <pc:chgData name="ِAwatef B" userId="4c3a533462edbdd8" providerId="LiveId" clId="{8F39C257-1B68-493E-9FC0-81F2665F8C7A}" dt="2024-05-25T11:20:32.218" v="52"/>
        <pc:sldMkLst>
          <pc:docMk/>
          <pc:sldMk cId="2218561501" sldId="553"/>
        </pc:sldMkLst>
      </pc:sldChg>
      <pc:sldChg chg="add del modAnim">
        <pc:chgData name="ِAwatef B" userId="4c3a533462edbdd8" providerId="LiveId" clId="{8F39C257-1B68-493E-9FC0-81F2665F8C7A}" dt="2024-05-25T11:20:32.218" v="52"/>
        <pc:sldMkLst>
          <pc:docMk/>
          <pc:sldMk cId="0" sldId="554"/>
        </pc:sldMkLst>
      </pc:sldChg>
      <pc:sldChg chg="modSp add del mod">
        <pc:chgData name="ِAwatef B" userId="4c3a533462edbdd8" providerId="LiveId" clId="{8F39C257-1B68-493E-9FC0-81F2665F8C7A}" dt="2024-05-25T11:21:27.156" v="73" actId="1076"/>
        <pc:sldMkLst>
          <pc:docMk/>
          <pc:sldMk cId="3463742931" sldId="555"/>
        </pc:sldMkLst>
        <pc:spChg chg="mod">
          <ac:chgData name="ِAwatef B" userId="4c3a533462edbdd8" providerId="LiveId" clId="{8F39C257-1B68-493E-9FC0-81F2665F8C7A}" dt="2024-05-25T11:21:27.156" v="73" actId="1076"/>
          <ac:spMkLst>
            <pc:docMk/>
            <pc:sldMk cId="3463742931" sldId="555"/>
            <ac:spMk id="31" creationId="{00000000-0000-0000-0000-000000000000}"/>
          </ac:spMkLst>
        </pc:spChg>
      </pc:sldChg>
      <pc:sldChg chg="add del modAnim">
        <pc:chgData name="ِAwatef B" userId="4c3a533462edbdd8" providerId="LiveId" clId="{8F39C257-1B68-493E-9FC0-81F2665F8C7A}" dt="2024-05-25T11:20:32.218" v="52"/>
        <pc:sldMkLst>
          <pc:docMk/>
          <pc:sldMk cId="1577747598" sldId="557"/>
        </pc:sldMkLst>
      </pc:sldChg>
      <pc:sldChg chg="modSp add del">
        <pc:chgData name="ِAwatef B" userId="4c3a533462edbdd8" providerId="LiveId" clId="{8F39C257-1B68-493E-9FC0-81F2665F8C7A}" dt="2024-05-25T11:20:56.357" v="68" actId="20577"/>
        <pc:sldMkLst>
          <pc:docMk/>
          <pc:sldMk cId="4163258123" sldId="558"/>
        </pc:sldMkLst>
        <pc:spChg chg="mod">
          <ac:chgData name="ِAwatef B" userId="4c3a533462edbdd8" providerId="LiveId" clId="{8F39C257-1B68-493E-9FC0-81F2665F8C7A}" dt="2024-05-25T11:20:56.357" v="68" actId="20577"/>
          <ac:spMkLst>
            <pc:docMk/>
            <pc:sldMk cId="4163258123" sldId="558"/>
            <ac:spMk id="31" creationId="{00000000-0000-0000-0000-000000000000}"/>
          </ac:spMkLst>
        </pc:spChg>
      </pc:sldChg>
    </pc:docChg>
  </pc:docChgLst>
  <pc:docChgLst>
    <pc:chgData name="ِAwatef B" userId="4c3a533462edbdd8" providerId="LiveId" clId="{6502A484-F22B-4E22-A37C-C0428C6251D0}"/>
    <pc:docChg chg="undo redo custSel addSld delSld modSld sldOrd modSection">
      <pc:chgData name="ِAwatef B" userId="4c3a533462edbdd8" providerId="LiveId" clId="{6502A484-F22B-4E22-A37C-C0428C6251D0}" dt="2024-10-09T13:50:12.300" v="2509"/>
      <pc:docMkLst>
        <pc:docMk/>
      </pc:docMkLst>
      <pc:sldChg chg="addSp modSp add del mod modTransition modAnim">
        <pc:chgData name="ِAwatef B" userId="4c3a533462edbdd8" providerId="LiveId" clId="{6502A484-F22B-4E22-A37C-C0428C6251D0}" dt="2024-10-09T13:50:12.300" v="2509"/>
        <pc:sldMkLst>
          <pc:docMk/>
          <pc:sldMk cId="0" sldId="287"/>
        </pc:sldMkLst>
        <pc:spChg chg="add mod ord">
          <ac:chgData name="ِAwatef B" userId="4c3a533462edbdd8" providerId="LiveId" clId="{6502A484-F22B-4E22-A37C-C0428C6251D0}" dt="2024-10-06T17:55:17.667" v="1481" actId="14100"/>
          <ac:spMkLst>
            <pc:docMk/>
            <pc:sldMk cId="0" sldId="287"/>
            <ac:spMk id="2" creationId="{5C73D1F7-AC01-9968-2C78-9096219D3FE0}"/>
          </ac:spMkLst>
        </pc:spChg>
        <pc:spChg chg="mod">
          <ac:chgData name="ِAwatef B" userId="4c3a533462edbdd8" providerId="LiveId" clId="{6502A484-F22B-4E22-A37C-C0428C6251D0}" dt="2024-10-06T20:20:35.128" v="1643" actId="207"/>
          <ac:spMkLst>
            <pc:docMk/>
            <pc:sldMk cId="0" sldId="287"/>
            <ac:spMk id="3" creationId="{8E920FEA-2D76-62CD-F8E4-C2E2171FF4AB}"/>
          </ac:spMkLst>
        </pc:spChg>
        <pc:spChg chg="mod">
          <ac:chgData name="ِAwatef B" userId="4c3a533462edbdd8" providerId="LiveId" clId="{6502A484-F22B-4E22-A37C-C0428C6251D0}" dt="2024-10-07T16:30:31.066" v="2430" actId="1036"/>
          <ac:spMkLst>
            <pc:docMk/>
            <pc:sldMk cId="0" sldId="287"/>
            <ac:spMk id="16386" creationId="{7F79CD91-BCE6-FA20-365D-09E4E7070EE1}"/>
          </ac:spMkLst>
        </pc:spChg>
      </pc:sldChg>
      <pc:sldChg chg="addSp delSp modSp add del mod modTransition">
        <pc:chgData name="ِAwatef B" userId="4c3a533462edbdd8" providerId="LiveId" clId="{6502A484-F22B-4E22-A37C-C0428C6251D0}" dt="2024-10-06T17:55:46.763" v="1507" actId="47"/>
        <pc:sldMkLst>
          <pc:docMk/>
          <pc:sldMk cId="0" sldId="288"/>
        </pc:sldMkLst>
        <pc:spChg chg="del">
          <ac:chgData name="ِAwatef B" userId="4c3a533462edbdd8" providerId="LiveId" clId="{6502A484-F22B-4E22-A37C-C0428C6251D0}" dt="2024-10-06T17:53:17.557" v="1411" actId="21"/>
          <ac:spMkLst>
            <pc:docMk/>
            <pc:sldMk cId="0" sldId="288"/>
            <ac:spMk id="3" creationId="{00EB9016-9AEF-D03E-8AA2-44F2416DE52B}"/>
          </ac:spMkLst>
        </pc:spChg>
        <pc:spChg chg="add mod">
          <ac:chgData name="ِAwatef B" userId="4c3a533462edbdd8" providerId="LiveId" clId="{6502A484-F22B-4E22-A37C-C0428C6251D0}" dt="2024-10-06T17:53:17.557" v="1411" actId="21"/>
          <ac:spMkLst>
            <pc:docMk/>
            <pc:sldMk cId="0" sldId="288"/>
            <ac:spMk id="4" creationId="{5E20BC7D-859A-FA0B-29B8-3C5D6AEF1241}"/>
          </ac:spMkLst>
        </pc:spChg>
      </pc:sldChg>
      <pc:sldChg chg="modSp add del mod modTransition">
        <pc:chgData name="ِAwatef B" userId="4c3a533462edbdd8" providerId="LiveId" clId="{6502A484-F22B-4E22-A37C-C0428C6251D0}" dt="2024-10-06T18:01:35.372" v="1635" actId="47"/>
        <pc:sldMkLst>
          <pc:docMk/>
          <pc:sldMk cId="0" sldId="289"/>
        </pc:sldMkLst>
        <pc:spChg chg="mod">
          <ac:chgData name="ِAwatef B" userId="4c3a533462edbdd8" providerId="LiveId" clId="{6502A484-F22B-4E22-A37C-C0428C6251D0}" dt="2024-10-06T17:49:51.223" v="1299"/>
          <ac:spMkLst>
            <pc:docMk/>
            <pc:sldMk cId="0" sldId="289"/>
            <ac:spMk id="3" creationId="{FE2F5CB6-C53B-75A2-06AE-1912C0BBB5D8}"/>
          </ac:spMkLst>
        </pc:spChg>
      </pc:sldChg>
      <pc:sldChg chg="add del modTransition">
        <pc:chgData name="ِAwatef B" userId="4c3a533462edbdd8" providerId="LiveId" clId="{6502A484-F22B-4E22-A37C-C0428C6251D0}" dt="2024-10-06T18:02:01.849" v="1636" actId="47"/>
        <pc:sldMkLst>
          <pc:docMk/>
          <pc:sldMk cId="0" sldId="290"/>
        </pc:sldMkLst>
      </pc:sldChg>
      <pc:sldChg chg="add del modTransition">
        <pc:chgData name="ِAwatef B" userId="4c3a533462edbdd8" providerId="LiveId" clId="{6502A484-F22B-4E22-A37C-C0428C6251D0}" dt="2024-10-06T18:02:01.849" v="1636" actId="47"/>
        <pc:sldMkLst>
          <pc:docMk/>
          <pc:sldMk cId="0" sldId="291"/>
        </pc:sldMkLst>
      </pc:sldChg>
      <pc:sldChg chg="modTransition">
        <pc:chgData name="ِAwatef B" userId="4c3a533462edbdd8" providerId="LiveId" clId="{6502A484-F22B-4E22-A37C-C0428C6251D0}" dt="2024-10-09T13:50:12.300" v="2509"/>
        <pc:sldMkLst>
          <pc:docMk/>
          <pc:sldMk cId="0" sldId="349"/>
        </pc:sldMkLst>
      </pc:sldChg>
      <pc:sldChg chg="del">
        <pc:chgData name="ِAwatef B" userId="4c3a533462edbdd8" providerId="LiveId" clId="{6502A484-F22B-4E22-A37C-C0428C6251D0}" dt="2024-10-06T18:03:00.485" v="1642" actId="47"/>
        <pc:sldMkLst>
          <pc:docMk/>
          <pc:sldMk cId="2333076108" sldId="357"/>
        </pc:sldMkLst>
      </pc:sldChg>
      <pc:sldChg chg="del">
        <pc:chgData name="ِAwatef B" userId="4c3a533462edbdd8" providerId="LiveId" clId="{6502A484-F22B-4E22-A37C-C0428C6251D0}" dt="2024-10-06T18:03:00.485" v="1642" actId="47"/>
        <pc:sldMkLst>
          <pc:docMk/>
          <pc:sldMk cId="4287795622" sldId="358"/>
        </pc:sldMkLst>
      </pc:sldChg>
      <pc:sldChg chg="del">
        <pc:chgData name="ِAwatef B" userId="4c3a533462edbdd8" providerId="LiveId" clId="{6502A484-F22B-4E22-A37C-C0428C6251D0}" dt="2024-10-06T18:03:00.485" v="1642" actId="47"/>
        <pc:sldMkLst>
          <pc:docMk/>
          <pc:sldMk cId="1933128738" sldId="359"/>
        </pc:sldMkLst>
      </pc:sldChg>
      <pc:sldChg chg="del">
        <pc:chgData name="ِAwatef B" userId="4c3a533462edbdd8" providerId="LiveId" clId="{6502A484-F22B-4E22-A37C-C0428C6251D0}" dt="2024-10-06T18:03:00.485" v="1642" actId="47"/>
        <pc:sldMkLst>
          <pc:docMk/>
          <pc:sldMk cId="2061833395" sldId="361"/>
        </pc:sldMkLst>
      </pc:sldChg>
      <pc:sldChg chg="del">
        <pc:chgData name="ِAwatef B" userId="4c3a533462edbdd8" providerId="LiveId" clId="{6502A484-F22B-4E22-A37C-C0428C6251D0}" dt="2024-10-06T18:03:00.485" v="1642" actId="47"/>
        <pc:sldMkLst>
          <pc:docMk/>
          <pc:sldMk cId="2030655280" sldId="362"/>
        </pc:sldMkLst>
      </pc:sldChg>
      <pc:sldChg chg="del">
        <pc:chgData name="ِAwatef B" userId="4c3a533462edbdd8" providerId="LiveId" clId="{6502A484-F22B-4E22-A37C-C0428C6251D0}" dt="2024-10-06T18:03:00.485" v="1642" actId="47"/>
        <pc:sldMkLst>
          <pc:docMk/>
          <pc:sldMk cId="2990457666" sldId="363"/>
        </pc:sldMkLst>
      </pc:sldChg>
      <pc:sldChg chg="del">
        <pc:chgData name="ِAwatef B" userId="4c3a533462edbdd8" providerId="LiveId" clId="{6502A484-F22B-4E22-A37C-C0428C6251D0}" dt="2024-10-06T18:03:00.485" v="1642" actId="47"/>
        <pc:sldMkLst>
          <pc:docMk/>
          <pc:sldMk cId="409081797" sldId="364"/>
        </pc:sldMkLst>
      </pc:sldChg>
      <pc:sldChg chg="del">
        <pc:chgData name="ِAwatef B" userId="4c3a533462edbdd8" providerId="LiveId" clId="{6502A484-F22B-4E22-A37C-C0428C6251D0}" dt="2024-10-06T18:03:00.485" v="1642" actId="47"/>
        <pc:sldMkLst>
          <pc:docMk/>
          <pc:sldMk cId="1283345633" sldId="368"/>
        </pc:sldMkLst>
      </pc:sldChg>
      <pc:sldChg chg="modSp mod modTransition">
        <pc:chgData name="ِAwatef B" userId="4c3a533462edbdd8" providerId="LiveId" clId="{6502A484-F22B-4E22-A37C-C0428C6251D0}" dt="2024-10-09T13:50:12.300" v="2509"/>
        <pc:sldMkLst>
          <pc:docMk/>
          <pc:sldMk cId="2844625956" sldId="370"/>
        </pc:sldMkLst>
        <pc:spChg chg="mod">
          <ac:chgData name="ِAwatef B" userId="4c3a533462edbdd8" providerId="LiveId" clId="{6502A484-F22B-4E22-A37C-C0428C6251D0}" dt="2024-10-07T16:23:41.586" v="2423" actId="20577"/>
          <ac:spMkLst>
            <pc:docMk/>
            <pc:sldMk cId="2844625956" sldId="370"/>
            <ac:spMk id="3" creationId="{571164F4-6807-D434-2AC4-6A7AB2080EE8}"/>
          </ac:spMkLst>
        </pc:spChg>
        <pc:spChg chg="mod">
          <ac:chgData name="ِAwatef B" userId="4c3a533462edbdd8" providerId="LiveId" clId="{6502A484-F22B-4E22-A37C-C0428C6251D0}" dt="2024-10-06T21:47:18.744" v="2333" actId="20577"/>
          <ac:spMkLst>
            <pc:docMk/>
            <pc:sldMk cId="2844625956" sldId="370"/>
            <ac:spMk id="5" creationId="{1E9B58F9-D209-BBC2-C55F-4125F655B657}"/>
          </ac:spMkLst>
        </pc:spChg>
        <pc:spChg chg="mod">
          <ac:chgData name="ِAwatef B" userId="4c3a533462edbdd8" providerId="LiveId" clId="{6502A484-F22B-4E22-A37C-C0428C6251D0}" dt="2024-10-06T17:55:59.425" v="1509" actId="20577"/>
          <ac:spMkLst>
            <pc:docMk/>
            <pc:sldMk cId="2844625956" sldId="370"/>
            <ac:spMk id="7" creationId="{D7E40114-B3AA-7AD0-0065-E7172B8E820D}"/>
          </ac:spMkLst>
        </pc:spChg>
        <pc:spChg chg="mod">
          <ac:chgData name="ِAwatef B" userId="4c3a533462edbdd8" providerId="LiveId" clId="{6502A484-F22B-4E22-A37C-C0428C6251D0}" dt="2024-10-06T21:46:55.851" v="2303" actId="14100"/>
          <ac:spMkLst>
            <pc:docMk/>
            <pc:sldMk cId="2844625956" sldId="370"/>
            <ac:spMk id="25" creationId="{2BC869EB-5623-4AA1-9123-4AF9DF916049}"/>
          </ac:spMkLst>
        </pc:spChg>
      </pc:sldChg>
      <pc:sldChg chg="del">
        <pc:chgData name="ِAwatef B" userId="4c3a533462edbdd8" providerId="LiveId" clId="{6502A484-F22B-4E22-A37C-C0428C6251D0}" dt="2024-10-06T18:03:00.485" v="1642" actId="47"/>
        <pc:sldMkLst>
          <pc:docMk/>
          <pc:sldMk cId="1921660854" sldId="372"/>
        </pc:sldMkLst>
      </pc:sldChg>
      <pc:sldChg chg="del">
        <pc:chgData name="ِAwatef B" userId="4c3a533462edbdd8" providerId="LiveId" clId="{6502A484-F22B-4E22-A37C-C0428C6251D0}" dt="2024-10-06T18:03:00.485" v="1642" actId="47"/>
        <pc:sldMkLst>
          <pc:docMk/>
          <pc:sldMk cId="2754050522" sldId="373"/>
        </pc:sldMkLst>
      </pc:sldChg>
      <pc:sldChg chg="del">
        <pc:chgData name="ِAwatef B" userId="4c3a533462edbdd8" providerId="LiveId" clId="{6502A484-F22B-4E22-A37C-C0428C6251D0}" dt="2024-10-06T18:03:00.485" v="1642" actId="47"/>
        <pc:sldMkLst>
          <pc:docMk/>
          <pc:sldMk cId="2798206923" sldId="374"/>
        </pc:sldMkLst>
      </pc:sldChg>
      <pc:sldChg chg="del">
        <pc:chgData name="ِAwatef B" userId="4c3a533462edbdd8" providerId="LiveId" clId="{6502A484-F22B-4E22-A37C-C0428C6251D0}" dt="2024-10-06T18:03:00.485" v="1642" actId="47"/>
        <pc:sldMkLst>
          <pc:docMk/>
          <pc:sldMk cId="2585424221" sldId="375"/>
        </pc:sldMkLst>
      </pc:sldChg>
      <pc:sldChg chg="del">
        <pc:chgData name="ِAwatef B" userId="4c3a533462edbdd8" providerId="LiveId" clId="{6502A484-F22B-4E22-A37C-C0428C6251D0}" dt="2024-10-06T18:03:00.485" v="1642" actId="47"/>
        <pc:sldMkLst>
          <pc:docMk/>
          <pc:sldMk cId="751807564" sldId="376"/>
        </pc:sldMkLst>
      </pc:sldChg>
      <pc:sldChg chg="del">
        <pc:chgData name="ِAwatef B" userId="4c3a533462edbdd8" providerId="LiveId" clId="{6502A484-F22B-4E22-A37C-C0428C6251D0}" dt="2024-10-06T18:03:00.485" v="1642" actId="47"/>
        <pc:sldMkLst>
          <pc:docMk/>
          <pc:sldMk cId="4189831063" sldId="377"/>
        </pc:sldMkLst>
      </pc:sldChg>
      <pc:sldChg chg="del">
        <pc:chgData name="ِAwatef B" userId="4c3a533462edbdd8" providerId="LiveId" clId="{6502A484-F22B-4E22-A37C-C0428C6251D0}" dt="2024-10-06T18:03:00.485" v="1642" actId="47"/>
        <pc:sldMkLst>
          <pc:docMk/>
          <pc:sldMk cId="3218855182" sldId="378"/>
        </pc:sldMkLst>
      </pc:sldChg>
      <pc:sldChg chg="del">
        <pc:chgData name="ِAwatef B" userId="4c3a533462edbdd8" providerId="LiveId" clId="{6502A484-F22B-4E22-A37C-C0428C6251D0}" dt="2024-10-06T18:03:00.485" v="1642" actId="47"/>
        <pc:sldMkLst>
          <pc:docMk/>
          <pc:sldMk cId="2350355298" sldId="379"/>
        </pc:sldMkLst>
      </pc:sldChg>
      <pc:sldChg chg="del">
        <pc:chgData name="ِAwatef B" userId="4c3a533462edbdd8" providerId="LiveId" clId="{6502A484-F22B-4E22-A37C-C0428C6251D0}" dt="2024-10-06T18:03:00.485" v="1642" actId="47"/>
        <pc:sldMkLst>
          <pc:docMk/>
          <pc:sldMk cId="1418964328" sldId="380"/>
        </pc:sldMkLst>
      </pc:sldChg>
      <pc:sldChg chg="del">
        <pc:chgData name="ِAwatef B" userId="4c3a533462edbdd8" providerId="LiveId" clId="{6502A484-F22B-4E22-A37C-C0428C6251D0}" dt="2024-10-06T18:03:00.485" v="1642" actId="47"/>
        <pc:sldMkLst>
          <pc:docMk/>
          <pc:sldMk cId="2467809399" sldId="381"/>
        </pc:sldMkLst>
      </pc:sldChg>
      <pc:sldChg chg="del">
        <pc:chgData name="ِAwatef B" userId="4c3a533462edbdd8" providerId="LiveId" clId="{6502A484-F22B-4E22-A37C-C0428C6251D0}" dt="2024-10-06T18:03:00.485" v="1642" actId="47"/>
        <pc:sldMkLst>
          <pc:docMk/>
          <pc:sldMk cId="2361864512" sldId="382"/>
        </pc:sldMkLst>
      </pc:sldChg>
      <pc:sldChg chg="del">
        <pc:chgData name="ِAwatef B" userId="4c3a533462edbdd8" providerId="LiveId" clId="{6502A484-F22B-4E22-A37C-C0428C6251D0}" dt="2024-10-06T18:03:00.485" v="1642" actId="47"/>
        <pc:sldMkLst>
          <pc:docMk/>
          <pc:sldMk cId="367212023" sldId="383"/>
        </pc:sldMkLst>
      </pc:sldChg>
      <pc:sldChg chg="del">
        <pc:chgData name="ِAwatef B" userId="4c3a533462edbdd8" providerId="LiveId" clId="{6502A484-F22B-4E22-A37C-C0428C6251D0}" dt="2024-10-06T18:03:00.485" v="1642" actId="47"/>
        <pc:sldMkLst>
          <pc:docMk/>
          <pc:sldMk cId="2246791843" sldId="384"/>
        </pc:sldMkLst>
      </pc:sldChg>
      <pc:sldChg chg="modSp mod modTransition">
        <pc:chgData name="ِAwatef B" userId="4c3a533462edbdd8" providerId="LiveId" clId="{6502A484-F22B-4E22-A37C-C0428C6251D0}" dt="2024-10-09T13:50:12.300" v="2509"/>
        <pc:sldMkLst>
          <pc:docMk/>
          <pc:sldMk cId="1750087695" sldId="385"/>
        </pc:sldMkLst>
        <pc:spChg chg="mod">
          <ac:chgData name="ِAwatef B" userId="4c3a533462edbdd8" providerId="LiveId" clId="{6502A484-F22B-4E22-A37C-C0428C6251D0}" dt="2024-10-06T17:44:20.619" v="1260" actId="14100"/>
          <ac:spMkLst>
            <pc:docMk/>
            <pc:sldMk cId="1750087695" sldId="385"/>
            <ac:spMk id="3" creationId="{F7742FE6-616D-D342-D9B2-E546C0FA367B}"/>
          </ac:spMkLst>
        </pc:spChg>
        <pc:spChg chg="mod">
          <ac:chgData name="ِAwatef B" userId="4c3a533462edbdd8" providerId="LiveId" clId="{6502A484-F22B-4E22-A37C-C0428C6251D0}" dt="2024-10-06T17:44:04.625" v="1258" actId="1076"/>
          <ac:spMkLst>
            <pc:docMk/>
            <pc:sldMk cId="1750087695" sldId="385"/>
            <ac:spMk id="5" creationId="{F8C5A973-7087-C0AB-626C-FCA351C48265}"/>
          </ac:spMkLst>
        </pc:spChg>
        <pc:spChg chg="mod">
          <ac:chgData name="ِAwatef B" userId="4c3a533462edbdd8" providerId="LiveId" clId="{6502A484-F22B-4E22-A37C-C0428C6251D0}" dt="2024-10-06T17:43:49.365" v="1239" actId="14100"/>
          <ac:spMkLst>
            <pc:docMk/>
            <pc:sldMk cId="1750087695" sldId="385"/>
            <ac:spMk id="25" creationId="{2BC869EB-5623-4AA1-9123-4AF9DF916049}"/>
          </ac:spMkLst>
        </pc:spChg>
        <pc:picChg chg="mod">
          <ac:chgData name="ِAwatef B" userId="4c3a533462edbdd8" providerId="LiveId" clId="{6502A484-F22B-4E22-A37C-C0428C6251D0}" dt="2024-10-06T17:44:26.143" v="1269" actId="1035"/>
          <ac:picMkLst>
            <pc:docMk/>
            <pc:sldMk cId="1750087695" sldId="385"/>
            <ac:picMk id="6" creationId="{89815670-0C52-8C75-ABD6-AA7F512E658F}"/>
          </ac:picMkLst>
        </pc:picChg>
      </pc:sldChg>
      <pc:sldChg chg="del">
        <pc:chgData name="ِAwatef B" userId="4c3a533462edbdd8" providerId="LiveId" clId="{6502A484-F22B-4E22-A37C-C0428C6251D0}" dt="2024-10-06T18:03:00.485" v="1642" actId="47"/>
        <pc:sldMkLst>
          <pc:docMk/>
          <pc:sldMk cId="1880083689" sldId="387"/>
        </pc:sldMkLst>
      </pc:sldChg>
      <pc:sldChg chg="del">
        <pc:chgData name="ِAwatef B" userId="4c3a533462edbdd8" providerId="LiveId" clId="{6502A484-F22B-4E22-A37C-C0428C6251D0}" dt="2024-10-06T18:03:00.485" v="1642" actId="47"/>
        <pc:sldMkLst>
          <pc:docMk/>
          <pc:sldMk cId="353722122" sldId="388"/>
        </pc:sldMkLst>
      </pc:sldChg>
      <pc:sldChg chg="del">
        <pc:chgData name="ِAwatef B" userId="4c3a533462edbdd8" providerId="LiveId" clId="{6502A484-F22B-4E22-A37C-C0428C6251D0}" dt="2024-10-06T18:03:00.485" v="1642" actId="47"/>
        <pc:sldMkLst>
          <pc:docMk/>
          <pc:sldMk cId="1629141823" sldId="389"/>
        </pc:sldMkLst>
      </pc:sldChg>
      <pc:sldChg chg="del">
        <pc:chgData name="ِAwatef B" userId="4c3a533462edbdd8" providerId="LiveId" clId="{6502A484-F22B-4E22-A37C-C0428C6251D0}" dt="2024-10-06T18:03:00.485" v="1642" actId="47"/>
        <pc:sldMkLst>
          <pc:docMk/>
          <pc:sldMk cId="2318348516" sldId="390"/>
        </pc:sldMkLst>
      </pc:sldChg>
      <pc:sldChg chg="del">
        <pc:chgData name="ِAwatef B" userId="4c3a533462edbdd8" providerId="LiveId" clId="{6502A484-F22B-4E22-A37C-C0428C6251D0}" dt="2024-10-06T18:03:00.485" v="1642" actId="47"/>
        <pc:sldMkLst>
          <pc:docMk/>
          <pc:sldMk cId="2580462072" sldId="391"/>
        </pc:sldMkLst>
      </pc:sldChg>
      <pc:sldChg chg="del">
        <pc:chgData name="ِAwatef B" userId="4c3a533462edbdd8" providerId="LiveId" clId="{6502A484-F22B-4E22-A37C-C0428C6251D0}" dt="2024-10-06T18:03:00.485" v="1642" actId="47"/>
        <pc:sldMkLst>
          <pc:docMk/>
          <pc:sldMk cId="4152963583" sldId="392"/>
        </pc:sldMkLst>
      </pc:sldChg>
      <pc:sldChg chg="modSp mod modTransition">
        <pc:chgData name="ِAwatef B" userId="4c3a533462edbdd8" providerId="LiveId" clId="{6502A484-F22B-4E22-A37C-C0428C6251D0}" dt="2024-10-09T13:50:12.300" v="2509"/>
        <pc:sldMkLst>
          <pc:docMk/>
          <pc:sldMk cId="3209221492" sldId="501"/>
        </pc:sldMkLst>
        <pc:spChg chg="mod">
          <ac:chgData name="ِAwatef B" userId="4c3a533462edbdd8" providerId="LiveId" clId="{6502A484-F22B-4E22-A37C-C0428C6251D0}" dt="2024-10-06T21:42:45.517" v="1973" actId="20577"/>
          <ac:spMkLst>
            <pc:docMk/>
            <pc:sldMk cId="3209221492" sldId="501"/>
            <ac:spMk id="10" creationId="{00000000-0000-0000-0000-000000000000}"/>
          </ac:spMkLst>
        </pc:spChg>
      </pc:sldChg>
      <pc:sldChg chg="addSp delSp modSp mod modTransition modAnim modNotesTx">
        <pc:chgData name="ِAwatef B" userId="4c3a533462edbdd8" providerId="LiveId" clId="{6502A484-F22B-4E22-A37C-C0428C6251D0}" dt="2024-10-09T13:50:12.300" v="2509"/>
        <pc:sldMkLst>
          <pc:docMk/>
          <pc:sldMk cId="0" sldId="502"/>
        </pc:sldMkLst>
        <pc:spChg chg="add del mod">
          <ac:chgData name="ِAwatef B" userId="4c3a533462edbdd8" providerId="LiveId" clId="{6502A484-F22B-4E22-A37C-C0428C6251D0}" dt="2024-10-04T14:17:53.477" v="53" actId="20577"/>
          <ac:spMkLst>
            <pc:docMk/>
            <pc:sldMk cId="0" sldId="502"/>
            <ac:spMk id="3" creationId="{6D9AC4FC-D5AC-C002-168E-DF345744E9DD}"/>
          </ac:spMkLst>
        </pc:spChg>
        <pc:spChg chg="mod">
          <ac:chgData name="ِAwatef B" userId="4c3a533462edbdd8" providerId="LiveId" clId="{6502A484-F22B-4E22-A37C-C0428C6251D0}" dt="2024-10-04T14:17:35.826" v="40" actId="1076"/>
          <ac:spMkLst>
            <pc:docMk/>
            <pc:sldMk cId="0" sldId="502"/>
            <ac:spMk id="30" creationId="{00000000-0000-0000-0000-000000000000}"/>
          </ac:spMkLst>
        </pc:spChg>
        <pc:spChg chg="mod">
          <ac:chgData name="ِAwatef B" userId="4c3a533462edbdd8" providerId="LiveId" clId="{6502A484-F22B-4E22-A37C-C0428C6251D0}" dt="2024-10-06T21:47:52.381" v="2342" actId="20577"/>
          <ac:spMkLst>
            <pc:docMk/>
            <pc:sldMk cId="0" sldId="502"/>
            <ac:spMk id="34" creationId="{00000000-0000-0000-0000-000000000000}"/>
          </ac:spMkLst>
        </pc:spChg>
        <pc:spChg chg="mod">
          <ac:chgData name="ِAwatef B" userId="4c3a533462edbdd8" providerId="LiveId" clId="{6502A484-F22B-4E22-A37C-C0428C6251D0}" dt="2024-10-04T14:17:32.377" v="39" actId="20577"/>
          <ac:spMkLst>
            <pc:docMk/>
            <pc:sldMk cId="0" sldId="502"/>
            <ac:spMk id="46" creationId="{00000000-0000-0000-0000-000000000000}"/>
          </ac:spMkLst>
        </pc:spChg>
      </pc:sldChg>
      <pc:sldChg chg="modSp mod modTransition modAnim">
        <pc:chgData name="ِAwatef B" userId="4c3a533462edbdd8" providerId="LiveId" clId="{6502A484-F22B-4E22-A37C-C0428C6251D0}" dt="2024-10-09T13:50:12.300" v="2509"/>
        <pc:sldMkLst>
          <pc:docMk/>
          <pc:sldMk cId="363843668" sldId="503"/>
        </pc:sldMkLst>
        <pc:spChg chg="mod">
          <ac:chgData name="ِAwatef B" userId="4c3a533462edbdd8" providerId="LiveId" clId="{6502A484-F22B-4E22-A37C-C0428C6251D0}" dt="2024-10-06T21:41:32.268" v="1962" actId="1076"/>
          <ac:spMkLst>
            <pc:docMk/>
            <pc:sldMk cId="363843668" sldId="503"/>
            <ac:spMk id="14" creationId="{00000000-0000-0000-0000-000000000000}"/>
          </ac:spMkLst>
        </pc:spChg>
        <pc:spChg chg="mod">
          <ac:chgData name="ِAwatef B" userId="4c3a533462edbdd8" providerId="LiveId" clId="{6502A484-F22B-4E22-A37C-C0428C6251D0}" dt="2024-10-06T21:41:32.268" v="1962" actId="1076"/>
          <ac:spMkLst>
            <pc:docMk/>
            <pc:sldMk cId="363843668" sldId="503"/>
            <ac:spMk id="18" creationId="{00000000-0000-0000-0000-000000000000}"/>
          </ac:spMkLst>
        </pc:spChg>
        <pc:spChg chg="mod">
          <ac:chgData name="ِAwatef B" userId="4c3a533462edbdd8" providerId="LiveId" clId="{6502A484-F22B-4E22-A37C-C0428C6251D0}" dt="2024-10-07T16:01:49.610" v="2362" actId="1076"/>
          <ac:spMkLst>
            <pc:docMk/>
            <pc:sldMk cId="363843668" sldId="503"/>
            <ac:spMk id="34" creationId="{00000000-0000-0000-0000-000000000000}"/>
          </ac:spMkLst>
        </pc:spChg>
        <pc:spChg chg="mod">
          <ac:chgData name="ِAwatef B" userId="4c3a533462edbdd8" providerId="LiveId" clId="{6502A484-F22B-4E22-A37C-C0428C6251D0}" dt="2024-10-07T16:05:44.369" v="2415" actId="20577"/>
          <ac:spMkLst>
            <pc:docMk/>
            <pc:sldMk cId="363843668" sldId="503"/>
            <ac:spMk id="46" creationId="{00000000-0000-0000-0000-000000000000}"/>
          </ac:spMkLst>
        </pc:spChg>
        <pc:picChg chg="mod">
          <ac:chgData name="ِAwatef B" userId="4c3a533462edbdd8" providerId="LiveId" clId="{6502A484-F22B-4E22-A37C-C0428C6251D0}" dt="2024-10-07T16:13:26.160" v="2416" actId="1038"/>
          <ac:picMkLst>
            <pc:docMk/>
            <pc:sldMk cId="363843668" sldId="503"/>
            <ac:picMk id="3" creationId="{4AFFDB8C-2A26-F06B-E913-EDE7CAF89B82}"/>
          </ac:picMkLst>
        </pc:picChg>
      </pc:sldChg>
      <pc:sldChg chg="modTransition modAnim">
        <pc:chgData name="ِAwatef B" userId="4c3a533462edbdd8" providerId="LiveId" clId="{6502A484-F22B-4E22-A37C-C0428C6251D0}" dt="2024-10-09T13:50:12.300" v="2509"/>
        <pc:sldMkLst>
          <pc:docMk/>
          <pc:sldMk cId="1058915096" sldId="665"/>
        </pc:sldMkLst>
      </pc:sldChg>
      <pc:sldChg chg="del">
        <pc:chgData name="ِAwatef B" userId="4c3a533462edbdd8" providerId="LiveId" clId="{6502A484-F22B-4E22-A37C-C0428C6251D0}" dt="2024-10-06T18:03:00.485" v="1642" actId="47"/>
        <pc:sldMkLst>
          <pc:docMk/>
          <pc:sldMk cId="3441349832" sldId="667"/>
        </pc:sldMkLst>
      </pc:sldChg>
      <pc:sldChg chg="del">
        <pc:chgData name="ِAwatef B" userId="4c3a533462edbdd8" providerId="LiveId" clId="{6502A484-F22B-4E22-A37C-C0428C6251D0}" dt="2024-10-06T18:03:00.485" v="1642" actId="47"/>
        <pc:sldMkLst>
          <pc:docMk/>
          <pc:sldMk cId="2580114680" sldId="668"/>
        </pc:sldMkLst>
      </pc:sldChg>
      <pc:sldChg chg="del">
        <pc:chgData name="ِAwatef B" userId="4c3a533462edbdd8" providerId="LiveId" clId="{6502A484-F22B-4E22-A37C-C0428C6251D0}" dt="2024-10-06T18:03:00.485" v="1642" actId="47"/>
        <pc:sldMkLst>
          <pc:docMk/>
          <pc:sldMk cId="3146868731" sldId="669"/>
        </pc:sldMkLst>
      </pc:sldChg>
      <pc:sldChg chg="del">
        <pc:chgData name="ِAwatef B" userId="4c3a533462edbdd8" providerId="LiveId" clId="{6502A484-F22B-4E22-A37C-C0428C6251D0}" dt="2024-10-06T18:03:00.485" v="1642" actId="47"/>
        <pc:sldMkLst>
          <pc:docMk/>
          <pc:sldMk cId="2325038341" sldId="670"/>
        </pc:sldMkLst>
      </pc:sldChg>
      <pc:sldChg chg="del">
        <pc:chgData name="ِAwatef B" userId="4c3a533462edbdd8" providerId="LiveId" clId="{6502A484-F22B-4E22-A37C-C0428C6251D0}" dt="2024-10-06T18:03:00.485" v="1642" actId="47"/>
        <pc:sldMkLst>
          <pc:docMk/>
          <pc:sldMk cId="1485824328" sldId="671"/>
        </pc:sldMkLst>
      </pc:sldChg>
      <pc:sldChg chg="del">
        <pc:chgData name="ِAwatef B" userId="4c3a533462edbdd8" providerId="LiveId" clId="{6502A484-F22B-4E22-A37C-C0428C6251D0}" dt="2024-10-06T18:03:00.485" v="1642" actId="47"/>
        <pc:sldMkLst>
          <pc:docMk/>
          <pc:sldMk cId="408660696" sldId="672"/>
        </pc:sldMkLst>
      </pc:sldChg>
      <pc:sldChg chg="modSp add mod modTransition modAnim">
        <pc:chgData name="ِAwatef B" userId="4c3a533462edbdd8" providerId="LiveId" clId="{6502A484-F22B-4E22-A37C-C0428C6251D0}" dt="2024-10-09T13:50:12.300" v="2509"/>
        <pc:sldMkLst>
          <pc:docMk/>
          <pc:sldMk cId="3435178090" sldId="673"/>
        </pc:sldMkLst>
        <pc:spChg chg="mod">
          <ac:chgData name="ِAwatef B" userId="4c3a533462edbdd8" providerId="LiveId" clId="{6502A484-F22B-4E22-A37C-C0428C6251D0}" dt="2024-10-07T16:43:57.776" v="2453" actId="20577"/>
          <ac:spMkLst>
            <pc:docMk/>
            <pc:sldMk cId="3435178090" sldId="673"/>
            <ac:spMk id="3" creationId="{F7742FE6-616D-D342-D9B2-E546C0FA367B}"/>
          </ac:spMkLst>
        </pc:spChg>
        <pc:spChg chg="mod">
          <ac:chgData name="ِAwatef B" userId="4c3a533462edbdd8" providerId="LiveId" clId="{6502A484-F22B-4E22-A37C-C0428C6251D0}" dt="2024-10-04T14:22:22.436" v="139" actId="20577"/>
          <ac:spMkLst>
            <pc:docMk/>
            <pc:sldMk cId="3435178090" sldId="673"/>
            <ac:spMk id="5" creationId="{F8C5A973-7087-C0AB-626C-FCA351C48265}"/>
          </ac:spMkLst>
        </pc:spChg>
      </pc:sldChg>
      <pc:sldChg chg="modSp add mod modTransition modAnim">
        <pc:chgData name="ِAwatef B" userId="4c3a533462edbdd8" providerId="LiveId" clId="{6502A484-F22B-4E22-A37C-C0428C6251D0}" dt="2024-10-09T13:50:12.300" v="2509"/>
        <pc:sldMkLst>
          <pc:docMk/>
          <pc:sldMk cId="3934987143" sldId="674"/>
        </pc:sldMkLst>
        <pc:spChg chg="mod">
          <ac:chgData name="ِAwatef B" userId="4c3a533462edbdd8" providerId="LiveId" clId="{6502A484-F22B-4E22-A37C-C0428C6251D0}" dt="2024-10-04T14:27:19.633" v="224" actId="1035"/>
          <ac:spMkLst>
            <pc:docMk/>
            <pc:sldMk cId="3934987143" sldId="674"/>
            <ac:spMk id="3" creationId="{F7742FE6-616D-D342-D9B2-E546C0FA367B}"/>
          </ac:spMkLst>
        </pc:spChg>
        <pc:spChg chg="mod">
          <ac:chgData name="ِAwatef B" userId="4c3a533462edbdd8" providerId="LiveId" clId="{6502A484-F22B-4E22-A37C-C0428C6251D0}" dt="2024-10-04T14:24:49.172" v="183" actId="1076"/>
          <ac:spMkLst>
            <pc:docMk/>
            <pc:sldMk cId="3934987143" sldId="674"/>
            <ac:spMk id="5" creationId="{F8C5A973-7087-C0AB-626C-FCA351C48265}"/>
          </ac:spMkLst>
        </pc:spChg>
        <pc:spChg chg="mod">
          <ac:chgData name="ِAwatef B" userId="4c3a533462edbdd8" providerId="LiveId" clId="{6502A484-F22B-4E22-A37C-C0428C6251D0}" dt="2024-10-04T14:24:46.427" v="182" actId="14100"/>
          <ac:spMkLst>
            <pc:docMk/>
            <pc:sldMk cId="3934987143" sldId="67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131876691" sldId="675"/>
        </pc:sldMkLst>
        <pc:spChg chg="mod">
          <ac:chgData name="ِAwatef B" userId="4c3a533462edbdd8" providerId="LiveId" clId="{6502A484-F22B-4E22-A37C-C0428C6251D0}" dt="2024-10-04T14:29:51.771" v="243" actId="122"/>
          <ac:spMkLst>
            <pc:docMk/>
            <pc:sldMk cId="131876691" sldId="675"/>
            <ac:spMk id="3" creationId="{F7742FE6-616D-D342-D9B2-E546C0FA367B}"/>
          </ac:spMkLst>
        </pc:spChg>
        <pc:spChg chg="mod">
          <ac:chgData name="ِAwatef B" userId="4c3a533462edbdd8" providerId="LiveId" clId="{6502A484-F22B-4E22-A37C-C0428C6251D0}" dt="2024-10-04T14:25:46.771" v="188" actId="2711"/>
          <ac:spMkLst>
            <pc:docMk/>
            <pc:sldMk cId="131876691" sldId="675"/>
            <ac:spMk id="25" creationId="{2BC869EB-5623-4AA1-9123-4AF9DF916049}"/>
          </ac:spMkLst>
        </pc:spChg>
      </pc:sldChg>
      <pc:sldChg chg="delSp modSp add mod modTransition delAnim modAnim">
        <pc:chgData name="ِAwatef B" userId="4c3a533462edbdd8" providerId="LiveId" clId="{6502A484-F22B-4E22-A37C-C0428C6251D0}" dt="2024-10-09T13:50:12.300" v="2509"/>
        <pc:sldMkLst>
          <pc:docMk/>
          <pc:sldMk cId="4188708421" sldId="676"/>
        </pc:sldMkLst>
        <pc:spChg chg="mod">
          <ac:chgData name="ِAwatef B" userId="4c3a533462edbdd8" providerId="LiveId" clId="{6502A484-F22B-4E22-A37C-C0428C6251D0}" dt="2024-10-04T14:27:04.973" v="212" actId="2710"/>
          <ac:spMkLst>
            <pc:docMk/>
            <pc:sldMk cId="4188708421" sldId="676"/>
            <ac:spMk id="3" creationId="{F7742FE6-616D-D342-D9B2-E546C0FA367B}"/>
          </ac:spMkLst>
        </pc:spChg>
        <pc:picChg chg="del">
          <ac:chgData name="ِAwatef B" userId="4c3a533462edbdd8" providerId="LiveId" clId="{6502A484-F22B-4E22-A37C-C0428C6251D0}" dt="2024-10-08T14:30:21.289" v="2455" actId="478"/>
          <ac:picMkLst>
            <pc:docMk/>
            <pc:sldMk cId="4188708421" sldId="676"/>
            <ac:picMk id="2" creationId="{AE504CE1-CAB1-2FBA-1F72-625C7BD09B3D}"/>
          </ac:picMkLst>
        </pc:picChg>
      </pc:sldChg>
      <pc:sldChg chg="modSp add mod modTransition modAnim">
        <pc:chgData name="ِAwatef B" userId="4c3a533462edbdd8" providerId="LiveId" clId="{6502A484-F22B-4E22-A37C-C0428C6251D0}" dt="2024-10-09T13:50:12.300" v="2509"/>
        <pc:sldMkLst>
          <pc:docMk/>
          <pc:sldMk cId="1310704417" sldId="677"/>
        </pc:sldMkLst>
        <pc:spChg chg="mod">
          <ac:chgData name="ِAwatef B" userId="4c3a533462edbdd8" providerId="LiveId" clId="{6502A484-F22B-4E22-A37C-C0428C6251D0}" dt="2024-10-04T14:31:05.288" v="257" actId="207"/>
          <ac:spMkLst>
            <pc:docMk/>
            <pc:sldMk cId="1310704417" sldId="677"/>
            <ac:spMk id="3" creationId="{F7742FE6-616D-D342-D9B2-E546C0FA367B}"/>
          </ac:spMkLst>
        </pc:spChg>
        <pc:spChg chg="mod">
          <ac:chgData name="ِAwatef B" userId="4c3a533462edbdd8" providerId="LiveId" clId="{6502A484-F22B-4E22-A37C-C0428C6251D0}" dt="2024-10-04T14:30:45.463" v="253" actId="14100"/>
          <ac:spMkLst>
            <pc:docMk/>
            <pc:sldMk cId="1310704417" sldId="677"/>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972659405" sldId="678"/>
        </pc:sldMkLst>
        <pc:spChg chg="mod">
          <ac:chgData name="ِAwatef B" userId="4c3a533462edbdd8" providerId="LiveId" clId="{6502A484-F22B-4E22-A37C-C0428C6251D0}" dt="2024-10-06T17:04:05.294" v="842" actId="1037"/>
          <ac:spMkLst>
            <pc:docMk/>
            <pc:sldMk cId="972659405" sldId="678"/>
            <ac:spMk id="3" creationId="{F7742FE6-616D-D342-D9B2-E546C0FA367B}"/>
          </ac:spMkLst>
        </pc:spChg>
        <pc:spChg chg="mod">
          <ac:chgData name="ِAwatef B" userId="4c3a533462edbdd8" providerId="LiveId" clId="{6502A484-F22B-4E22-A37C-C0428C6251D0}" dt="2024-10-06T17:03:06.688" v="819" actId="1037"/>
          <ac:spMkLst>
            <pc:docMk/>
            <pc:sldMk cId="972659405" sldId="678"/>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53268943" sldId="679"/>
        </pc:sldMkLst>
        <pc:spChg chg="mod">
          <ac:chgData name="ِAwatef B" userId="4c3a533462edbdd8" providerId="LiveId" clId="{6502A484-F22B-4E22-A37C-C0428C6251D0}" dt="2024-10-06T20:38:39.004" v="1665" actId="313"/>
          <ac:spMkLst>
            <pc:docMk/>
            <pc:sldMk cId="153268943" sldId="679"/>
            <ac:spMk id="3" creationId="{F7742FE6-616D-D342-D9B2-E546C0FA367B}"/>
          </ac:spMkLst>
        </pc:spChg>
        <pc:spChg chg="mod">
          <ac:chgData name="ِAwatef B" userId="4c3a533462edbdd8" providerId="LiveId" clId="{6502A484-F22B-4E22-A37C-C0428C6251D0}" dt="2024-10-04T14:35:24.269" v="310" actId="14100"/>
          <ac:spMkLst>
            <pc:docMk/>
            <pc:sldMk cId="153268943" sldId="679"/>
            <ac:spMk id="25" creationId="{2BC869EB-5623-4AA1-9123-4AF9DF916049}"/>
          </ac:spMkLst>
        </pc:spChg>
        <pc:picChg chg="mod">
          <ac:chgData name="ِAwatef B" userId="4c3a533462edbdd8" providerId="LiveId" clId="{6502A484-F22B-4E22-A37C-C0428C6251D0}" dt="2024-10-04T14:34:44.842" v="295" actId="1076"/>
          <ac:picMkLst>
            <pc:docMk/>
            <pc:sldMk cId="153268943" sldId="679"/>
            <ac:picMk id="6" creationId="{89815670-0C52-8C75-ABD6-AA7F512E658F}"/>
          </ac:picMkLst>
        </pc:picChg>
      </pc:sldChg>
      <pc:sldChg chg="modSp add mod modTransition modAnim">
        <pc:chgData name="ِAwatef B" userId="4c3a533462edbdd8" providerId="LiveId" clId="{6502A484-F22B-4E22-A37C-C0428C6251D0}" dt="2024-10-09T13:50:12.300" v="2509"/>
        <pc:sldMkLst>
          <pc:docMk/>
          <pc:sldMk cId="632045048" sldId="680"/>
        </pc:sldMkLst>
        <pc:spChg chg="mod">
          <ac:chgData name="ِAwatef B" userId="4c3a533462edbdd8" providerId="LiveId" clId="{6502A484-F22B-4E22-A37C-C0428C6251D0}" dt="2024-10-04T14:38:05.332" v="341" actId="207"/>
          <ac:spMkLst>
            <pc:docMk/>
            <pc:sldMk cId="632045048" sldId="680"/>
            <ac:spMk id="3" creationId="{F7742FE6-616D-D342-D9B2-E546C0FA367B}"/>
          </ac:spMkLst>
        </pc:spChg>
        <pc:spChg chg="mod">
          <ac:chgData name="ِAwatef B" userId="4c3a533462edbdd8" providerId="LiveId" clId="{6502A484-F22B-4E22-A37C-C0428C6251D0}" dt="2024-10-04T14:37:56.231" v="339" actId="1036"/>
          <ac:spMkLst>
            <pc:docMk/>
            <pc:sldMk cId="632045048" sldId="680"/>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805285925" sldId="681"/>
        </pc:sldMkLst>
        <pc:spChg chg="mod">
          <ac:chgData name="ِAwatef B" userId="4c3a533462edbdd8" providerId="LiveId" clId="{6502A484-F22B-4E22-A37C-C0428C6251D0}" dt="2024-10-04T14:38:40.913" v="346" actId="20577"/>
          <ac:spMkLst>
            <pc:docMk/>
            <pc:sldMk cId="3805285925" sldId="681"/>
            <ac:spMk id="3" creationId="{F7742FE6-616D-D342-D9B2-E546C0FA367B}"/>
          </ac:spMkLst>
        </pc:spChg>
        <pc:spChg chg="mod">
          <ac:chgData name="ِAwatef B" userId="4c3a533462edbdd8" providerId="LiveId" clId="{6502A484-F22B-4E22-A37C-C0428C6251D0}" dt="2024-10-04T14:42:25.612" v="420" actId="14100"/>
          <ac:spMkLst>
            <pc:docMk/>
            <pc:sldMk cId="3805285925" sldId="681"/>
            <ac:spMk id="25" creationId="{2BC869EB-5623-4AA1-9123-4AF9DF916049}"/>
          </ac:spMkLst>
        </pc:spChg>
      </pc:sldChg>
      <pc:sldChg chg="addSp delSp modSp add mod ord modTransition modAnim modNotesTx">
        <pc:chgData name="ِAwatef B" userId="4c3a533462edbdd8" providerId="LiveId" clId="{6502A484-F22B-4E22-A37C-C0428C6251D0}" dt="2024-10-09T13:50:12.300" v="2509"/>
        <pc:sldMkLst>
          <pc:docMk/>
          <pc:sldMk cId="1191587900" sldId="682"/>
        </pc:sldMkLst>
        <pc:spChg chg="add mod">
          <ac:chgData name="ِAwatef B" userId="4c3a533462edbdd8" providerId="LiveId" clId="{6502A484-F22B-4E22-A37C-C0428C6251D0}" dt="2024-10-06T17:35:44.973" v="1224" actId="1035"/>
          <ac:spMkLst>
            <pc:docMk/>
            <pc:sldMk cId="1191587900" sldId="682"/>
            <ac:spMk id="8" creationId="{8C62664B-1C18-5DE0-74F2-5AA618860E9E}"/>
          </ac:spMkLst>
        </pc:spChg>
        <pc:spChg chg="mod">
          <ac:chgData name="ِAwatef B" userId="4c3a533462edbdd8" providerId="LiveId" clId="{6502A484-F22B-4E22-A37C-C0428C6251D0}" dt="2024-10-06T17:35:28.655" v="1189" actId="1036"/>
          <ac:spMkLst>
            <pc:docMk/>
            <pc:sldMk cId="1191587900" sldId="682"/>
            <ac:spMk id="9" creationId="{00000000-0000-0000-0000-000000000000}"/>
          </ac:spMkLst>
        </pc:spChg>
        <pc:spChg chg="del">
          <ac:chgData name="ِAwatef B" userId="4c3a533462edbdd8" providerId="LiveId" clId="{6502A484-F22B-4E22-A37C-C0428C6251D0}" dt="2024-10-04T14:40:24.281" v="390" actId="478"/>
          <ac:spMkLst>
            <pc:docMk/>
            <pc:sldMk cId="1191587900" sldId="682"/>
            <ac:spMk id="10" creationId="{00000000-0000-0000-0000-000000000000}"/>
          </ac:spMkLst>
        </pc:spChg>
        <pc:picChg chg="mod">
          <ac:chgData name="ِAwatef B" userId="4c3a533462edbdd8" providerId="LiveId" clId="{6502A484-F22B-4E22-A37C-C0428C6251D0}" dt="2024-10-04T14:41:31.407" v="404" actId="14100"/>
          <ac:picMkLst>
            <pc:docMk/>
            <pc:sldMk cId="1191587900" sldId="682"/>
            <ac:picMk id="5" creationId="{00000000-0000-0000-0000-000000000000}"/>
          </ac:picMkLst>
        </pc:picChg>
      </pc:sldChg>
      <pc:sldChg chg="modSp add mod ord modTransition modAnim">
        <pc:chgData name="ِAwatef B" userId="4c3a533462edbdd8" providerId="LiveId" clId="{6502A484-F22B-4E22-A37C-C0428C6251D0}" dt="2024-10-09T13:50:12.300" v="2509"/>
        <pc:sldMkLst>
          <pc:docMk/>
          <pc:sldMk cId="1039622844" sldId="683"/>
        </pc:sldMkLst>
        <pc:spChg chg="mod">
          <ac:chgData name="ِAwatef B" userId="4c3a533462edbdd8" providerId="LiveId" clId="{6502A484-F22B-4E22-A37C-C0428C6251D0}" dt="2024-10-04T14:48:59.074" v="456" actId="20577"/>
          <ac:spMkLst>
            <pc:docMk/>
            <pc:sldMk cId="1039622844" sldId="683"/>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2285867028" sldId="684"/>
        </pc:sldMkLst>
        <pc:spChg chg="mod">
          <ac:chgData name="ِAwatef B" userId="4c3a533462edbdd8" providerId="LiveId" clId="{6502A484-F22B-4E22-A37C-C0428C6251D0}" dt="2024-10-06T17:35:07.186" v="1185" actId="1035"/>
          <ac:spMkLst>
            <pc:docMk/>
            <pc:sldMk cId="2285867028" sldId="684"/>
            <ac:spMk id="3" creationId="{F7742FE6-616D-D342-D9B2-E546C0FA367B}"/>
          </ac:spMkLst>
        </pc:spChg>
        <pc:spChg chg="mod">
          <ac:chgData name="ِAwatef B" userId="4c3a533462edbdd8" providerId="LiveId" clId="{6502A484-F22B-4E22-A37C-C0428C6251D0}" dt="2024-10-04T14:51:06.205" v="465" actId="14100"/>
          <ac:spMkLst>
            <pc:docMk/>
            <pc:sldMk cId="2285867028" sldId="684"/>
            <ac:spMk id="25" creationId="{2BC869EB-5623-4AA1-9123-4AF9DF916049}"/>
          </ac:spMkLst>
        </pc:spChg>
      </pc:sldChg>
      <pc:sldChg chg="addSp modSp add mod modTransition">
        <pc:chgData name="ِAwatef B" userId="4c3a533462edbdd8" providerId="LiveId" clId="{6502A484-F22B-4E22-A37C-C0428C6251D0}" dt="2024-10-09T13:50:12.300" v="2509"/>
        <pc:sldMkLst>
          <pc:docMk/>
          <pc:sldMk cId="2425448926" sldId="685"/>
        </pc:sldMkLst>
        <pc:spChg chg="add mod">
          <ac:chgData name="ِAwatef B" userId="4c3a533462edbdd8" providerId="LiveId" clId="{6502A484-F22B-4E22-A37C-C0428C6251D0}" dt="2024-10-04T14:53:29.006" v="479" actId="1076"/>
          <ac:spMkLst>
            <pc:docMk/>
            <pc:sldMk cId="2425448926" sldId="685"/>
            <ac:spMk id="2" creationId="{646A1D5E-1185-CCE9-B4EB-892D0196475D}"/>
          </ac:spMkLst>
        </pc:spChg>
        <pc:spChg chg="mod">
          <ac:chgData name="ِAwatef B" userId="4c3a533462edbdd8" providerId="LiveId" clId="{6502A484-F22B-4E22-A37C-C0428C6251D0}" dt="2024-10-04T14:53:10.518" v="477" actId="1076"/>
          <ac:spMkLst>
            <pc:docMk/>
            <pc:sldMk cId="2425448926" sldId="685"/>
            <ac:spMk id="3" creationId="{F7742FE6-616D-D342-D9B2-E546C0FA367B}"/>
          </ac:spMkLst>
        </pc:spChg>
        <pc:spChg chg="add mod">
          <ac:chgData name="ِAwatef B" userId="4c3a533462edbdd8" providerId="LiveId" clId="{6502A484-F22B-4E22-A37C-C0428C6251D0}" dt="2024-10-04T14:53:29.006" v="479" actId="1076"/>
          <ac:spMkLst>
            <pc:docMk/>
            <pc:sldMk cId="2425448926" sldId="685"/>
            <ac:spMk id="4" creationId="{51BC0209-FE9E-52C7-B3CF-09908A1F03B4}"/>
          </ac:spMkLst>
        </pc:spChg>
      </pc:sldChg>
      <pc:sldChg chg="modSp add mod modTransition modAnim">
        <pc:chgData name="ِAwatef B" userId="4c3a533462edbdd8" providerId="LiveId" clId="{6502A484-F22B-4E22-A37C-C0428C6251D0}" dt="2024-10-09T13:50:12.300" v="2509"/>
        <pc:sldMkLst>
          <pc:docMk/>
          <pc:sldMk cId="85047933" sldId="686"/>
        </pc:sldMkLst>
        <pc:spChg chg="mod">
          <ac:chgData name="ِAwatef B" userId="4c3a533462edbdd8" providerId="LiveId" clId="{6502A484-F22B-4E22-A37C-C0428C6251D0}" dt="2024-10-06T20:58:21.187" v="1667" actId="14100"/>
          <ac:spMkLst>
            <pc:docMk/>
            <pc:sldMk cId="85047933" sldId="686"/>
            <ac:spMk id="2" creationId="{646A1D5E-1185-CCE9-B4EB-892D0196475D}"/>
          </ac:spMkLst>
        </pc:spChg>
        <pc:spChg chg="mod">
          <ac:chgData name="ِAwatef B" userId="4c3a533462edbdd8" providerId="LiveId" clId="{6502A484-F22B-4E22-A37C-C0428C6251D0}" dt="2024-10-04T15:11:22.840" v="521" actId="21"/>
          <ac:spMkLst>
            <pc:docMk/>
            <pc:sldMk cId="85047933" sldId="686"/>
            <ac:spMk id="3" creationId="{F7742FE6-616D-D342-D9B2-E546C0FA367B}"/>
          </ac:spMkLst>
        </pc:spChg>
        <pc:spChg chg="mod">
          <ac:chgData name="ِAwatef B" userId="4c3a533462edbdd8" providerId="LiveId" clId="{6502A484-F22B-4E22-A37C-C0428C6251D0}" dt="2024-10-06T20:58:16.869" v="1666" actId="14100"/>
          <ac:spMkLst>
            <pc:docMk/>
            <pc:sldMk cId="85047933" sldId="686"/>
            <ac:spMk id="4" creationId="{51BC0209-FE9E-52C7-B3CF-09908A1F03B4}"/>
          </ac:spMkLst>
        </pc:spChg>
      </pc:sldChg>
      <pc:sldChg chg="add del">
        <pc:chgData name="ِAwatef B" userId="4c3a533462edbdd8" providerId="LiveId" clId="{6502A484-F22B-4E22-A37C-C0428C6251D0}" dt="2024-10-04T14:51:24.831" v="467" actId="2890"/>
        <pc:sldMkLst>
          <pc:docMk/>
          <pc:sldMk cId="1692544387" sldId="686"/>
        </pc:sldMkLst>
      </pc:sldChg>
      <pc:sldChg chg="delSp modSp add mod modTransition modAnim">
        <pc:chgData name="ِAwatef B" userId="4c3a533462edbdd8" providerId="LiveId" clId="{6502A484-F22B-4E22-A37C-C0428C6251D0}" dt="2024-10-09T13:50:12.300" v="2509"/>
        <pc:sldMkLst>
          <pc:docMk/>
          <pc:sldMk cId="1955588858" sldId="687"/>
        </pc:sldMkLst>
        <pc:spChg chg="del">
          <ac:chgData name="ِAwatef B" userId="4c3a533462edbdd8" providerId="LiveId" clId="{6502A484-F22B-4E22-A37C-C0428C6251D0}" dt="2024-10-04T15:11:56.946" v="561" actId="478"/>
          <ac:spMkLst>
            <pc:docMk/>
            <pc:sldMk cId="1955588858" sldId="687"/>
            <ac:spMk id="2" creationId="{646A1D5E-1185-CCE9-B4EB-892D0196475D}"/>
          </ac:spMkLst>
        </pc:spChg>
        <pc:spChg chg="mod">
          <ac:chgData name="ِAwatef B" userId="4c3a533462edbdd8" providerId="LiveId" clId="{6502A484-F22B-4E22-A37C-C0428C6251D0}" dt="2024-10-04T15:16:09.363" v="629" actId="1035"/>
          <ac:spMkLst>
            <pc:docMk/>
            <pc:sldMk cId="1955588858" sldId="687"/>
            <ac:spMk id="3" creationId="{F7742FE6-616D-D342-D9B2-E546C0FA367B}"/>
          </ac:spMkLst>
        </pc:spChg>
        <pc:spChg chg="del">
          <ac:chgData name="ِAwatef B" userId="4c3a533462edbdd8" providerId="LiveId" clId="{6502A484-F22B-4E22-A37C-C0428C6251D0}" dt="2024-10-04T15:11:55.759" v="560" actId="478"/>
          <ac:spMkLst>
            <pc:docMk/>
            <pc:sldMk cId="1955588858" sldId="687"/>
            <ac:spMk id="4" creationId="{51BC0209-FE9E-52C7-B3CF-09908A1F03B4}"/>
          </ac:spMkLst>
        </pc:spChg>
        <pc:spChg chg="mod">
          <ac:chgData name="ِAwatef B" userId="4c3a533462edbdd8" providerId="LiveId" clId="{6502A484-F22B-4E22-A37C-C0428C6251D0}" dt="2024-10-06T21:05:28.933" v="1669" actId="1076"/>
          <ac:spMkLst>
            <pc:docMk/>
            <pc:sldMk cId="1955588858" sldId="687"/>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289790368" sldId="688"/>
        </pc:sldMkLst>
        <pc:spChg chg="mod">
          <ac:chgData name="ِAwatef B" userId="4c3a533462edbdd8" providerId="LiveId" clId="{6502A484-F22B-4E22-A37C-C0428C6251D0}" dt="2024-10-09T13:25:33.365" v="2497" actId="1036"/>
          <ac:spMkLst>
            <pc:docMk/>
            <pc:sldMk cId="289790368" sldId="688"/>
            <ac:spMk id="3" creationId="{F7742FE6-616D-D342-D9B2-E546C0FA367B}"/>
          </ac:spMkLst>
        </pc:spChg>
        <pc:spChg chg="mod">
          <ac:chgData name="ِAwatef B" userId="4c3a533462edbdd8" providerId="LiveId" clId="{6502A484-F22B-4E22-A37C-C0428C6251D0}" dt="2024-10-04T15:16:48.850" v="634" actId="14100"/>
          <ac:spMkLst>
            <pc:docMk/>
            <pc:sldMk cId="289790368" sldId="688"/>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277391602" sldId="689"/>
        </pc:sldMkLst>
        <pc:spChg chg="mod">
          <ac:chgData name="ِAwatef B" userId="4c3a533462edbdd8" providerId="LiveId" clId="{6502A484-F22B-4E22-A37C-C0428C6251D0}" dt="2024-10-04T15:22:13.557" v="738" actId="1035"/>
          <ac:spMkLst>
            <pc:docMk/>
            <pc:sldMk cId="4277391602" sldId="689"/>
            <ac:spMk id="3" creationId="{F7742FE6-616D-D342-D9B2-E546C0FA367B}"/>
          </ac:spMkLst>
        </pc:spChg>
        <pc:spChg chg="mod">
          <ac:chgData name="ِAwatef B" userId="4c3a533462edbdd8" providerId="LiveId" clId="{6502A484-F22B-4E22-A37C-C0428C6251D0}" dt="2024-10-04T15:22:18.406" v="739" actId="14100"/>
          <ac:spMkLst>
            <pc:docMk/>
            <pc:sldMk cId="4277391602" sldId="689"/>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308818807" sldId="690"/>
        </pc:sldMkLst>
        <pc:spChg chg="mod">
          <ac:chgData name="ِAwatef B" userId="4c3a533462edbdd8" providerId="LiveId" clId="{6502A484-F22B-4E22-A37C-C0428C6251D0}" dt="2024-10-04T15:24:27.517" v="758" actId="207"/>
          <ac:spMkLst>
            <pc:docMk/>
            <pc:sldMk cId="3308818807" sldId="690"/>
            <ac:spMk id="3" creationId="{F7742FE6-616D-D342-D9B2-E546C0FA367B}"/>
          </ac:spMkLst>
        </pc:spChg>
        <pc:spChg chg="mod">
          <ac:chgData name="ِAwatef B" userId="4c3a533462edbdd8" providerId="LiveId" clId="{6502A484-F22B-4E22-A37C-C0428C6251D0}" dt="2024-10-04T15:23:10.916" v="743" actId="782"/>
          <ac:spMkLst>
            <pc:docMk/>
            <pc:sldMk cId="3308818807" sldId="690"/>
            <ac:spMk id="25" creationId="{2BC869EB-5623-4AA1-9123-4AF9DF916049}"/>
          </ac:spMkLst>
        </pc:spChg>
      </pc:sldChg>
      <pc:sldChg chg="modSp add del mod">
        <pc:chgData name="ِAwatef B" userId="4c3a533462edbdd8" providerId="LiveId" clId="{6502A484-F22B-4E22-A37C-C0428C6251D0}" dt="2024-10-04T15:20:43.230" v="695" actId="2890"/>
        <pc:sldMkLst>
          <pc:docMk/>
          <pc:sldMk cId="3408249185" sldId="690"/>
        </pc:sldMkLst>
        <pc:spChg chg="mod">
          <ac:chgData name="ِAwatef B" userId="4c3a533462edbdd8" providerId="LiveId" clId="{6502A484-F22B-4E22-A37C-C0428C6251D0}" dt="2024-10-04T15:20:42.368" v="694"/>
          <ac:spMkLst>
            <pc:docMk/>
            <pc:sldMk cId="3408249185" sldId="690"/>
            <ac:spMk id="3" creationId="{F7742FE6-616D-D342-D9B2-E546C0FA367B}"/>
          </ac:spMkLst>
        </pc:spChg>
      </pc:sldChg>
      <pc:sldChg chg="modSp add mod modTransition">
        <pc:chgData name="ِAwatef B" userId="4c3a533462edbdd8" providerId="LiveId" clId="{6502A484-F22B-4E22-A37C-C0428C6251D0}" dt="2024-10-09T13:50:12.300" v="2509"/>
        <pc:sldMkLst>
          <pc:docMk/>
          <pc:sldMk cId="1731875506" sldId="691"/>
        </pc:sldMkLst>
        <pc:spChg chg="mod">
          <ac:chgData name="ِAwatef B" userId="4c3a533462edbdd8" providerId="LiveId" clId="{6502A484-F22B-4E22-A37C-C0428C6251D0}" dt="2024-10-04T15:25:08.193" v="768" actId="207"/>
          <ac:spMkLst>
            <pc:docMk/>
            <pc:sldMk cId="1731875506" sldId="691"/>
            <ac:spMk id="3" creationId="{F7742FE6-616D-D342-D9B2-E546C0FA367B}"/>
          </ac:spMkLst>
        </pc:spChg>
        <pc:spChg chg="mod">
          <ac:chgData name="ِAwatef B" userId="4c3a533462edbdd8" providerId="LiveId" clId="{6502A484-F22B-4E22-A37C-C0428C6251D0}" dt="2024-10-04T15:24:56.613" v="766" actId="1076"/>
          <ac:spMkLst>
            <pc:docMk/>
            <pc:sldMk cId="1731875506" sldId="691"/>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991956110" sldId="692"/>
        </pc:sldMkLst>
        <pc:spChg chg="mod">
          <ac:chgData name="ِAwatef B" userId="4c3a533462edbdd8" providerId="LiveId" clId="{6502A484-F22B-4E22-A37C-C0428C6251D0}" dt="2024-10-04T15:26:59.336" v="792" actId="207"/>
          <ac:spMkLst>
            <pc:docMk/>
            <pc:sldMk cId="1991956110" sldId="692"/>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641054696" sldId="693"/>
        </pc:sldMkLst>
        <pc:picChg chg="mod">
          <ac:chgData name="ِAwatef B" userId="4c3a533462edbdd8" providerId="LiveId" clId="{6502A484-F22B-4E22-A37C-C0428C6251D0}" dt="2024-10-09T12:55:53.064" v="2466" actId="1076"/>
          <ac:picMkLst>
            <pc:docMk/>
            <pc:sldMk cId="641054696" sldId="693"/>
            <ac:picMk id="2" creationId="{80EF9C7B-F5B5-5DFD-E6CD-D823B0D6BA02}"/>
          </ac:picMkLst>
        </pc:picChg>
      </pc:sldChg>
      <pc:sldChg chg="modSp add mod modTransition modAnim">
        <pc:chgData name="ِAwatef B" userId="4c3a533462edbdd8" providerId="LiveId" clId="{6502A484-F22B-4E22-A37C-C0428C6251D0}" dt="2024-10-09T13:50:12.300" v="2509"/>
        <pc:sldMkLst>
          <pc:docMk/>
          <pc:sldMk cId="1313653938" sldId="694"/>
        </pc:sldMkLst>
        <pc:spChg chg="mod">
          <ac:chgData name="ِAwatef B" userId="4c3a533462edbdd8" providerId="LiveId" clId="{6502A484-F22B-4E22-A37C-C0428C6251D0}" dt="2024-10-06T17:05:52.598" v="863" actId="207"/>
          <ac:spMkLst>
            <pc:docMk/>
            <pc:sldMk cId="1313653938" sldId="694"/>
            <ac:spMk id="3" creationId="{F7742FE6-616D-D342-D9B2-E546C0FA367B}"/>
          </ac:spMkLst>
        </pc:spChg>
        <pc:spChg chg="mod">
          <ac:chgData name="ِAwatef B" userId="4c3a533462edbdd8" providerId="LiveId" clId="{6502A484-F22B-4E22-A37C-C0428C6251D0}" dt="2024-10-06T17:04:53.830" v="851" actId="14100"/>
          <ac:spMkLst>
            <pc:docMk/>
            <pc:sldMk cId="1313653938" sldId="69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527001927" sldId="695"/>
        </pc:sldMkLst>
        <pc:spChg chg="mod">
          <ac:chgData name="ِAwatef B" userId="4c3a533462edbdd8" providerId="LiveId" clId="{6502A484-F22B-4E22-A37C-C0428C6251D0}" dt="2024-10-06T17:06:21.401" v="883" actId="20577"/>
          <ac:spMkLst>
            <pc:docMk/>
            <pc:sldMk cId="527001927" sldId="695"/>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3915596281" sldId="696"/>
        </pc:sldMkLst>
        <pc:spChg chg="mod">
          <ac:chgData name="ِAwatef B" userId="4c3a533462edbdd8" providerId="LiveId" clId="{6502A484-F22B-4E22-A37C-C0428C6251D0}" dt="2024-10-08T15:09:16.034" v="2464" actId="20577"/>
          <ac:spMkLst>
            <pc:docMk/>
            <pc:sldMk cId="3915596281" sldId="696"/>
            <ac:spMk id="3" creationId="{F7742FE6-616D-D342-D9B2-E546C0FA367B}"/>
          </ac:spMkLst>
        </pc:spChg>
        <pc:spChg chg="mod">
          <ac:chgData name="ِAwatef B" userId="4c3a533462edbdd8" providerId="LiveId" clId="{6502A484-F22B-4E22-A37C-C0428C6251D0}" dt="2024-10-06T17:07:33.948" v="910" actId="1037"/>
          <ac:spMkLst>
            <pc:docMk/>
            <pc:sldMk cId="3915596281" sldId="696"/>
            <ac:spMk id="25" creationId="{2BC869EB-5623-4AA1-9123-4AF9DF916049}"/>
          </ac:spMkLst>
        </pc:spChg>
      </pc:sldChg>
      <pc:sldChg chg="modSp add mod ord modTransition">
        <pc:chgData name="ِAwatef B" userId="4c3a533462edbdd8" providerId="LiveId" clId="{6502A484-F22B-4E22-A37C-C0428C6251D0}" dt="2024-10-09T13:50:12.300" v="2509"/>
        <pc:sldMkLst>
          <pc:docMk/>
          <pc:sldMk cId="1486823933" sldId="697"/>
        </pc:sldMkLst>
        <pc:spChg chg="mod">
          <ac:chgData name="ِAwatef B" userId="4c3a533462edbdd8" providerId="LiveId" clId="{6502A484-F22B-4E22-A37C-C0428C6251D0}" dt="2024-10-06T17:09:00.701" v="968" actId="1036"/>
          <ac:spMkLst>
            <pc:docMk/>
            <pc:sldMk cId="1486823933" sldId="697"/>
            <ac:spMk id="3" creationId="{F7742FE6-616D-D342-D9B2-E546C0FA367B}"/>
          </ac:spMkLst>
        </pc:spChg>
      </pc:sldChg>
      <pc:sldChg chg="addSp modSp add mod modTransition modAnim">
        <pc:chgData name="ِAwatef B" userId="4c3a533462edbdd8" providerId="LiveId" clId="{6502A484-F22B-4E22-A37C-C0428C6251D0}" dt="2024-10-09T13:50:12.300" v="2509"/>
        <pc:sldMkLst>
          <pc:docMk/>
          <pc:sldMk cId="1917593346" sldId="698"/>
        </pc:sldMkLst>
        <pc:spChg chg="add mod">
          <ac:chgData name="ِAwatef B" userId="4c3a533462edbdd8" providerId="LiveId" clId="{6502A484-F22B-4E22-A37C-C0428C6251D0}" dt="2024-10-06T17:12:29.114" v="1015" actId="14100"/>
          <ac:spMkLst>
            <pc:docMk/>
            <pc:sldMk cId="1917593346" sldId="698"/>
            <ac:spMk id="2" creationId="{2C96FBDF-CFEC-A284-343F-FB40BDF24B2C}"/>
          </ac:spMkLst>
        </pc:spChg>
        <pc:spChg chg="mod">
          <ac:chgData name="ِAwatef B" userId="4c3a533462edbdd8" providerId="LiveId" clId="{6502A484-F22B-4E22-A37C-C0428C6251D0}" dt="2024-10-06T21:10:39.282" v="1670" actId="207"/>
          <ac:spMkLst>
            <pc:docMk/>
            <pc:sldMk cId="1917593346" sldId="698"/>
            <ac:spMk id="3" creationId="{F7742FE6-616D-D342-D9B2-E546C0FA367B}"/>
          </ac:spMkLst>
        </pc:spChg>
        <pc:spChg chg="add mod">
          <ac:chgData name="ِAwatef B" userId="4c3a533462edbdd8" providerId="LiveId" clId="{6502A484-F22B-4E22-A37C-C0428C6251D0}" dt="2024-10-06T17:12:29.114" v="1015" actId="14100"/>
          <ac:spMkLst>
            <pc:docMk/>
            <pc:sldMk cId="1917593346" sldId="698"/>
            <ac:spMk id="4" creationId="{FFC078C2-C4F8-6E94-45B1-5C7D544B18CC}"/>
          </ac:spMkLst>
        </pc:spChg>
      </pc:sldChg>
      <pc:sldChg chg="add del">
        <pc:chgData name="ِAwatef B" userId="4c3a533462edbdd8" providerId="LiveId" clId="{6502A484-F22B-4E22-A37C-C0428C6251D0}" dt="2024-10-06T17:13:23.601" v="1018" actId="47"/>
        <pc:sldMkLst>
          <pc:docMk/>
          <pc:sldMk cId="4200311061" sldId="699"/>
        </pc:sldMkLst>
      </pc:sldChg>
      <pc:sldChg chg="modSp add del mod">
        <pc:chgData name="ِAwatef B" userId="4c3a533462edbdd8" providerId="LiveId" clId="{6502A484-F22B-4E22-A37C-C0428C6251D0}" dt="2024-10-06T21:13:56.239" v="1671" actId="47"/>
        <pc:sldMkLst>
          <pc:docMk/>
          <pc:sldMk cId="2383926963" sldId="700"/>
        </pc:sldMkLst>
        <pc:spChg chg="mod">
          <ac:chgData name="ِAwatef B" userId="4c3a533462edbdd8" providerId="LiveId" clId="{6502A484-F22B-4E22-A37C-C0428C6251D0}" dt="2024-10-06T17:12:51.690" v="1016" actId="207"/>
          <ac:spMkLst>
            <pc:docMk/>
            <pc:sldMk cId="2383926963" sldId="700"/>
            <ac:spMk id="3" creationId="{F7742FE6-616D-D342-D9B2-E546C0FA367B}"/>
          </ac:spMkLst>
        </pc:spChg>
      </pc:sldChg>
      <pc:sldChg chg="add modTransition modAnim">
        <pc:chgData name="ِAwatef B" userId="4c3a533462edbdd8" providerId="LiveId" clId="{6502A484-F22B-4E22-A37C-C0428C6251D0}" dt="2024-10-09T13:50:12.300" v="2509"/>
        <pc:sldMkLst>
          <pc:docMk/>
          <pc:sldMk cId="3299796452" sldId="701"/>
        </pc:sldMkLst>
      </pc:sldChg>
      <pc:sldChg chg="addSp modSp add mod modTransition modAnim">
        <pc:chgData name="ِAwatef B" userId="4c3a533462edbdd8" providerId="LiveId" clId="{6502A484-F22B-4E22-A37C-C0428C6251D0}" dt="2024-10-09T13:50:12.300" v="2509"/>
        <pc:sldMkLst>
          <pc:docMk/>
          <pc:sldMk cId="3013330409" sldId="702"/>
        </pc:sldMkLst>
        <pc:spChg chg="mod">
          <ac:chgData name="ِAwatef B" userId="4c3a533462edbdd8" providerId="LiveId" clId="{6502A484-F22B-4E22-A37C-C0428C6251D0}" dt="2024-10-06T17:15:08.919" v="1034" actId="207"/>
          <ac:spMkLst>
            <pc:docMk/>
            <pc:sldMk cId="3013330409" sldId="702"/>
            <ac:spMk id="3" creationId="{F7742FE6-616D-D342-D9B2-E546C0FA367B}"/>
          </ac:spMkLst>
        </pc:spChg>
        <pc:picChg chg="add mod">
          <ac:chgData name="ِAwatef B" userId="4c3a533462edbdd8" providerId="LiveId" clId="{6502A484-F22B-4E22-A37C-C0428C6251D0}" dt="2024-10-06T17:14:35.134" v="1031" actId="14100"/>
          <ac:picMkLst>
            <pc:docMk/>
            <pc:sldMk cId="3013330409" sldId="702"/>
            <ac:picMk id="4" creationId="{0AE7EE73-2842-394A-7993-D0B733565D38}"/>
          </ac:picMkLst>
        </pc:picChg>
      </pc:sldChg>
      <pc:sldChg chg="delSp modSp add del mod modTransition modAnim">
        <pc:chgData name="ِAwatef B" userId="4c3a533462edbdd8" providerId="LiveId" clId="{6502A484-F22B-4E22-A37C-C0428C6251D0}" dt="2024-10-09T13:50:12.300" v="2509"/>
        <pc:sldMkLst>
          <pc:docMk/>
          <pc:sldMk cId="2365883578" sldId="703"/>
        </pc:sldMkLst>
        <pc:spChg chg="mod">
          <ac:chgData name="ِAwatef B" userId="4c3a533462edbdd8" providerId="LiveId" clId="{6502A484-F22B-4E22-A37C-C0428C6251D0}" dt="2024-10-06T17:16:17.658" v="1041" actId="1076"/>
          <ac:spMkLst>
            <pc:docMk/>
            <pc:sldMk cId="2365883578" sldId="703"/>
            <ac:spMk id="3" creationId="{F7742FE6-616D-D342-D9B2-E546C0FA367B}"/>
          </ac:spMkLst>
        </pc:spChg>
        <pc:picChg chg="del">
          <ac:chgData name="ِAwatef B" userId="4c3a533462edbdd8" providerId="LiveId" clId="{6502A484-F22B-4E22-A37C-C0428C6251D0}" dt="2024-10-06T17:15:55.698" v="1036" actId="478"/>
          <ac:picMkLst>
            <pc:docMk/>
            <pc:sldMk cId="2365883578" sldId="703"/>
            <ac:picMk id="4" creationId="{0AE7EE73-2842-394A-7993-D0B733565D38}"/>
          </ac:picMkLst>
        </pc:picChg>
      </pc:sldChg>
      <pc:sldChg chg="addSp modSp add mod modTransition modNotesTx">
        <pc:chgData name="ِAwatef B" userId="4c3a533462edbdd8" providerId="LiveId" clId="{6502A484-F22B-4E22-A37C-C0428C6251D0}" dt="2024-10-09T13:50:12.300" v="2509"/>
        <pc:sldMkLst>
          <pc:docMk/>
          <pc:sldMk cId="4115028210" sldId="704"/>
        </pc:sldMkLst>
        <pc:spChg chg="mod">
          <ac:chgData name="ِAwatef B" userId="4c3a533462edbdd8" providerId="LiveId" clId="{6502A484-F22B-4E22-A37C-C0428C6251D0}" dt="2024-10-06T17:17:55.638" v="1065" actId="20577"/>
          <ac:spMkLst>
            <pc:docMk/>
            <pc:sldMk cId="4115028210" sldId="704"/>
            <ac:spMk id="3" creationId="{F7742FE6-616D-D342-D9B2-E546C0FA367B}"/>
          </ac:spMkLst>
        </pc:spChg>
        <pc:picChg chg="add mod">
          <ac:chgData name="ِAwatef B" userId="4c3a533462edbdd8" providerId="LiveId" clId="{6502A484-F22B-4E22-A37C-C0428C6251D0}" dt="2024-10-06T17:17:59.057" v="1066" actId="14100"/>
          <ac:picMkLst>
            <pc:docMk/>
            <pc:sldMk cId="4115028210" sldId="704"/>
            <ac:picMk id="4" creationId="{8D6DEE48-F01A-B8D9-A00F-9D758A98F68B}"/>
          </ac:picMkLst>
        </pc:picChg>
      </pc:sldChg>
      <pc:sldChg chg="delSp modSp add mod modTransition modAnim modNotesTx">
        <pc:chgData name="ِAwatef B" userId="4c3a533462edbdd8" providerId="LiveId" clId="{6502A484-F22B-4E22-A37C-C0428C6251D0}" dt="2024-10-09T13:50:12.300" v="2509"/>
        <pc:sldMkLst>
          <pc:docMk/>
          <pc:sldMk cId="1544027562" sldId="705"/>
        </pc:sldMkLst>
        <pc:spChg chg="mod">
          <ac:chgData name="ِAwatef B" userId="4c3a533462edbdd8" providerId="LiveId" clId="{6502A484-F22B-4E22-A37C-C0428C6251D0}" dt="2024-10-06T17:19:57.667" v="1098" actId="1038"/>
          <ac:spMkLst>
            <pc:docMk/>
            <pc:sldMk cId="1544027562" sldId="705"/>
            <ac:spMk id="3" creationId="{F7742FE6-616D-D342-D9B2-E546C0FA367B}"/>
          </ac:spMkLst>
        </pc:spChg>
        <pc:spChg chg="mod">
          <ac:chgData name="ِAwatef B" userId="4c3a533462edbdd8" providerId="LiveId" clId="{6502A484-F22B-4E22-A37C-C0428C6251D0}" dt="2024-10-06T17:19:49.505" v="1087" actId="14100"/>
          <ac:spMkLst>
            <pc:docMk/>
            <pc:sldMk cId="1544027562" sldId="705"/>
            <ac:spMk id="25" creationId="{2BC869EB-5623-4AA1-9123-4AF9DF916049}"/>
          </ac:spMkLst>
        </pc:spChg>
        <pc:picChg chg="del">
          <ac:chgData name="ِAwatef B" userId="4c3a533462edbdd8" providerId="LiveId" clId="{6502A484-F22B-4E22-A37C-C0428C6251D0}" dt="2024-10-06T17:18:43.242" v="1069" actId="478"/>
          <ac:picMkLst>
            <pc:docMk/>
            <pc:sldMk cId="1544027562" sldId="705"/>
            <ac:picMk id="4" creationId="{8D6DEE48-F01A-B8D9-A00F-9D758A98F68B}"/>
          </ac:picMkLst>
        </pc:picChg>
      </pc:sldChg>
      <pc:sldChg chg="modSp add mod modTransition modAnim">
        <pc:chgData name="ِAwatef B" userId="4c3a533462edbdd8" providerId="LiveId" clId="{6502A484-F22B-4E22-A37C-C0428C6251D0}" dt="2024-10-09T13:50:12.300" v="2509"/>
        <pc:sldMkLst>
          <pc:docMk/>
          <pc:sldMk cId="471888961" sldId="706"/>
        </pc:sldMkLst>
        <pc:spChg chg="mod">
          <ac:chgData name="ِAwatef B" userId="4c3a533462edbdd8" providerId="LiveId" clId="{6502A484-F22B-4E22-A37C-C0428C6251D0}" dt="2024-10-06T17:27:19.364" v="1150" actId="207"/>
          <ac:spMkLst>
            <pc:docMk/>
            <pc:sldMk cId="471888961" sldId="706"/>
            <ac:spMk id="3" creationId="{F7742FE6-616D-D342-D9B2-E546C0FA367B}"/>
          </ac:spMkLst>
        </pc:spChg>
        <pc:spChg chg="mod">
          <ac:chgData name="ِAwatef B" userId="4c3a533462edbdd8" providerId="LiveId" clId="{6502A484-F22B-4E22-A37C-C0428C6251D0}" dt="2024-10-06T17:21:01.079" v="1144" actId="14100"/>
          <ac:spMkLst>
            <pc:docMk/>
            <pc:sldMk cId="471888961" sldId="706"/>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02852008" sldId="707"/>
        </pc:sldMkLst>
        <pc:spChg chg="mod">
          <ac:chgData name="ِAwatef B" userId="4c3a533462edbdd8" providerId="LiveId" clId="{6502A484-F22B-4E22-A37C-C0428C6251D0}" dt="2024-10-07T16:40:44.323" v="2451" actId="20577"/>
          <ac:spMkLst>
            <pc:docMk/>
            <pc:sldMk cId="402852008" sldId="707"/>
            <ac:spMk id="3" creationId="{F7742FE6-616D-D342-D9B2-E546C0FA367B}"/>
          </ac:spMkLst>
        </pc:spChg>
      </pc:sldChg>
      <pc:sldChg chg="modSp add del mod">
        <pc:chgData name="ِAwatef B" userId="4c3a533462edbdd8" providerId="LiveId" clId="{6502A484-F22B-4E22-A37C-C0428C6251D0}" dt="2024-10-06T18:02:35.345" v="1641" actId="47"/>
        <pc:sldMkLst>
          <pc:docMk/>
          <pc:sldMk cId="4105683079" sldId="708"/>
        </pc:sldMkLst>
        <pc:spChg chg="mod">
          <ac:chgData name="ِAwatef B" userId="4c3a533462edbdd8" providerId="LiveId" clId="{6502A484-F22B-4E22-A37C-C0428C6251D0}" dt="2024-10-06T17:45:28.668" v="1292" actId="1037"/>
          <ac:spMkLst>
            <pc:docMk/>
            <pc:sldMk cId="4105683079" sldId="708"/>
            <ac:spMk id="3" creationId="{F7742FE6-616D-D342-D9B2-E546C0FA367B}"/>
          </ac:spMkLst>
        </pc:spChg>
      </pc:sldChg>
      <pc:sldChg chg="add ord modTransition modAnim">
        <pc:chgData name="ِAwatef B" userId="4c3a533462edbdd8" providerId="LiveId" clId="{6502A484-F22B-4E22-A37C-C0428C6251D0}" dt="2024-10-09T13:50:12.300" v="2509"/>
        <pc:sldMkLst>
          <pc:docMk/>
          <pc:sldMk cId="1482824151" sldId="709"/>
        </pc:sldMkLst>
      </pc:sldChg>
      <pc:sldChg chg="addSp delSp modSp add mod modTransition modAnim">
        <pc:chgData name="ِAwatef B" userId="4c3a533462edbdd8" providerId="LiveId" clId="{6502A484-F22B-4E22-A37C-C0428C6251D0}" dt="2024-10-09T13:50:12.300" v="2509"/>
        <pc:sldMkLst>
          <pc:docMk/>
          <pc:sldMk cId="805627824" sldId="710"/>
        </pc:sldMkLst>
        <pc:spChg chg="mod">
          <ac:chgData name="ِAwatef B" userId="4c3a533462edbdd8" providerId="LiveId" clId="{6502A484-F22B-4E22-A37C-C0428C6251D0}" dt="2024-10-06T17:55:33.306" v="1488" actId="14100"/>
          <ac:spMkLst>
            <pc:docMk/>
            <pc:sldMk cId="805627824" sldId="710"/>
            <ac:spMk id="2" creationId="{5C73D1F7-AC01-9968-2C78-9096219D3FE0}"/>
          </ac:spMkLst>
        </pc:spChg>
        <pc:spChg chg="del">
          <ac:chgData name="ِAwatef B" userId="4c3a533462edbdd8" providerId="LiveId" clId="{6502A484-F22B-4E22-A37C-C0428C6251D0}" dt="2024-10-06T17:53:37.974" v="1413" actId="478"/>
          <ac:spMkLst>
            <pc:docMk/>
            <pc:sldMk cId="805627824" sldId="710"/>
            <ac:spMk id="3" creationId="{8E920FEA-2D76-62CD-F8E4-C2E2171FF4AB}"/>
          </ac:spMkLst>
        </pc:spChg>
        <pc:spChg chg="add del mod">
          <ac:chgData name="ِAwatef B" userId="4c3a533462edbdd8" providerId="LiveId" clId="{6502A484-F22B-4E22-A37C-C0428C6251D0}" dt="2024-10-06T17:53:42.753" v="1415" actId="478"/>
          <ac:spMkLst>
            <pc:docMk/>
            <pc:sldMk cId="805627824" sldId="710"/>
            <ac:spMk id="5" creationId="{54529061-2561-F549-84F2-BCF216B590D7}"/>
          </ac:spMkLst>
        </pc:spChg>
        <pc:spChg chg="add mod">
          <ac:chgData name="ِAwatef B" userId="4c3a533462edbdd8" providerId="LiveId" clId="{6502A484-F22B-4E22-A37C-C0428C6251D0}" dt="2024-10-06T18:00:22.772" v="1600" actId="1036"/>
          <ac:spMkLst>
            <pc:docMk/>
            <pc:sldMk cId="805627824" sldId="710"/>
            <ac:spMk id="6" creationId="{00EB9016-9AEF-D03E-8AA2-44F2416DE52B}"/>
          </ac:spMkLst>
        </pc:spChg>
        <pc:spChg chg="add del mod">
          <ac:chgData name="ِAwatef B" userId="4c3a533462edbdd8" providerId="LiveId" clId="{6502A484-F22B-4E22-A37C-C0428C6251D0}" dt="2024-10-06T17:54:10.408" v="1420" actId="478"/>
          <ac:spMkLst>
            <pc:docMk/>
            <pc:sldMk cId="805627824" sldId="710"/>
            <ac:spMk id="8" creationId="{8CBBA8D5-E445-4D06-C015-4E10C1FE10EB}"/>
          </ac:spMkLst>
        </pc:spChg>
        <pc:spChg chg="add del mod">
          <ac:chgData name="ِAwatef B" userId="4c3a533462edbdd8" providerId="LiveId" clId="{6502A484-F22B-4E22-A37C-C0428C6251D0}" dt="2024-10-06T17:59:49.122" v="1558" actId="478"/>
          <ac:spMkLst>
            <pc:docMk/>
            <pc:sldMk cId="805627824" sldId="710"/>
            <ac:spMk id="9" creationId="{50E315D9-8202-0169-24F1-3D64438FB3AA}"/>
          </ac:spMkLst>
        </pc:spChg>
        <pc:spChg chg="add del mod">
          <ac:chgData name="ِAwatef B" userId="4c3a533462edbdd8" providerId="LiveId" clId="{6502A484-F22B-4E22-A37C-C0428C6251D0}" dt="2024-10-06T17:59:47.927" v="1557" actId="478"/>
          <ac:spMkLst>
            <pc:docMk/>
            <pc:sldMk cId="805627824" sldId="710"/>
            <ac:spMk id="10" creationId="{0BBA3510-E3ED-7BAC-3759-594AC80DFB48}"/>
          </ac:spMkLst>
        </pc:spChg>
        <pc:spChg chg="del">
          <ac:chgData name="ِAwatef B" userId="4c3a533462edbdd8" providerId="LiveId" clId="{6502A484-F22B-4E22-A37C-C0428C6251D0}" dt="2024-10-06T17:54:07.584" v="1419" actId="478"/>
          <ac:spMkLst>
            <pc:docMk/>
            <pc:sldMk cId="805627824" sldId="710"/>
            <ac:spMk id="16386" creationId="{7F79CD91-BCE6-FA20-365D-09E4E7070EE1}"/>
          </ac:spMkLst>
        </pc:spChg>
      </pc:sldChg>
      <pc:sldChg chg="modSp add mod modTransition">
        <pc:chgData name="ِAwatef B" userId="4c3a533462edbdd8" providerId="LiveId" clId="{6502A484-F22B-4E22-A37C-C0428C6251D0}" dt="2024-10-09T13:50:12.300" v="2509"/>
        <pc:sldMkLst>
          <pc:docMk/>
          <pc:sldMk cId="1827993131" sldId="711"/>
        </pc:sldMkLst>
        <pc:spChg chg="mod">
          <ac:chgData name="ِAwatef B" userId="4c3a533462edbdd8" providerId="LiveId" clId="{6502A484-F22B-4E22-A37C-C0428C6251D0}" dt="2024-10-06T18:01:16.345" v="1634" actId="403"/>
          <ac:spMkLst>
            <pc:docMk/>
            <pc:sldMk cId="1827993131" sldId="711"/>
            <ac:spMk id="6" creationId="{00EB9016-9AEF-D03E-8AA2-44F2416DE52B}"/>
          </ac:spMkLst>
        </pc:spChg>
      </pc:sldChg>
    </pc:docChg>
  </pc:docChgLst>
  <pc:docChgLst>
    <pc:chgData name="ِAwatef B" userId="4c3a533462edbdd8" providerId="LiveId" clId="{AD1FF663-DC93-441D-8AC8-7A2FA01674DF}"/>
    <pc:docChg chg="delSld modSection">
      <pc:chgData name="ِAwatef B" userId="4c3a533462edbdd8" providerId="LiveId" clId="{AD1FF663-DC93-441D-8AC8-7A2FA01674DF}" dt="2024-09-12T15:45:13.794" v="0" actId="47"/>
      <pc:docMkLst>
        <pc:docMk/>
      </pc:docMkLst>
      <pc:sldChg chg="del">
        <pc:chgData name="ِAwatef B" userId="4c3a533462edbdd8" providerId="LiveId" clId="{AD1FF663-DC93-441D-8AC8-7A2FA01674DF}" dt="2024-09-12T15:45:13.794" v="0" actId="47"/>
        <pc:sldMkLst>
          <pc:docMk/>
          <pc:sldMk cId="0" sldId="271"/>
        </pc:sldMkLst>
      </pc:sldChg>
    </pc:docChg>
  </pc:docChgLst>
  <pc:docChgLst>
    <pc:chgData name="ِAwatef B" userId="4c3a533462edbdd8" providerId="LiveId" clId="{92F20BBA-7B4B-4606-A8D5-0105C2915861}"/>
    <pc:docChg chg="undo custSel addSld delSld modSld sldOrd modSection">
      <pc:chgData name="ِAwatef B" userId="4c3a533462edbdd8" providerId="LiveId" clId="{92F20BBA-7B4B-4606-A8D5-0105C2915861}" dt="2024-09-24T09:41:41.789" v="443" actId="20577"/>
      <pc:docMkLst>
        <pc:docMk/>
      </pc:docMkLst>
      <pc:sldChg chg="del">
        <pc:chgData name="ِAwatef B" userId="4c3a533462edbdd8" providerId="LiveId" clId="{92F20BBA-7B4B-4606-A8D5-0105C2915861}" dt="2024-09-23T10:12:25.845" v="0" actId="47"/>
        <pc:sldMkLst>
          <pc:docMk/>
          <pc:sldMk cId="0" sldId="256"/>
        </pc:sldMkLst>
      </pc:sldChg>
      <pc:sldChg chg="del">
        <pc:chgData name="ِAwatef B" userId="4c3a533462edbdd8" providerId="LiveId" clId="{92F20BBA-7B4B-4606-A8D5-0105C2915861}" dt="2024-09-23T10:12:25.845" v="0" actId="47"/>
        <pc:sldMkLst>
          <pc:docMk/>
          <pc:sldMk cId="0" sldId="303"/>
        </pc:sldMkLst>
      </pc:sldChg>
      <pc:sldChg chg="del">
        <pc:chgData name="ِAwatef B" userId="4c3a533462edbdd8" providerId="LiveId" clId="{92F20BBA-7B4B-4606-A8D5-0105C2915861}" dt="2024-09-24T09:29:31.849" v="402" actId="47"/>
        <pc:sldMkLst>
          <pc:docMk/>
          <pc:sldMk cId="0" sldId="313"/>
        </pc:sldMkLst>
      </pc:sldChg>
      <pc:sldChg chg="addSp delSp modSp add mod delAnim">
        <pc:chgData name="ِAwatef B" userId="4c3a533462edbdd8" providerId="LiveId" clId="{92F20BBA-7B4B-4606-A8D5-0105C2915861}" dt="2024-09-23T13:27:13.184" v="189" actId="14100"/>
        <pc:sldMkLst>
          <pc:docMk/>
          <pc:sldMk cId="1607961907" sldId="352"/>
        </pc:sldMkLst>
        <pc:spChg chg="mod">
          <ac:chgData name="ِAwatef B" userId="4c3a533462edbdd8" providerId="LiveId" clId="{92F20BBA-7B4B-4606-A8D5-0105C2915861}" dt="2024-09-23T13:25:12.553" v="176" actId="1076"/>
          <ac:spMkLst>
            <pc:docMk/>
            <pc:sldMk cId="1607961907" sldId="352"/>
            <ac:spMk id="3" creationId="{CE04FD82-7E99-6E0D-1BE8-9579504DAF2B}"/>
          </ac:spMkLst>
        </pc:spChg>
        <pc:spChg chg="del">
          <ac:chgData name="ِAwatef B" userId="4c3a533462edbdd8" providerId="LiveId" clId="{92F20BBA-7B4B-4606-A8D5-0105C2915861}" dt="2024-09-23T13:26:01.624" v="181" actId="478"/>
          <ac:spMkLst>
            <pc:docMk/>
            <pc:sldMk cId="1607961907" sldId="352"/>
            <ac:spMk id="4" creationId="{6D006AD2-3C56-3D9E-C7C5-5F40E304F47E}"/>
          </ac:spMkLst>
        </pc:spChg>
        <pc:spChg chg="del">
          <ac:chgData name="ِAwatef B" userId="4c3a533462edbdd8" providerId="LiveId" clId="{92F20BBA-7B4B-4606-A8D5-0105C2915861}" dt="2024-09-23T13:26:08.033" v="183" actId="478"/>
          <ac:spMkLst>
            <pc:docMk/>
            <pc:sldMk cId="1607961907" sldId="352"/>
            <ac:spMk id="8" creationId="{3620D0A5-176B-EAD8-BA5B-53AB3048E130}"/>
          </ac:spMkLst>
        </pc:spChg>
        <pc:spChg chg="add mod">
          <ac:chgData name="ِAwatef B" userId="4c3a533462edbdd8" providerId="LiveId" clId="{92F20BBA-7B4B-4606-A8D5-0105C2915861}" dt="2024-09-23T13:27:13.184" v="189" actId="14100"/>
          <ac:spMkLst>
            <pc:docMk/>
            <pc:sldMk cId="1607961907" sldId="352"/>
            <ac:spMk id="9" creationId="{E743C8D8-E4B4-E999-ACA7-AF837DF8AC52}"/>
          </ac:spMkLst>
        </pc:spChg>
        <pc:spChg chg="add mod">
          <ac:chgData name="ِAwatef B" userId="4c3a533462edbdd8" providerId="LiveId" clId="{92F20BBA-7B4B-4606-A8D5-0105C2915861}" dt="2024-09-23T13:27:13.184" v="189" actId="14100"/>
          <ac:spMkLst>
            <pc:docMk/>
            <pc:sldMk cId="1607961907" sldId="352"/>
            <ac:spMk id="10" creationId="{A94FFB68-9AC8-C5B7-2328-A7A8950ED5FD}"/>
          </ac:spMkLst>
        </pc:spChg>
        <pc:spChg chg="mod">
          <ac:chgData name="ِAwatef B" userId="4c3a533462edbdd8" providerId="LiveId" clId="{92F20BBA-7B4B-4606-A8D5-0105C2915861}" dt="2024-09-23T13:26:58.936" v="187" actId="14100"/>
          <ac:spMkLst>
            <pc:docMk/>
            <pc:sldMk cId="1607961907" sldId="352"/>
            <ac:spMk id="25" creationId="{2BC869EB-5623-4AA1-9123-4AF9DF916049}"/>
          </ac:spMkLst>
        </pc:spChg>
        <pc:graphicFrameChg chg="modGraphic">
          <ac:chgData name="ِAwatef B" userId="4c3a533462edbdd8" providerId="LiveId" clId="{92F20BBA-7B4B-4606-A8D5-0105C2915861}" dt="2024-09-23T13:25:45.409" v="180" actId="2084"/>
          <ac:graphicFrameMkLst>
            <pc:docMk/>
            <pc:sldMk cId="1607961907" sldId="352"/>
            <ac:graphicFrameMk id="5" creationId="{29B58EF9-2AFF-D0E0-B7A4-F1A206D860E8}"/>
          </ac:graphicFrameMkLst>
        </pc:graphicFrameChg>
        <pc:picChg chg="del">
          <ac:chgData name="ِAwatef B" userId="4c3a533462edbdd8" providerId="LiveId" clId="{92F20BBA-7B4B-4606-A8D5-0105C2915861}" dt="2024-09-23T13:26:20.765" v="184" actId="478"/>
          <ac:picMkLst>
            <pc:docMk/>
            <pc:sldMk cId="1607961907" sldId="352"/>
            <ac:picMk id="2" creationId="{55CD1180-4C62-EDA2-42A3-AF92F9FA68DE}"/>
          </ac:picMkLst>
        </pc:picChg>
        <pc:picChg chg="del">
          <ac:chgData name="ِAwatef B" userId="4c3a533462edbdd8" providerId="LiveId" clId="{92F20BBA-7B4B-4606-A8D5-0105C2915861}" dt="2024-09-23T13:26:04.818" v="182" actId="478"/>
          <ac:picMkLst>
            <pc:docMk/>
            <pc:sldMk cId="1607961907" sldId="352"/>
            <ac:picMk id="6" creationId="{92B50975-B914-EC61-0B0E-E2AEAA40D72E}"/>
          </ac:picMkLst>
        </pc:picChg>
        <pc:picChg chg="add mod">
          <ac:chgData name="ِAwatef B" userId="4c3a533462edbdd8" providerId="LiveId" clId="{92F20BBA-7B4B-4606-A8D5-0105C2915861}" dt="2024-09-23T13:26:52.745" v="186" actId="1076"/>
          <ac:picMkLst>
            <pc:docMk/>
            <pc:sldMk cId="1607961907" sldId="352"/>
            <ac:picMk id="7" creationId="{501FDFC5-F20F-8710-CE34-45814F08C7C6}"/>
          </ac:picMkLst>
        </pc:picChg>
      </pc:sldChg>
      <pc:sldChg chg="modSp mod">
        <pc:chgData name="ِAwatef B" userId="4c3a533462edbdd8" providerId="LiveId" clId="{92F20BBA-7B4B-4606-A8D5-0105C2915861}" dt="2024-09-24T09:41:41.789" v="443" actId="20577"/>
        <pc:sldMkLst>
          <pc:docMk/>
          <pc:sldMk cId="3146013342" sldId="354"/>
        </pc:sldMkLst>
        <pc:graphicFrameChg chg="modGraphic">
          <ac:chgData name="ِAwatef B" userId="4c3a533462edbdd8" providerId="LiveId" clId="{92F20BBA-7B4B-4606-A8D5-0105C2915861}" dt="2024-09-24T09:41:41.789" v="443" actId="20577"/>
          <ac:graphicFrameMkLst>
            <pc:docMk/>
            <pc:sldMk cId="3146013342" sldId="354"/>
            <ac:graphicFrameMk id="5" creationId="{1330DD9E-0294-95BF-F1A0-0E79A5C8614E}"/>
          </ac:graphicFrameMkLst>
        </pc:graphicFrameChg>
      </pc:sldChg>
      <pc:sldChg chg="delSp add del mod">
        <pc:chgData name="ِAwatef B" userId="4c3a533462edbdd8" providerId="LiveId" clId="{92F20BBA-7B4B-4606-A8D5-0105C2915861}" dt="2024-09-23T13:43:30.975" v="398" actId="47"/>
        <pc:sldMkLst>
          <pc:docMk/>
          <pc:sldMk cId="642189775" sldId="358"/>
        </pc:sldMkLst>
        <pc:picChg chg="del">
          <ac:chgData name="ِAwatef B" userId="4c3a533462edbdd8" providerId="LiveId" clId="{92F20BBA-7B4B-4606-A8D5-0105C2915861}" dt="2024-09-23T13:43:25.287" v="397" actId="478"/>
          <ac:picMkLst>
            <pc:docMk/>
            <pc:sldMk cId="642189775" sldId="358"/>
            <ac:picMk id="2" creationId="{55CD1180-4C62-EDA2-42A3-AF92F9FA68DE}"/>
          </ac:picMkLst>
        </pc:picChg>
      </pc:sldChg>
      <pc:sldChg chg="addSp delSp modSp add del mod">
        <pc:chgData name="ِAwatef B" userId="4c3a533462edbdd8" providerId="LiveId" clId="{92F20BBA-7B4B-4606-A8D5-0105C2915861}" dt="2024-09-23T13:43:45.450" v="401" actId="47"/>
        <pc:sldMkLst>
          <pc:docMk/>
          <pc:sldMk cId="3931972892" sldId="359"/>
        </pc:sldMkLst>
        <pc:spChg chg="del">
          <ac:chgData name="ِAwatef B" userId="4c3a533462edbdd8" providerId="LiveId" clId="{92F20BBA-7B4B-4606-A8D5-0105C2915861}" dt="2024-09-23T13:42:35.928" v="394" actId="478"/>
          <ac:spMkLst>
            <pc:docMk/>
            <pc:sldMk cId="3931972892" sldId="359"/>
            <ac:spMk id="4" creationId="{6D006AD2-3C56-3D9E-C7C5-5F40E304F47E}"/>
          </ac:spMkLst>
        </pc:spChg>
        <pc:spChg chg="add mod">
          <ac:chgData name="ِAwatef B" userId="4c3a533462edbdd8" providerId="LiveId" clId="{92F20BBA-7B4B-4606-A8D5-0105C2915861}" dt="2024-09-23T13:42:37.020" v="395"/>
          <ac:spMkLst>
            <pc:docMk/>
            <pc:sldMk cId="3931972892" sldId="359"/>
            <ac:spMk id="6" creationId="{ED75C9A9-68B4-ADA0-BEDA-871EB2B7EAF7}"/>
          </ac:spMkLst>
        </pc:spChg>
        <pc:picChg chg="del">
          <ac:chgData name="ِAwatef B" userId="4c3a533462edbdd8" providerId="LiveId" clId="{92F20BBA-7B4B-4606-A8D5-0105C2915861}" dt="2024-09-23T13:42:35.928" v="394" actId="478"/>
          <ac:picMkLst>
            <pc:docMk/>
            <pc:sldMk cId="3931972892" sldId="359"/>
            <ac:picMk id="2" creationId="{55CD1180-4C62-EDA2-42A3-AF92F9FA68DE}"/>
          </ac:picMkLst>
        </pc:picChg>
        <pc:picChg chg="add mod">
          <ac:chgData name="ِAwatef B" userId="4c3a533462edbdd8" providerId="LiveId" clId="{92F20BBA-7B4B-4606-A8D5-0105C2915861}" dt="2024-09-23T13:42:37.020" v="395"/>
          <ac:picMkLst>
            <pc:docMk/>
            <pc:sldMk cId="3931972892" sldId="359"/>
            <ac:picMk id="7" creationId="{505CF822-82C0-DD94-D944-F8735529CD08}"/>
          </ac:picMkLst>
        </pc:picChg>
      </pc:sldChg>
      <pc:sldChg chg="addSp delSp modSp add mod">
        <pc:chgData name="ِAwatef B" userId="4c3a533462edbdd8" providerId="LiveId" clId="{92F20BBA-7B4B-4606-A8D5-0105C2915861}" dt="2024-09-23T13:41:57.929" v="390" actId="1037"/>
        <pc:sldMkLst>
          <pc:docMk/>
          <pc:sldMk cId="1787478300" sldId="360"/>
        </pc:sldMkLst>
        <pc:spChg chg="del">
          <ac:chgData name="ِAwatef B" userId="4c3a533462edbdd8" providerId="LiveId" clId="{92F20BBA-7B4B-4606-A8D5-0105C2915861}" dt="2024-09-23T13:41:54.868" v="383" actId="478"/>
          <ac:spMkLst>
            <pc:docMk/>
            <pc:sldMk cId="1787478300" sldId="360"/>
            <ac:spMk id="4" creationId="{6D006AD2-3C56-3D9E-C7C5-5F40E304F47E}"/>
          </ac:spMkLst>
        </pc:spChg>
        <pc:spChg chg="add mod">
          <ac:chgData name="ِAwatef B" userId="4c3a533462edbdd8" providerId="LiveId" clId="{92F20BBA-7B4B-4606-A8D5-0105C2915861}" dt="2024-09-23T13:41:57.929" v="390" actId="1037"/>
          <ac:spMkLst>
            <pc:docMk/>
            <pc:sldMk cId="1787478300" sldId="360"/>
            <ac:spMk id="6" creationId="{0661DC37-D9C7-07E1-B8CE-8FDD06AAAA4F}"/>
          </ac:spMkLst>
        </pc:spChg>
        <pc:picChg chg="del">
          <ac:chgData name="ِAwatef B" userId="4c3a533462edbdd8" providerId="LiveId" clId="{92F20BBA-7B4B-4606-A8D5-0105C2915861}" dt="2024-09-23T13:41:54.868" v="383" actId="478"/>
          <ac:picMkLst>
            <pc:docMk/>
            <pc:sldMk cId="1787478300" sldId="360"/>
            <ac:picMk id="2" creationId="{55CD1180-4C62-EDA2-42A3-AF92F9FA68DE}"/>
          </ac:picMkLst>
        </pc:picChg>
        <pc:picChg chg="add mod">
          <ac:chgData name="ِAwatef B" userId="4c3a533462edbdd8" providerId="LiveId" clId="{92F20BBA-7B4B-4606-A8D5-0105C2915861}" dt="2024-09-23T13:41:57.929" v="390" actId="1037"/>
          <ac:picMkLst>
            <pc:docMk/>
            <pc:sldMk cId="1787478300" sldId="360"/>
            <ac:picMk id="7" creationId="{039DE807-5823-6CB8-41E8-CAB57D18F1D8}"/>
          </ac:picMkLst>
        </pc:picChg>
      </pc:sldChg>
      <pc:sldChg chg="addSp delSp modSp add mod">
        <pc:chgData name="ِAwatef B" userId="4c3a533462edbdd8" providerId="LiveId" clId="{92F20BBA-7B4B-4606-A8D5-0105C2915861}" dt="2024-09-23T13:41:47.365" v="382" actId="1037"/>
        <pc:sldMkLst>
          <pc:docMk/>
          <pc:sldMk cId="2908207552" sldId="361"/>
        </pc:sldMkLst>
        <pc:spChg chg="del">
          <ac:chgData name="ِAwatef B" userId="4c3a533462edbdd8" providerId="LiveId" clId="{92F20BBA-7B4B-4606-A8D5-0105C2915861}" dt="2024-09-23T13:41:43.579" v="369" actId="478"/>
          <ac:spMkLst>
            <pc:docMk/>
            <pc:sldMk cId="2908207552" sldId="361"/>
            <ac:spMk id="4" creationId="{6D006AD2-3C56-3D9E-C7C5-5F40E304F47E}"/>
          </ac:spMkLst>
        </pc:spChg>
        <pc:spChg chg="add mod">
          <ac:chgData name="ِAwatef B" userId="4c3a533462edbdd8" providerId="LiveId" clId="{92F20BBA-7B4B-4606-A8D5-0105C2915861}" dt="2024-09-23T13:41:47.365" v="382" actId="1037"/>
          <ac:spMkLst>
            <pc:docMk/>
            <pc:sldMk cId="2908207552" sldId="361"/>
            <ac:spMk id="6" creationId="{3DCD20EF-D312-B2D4-02D8-308F036890D3}"/>
          </ac:spMkLst>
        </pc:spChg>
        <pc:picChg chg="del">
          <ac:chgData name="ِAwatef B" userId="4c3a533462edbdd8" providerId="LiveId" clId="{92F20BBA-7B4B-4606-A8D5-0105C2915861}" dt="2024-09-23T13:41:43.579" v="369" actId="478"/>
          <ac:picMkLst>
            <pc:docMk/>
            <pc:sldMk cId="2908207552" sldId="361"/>
            <ac:picMk id="2" creationId="{55CD1180-4C62-EDA2-42A3-AF92F9FA68DE}"/>
          </ac:picMkLst>
        </pc:picChg>
        <pc:picChg chg="add mod">
          <ac:chgData name="ِAwatef B" userId="4c3a533462edbdd8" providerId="LiveId" clId="{92F20BBA-7B4B-4606-A8D5-0105C2915861}" dt="2024-09-23T13:41:47.365" v="382" actId="1037"/>
          <ac:picMkLst>
            <pc:docMk/>
            <pc:sldMk cId="2908207552" sldId="361"/>
            <ac:picMk id="7" creationId="{C36C9454-D074-DCC1-8512-29B960963D57}"/>
          </ac:picMkLst>
        </pc:picChg>
      </pc:sldChg>
      <pc:sldChg chg="addSp delSp modSp add mod delAnim">
        <pc:chgData name="ِAwatef B" userId="4c3a533462edbdd8" providerId="LiveId" clId="{92F20BBA-7B4B-4606-A8D5-0105C2915861}" dt="2024-09-23T13:29:47.426" v="221" actId="207"/>
        <pc:sldMkLst>
          <pc:docMk/>
          <pc:sldMk cId="262146262" sldId="362"/>
        </pc:sldMkLst>
        <pc:spChg chg="mod">
          <ac:chgData name="ِAwatef B" userId="4c3a533462edbdd8" providerId="LiveId" clId="{92F20BBA-7B4B-4606-A8D5-0105C2915861}" dt="2024-09-23T13:29:11.057" v="201" actId="20577"/>
          <ac:spMkLst>
            <pc:docMk/>
            <pc:sldMk cId="262146262" sldId="362"/>
            <ac:spMk id="3" creationId="{70F75F27-B2D6-1E8C-0343-59290A77624D}"/>
          </ac:spMkLst>
        </pc:spChg>
        <pc:spChg chg="mod">
          <ac:chgData name="ِAwatef B" userId="4c3a533462edbdd8" providerId="LiveId" clId="{92F20BBA-7B4B-4606-A8D5-0105C2915861}" dt="2024-09-23T13:29:47.426" v="221" actId="207"/>
          <ac:spMkLst>
            <pc:docMk/>
            <pc:sldMk cId="262146262" sldId="362"/>
            <ac:spMk id="4" creationId="{6D006AD2-3C56-3D9E-C7C5-5F40E304F47E}"/>
          </ac:spMkLst>
        </pc:spChg>
        <pc:spChg chg="del">
          <ac:chgData name="ِAwatef B" userId="4c3a533462edbdd8" providerId="LiveId" clId="{92F20BBA-7B4B-4606-A8D5-0105C2915861}" dt="2024-09-23T13:29:15.403" v="203" actId="478"/>
          <ac:spMkLst>
            <pc:docMk/>
            <pc:sldMk cId="262146262" sldId="362"/>
            <ac:spMk id="8" creationId="{3620D0A5-176B-EAD8-BA5B-53AB3048E130}"/>
          </ac:spMkLst>
        </pc:spChg>
        <pc:picChg chg="del">
          <ac:chgData name="ِAwatef B" userId="4c3a533462edbdd8" providerId="LiveId" clId="{92F20BBA-7B4B-4606-A8D5-0105C2915861}" dt="2024-09-23T13:28:18.433" v="190" actId="478"/>
          <ac:picMkLst>
            <pc:docMk/>
            <pc:sldMk cId="262146262" sldId="362"/>
            <ac:picMk id="2" creationId="{55CD1180-4C62-EDA2-42A3-AF92F9FA68DE}"/>
          </ac:picMkLst>
        </pc:picChg>
        <pc:picChg chg="del">
          <ac:chgData name="ِAwatef B" userId="4c3a533462edbdd8" providerId="LiveId" clId="{92F20BBA-7B4B-4606-A8D5-0105C2915861}" dt="2024-09-23T13:29:13.002" v="202" actId="478"/>
          <ac:picMkLst>
            <pc:docMk/>
            <pc:sldMk cId="262146262" sldId="362"/>
            <ac:picMk id="5" creationId="{9D455C36-1DD9-53B7-6882-948306B26056}"/>
          </ac:picMkLst>
        </pc:picChg>
        <pc:picChg chg="add mod">
          <ac:chgData name="ِAwatef B" userId="4c3a533462edbdd8" providerId="LiveId" clId="{92F20BBA-7B4B-4606-A8D5-0105C2915861}" dt="2024-09-23T13:28:19.201" v="191"/>
          <ac:picMkLst>
            <pc:docMk/>
            <pc:sldMk cId="262146262" sldId="362"/>
            <ac:picMk id="6" creationId="{BA002721-4C1C-0217-4DC0-AC43AAD12A88}"/>
          </ac:picMkLst>
        </pc:picChg>
      </pc:sldChg>
      <pc:sldChg chg="addSp delSp modSp add mod">
        <pc:chgData name="ِAwatef B" userId="4c3a533462edbdd8" providerId="LiveId" clId="{92F20BBA-7B4B-4606-A8D5-0105C2915861}" dt="2024-09-23T13:41:37.830" v="368"/>
        <pc:sldMkLst>
          <pc:docMk/>
          <pc:sldMk cId="3846921606" sldId="363"/>
        </pc:sldMkLst>
        <pc:spChg chg="del">
          <ac:chgData name="ِAwatef B" userId="4c3a533462edbdd8" providerId="LiveId" clId="{92F20BBA-7B4B-4606-A8D5-0105C2915861}" dt="2024-09-23T13:41:37.152" v="367" actId="478"/>
          <ac:spMkLst>
            <pc:docMk/>
            <pc:sldMk cId="3846921606" sldId="363"/>
            <ac:spMk id="4" creationId="{6D006AD2-3C56-3D9E-C7C5-5F40E304F47E}"/>
          </ac:spMkLst>
        </pc:spChg>
        <pc:spChg chg="add mod">
          <ac:chgData name="ِAwatef B" userId="4c3a533462edbdd8" providerId="LiveId" clId="{92F20BBA-7B4B-4606-A8D5-0105C2915861}" dt="2024-09-23T13:41:37.830" v="368"/>
          <ac:spMkLst>
            <pc:docMk/>
            <pc:sldMk cId="3846921606" sldId="363"/>
            <ac:spMk id="6" creationId="{3891A759-4DAC-37BB-5030-52823F95B0D1}"/>
          </ac:spMkLst>
        </pc:spChg>
        <pc:picChg chg="del">
          <ac:chgData name="ِAwatef B" userId="4c3a533462edbdd8" providerId="LiveId" clId="{92F20BBA-7B4B-4606-A8D5-0105C2915861}" dt="2024-09-23T13:41:37.152" v="367" actId="478"/>
          <ac:picMkLst>
            <pc:docMk/>
            <pc:sldMk cId="3846921606" sldId="363"/>
            <ac:picMk id="2" creationId="{55CD1180-4C62-EDA2-42A3-AF92F9FA68DE}"/>
          </ac:picMkLst>
        </pc:picChg>
        <pc:picChg chg="add mod">
          <ac:chgData name="ِAwatef B" userId="4c3a533462edbdd8" providerId="LiveId" clId="{92F20BBA-7B4B-4606-A8D5-0105C2915861}" dt="2024-09-23T13:41:37.830" v="368"/>
          <ac:picMkLst>
            <pc:docMk/>
            <pc:sldMk cId="3846921606" sldId="363"/>
            <ac:picMk id="7" creationId="{2C41E0BE-CFF9-87D7-8D30-90BA96132982}"/>
          </ac:picMkLst>
        </pc:picChg>
      </pc:sldChg>
      <pc:sldChg chg="addSp delSp modSp add mod">
        <pc:chgData name="ِAwatef B" userId="4c3a533462edbdd8" providerId="LiveId" clId="{92F20BBA-7B4B-4606-A8D5-0105C2915861}" dt="2024-09-23T13:41:31.600" v="366"/>
        <pc:sldMkLst>
          <pc:docMk/>
          <pc:sldMk cId="3579105457" sldId="364"/>
        </pc:sldMkLst>
        <pc:spChg chg="del">
          <ac:chgData name="ِAwatef B" userId="4c3a533462edbdd8" providerId="LiveId" clId="{92F20BBA-7B4B-4606-A8D5-0105C2915861}" dt="2024-09-23T13:41:30.986" v="365" actId="478"/>
          <ac:spMkLst>
            <pc:docMk/>
            <pc:sldMk cId="3579105457" sldId="364"/>
            <ac:spMk id="4" creationId="{6D006AD2-3C56-3D9E-C7C5-5F40E304F47E}"/>
          </ac:spMkLst>
        </pc:spChg>
        <pc:spChg chg="add mod">
          <ac:chgData name="ِAwatef B" userId="4c3a533462edbdd8" providerId="LiveId" clId="{92F20BBA-7B4B-4606-A8D5-0105C2915861}" dt="2024-09-23T13:41:31.600" v="366"/>
          <ac:spMkLst>
            <pc:docMk/>
            <pc:sldMk cId="3579105457" sldId="364"/>
            <ac:spMk id="6" creationId="{9F13DBDE-D011-8A90-FED2-029A113718A1}"/>
          </ac:spMkLst>
        </pc:spChg>
        <pc:picChg chg="del">
          <ac:chgData name="ِAwatef B" userId="4c3a533462edbdd8" providerId="LiveId" clId="{92F20BBA-7B4B-4606-A8D5-0105C2915861}" dt="2024-09-23T13:41:30.986" v="365" actId="478"/>
          <ac:picMkLst>
            <pc:docMk/>
            <pc:sldMk cId="3579105457" sldId="364"/>
            <ac:picMk id="2" creationId="{55CD1180-4C62-EDA2-42A3-AF92F9FA68DE}"/>
          </ac:picMkLst>
        </pc:picChg>
        <pc:picChg chg="add mod">
          <ac:chgData name="ِAwatef B" userId="4c3a533462edbdd8" providerId="LiveId" clId="{92F20BBA-7B4B-4606-A8D5-0105C2915861}" dt="2024-09-23T13:41:31.600" v="366"/>
          <ac:picMkLst>
            <pc:docMk/>
            <pc:sldMk cId="3579105457" sldId="364"/>
            <ac:picMk id="7" creationId="{6CB04DA3-5384-F9EB-6A11-6588C81C3807}"/>
          </ac:picMkLst>
        </pc:picChg>
      </pc:sldChg>
      <pc:sldChg chg="addSp delSp modSp add mod delAnim modNotesTx">
        <pc:chgData name="ِAwatef B" userId="4c3a533462edbdd8" providerId="LiveId" clId="{92F20BBA-7B4B-4606-A8D5-0105C2915861}" dt="2024-09-23T13:37:00.585" v="277" actId="478"/>
        <pc:sldMkLst>
          <pc:docMk/>
          <pc:sldMk cId="1744593742" sldId="365"/>
        </pc:sldMkLst>
        <pc:spChg chg="mod">
          <ac:chgData name="ِAwatef B" userId="4c3a533462edbdd8" providerId="LiveId" clId="{92F20BBA-7B4B-4606-A8D5-0105C2915861}" dt="2024-09-23T13:36:56.502" v="276" actId="1037"/>
          <ac:spMkLst>
            <pc:docMk/>
            <pc:sldMk cId="1744593742" sldId="365"/>
            <ac:spMk id="3" creationId="{F6EF9F2B-6EF1-D19F-3329-99A32E814574}"/>
          </ac:spMkLst>
        </pc:spChg>
        <pc:spChg chg="del">
          <ac:chgData name="ِAwatef B" userId="4c3a533462edbdd8" providerId="LiveId" clId="{92F20BBA-7B4B-4606-A8D5-0105C2915861}" dt="2024-09-23T13:34:35.585" v="250" actId="478"/>
          <ac:spMkLst>
            <pc:docMk/>
            <pc:sldMk cId="1744593742" sldId="365"/>
            <ac:spMk id="4" creationId="{6D006AD2-3C56-3D9E-C7C5-5F40E304F47E}"/>
          </ac:spMkLst>
        </pc:spChg>
        <pc:spChg chg="add mod">
          <ac:chgData name="ِAwatef B" userId="4c3a533462edbdd8" providerId="LiveId" clId="{92F20BBA-7B4B-4606-A8D5-0105C2915861}" dt="2024-09-23T13:34:36.402" v="251"/>
          <ac:spMkLst>
            <pc:docMk/>
            <pc:sldMk cId="1744593742" sldId="365"/>
            <ac:spMk id="5" creationId="{2D52E64C-B591-51A9-6417-69B040E04070}"/>
          </ac:spMkLst>
        </pc:spChg>
        <pc:spChg chg="del">
          <ac:chgData name="ِAwatef B" userId="4c3a533462edbdd8" providerId="LiveId" clId="{92F20BBA-7B4B-4606-A8D5-0105C2915861}" dt="2024-09-23T13:37:00.585" v="277" actId="478"/>
          <ac:spMkLst>
            <pc:docMk/>
            <pc:sldMk cId="1744593742" sldId="365"/>
            <ac:spMk id="8" creationId="{3620D0A5-176B-EAD8-BA5B-53AB3048E130}"/>
          </ac:spMkLst>
        </pc:spChg>
        <pc:picChg chg="del">
          <ac:chgData name="ِAwatef B" userId="4c3a533462edbdd8" providerId="LiveId" clId="{92F20BBA-7B4B-4606-A8D5-0105C2915861}" dt="2024-09-23T13:34:35.585" v="250" actId="478"/>
          <ac:picMkLst>
            <pc:docMk/>
            <pc:sldMk cId="1744593742" sldId="365"/>
            <ac:picMk id="2" creationId="{55CD1180-4C62-EDA2-42A3-AF92F9FA68DE}"/>
          </ac:picMkLst>
        </pc:picChg>
        <pc:picChg chg="del">
          <ac:chgData name="ِAwatef B" userId="4c3a533462edbdd8" providerId="LiveId" clId="{92F20BBA-7B4B-4606-A8D5-0105C2915861}" dt="2024-09-23T13:36:39.549" v="258" actId="478"/>
          <ac:picMkLst>
            <pc:docMk/>
            <pc:sldMk cId="1744593742" sldId="365"/>
            <ac:picMk id="6" creationId="{460CFB4E-E185-CCBE-B61F-9D6C6E0567B3}"/>
          </ac:picMkLst>
        </pc:picChg>
        <pc:picChg chg="add mod">
          <ac:chgData name="ِAwatef B" userId="4c3a533462edbdd8" providerId="LiveId" clId="{92F20BBA-7B4B-4606-A8D5-0105C2915861}" dt="2024-09-23T13:34:36.402" v="251"/>
          <ac:picMkLst>
            <pc:docMk/>
            <pc:sldMk cId="1744593742" sldId="365"/>
            <ac:picMk id="7" creationId="{C9D6EFBE-86D1-F389-3793-81C7B1605B17}"/>
          </ac:picMkLst>
        </pc:picChg>
      </pc:sldChg>
      <pc:sldChg chg="addSp delSp modSp add mod delAnim modNotesTx">
        <pc:chgData name="ِAwatef B" userId="4c3a533462edbdd8" providerId="LiveId" clId="{92F20BBA-7B4B-4606-A8D5-0105C2915861}" dt="2024-09-23T13:33:38.889" v="247" actId="255"/>
        <pc:sldMkLst>
          <pc:docMk/>
          <pc:sldMk cId="585648859" sldId="366"/>
        </pc:sldMkLst>
        <pc:spChg chg="mod">
          <ac:chgData name="ِAwatef B" userId="4c3a533462edbdd8" providerId="LiveId" clId="{92F20BBA-7B4B-4606-A8D5-0105C2915861}" dt="2024-09-23T13:33:38.889" v="247" actId="255"/>
          <ac:spMkLst>
            <pc:docMk/>
            <pc:sldMk cId="585648859" sldId="366"/>
            <ac:spMk id="3" creationId="{C8D40486-4EFE-5E6B-4682-0D224E9AE658}"/>
          </ac:spMkLst>
        </pc:spChg>
        <pc:spChg chg="del">
          <ac:chgData name="ِAwatef B" userId="4c3a533462edbdd8" providerId="LiveId" clId="{92F20BBA-7B4B-4606-A8D5-0105C2915861}" dt="2024-09-23T13:30:06.785" v="222" actId="478"/>
          <ac:spMkLst>
            <pc:docMk/>
            <pc:sldMk cId="585648859" sldId="366"/>
            <ac:spMk id="4" creationId="{6D006AD2-3C56-3D9E-C7C5-5F40E304F47E}"/>
          </ac:spMkLst>
        </pc:spChg>
        <pc:spChg chg="add mod">
          <ac:chgData name="ِAwatef B" userId="4c3a533462edbdd8" providerId="LiveId" clId="{92F20BBA-7B4B-4606-A8D5-0105C2915861}" dt="2024-09-23T13:30:10.564" v="229" actId="1036"/>
          <ac:spMkLst>
            <pc:docMk/>
            <pc:sldMk cId="585648859" sldId="366"/>
            <ac:spMk id="6" creationId="{0C26DB99-5F58-1B5A-E417-3C58D3659D47}"/>
          </ac:spMkLst>
        </pc:spChg>
        <pc:spChg chg="del">
          <ac:chgData name="ِAwatef B" userId="4c3a533462edbdd8" providerId="LiveId" clId="{92F20BBA-7B4B-4606-A8D5-0105C2915861}" dt="2024-09-23T13:33:01.638" v="239" actId="478"/>
          <ac:spMkLst>
            <pc:docMk/>
            <pc:sldMk cId="585648859" sldId="366"/>
            <ac:spMk id="8" creationId="{3620D0A5-176B-EAD8-BA5B-53AB3048E130}"/>
          </ac:spMkLst>
        </pc:spChg>
        <pc:picChg chg="del">
          <ac:chgData name="ِAwatef B" userId="4c3a533462edbdd8" providerId="LiveId" clId="{92F20BBA-7B4B-4606-A8D5-0105C2915861}" dt="2024-09-23T13:30:06.785" v="222" actId="478"/>
          <ac:picMkLst>
            <pc:docMk/>
            <pc:sldMk cId="585648859" sldId="366"/>
            <ac:picMk id="2" creationId="{55CD1180-4C62-EDA2-42A3-AF92F9FA68DE}"/>
          </ac:picMkLst>
        </pc:picChg>
        <pc:picChg chg="del">
          <ac:chgData name="ِAwatef B" userId="4c3a533462edbdd8" providerId="LiveId" clId="{92F20BBA-7B4B-4606-A8D5-0105C2915861}" dt="2024-09-23T13:33:04.278" v="240" actId="478"/>
          <ac:picMkLst>
            <pc:docMk/>
            <pc:sldMk cId="585648859" sldId="366"/>
            <ac:picMk id="5" creationId="{EDFCF12E-1BFF-21DD-956B-1E9A112D1AC5}"/>
          </ac:picMkLst>
        </pc:picChg>
        <pc:picChg chg="add mod">
          <ac:chgData name="ِAwatef B" userId="4c3a533462edbdd8" providerId="LiveId" clId="{92F20BBA-7B4B-4606-A8D5-0105C2915861}" dt="2024-09-23T13:30:10.564" v="229" actId="1036"/>
          <ac:picMkLst>
            <pc:docMk/>
            <pc:sldMk cId="585648859" sldId="366"/>
            <ac:picMk id="7" creationId="{70DC14E3-6D94-2F32-DA8E-86189418A6B9}"/>
          </ac:picMkLst>
        </pc:picChg>
      </pc:sldChg>
      <pc:sldChg chg="addSp delSp modSp add mod">
        <pc:chgData name="ِAwatef B" userId="4c3a533462edbdd8" providerId="LiveId" clId="{92F20BBA-7B4B-4606-A8D5-0105C2915861}" dt="2024-09-23T13:34:21.646" v="249"/>
        <pc:sldMkLst>
          <pc:docMk/>
          <pc:sldMk cId="1829833019" sldId="367"/>
        </pc:sldMkLst>
        <pc:spChg chg="del">
          <ac:chgData name="ِAwatef B" userId="4c3a533462edbdd8" providerId="LiveId" clId="{92F20BBA-7B4B-4606-A8D5-0105C2915861}" dt="2024-09-23T13:34:20.880" v="248" actId="478"/>
          <ac:spMkLst>
            <pc:docMk/>
            <pc:sldMk cId="1829833019" sldId="367"/>
            <ac:spMk id="4" creationId="{6D006AD2-3C56-3D9E-C7C5-5F40E304F47E}"/>
          </ac:spMkLst>
        </pc:spChg>
        <pc:spChg chg="add mod">
          <ac:chgData name="ِAwatef B" userId="4c3a533462edbdd8" providerId="LiveId" clId="{92F20BBA-7B4B-4606-A8D5-0105C2915861}" dt="2024-09-23T13:34:21.646" v="249"/>
          <ac:spMkLst>
            <pc:docMk/>
            <pc:sldMk cId="1829833019" sldId="367"/>
            <ac:spMk id="6" creationId="{E1478BB7-2546-563D-17E2-5657EEE3E4BB}"/>
          </ac:spMkLst>
        </pc:spChg>
        <pc:picChg chg="del">
          <ac:chgData name="ِAwatef B" userId="4c3a533462edbdd8" providerId="LiveId" clId="{92F20BBA-7B4B-4606-A8D5-0105C2915861}" dt="2024-09-23T13:34:20.880" v="248" actId="478"/>
          <ac:picMkLst>
            <pc:docMk/>
            <pc:sldMk cId="1829833019" sldId="367"/>
            <ac:picMk id="2" creationId="{55CD1180-4C62-EDA2-42A3-AF92F9FA68DE}"/>
          </ac:picMkLst>
        </pc:picChg>
        <pc:picChg chg="add mod">
          <ac:chgData name="ِAwatef B" userId="4c3a533462edbdd8" providerId="LiveId" clId="{92F20BBA-7B4B-4606-A8D5-0105C2915861}" dt="2024-09-23T13:34:21.646" v="249"/>
          <ac:picMkLst>
            <pc:docMk/>
            <pc:sldMk cId="1829833019" sldId="367"/>
            <ac:picMk id="7" creationId="{DF8547B5-34BE-4221-C6AC-2D899E2A5BEE}"/>
          </ac:picMkLst>
        </pc:picChg>
      </pc:sldChg>
      <pc:sldChg chg="addSp delSp modSp add mod">
        <pc:chgData name="ِAwatef B" userId="4c3a533462edbdd8" providerId="LiveId" clId="{92F20BBA-7B4B-4606-A8D5-0105C2915861}" dt="2024-09-23T13:41:24.635" v="364"/>
        <pc:sldMkLst>
          <pc:docMk/>
          <pc:sldMk cId="2002947484" sldId="368"/>
        </pc:sldMkLst>
        <pc:spChg chg="del">
          <ac:chgData name="ِAwatef B" userId="4c3a533462edbdd8" providerId="LiveId" clId="{92F20BBA-7B4B-4606-A8D5-0105C2915861}" dt="2024-09-23T13:41:23.978" v="363" actId="478"/>
          <ac:spMkLst>
            <pc:docMk/>
            <pc:sldMk cId="2002947484" sldId="368"/>
            <ac:spMk id="4" creationId="{6D006AD2-3C56-3D9E-C7C5-5F40E304F47E}"/>
          </ac:spMkLst>
        </pc:spChg>
        <pc:spChg chg="add mod">
          <ac:chgData name="ِAwatef B" userId="4c3a533462edbdd8" providerId="LiveId" clId="{92F20BBA-7B4B-4606-A8D5-0105C2915861}" dt="2024-09-23T13:41:24.635" v="364"/>
          <ac:spMkLst>
            <pc:docMk/>
            <pc:sldMk cId="2002947484" sldId="368"/>
            <ac:spMk id="6" creationId="{3EAD1FF5-8083-CC6A-7737-07B34FFD21A1}"/>
          </ac:spMkLst>
        </pc:spChg>
        <pc:picChg chg="del">
          <ac:chgData name="ِAwatef B" userId="4c3a533462edbdd8" providerId="LiveId" clId="{92F20BBA-7B4B-4606-A8D5-0105C2915861}" dt="2024-09-23T13:41:23.978" v="363" actId="478"/>
          <ac:picMkLst>
            <pc:docMk/>
            <pc:sldMk cId="2002947484" sldId="368"/>
            <ac:picMk id="2" creationId="{55CD1180-4C62-EDA2-42A3-AF92F9FA68DE}"/>
          </ac:picMkLst>
        </pc:picChg>
        <pc:picChg chg="add mod">
          <ac:chgData name="ِAwatef B" userId="4c3a533462edbdd8" providerId="LiveId" clId="{92F20BBA-7B4B-4606-A8D5-0105C2915861}" dt="2024-09-23T13:41:24.635" v="364"/>
          <ac:picMkLst>
            <pc:docMk/>
            <pc:sldMk cId="2002947484" sldId="368"/>
            <ac:picMk id="7" creationId="{DEF78071-1A97-B39F-0BAB-07A84EB246F5}"/>
          </ac:picMkLst>
        </pc:picChg>
      </pc:sldChg>
      <pc:sldChg chg="addSp delSp modSp add mod">
        <pc:chgData name="ِAwatef B" userId="4c3a533462edbdd8" providerId="LiveId" clId="{92F20BBA-7B4B-4606-A8D5-0105C2915861}" dt="2024-09-23T13:41:18.728" v="362" actId="1035"/>
        <pc:sldMkLst>
          <pc:docMk/>
          <pc:sldMk cId="2914397152" sldId="369"/>
        </pc:sldMkLst>
        <pc:spChg chg="del">
          <ac:chgData name="ِAwatef B" userId="4c3a533462edbdd8" providerId="LiveId" clId="{92F20BBA-7B4B-4606-A8D5-0105C2915861}" dt="2024-09-23T13:41:08.620" v="354" actId="478"/>
          <ac:spMkLst>
            <pc:docMk/>
            <pc:sldMk cId="2914397152" sldId="369"/>
            <ac:spMk id="4" creationId="{6D006AD2-3C56-3D9E-C7C5-5F40E304F47E}"/>
          </ac:spMkLst>
        </pc:spChg>
        <pc:spChg chg="add del mod">
          <ac:chgData name="ِAwatef B" userId="4c3a533462edbdd8" providerId="LiveId" clId="{92F20BBA-7B4B-4606-A8D5-0105C2915861}" dt="2024-09-23T13:41:14.700" v="356" actId="478"/>
          <ac:spMkLst>
            <pc:docMk/>
            <pc:sldMk cId="2914397152" sldId="369"/>
            <ac:spMk id="6" creationId="{3071A97F-56DB-377E-506D-BDE9791D00C0}"/>
          </ac:spMkLst>
        </pc:spChg>
        <pc:spChg chg="add mod">
          <ac:chgData name="ِAwatef B" userId="4c3a533462edbdd8" providerId="LiveId" clId="{92F20BBA-7B4B-4606-A8D5-0105C2915861}" dt="2024-09-23T13:41:18.728" v="362" actId="1035"/>
          <ac:spMkLst>
            <pc:docMk/>
            <pc:sldMk cId="2914397152" sldId="369"/>
            <ac:spMk id="9" creationId="{26A7354B-363E-0D2F-A26A-C063A8DFCF2B}"/>
          </ac:spMkLst>
        </pc:spChg>
        <pc:picChg chg="del">
          <ac:chgData name="ِAwatef B" userId="4c3a533462edbdd8" providerId="LiveId" clId="{92F20BBA-7B4B-4606-A8D5-0105C2915861}" dt="2024-09-23T13:41:16.365" v="357" actId="478"/>
          <ac:picMkLst>
            <pc:docMk/>
            <pc:sldMk cId="2914397152" sldId="369"/>
            <ac:picMk id="2" creationId="{55CD1180-4C62-EDA2-42A3-AF92F9FA68DE}"/>
          </ac:picMkLst>
        </pc:picChg>
        <pc:picChg chg="add del mod">
          <ac:chgData name="ِAwatef B" userId="4c3a533462edbdd8" providerId="LiveId" clId="{92F20BBA-7B4B-4606-A8D5-0105C2915861}" dt="2024-09-23T13:41:14.700" v="356" actId="478"/>
          <ac:picMkLst>
            <pc:docMk/>
            <pc:sldMk cId="2914397152" sldId="369"/>
            <ac:picMk id="7" creationId="{FAF17086-9136-64A6-0196-BA883E8A344F}"/>
          </ac:picMkLst>
        </pc:picChg>
        <pc:picChg chg="add mod">
          <ac:chgData name="ِAwatef B" userId="4c3a533462edbdd8" providerId="LiveId" clId="{92F20BBA-7B4B-4606-A8D5-0105C2915861}" dt="2024-09-23T13:41:18.728" v="362" actId="1035"/>
          <ac:picMkLst>
            <pc:docMk/>
            <pc:sldMk cId="2914397152" sldId="369"/>
            <ac:picMk id="10" creationId="{84A4BB8D-4AFE-EF69-D5E7-2F672F434369}"/>
          </ac:picMkLst>
        </pc:picChg>
      </pc:sldChg>
      <pc:sldChg chg="addSp delSp modSp add mod delAnim modNotesTx">
        <pc:chgData name="ِAwatef B" userId="4c3a533462edbdd8" providerId="LiveId" clId="{92F20BBA-7B4B-4606-A8D5-0105C2915861}" dt="2024-09-23T13:40:56.179" v="353" actId="255"/>
        <pc:sldMkLst>
          <pc:docMk/>
          <pc:sldMk cId="2457372496" sldId="370"/>
        </pc:sldMkLst>
        <pc:spChg chg="mod">
          <ac:chgData name="ِAwatef B" userId="4c3a533462edbdd8" providerId="LiveId" clId="{92F20BBA-7B4B-4606-A8D5-0105C2915861}" dt="2024-09-23T13:40:56.179" v="353" actId="255"/>
          <ac:spMkLst>
            <pc:docMk/>
            <pc:sldMk cId="2457372496" sldId="370"/>
            <ac:spMk id="3" creationId="{7E3982A5-BDCD-7AE7-47A8-AE0DC61AD1B8}"/>
          </ac:spMkLst>
        </pc:spChg>
        <pc:spChg chg="del">
          <ac:chgData name="ِAwatef B" userId="4c3a533462edbdd8" providerId="LiveId" clId="{92F20BBA-7B4B-4606-A8D5-0105C2915861}" dt="2024-09-23T13:39:38.497" v="328" actId="478"/>
          <ac:spMkLst>
            <pc:docMk/>
            <pc:sldMk cId="2457372496" sldId="370"/>
            <ac:spMk id="4" creationId="{6D006AD2-3C56-3D9E-C7C5-5F40E304F47E}"/>
          </ac:spMkLst>
        </pc:spChg>
        <pc:spChg chg="add del">
          <ac:chgData name="ِAwatef B" userId="4c3a533462edbdd8" providerId="LiveId" clId="{92F20BBA-7B4B-4606-A8D5-0105C2915861}" dt="2024-09-23T13:39:40.542" v="330" actId="22"/>
          <ac:spMkLst>
            <pc:docMk/>
            <pc:sldMk cId="2457372496" sldId="370"/>
            <ac:spMk id="7" creationId="{611CA57C-9364-A790-6651-50E37407C23F}"/>
          </ac:spMkLst>
        </pc:spChg>
        <pc:spChg chg="del">
          <ac:chgData name="ِAwatef B" userId="4c3a533462edbdd8" providerId="LiveId" clId="{92F20BBA-7B4B-4606-A8D5-0105C2915861}" dt="2024-09-23T13:40:27.725" v="343" actId="478"/>
          <ac:spMkLst>
            <pc:docMk/>
            <pc:sldMk cId="2457372496" sldId="370"/>
            <ac:spMk id="8" creationId="{3620D0A5-176B-EAD8-BA5B-53AB3048E130}"/>
          </ac:spMkLst>
        </pc:spChg>
        <pc:spChg chg="add mod">
          <ac:chgData name="ِAwatef B" userId="4c3a533462edbdd8" providerId="LiveId" clId="{92F20BBA-7B4B-4606-A8D5-0105C2915861}" dt="2024-09-23T13:39:50.689" v="331"/>
          <ac:spMkLst>
            <pc:docMk/>
            <pc:sldMk cId="2457372496" sldId="370"/>
            <ac:spMk id="9" creationId="{2DBA4D9D-78DD-31E3-22B7-B0495129750D}"/>
          </ac:spMkLst>
        </pc:spChg>
        <pc:spChg chg="mod">
          <ac:chgData name="ِAwatef B" userId="4c3a533462edbdd8" providerId="LiveId" clId="{92F20BBA-7B4B-4606-A8D5-0105C2915861}" dt="2024-09-23T13:40:24.033" v="342" actId="1037"/>
          <ac:spMkLst>
            <pc:docMk/>
            <pc:sldMk cId="2457372496" sldId="370"/>
            <ac:spMk id="25" creationId="{2BC869EB-5623-4AA1-9123-4AF9DF916049}"/>
          </ac:spMkLst>
        </pc:spChg>
        <pc:picChg chg="del">
          <ac:chgData name="ِAwatef B" userId="4c3a533462edbdd8" providerId="LiveId" clId="{92F20BBA-7B4B-4606-A8D5-0105C2915861}" dt="2024-09-23T13:39:38.497" v="328" actId="478"/>
          <ac:picMkLst>
            <pc:docMk/>
            <pc:sldMk cId="2457372496" sldId="370"/>
            <ac:picMk id="2" creationId="{55CD1180-4C62-EDA2-42A3-AF92F9FA68DE}"/>
          </ac:picMkLst>
        </pc:picChg>
        <pc:picChg chg="del">
          <ac:chgData name="ِAwatef B" userId="4c3a533462edbdd8" providerId="LiveId" clId="{92F20BBA-7B4B-4606-A8D5-0105C2915861}" dt="2024-09-23T13:40:18.608" v="337" actId="478"/>
          <ac:picMkLst>
            <pc:docMk/>
            <pc:sldMk cId="2457372496" sldId="370"/>
            <ac:picMk id="5" creationId="{B63259AB-B4F0-6B50-75E4-0F30FC3F6EF5}"/>
          </ac:picMkLst>
        </pc:picChg>
        <pc:picChg chg="add mod">
          <ac:chgData name="ِAwatef B" userId="4c3a533462edbdd8" providerId="LiveId" clId="{92F20BBA-7B4B-4606-A8D5-0105C2915861}" dt="2024-09-23T13:39:50.689" v="331"/>
          <ac:picMkLst>
            <pc:docMk/>
            <pc:sldMk cId="2457372496" sldId="370"/>
            <ac:picMk id="10" creationId="{9096A490-6C97-FC1F-F530-8E74DEC14820}"/>
          </ac:picMkLst>
        </pc:picChg>
      </pc:sldChg>
      <pc:sldChg chg="addSp delSp modSp add mod">
        <pc:chgData name="ِAwatef B" userId="4c3a533462edbdd8" providerId="LiveId" clId="{92F20BBA-7B4B-4606-A8D5-0105C2915861}" dt="2024-09-23T13:38:16.804" v="324" actId="20577"/>
        <pc:sldMkLst>
          <pc:docMk/>
          <pc:sldMk cId="3762986838" sldId="371"/>
        </pc:sldMkLst>
        <pc:spChg chg="mod">
          <ac:chgData name="ِAwatef B" userId="4c3a533462edbdd8" providerId="LiveId" clId="{92F20BBA-7B4B-4606-A8D5-0105C2915861}" dt="2024-09-23T13:38:16.804" v="324" actId="20577"/>
          <ac:spMkLst>
            <pc:docMk/>
            <pc:sldMk cId="3762986838" sldId="371"/>
            <ac:spMk id="3" creationId="{756410A4-B60F-1C9B-C9FD-4860B3F958A8}"/>
          </ac:spMkLst>
        </pc:spChg>
        <pc:spChg chg="del">
          <ac:chgData name="ِAwatef B" userId="4c3a533462edbdd8" providerId="LiveId" clId="{92F20BBA-7B4B-4606-A8D5-0105C2915861}" dt="2024-09-23T13:37:05.524" v="278" actId="478"/>
          <ac:spMkLst>
            <pc:docMk/>
            <pc:sldMk cId="3762986838" sldId="371"/>
            <ac:spMk id="4" creationId="{6D006AD2-3C56-3D9E-C7C5-5F40E304F47E}"/>
          </ac:spMkLst>
        </pc:spChg>
        <pc:spChg chg="add del">
          <ac:chgData name="ِAwatef B" userId="4c3a533462edbdd8" providerId="LiveId" clId="{92F20BBA-7B4B-4606-A8D5-0105C2915861}" dt="2024-09-23T13:37:10.332" v="281" actId="22"/>
          <ac:spMkLst>
            <pc:docMk/>
            <pc:sldMk cId="3762986838" sldId="371"/>
            <ac:spMk id="7" creationId="{0C862196-07C9-3A56-024C-55E039712A25}"/>
          </ac:spMkLst>
        </pc:spChg>
        <pc:spChg chg="add mod">
          <ac:chgData name="ِAwatef B" userId="4c3a533462edbdd8" providerId="LiveId" clId="{92F20BBA-7B4B-4606-A8D5-0105C2915861}" dt="2024-09-23T13:37:18.721" v="282"/>
          <ac:spMkLst>
            <pc:docMk/>
            <pc:sldMk cId="3762986838" sldId="371"/>
            <ac:spMk id="9" creationId="{19AD7F14-CAFC-FEFA-4CDD-398D1D5C9BC1}"/>
          </ac:spMkLst>
        </pc:spChg>
        <pc:picChg chg="del">
          <ac:chgData name="ِAwatef B" userId="4c3a533462edbdd8" providerId="LiveId" clId="{92F20BBA-7B4B-4606-A8D5-0105C2915861}" dt="2024-09-23T13:37:07.690" v="279" actId="478"/>
          <ac:picMkLst>
            <pc:docMk/>
            <pc:sldMk cId="3762986838" sldId="371"/>
            <ac:picMk id="2" creationId="{55CD1180-4C62-EDA2-42A3-AF92F9FA68DE}"/>
          </ac:picMkLst>
        </pc:picChg>
        <pc:picChg chg="add mod">
          <ac:chgData name="ِAwatef B" userId="4c3a533462edbdd8" providerId="LiveId" clId="{92F20BBA-7B4B-4606-A8D5-0105C2915861}" dt="2024-09-23T13:37:18.721" v="282"/>
          <ac:picMkLst>
            <pc:docMk/>
            <pc:sldMk cId="3762986838" sldId="371"/>
            <ac:picMk id="10" creationId="{652B3CC4-0577-2461-2B57-983EED8DB2B1}"/>
          </ac:picMkLst>
        </pc:picChg>
      </pc:sldChg>
      <pc:sldChg chg="modSp mod">
        <pc:chgData name="ِAwatef B" userId="4c3a533462edbdd8" providerId="LiveId" clId="{92F20BBA-7B4B-4606-A8D5-0105C2915861}" dt="2024-09-23T10:12:59.834" v="28" actId="1076"/>
        <pc:sldMkLst>
          <pc:docMk/>
          <pc:sldMk cId="0" sldId="480"/>
        </pc:sldMkLst>
        <pc:spChg chg="mod">
          <ac:chgData name="ِAwatef B" userId="4c3a533462edbdd8" providerId="LiveId" clId="{92F20BBA-7B4B-4606-A8D5-0105C2915861}" dt="2024-09-23T10:12:53.611" v="27" actId="20577"/>
          <ac:spMkLst>
            <pc:docMk/>
            <pc:sldMk cId="0" sldId="480"/>
            <ac:spMk id="31" creationId="{00000000-0000-0000-0000-000000000000}"/>
          </ac:spMkLst>
        </pc:spChg>
        <pc:spChg chg="mod">
          <ac:chgData name="ِAwatef B" userId="4c3a533462edbdd8" providerId="LiveId" clId="{92F20BBA-7B4B-4606-A8D5-0105C2915861}" dt="2024-09-23T10:12:59.834" v="28" actId="1076"/>
          <ac:spMkLst>
            <pc:docMk/>
            <pc:sldMk cId="0" sldId="480"/>
            <ac:spMk id="46" creationId="{00000000-0000-0000-0000-000000000000}"/>
          </ac:spMkLst>
        </pc:spChg>
      </pc:sldChg>
      <pc:sldChg chg="del">
        <pc:chgData name="ِAwatef B" userId="4c3a533462edbdd8" providerId="LiveId" clId="{92F20BBA-7B4B-4606-A8D5-0105C2915861}" dt="2024-09-23T10:12:25.845" v="0" actId="47"/>
        <pc:sldMkLst>
          <pc:docMk/>
          <pc:sldMk cId="4136534261" sldId="496"/>
        </pc:sldMkLst>
      </pc:sldChg>
      <pc:sldChg chg="del">
        <pc:chgData name="ِAwatef B" userId="4c3a533462edbdd8" providerId="LiveId" clId="{92F20BBA-7B4B-4606-A8D5-0105C2915861}" dt="2024-09-23T10:12:25.845" v="0" actId="47"/>
        <pc:sldMkLst>
          <pc:docMk/>
          <pc:sldMk cId="3157535585" sldId="497"/>
        </pc:sldMkLst>
      </pc:sldChg>
      <pc:sldChg chg="del">
        <pc:chgData name="ِAwatef B" userId="4c3a533462edbdd8" providerId="LiveId" clId="{92F20BBA-7B4B-4606-A8D5-0105C2915861}" dt="2024-09-23T10:12:25.845" v="0" actId="47"/>
        <pc:sldMkLst>
          <pc:docMk/>
          <pc:sldMk cId="2107233680" sldId="500"/>
        </pc:sldMkLst>
      </pc:sldChg>
      <pc:sldChg chg="delSp modSp add mod delAnim">
        <pc:chgData name="ِAwatef B" userId="4c3a533462edbdd8" providerId="LiveId" clId="{92F20BBA-7B4B-4606-A8D5-0105C2915861}" dt="2024-09-23T10:14:58.957" v="65" actId="478"/>
        <pc:sldMkLst>
          <pc:docMk/>
          <pc:sldMk cId="0" sldId="502"/>
        </pc:sldMkLst>
        <pc:spChg chg="mod">
          <ac:chgData name="ِAwatef B" userId="4c3a533462edbdd8" providerId="LiveId" clId="{92F20BBA-7B4B-4606-A8D5-0105C2915861}" dt="2024-09-23T10:14:53.329" v="64" actId="1076"/>
          <ac:spMkLst>
            <pc:docMk/>
            <pc:sldMk cId="0" sldId="502"/>
            <ac:spMk id="30" creationId="{00000000-0000-0000-0000-000000000000}"/>
          </ac:spMkLst>
        </pc:spChg>
        <pc:spChg chg="mod">
          <ac:chgData name="ِAwatef B" userId="4c3a533462edbdd8" providerId="LiveId" clId="{92F20BBA-7B4B-4606-A8D5-0105C2915861}" dt="2024-09-23T10:13:58.038" v="43" actId="20577"/>
          <ac:spMkLst>
            <pc:docMk/>
            <pc:sldMk cId="0" sldId="502"/>
            <ac:spMk id="31" creationId="{00000000-0000-0000-0000-000000000000}"/>
          </ac:spMkLst>
        </pc:spChg>
        <pc:spChg chg="mod">
          <ac:chgData name="ِAwatef B" userId="4c3a533462edbdd8" providerId="LiveId" clId="{92F20BBA-7B4B-4606-A8D5-0105C2915861}" dt="2024-09-23T10:14:26.219" v="63" actId="20577"/>
          <ac:spMkLst>
            <pc:docMk/>
            <pc:sldMk cId="0" sldId="502"/>
            <ac:spMk id="46" creationId="{00000000-0000-0000-0000-000000000000}"/>
          </ac:spMkLst>
        </pc:spChg>
        <pc:picChg chg="del">
          <ac:chgData name="ِAwatef B" userId="4c3a533462edbdd8" providerId="LiveId" clId="{92F20BBA-7B4B-4606-A8D5-0105C2915861}" dt="2024-09-23T10:14:58.957" v="65" actId="478"/>
          <ac:picMkLst>
            <pc:docMk/>
            <pc:sldMk cId="0" sldId="502"/>
            <ac:picMk id="3" creationId="{33FB8212-CC53-69B4-3099-C731F0B621FA}"/>
          </ac:picMkLst>
        </pc:picChg>
      </pc:sldChg>
      <pc:sldChg chg="delSp modSp add mod delAnim">
        <pc:chgData name="ِAwatef B" userId="4c3a533462edbdd8" providerId="LiveId" clId="{92F20BBA-7B4B-4606-A8D5-0105C2915861}" dt="2024-09-23T13:21:48.002" v="154" actId="478"/>
        <pc:sldMkLst>
          <pc:docMk/>
          <pc:sldMk cId="363843668" sldId="503"/>
        </pc:sldMkLst>
        <pc:spChg chg="mod">
          <ac:chgData name="ِAwatef B" userId="4c3a533462edbdd8" providerId="LiveId" clId="{92F20BBA-7B4B-4606-A8D5-0105C2915861}" dt="2024-09-23T13:21:35.888" v="153" actId="1076"/>
          <ac:spMkLst>
            <pc:docMk/>
            <pc:sldMk cId="363843668" sldId="503"/>
            <ac:spMk id="14" creationId="{00000000-0000-0000-0000-000000000000}"/>
          </ac:spMkLst>
        </pc:spChg>
        <pc:spChg chg="mod">
          <ac:chgData name="ِAwatef B" userId="4c3a533462edbdd8" providerId="LiveId" clId="{92F20BBA-7B4B-4606-A8D5-0105C2915861}" dt="2024-09-23T13:21:33.681" v="152" actId="1076"/>
          <ac:spMkLst>
            <pc:docMk/>
            <pc:sldMk cId="363843668" sldId="503"/>
            <ac:spMk id="18" creationId="{00000000-0000-0000-0000-000000000000}"/>
          </ac:spMkLst>
        </pc:spChg>
        <pc:spChg chg="mod">
          <ac:chgData name="ِAwatef B" userId="4c3a533462edbdd8" providerId="LiveId" clId="{92F20BBA-7B4B-4606-A8D5-0105C2915861}" dt="2024-09-23T13:21:30.417" v="151" actId="1076"/>
          <ac:spMkLst>
            <pc:docMk/>
            <pc:sldMk cId="363843668" sldId="503"/>
            <ac:spMk id="46" creationId="{00000000-0000-0000-0000-000000000000}"/>
          </ac:spMkLst>
        </pc:spChg>
        <pc:picChg chg="del">
          <ac:chgData name="ِAwatef B" userId="4c3a533462edbdd8" providerId="LiveId" clId="{92F20BBA-7B4B-4606-A8D5-0105C2915861}" dt="2024-09-23T13:21:48.002" v="154" actId="478"/>
          <ac:picMkLst>
            <pc:docMk/>
            <pc:sldMk cId="363843668" sldId="503"/>
            <ac:picMk id="3" creationId="{42CCA732-F0A2-CA6D-352B-FE78938DA2F6}"/>
          </ac:picMkLst>
        </pc:picChg>
      </pc:sldChg>
      <pc:sldChg chg="delSp add del mod">
        <pc:chgData name="ِAwatef B" userId="4c3a533462edbdd8" providerId="LiveId" clId="{92F20BBA-7B4B-4606-A8D5-0105C2915861}" dt="2024-09-23T13:42:25.560" v="393" actId="47"/>
        <pc:sldMkLst>
          <pc:docMk/>
          <pc:sldMk cId="2269687913" sldId="504"/>
        </pc:sldMkLst>
        <pc:spChg chg="del">
          <ac:chgData name="ِAwatef B" userId="4c3a533462edbdd8" providerId="LiveId" clId="{92F20BBA-7B4B-4606-A8D5-0105C2915861}" dt="2024-09-23T13:42:20.077" v="391" actId="478"/>
          <ac:spMkLst>
            <pc:docMk/>
            <pc:sldMk cId="2269687913" sldId="504"/>
            <ac:spMk id="5" creationId="{121B20AF-04F0-22A2-15B6-B1C1AE520C9F}"/>
          </ac:spMkLst>
        </pc:spChg>
        <pc:spChg chg="del">
          <ac:chgData name="ِAwatef B" userId="4c3a533462edbdd8" providerId="LiveId" clId="{92F20BBA-7B4B-4606-A8D5-0105C2915861}" dt="2024-09-23T13:42:21.816" v="392" actId="478"/>
          <ac:spMkLst>
            <pc:docMk/>
            <pc:sldMk cId="2269687913" sldId="504"/>
            <ac:spMk id="6" creationId="{CBD73658-9ED2-5C09-E85C-0C090C5E47C3}"/>
          </ac:spMkLst>
        </pc:spChg>
      </pc:sldChg>
      <pc:sldChg chg="add ord">
        <pc:chgData name="ِAwatef B" userId="4c3a533462edbdd8" providerId="LiveId" clId="{92F20BBA-7B4B-4606-A8D5-0105C2915861}" dt="2024-09-23T13:43:41.275" v="400"/>
        <pc:sldMkLst>
          <pc:docMk/>
          <pc:sldMk cId="1058915096" sldId="665"/>
        </pc:sldMkLst>
      </pc:sldChg>
      <pc:sldMasterChg chg="delSldLayout">
        <pc:chgData name="ِAwatef B" userId="4c3a533462edbdd8" providerId="LiveId" clId="{92F20BBA-7B4B-4606-A8D5-0105C2915861}" dt="2024-09-24T09:29:31.849" v="402" actId="47"/>
        <pc:sldMasterMkLst>
          <pc:docMk/>
          <pc:sldMasterMk cId="0" sldId="2147483648"/>
        </pc:sldMasterMkLst>
        <pc:sldLayoutChg chg="del">
          <pc:chgData name="ِAwatef B" userId="4c3a533462edbdd8" providerId="LiveId" clId="{92F20BBA-7B4B-4606-A8D5-0105C2915861}" dt="2024-09-23T10:12:25.845" v="0" actId="47"/>
          <pc:sldLayoutMkLst>
            <pc:docMk/>
            <pc:sldMasterMk cId="0" sldId="2147483648"/>
            <pc:sldLayoutMk cId="0" sldId="2147483662"/>
          </pc:sldLayoutMkLst>
        </pc:sldLayoutChg>
        <pc:sldLayoutChg chg="del">
          <pc:chgData name="ِAwatef B" userId="4c3a533462edbdd8" providerId="LiveId" clId="{92F20BBA-7B4B-4606-A8D5-0105C2915861}" dt="2024-09-24T09:29:31.849" v="402" actId="47"/>
          <pc:sldLayoutMkLst>
            <pc:docMk/>
            <pc:sldMasterMk cId="0" sldId="2147483648"/>
            <pc:sldLayoutMk cId="0" sldId="2147483663"/>
          </pc:sldLayoutMkLst>
        </pc:sldLayoutChg>
      </pc:sldMasterChg>
    </pc:docChg>
  </pc:docChgLst>
  <pc:docChgLst>
    <pc:chgData name="ِAwatef B" userId="4c3a533462edbdd8" providerId="LiveId" clId="{16EB169C-0CEC-4111-B67D-FA462902EBD2}"/>
    <pc:docChg chg="undo custSel modSld">
      <pc:chgData name="ِAwatef B" userId="4c3a533462edbdd8" providerId="LiveId" clId="{16EB169C-0CEC-4111-B67D-FA462902EBD2}" dt="2024-10-09T20:22:44.303" v="50" actId="478"/>
      <pc:docMkLst>
        <pc:docMk/>
      </pc:docMkLst>
      <pc:sldChg chg="delSp mod delAnim">
        <pc:chgData name="ِAwatef B" userId="4c3a533462edbdd8" providerId="LiveId" clId="{16EB169C-0CEC-4111-B67D-FA462902EBD2}" dt="2024-10-09T20:20:32.472" v="7" actId="478"/>
        <pc:sldMkLst>
          <pc:docMk/>
          <pc:sldMk cId="0" sldId="287"/>
        </pc:sldMkLst>
        <pc:picChg chg="del">
          <ac:chgData name="ِAwatef B" userId="4c3a533462edbdd8" providerId="LiveId" clId="{16EB169C-0CEC-4111-B67D-FA462902EBD2}" dt="2024-10-09T20:20:32.472" v="7" actId="478"/>
          <ac:picMkLst>
            <pc:docMk/>
            <pc:sldMk cId="0" sldId="287"/>
            <ac:picMk id="4" creationId="{125FF00C-5524-F51E-526A-A47FA7B90BA5}"/>
          </ac:picMkLst>
        </pc:picChg>
      </pc:sldChg>
      <pc:sldChg chg="delSp mod delAnim">
        <pc:chgData name="ِAwatef B" userId="4c3a533462edbdd8" providerId="LiveId" clId="{16EB169C-0CEC-4111-B67D-FA462902EBD2}" dt="2024-10-09T20:22:44.303" v="50" actId="478"/>
        <pc:sldMkLst>
          <pc:docMk/>
          <pc:sldMk cId="0" sldId="349"/>
        </pc:sldMkLst>
        <pc:picChg chg="del">
          <ac:chgData name="ِAwatef B" userId="4c3a533462edbdd8" providerId="LiveId" clId="{16EB169C-0CEC-4111-B67D-FA462902EBD2}" dt="2024-10-09T20:22:44.303" v="50" actId="478"/>
          <ac:picMkLst>
            <pc:docMk/>
            <pc:sldMk cId="0" sldId="349"/>
            <ac:picMk id="3" creationId="{18FC8E60-3F48-8648-7072-AEBEC799CD4D}"/>
          </ac:picMkLst>
        </pc:picChg>
      </pc:sldChg>
      <pc:sldChg chg="delSp mod delAnim">
        <pc:chgData name="ِAwatef B" userId="4c3a533462edbdd8" providerId="LiveId" clId="{16EB169C-0CEC-4111-B67D-FA462902EBD2}" dt="2024-10-09T20:20:20.191" v="4" actId="478"/>
        <pc:sldMkLst>
          <pc:docMk/>
          <pc:sldMk cId="2844625956" sldId="370"/>
        </pc:sldMkLst>
        <pc:picChg chg="del">
          <ac:chgData name="ِAwatef B" userId="4c3a533462edbdd8" providerId="LiveId" clId="{16EB169C-0CEC-4111-B67D-FA462902EBD2}" dt="2024-10-09T20:20:20.191" v="4" actId="478"/>
          <ac:picMkLst>
            <pc:docMk/>
            <pc:sldMk cId="2844625956" sldId="370"/>
            <ac:picMk id="2" creationId="{30F94207-6465-9F08-E5BE-6E35AA5C8D26}"/>
          </ac:picMkLst>
        </pc:picChg>
      </pc:sldChg>
      <pc:sldChg chg="delSp mod delAnim">
        <pc:chgData name="ِAwatef B" userId="4c3a533462edbdd8" providerId="LiveId" clId="{16EB169C-0CEC-4111-B67D-FA462902EBD2}" dt="2024-10-09T20:20:23.507" v="5" actId="478"/>
        <pc:sldMkLst>
          <pc:docMk/>
          <pc:sldMk cId="1750087695" sldId="385"/>
        </pc:sldMkLst>
        <pc:picChg chg="del">
          <ac:chgData name="ِAwatef B" userId="4c3a533462edbdd8" providerId="LiveId" clId="{16EB169C-0CEC-4111-B67D-FA462902EBD2}" dt="2024-10-09T20:20:23.507" v="5" actId="478"/>
          <ac:picMkLst>
            <pc:docMk/>
            <pc:sldMk cId="1750087695" sldId="385"/>
            <ac:picMk id="2" creationId="{E58E8B5A-375B-C693-2FF0-5AD1141F2E99}"/>
          </ac:picMkLst>
        </pc:picChg>
      </pc:sldChg>
      <pc:sldChg chg="delSp mod delAnim">
        <pc:chgData name="ِAwatef B" userId="4c3a533462edbdd8" providerId="LiveId" clId="{16EB169C-0CEC-4111-B67D-FA462902EBD2}" dt="2024-10-09T20:20:15.343" v="3" actId="478"/>
        <pc:sldMkLst>
          <pc:docMk/>
          <pc:sldMk cId="3209221492" sldId="501"/>
        </pc:sldMkLst>
        <pc:picChg chg="del">
          <ac:chgData name="ِAwatef B" userId="4c3a533462edbdd8" providerId="LiveId" clId="{16EB169C-0CEC-4111-B67D-FA462902EBD2}" dt="2024-10-09T20:20:15.343" v="3" actId="478"/>
          <ac:picMkLst>
            <pc:docMk/>
            <pc:sldMk cId="3209221492" sldId="501"/>
            <ac:picMk id="7" creationId="{E1FB4DA6-D2D3-5C9F-8D5B-62195C766ABD}"/>
          </ac:picMkLst>
        </pc:picChg>
      </pc:sldChg>
      <pc:sldChg chg="delSp mod delAnim modNotesTx">
        <pc:chgData name="ِAwatef B" userId="4c3a533462edbdd8" providerId="LiveId" clId="{16EB169C-0CEC-4111-B67D-FA462902EBD2}" dt="2024-10-09T20:20:08.911" v="1" actId="6549"/>
        <pc:sldMkLst>
          <pc:docMk/>
          <pc:sldMk cId="0" sldId="502"/>
        </pc:sldMkLst>
        <pc:picChg chg="del">
          <ac:chgData name="ِAwatef B" userId="4c3a533462edbdd8" providerId="LiveId" clId="{16EB169C-0CEC-4111-B67D-FA462902EBD2}" dt="2024-10-09T20:20:05.369" v="0" actId="478"/>
          <ac:picMkLst>
            <pc:docMk/>
            <pc:sldMk cId="0" sldId="502"/>
            <ac:picMk id="5" creationId="{72BD5159-0DDA-A090-1D05-6824169314CC}"/>
          </ac:picMkLst>
        </pc:picChg>
      </pc:sldChg>
      <pc:sldChg chg="delSp mod delAnim">
        <pc:chgData name="ِAwatef B" userId="4c3a533462edbdd8" providerId="LiveId" clId="{16EB169C-0CEC-4111-B67D-FA462902EBD2}" dt="2024-10-09T20:20:12.090" v="2" actId="478"/>
        <pc:sldMkLst>
          <pc:docMk/>
          <pc:sldMk cId="363843668" sldId="503"/>
        </pc:sldMkLst>
        <pc:picChg chg="del">
          <ac:chgData name="ِAwatef B" userId="4c3a533462edbdd8" providerId="LiveId" clId="{16EB169C-0CEC-4111-B67D-FA462902EBD2}" dt="2024-10-09T20:20:12.090" v="2" actId="478"/>
          <ac:picMkLst>
            <pc:docMk/>
            <pc:sldMk cId="363843668" sldId="503"/>
            <ac:picMk id="3" creationId="{4AFFDB8C-2A26-F06B-E913-EDE7CAF89B82}"/>
          </ac:picMkLst>
        </pc:picChg>
      </pc:sldChg>
      <pc:sldChg chg="delSp mod delAnim">
        <pc:chgData name="ِAwatef B" userId="4c3a533462edbdd8" providerId="LiveId" clId="{16EB169C-0CEC-4111-B67D-FA462902EBD2}" dt="2024-10-09T20:22:42.510" v="49" actId="478"/>
        <pc:sldMkLst>
          <pc:docMk/>
          <pc:sldMk cId="1058915096" sldId="665"/>
        </pc:sldMkLst>
        <pc:picChg chg="del">
          <ac:chgData name="ِAwatef B" userId="4c3a533462edbdd8" providerId="LiveId" clId="{16EB169C-0CEC-4111-B67D-FA462902EBD2}" dt="2024-10-09T20:22:42.510" v="49" actId="478"/>
          <ac:picMkLst>
            <pc:docMk/>
            <pc:sldMk cId="1058915096" sldId="665"/>
            <ac:picMk id="3" creationId="{3BAA8DF6-CA25-471D-B0B4-09E22BD974AB}"/>
          </ac:picMkLst>
        </pc:picChg>
      </pc:sldChg>
      <pc:sldChg chg="delSp mod delAnim">
        <pc:chgData name="ِAwatef B" userId="4c3a533462edbdd8" providerId="LiveId" clId="{16EB169C-0CEC-4111-B67D-FA462902EBD2}" dt="2024-10-09T20:20:45.552" v="11" actId="478"/>
        <pc:sldMkLst>
          <pc:docMk/>
          <pc:sldMk cId="3435178090" sldId="673"/>
        </pc:sldMkLst>
        <pc:picChg chg="del">
          <ac:chgData name="ِAwatef B" userId="4c3a533462edbdd8" providerId="LiveId" clId="{16EB169C-0CEC-4111-B67D-FA462902EBD2}" dt="2024-10-09T20:20:45.552" v="11" actId="478"/>
          <ac:picMkLst>
            <pc:docMk/>
            <pc:sldMk cId="3435178090" sldId="673"/>
            <ac:picMk id="2" creationId="{B3E1520C-6B53-9836-28E9-A31D3A8B09D1}"/>
          </ac:picMkLst>
        </pc:picChg>
      </pc:sldChg>
      <pc:sldChg chg="delSp mod delAnim">
        <pc:chgData name="ِAwatef B" userId="4c3a533462edbdd8" providerId="LiveId" clId="{16EB169C-0CEC-4111-B67D-FA462902EBD2}" dt="2024-10-09T20:20:48.089" v="12" actId="478"/>
        <pc:sldMkLst>
          <pc:docMk/>
          <pc:sldMk cId="3934987143" sldId="674"/>
        </pc:sldMkLst>
        <pc:picChg chg="del">
          <ac:chgData name="ِAwatef B" userId="4c3a533462edbdd8" providerId="LiveId" clId="{16EB169C-0CEC-4111-B67D-FA462902EBD2}" dt="2024-10-09T20:20:48.089" v="12" actId="478"/>
          <ac:picMkLst>
            <pc:docMk/>
            <pc:sldMk cId="3934987143" sldId="674"/>
            <ac:picMk id="2" creationId="{E2515EC0-378C-7E16-6E12-A5F9378C68B7}"/>
          </ac:picMkLst>
        </pc:picChg>
      </pc:sldChg>
      <pc:sldChg chg="addSp delSp mod addAnim delAnim">
        <pc:chgData name="ِAwatef B" userId="4c3a533462edbdd8" providerId="LiveId" clId="{16EB169C-0CEC-4111-B67D-FA462902EBD2}" dt="2024-10-09T20:21:09.785" v="18" actId="478"/>
        <pc:sldMkLst>
          <pc:docMk/>
          <pc:sldMk cId="131876691" sldId="675"/>
        </pc:sldMkLst>
        <pc:picChg chg="add del">
          <ac:chgData name="ِAwatef B" userId="4c3a533462edbdd8" providerId="LiveId" clId="{16EB169C-0CEC-4111-B67D-FA462902EBD2}" dt="2024-10-09T20:21:09.785" v="18" actId="478"/>
          <ac:picMkLst>
            <pc:docMk/>
            <pc:sldMk cId="131876691" sldId="675"/>
            <ac:picMk id="2" creationId="{D33A00F5-355B-58CF-1992-8E4545A5BBA3}"/>
          </ac:picMkLst>
        </pc:picChg>
      </pc:sldChg>
      <pc:sldChg chg="delSp mod delAnim">
        <pc:chgData name="ِAwatef B" userId="4c3a533462edbdd8" providerId="LiveId" clId="{16EB169C-0CEC-4111-B67D-FA462902EBD2}" dt="2024-10-09T20:20:50.404" v="13" actId="478"/>
        <pc:sldMkLst>
          <pc:docMk/>
          <pc:sldMk cId="4188708421" sldId="676"/>
        </pc:sldMkLst>
        <pc:picChg chg="del">
          <ac:chgData name="ِAwatef B" userId="4c3a533462edbdd8" providerId="LiveId" clId="{16EB169C-0CEC-4111-B67D-FA462902EBD2}" dt="2024-10-09T20:20:50.404" v="13" actId="478"/>
          <ac:picMkLst>
            <pc:docMk/>
            <pc:sldMk cId="4188708421" sldId="676"/>
            <ac:picMk id="2" creationId="{F883E6B7-F2FF-E001-3D8A-CFAB27F67A45}"/>
          </ac:picMkLst>
        </pc:picChg>
      </pc:sldChg>
      <pc:sldChg chg="addSp delSp mod addAnim delAnim">
        <pc:chgData name="ِAwatef B" userId="4c3a533462edbdd8" providerId="LiveId" clId="{16EB169C-0CEC-4111-B67D-FA462902EBD2}" dt="2024-10-09T20:21:16.109" v="19" actId="478"/>
        <pc:sldMkLst>
          <pc:docMk/>
          <pc:sldMk cId="1310704417" sldId="677"/>
        </pc:sldMkLst>
        <pc:picChg chg="add del">
          <ac:chgData name="ِAwatef B" userId="4c3a533462edbdd8" providerId="LiveId" clId="{16EB169C-0CEC-4111-B67D-FA462902EBD2}" dt="2024-10-09T20:21:16.109" v="19" actId="478"/>
          <ac:picMkLst>
            <pc:docMk/>
            <pc:sldMk cId="1310704417" sldId="677"/>
            <ac:picMk id="2" creationId="{500EB29F-887B-8E2F-10E6-8895307B8488}"/>
          </ac:picMkLst>
        </pc:picChg>
      </pc:sldChg>
      <pc:sldChg chg="delSp modSp mod delAnim">
        <pc:chgData name="ِAwatef B" userId="4c3a533462edbdd8" providerId="LiveId" clId="{16EB169C-0CEC-4111-B67D-FA462902EBD2}" dt="2024-10-09T20:21:19.779" v="21" actId="478"/>
        <pc:sldMkLst>
          <pc:docMk/>
          <pc:sldMk cId="972659405" sldId="678"/>
        </pc:sldMkLst>
        <pc:picChg chg="del mod">
          <ac:chgData name="ِAwatef B" userId="4c3a533462edbdd8" providerId="LiveId" clId="{16EB169C-0CEC-4111-B67D-FA462902EBD2}" dt="2024-10-09T20:21:19.779" v="21" actId="478"/>
          <ac:picMkLst>
            <pc:docMk/>
            <pc:sldMk cId="972659405" sldId="678"/>
            <ac:picMk id="2" creationId="{7D19D1A8-4BAE-23CA-496A-79182863D7A1}"/>
          </ac:picMkLst>
        </pc:picChg>
      </pc:sldChg>
      <pc:sldChg chg="delSp mod delAnim">
        <pc:chgData name="ِAwatef B" userId="4c3a533462edbdd8" providerId="LiveId" clId="{16EB169C-0CEC-4111-B67D-FA462902EBD2}" dt="2024-10-09T20:21:35.995" v="28" actId="478"/>
        <pc:sldMkLst>
          <pc:docMk/>
          <pc:sldMk cId="153268943" sldId="679"/>
        </pc:sldMkLst>
        <pc:picChg chg="del">
          <ac:chgData name="ِAwatef B" userId="4c3a533462edbdd8" providerId="LiveId" clId="{16EB169C-0CEC-4111-B67D-FA462902EBD2}" dt="2024-10-09T20:21:35.995" v="28" actId="478"/>
          <ac:picMkLst>
            <pc:docMk/>
            <pc:sldMk cId="153268943" sldId="679"/>
            <ac:picMk id="2" creationId="{79DD189F-CB90-3E0D-3278-C1FEB687E481}"/>
          </ac:picMkLst>
        </pc:picChg>
      </pc:sldChg>
      <pc:sldChg chg="delSp mod delAnim">
        <pc:chgData name="ِAwatef B" userId="4c3a533462edbdd8" providerId="LiveId" clId="{16EB169C-0CEC-4111-B67D-FA462902EBD2}" dt="2024-10-09T20:21:40.195" v="29" actId="478"/>
        <pc:sldMkLst>
          <pc:docMk/>
          <pc:sldMk cId="632045048" sldId="680"/>
        </pc:sldMkLst>
        <pc:picChg chg="del">
          <ac:chgData name="ِAwatef B" userId="4c3a533462edbdd8" providerId="LiveId" clId="{16EB169C-0CEC-4111-B67D-FA462902EBD2}" dt="2024-10-09T20:21:40.195" v="29" actId="478"/>
          <ac:picMkLst>
            <pc:docMk/>
            <pc:sldMk cId="632045048" sldId="680"/>
            <ac:picMk id="2" creationId="{FD7F50FA-ADEC-D035-A2EA-D5356370D684}"/>
          </ac:picMkLst>
        </pc:picChg>
      </pc:sldChg>
      <pc:sldChg chg="delSp mod delAnim">
        <pc:chgData name="ِAwatef B" userId="4c3a533462edbdd8" providerId="LiveId" clId="{16EB169C-0CEC-4111-B67D-FA462902EBD2}" dt="2024-10-09T20:21:42.790" v="30" actId="478"/>
        <pc:sldMkLst>
          <pc:docMk/>
          <pc:sldMk cId="3805285925" sldId="681"/>
        </pc:sldMkLst>
        <pc:picChg chg="del">
          <ac:chgData name="ِAwatef B" userId="4c3a533462edbdd8" providerId="LiveId" clId="{16EB169C-0CEC-4111-B67D-FA462902EBD2}" dt="2024-10-09T20:21:42.790" v="30" actId="478"/>
          <ac:picMkLst>
            <pc:docMk/>
            <pc:sldMk cId="3805285925" sldId="681"/>
            <ac:picMk id="2" creationId="{C274CFB1-7803-4F67-5F55-F9D824AB012C}"/>
          </ac:picMkLst>
        </pc:picChg>
      </pc:sldChg>
      <pc:sldChg chg="delSp mod delAnim">
        <pc:chgData name="ِAwatef B" userId="4c3a533462edbdd8" providerId="LiveId" clId="{16EB169C-0CEC-4111-B67D-FA462902EBD2}" dt="2024-10-09T20:21:45.129" v="31" actId="478"/>
        <pc:sldMkLst>
          <pc:docMk/>
          <pc:sldMk cId="1191587900" sldId="682"/>
        </pc:sldMkLst>
        <pc:picChg chg="del">
          <ac:chgData name="ِAwatef B" userId="4c3a533462edbdd8" providerId="LiveId" clId="{16EB169C-0CEC-4111-B67D-FA462902EBD2}" dt="2024-10-09T20:21:45.129" v="31" actId="478"/>
          <ac:picMkLst>
            <pc:docMk/>
            <pc:sldMk cId="1191587900" sldId="682"/>
            <ac:picMk id="7" creationId="{ADBBEAFD-F985-3268-284C-057D228A4D51}"/>
          </ac:picMkLst>
        </pc:picChg>
      </pc:sldChg>
      <pc:sldChg chg="delSp mod delAnim">
        <pc:chgData name="ِAwatef B" userId="4c3a533462edbdd8" providerId="LiveId" clId="{16EB169C-0CEC-4111-B67D-FA462902EBD2}" dt="2024-10-09T20:21:48.022" v="32" actId="478"/>
        <pc:sldMkLst>
          <pc:docMk/>
          <pc:sldMk cId="1039622844" sldId="683"/>
        </pc:sldMkLst>
        <pc:picChg chg="del">
          <ac:chgData name="ِAwatef B" userId="4c3a533462edbdd8" providerId="LiveId" clId="{16EB169C-0CEC-4111-B67D-FA462902EBD2}" dt="2024-10-09T20:21:48.022" v="32" actId="478"/>
          <ac:picMkLst>
            <pc:docMk/>
            <pc:sldMk cId="1039622844" sldId="683"/>
            <ac:picMk id="2" creationId="{A00739EE-BAF1-E285-6A4B-A0A590B71315}"/>
          </ac:picMkLst>
        </pc:picChg>
      </pc:sldChg>
      <pc:sldChg chg="delSp mod delAnim">
        <pc:chgData name="ِAwatef B" userId="4c3a533462edbdd8" providerId="LiveId" clId="{16EB169C-0CEC-4111-B67D-FA462902EBD2}" dt="2024-10-09T20:21:50.469" v="33" actId="478"/>
        <pc:sldMkLst>
          <pc:docMk/>
          <pc:sldMk cId="2285867028" sldId="684"/>
        </pc:sldMkLst>
        <pc:picChg chg="del">
          <ac:chgData name="ِAwatef B" userId="4c3a533462edbdd8" providerId="LiveId" clId="{16EB169C-0CEC-4111-B67D-FA462902EBD2}" dt="2024-10-09T20:21:50.469" v="33" actId="478"/>
          <ac:picMkLst>
            <pc:docMk/>
            <pc:sldMk cId="2285867028" sldId="684"/>
            <ac:picMk id="2" creationId="{9C286EA4-26CD-A16F-C450-8873A7409C7E}"/>
          </ac:picMkLst>
        </pc:picChg>
      </pc:sldChg>
      <pc:sldChg chg="delSp mod delAnim">
        <pc:chgData name="ِAwatef B" userId="4c3a533462edbdd8" providerId="LiveId" clId="{16EB169C-0CEC-4111-B67D-FA462902EBD2}" dt="2024-10-09T20:21:52.842" v="34" actId="478"/>
        <pc:sldMkLst>
          <pc:docMk/>
          <pc:sldMk cId="2425448926" sldId="685"/>
        </pc:sldMkLst>
        <pc:picChg chg="del">
          <ac:chgData name="ِAwatef B" userId="4c3a533462edbdd8" providerId="LiveId" clId="{16EB169C-0CEC-4111-B67D-FA462902EBD2}" dt="2024-10-09T20:21:52.842" v="34" actId="478"/>
          <ac:picMkLst>
            <pc:docMk/>
            <pc:sldMk cId="2425448926" sldId="685"/>
            <ac:picMk id="7" creationId="{9429DA0F-565C-98AD-CCAC-D2E99AD6DDB3}"/>
          </ac:picMkLst>
        </pc:picChg>
      </pc:sldChg>
      <pc:sldChg chg="delSp mod delAnim">
        <pc:chgData name="ِAwatef B" userId="4c3a533462edbdd8" providerId="LiveId" clId="{16EB169C-0CEC-4111-B67D-FA462902EBD2}" dt="2024-10-09T20:21:55.369" v="35" actId="478"/>
        <pc:sldMkLst>
          <pc:docMk/>
          <pc:sldMk cId="85047933" sldId="686"/>
        </pc:sldMkLst>
        <pc:picChg chg="del">
          <ac:chgData name="ِAwatef B" userId="4c3a533462edbdd8" providerId="LiveId" clId="{16EB169C-0CEC-4111-B67D-FA462902EBD2}" dt="2024-10-09T20:21:55.369" v="35" actId="478"/>
          <ac:picMkLst>
            <pc:docMk/>
            <pc:sldMk cId="85047933" sldId="686"/>
            <ac:picMk id="7" creationId="{37EFB663-CD46-ABF0-84C3-84673E389B43}"/>
          </ac:picMkLst>
        </pc:picChg>
      </pc:sldChg>
      <pc:sldChg chg="delSp mod delAnim">
        <pc:chgData name="ِAwatef B" userId="4c3a533462edbdd8" providerId="LiveId" clId="{16EB169C-0CEC-4111-B67D-FA462902EBD2}" dt="2024-10-09T20:21:57.847" v="36" actId="478"/>
        <pc:sldMkLst>
          <pc:docMk/>
          <pc:sldMk cId="1955588858" sldId="687"/>
        </pc:sldMkLst>
        <pc:picChg chg="del">
          <ac:chgData name="ِAwatef B" userId="4c3a533462edbdd8" providerId="LiveId" clId="{16EB169C-0CEC-4111-B67D-FA462902EBD2}" dt="2024-10-09T20:21:57.847" v="36" actId="478"/>
          <ac:picMkLst>
            <pc:docMk/>
            <pc:sldMk cId="1955588858" sldId="687"/>
            <ac:picMk id="2" creationId="{ECABE947-A05A-3844-3BF7-7127E2407D98}"/>
          </ac:picMkLst>
        </pc:picChg>
      </pc:sldChg>
      <pc:sldChg chg="delSp mod delAnim">
        <pc:chgData name="ِAwatef B" userId="4c3a533462edbdd8" providerId="LiveId" clId="{16EB169C-0CEC-4111-B67D-FA462902EBD2}" dt="2024-10-09T20:22:02.552" v="37" actId="478"/>
        <pc:sldMkLst>
          <pc:docMk/>
          <pc:sldMk cId="289790368" sldId="688"/>
        </pc:sldMkLst>
        <pc:picChg chg="del">
          <ac:chgData name="ِAwatef B" userId="4c3a533462edbdd8" providerId="LiveId" clId="{16EB169C-0CEC-4111-B67D-FA462902EBD2}" dt="2024-10-09T20:22:02.552" v="37" actId="478"/>
          <ac:picMkLst>
            <pc:docMk/>
            <pc:sldMk cId="289790368" sldId="688"/>
            <ac:picMk id="2" creationId="{880BE436-58DF-97B8-8FB9-DE5B57250859}"/>
          </ac:picMkLst>
        </pc:picChg>
      </pc:sldChg>
      <pc:sldChg chg="delSp mod delAnim">
        <pc:chgData name="ِAwatef B" userId="4c3a533462edbdd8" providerId="LiveId" clId="{16EB169C-0CEC-4111-B67D-FA462902EBD2}" dt="2024-10-09T20:22:05.187" v="38" actId="478"/>
        <pc:sldMkLst>
          <pc:docMk/>
          <pc:sldMk cId="4277391602" sldId="689"/>
        </pc:sldMkLst>
        <pc:picChg chg="del">
          <ac:chgData name="ِAwatef B" userId="4c3a533462edbdd8" providerId="LiveId" clId="{16EB169C-0CEC-4111-B67D-FA462902EBD2}" dt="2024-10-09T20:22:05.187" v="38" actId="478"/>
          <ac:picMkLst>
            <pc:docMk/>
            <pc:sldMk cId="4277391602" sldId="689"/>
            <ac:picMk id="2" creationId="{1DEEEA8A-58BB-6B36-FB2E-A979B21C65C9}"/>
          </ac:picMkLst>
        </pc:picChg>
      </pc:sldChg>
      <pc:sldChg chg="delSp mod delAnim">
        <pc:chgData name="ِAwatef B" userId="4c3a533462edbdd8" providerId="LiveId" clId="{16EB169C-0CEC-4111-B67D-FA462902EBD2}" dt="2024-10-09T20:22:07.673" v="39" actId="478"/>
        <pc:sldMkLst>
          <pc:docMk/>
          <pc:sldMk cId="3308818807" sldId="690"/>
        </pc:sldMkLst>
        <pc:picChg chg="del">
          <ac:chgData name="ِAwatef B" userId="4c3a533462edbdd8" providerId="LiveId" clId="{16EB169C-0CEC-4111-B67D-FA462902EBD2}" dt="2024-10-09T20:22:07.673" v="39" actId="478"/>
          <ac:picMkLst>
            <pc:docMk/>
            <pc:sldMk cId="3308818807" sldId="690"/>
            <ac:picMk id="2" creationId="{79028EFB-F84C-5A77-E27E-31653443FCF1}"/>
          </ac:picMkLst>
        </pc:picChg>
      </pc:sldChg>
      <pc:sldChg chg="delSp mod delAnim">
        <pc:chgData name="ِAwatef B" userId="4c3a533462edbdd8" providerId="LiveId" clId="{16EB169C-0CEC-4111-B67D-FA462902EBD2}" dt="2024-10-09T20:22:09.729" v="40" actId="478"/>
        <pc:sldMkLst>
          <pc:docMk/>
          <pc:sldMk cId="1731875506" sldId="691"/>
        </pc:sldMkLst>
        <pc:picChg chg="del">
          <ac:chgData name="ِAwatef B" userId="4c3a533462edbdd8" providerId="LiveId" clId="{16EB169C-0CEC-4111-B67D-FA462902EBD2}" dt="2024-10-09T20:22:09.729" v="40" actId="478"/>
          <ac:picMkLst>
            <pc:docMk/>
            <pc:sldMk cId="1731875506" sldId="691"/>
            <ac:picMk id="2" creationId="{BF7E64ED-2B8F-4BCF-45E4-A0625AB31CAE}"/>
          </ac:picMkLst>
        </pc:picChg>
      </pc:sldChg>
      <pc:sldChg chg="delSp mod delAnim">
        <pc:chgData name="ِAwatef B" userId="4c3a533462edbdd8" providerId="LiveId" clId="{16EB169C-0CEC-4111-B67D-FA462902EBD2}" dt="2024-10-09T20:22:12.393" v="41" actId="478"/>
        <pc:sldMkLst>
          <pc:docMk/>
          <pc:sldMk cId="1991956110" sldId="692"/>
        </pc:sldMkLst>
        <pc:picChg chg="del">
          <ac:chgData name="ِAwatef B" userId="4c3a533462edbdd8" providerId="LiveId" clId="{16EB169C-0CEC-4111-B67D-FA462902EBD2}" dt="2024-10-09T20:22:12.393" v="41" actId="478"/>
          <ac:picMkLst>
            <pc:docMk/>
            <pc:sldMk cId="1991956110" sldId="692"/>
            <ac:picMk id="2" creationId="{59104FEA-1C81-7D8F-35FD-0867C29C031A}"/>
          </ac:picMkLst>
        </pc:picChg>
      </pc:sldChg>
      <pc:sldChg chg="delSp mod delAnim">
        <pc:chgData name="ِAwatef B" userId="4c3a533462edbdd8" providerId="LiveId" clId="{16EB169C-0CEC-4111-B67D-FA462902EBD2}" dt="2024-10-09T20:21:30.706" v="27" actId="478"/>
        <pc:sldMkLst>
          <pc:docMk/>
          <pc:sldMk cId="641054696" sldId="693"/>
        </pc:sldMkLst>
        <pc:picChg chg="del">
          <ac:chgData name="ِAwatef B" userId="4c3a533462edbdd8" providerId="LiveId" clId="{16EB169C-0CEC-4111-B67D-FA462902EBD2}" dt="2024-10-09T20:21:30.706" v="27" actId="478"/>
          <ac:picMkLst>
            <pc:docMk/>
            <pc:sldMk cId="641054696" sldId="693"/>
            <ac:picMk id="2" creationId="{80EF9C7B-F5B5-5DFD-E6CD-D823B0D6BA02}"/>
          </ac:picMkLst>
        </pc:picChg>
      </pc:sldChg>
      <pc:sldChg chg="delSp mod delAnim">
        <pc:chgData name="ِAwatef B" userId="4c3a533462edbdd8" providerId="LiveId" clId="{16EB169C-0CEC-4111-B67D-FA462902EBD2}" dt="2024-10-09T20:21:22.275" v="22" actId="478"/>
        <pc:sldMkLst>
          <pc:docMk/>
          <pc:sldMk cId="1313653938" sldId="694"/>
        </pc:sldMkLst>
        <pc:picChg chg="del">
          <ac:chgData name="ِAwatef B" userId="4c3a533462edbdd8" providerId="LiveId" clId="{16EB169C-0CEC-4111-B67D-FA462902EBD2}" dt="2024-10-09T20:21:22.275" v="22" actId="478"/>
          <ac:picMkLst>
            <pc:docMk/>
            <pc:sldMk cId="1313653938" sldId="694"/>
            <ac:picMk id="2" creationId="{B65544A2-E45E-99CE-0EE7-EB9DC1A6D274}"/>
          </ac:picMkLst>
        </pc:picChg>
      </pc:sldChg>
      <pc:sldChg chg="delSp modSp mod delAnim">
        <pc:chgData name="ِAwatef B" userId="4c3a533462edbdd8" providerId="LiveId" clId="{16EB169C-0CEC-4111-B67D-FA462902EBD2}" dt="2024-10-09T20:21:24.440" v="24" actId="478"/>
        <pc:sldMkLst>
          <pc:docMk/>
          <pc:sldMk cId="527001927" sldId="695"/>
        </pc:sldMkLst>
        <pc:picChg chg="del mod">
          <ac:chgData name="ِAwatef B" userId="4c3a533462edbdd8" providerId="LiveId" clId="{16EB169C-0CEC-4111-B67D-FA462902EBD2}" dt="2024-10-09T20:21:24.440" v="24" actId="478"/>
          <ac:picMkLst>
            <pc:docMk/>
            <pc:sldMk cId="527001927" sldId="695"/>
            <ac:picMk id="2" creationId="{7BF8C026-8F79-F257-7B96-48A6446795C2}"/>
          </ac:picMkLst>
        </pc:picChg>
      </pc:sldChg>
      <pc:sldChg chg="delSp mod delAnim">
        <pc:chgData name="ِAwatef B" userId="4c3a533462edbdd8" providerId="LiveId" clId="{16EB169C-0CEC-4111-B67D-FA462902EBD2}" dt="2024-10-09T20:21:27.837" v="26" actId="478"/>
        <pc:sldMkLst>
          <pc:docMk/>
          <pc:sldMk cId="3915596281" sldId="696"/>
        </pc:sldMkLst>
        <pc:picChg chg="del">
          <ac:chgData name="ِAwatef B" userId="4c3a533462edbdd8" providerId="LiveId" clId="{16EB169C-0CEC-4111-B67D-FA462902EBD2}" dt="2024-10-09T20:21:27.837" v="26" actId="478"/>
          <ac:picMkLst>
            <pc:docMk/>
            <pc:sldMk cId="3915596281" sldId="696"/>
            <ac:picMk id="2" creationId="{5E450991-A05C-118B-E2EC-29493F20CE37}"/>
          </ac:picMkLst>
        </pc:picChg>
      </pc:sldChg>
      <pc:sldChg chg="delSp mod delAnim">
        <pc:chgData name="ِAwatef B" userId="4c3a533462edbdd8" providerId="LiveId" clId="{16EB169C-0CEC-4111-B67D-FA462902EBD2}" dt="2024-10-09T20:21:26.350" v="25" actId="478"/>
        <pc:sldMkLst>
          <pc:docMk/>
          <pc:sldMk cId="1486823933" sldId="697"/>
        </pc:sldMkLst>
        <pc:picChg chg="del">
          <ac:chgData name="ِAwatef B" userId="4c3a533462edbdd8" providerId="LiveId" clId="{16EB169C-0CEC-4111-B67D-FA462902EBD2}" dt="2024-10-09T20:21:26.350" v="25" actId="478"/>
          <ac:picMkLst>
            <pc:docMk/>
            <pc:sldMk cId="1486823933" sldId="697"/>
            <ac:picMk id="2" creationId="{29848EDF-F32A-067B-7972-71ED76862747}"/>
          </ac:picMkLst>
        </pc:picChg>
      </pc:sldChg>
      <pc:sldChg chg="delSp mod delAnim">
        <pc:chgData name="ِAwatef B" userId="4c3a533462edbdd8" providerId="LiveId" clId="{16EB169C-0CEC-4111-B67D-FA462902EBD2}" dt="2024-10-09T20:22:14.467" v="42" actId="478"/>
        <pc:sldMkLst>
          <pc:docMk/>
          <pc:sldMk cId="1917593346" sldId="698"/>
        </pc:sldMkLst>
        <pc:picChg chg="del">
          <ac:chgData name="ِAwatef B" userId="4c3a533462edbdd8" providerId="LiveId" clId="{16EB169C-0CEC-4111-B67D-FA462902EBD2}" dt="2024-10-09T20:22:14.467" v="42" actId="478"/>
          <ac:picMkLst>
            <pc:docMk/>
            <pc:sldMk cId="1917593346" sldId="698"/>
            <ac:picMk id="7" creationId="{E884100D-7AF2-D4C0-4B4A-5D8A2A9C97F5}"/>
          </ac:picMkLst>
        </pc:picChg>
      </pc:sldChg>
      <pc:sldChg chg="delSp mod delAnim">
        <pc:chgData name="ِAwatef B" userId="4c3a533462edbdd8" providerId="LiveId" clId="{16EB169C-0CEC-4111-B67D-FA462902EBD2}" dt="2024-10-09T20:22:16.267" v="43" actId="478"/>
        <pc:sldMkLst>
          <pc:docMk/>
          <pc:sldMk cId="3299796452" sldId="701"/>
        </pc:sldMkLst>
        <pc:picChg chg="del">
          <ac:chgData name="ِAwatef B" userId="4c3a533462edbdd8" providerId="LiveId" clId="{16EB169C-0CEC-4111-B67D-FA462902EBD2}" dt="2024-10-09T20:22:16.267" v="43" actId="478"/>
          <ac:picMkLst>
            <pc:docMk/>
            <pc:sldMk cId="3299796452" sldId="701"/>
            <ac:picMk id="2" creationId="{3DB8ECB6-5A6C-89F1-1144-E7E7B51A1279}"/>
          </ac:picMkLst>
        </pc:picChg>
      </pc:sldChg>
      <pc:sldChg chg="delSp mod delAnim">
        <pc:chgData name="ِAwatef B" userId="4c3a533462edbdd8" providerId="LiveId" clId="{16EB169C-0CEC-4111-B67D-FA462902EBD2}" dt="2024-10-09T20:22:18.341" v="44" actId="478"/>
        <pc:sldMkLst>
          <pc:docMk/>
          <pc:sldMk cId="3013330409" sldId="702"/>
        </pc:sldMkLst>
        <pc:picChg chg="del">
          <ac:chgData name="ِAwatef B" userId="4c3a533462edbdd8" providerId="LiveId" clId="{16EB169C-0CEC-4111-B67D-FA462902EBD2}" dt="2024-10-09T20:22:18.341" v="44" actId="478"/>
          <ac:picMkLst>
            <pc:docMk/>
            <pc:sldMk cId="3013330409" sldId="702"/>
            <ac:picMk id="2" creationId="{02BF24D5-547A-6E77-5F00-255D9D7C78DB}"/>
          </ac:picMkLst>
        </pc:picChg>
      </pc:sldChg>
      <pc:sldChg chg="delSp mod delAnim">
        <pc:chgData name="ِAwatef B" userId="4c3a533462edbdd8" providerId="LiveId" clId="{16EB169C-0CEC-4111-B67D-FA462902EBD2}" dt="2024-10-09T20:22:35.966" v="45" actId="478"/>
        <pc:sldMkLst>
          <pc:docMk/>
          <pc:sldMk cId="2365883578" sldId="703"/>
        </pc:sldMkLst>
        <pc:picChg chg="del">
          <ac:chgData name="ِAwatef B" userId="4c3a533462edbdd8" providerId="LiveId" clId="{16EB169C-0CEC-4111-B67D-FA462902EBD2}" dt="2024-10-09T20:22:35.966" v="45" actId="478"/>
          <ac:picMkLst>
            <pc:docMk/>
            <pc:sldMk cId="2365883578" sldId="703"/>
            <ac:picMk id="2" creationId="{E29943F9-C900-16BA-F885-71169CF4CF60}"/>
          </ac:picMkLst>
        </pc:picChg>
      </pc:sldChg>
      <pc:sldChg chg="delSp mod delAnim">
        <pc:chgData name="ِAwatef B" userId="4c3a533462edbdd8" providerId="LiveId" clId="{16EB169C-0CEC-4111-B67D-FA462902EBD2}" dt="2024-10-09T20:22:37.622" v="46" actId="478"/>
        <pc:sldMkLst>
          <pc:docMk/>
          <pc:sldMk cId="4115028210" sldId="704"/>
        </pc:sldMkLst>
        <pc:picChg chg="del">
          <ac:chgData name="ِAwatef B" userId="4c3a533462edbdd8" providerId="LiveId" clId="{16EB169C-0CEC-4111-B67D-FA462902EBD2}" dt="2024-10-09T20:22:37.622" v="46" actId="478"/>
          <ac:picMkLst>
            <pc:docMk/>
            <pc:sldMk cId="4115028210" sldId="704"/>
            <ac:picMk id="2" creationId="{7E8488A8-B718-B01A-6D25-082318453602}"/>
          </ac:picMkLst>
        </pc:picChg>
      </pc:sldChg>
      <pc:sldChg chg="delSp mod delAnim">
        <pc:chgData name="ِAwatef B" userId="4c3a533462edbdd8" providerId="LiveId" clId="{16EB169C-0CEC-4111-B67D-FA462902EBD2}" dt="2024-10-09T20:22:39.280" v="47" actId="478"/>
        <pc:sldMkLst>
          <pc:docMk/>
          <pc:sldMk cId="1544027562" sldId="705"/>
        </pc:sldMkLst>
        <pc:picChg chg="del">
          <ac:chgData name="ِAwatef B" userId="4c3a533462edbdd8" providerId="LiveId" clId="{16EB169C-0CEC-4111-B67D-FA462902EBD2}" dt="2024-10-09T20:22:39.280" v="47" actId="478"/>
          <ac:picMkLst>
            <pc:docMk/>
            <pc:sldMk cId="1544027562" sldId="705"/>
            <ac:picMk id="2" creationId="{2E16A6B6-5C0B-0715-32FD-DC8E21FDA1EE}"/>
          </ac:picMkLst>
        </pc:picChg>
      </pc:sldChg>
      <pc:sldChg chg="delSp mod delAnim">
        <pc:chgData name="ِAwatef B" userId="4c3a533462edbdd8" providerId="LiveId" clId="{16EB169C-0CEC-4111-B67D-FA462902EBD2}" dt="2024-10-09T20:22:40.511" v="48" actId="478"/>
        <pc:sldMkLst>
          <pc:docMk/>
          <pc:sldMk cId="471888961" sldId="706"/>
        </pc:sldMkLst>
        <pc:picChg chg="del">
          <ac:chgData name="ِAwatef B" userId="4c3a533462edbdd8" providerId="LiveId" clId="{16EB169C-0CEC-4111-B67D-FA462902EBD2}" dt="2024-10-09T20:22:40.511" v="48" actId="478"/>
          <ac:picMkLst>
            <pc:docMk/>
            <pc:sldMk cId="471888961" sldId="706"/>
            <ac:picMk id="2" creationId="{58B52A01-5F1C-3126-5743-23992A715A0D}"/>
          </ac:picMkLst>
        </pc:picChg>
      </pc:sldChg>
      <pc:sldChg chg="delSp mod delAnim">
        <pc:chgData name="ِAwatef B" userId="4c3a533462edbdd8" providerId="LiveId" clId="{16EB169C-0CEC-4111-B67D-FA462902EBD2}" dt="2024-10-09T20:20:42.946" v="10" actId="478"/>
        <pc:sldMkLst>
          <pc:docMk/>
          <pc:sldMk cId="402852008" sldId="707"/>
        </pc:sldMkLst>
        <pc:picChg chg="del">
          <ac:chgData name="ِAwatef B" userId="4c3a533462edbdd8" providerId="LiveId" clId="{16EB169C-0CEC-4111-B67D-FA462902EBD2}" dt="2024-10-09T20:20:42.946" v="10" actId="478"/>
          <ac:picMkLst>
            <pc:docMk/>
            <pc:sldMk cId="402852008" sldId="707"/>
            <ac:picMk id="2" creationId="{C332CA20-FF72-7F55-965E-FAE774C65417}"/>
          </ac:picMkLst>
        </pc:picChg>
      </pc:sldChg>
      <pc:sldChg chg="delSp mod delAnim">
        <pc:chgData name="ِAwatef B" userId="4c3a533462edbdd8" providerId="LiveId" clId="{16EB169C-0CEC-4111-B67D-FA462902EBD2}" dt="2024-10-09T20:20:26.985" v="6" actId="478"/>
        <pc:sldMkLst>
          <pc:docMk/>
          <pc:sldMk cId="1482824151" sldId="709"/>
        </pc:sldMkLst>
        <pc:picChg chg="del">
          <ac:chgData name="ِAwatef B" userId="4c3a533462edbdd8" providerId="LiveId" clId="{16EB169C-0CEC-4111-B67D-FA462902EBD2}" dt="2024-10-09T20:20:26.985" v="6" actId="478"/>
          <ac:picMkLst>
            <pc:docMk/>
            <pc:sldMk cId="1482824151" sldId="709"/>
            <ac:picMk id="2" creationId="{D915DF55-401D-14DC-671A-7F0E5CE129A6}"/>
          </ac:picMkLst>
        </pc:picChg>
      </pc:sldChg>
      <pc:sldChg chg="delSp mod delAnim">
        <pc:chgData name="ِAwatef B" userId="4c3a533462edbdd8" providerId="LiveId" clId="{16EB169C-0CEC-4111-B67D-FA462902EBD2}" dt="2024-10-09T20:20:35.911" v="8" actId="478"/>
        <pc:sldMkLst>
          <pc:docMk/>
          <pc:sldMk cId="805627824" sldId="710"/>
        </pc:sldMkLst>
        <pc:picChg chg="del">
          <ac:chgData name="ِAwatef B" userId="4c3a533462edbdd8" providerId="LiveId" clId="{16EB169C-0CEC-4111-B67D-FA462902EBD2}" dt="2024-10-09T20:20:35.911" v="8" actId="478"/>
          <ac:picMkLst>
            <pc:docMk/>
            <pc:sldMk cId="805627824" sldId="710"/>
            <ac:picMk id="3" creationId="{5B4CC787-6B3C-2193-802B-768A7D9BC706}"/>
          </ac:picMkLst>
        </pc:picChg>
      </pc:sldChg>
      <pc:sldChg chg="delSp mod delAnim">
        <pc:chgData name="ِAwatef B" userId="4c3a533462edbdd8" providerId="LiveId" clId="{16EB169C-0CEC-4111-B67D-FA462902EBD2}" dt="2024-10-09T20:20:39.641" v="9" actId="478"/>
        <pc:sldMkLst>
          <pc:docMk/>
          <pc:sldMk cId="1827993131" sldId="711"/>
        </pc:sldMkLst>
        <pc:picChg chg="del">
          <ac:chgData name="ِAwatef B" userId="4c3a533462edbdd8" providerId="LiveId" clId="{16EB169C-0CEC-4111-B67D-FA462902EBD2}" dt="2024-10-09T20:20:39.641" v="9" actId="478"/>
          <ac:picMkLst>
            <pc:docMk/>
            <pc:sldMk cId="1827993131" sldId="711"/>
            <ac:picMk id="3" creationId="{A1E37FEE-A1EA-46EA-CCB9-F87925BC24BA}"/>
          </ac:picMkLst>
        </pc:picChg>
      </pc:sldChg>
    </pc:docChg>
  </pc:docChgLst>
  <pc:docChgLst>
    <pc:chgData name="ِAwatef B" userId="4c3a533462edbdd8" providerId="LiveId" clId="{48AB9072-DCB3-4F1C-B413-DCDCA672818A}"/>
    <pc:docChg chg="undo custSel addSld delSld modSld sldOrd modSection">
      <pc:chgData name="ِAwatef B" userId="4c3a533462edbdd8" providerId="LiveId" clId="{48AB9072-DCB3-4F1C-B413-DCDCA672818A}" dt="2024-09-24T19:25:50.751" v="143" actId="20577"/>
      <pc:docMkLst>
        <pc:docMk/>
      </pc:docMkLst>
      <pc:sldChg chg="modAnim">
        <pc:chgData name="ِAwatef B" userId="4c3a533462edbdd8" providerId="LiveId" clId="{48AB9072-DCB3-4F1C-B413-DCDCA672818A}" dt="2024-09-24T19:21:54.125" v="124"/>
        <pc:sldMkLst>
          <pc:docMk/>
          <pc:sldMk cId="0" sldId="349"/>
        </pc:sldMkLst>
      </pc:sldChg>
      <pc:sldChg chg="modSp mod modAnim">
        <pc:chgData name="ِAwatef B" userId="4c3a533462edbdd8" providerId="LiveId" clId="{48AB9072-DCB3-4F1C-B413-DCDCA672818A}" dt="2024-09-24T18:53:40.022" v="26"/>
        <pc:sldMkLst>
          <pc:docMk/>
          <pc:sldMk cId="1607961907" sldId="352"/>
        </pc:sldMkLst>
        <pc:graphicFrameChg chg="mod modGraphic">
          <ac:chgData name="ِAwatef B" userId="4c3a533462edbdd8" providerId="LiveId" clId="{48AB9072-DCB3-4F1C-B413-DCDCA672818A}" dt="2024-09-24T18:52:53.716" v="25" actId="122"/>
          <ac:graphicFrameMkLst>
            <pc:docMk/>
            <pc:sldMk cId="1607961907" sldId="352"/>
            <ac:graphicFrameMk id="5" creationId="{29B58EF9-2AFF-D0E0-B7A4-F1A206D860E8}"/>
          </ac:graphicFrameMkLst>
        </pc:graphicFrameChg>
      </pc:sldChg>
      <pc:sldChg chg="modSp mod modAnim">
        <pc:chgData name="ِAwatef B" userId="4c3a533462edbdd8" providerId="LiveId" clId="{48AB9072-DCB3-4F1C-B413-DCDCA672818A}" dt="2024-09-24T18:48:31.660" v="8"/>
        <pc:sldMkLst>
          <pc:docMk/>
          <pc:sldMk cId="1031071746" sldId="353"/>
        </pc:sldMkLst>
        <pc:graphicFrameChg chg="modGraphic">
          <ac:chgData name="ِAwatef B" userId="4c3a533462edbdd8" providerId="LiveId" clId="{48AB9072-DCB3-4F1C-B413-DCDCA672818A}" dt="2024-09-24T18:48:12.942" v="7" actId="20577"/>
          <ac:graphicFrameMkLst>
            <pc:docMk/>
            <pc:sldMk cId="1031071746" sldId="353"/>
            <ac:graphicFrameMk id="5" creationId="{AD4536DA-7494-2BDC-05FE-2CCA60665EB4}"/>
          </ac:graphicFrameMkLst>
        </pc:graphicFrameChg>
      </pc:sldChg>
      <pc:sldChg chg="delSp modSp mod delAnim modAnim">
        <pc:chgData name="ِAwatef B" userId="4c3a533462edbdd8" providerId="LiveId" clId="{48AB9072-DCB3-4F1C-B413-DCDCA672818A}" dt="2024-09-24T18:46:08.853" v="5"/>
        <pc:sldMkLst>
          <pc:docMk/>
          <pc:sldMk cId="3146013342" sldId="354"/>
        </pc:sldMkLst>
        <pc:picChg chg="mod">
          <ac:chgData name="ِAwatef B" userId="4c3a533462edbdd8" providerId="LiveId" clId="{48AB9072-DCB3-4F1C-B413-DCDCA672818A}" dt="2024-09-24T18:46:05.394" v="4" actId="1076"/>
          <ac:picMkLst>
            <pc:docMk/>
            <pc:sldMk cId="3146013342" sldId="354"/>
            <ac:picMk id="2" creationId="{0768CB7F-CED6-2537-2131-3E4145E81F5A}"/>
          </ac:picMkLst>
        </pc:picChg>
        <pc:picChg chg="del">
          <ac:chgData name="ِAwatef B" userId="4c3a533462edbdd8" providerId="LiveId" clId="{48AB9072-DCB3-4F1C-B413-DCDCA672818A}" dt="2024-09-24T18:44:44.675" v="3" actId="478"/>
          <ac:picMkLst>
            <pc:docMk/>
            <pc:sldMk cId="3146013342" sldId="354"/>
            <ac:picMk id="6" creationId="{461B4C0B-755D-AE22-9370-70F1BBB106CE}"/>
          </ac:picMkLst>
        </pc:picChg>
      </pc:sldChg>
      <pc:sldChg chg="modAnim">
        <pc:chgData name="ِAwatef B" userId="4c3a533462edbdd8" providerId="LiveId" clId="{48AB9072-DCB3-4F1C-B413-DCDCA672818A}" dt="2024-09-24T18:52:15.537" v="9"/>
        <pc:sldMkLst>
          <pc:docMk/>
          <pc:sldMk cId="2253830365" sldId="355"/>
        </pc:sldMkLst>
      </pc:sldChg>
      <pc:sldChg chg="delSp modSp mod delAnim modAnim">
        <pc:chgData name="ِAwatef B" userId="4c3a533462edbdd8" providerId="LiveId" clId="{48AB9072-DCB3-4F1C-B413-DCDCA672818A}" dt="2024-09-24T19:25:09.204" v="130" actId="478"/>
        <pc:sldMkLst>
          <pc:docMk/>
          <pc:sldMk cId="1787478300" sldId="360"/>
        </pc:sldMkLst>
        <pc:spChg chg="mod">
          <ac:chgData name="ِAwatef B" userId="4c3a533462edbdd8" providerId="LiveId" clId="{48AB9072-DCB3-4F1C-B413-DCDCA672818A}" dt="2024-09-24T19:17:46.214" v="119" actId="207"/>
          <ac:spMkLst>
            <pc:docMk/>
            <pc:sldMk cId="1787478300" sldId="360"/>
            <ac:spMk id="3" creationId="{143BBCD6-A7B8-AF29-6C6E-CA2F1D583B8A}"/>
          </ac:spMkLst>
        </pc:spChg>
        <pc:picChg chg="del">
          <ac:chgData name="ِAwatef B" userId="4c3a533462edbdd8" providerId="LiveId" clId="{48AB9072-DCB3-4F1C-B413-DCDCA672818A}" dt="2024-09-24T19:25:09.204" v="130" actId="478"/>
          <ac:picMkLst>
            <pc:docMk/>
            <pc:sldMk cId="1787478300" sldId="360"/>
            <ac:picMk id="5" creationId="{97FE3D5E-9900-4FF2-BF82-70E64B7BB04A}"/>
          </ac:picMkLst>
        </pc:picChg>
      </pc:sldChg>
      <pc:sldChg chg="del">
        <pc:chgData name="ِAwatef B" userId="4c3a533462edbdd8" providerId="LiveId" clId="{48AB9072-DCB3-4F1C-B413-DCDCA672818A}" dt="2024-09-24T19:11:31.674" v="105" actId="47"/>
        <pc:sldMkLst>
          <pc:docMk/>
          <pc:sldMk cId="2908207552" sldId="361"/>
        </pc:sldMkLst>
      </pc:sldChg>
      <pc:sldChg chg="delSp modSp del mod">
        <pc:chgData name="ِAwatef B" userId="4c3a533462edbdd8" providerId="LiveId" clId="{48AB9072-DCB3-4F1C-B413-DCDCA672818A}" dt="2024-09-24T18:54:32.311" v="32" actId="47"/>
        <pc:sldMkLst>
          <pc:docMk/>
          <pc:sldMk cId="262146262" sldId="362"/>
        </pc:sldMkLst>
        <pc:spChg chg="del mod">
          <ac:chgData name="ِAwatef B" userId="4c3a533462edbdd8" providerId="LiveId" clId="{48AB9072-DCB3-4F1C-B413-DCDCA672818A}" dt="2024-09-24T18:54:17.546" v="29"/>
          <ac:spMkLst>
            <pc:docMk/>
            <pc:sldMk cId="262146262" sldId="362"/>
            <ac:spMk id="3" creationId="{70F75F27-B2D6-1E8C-0343-59290A77624D}"/>
          </ac:spMkLst>
        </pc:spChg>
      </pc:sldChg>
      <pc:sldChg chg="del">
        <pc:chgData name="ِAwatef B" userId="4c3a533462edbdd8" providerId="LiveId" clId="{48AB9072-DCB3-4F1C-B413-DCDCA672818A}" dt="2024-09-24T19:07:31.271" v="79" actId="47"/>
        <pc:sldMkLst>
          <pc:docMk/>
          <pc:sldMk cId="3846921606" sldId="363"/>
        </pc:sldMkLst>
      </pc:sldChg>
      <pc:sldChg chg="del">
        <pc:chgData name="ِAwatef B" userId="4c3a533462edbdd8" providerId="LiveId" clId="{48AB9072-DCB3-4F1C-B413-DCDCA672818A}" dt="2024-09-24T19:11:53.914" v="106" actId="47"/>
        <pc:sldMkLst>
          <pc:docMk/>
          <pc:sldMk cId="3579105457" sldId="364"/>
        </pc:sldMkLst>
      </pc:sldChg>
      <pc:sldChg chg="modAnim modNotesTx">
        <pc:chgData name="ِAwatef B" userId="4c3a533462edbdd8" providerId="LiveId" clId="{48AB9072-DCB3-4F1C-B413-DCDCA672818A}" dt="2024-09-24T18:57:57.985" v="33"/>
        <pc:sldMkLst>
          <pc:docMk/>
          <pc:sldMk cId="585648859" sldId="366"/>
        </pc:sldMkLst>
      </pc:sldChg>
      <pc:sldChg chg="delSp mod delAnim modAnim">
        <pc:chgData name="ِAwatef B" userId="4c3a533462edbdd8" providerId="LiveId" clId="{48AB9072-DCB3-4F1C-B413-DCDCA672818A}" dt="2024-09-24T19:02:30.728" v="74"/>
        <pc:sldMkLst>
          <pc:docMk/>
          <pc:sldMk cId="1829833019" sldId="367"/>
        </pc:sldMkLst>
        <pc:picChg chg="del">
          <ac:chgData name="ِAwatef B" userId="4c3a533462edbdd8" providerId="LiveId" clId="{48AB9072-DCB3-4F1C-B413-DCDCA672818A}" dt="2024-09-24T19:01:23.168" v="73" actId="478"/>
          <ac:picMkLst>
            <pc:docMk/>
            <pc:sldMk cId="1829833019" sldId="367"/>
            <ac:picMk id="5" creationId="{4159266A-57AE-77B4-3279-7375AF916386}"/>
          </ac:picMkLst>
        </pc:picChg>
      </pc:sldChg>
      <pc:sldChg chg="del">
        <pc:chgData name="ِAwatef B" userId="4c3a533462edbdd8" providerId="LiveId" clId="{48AB9072-DCB3-4F1C-B413-DCDCA672818A}" dt="2024-09-24T19:11:53.914" v="106" actId="47"/>
        <pc:sldMkLst>
          <pc:docMk/>
          <pc:sldMk cId="2002947484" sldId="368"/>
        </pc:sldMkLst>
      </pc:sldChg>
      <pc:sldChg chg="delSp modSp mod delAnim modAnim">
        <pc:chgData name="ِAwatef B" userId="4c3a533462edbdd8" providerId="LiveId" clId="{48AB9072-DCB3-4F1C-B413-DCDCA672818A}" dt="2024-09-24T19:22:00.473" v="125" actId="478"/>
        <pc:sldMkLst>
          <pc:docMk/>
          <pc:sldMk cId="2914397152" sldId="369"/>
        </pc:sldMkLst>
        <pc:spChg chg="mod">
          <ac:chgData name="ِAwatef B" userId="4c3a533462edbdd8" providerId="LiveId" clId="{48AB9072-DCB3-4F1C-B413-DCDCA672818A}" dt="2024-09-24T19:11:02.826" v="104" actId="207"/>
          <ac:spMkLst>
            <pc:docMk/>
            <pc:sldMk cId="2914397152" sldId="369"/>
            <ac:spMk id="3" creationId="{E0EE423D-16DB-E27D-2751-5178A862F4BE}"/>
          </ac:spMkLst>
        </pc:spChg>
        <pc:picChg chg="del">
          <ac:chgData name="ِAwatef B" userId="4c3a533462edbdd8" providerId="LiveId" clId="{48AB9072-DCB3-4F1C-B413-DCDCA672818A}" dt="2024-09-24T19:22:00.473" v="125" actId="478"/>
          <ac:picMkLst>
            <pc:docMk/>
            <pc:sldMk cId="2914397152" sldId="369"/>
            <ac:picMk id="5" creationId="{B8FC43D8-6AAC-AE39-D16C-769A23BB88E4}"/>
          </ac:picMkLst>
        </pc:picChg>
      </pc:sldChg>
      <pc:sldChg chg="del">
        <pc:chgData name="ِAwatef B" userId="4c3a533462edbdd8" providerId="LiveId" clId="{48AB9072-DCB3-4F1C-B413-DCDCA672818A}" dt="2024-09-24T19:07:16.619" v="78" actId="47"/>
        <pc:sldMkLst>
          <pc:docMk/>
          <pc:sldMk cId="2457372496" sldId="370"/>
        </pc:sldMkLst>
      </pc:sldChg>
      <pc:sldChg chg="delSp modSp mod ord delAnim modAnim">
        <pc:chgData name="ِAwatef B" userId="4c3a533462edbdd8" providerId="LiveId" clId="{48AB9072-DCB3-4F1C-B413-DCDCA672818A}" dt="2024-09-24T19:13:53.070" v="111"/>
        <pc:sldMkLst>
          <pc:docMk/>
          <pc:sldMk cId="3762986838" sldId="371"/>
        </pc:sldMkLst>
        <pc:spChg chg="mod">
          <ac:chgData name="ِAwatef B" userId="4c3a533462edbdd8" providerId="LiveId" clId="{48AB9072-DCB3-4F1C-B413-DCDCA672818A}" dt="2024-09-24T19:12:43.784" v="110" actId="1076"/>
          <ac:spMkLst>
            <pc:docMk/>
            <pc:sldMk cId="3762986838" sldId="371"/>
            <ac:spMk id="3" creationId="{756410A4-B60F-1C9B-C9FD-4860B3F958A8}"/>
          </ac:spMkLst>
        </pc:spChg>
        <pc:picChg chg="del">
          <ac:chgData name="ِAwatef B" userId="4c3a533462edbdd8" providerId="LiveId" clId="{48AB9072-DCB3-4F1C-B413-DCDCA672818A}" dt="2024-09-24T19:06:22.213" v="77" actId="478"/>
          <ac:picMkLst>
            <pc:docMk/>
            <pc:sldMk cId="3762986838" sldId="371"/>
            <ac:picMk id="5" creationId="{A1F11CE3-BD3F-7937-A980-CD7C935AA6A8}"/>
          </ac:picMkLst>
        </pc:picChg>
      </pc:sldChg>
      <pc:sldChg chg="del">
        <pc:chgData name="ِAwatef B" userId="4c3a533462edbdd8" providerId="LiveId" clId="{48AB9072-DCB3-4F1C-B413-DCDCA672818A}" dt="2024-09-24T18:40:46.491" v="0" actId="47"/>
        <pc:sldMkLst>
          <pc:docMk/>
          <pc:sldMk cId="0" sldId="480"/>
        </pc:sldMkLst>
      </pc:sldChg>
      <pc:sldChg chg="modAnim">
        <pc:chgData name="ِAwatef B" userId="4c3a533462edbdd8" providerId="LiveId" clId="{48AB9072-DCB3-4F1C-B413-DCDCA672818A}" dt="2024-09-24T19:23:08.529" v="126"/>
        <pc:sldMkLst>
          <pc:docMk/>
          <pc:sldMk cId="3209221492" sldId="501"/>
        </pc:sldMkLst>
      </pc:sldChg>
      <pc:sldChg chg="modSp mod modAnim">
        <pc:chgData name="ِAwatef B" userId="4c3a533462edbdd8" providerId="LiveId" clId="{48AB9072-DCB3-4F1C-B413-DCDCA672818A}" dt="2024-09-24T19:25:50.751" v="143" actId="20577"/>
        <pc:sldMkLst>
          <pc:docMk/>
          <pc:sldMk cId="0" sldId="502"/>
        </pc:sldMkLst>
        <pc:spChg chg="mod">
          <ac:chgData name="ِAwatef B" userId="4c3a533462edbdd8" providerId="LiveId" clId="{48AB9072-DCB3-4F1C-B413-DCDCA672818A}" dt="2024-09-24T19:25:28.390" v="132" actId="403"/>
          <ac:spMkLst>
            <pc:docMk/>
            <pc:sldMk cId="0" sldId="502"/>
            <ac:spMk id="31" creationId="{00000000-0000-0000-0000-000000000000}"/>
          </ac:spMkLst>
        </pc:spChg>
        <pc:spChg chg="mod">
          <ac:chgData name="ِAwatef B" userId="4c3a533462edbdd8" providerId="LiveId" clId="{48AB9072-DCB3-4F1C-B413-DCDCA672818A}" dt="2024-09-24T19:25:43.039" v="133" actId="20577"/>
          <ac:spMkLst>
            <pc:docMk/>
            <pc:sldMk cId="0" sldId="502"/>
            <ac:spMk id="34" creationId="{00000000-0000-0000-0000-000000000000}"/>
          </ac:spMkLst>
        </pc:spChg>
        <pc:spChg chg="mod">
          <ac:chgData name="ِAwatef B" userId="4c3a533462edbdd8" providerId="LiveId" clId="{48AB9072-DCB3-4F1C-B413-DCDCA672818A}" dt="2024-09-24T19:25:50.751" v="143" actId="20577"/>
          <ac:spMkLst>
            <pc:docMk/>
            <pc:sldMk cId="0" sldId="502"/>
            <ac:spMk id="46" creationId="{00000000-0000-0000-0000-000000000000}"/>
          </ac:spMkLst>
        </pc:spChg>
      </pc:sldChg>
      <pc:sldChg chg="modSp mod modAnim">
        <pc:chgData name="ِAwatef B" userId="4c3a533462edbdd8" providerId="LiveId" clId="{48AB9072-DCB3-4F1C-B413-DCDCA672818A}" dt="2024-09-24T19:24:56.284" v="129" actId="1038"/>
        <pc:sldMkLst>
          <pc:docMk/>
          <pc:sldMk cId="363843668" sldId="503"/>
        </pc:sldMkLst>
        <pc:spChg chg="mod">
          <ac:chgData name="ِAwatef B" userId="4c3a533462edbdd8" providerId="LiveId" clId="{48AB9072-DCB3-4F1C-B413-DCDCA672818A}" dt="2024-09-24T18:40:53.977" v="1" actId="1076"/>
          <ac:spMkLst>
            <pc:docMk/>
            <pc:sldMk cId="363843668" sldId="503"/>
            <ac:spMk id="34" creationId="{00000000-0000-0000-0000-000000000000}"/>
          </ac:spMkLst>
        </pc:spChg>
        <pc:picChg chg="mod">
          <ac:chgData name="ِAwatef B" userId="4c3a533462edbdd8" providerId="LiveId" clId="{48AB9072-DCB3-4F1C-B413-DCDCA672818A}" dt="2024-09-24T19:24:56.284" v="129" actId="1038"/>
          <ac:picMkLst>
            <pc:docMk/>
            <pc:sldMk cId="363843668" sldId="503"/>
            <ac:picMk id="3" creationId="{BAB24E15-9E98-4FCC-90DD-FCA0AAFFDBC0}"/>
          </ac:picMkLst>
        </pc:picChg>
      </pc:sldChg>
      <pc:sldChg chg="modSp mod modAnim">
        <pc:chgData name="ِAwatef B" userId="4c3a533462edbdd8" providerId="LiveId" clId="{48AB9072-DCB3-4F1C-B413-DCDCA672818A}" dt="2024-09-24T19:21:10.856" v="123" actId="1076"/>
        <pc:sldMkLst>
          <pc:docMk/>
          <pc:sldMk cId="1058915096" sldId="665"/>
        </pc:sldMkLst>
        <pc:picChg chg="mod">
          <ac:chgData name="ِAwatef B" userId="4c3a533462edbdd8" providerId="LiveId" clId="{48AB9072-DCB3-4F1C-B413-DCDCA672818A}" dt="2024-09-24T19:21:10.856" v="123" actId="1076"/>
          <ac:picMkLst>
            <pc:docMk/>
            <pc:sldMk cId="1058915096" sldId="665"/>
            <ac:picMk id="9" creationId="{00000000-0000-0000-0000-000000000000}"/>
          </ac:picMkLst>
        </pc:picChg>
      </pc:sldChg>
      <pc:sldChg chg="delSp modSp add mod delAnim modAnim">
        <pc:chgData name="ِAwatef B" userId="4c3a533462edbdd8" providerId="LiveId" clId="{48AB9072-DCB3-4F1C-B413-DCDCA672818A}" dt="2024-09-24T19:00:28.616" v="72"/>
        <pc:sldMkLst>
          <pc:docMk/>
          <pc:sldMk cId="1373294245" sldId="666"/>
        </pc:sldMkLst>
        <pc:spChg chg="mod">
          <ac:chgData name="ِAwatef B" userId="4c3a533462edbdd8" providerId="LiveId" clId="{48AB9072-DCB3-4F1C-B413-DCDCA672818A}" dt="2024-09-24T18:58:44.301" v="71" actId="1076"/>
          <ac:spMkLst>
            <pc:docMk/>
            <pc:sldMk cId="1373294245" sldId="666"/>
            <ac:spMk id="3" creationId="{CE04FD82-7E99-6E0D-1BE8-9579504DAF2B}"/>
          </ac:spMkLst>
        </pc:spChg>
        <pc:graphicFrameChg chg="del modGraphic">
          <ac:chgData name="ِAwatef B" userId="4c3a533462edbdd8" providerId="LiveId" clId="{48AB9072-DCB3-4F1C-B413-DCDCA672818A}" dt="2024-09-24T18:58:32.885" v="64" actId="478"/>
          <ac:graphicFrameMkLst>
            <pc:docMk/>
            <pc:sldMk cId="1373294245" sldId="666"/>
            <ac:graphicFrameMk id="5" creationId="{29B58EF9-2AFF-D0E0-B7A4-F1A206D860E8}"/>
          </ac:graphicFrameMkLst>
        </pc:graphicFrameChg>
        <pc:picChg chg="del">
          <ac:chgData name="ِAwatef B" userId="4c3a533462edbdd8" providerId="LiveId" clId="{48AB9072-DCB3-4F1C-B413-DCDCA672818A}" dt="2024-09-24T18:58:34.643" v="65" actId="478"/>
          <ac:picMkLst>
            <pc:docMk/>
            <pc:sldMk cId="1373294245" sldId="666"/>
            <ac:picMk id="2" creationId="{C6D5D687-D6D5-DC1A-CBA5-0018FA3B47A8}"/>
          </ac:picMkLst>
        </pc:picChg>
      </pc:sldChg>
    </pc:docChg>
  </pc:docChgLst>
  <pc:docChgLst>
    <pc:chgData name="ِAwatef B" userId="4c3a533462edbdd8" providerId="LiveId" clId="{8294E606-16BD-4C34-94FF-0012CC1AB1E0}"/>
    <pc:docChg chg="undo redo custSel addSld delSld modSld sldOrd modSection">
      <pc:chgData name="ِAwatef B" userId="4c3a533462edbdd8" providerId="LiveId" clId="{8294E606-16BD-4C34-94FF-0012CC1AB1E0}" dt="2024-09-21T11:40:54.689" v="468" actId="1076"/>
      <pc:docMkLst>
        <pc:docMk/>
      </pc:docMkLst>
      <pc:sldChg chg="ord">
        <pc:chgData name="ِAwatef B" userId="4c3a533462edbdd8" providerId="LiveId" clId="{8294E606-16BD-4C34-94FF-0012CC1AB1E0}" dt="2024-09-21T11:39:18.246" v="441"/>
        <pc:sldMkLst>
          <pc:docMk/>
          <pc:sldMk cId="0" sldId="313"/>
        </pc:sldMkLst>
      </pc:sldChg>
      <pc:sldChg chg="ord">
        <pc:chgData name="ِAwatef B" userId="4c3a533462edbdd8" providerId="LiveId" clId="{8294E606-16BD-4C34-94FF-0012CC1AB1E0}" dt="2024-09-21T11:39:23.922" v="443"/>
        <pc:sldMkLst>
          <pc:docMk/>
          <pc:sldMk cId="0" sldId="349"/>
        </pc:sldMkLst>
      </pc:sldChg>
      <pc:sldChg chg="add del">
        <pc:chgData name="ِAwatef B" userId="4c3a533462edbdd8" providerId="LiveId" clId="{8294E606-16BD-4C34-94FF-0012CC1AB1E0}" dt="2024-09-21T11:39:11.194" v="439" actId="47"/>
        <pc:sldMkLst>
          <pc:docMk/>
          <pc:sldMk cId="1607961907" sldId="352"/>
        </pc:sldMkLst>
      </pc:sldChg>
      <pc:sldChg chg="addSp delSp modSp add mod delAnim">
        <pc:chgData name="ِAwatef B" userId="4c3a533462edbdd8" providerId="LiveId" clId="{8294E606-16BD-4C34-94FF-0012CC1AB1E0}" dt="2024-09-21T11:36:47.484" v="344" actId="1035"/>
        <pc:sldMkLst>
          <pc:docMk/>
          <pc:sldMk cId="1031071746" sldId="353"/>
        </pc:sldMkLst>
        <pc:spChg chg="mod">
          <ac:chgData name="ِAwatef B" userId="4c3a533462edbdd8" providerId="LiveId" clId="{8294E606-16BD-4C34-94FF-0012CC1AB1E0}" dt="2024-09-21T11:36:28.677" v="339" actId="1076"/>
          <ac:spMkLst>
            <pc:docMk/>
            <pc:sldMk cId="1031071746" sldId="353"/>
            <ac:spMk id="3" creationId="{F08471AE-BD69-BBE4-A12F-801CE602687C}"/>
          </ac:spMkLst>
        </pc:spChg>
        <pc:spChg chg="del mod">
          <ac:chgData name="ِAwatef B" userId="4c3a533462edbdd8" providerId="LiveId" clId="{8294E606-16BD-4C34-94FF-0012CC1AB1E0}" dt="2024-09-21T11:34:10.322" v="295" actId="478"/>
          <ac:spMkLst>
            <pc:docMk/>
            <pc:sldMk cId="1031071746" sldId="353"/>
            <ac:spMk id="4" creationId="{6D006AD2-3C56-3D9E-C7C5-5F40E304F47E}"/>
          </ac:spMkLst>
        </pc:spChg>
        <pc:spChg chg="mod">
          <ac:chgData name="ِAwatef B" userId="4c3a533462edbdd8" providerId="LiveId" clId="{8294E606-16BD-4C34-94FF-0012CC1AB1E0}" dt="2024-09-21T11:36:42.755" v="340" actId="14100"/>
          <ac:spMkLst>
            <pc:docMk/>
            <pc:sldMk cId="1031071746" sldId="353"/>
            <ac:spMk id="25" creationId="{2BC869EB-5623-4AA1-9123-4AF9DF916049}"/>
          </ac:spMkLst>
        </pc:spChg>
        <pc:graphicFrameChg chg="mod modGraphic">
          <ac:chgData name="ِAwatef B" userId="4c3a533462edbdd8" providerId="LiveId" clId="{8294E606-16BD-4C34-94FF-0012CC1AB1E0}" dt="2024-09-21T11:36:47.484" v="344" actId="1035"/>
          <ac:graphicFrameMkLst>
            <pc:docMk/>
            <pc:sldMk cId="1031071746" sldId="353"/>
            <ac:graphicFrameMk id="5" creationId="{AD4536DA-7494-2BDC-05FE-2CCA60665EB4}"/>
          </ac:graphicFrameMkLst>
        </pc:graphicFrameChg>
        <pc:picChg chg="del">
          <ac:chgData name="ِAwatef B" userId="4c3a533462edbdd8" providerId="LiveId" clId="{8294E606-16BD-4C34-94FF-0012CC1AB1E0}" dt="2024-09-21T11:35:27.710" v="315" actId="478"/>
          <ac:picMkLst>
            <pc:docMk/>
            <pc:sldMk cId="1031071746" sldId="353"/>
            <ac:picMk id="2" creationId="{55CD1180-4C62-EDA2-42A3-AF92F9FA68DE}"/>
          </ac:picMkLst>
        </pc:picChg>
        <pc:picChg chg="del">
          <ac:chgData name="ِAwatef B" userId="4c3a533462edbdd8" providerId="LiveId" clId="{8294E606-16BD-4C34-94FF-0012CC1AB1E0}" dt="2024-09-21T11:36:22.417" v="338" actId="478"/>
          <ac:picMkLst>
            <pc:docMk/>
            <pc:sldMk cId="1031071746" sldId="353"/>
            <ac:picMk id="6" creationId="{44441E86-BE3F-EE32-317E-4350AE3B8F80}"/>
          </ac:picMkLst>
        </pc:picChg>
        <pc:picChg chg="add mod">
          <ac:chgData name="ِAwatef B" userId="4c3a533462edbdd8" providerId="LiveId" clId="{8294E606-16BD-4C34-94FF-0012CC1AB1E0}" dt="2024-09-21T11:35:40.594" v="319" actId="1076"/>
          <ac:picMkLst>
            <pc:docMk/>
            <pc:sldMk cId="1031071746" sldId="353"/>
            <ac:picMk id="7" creationId="{448E5007-48D0-AD82-38D5-9FC89D7D16E5}"/>
          </ac:picMkLst>
        </pc:picChg>
      </pc:sldChg>
      <pc:sldChg chg="addSp delSp modSp add mod">
        <pc:chgData name="ِAwatef B" userId="4c3a533462edbdd8" providerId="LiveId" clId="{8294E606-16BD-4C34-94FF-0012CC1AB1E0}" dt="2024-09-21T11:40:03.985" v="448" actId="113"/>
        <pc:sldMkLst>
          <pc:docMk/>
          <pc:sldMk cId="3146013342" sldId="354"/>
        </pc:sldMkLst>
        <pc:spChg chg="mod">
          <ac:chgData name="ِAwatef B" userId="4c3a533462edbdd8" providerId="LiveId" clId="{8294E606-16BD-4C34-94FF-0012CC1AB1E0}" dt="2024-09-21T11:40:03.985" v="448" actId="113"/>
          <ac:spMkLst>
            <pc:docMk/>
            <pc:sldMk cId="3146013342" sldId="354"/>
            <ac:spMk id="3" creationId="{E4DC683A-2BC6-30CB-BC85-33552E4615F2}"/>
          </ac:spMkLst>
        </pc:spChg>
        <pc:spChg chg="del">
          <ac:chgData name="ِAwatef B" userId="4c3a533462edbdd8" providerId="LiveId" clId="{8294E606-16BD-4C34-94FF-0012CC1AB1E0}" dt="2024-09-21T11:32:54.048" v="257" actId="478"/>
          <ac:spMkLst>
            <pc:docMk/>
            <pc:sldMk cId="3146013342" sldId="354"/>
            <ac:spMk id="4" creationId="{6D006AD2-3C56-3D9E-C7C5-5F40E304F47E}"/>
          </ac:spMkLst>
        </pc:spChg>
        <pc:graphicFrameChg chg="mod modGraphic">
          <ac:chgData name="ِAwatef B" userId="4c3a533462edbdd8" providerId="LiveId" clId="{8294E606-16BD-4C34-94FF-0012CC1AB1E0}" dt="2024-09-21T11:32:50.262" v="256" actId="1036"/>
          <ac:graphicFrameMkLst>
            <pc:docMk/>
            <pc:sldMk cId="3146013342" sldId="354"/>
            <ac:graphicFrameMk id="5" creationId="{1330DD9E-0294-95BF-F1A0-0E79A5C8614E}"/>
          </ac:graphicFrameMkLst>
        </pc:graphicFrameChg>
        <pc:picChg chg="del">
          <ac:chgData name="ِAwatef B" userId="4c3a533462edbdd8" providerId="LiveId" clId="{8294E606-16BD-4C34-94FF-0012CC1AB1E0}" dt="2024-09-21T11:33:03.461" v="258" actId="478"/>
          <ac:picMkLst>
            <pc:docMk/>
            <pc:sldMk cId="3146013342" sldId="354"/>
            <ac:picMk id="2" creationId="{55CD1180-4C62-EDA2-42A3-AF92F9FA68DE}"/>
          </ac:picMkLst>
        </pc:picChg>
        <pc:picChg chg="add mod">
          <ac:chgData name="ِAwatef B" userId="4c3a533462edbdd8" providerId="LiveId" clId="{8294E606-16BD-4C34-94FF-0012CC1AB1E0}" dt="2024-09-21T11:33:08.683" v="282" actId="1036"/>
          <ac:picMkLst>
            <pc:docMk/>
            <pc:sldMk cId="3146013342" sldId="354"/>
            <ac:picMk id="7" creationId="{8E5C0E1A-8788-ED49-9F0C-E0B8EF659425}"/>
          </ac:picMkLst>
        </pc:picChg>
      </pc:sldChg>
      <pc:sldChg chg="addSp delSp modSp add mod ord delAnim">
        <pc:chgData name="ِAwatef B" userId="4c3a533462edbdd8" providerId="LiveId" clId="{8294E606-16BD-4C34-94FF-0012CC1AB1E0}" dt="2024-09-21T11:39:54.424" v="447" actId="478"/>
        <pc:sldMkLst>
          <pc:docMk/>
          <pc:sldMk cId="2253830365" sldId="355"/>
        </pc:sldMkLst>
        <pc:spChg chg="mod">
          <ac:chgData name="ِAwatef B" userId="4c3a533462edbdd8" providerId="LiveId" clId="{8294E606-16BD-4C34-94FF-0012CC1AB1E0}" dt="2024-09-21T11:38:03.806" v="380" actId="207"/>
          <ac:spMkLst>
            <pc:docMk/>
            <pc:sldMk cId="2253830365" sldId="355"/>
            <ac:spMk id="3" creationId="{078C7AF5-8182-1E5B-060D-51261DBDDAA2}"/>
          </ac:spMkLst>
        </pc:spChg>
        <pc:spChg chg="del">
          <ac:chgData name="ِAwatef B" userId="4c3a533462edbdd8" providerId="LiveId" clId="{8294E606-16BD-4C34-94FF-0012CC1AB1E0}" dt="2024-09-21T11:37:07.501" v="345" actId="478"/>
          <ac:spMkLst>
            <pc:docMk/>
            <pc:sldMk cId="2253830365" sldId="355"/>
            <ac:spMk id="4" creationId="{6D006AD2-3C56-3D9E-C7C5-5F40E304F47E}"/>
          </ac:spMkLst>
        </pc:spChg>
        <pc:spChg chg="del">
          <ac:chgData name="ِAwatef B" userId="4c3a533462edbdd8" providerId="LiveId" clId="{8294E606-16BD-4C34-94FF-0012CC1AB1E0}" dt="2024-09-21T11:38:26.358" v="384" actId="478"/>
          <ac:spMkLst>
            <pc:docMk/>
            <pc:sldMk cId="2253830365" sldId="355"/>
            <ac:spMk id="8" creationId="{3620D0A5-176B-EAD8-BA5B-53AB3048E130}"/>
          </ac:spMkLst>
        </pc:spChg>
        <pc:spChg chg="mod">
          <ac:chgData name="ِAwatef B" userId="4c3a533462edbdd8" providerId="LiveId" clId="{8294E606-16BD-4C34-94FF-0012CC1AB1E0}" dt="2024-09-21T11:38:39.483" v="400" actId="1035"/>
          <ac:spMkLst>
            <pc:docMk/>
            <pc:sldMk cId="2253830365" sldId="355"/>
            <ac:spMk id="25" creationId="{2BC869EB-5623-4AA1-9123-4AF9DF916049}"/>
          </ac:spMkLst>
        </pc:spChg>
        <pc:graphicFrameChg chg="mod modGraphic">
          <ac:chgData name="ِAwatef B" userId="4c3a533462edbdd8" providerId="LiveId" clId="{8294E606-16BD-4C34-94FF-0012CC1AB1E0}" dt="2024-09-21T11:39:03.647" v="438" actId="14734"/>
          <ac:graphicFrameMkLst>
            <pc:docMk/>
            <pc:sldMk cId="2253830365" sldId="355"/>
            <ac:graphicFrameMk id="5" creationId="{69E9E522-6C2F-9EC4-755F-DF9338A19AC9}"/>
          </ac:graphicFrameMkLst>
        </pc:graphicFrameChg>
        <pc:picChg chg="del">
          <ac:chgData name="ِAwatef B" userId="4c3a533462edbdd8" providerId="LiveId" clId="{8294E606-16BD-4C34-94FF-0012CC1AB1E0}" dt="2024-09-21T11:39:54.424" v="447" actId="478"/>
          <ac:picMkLst>
            <pc:docMk/>
            <pc:sldMk cId="2253830365" sldId="355"/>
            <ac:picMk id="2" creationId="{55CD1180-4C62-EDA2-42A3-AF92F9FA68DE}"/>
          </ac:picMkLst>
        </pc:picChg>
        <pc:picChg chg="del">
          <ac:chgData name="ِAwatef B" userId="4c3a533462edbdd8" providerId="LiveId" clId="{8294E606-16BD-4C34-94FF-0012CC1AB1E0}" dt="2024-09-21T11:38:28.970" v="385" actId="478"/>
          <ac:picMkLst>
            <pc:docMk/>
            <pc:sldMk cId="2253830365" sldId="355"/>
            <ac:picMk id="6" creationId="{A167D89D-CBCB-43D4-90DB-34D00C267B61}"/>
          </ac:picMkLst>
        </pc:picChg>
        <pc:picChg chg="add mod">
          <ac:chgData name="ِAwatef B" userId="4c3a533462edbdd8" providerId="LiveId" clId="{8294E606-16BD-4C34-94FF-0012CC1AB1E0}" dt="2024-09-21T11:39:50.227" v="446"/>
          <ac:picMkLst>
            <pc:docMk/>
            <pc:sldMk cId="2253830365" sldId="355"/>
            <ac:picMk id="7" creationId="{972BCAD3-A1BF-3E59-A3D3-638CAB5D6EAD}"/>
          </ac:picMkLst>
        </pc:picChg>
      </pc:sldChg>
      <pc:sldChg chg="modSp mod">
        <pc:chgData name="ِAwatef B" userId="4c3a533462edbdd8" providerId="LiveId" clId="{8294E606-16BD-4C34-94FF-0012CC1AB1E0}" dt="2024-09-21T11:40:54.689" v="468" actId="1076"/>
        <pc:sldMkLst>
          <pc:docMk/>
          <pc:sldMk cId="0" sldId="480"/>
        </pc:sldMkLst>
        <pc:spChg chg="mod">
          <ac:chgData name="ِAwatef B" userId="4c3a533462edbdd8" providerId="LiveId" clId="{8294E606-16BD-4C34-94FF-0012CC1AB1E0}" dt="2024-09-21T11:40:54.689" v="468" actId="1076"/>
          <ac:spMkLst>
            <pc:docMk/>
            <pc:sldMk cId="0" sldId="480"/>
            <ac:spMk id="30" creationId="{00000000-0000-0000-0000-000000000000}"/>
          </ac:spMkLst>
        </pc:spChg>
        <pc:spChg chg="mod">
          <ac:chgData name="ِAwatef B" userId="4c3a533462edbdd8" providerId="LiveId" clId="{8294E606-16BD-4C34-94FF-0012CC1AB1E0}" dt="2024-09-21T11:40:49.508" v="467" actId="1035"/>
          <ac:spMkLst>
            <pc:docMk/>
            <pc:sldMk cId="0" sldId="480"/>
            <ac:spMk id="31" creationId="{00000000-0000-0000-0000-000000000000}"/>
          </ac:spMkLst>
        </pc:spChg>
        <pc:spChg chg="mod">
          <ac:chgData name="ِAwatef B" userId="4c3a533462edbdd8" providerId="LiveId" clId="{8294E606-16BD-4C34-94FF-0012CC1AB1E0}" dt="2024-09-21T11:40:32.992" v="457" actId="1076"/>
          <ac:spMkLst>
            <pc:docMk/>
            <pc:sldMk cId="0" sldId="480"/>
            <ac:spMk id="34" creationId="{00000000-0000-0000-0000-000000000000}"/>
          </ac:spMkLst>
        </pc:spChg>
        <pc:spChg chg="mod">
          <ac:chgData name="ِAwatef B" userId="4c3a533462edbdd8" providerId="LiveId" clId="{8294E606-16BD-4C34-94FF-0012CC1AB1E0}" dt="2024-09-21T11:40:54.689" v="468" actId="1076"/>
          <ac:spMkLst>
            <pc:docMk/>
            <pc:sldMk cId="0" sldId="480"/>
            <ac:spMk id="46" creationId="{00000000-0000-0000-0000-000000000000}"/>
          </ac:spMkLst>
        </pc:spChg>
      </pc:sldChg>
      <pc:sldChg chg="addSp delSp add del mod">
        <pc:chgData name="ِAwatef B" userId="4c3a533462edbdd8" providerId="LiveId" clId="{8294E606-16BD-4C34-94FF-0012CC1AB1E0}" dt="2024-09-21T11:27:23.058" v="139" actId="478"/>
        <pc:sldMkLst>
          <pc:docMk/>
          <pc:sldMk cId="3157535585" sldId="497"/>
        </pc:sldMkLst>
        <pc:spChg chg="add del">
          <ac:chgData name="ِAwatef B" userId="4c3a533462edbdd8" providerId="LiveId" clId="{8294E606-16BD-4C34-94FF-0012CC1AB1E0}" dt="2024-09-21T11:27:22.609" v="138" actId="478"/>
          <ac:spMkLst>
            <pc:docMk/>
            <pc:sldMk cId="3157535585" sldId="497"/>
            <ac:spMk id="43" creationId="{00000000-0000-0000-0000-000000000000}"/>
          </ac:spMkLst>
        </pc:spChg>
        <pc:picChg chg="add del">
          <ac:chgData name="ِAwatef B" userId="4c3a533462edbdd8" providerId="LiveId" clId="{8294E606-16BD-4C34-94FF-0012CC1AB1E0}" dt="2024-09-21T11:27:23.058" v="139" actId="478"/>
          <ac:picMkLst>
            <pc:docMk/>
            <pc:sldMk cId="3157535585" sldId="497"/>
            <ac:picMk id="10" creationId="{A033B866-1AE1-8723-BDBE-322231BF137F}"/>
          </ac:picMkLst>
        </pc:picChg>
      </pc:sldChg>
      <pc:sldChg chg="del">
        <pc:chgData name="ِAwatef B" userId="4c3a533462edbdd8" providerId="LiveId" clId="{8294E606-16BD-4C34-94FF-0012CC1AB1E0}" dt="2024-09-21T11:27:38.376" v="142" actId="47"/>
        <pc:sldMkLst>
          <pc:docMk/>
          <pc:sldMk cId="2584080371" sldId="499"/>
        </pc:sldMkLst>
      </pc:sldChg>
      <pc:sldChg chg="modSp add mod">
        <pc:chgData name="ِAwatef B" userId="4c3a533462edbdd8" providerId="LiveId" clId="{8294E606-16BD-4C34-94FF-0012CC1AB1E0}" dt="2024-09-21T11:30:16.914" v="164" actId="1076"/>
        <pc:sldMkLst>
          <pc:docMk/>
          <pc:sldMk cId="3209221492" sldId="501"/>
        </pc:sldMkLst>
        <pc:spChg chg="mod">
          <ac:chgData name="ِAwatef B" userId="4c3a533462edbdd8" providerId="LiveId" clId="{8294E606-16BD-4C34-94FF-0012CC1AB1E0}" dt="2024-09-21T11:30:16.914" v="164" actId="1076"/>
          <ac:spMkLst>
            <pc:docMk/>
            <pc:sldMk cId="3209221492" sldId="501"/>
            <ac:spMk id="9" creationId="{00000000-0000-0000-0000-000000000000}"/>
          </ac:spMkLst>
        </pc:spChg>
      </pc:sldChg>
      <pc:sldChg chg="del">
        <pc:chgData name="ِAwatef B" userId="4c3a533462edbdd8" providerId="LiveId" clId="{8294E606-16BD-4C34-94FF-0012CC1AB1E0}" dt="2024-09-21T11:27:38.376" v="142" actId="47"/>
        <pc:sldMkLst>
          <pc:docMk/>
          <pc:sldMk cId="2385212197" sldId="538"/>
        </pc:sldMkLst>
      </pc:sldChg>
      <pc:sldChg chg="del">
        <pc:chgData name="ِAwatef B" userId="4c3a533462edbdd8" providerId="LiveId" clId="{8294E606-16BD-4C34-94FF-0012CC1AB1E0}" dt="2024-09-21T11:27:38.376" v="142" actId="47"/>
        <pc:sldMkLst>
          <pc:docMk/>
          <pc:sldMk cId="494588108" sldId="541"/>
        </pc:sldMkLst>
      </pc:sldChg>
      <pc:sldChg chg="del">
        <pc:chgData name="ِAwatef B" userId="4c3a533462edbdd8" providerId="LiveId" clId="{8294E606-16BD-4C34-94FF-0012CC1AB1E0}" dt="2024-09-21T11:27:38.376" v="142" actId="47"/>
        <pc:sldMkLst>
          <pc:docMk/>
          <pc:sldMk cId="743058972" sldId="545"/>
        </pc:sldMkLst>
      </pc:sldChg>
      <pc:sldChg chg="del">
        <pc:chgData name="ِAwatef B" userId="4c3a533462edbdd8" providerId="LiveId" clId="{8294E606-16BD-4C34-94FF-0012CC1AB1E0}" dt="2024-09-21T11:27:38.376" v="142" actId="47"/>
        <pc:sldMkLst>
          <pc:docMk/>
          <pc:sldMk cId="4154923090" sldId="546"/>
        </pc:sldMkLst>
      </pc:sldChg>
      <pc:sldChg chg="del">
        <pc:chgData name="ِAwatef B" userId="4c3a533462edbdd8" providerId="LiveId" clId="{8294E606-16BD-4C34-94FF-0012CC1AB1E0}" dt="2024-09-21T11:27:38.376" v="142" actId="47"/>
        <pc:sldMkLst>
          <pc:docMk/>
          <pc:sldMk cId="1798960127" sldId="548"/>
        </pc:sldMkLst>
      </pc:sldChg>
      <pc:sldChg chg="del">
        <pc:chgData name="ِAwatef B" userId="4c3a533462edbdd8" providerId="LiveId" clId="{8294E606-16BD-4C34-94FF-0012CC1AB1E0}" dt="2024-09-21T11:27:38.376" v="142" actId="47"/>
        <pc:sldMkLst>
          <pc:docMk/>
          <pc:sldMk cId="2823457177" sldId="549"/>
        </pc:sldMkLst>
      </pc:sldChg>
      <pc:sldChg chg="del">
        <pc:chgData name="ِAwatef B" userId="4c3a533462edbdd8" providerId="LiveId" clId="{8294E606-16BD-4C34-94FF-0012CC1AB1E0}" dt="2024-09-21T11:27:38.376" v="142" actId="47"/>
        <pc:sldMkLst>
          <pc:docMk/>
          <pc:sldMk cId="2895327364" sldId="551"/>
        </pc:sldMkLst>
      </pc:sldChg>
      <pc:sldChg chg="del">
        <pc:chgData name="ِAwatef B" userId="4c3a533462edbdd8" providerId="LiveId" clId="{8294E606-16BD-4C34-94FF-0012CC1AB1E0}" dt="2024-09-21T11:27:38.376" v="142" actId="47"/>
        <pc:sldMkLst>
          <pc:docMk/>
          <pc:sldMk cId="3252158936" sldId="552"/>
        </pc:sldMkLst>
      </pc:sldChg>
      <pc:sldChg chg="del">
        <pc:chgData name="ِAwatef B" userId="4c3a533462edbdd8" providerId="LiveId" clId="{8294E606-16BD-4C34-94FF-0012CC1AB1E0}" dt="2024-09-21T11:27:38.376" v="142" actId="47"/>
        <pc:sldMkLst>
          <pc:docMk/>
          <pc:sldMk cId="2218561501" sldId="553"/>
        </pc:sldMkLst>
      </pc:sldChg>
      <pc:sldChg chg="del">
        <pc:chgData name="ِAwatef B" userId="4c3a533462edbdd8" providerId="LiveId" clId="{8294E606-16BD-4C34-94FF-0012CC1AB1E0}" dt="2024-09-21T11:27:38.376" v="142" actId="47"/>
        <pc:sldMkLst>
          <pc:docMk/>
          <pc:sldMk cId="0" sldId="554"/>
        </pc:sldMkLst>
      </pc:sldChg>
      <pc:sldChg chg="del">
        <pc:chgData name="ِAwatef B" userId="4c3a533462edbdd8" providerId="LiveId" clId="{8294E606-16BD-4C34-94FF-0012CC1AB1E0}" dt="2024-09-21T11:27:38.376" v="142" actId="47"/>
        <pc:sldMkLst>
          <pc:docMk/>
          <pc:sldMk cId="3463742931" sldId="555"/>
        </pc:sldMkLst>
      </pc:sldChg>
      <pc:sldChg chg="del">
        <pc:chgData name="ِAwatef B" userId="4c3a533462edbdd8" providerId="LiveId" clId="{8294E606-16BD-4C34-94FF-0012CC1AB1E0}" dt="2024-09-21T11:27:38.376" v="142" actId="47"/>
        <pc:sldMkLst>
          <pc:docMk/>
          <pc:sldMk cId="1577747598" sldId="557"/>
        </pc:sldMkLst>
      </pc:sldChg>
      <pc:sldChg chg="del">
        <pc:chgData name="ِAwatef B" userId="4c3a533462edbdd8" providerId="LiveId" clId="{8294E606-16BD-4C34-94FF-0012CC1AB1E0}" dt="2024-09-21T11:27:38.376" v="142" actId="47"/>
        <pc:sldMkLst>
          <pc:docMk/>
          <pc:sldMk cId="4163258123" sldId="55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0584968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r>
              <a:rPr lang="ar-SA" b="0" i="0" dirty="0">
                <a:solidFill>
                  <a:srgbClr val="000000"/>
                </a:solidFill>
                <a:effectLst/>
                <a:latin typeface="Tahoma" panose="020B0604030504040204" pitchFamily="34" charset="0"/>
              </a:rPr>
              <a:t>نلاحظ من الشكل أعلاه أن هذا التخطيط يحتوي على ثلاثة خطوط، خط مركزي يمثل متوسط العملية وهو الوضع المناسب للمطابقة للمواصفات وخط أعلى للرقابة وهو يمثل الانحرافات القياسية الموجبة، أما الخط الأدنى للرقابة فيمثل الانحرافات القياسية السالبة، حيث توضح هذه الانحرافات التغييرات أو الاختلافات في المقاييس وطبيعتها وأنواعها، ونلاحظ أن معظم النقاط تتوزع أعلى وأسفل الخط المركزي.</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8385243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75860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2652334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8.jpeg"/></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0.jpe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_rels/slide4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40689" y="1397812"/>
            <a:ext cx="3756157"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التغييرات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a:solidFill>
                  <a:schemeClr val="bg1"/>
                </a:solidFill>
                <a:latin typeface="Alexandria" charset="0"/>
                <a:cs typeface="Alexandria" charset="0"/>
              </a:rPr>
              <a:t>المحاضرة الثانية </a:t>
            </a:r>
            <a:r>
              <a:rPr lang="ar-SA" sz="2000" b="1" dirty="0">
                <a:solidFill>
                  <a:schemeClr val="bg1"/>
                </a:solidFill>
                <a:latin typeface="Alexandria" charset="0"/>
                <a:cs typeface="Alexandria" charset="0"/>
              </a:rPr>
              <a:t>:</a:t>
            </a:r>
            <a:endParaRPr lang="en-US" sz="2000" b="1" dirty="0">
              <a:solidFill>
                <a:schemeClr val="bg1"/>
              </a:solidFill>
              <a:latin typeface="Alexandria" charset="0"/>
              <a:cs typeface="Alexandria" charset="0"/>
            </a:endParaRPr>
          </a:p>
        </p:txBody>
      </p:sp>
      <p:sp>
        <p:nvSpPr>
          <p:cNvPr id="46" name="TextBox 45"/>
          <p:cNvSpPr txBox="1"/>
          <p:nvPr/>
        </p:nvSpPr>
        <p:spPr>
          <a:xfrm>
            <a:off x="5779226" y="3487765"/>
            <a:ext cx="4479110" cy="1486369"/>
          </a:xfrm>
          <a:prstGeom prst="rect">
            <a:avLst/>
          </a:prstGeom>
          <a:noFill/>
        </p:spPr>
        <p:txBody>
          <a:bodyPr wrap="none" rtlCol="0">
            <a:spAutoFit/>
          </a:bodyPr>
          <a:lstStyle/>
          <a:p>
            <a:pPr algn="ctr" rtl="1">
              <a:lnSpc>
                <a:spcPct val="150000"/>
              </a:lnSpc>
            </a:pPr>
            <a:r>
              <a:rPr lang="ar-SA" sz="3200" b="1" dirty="0">
                <a:solidFill>
                  <a:schemeClr val="accent5">
                    <a:lumMod val="75000"/>
                  </a:schemeClr>
                </a:solidFill>
                <a:latin typeface="Alexandria" charset="0"/>
                <a:cs typeface="Alexandria" charset="0"/>
              </a:rPr>
              <a:t>قيادة التغيير </a:t>
            </a:r>
          </a:p>
          <a:p>
            <a:pPr algn="ctr" rtl="1">
              <a:lnSpc>
                <a:spcPct val="150000"/>
              </a:lnSpc>
            </a:pPr>
            <a:r>
              <a:rPr lang="ar-SA" sz="3200" b="1" dirty="0">
                <a:solidFill>
                  <a:schemeClr val="accent5">
                    <a:lumMod val="75000"/>
                  </a:schemeClr>
                </a:solidFill>
                <a:latin typeface="Alexandria" charset="0"/>
                <a:cs typeface="Alexandria" charset="0"/>
              </a:rPr>
              <a:t>وإدارة الجودة الشاملة</a:t>
            </a:r>
            <a:endParaRPr lang="en-US" sz="2800" b="1" dirty="0">
              <a:solidFill>
                <a:schemeClr val="accent5">
                  <a:lumMod val="75000"/>
                </a:schemeClr>
              </a:solidFill>
              <a:latin typeface="Alexandria" charset="0"/>
              <a:cs typeface="Alexandria" charset="0"/>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id="{6D9AC4FC-D5AC-C002-168E-DF345744E9DD}"/>
              </a:ext>
            </a:extLst>
          </p:cNvPr>
          <p:cNvSpPr/>
          <p:nvPr/>
        </p:nvSpPr>
        <p:spPr>
          <a:xfrm>
            <a:off x="4300318" y="6160557"/>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a:t>
            </a:r>
            <a:r>
              <a:rPr kumimoji="0" lang="ar-SA"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ات</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
        <p:nvSpPr>
          <p:cNvPr id="5" name="مربع نص 2">
            <a:extLst>
              <a:ext uri="{FF2B5EF4-FFF2-40B4-BE49-F238E27FC236}">
                <a16:creationId xmlns:a16="http://schemas.microsoft.com/office/drawing/2014/main" id="{84687D1E-7DA4-94BA-8815-6CF61F020FB1}"/>
              </a:ext>
            </a:extLst>
          </p:cNvPr>
          <p:cNvSpPr txBox="1"/>
          <p:nvPr/>
        </p:nvSpPr>
        <p:spPr>
          <a:xfrm>
            <a:off x="10083741" y="6551224"/>
            <a:ext cx="2370833" cy="276999"/>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dirty="0"/>
              <a:t>https://midocean.edu.km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340731" y="443982"/>
            <a:ext cx="4417789"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exandria" charset="0"/>
                <a:cs typeface="Alexandria" charset="0"/>
              </a:rPr>
              <a:t>ملخص المحاضــرة السابقة </a:t>
            </a:r>
            <a:endParaRPr lang="en-US" sz="2400" b="1" dirty="0">
              <a:solidFill>
                <a:schemeClr val="bg1"/>
              </a:solidFill>
              <a:latin typeface="Alexandria" charset="0"/>
              <a:cs typeface="Alexandria" charset="0"/>
            </a:endParaRPr>
          </a:p>
        </p:txBody>
      </p:sp>
      <p:sp>
        <p:nvSpPr>
          <p:cNvPr id="46" name="TextBox 45"/>
          <p:cNvSpPr txBox="1"/>
          <p:nvPr/>
        </p:nvSpPr>
        <p:spPr>
          <a:xfrm>
            <a:off x="3716977" y="1383872"/>
            <a:ext cx="8041543" cy="4442819"/>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kern="0" dirty="0">
                <a:latin typeface="Alexandria Light" pitchFamily="2" charset="-78"/>
                <a:ea typeface="Calibri"/>
                <a:cs typeface="Alexandria Light" pitchFamily="2" charset="-78"/>
                <a:sym typeface="Calibri"/>
              </a:rPr>
              <a:t>تناولنا المحاضرة ال</a:t>
            </a:r>
            <a:r>
              <a:rPr lang="ar-SA" kern="0" dirty="0">
                <a:latin typeface="Alexandria Light" pitchFamily="2" charset="-78"/>
                <a:ea typeface="Calibri"/>
                <a:cs typeface="Alexandria Light" pitchFamily="2" charset="-78"/>
                <a:sym typeface="Calibri"/>
              </a:rPr>
              <a:t>أولى بعنوان مفهوم التغيير وأهميته:</a:t>
            </a:r>
            <a:endParaRPr lang="ar-EG" kern="0" dirty="0">
              <a:latin typeface="Alexandria Light" pitchFamily="2" charset="-78"/>
              <a:ea typeface="Calibri"/>
              <a:cs typeface="Alexandria Light" pitchFamily="2" charset="-78"/>
              <a:sym typeface="Calibri"/>
            </a:endParaRPr>
          </a:p>
          <a:p>
            <a:pPr algn="r" rtl="1">
              <a:lnSpc>
                <a:spcPct val="200000"/>
              </a:lnSpc>
              <a:buClr>
                <a:srgbClr val="000000"/>
              </a:buClr>
              <a:buFont typeface="Arial"/>
              <a:buNone/>
            </a:pPr>
            <a:r>
              <a:rPr lang="ar-EG" kern="0" dirty="0">
                <a:latin typeface="Alexandria Light" pitchFamily="2" charset="-78"/>
                <a:cs typeface="Alexandria Light" pitchFamily="2" charset="-78"/>
                <a:sym typeface="Arial"/>
              </a:rPr>
              <a:t>1- </a:t>
            </a:r>
            <a:r>
              <a:rPr lang="ar-SA" kern="0" dirty="0">
                <a:latin typeface="Alexandria Light" pitchFamily="2" charset="-78"/>
                <a:cs typeface="Alexandria Light" pitchFamily="2" charset="-78"/>
                <a:sym typeface="Arial"/>
              </a:rPr>
              <a:t>مفهوم التغيير وأهميته.</a:t>
            </a:r>
            <a:endParaRPr lang="ar-EG" kern="0" dirty="0">
              <a:latin typeface="Alexandria Light" pitchFamily="2" charset="-78"/>
              <a:cs typeface="Alexandria Light" pitchFamily="2" charset="-78"/>
              <a:sym typeface="Arial"/>
            </a:endParaRPr>
          </a:p>
          <a:p>
            <a:pPr algn="r" rtl="1">
              <a:lnSpc>
                <a:spcPct val="200000"/>
              </a:lnSpc>
              <a:buClr>
                <a:srgbClr val="000000"/>
              </a:buClr>
              <a:buFont typeface="Arial"/>
              <a:buNone/>
            </a:pPr>
            <a:r>
              <a:rPr lang="ar-EG" kern="0" dirty="0">
                <a:latin typeface="Alexandria Light" pitchFamily="2" charset="-78"/>
                <a:cs typeface="Alexandria Light" pitchFamily="2" charset="-78"/>
                <a:sym typeface="Arial"/>
              </a:rPr>
              <a:t>2- </a:t>
            </a:r>
            <a:r>
              <a:rPr lang="ar-SA" kern="0" dirty="0">
                <a:latin typeface="Alexandria Light" pitchFamily="2" charset="-78"/>
                <a:cs typeface="Alexandria Light" pitchFamily="2" charset="-78"/>
                <a:sym typeface="Arial"/>
              </a:rPr>
              <a:t>أسباب التغيير.</a:t>
            </a:r>
            <a:endParaRPr lang="ar-EG" kern="0" dirty="0">
              <a:latin typeface="Alexandria Light" pitchFamily="2" charset="-78"/>
              <a:cs typeface="Alexandria Light" pitchFamily="2" charset="-78"/>
              <a:sym typeface="Arial"/>
            </a:endParaRPr>
          </a:p>
          <a:p>
            <a:pPr algn="r" rtl="1">
              <a:lnSpc>
                <a:spcPct val="200000"/>
              </a:lnSpc>
              <a:buClr>
                <a:srgbClr val="000000"/>
              </a:buClr>
              <a:buFont typeface="Arial"/>
              <a:buNone/>
            </a:pPr>
            <a:r>
              <a:rPr lang="ar-EG" kern="0" dirty="0">
                <a:latin typeface="Alexandria Light" pitchFamily="2" charset="-78"/>
                <a:cs typeface="Alexandria Light" pitchFamily="2" charset="-78"/>
                <a:sym typeface="Arial"/>
              </a:rPr>
              <a:t>3- أهداف ال</a:t>
            </a:r>
            <a:r>
              <a:rPr lang="ar-SA" kern="0" dirty="0">
                <a:latin typeface="Alexandria Light" pitchFamily="2" charset="-78"/>
                <a:cs typeface="Alexandria Light" pitchFamily="2" charset="-78"/>
                <a:sym typeface="Arial"/>
              </a:rPr>
              <a:t>تغيير.</a:t>
            </a:r>
            <a:endParaRPr lang="ar-EG" kern="0" dirty="0">
              <a:latin typeface="Alexandria Light" pitchFamily="2" charset="-78"/>
              <a:cs typeface="Alexandria Light" pitchFamily="2" charset="-78"/>
              <a:sym typeface="Arial"/>
            </a:endParaRPr>
          </a:p>
          <a:p>
            <a:pPr algn="r" rtl="1">
              <a:lnSpc>
                <a:spcPct val="200000"/>
              </a:lnSpc>
              <a:buClr>
                <a:srgbClr val="000000"/>
              </a:buClr>
              <a:buFont typeface="Arial"/>
              <a:buNone/>
            </a:pPr>
            <a:r>
              <a:rPr lang="ar-EG" kern="0" dirty="0">
                <a:latin typeface="Alexandria Light" pitchFamily="2" charset="-78"/>
                <a:cs typeface="Alexandria Light" pitchFamily="2" charset="-78"/>
                <a:sym typeface="Arial"/>
              </a:rPr>
              <a:t>4- </a:t>
            </a:r>
            <a:r>
              <a:rPr lang="ar-SA" kern="0" dirty="0">
                <a:latin typeface="Alexandria Light" pitchFamily="2" charset="-78"/>
                <a:cs typeface="Alexandria Light" pitchFamily="2" charset="-78"/>
                <a:sym typeface="Arial"/>
              </a:rPr>
              <a:t>مسؤولية التغيير.</a:t>
            </a:r>
            <a:endParaRPr lang="ar-EG" kern="0" dirty="0">
              <a:latin typeface="Alexandria Light" pitchFamily="2" charset="-78"/>
              <a:cs typeface="Alexandria Light" pitchFamily="2" charset="-78"/>
              <a:sym typeface="Arial"/>
            </a:endParaRPr>
          </a:p>
          <a:p>
            <a:pPr algn="r" rtl="1">
              <a:lnSpc>
                <a:spcPct val="200000"/>
              </a:lnSpc>
              <a:buClr>
                <a:srgbClr val="000000"/>
              </a:buClr>
              <a:buFont typeface="Arial"/>
              <a:buNone/>
            </a:pPr>
            <a:r>
              <a:rPr lang="ar-EG" kern="0" dirty="0">
                <a:latin typeface="Alexandria Light" pitchFamily="2" charset="-78"/>
                <a:cs typeface="Alexandria Light" pitchFamily="2" charset="-78"/>
                <a:sym typeface="Arial"/>
              </a:rPr>
              <a:t>5- </a:t>
            </a:r>
            <a:r>
              <a:rPr lang="ar-SA" kern="0" dirty="0">
                <a:latin typeface="Alexandria Light" pitchFamily="2" charset="-78"/>
                <a:cs typeface="Alexandria Light" pitchFamily="2" charset="-78"/>
                <a:sym typeface="Arial"/>
              </a:rPr>
              <a:t>خصائص التغيير.</a:t>
            </a:r>
            <a:endParaRPr lang="ar-EG" kern="0" dirty="0">
              <a:latin typeface="Alexandria Light" pitchFamily="2" charset="-78"/>
              <a:cs typeface="Alexandria Light" pitchFamily="2" charset="-78"/>
              <a:sym typeface="Arial"/>
            </a:endParaRPr>
          </a:p>
          <a:p>
            <a:pPr algn="r" rtl="1">
              <a:lnSpc>
                <a:spcPct val="200000"/>
              </a:lnSpc>
              <a:buClr>
                <a:srgbClr val="000000"/>
              </a:buClr>
              <a:buFont typeface="Arial"/>
              <a:buNone/>
            </a:pPr>
            <a:r>
              <a:rPr lang="ar-EG" kern="0" dirty="0">
                <a:latin typeface="Alexandria Light" pitchFamily="2" charset="-78"/>
                <a:cs typeface="Alexandria Light" pitchFamily="2" charset="-78"/>
                <a:sym typeface="Arial"/>
              </a:rPr>
              <a:t>6-</a:t>
            </a:r>
            <a:r>
              <a:rPr lang="ar-SA" kern="0" dirty="0">
                <a:latin typeface="Alexandria Light" pitchFamily="2" charset="-78"/>
                <a:cs typeface="Alexandria Light" pitchFamily="2" charset="-78"/>
                <a:sym typeface="Arial"/>
              </a:rPr>
              <a:t> معوقات التغيير.</a:t>
            </a:r>
            <a:endParaRPr lang="ar-EG" kern="0" dirty="0">
              <a:latin typeface="Alexandria Light" pitchFamily="2" charset="-78"/>
              <a:ea typeface="Calibri"/>
              <a:cs typeface="Alexandria Light" pitchFamily="2" charset="-78"/>
              <a:sym typeface="Calibri"/>
            </a:endParaRPr>
          </a:p>
          <a:p>
            <a:pPr marL="342900" indent="-342900" algn="r" rtl="1">
              <a:lnSpc>
                <a:spcPct val="200000"/>
              </a:lnSpc>
              <a:buClr>
                <a:srgbClr val="000000"/>
              </a:buClr>
              <a:buFont typeface="Arial" pitchFamily="34" charset="0"/>
              <a:buChar char="•"/>
            </a:pPr>
            <a:r>
              <a:rPr lang="ar-EG" kern="0" dirty="0">
                <a:latin typeface="Alexandria Light" pitchFamily="2" charset="-78"/>
                <a:ea typeface="Calibri"/>
                <a:cs typeface="Alexandria Light" pitchFamily="2" charset="-78"/>
                <a:sym typeface="Calibri"/>
              </a:rPr>
              <a:t> واليوم </a:t>
            </a:r>
            <a:r>
              <a:rPr lang="ar-SA" kern="0" dirty="0">
                <a:latin typeface="Alexandria Light" pitchFamily="2" charset="-78"/>
                <a:ea typeface="Calibri"/>
                <a:cs typeface="Alexandria Light" pitchFamily="2" charset="-78"/>
                <a:sym typeface="Calibri"/>
              </a:rPr>
              <a:t>سنتناول بإذن الله محاضرة بعنوان </a:t>
            </a:r>
            <a:r>
              <a:rPr lang="ar-EG" kern="0" dirty="0">
                <a:latin typeface="Alexandria Light" pitchFamily="2" charset="-78"/>
                <a:ea typeface="Calibri"/>
                <a:cs typeface="Alexandria Light" pitchFamily="2" charset="-78"/>
                <a:sym typeface="Calibri"/>
              </a:rPr>
              <a:t> </a:t>
            </a:r>
            <a:r>
              <a:rPr lang="ar-SA"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قيادة </a:t>
            </a:r>
            <a:r>
              <a:rPr lang="ar-EG"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panose="020F0502020204030204" pitchFamily="34" charset="0"/>
                <a:cs typeface="Alexandria Light" pitchFamily="2" charset="-78"/>
                <a:sym typeface="Arial"/>
              </a:rPr>
              <a:t>التغيير و</a:t>
            </a:r>
            <a:r>
              <a:rPr lang="ar-SA"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panose="020F0502020204030204" pitchFamily="34" charset="0"/>
                <a:cs typeface="Alexandria Light" pitchFamily="2" charset="-78"/>
                <a:sym typeface="Arial"/>
              </a:rPr>
              <a:t>إدارة الجودة الشاملة.</a:t>
            </a:r>
            <a:endParaRPr lang="ar-SA"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cs typeface="Alexandria Light" pitchFamily="2" charset="-78"/>
              <a:sym typeface="Arial"/>
            </a:endParaRP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الثانية: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55334"/>
            <a:ext cx="10812720" cy="5016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1575016" y="1424950"/>
            <a:ext cx="9373026" cy="5016718"/>
          </a:xfrm>
          <a:prstGeom prst="rect">
            <a:avLst/>
          </a:prstGeom>
          <a:noFill/>
          <a:ln>
            <a:noFill/>
          </a:ln>
        </p:spPr>
        <p:txBody>
          <a:bodyPr spcFirstLastPara="1" wrap="square" lIns="91425" tIns="45700" rIns="91425" bIns="45700" anchor="t" anchorCtr="0">
            <a:spAutoFit/>
          </a:bodyPr>
          <a:lstStyle/>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1- </a:t>
            </a: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قيادة التغيير.</a:t>
            </a:r>
            <a:endPar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2- مجالات التغيير في ظل إدارة الجودة الشاملة.</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3- إدارة الجودة الشاملة</a:t>
            </a:r>
            <a:endPar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4- أهداف </a:t>
            </a: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إدارة الجودة الشاملة.</a:t>
            </a:r>
            <a:endPar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algn="r" rtl="1">
              <a:lnSpc>
                <a:spcPct val="200000"/>
              </a:lnSpc>
              <a:buClr>
                <a:srgbClr val="000000"/>
              </a:buClr>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5- </a:t>
            </a: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أهمية </a:t>
            </a: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 </a:t>
            </a: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إدارة الجودة الشاملة.</a:t>
            </a:r>
            <a:endPar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6- </a:t>
            </a: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مبادئ إدارة الجودة الشاملة.</a:t>
            </a:r>
            <a:endPar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7- م</a:t>
            </a: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راحل تطبيق إدارة الجودة الشاملة.</a:t>
            </a:r>
          </a:p>
          <a:p>
            <a:pPr algn="r" rtl="1">
              <a:lnSpc>
                <a:spcPct val="200000"/>
              </a:lnSpc>
              <a:buClr>
                <a:srgbClr val="000000"/>
              </a:buClr>
              <a:buFont typeface="Arial"/>
              <a:buNone/>
            </a:pPr>
            <a:r>
              <a:rPr lang="ar-SA"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8- أدوات تطبيق إدارة الجودة الشاملة.</a:t>
            </a:r>
            <a:endPar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endParaRPr>
          </a:p>
        </p:txBody>
      </p:sp>
      <p:sp>
        <p:nvSpPr>
          <p:cNvPr id="5" name="Google Shape;110;p1">
            <a:extLst>
              <a:ext uri="{FF2B5EF4-FFF2-40B4-BE49-F238E27FC236}">
                <a16:creationId xmlns:a16="http://schemas.microsoft.com/office/drawing/2014/main" id="{1E9B58F9-D209-BBC2-C55F-4125F655B657}"/>
              </a:ext>
            </a:extLst>
          </p:cNvPr>
          <p:cNvSpPr/>
          <p:nvPr/>
        </p:nvSpPr>
        <p:spPr>
          <a:xfrm>
            <a:off x="880225" y="477439"/>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التغييرات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
        <p:nvSpPr>
          <p:cNvPr id="6" name="Oval 17">
            <a:extLst>
              <a:ext uri="{FF2B5EF4-FFF2-40B4-BE49-F238E27FC236}">
                <a16:creationId xmlns:a16="http://schemas.microsoft.com/office/drawing/2014/main" id="{E301E4EB-6725-EE88-A4AC-5AA22C82CCFC}"/>
              </a:ext>
            </a:extLst>
          </p:cNvPr>
          <p:cNvSpPr/>
          <p:nvPr/>
        </p:nvSpPr>
        <p:spPr>
          <a:xfrm>
            <a:off x="762000" y="3355517"/>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762000" y="3543390"/>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82535"/>
            <a:ext cx="10812720" cy="5272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617280" y="1336991"/>
            <a:ext cx="10618167" cy="5113387"/>
          </a:xfrm>
          <a:prstGeom prst="rect">
            <a:avLst/>
          </a:prstGeom>
        </p:spPr>
        <p:txBody>
          <a:bodyPr wrap="square">
            <a:spAutoFit/>
          </a:bodyPr>
          <a:lstStyle/>
          <a:p>
            <a:pPr algn="r" rtl="1">
              <a:lnSpc>
                <a:spcPct val="150000"/>
              </a:lnSpc>
            </a:pPr>
            <a:r>
              <a:rPr lang="ar-SA" sz="2200" b="0" i="0" dirty="0">
                <a:solidFill>
                  <a:schemeClr val="accent5">
                    <a:lumMod val="75000"/>
                  </a:schemeClr>
                </a:solidFill>
                <a:effectLst/>
                <a:latin typeface="Alexandria Light" pitchFamily="2" charset="-78"/>
                <a:cs typeface="Alexandria Light" pitchFamily="2" charset="-78"/>
              </a:rPr>
              <a:t>قيادة التغيير: </a:t>
            </a:r>
          </a:p>
          <a:p>
            <a:pPr algn="r" rtl="1">
              <a:lnSpc>
                <a:spcPct val="150000"/>
              </a:lnSpc>
            </a:pPr>
            <a:r>
              <a:rPr lang="ar-SA" sz="2200" b="0" i="0" dirty="0">
                <a:solidFill>
                  <a:srgbClr val="3C4858"/>
                </a:solidFill>
                <a:effectLst/>
                <a:latin typeface="Alexandria Light" pitchFamily="2" charset="-78"/>
                <a:cs typeface="Alexandria Light" pitchFamily="2" charset="-78"/>
              </a:rPr>
              <a:t>تلعب </a:t>
            </a:r>
            <a:r>
              <a:rPr lang="ar-SA" sz="2200" b="1" i="0" dirty="0">
                <a:solidFill>
                  <a:srgbClr val="C00000"/>
                </a:solidFill>
                <a:effectLst/>
                <a:latin typeface="Alexandria Light" pitchFamily="2" charset="-78"/>
                <a:cs typeface="Alexandria Light" pitchFamily="2" charset="-78"/>
              </a:rPr>
              <a:t>قيادة التغيير</a:t>
            </a:r>
            <a:r>
              <a:rPr lang="ar-SA" sz="2200" b="0" i="0" dirty="0">
                <a:solidFill>
                  <a:srgbClr val="C00000"/>
                </a:solidFill>
                <a:effectLst/>
                <a:latin typeface="Alexandria Light" pitchFamily="2" charset="-78"/>
                <a:cs typeface="Alexandria Light" pitchFamily="2" charset="-78"/>
              </a:rPr>
              <a:t> </a:t>
            </a:r>
            <a:r>
              <a:rPr lang="ar-SA" sz="2200" b="0" i="0" dirty="0">
                <a:solidFill>
                  <a:srgbClr val="3C4858"/>
                </a:solidFill>
                <a:effectLst/>
                <a:latin typeface="Alexandria Light" pitchFamily="2" charset="-78"/>
                <a:cs typeface="Alexandria Light" pitchFamily="2" charset="-78"/>
              </a:rPr>
              <a:t>دورًا حاسمًا في تحقيق النجاح في عملية التغيير التنظيمي. من خلال القيادة الفعالة، يتم تحديد الرؤية والاستراتيجيات الضرورية لتحقيق التغيير وتحقيق نتائج إيجابية. بواسطة القيادة، يمكن تحفيز الفرق وتعزيز التحالفات التي تسهم في عملية التغيير. كما تعتبر القيادة الملهمة عاملاً مهمًا في </a:t>
            </a:r>
            <a:r>
              <a:rPr lang="ar-SA" sz="2200" b="1" i="0" dirty="0">
                <a:solidFill>
                  <a:srgbClr val="3C4858"/>
                </a:solidFill>
                <a:effectLst/>
                <a:latin typeface="Alexandria Light" pitchFamily="2" charset="-78"/>
                <a:cs typeface="Alexandria Light" pitchFamily="2" charset="-78"/>
              </a:rPr>
              <a:t>إزالة العوائق أمام التغيير</a:t>
            </a:r>
            <a:r>
              <a:rPr lang="ar-SA" sz="2200" b="0" i="0" dirty="0">
                <a:solidFill>
                  <a:srgbClr val="3C4858"/>
                </a:solidFill>
                <a:effectLst/>
                <a:latin typeface="Alexandria Light" pitchFamily="2" charset="-78"/>
                <a:cs typeface="Alexandria Light" pitchFamily="2" charset="-78"/>
              </a:rPr>
              <a:t> وتعزيز الابتكار وتنفيذ التغيير بشكل مستدام.</a:t>
            </a:r>
          </a:p>
          <a:p>
            <a:pPr algn="r" rtl="1">
              <a:lnSpc>
                <a:spcPct val="150000"/>
              </a:lnSpc>
            </a:pPr>
            <a:r>
              <a:rPr lang="ar-SA" sz="2200" b="0" i="0" dirty="0">
                <a:solidFill>
                  <a:srgbClr val="3C4858"/>
                </a:solidFill>
                <a:effectLst/>
                <a:latin typeface="Alexandria Light" pitchFamily="2" charset="-78"/>
                <a:cs typeface="Alexandria Light" pitchFamily="2" charset="-78"/>
              </a:rPr>
              <a:t>إحدى الفوائد الرئيسية لقيادة التغيير هي تعزيز الإبداع في المنظمة. يساهم القائد الذي يتمتع بقدرات قيادية قوية في تحفيز الموظفين على تقديم أفكار جديدة وتحسين العمليات. بفضل قيادة التغيير، يصبح بإمكان المنظمة التكيف مع التغييرات المحيطة والمضطربة بطريقة فعالة ومبدعة.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617280" y="27190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7842"/>
            <a:ext cx="2897019" cy="1352710"/>
          </a:xfrm>
          <a:prstGeom prst="rect">
            <a:avLst/>
          </a:prstGeom>
        </p:spPr>
      </p:pic>
    </p:spTree>
    <p:extLst>
      <p:ext uri="{BB962C8B-B14F-4D97-AF65-F5344CB8AC3E}">
        <p14:creationId xmlns:p14="http://schemas.microsoft.com/office/powerpoint/2010/main" val="175008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82535"/>
            <a:ext cx="10812720" cy="52726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593530" y="1455925"/>
            <a:ext cx="10618167" cy="4732514"/>
          </a:xfrm>
          <a:prstGeom prst="rect">
            <a:avLst/>
          </a:prstGeom>
        </p:spPr>
        <p:txBody>
          <a:bodyPr wrap="square">
            <a:spAutoFit/>
          </a:bodyPr>
          <a:lstStyle/>
          <a:p>
            <a:pPr algn="r" rtl="1">
              <a:lnSpc>
                <a:spcPct val="200000"/>
              </a:lnSpc>
            </a:pPr>
            <a:r>
              <a:rPr lang="ar-SA" sz="2200" b="0" i="0" dirty="0">
                <a:solidFill>
                  <a:srgbClr val="3C4858"/>
                </a:solidFill>
                <a:effectLst/>
                <a:latin typeface="Alexandria Light" pitchFamily="2" charset="-78"/>
                <a:cs typeface="Alexandria Light" pitchFamily="2" charset="-78"/>
              </a:rPr>
              <a:t>واحدة من أهم الأدوار التي يلعبها القادة في عملية التغيير هو تحويل الرؤية إلى واقع ملموس وتطبيقي. من خلال القيادة المتميزة، يتم تحويل الرؤية إلى استراتيجيات وأهداف وتحديد الخطوات اللازمة لتحقيقها. بفضل قوة الرؤية والقدرة على تحويلها إلى تحركات واقعية، يتمتع القائد بالقدرة على توجيه المنظمة نحو التغيير المرغوب فيه.</a:t>
            </a:r>
          </a:p>
          <a:p>
            <a:pPr algn="r" rtl="1">
              <a:lnSpc>
                <a:spcPct val="200000"/>
              </a:lnSpc>
            </a:pPr>
            <a:r>
              <a:rPr lang="ar-SA" sz="2200" b="0" i="0" dirty="0">
                <a:solidFill>
                  <a:srgbClr val="3C4858"/>
                </a:solidFill>
                <a:effectLst/>
                <a:latin typeface="Alexandria Light" pitchFamily="2" charset="-78"/>
                <a:cs typeface="Alexandria Light" pitchFamily="2" charset="-78"/>
              </a:rPr>
              <a:t>بشكل عام، قيادة التغيير تساهم في تحسين أداء المنظمة وتعزيز قدرتها على التكيف وخلق قيمة مستدامة. تعكس قيادة التغيير الرؤية والشغف والأداء المتميز، وهي أساس تحقيق النجاح في التغيير التنظيمي وتحقيق النمو المستدام في البيئة التنافسية الحديثة.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617280" y="271905"/>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7842"/>
            <a:ext cx="2897019" cy="1352710"/>
          </a:xfrm>
          <a:prstGeom prst="rect">
            <a:avLst/>
          </a:prstGeom>
        </p:spPr>
      </p:pic>
    </p:spTree>
    <p:extLst>
      <p:ext uri="{BB962C8B-B14F-4D97-AF65-F5344CB8AC3E}">
        <p14:creationId xmlns:p14="http://schemas.microsoft.com/office/powerpoint/2010/main" val="148282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569779" y="1057724"/>
            <a:ext cx="11269920" cy="5525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16386" name="عنوان 1">
            <a:extLst>
              <a:ext uri="{FF2B5EF4-FFF2-40B4-BE49-F238E27FC236}">
                <a16:creationId xmlns:a16="http://schemas.microsoft.com/office/drawing/2014/main" id="{7F79CD91-BCE6-FA20-365D-09E4E7070EE1}"/>
              </a:ext>
            </a:extLst>
          </p:cNvPr>
          <p:cNvSpPr>
            <a:spLocks noGrp="1"/>
          </p:cNvSpPr>
          <p:nvPr>
            <p:ph type="title"/>
          </p:nvPr>
        </p:nvSpPr>
        <p:spPr>
          <a:xfrm>
            <a:off x="2089939" y="47500"/>
            <a:ext cx="8229600" cy="1066800"/>
          </a:xfrm>
        </p:spPr>
        <p:txBody>
          <a:bodyPr>
            <a:normAutofit/>
          </a:bodyPr>
          <a:lstStyle/>
          <a:p>
            <a:pPr algn="ctr" eaLnBrk="1" hangingPunct="1"/>
            <a:r>
              <a:rPr lang="ar-SA" altLang="ar-SA" sz="2800" dirty="0">
                <a:solidFill>
                  <a:srgbClr val="0070C0"/>
                </a:solidFill>
                <a:latin typeface="Alexandria Light" pitchFamily="2" charset="-78"/>
                <a:cs typeface="Alexandria Light" pitchFamily="2" charset="-78"/>
              </a:rPr>
              <a:t>مجالات التغيير في ظل إدارة الجودة الشاملة </a:t>
            </a: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712517" y="1176476"/>
            <a:ext cx="10957203" cy="5525057"/>
          </a:xfrm>
        </p:spPr>
        <p:txBody>
          <a:bodyPr>
            <a:noAutofit/>
          </a:bodyPr>
          <a:lstStyle/>
          <a:p>
            <a:pPr marL="365760" indent="-256032" algn="r" rtl="1">
              <a:lnSpc>
                <a:spcPct val="150000"/>
              </a:lnSpc>
              <a:buClr>
                <a:schemeClr val="accent3"/>
              </a:buClr>
              <a:buNone/>
              <a:defRPr/>
            </a:pPr>
            <a:r>
              <a:rPr lang="ar-SA" sz="2000" dirty="0">
                <a:latin typeface="Alexandria Light" pitchFamily="2" charset="-78"/>
                <a:cs typeface="Alexandria Light" pitchFamily="2" charset="-78"/>
              </a:rPr>
              <a:t>من أهم مجالات التغيير في ظل إدارة الجودة الشاملة ما يلي:</a:t>
            </a:r>
          </a:p>
          <a:p>
            <a:pPr marL="365760" indent="-256032" algn="r" rtl="1">
              <a:lnSpc>
                <a:spcPct val="150000"/>
              </a:lnSpc>
              <a:buClr>
                <a:schemeClr val="accent3"/>
              </a:buClr>
              <a:buNone/>
              <a:defRPr/>
            </a:pPr>
            <a:r>
              <a:rPr lang="ar-SA" sz="2000" dirty="0">
                <a:solidFill>
                  <a:schemeClr val="accent6">
                    <a:lumMod val="75000"/>
                  </a:schemeClr>
                </a:solidFill>
                <a:latin typeface="Alexandria Light" pitchFamily="2" charset="-78"/>
                <a:cs typeface="Alexandria Light" pitchFamily="2" charset="-78"/>
              </a:rPr>
              <a:t>أ.ثقافة المنظمة : </a:t>
            </a:r>
            <a:r>
              <a:rPr lang="ar-SA" sz="2000" dirty="0">
                <a:latin typeface="Alexandria Light" pitchFamily="2" charset="-78"/>
                <a:cs typeface="Alexandria Light" pitchFamily="2" charset="-78"/>
              </a:rPr>
              <a:t>يتوقف نجاح عملية تطبيق مفهوم إدارة الجودة الشاملة على ثقافة المنظمة ومدى كونها منسجمة مع الفهم الجديد المتعلق بتطبيق إدارة الجودة الشاملة . ويمكن تعريف ثقافة المنظمة على أنها </a:t>
            </a:r>
            <a:r>
              <a:rPr lang="ar-SA" sz="2000" dirty="0">
                <a:solidFill>
                  <a:schemeClr val="accent1"/>
                </a:solidFill>
                <a:latin typeface="Alexandria Light" pitchFamily="2" charset="-78"/>
                <a:cs typeface="Alexandria Light" pitchFamily="2" charset="-78"/>
              </a:rPr>
              <a:t>مجموعة من المعتقدات العميقة تتعلق بكيفية تنظيم العمل وممارسة السلطة ومكافأة العاملين ومراقبة أدائهم وانضباطهم في العمل ودرجة الرسمية المطلوبة </a:t>
            </a:r>
            <a:r>
              <a:rPr lang="ar-SA" sz="2000" dirty="0">
                <a:latin typeface="Alexandria Light" pitchFamily="2" charset="-78"/>
                <a:cs typeface="Alexandria Light" pitchFamily="2" charset="-78"/>
              </a:rPr>
              <a:t>.</a:t>
            </a:r>
          </a:p>
          <a:p>
            <a:pPr marL="365760" indent="-256032" algn="r" rtl="1">
              <a:lnSpc>
                <a:spcPct val="150000"/>
              </a:lnSpc>
              <a:buClr>
                <a:schemeClr val="accent3"/>
              </a:buClr>
              <a:buNone/>
              <a:defRPr/>
            </a:pPr>
            <a:r>
              <a:rPr lang="ar-SA" sz="2000" dirty="0">
                <a:latin typeface="Alexandria Light" pitchFamily="2" charset="-78"/>
                <a:cs typeface="Alexandria Light" pitchFamily="2" charset="-78"/>
              </a:rPr>
              <a:t>يمكن التعبير عن ثقافة المنظمة بأشكال عديدة منها :</a:t>
            </a:r>
          </a:p>
          <a:p>
            <a:pPr marL="365760" indent="-256032" algn="r" rtl="1">
              <a:lnSpc>
                <a:spcPct val="150000"/>
              </a:lnSpc>
              <a:buClr>
                <a:schemeClr val="accent3"/>
              </a:buClr>
              <a:buNone/>
              <a:defRPr/>
            </a:pPr>
            <a:r>
              <a:rPr lang="ar-SA" sz="2000" dirty="0">
                <a:latin typeface="Alexandria Light" pitchFamily="2" charset="-78"/>
                <a:cs typeface="Alexandria Light" pitchFamily="2" charset="-78"/>
              </a:rPr>
              <a:t>1-طريقة التعامل اليومية :مناداة الأفراد باسم العائلة ،لبس ربطة العنق أثناء العمل .</a:t>
            </a:r>
          </a:p>
          <a:p>
            <a:pPr marL="365760" indent="-256032" algn="r" rtl="1">
              <a:lnSpc>
                <a:spcPct val="150000"/>
              </a:lnSpc>
              <a:buClr>
                <a:schemeClr val="accent3"/>
              </a:buClr>
              <a:buNone/>
              <a:defRPr/>
            </a:pPr>
            <a:r>
              <a:rPr lang="ar-SA" sz="2000" dirty="0">
                <a:latin typeface="Alexandria Light" pitchFamily="2" charset="-78"/>
                <a:cs typeface="Alexandria Light" pitchFamily="2" charset="-78"/>
              </a:rPr>
              <a:t>2-قواعد العمل:عدم مغادرة مكان العمل قبل الرئيس .</a:t>
            </a:r>
          </a:p>
          <a:p>
            <a:pPr marL="365760" indent="-256032" algn="r" rtl="1">
              <a:lnSpc>
                <a:spcPct val="150000"/>
              </a:lnSpc>
              <a:buClr>
                <a:schemeClr val="accent3"/>
              </a:buClr>
              <a:buNone/>
              <a:defRPr/>
            </a:pPr>
            <a:r>
              <a:rPr lang="ar-SA" sz="2000" dirty="0">
                <a:latin typeface="Alexandria Light" pitchFamily="2" charset="-78"/>
                <a:cs typeface="Alexandria Light" pitchFamily="2" charset="-78"/>
              </a:rPr>
              <a:t>3-قيم العمل :فمثلا قيم العمل لدى </a:t>
            </a:r>
            <a:r>
              <a:rPr lang="en-US" sz="2000" dirty="0">
                <a:latin typeface="Alexandria Light" pitchFamily="2" charset="-78"/>
                <a:cs typeface="Alexandria Light" pitchFamily="2" charset="-78"/>
              </a:rPr>
              <a:t>IBM</a:t>
            </a:r>
            <a:r>
              <a:rPr lang="ar-SA" sz="2000" dirty="0">
                <a:latin typeface="Alexandria Light" pitchFamily="2" charset="-78"/>
                <a:cs typeface="Alexandria Light" pitchFamily="2" charset="-78"/>
              </a:rPr>
              <a:t>التميز في كل شي نفعله </a:t>
            </a:r>
            <a:r>
              <a:rPr lang="en-US" sz="2000" dirty="0">
                <a:latin typeface="Alexandria Light" pitchFamily="2" charset="-78"/>
                <a:cs typeface="Alexandria Light" pitchFamily="2" charset="-78"/>
              </a:rPr>
              <a:t>IBM value is “Excellence in every thing we do “</a:t>
            </a:r>
            <a:endParaRPr lang="ar-SA" sz="2000" dirty="0">
              <a:latin typeface="Alexandria Light" pitchFamily="2" charset="-78"/>
              <a:cs typeface="Alexandria Light"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569779" y="641268"/>
            <a:ext cx="11269920" cy="5783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6" name="عنصر نائب للمحتوى 2">
            <a:extLst>
              <a:ext uri="{FF2B5EF4-FFF2-40B4-BE49-F238E27FC236}">
                <a16:creationId xmlns:a16="http://schemas.microsoft.com/office/drawing/2014/main" id="{00EB9016-9AEF-D03E-8AA2-44F2416DE52B}"/>
              </a:ext>
            </a:extLst>
          </p:cNvPr>
          <p:cNvSpPr txBox="1">
            <a:spLocks/>
          </p:cNvSpPr>
          <p:nvPr/>
        </p:nvSpPr>
        <p:spPr>
          <a:xfrm>
            <a:off x="843149" y="1037432"/>
            <a:ext cx="10743211" cy="514961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5760" indent="-256032" algn="r" rtl="1">
              <a:lnSpc>
                <a:spcPct val="150000"/>
              </a:lnSpc>
              <a:buClr>
                <a:schemeClr val="accent1">
                  <a:lumMod val="75000"/>
                </a:schemeClr>
              </a:buClr>
              <a:buNone/>
              <a:defRPr/>
            </a:pPr>
            <a:r>
              <a:rPr lang="ar-SA" sz="2000" dirty="0">
                <a:solidFill>
                  <a:schemeClr val="accent6">
                    <a:lumMod val="75000"/>
                  </a:schemeClr>
                </a:solidFill>
                <a:latin typeface="Alexandria Light" pitchFamily="2" charset="-78"/>
                <a:cs typeface="Alexandria Light" pitchFamily="2" charset="-78"/>
              </a:rPr>
              <a:t>ب-الهيكل التنظيمي :</a:t>
            </a:r>
          </a:p>
          <a:p>
            <a:pPr marL="365760" indent="-256032" algn="r" rtl="1">
              <a:lnSpc>
                <a:spcPct val="150000"/>
              </a:lnSpc>
              <a:buClr>
                <a:schemeClr val="accent1">
                  <a:lumMod val="75000"/>
                </a:schemeClr>
              </a:buClr>
              <a:buNone/>
              <a:defRPr/>
            </a:pPr>
            <a:r>
              <a:rPr lang="ar-SA" sz="2000" dirty="0">
                <a:latin typeface="Alexandria Light" pitchFamily="2" charset="-78"/>
                <a:cs typeface="Alexandria Light" pitchFamily="2" charset="-78"/>
              </a:rPr>
              <a:t>ويعرف الهيكل التنظيمي على أنه الوسيلة التي يتم من خلالها تقسيم نشاطات المنظمة وطريقة تنظيمها وتنسيقها ، إن الهيكل التنظيمي الطويل </a:t>
            </a:r>
            <a:r>
              <a:rPr lang="en-US" sz="2000" dirty="0">
                <a:latin typeface="Alexandria Light" pitchFamily="2" charset="-78"/>
                <a:cs typeface="Alexandria Light" pitchFamily="2" charset="-78"/>
              </a:rPr>
              <a:t>Tall organization structure</a:t>
            </a:r>
            <a:r>
              <a:rPr lang="ar-SA" sz="2000" dirty="0">
                <a:latin typeface="Alexandria Light" pitchFamily="2" charset="-78"/>
                <a:cs typeface="Alexandria Light" pitchFamily="2" charset="-78"/>
              </a:rPr>
              <a:t>المبني على أساس وجود مستويات إدارية كثيرة لم يعد يتناسب مع المنظمات التي تطبق مفهوم إدارة الجودة الشاملة وذلك لما يسببه هذا النوع من الهياكل التنظيمية من مشاكل أهمها:  </a:t>
            </a:r>
          </a:p>
          <a:p>
            <a:pPr marL="365760" indent="-256032" algn="r" rtl="1">
              <a:lnSpc>
                <a:spcPct val="150000"/>
              </a:lnSpc>
              <a:buClr>
                <a:schemeClr val="accent1">
                  <a:lumMod val="75000"/>
                </a:schemeClr>
              </a:buClr>
              <a:buFont typeface="Georgia"/>
              <a:buChar char="•"/>
              <a:defRPr/>
            </a:pPr>
            <a:r>
              <a:rPr lang="ar-SA" sz="2000" dirty="0">
                <a:latin typeface="Alexandria Light" pitchFamily="2" charset="-78"/>
                <a:cs typeface="Alexandria Light" pitchFamily="2" charset="-78"/>
              </a:rPr>
              <a:t>يضع حواجز بين الوحدات أو التقسيمات الإدارية .</a:t>
            </a:r>
          </a:p>
          <a:p>
            <a:pPr marL="365760" indent="-256032" algn="r" rtl="1">
              <a:lnSpc>
                <a:spcPct val="150000"/>
              </a:lnSpc>
              <a:buClr>
                <a:schemeClr val="accent1">
                  <a:lumMod val="75000"/>
                </a:schemeClr>
              </a:buClr>
              <a:buFont typeface="Georgia"/>
              <a:buChar char="•"/>
              <a:defRPr/>
            </a:pPr>
            <a:r>
              <a:rPr lang="ar-SA" sz="2000" dirty="0">
                <a:latin typeface="Alexandria Light" pitchFamily="2" charset="-78"/>
                <a:cs typeface="Alexandria Light" pitchFamily="2" charset="-78"/>
              </a:rPr>
              <a:t>نتيجة التركيز على التخصص الضيق ووجود حواجز بين الوحدات الإدارية ،تصبح النظرة السائدة للعمل داخل المنظمة نظرة جزئية .</a:t>
            </a:r>
          </a:p>
          <a:p>
            <a:pPr marL="365760" indent="-256032" algn="r" rtl="1">
              <a:lnSpc>
                <a:spcPct val="150000"/>
              </a:lnSpc>
              <a:buClr>
                <a:schemeClr val="accent1">
                  <a:lumMod val="75000"/>
                </a:schemeClr>
              </a:buClr>
              <a:buFont typeface="Georgia"/>
              <a:buChar char="•"/>
              <a:defRPr/>
            </a:pPr>
            <a:r>
              <a:rPr lang="ar-SA" sz="2000" dirty="0">
                <a:latin typeface="Alexandria Light" pitchFamily="2" charset="-78"/>
                <a:cs typeface="Alexandria Light" pitchFamily="2" charset="-78"/>
              </a:rPr>
              <a:t>ضعف الترابط نتيجة انحسار الاهتمامات ضمن كل وحدة إدارة على حدة .</a:t>
            </a:r>
          </a:p>
        </p:txBody>
      </p:sp>
    </p:spTree>
    <p:extLst>
      <p:ext uri="{BB962C8B-B14F-4D97-AF65-F5344CB8AC3E}">
        <p14:creationId xmlns:p14="http://schemas.microsoft.com/office/powerpoint/2010/main" val="8056278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569779" y="641268"/>
            <a:ext cx="11269920" cy="5783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6" name="عنصر نائب للمحتوى 2">
            <a:extLst>
              <a:ext uri="{FF2B5EF4-FFF2-40B4-BE49-F238E27FC236}">
                <a16:creationId xmlns:a16="http://schemas.microsoft.com/office/drawing/2014/main" id="{00EB9016-9AEF-D03E-8AA2-44F2416DE52B}"/>
              </a:ext>
            </a:extLst>
          </p:cNvPr>
          <p:cNvSpPr txBox="1">
            <a:spLocks/>
          </p:cNvSpPr>
          <p:nvPr/>
        </p:nvSpPr>
        <p:spPr>
          <a:xfrm>
            <a:off x="1472542" y="1084933"/>
            <a:ext cx="9809016" cy="402145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5760" indent="-256032" algn="r" rtl="1">
              <a:lnSpc>
                <a:spcPct val="150000"/>
              </a:lnSpc>
              <a:buClr>
                <a:schemeClr val="accent1">
                  <a:lumMod val="75000"/>
                </a:schemeClr>
              </a:buClr>
              <a:buFont typeface="Georgia"/>
              <a:buChar char="•"/>
              <a:defRPr/>
            </a:pPr>
            <a:r>
              <a:rPr lang="ar-SA" sz="2000" dirty="0">
                <a:latin typeface="Alexandria Light" pitchFamily="2" charset="-78"/>
                <a:cs typeface="Alexandria Light" pitchFamily="2" charset="-78"/>
              </a:rPr>
              <a:t>ضعف الترابط نتيجة انحسار الاهتمامات ضمن كل وحدة إدارة على حدة .</a:t>
            </a:r>
          </a:p>
          <a:p>
            <a:pPr marL="365760" indent="-256032" algn="r" rtl="1">
              <a:lnSpc>
                <a:spcPct val="150000"/>
              </a:lnSpc>
              <a:buClr>
                <a:schemeClr val="accent1">
                  <a:lumMod val="75000"/>
                </a:schemeClr>
              </a:buClr>
              <a:buFont typeface="Georgia"/>
              <a:buChar char="•"/>
              <a:defRPr/>
            </a:pPr>
            <a:r>
              <a:rPr lang="ar-SA" sz="2000" dirty="0">
                <a:latin typeface="Alexandria Light" pitchFamily="2" charset="-78"/>
                <a:cs typeface="Alexandria Light" pitchFamily="2" charset="-78"/>
              </a:rPr>
              <a:t>بعد قمة الهرم التنظيمي عن قاعدته بسبب طول خطوط الاتصال وهذا ما يضعف من الروابط الاجتماعية بين الإدارة العليا وقاعدة الهرم التنظيمي .</a:t>
            </a:r>
          </a:p>
          <a:p>
            <a:pPr marL="365760" indent="-256032" algn="r" rtl="1">
              <a:lnSpc>
                <a:spcPct val="150000"/>
              </a:lnSpc>
              <a:buClr>
                <a:schemeClr val="accent1">
                  <a:lumMod val="75000"/>
                </a:schemeClr>
              </a:buClr>
              <a:buFont typeface="Georgia"/>
              <a:buChar char="•"/>
              <a:defRPr/>
            </a:pPr>
            <a:r>
              <a:rPr lang="ar-SA" sz="2000" dirty="0">
                <a:latin typeface="Alexandria Light" pitchFamily="2" charset="-78"/>
                <a:cs typeface="Alexandria Light" pitchFamily="2" charset="-78"/>
              </a:rPr>
              <a:t>ضعف التنسيق.</a:t>
            </a:r>
          </a:p>
          <a:p>
            <a:pPr marL="365760" indent="-256032" algn="r" rtl="1">
              <a:lnSpc>
                <a:spcPct val="150000"/>
              </a:lnSpc>
              <a:buClr>
                <a:schemeClr val="accent1">
                  <a:lumMod val="75000"/>
                </a:schemeClr>
              </a:buClr>
              <a:buFont typeface="Georgia"/>
              <a:buChar char="•"/>
              <a:defRPr/>
            </a:pPr>
            <a:r>
              <a:rPr lang="ar-SA" sz="2000" dirty="0">
                <a:latin typeface="Alexandria Light" pitchFamily="2" charset="-78"/>
                <a:cs typeface="Alexandria Light" pitchFamily="2" charset="-78"/>
              </a:rPr>
              <a:t>مركزية السلطة ،وبطء في اتخاذ القرارات وإنجاز الأعمال .</a:t>
            </a:r>
          </a:p>
        </p:txBody>
      </p:sp>
      <p:sp>
        <p:nvSpPr>
          <p:cNvPr id="9" name="Oval 17">
            <a:extLst>
              <a:ext uri="{FF2B5EF4-FFF2-40B4-BE49-F238E27FC236}">
                <a16:creationId xmlns:a16="http://schemas.microsoft.com/office/drawing/2014/main" id="{50E315D9-8202-0169-24F1-3D64438FB3AA}"/>
              </a:ext>
            </a:extLst>
          </p:cNvPr>
          <p:cNvSpPr/>
          <p:nvPr/>
        </p:nvSpPr>
        <p:spPr>
          <a:xfrm>
            <a:off x="783772" y="392701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10" name="Oval 13">
            <a:extLst>
              <a:ext uri="{FF2B5EF4-FFF2-40B4-BE49-F238E27FC236}">
                <a16:creationId xmlns:a16="http://schemas.microsoft.com/office/drawing/2014/main" id="{0BBA3510-E3ED-7BAC-3759-594AC80DFB48}"/>
              </a:ext>
            </a:extLst>
          </p:cNvPr>
          <p:cNvSpPr/>
          <p:nvPr/>
        </p:nvSpPr>
        <p:spPr>
          <a:xfrm>
            <a:off x="783772" y="411488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8279931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811833" y="1633872"/>
            <a:ext cx="10423614" cy="3818225"/>
          </a:xfrm>
          <a:prstGeom prst="rect">
            <a:avLst/>
          </a:prstGeom>
        </p:spPr>
        <p:txBody>
          <a:bodyPr wrap="square">
            <a:spAutoFit/>
          </a:bodyPr>
          <a:lstStyle/>
          <a:p>
            <a:pPr algn="ctr" rtl="1" fontAlgn="base">
              <a:lnSpc>
                <a:spcPct val="200000"/>
              </a:lnSpc>
            </a:pPr>
            <a:r>
              <a:rPr lang="ar-SA" sz="2400" dirty="0">
                <a:solidFill>
                  <a:schemeClr val="accent1"/>
                </a:solidFill>
                <a:latin typeface="Alexandria Light" pitchFamily="2" charset="-78"/>
                <a:cs typeface="Alexandria Light" pitchFamily="2" charset="-78"/>
              </a:rPr>
              <a:t>الجودة الشاملة:</a:t>
            </a:r>
          </a:p>
          <a:p>
            <a:pPr algn="r" rtl="1" fontAlgn="base">
              <a:lnSpc>
                <a:spcPct val="200000"/>
              </a:lnSpc>
            </a:pPr>
            <a:r>
              <a:rPr lang="ar-SA" sz="2000" dirty="0">
                <a:latin typeface="Alexandria Light" pitchFamily="2" charset="-78"/>
                <a:cs typeface="Alexandria Light" pitchFamily="2" charset="-78"/>
              </a:rPr>
              <a:t>تعتبر الجودة الشاملة آخر مرحلة من مراحل التطور التاريخي للجودة، حيث أدركت الشركات أن المداخل التقليدية للجودة لم تعد تكفي لتحقيق متطلباتها، فهي بحاجة إلى مدخل جديد يحقق لها التميز في ظل المنافسة والمتمثل في إدارة الجودة الشاملة، حيث أصبح هذا المصطلح الأخير من أهم المصطلحات الشائعة في أدبيات الإدارة المعاصرة فسنتحدث عن مفهوم </a:t>
            </a:r>
            <a:r>
              <a:rPr lang="en-US" sz="2000" dirty="0">
                <a:latin typeface="Alexandria Light" pitchFamily="2" charset="-78"/>
                <a:cs typeface="Alexandria Light" pitchFamily="2" charset="-78"/>
              </a:rPr>
              <a:t>TQM.</a:t>
            </a:r>
            <a:r>
              <a:rPr lang="ar-SA" sz="2000" dirty="0" err="1">
                <a:latin typeface="Alexandria Light" pitchFamily="2" charset="-78"/>
                <a:cs typeface="Alexandria Light" pitchFamily="2" charset="-78"/>
              </a:rPr>
              <a:t>ومبادؤها</a:t>
            </a:r>
            <a:r>
              <a:rPr lang="ar-SA" sz="2000" dirty="0">
                <a:latin typeface="Alexandria Light" pitchFamily="2" charset="-78"/>
                <a:cs typeface="Alexandria Light" pitchFamily="2" charset="-78"/>
              </a:rPr>
              <a:t>، تطبيق </a:t>
            </a:r>
            <a:r>
              <a:rPr lang="en-US" sz="2000" dirty="0">
                <a:latin typeface="Alexandria Light" pitchFamily="2" charset="-78"/>
                <a:cs typeface="Alexandria Light" pitchFamily="2" charset="-78"/>
              </a:rPr>
              <a:t>TQM </a:t>
            </a:r>
            <a:r>
              <a:rPr lang="ar-SA" sz="2000" dirty="0">
                <a:latin typeface="Alexandria Light" pitchFamily="2" charset="-78"/>
                <a:cs typeface="Alexandria Light" pitchFamily="2" charset="-78"/>
              </a:rPr>
              <a:t>وأدواته، أهمية وأهداف </a:t>
            </a:r>
            <a:r>
              <a:rPr lang="en-US" sz="2000" dirty="0">
                <a:latin typeface="Alexandria Light" pitchFamily="2" charset="-78"/>
                <a:cs typeface="Alexandria Light" pitchFamily="2" charset="-78"/>
              </a:rPr>
              <a:t>TQM</a:t>
            </a:r>
            <a:endParaRPr lang="ar-SA" sz="2000" dirty="0">
              <a:latin typeface="Alexandria Light" pitchFamily="2" charset="-78"/>
              <a:cs typeface="Alexandria Light" pitchFamily="2" charset="-78"/>
            </a:endParaRP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402852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1181"/>
            <a:ext cx="10812720" cy="4578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811833" y="1633872"/>
            <a:ext cx="10423614" cy="4310667"/>
          </a:xfrm>
          <a:prstGeom prst="rect">
            <a:avLst/>
          </a:prstGeom>
        </p:spPr>
        <p:txBody>
          <a:bodyPr wrap="square">
            <a:spAutoFit/>
          </a:bodyPr>
          <a:lstStyle/>
          <a:p>
            <a:pPr algn="r" rtl="1" fontAlgn="base">
              <a:lnSpc>
                <a:spcPct val="200000"/>
              </a:lnSpc>
            </a:pPr>
            <a:r>
              <a:rPr lang="ar-SA" sz="2000" u="sng" dirty="0">
                <a:solidFill>
                  <a:srgbClr val="0070C0"/>
                </a:solidFill>
                <a:latin typeface="Alexandria Light" pitchFamily="2" charset="-78"/>
                <a:cs typeface="Alexandria Light" pitchFamily="2" charset="-78"/>
              </a:rPr>
              <a:t>أولاً – مفهوم إدارة الجودة الشاملة:</a:t>
            </a:r>
          </a:p>
          <a:p>
            <a:pPr algn="r" rtl="1" fontAlgn="base">
              <a:lnSpc>
                <a:spcPct val="200000"/>
              </a:lnSpc>
            </a:pPr>
            <a:r>
              <a:rPr lang="ar-SA" sz="2000" dirty="0">
                <a:latin typeface="Alexandria Light" pitchFamily="2" charset="-78"/>
                <a:cs typeface="Alexandria Light" pitchFamily="2" charset="-78"/>
              </a:rPr>
              <a:t>يعد مفهوم إدارة الجودة الشاملة </a:t>
            </a:r>
            <a:r>
              <a:rPr lang="en-US" sz="2000" dirty="0">
                <a:latin typeface="Alexandria Light" pitchFamily="2" charset="-78"/>
                <a:cs typeface="Alexandria Light" pitchFamily="2" charset="-78"/>
              </a:rPr>
              <a:t>TQM </a:t>
            </a:r>
            <a:r>
              <a:rPr lang="ar-SA" sz="2000" dirty="0">
                <a:latin typeface="Alexandria Light" pitchFamily="2" charset="-78"/>
                <a:cs typeface="Alexandria Light" pitchFamily="2" charset="-78"/>
              </a:rPr>
              <a:t>من المفاهيم الحديثة في ميدان الإدارة ولقد أدت الإدارة اليابانية دورا حاسما في هذا المضمار، لا سيما في أواخر الثمانينيات وأوائل التسعينيات من القرن الماضي، أما في الولايات المتحدة الأمريكية فقد استخدم أول مرة عام 1985 من قبل قائد طيران البحرية وهو يصف الطريق لتحسين الجودة بالأسلوب الياباني للإدارة.</a:t>
            </a:r>
          </a:p>
          <a:p>
            <a:pPr algn="r" rtl="1" fontAlgn="base">
              <a:lnSpc>
                <a:spcPct val="200000"/>
              </a:lnSpc>
            </a:pPr>
            <a:r>
              <a:rPr lang="ar-SA" sz="2000" dirty="0">
                <a:latin typeface="Alexandria Light" pitchFamily="2" charset="-78"/>
                <a:cs typeface="Alexandria Light" pitchFamily="2" charset="-78"/>
              </a:rPr>
              <a:t>لقد اختلفت وتعددت التعاريف التي قدمت لـ </a:t>
            </a:r>
            <a:r>
              <a:rPr lang="en-US" sz="2000" dirty="0">
                <a:latin typeface="Alexandria Light" pitchFamily="2" charset="-78"/>
                <a:cs typeface="Alexandria Light" pitchFamily="2" charset="-78"/>
              </a:rPr>
              <a:t>TQM</a:t>
            </a:r>
            <a:r>
              <a:rPr lang="ar-SA" sz="2000" dirty="0">
                <a:latin typeface="Alexandria Light" pitchFamily="2" charset="-78"/>
                <a:cs typeface="Alexandria Light" pitchFamily="2" charset="-78"/>
              </a:rPr>
              <a:t>بحيث حاول كل واحد منها تقديم خاصية معينة لها، وسنقوم باستعراض البعض منها لأجل الوقوف على مفهوم </a:t>
            </a:r>
            <a:r>
              <a:rPr lang="en-US" sz="2000" dirty="0">
                <a:latin typeface="Alexandria Light" pitchFamily="2" charset="-78"/>
                <a:cs typeface="Alexandria Light" pitchFamily="2" charset="-78"/>
              </a:rPr>
              <a:t>TQM.</a:t>
            </a:r>
          </a:p>
        </p:txBody>
      </p:sp>
      <p:sp>
        <p:nvSpPr>
          <p:cNvPr id="5" name="Google Shape;110;p1">
            <a:extLst>
              <a:ext uri="{FF2B5EF4-FFF2-40B4-BE49-F238E27FC236}">
                <a16:creationId xmlns:a16="http://schemas.microsoft.com/office/drawing/2014/main" id="{F8C5A973-7087-C0AB-626C-FCA351C48265}"/>
              </a:ext>
            </a:extLst>
          </p:cNvPr>
          <p:cNvSpPr/>
          <p:nvPr/>
        </p:nvSpPr>
        <p:spPr>
          <a:xfrm>
            <a:off x="927726" y="948260"/>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3435178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89413"/>
            <a:ext cx="11189474" cy="5201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76208" y="1550747"/>
            <a:ext cx="10873486" cy="4926220"/>
          </a:xfrm>
          <a:prstGeom prst="rect">
            <a:avLst/>
          </a:prstGeom>
        </p:spPr>
        <p:txBody>
          <a:bodyPr wrap="square">
            <a:spAutoFit/>
          </a:bodyPr>
          <a:lstStyle/>
          <a:p>
            <a:pPr algn="r" rtl="1" fontAlgn="base">
              <a:lnSpc>
                <a:spcPct val="20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عرف «</a:t>
            </a:r>
            <a:r>
              <a:rPr lang="ar-SA" sz="2000" b="1" i="0" dirty="0">
                <a:solidFill>
                  <a:srgbClr val="000000"/>
                </a:solidFill>
                <a:effectLst/>
                <a:latin typeface="Alexandria Light" pitchFamily="2" charset="-78"/>
                <a:cs typeface="Alexandria Light" pitchFamily="2" charset="-78"/>
              </a:rPr>
              <a:t>جوزيف </a:t>
            </a:r>
            <a:r>
              <a:rPr lang="ar-SA" sz="2000" b="1" i="0" dirty="0" err="1">
                <a:solidFill>
                  <a:srgbClr val="000000"/>
                </a:solidFill>
                <a:effectLst/>
                <a:latin typeface="Alexandria Light" pitchFamily="2" charset="-78"/>
                <a:cs typeface="Alexandria Light" pitchFamily="2" charset="-78"/>
              </a:rPr>
              <a:t>جابلونسكي</a:t>
            </a:r>
            <a:r>
              <a:rPr lang="ar-SA" sz="2000" b="0" i="0" dirty="0">
                <a:solidFill>
                  <a:srgbClr val="000000"/>
                </a:solidFill>
                <a:effectLst/>
                <a:latin typeface="Alexandria Light" pitchFamily="2" charset="-78"/>
                <a:cs typeface="Alexandria Light" pitchFamily="2" charset="-78"/>
              </a:rPr>
              <a:t>» إدارة الجودة الشاملة بأنها «شكل تعاوني لإنجاز الأعمال يعتمد على القدرات والمواهب الخاصة بكل من الإدارة والعاملين لتحسين الجودة والإنتاجية بشكل مستمر عن طريق فرق العمل».</a:t>
            </a:r>
          </a:p>
          <a:p>
            <a:pPr algn="r" rtl="1" fontAlgn="base">
              <a:lnSpc>
                <a:spcPct val="20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أما </a:t>
            </a:r>
            <a:r>
              <a:rPr lang="ar-SA" sz="2000" b="1" i="0" dirty="0">
                <a:solidFill>
                  <a:srgbClr val="000000"/>
                </a:solidFill>
                <a:effectLst/>
                <a:latin typeface="Alexandria Light" pitchFamily="2" charset="-78"/>
                <a:cs typeface="Alexandria Light" pitchFamily="2" charset="-78"/>
              </a:rPr>
              <a:t>فريد عبد الفتاح زين الدين</a:t>
            </a:r>
            <a:r>
              <a:rPr lang="ar-SA" sz="2000" b="0" i="0" dirty="0">
                <a:solidFill>
                  <a:srgbClr val="000000"/>
                </a:solidFill>
                <a:effectLst/>
                <a:latin typeface="Alexandria Light" pitchFamily="2" charset="-78"/>
                <a:cs typeface="Alexandria Light" pitchFamily="2" charset="-78"/>
              </a:rPr>
              <a:t> فعرفها بأنها «ثورة ثقافية في الطريقة التي تعمل وتفكر بها الإدارة حول تحسين الجودة وهي مدخل يعبر عن مزيد من الإحساس المشترك في ممارسات الإدارة والتي تؤكد على الاتصالات في الاتجاهين وأهمية المقاييس الإحصائية، إنها تغيير مستمر من إدارة تنظر إلى النتائج إلى إدارة تتفهم وتدير العمليات بشكل يحقق النتائج، إنها نتاج ممارسة الإدارة والطرق التحليلية التي تدعو إلى عملية التحسين المستمر والتي بدورها تقود إلى تخفيض التكلفة».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3934987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89413"/>
            <a:ext cx="11189474" cy="5201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811833" y="1633872"/>
            <a:ext cx="10423614" cy="4415632"/>
          </a:xfrm>
          <a:prstGeom prst="rect">
            <a:avLst/>
          </a:prstGeom>
        </p:spPr>
        <p:txBody>
          <a:bodyPr wrap="square">
            <a:spAutoFit/>
          </a:bodyPr>
          <a:lstStyle/>
          <a:p>
            <a:pPr algn="r" rtl="1" fontAlgn="base">
              <a:lnSpc>
                <a:spcPct val="200000"/>
              </a:lnSpc>
              <a:buFont typeface="Arial" panose="020B0604020202020204" pitchFamily="34" charset="0"/>
              <a:buChar char="•"/>
            </a:pPr>
            <a:r>
              <a:rPr lang="ar-SA" sz="2400" b="0" i="0" dirty="0">
                <a:solidFill>
                  <a:srgbClr val="000000"/>
                </a:solidFill>
                <a:effectLst/>
                <a:latin typeface="Alexandria Light" pitchFamily="2" charset="-78"/>
                <a:cs typeface="Alexandria Light" pitchFamily="2" charset="-78"/>
              </a:rPr>
              <a:t>-في حين عرفت منظمة </a:t>
            </a:r>
            <a:r>
              <a:rPr lang="ar-SA" sz="2400" b="1" i="0" dirty="0">
                <a:solidFill>
                  <a:srgbClr val="000000"/>
                </a:solidFill>
                <a:effectLst/>
                <a:latin typeface="Alexandria Light" pitchFamily="2" charset="-78"/>
                <a:cs typeface="Alexandria Light" pitchFamily="2" charset="-78"/>
              </a:rPr>
              <a:t>الجودة البريطانية</a:t>
            </a:r>
            <a:r>
              <a:rPr lang="ar-SA" sz="2400" b="0" i="0" dirty="0">
                <a:solidFill>
                  <a:srgbClr val="000000"/>
                </a:solidFill>
                <a:effectLst/>
                <a:latin typeface="Alexandria Light" pitchFamily="2" charset="-78"/>
                <a:cs typeface="Alexandria Light" pitchFamily="2" charset="-78"/>
              </a:rPr>
              <a:t> </a:t>
            </a:r>
            <a:r>
              <a:rPr lang="en-US" sz="2400" b="0" i="0" dirty="0">
                <a:solidFill>
                  <a:srgbClr val="000000"/>
                </a:solidFill>
                <a:effectLst/>
                <a:latin typeface="Alexandria Light" pitchFamily="2" charset="-78"/>
                <a:cs typeface="Alexandria Light" pitchFamily="2" charset="-78"/>
              </a:rPr>
              <a:t>TQM </a:t>
            </a:r>
            <a:r>
              <a:rPr lang="ar-SA" sz="2400" b="0" i="0" dirty="0">
                <a:solidFill>
                  <a:srgbClr val="000000"/>
                </a:solidFill>
                <a:effectLst/>
                <a:latin typeface="Alexandria Light" pitchFamily="2" charset="-78"/>
                <a:cs typeface="Alexandria Light" pitchFamily="2" charset="-78"/>
              </a:rPr>
              <a:t>على أنها «الفلسفة الإدارية للمؤسسة التي تدرك من خلالها تحقيق كل من احتياجات المستهلك وكذلك تحقيق أهداف المشروع معا».</a:t>
            </a:r>
          </a:p>
          <a:p>
            <a:pPr algn="r" rtl="1" fontAlgn="base">
              <a:lnSpc>
                <a:spcPct val="200000"/>
              </a:lnSpc>
              <a:buFont typeface="Arial" panose="020B0604020202020204" pitchFamily="34" charset="0"/>
              <a:buChar char="•"/>
            </a:pPr>
            <a:r>
              <a:rPr lang="ar-SA" sz="2400" b="0" i="0" dirty="0">
                <a:solidFill>
                  <a:srgbClr val="000000"/>
                </a:solidFill>
                <a:effectLst/>
                <a:latin typeface="Alexandria Light" pitchFamily="2" charset="-78"/>
                <a:cs typeface="Alexandria Light" pitchFamily="2" charset="-78"/>
              </a:rPr>
              <a:t>أما </a:t>
            </a:r>
            <a:r>
              <a:rPr lang="en-US" sz="2400" b="0" i="0" dirty="0" err="1">
                <a:solidFill>
                  <a:srgbClr val="000000"/>
                </a:solidFill>
                <a:effectLst/>
                <a:latin typeface="Alexandria Light" pitchFamily="2" charset="-78"/>
                <a:cs typeface="Alexandria Light" pitchFamily="2" charset="-78"/>
              </a:rPr>
              <a:t>Rémi</a:t>
            </a:r>
            <a:r>
              <a:rPr lang="en-US" sz="2400" b="0" i="0" dirty="0">
                <a:solidFill>
                  <a:srgbClr val="000000"/>
                </a:solidFill>
                <a:effectLst/>
                <a:latin typeface="Alexandria Light" pitchFamily="2" charset="-78"/>
                <a:cs typeface="Alexandria Light" pitchFamily="2" charset="-78"/>
              </a:rPr>
              <a:t> Van Dick </a:t>
            </a:r>
            <a:r>
              <a:rPr lang="ar-SA" sz="2400" b="0" i="0" dirty="0">
                <a:solidFill>
                  <a:srgbClr val="000000"/>
                </a:solidFill>
                <a:effectLst/>
                <a:latin typeface="Alexandria Light" pitchFamily="2" charset="-78"/>
                <a:cs typeface="Alexandria Light" pitchFamily="2" charset="-78"/>
              </a:rPr>
              <a:t>فعرفها بأنها «مجموعة الأساليب المؤدية إلى جعل رضا الزبون في حده الأقصى والمتعلقة سواء بالمنتوج أو الخدمات أو الأسعار أو المواعيد أو المعلومة»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4188708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89413"/>
            <a:ext cx="11189474" cy="5201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617280" y="1633872"/>
            <a:ext cx="11044289" cy="4656916"/>
          </a:xfrm>
          <a:prstGeom prst="rect">
            <a:avLst/>
          </a:prstGeom>
        </p:spPr>
        <p:txBody>
          <a:bodyPr wrap="square">
            <a:spAutoFit/>
          </a:bodyPr>
          <a:lstStyle/>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بينما قام كل من (</a:t>
            </a:r>
            <a:r>
              <a:rPr lang="en-US" sz="2000" b="0" i="0" dirty="0">
                <a:solidFill>
                  <a:srgbClr val="000000"/>
                </a:solidFill>
                <a:effectLst/>
                <a:latin typeface="Alexandria Light" pitchFamily="2" charset="-78"/>
                <a:cs typeface="Alexandria Light" pitchFamily="2" charset="-78"/>
              </a:rPr>
              <a:t>Bonds, et, al) </a:t>
            </a:r>
            <a:r>
              <a:rPr lang="ar-SA" sz="2000" b="0" i="0" dirty="0">
                <a:solidFill>
                  <a:srgbClr val="000000"/>
                </a:solidFill>
                <a:effectLst/>
                <a:latin typeface="Alexandria Light" pitchFamily="2" charset="-78"/>
                <a:cs typeface="Alexandria Light" pitchFamily="2" charset="-78"/>
              </a:rPr>
              <a:t>و(</a:t>
            </a:r>
            <a:r>
              <a:rPr lang="en-US" sz="2000" b="0" i="0" dirty="0">
                <a:solidFill>
                  <a:srgbClr val="000000"/>
                </a:solidFill>
                <a:effectLst/>
                <a:latin typeface="Alexandria Light" pitchFamily="2" charset="-78"/>
                <a:cs typeface="Alexandria Light" pitchFamily="2" charset="-78"/>
              </a:rPr>
              <a:t>Steven et Ronald, </a:t>
            </a:r>
            <a:r>
              <a:rPr lang="en-US" sz="2000" b="0" i="0" dirty="0" err="1">
                <a:solidFill>
                  <a:srgbClr val="000000"/>
                </a:solidFill>
                <a:effectLst/>
                <a:latin typeface="Alexandria Light" pitchFamily="2" charset="-78"/>
                <a:cs typeface="Alexandria Light" pitchFamily="2" charset="-78"/>
              </a:rPr>
              <a:t>clair</a:t>
            </a:r>
            <a:r>
              <a:rPr lang="en-US" sz="2000" b="0" i="0" dirty="0">
                <a:solidFill>
                  <a:srgbClr val="000000"/>
                </a:solidFill>
                <a:effectLst/>
                <a:latin typeface="Alexandria Light" pitchFamily="2" charset="-78"/>
                <a:cs typeface="Alexandria Light" pitchFamily="2" charset="-78"/>
              </a:rPr>
              <a:t>) </a:t>
            </a:r>
            <a:r>
              <a:rPr lang="ar-SA" sz="2000" b="0" i="0" dirty="0">
                <a:solidFill>
                  <a:srgbClr val="000000"/>
                </a:solidFill>
                <a:effectLst/>
                <a:latin typeface="Alexandria Light" pitchFamily="2" charset="-78"/>
                <a:cs typeface="Alexandria Light" pitchFamily="2" charset="-78"/>
              </a:rPr>
              <a:t>بتعريف الكلمات الثلاثة المكونة لمفهوم </a:t>
            </a:r>
            <a:r>
              <a:rPr lang="en-US" sz="2000" b="0" i="0" dirty="0">
                <a:solidFill>
                  <a:srgbClr val="000000"/>
                </a:solidFill>
                <a:effectLst/>
                <a:latin typeface="Alexandria Light" pitchFamily="2" charset="-78"/>
                <a:cs typeface="Alexandria Light" pitchFamily="2" charset="-78"/>
              </a:rPr>
              <a:t>TQM </a:t>
            </a:r>
            <a:r>
              <a:rPr lang="ar-SA" sz="2000" b="0" i="0" dirty="0">
                <a:solidFill>
                  <a:srgbClr val="000000"/>
                </a:solidFill>
                <a:effectLst/>
                <a:latin typeface="Alexandria Light" pitchFamily="2" charset="-78"/>
                <a:cs typeface="Alexandria Light" pitchFamily="2" charset="-78"/>
              </a:rPr>
              <a:t>كما يلي:</a:t>
            </a:r>
          </a:p>
          <a:p>
            <a:pPr algn="r" rtl="1" fontAlgn="base">
              <a:lnSpc>
                <a:spcPct val="150000"/>
              </a:lnSpc>
              <a:buFont typeface="Arial" panose="020B0604020202020204" pitchFamily="34" charset="0"/>
              <a:buChar char="•"/>
            </a:pPr>
            <a:r>
              <a:rPr lang="ar-SA" sz="2000" b="0" i="0" dirty="0">
                <a:solidFill>
                  <a:srgbClr val="0070C0"/>
                </a:solidFill>
                <a:effectLst/>
                <a:latin typeface="Alexandria Light" pitchFamily="2" charset="-78"/>
                <a:cs typeface="Alexandria Light" pitchFamily="2" charset="-78"/>
              </a:rPr>
              <a:t>الإدارة </a:t>
            </a:r>
            <a:r>
              <a:rPr lang="en-US" sz="2000" b="0" i="0" dirty="0">
                <a:solidFill>
                  <a:srgbClr val="0070C0"/>
                </a:solidFill>
                <a:effectLst/>
                <a:latin typeface="Alexandria Light" pitchFamily="2" charset="-78"/>
                <a:cs typeface="Alexandria Light" pitchFamily="2" charset="-78"/>
              </a:rPr>
              <a:t>Management: </a:t>
            </a:r>
            <a:r>
              <a:rPr lang="ar-SA" sz="2000" b="0" i="0" dirty="0">
                <a:solidFill>
                  <a:srgbClr val="0070C0"/>
                </a:solidFill>
                <a:effectLst/>
                <a:latin typeface="Alexandria Light" pitchFamily="2" charset="-78"/>
                <a:cs typeface="Alexandria Light" pitchFamily="2" charset="-78"/>
              </a:rPr>
              <a:t> </a:t>
            </a:r>
            <a:r>
              <a:rPr lang="ar-SA" sz="2000" b="0" i="0" dirty="0">
                <a:solidFill>
                  <a:srgbClr val="000000"/>
                </a:solidFill>
                <a:effectLst/>
                <a:latin typeface="Alexandria Light" pitchFamily="2" charset="-78"/>
                <a:cs typeface="Alexandria Light" pitchFamily="2" charset="-78"/>
              </a:rPr>
              <a:t>تعني تطوير القدرات التنظيمية والقيادات الإدارية بحيث تصبح قادرة على التحسين المستمر لغرض المحافظة على المستوى العالي من جودة الأداء.</a:t>
            </a:r>
            <a:endParaRPr lang="ar-SA" sz="2000" b="0" i="0" dirty="0">
              <a:solidFill>
                <a:srgbClr val="0070C0"/>
              </a:solidFill>
              <a:effectLst/>
              <a:latin typeface="Alexandria Light" pitchFamily="2" charset="-78"/>
              <a:cs typeface="Alexandria Light" pitchFamily="2" charset="-78"/>
            </a:endParaRPr>
          </a:p>
          <a:p>
            <a:pPr algn="r" rtl="1" fontAlgn="base">
              <a:lnSpc>
                <a:spcPct val="150000"/>
              </a:lnSpc>
              <a:buFont typeface="Arial" panose="020B0604020202020204" pitchFamily="34" charset="0"/>
              <a:buChar char="•"/>
            </a:pPr>
            <a:r>
              <a:rPr lang="ar-SA" sz="2000" b="0" i="0" dirty="0">
                <a:solidFill>
                  <a:srgbClr val="0070C0"/>
                </a:solidFill>
                <a:effectLst/>
                <a:latin typeface="Alexandria Light" pitchFamily="2" charset="-78"/>
                <a:cs typeface="Alexandria Light" pitchFamily="2" charset="-78"/>
              </a:rPr>
              <a:t>الجودة </a:t>
            </a:r>
            <a:r>
              <a:rPr lang="en-US" sz="2000" b="0" i="0" dirty="0">
                <a:solidFill>
                  <a:srgbClr val="0070C0"/>
                </a:solidFill>
                <a:effectLst/>
                <a:latin typeface="Alexandria Light" pitchFamily="2" charset="-78"/>
                <a:cs typeface="Alexandria Light" pitchFamily="2" charset="-78"/>
              </a:rPr>
              <a:t>Quality: </a:t>
            </a:r>
            <a:r>
              <a:rPr lang="ar-SA" sz="2000" b="0" i="0" dirty="0">
                <a:solidFill>
                  <a:srgbClr val="000000"/>
                </a:solidFill>
                <a:effectLst/>
                <a:latin typeface="Alexandria Light" pitchFamily="2" charset="-78"/>
                <a:cs typeface="Alexandria Light" pitchFamily="2" charset="-78"/>
              </a:rPr>
              <a:t>المقصود بها هو تحقيق رغبات الزبائن والمستفيدين وتوقعاتهم مما تقدمه المنظمة من سلع أو خدمات، بل تصل أيضا إلى محاولة تقديم مستوى أعلى من تلك التوقعات.</a:t>
            </a:r>
          </a:p>
          <a:p>
            <a:pPr algn="r" rtl="1" fontAlgn="base">
              <a:lnSpc>
                <a:spcPct val="150000"/>
              </a:lnSpc>
              <a:buFont typeface="Arial" panose="020B0604020202020204" pitchFamily="34" charset="0"/>
              <a:buChar char="•"/>
            </a:pPr>
            <a:r>
              <a:rPr lang="ar-SA" sz="2000" b="0" i="0" dirty="0">
                <a:solidFill>
                  <a:srgbClr val="0070C0"/>
                </a:solidFill>
                <a:effectLst/>
                <a:latin typeface="Alexandria Light" pitchFamily="2" charset="-78"/>
                <a:cs typeface="Alexandria Light" pitchFamily="2" charset="-78"/>
              </a:rPr>
              <a:t>الشاملة </a:t>
            </a:r>
            <a:r>
              <a:rPr lang="en-US" sz="2000" b="0" i="0" dirty="0">
                <a:solidFill>
                  <a:srgbClr val="0070C0"/>
                </a:solidFill>
                <a:effectLst/>
                <a:latin typeface="Alexandria Light" pitchFamily="2" charset="-78"/>
                <a:cs typeface="Alexandria Light" pitchFamily="2" charset="-78"/>
              </a:rPr>
              <a:t>Total: </a:t>
            </a:r>
            <a:r>
              <a:rPr lang="ar-SA" sz="2000" b="0" i="0" dirty="0">
                <a:solidFill>
                  <a:srgbClr val="0070C0"/>
                </a:solidFill>
                <a:effectLst/>
                <a:latin typeface="Alexandria Light" pitchFamily="2" charset="-78"/>
                <a:cs typeface="Alexandria Light" pitchFamily="2" charset="-78"/>
              </a:rPr>
              <a:t> </a:t>
            </a:r>
            <a:r>
              <a:rPr lang="ar-SA" sz="2000" b="0" i="0" dirty="0">
                <a:solidFill>
                  <a:srgbClr val="000000"/>
                </a:solidFill>
                <a:effectLst/>
                <a:latin typeface="Alexandria Light" pitchFamily="2" charset="-78"/>
                <a:cs typeface="Alexandria Light" pitchFamily="2" charset="-78"/>
              </a:rPr>
              <a:t>المقصود بها هو إدخال عناصر العمل كلها بالمنظمة في التحديد والتعريف الدقيق لحاجات الزبون أو المستفيد ورغباته من سلع المنظمة وخدماتها والعمل على بذل كل جهد جماعي وفردي ممكن في سبيل تحقيق تلك الغايات.</a:t>
            </a:r>
          </a:p>
          <a:p>
            <a:pPr algn="ctr" rtl="1" fontAlgn="base">
              <a:lnSpc>
                <a:spcPct val="150000"/>
              </a:lnSpc>
            </a:pPr>
            <a:r>
              <a:rPr lang="ar-SA" sz="2000" b="0" i="0" dirty="0">
                <a:solidFill>
                  <a:srgbClr val="C00000"/>
                </a:solidFill>
                <a:effectLst/>
                <a:latin typeface="Alexandria Light" pitchFamily="2" charset="-78"/>
                <a:cs typeface="Alexandria Light" pitchFamily="2" charset="-78"/>
              </a:rPr>
              <a:t>ونلاحظ أن هذا التعريف يعتبر أكثر شمولا وتفصيلا مقارنة مع التعاريف التي سبقته.</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31876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6255" y="1389413"/>
            <a:ext cx="11640499" cy="5201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90006" y="1633872"/>
            <a:ext cx="11495314" cy="4605556"/>
          </a:xfrm>
          <a:prstGeom prst="rect">
            <a:avLst/>
          </a:prstGeom>
        </p:spPr>
        <p:txBody>
          <a:bodyPr wrap="square">
            <a:spAutoFit/>
          </a:bodyPr>
          <a:lstStyle/>
          <a:p>
            <a:pPr algn="r" rtl="1" fontAlgn="base">
              <a:lnSpc>
                <a:spcPct val="150000"/>
              </a:lnSpc>
            </a:pPr>
            <a:r>
              <a:rPr lang="ar-SA" sz="2200" b="1" i="0" dirty="0">
                <a:solidFill>
                  <a:srgbClr val="0070C0"/>
                </a:solidFill>
                <a:effectLst/>
                <a:latin typeface="Alexandria Light" pitchFamily="2" charset="-78"/>
                <a:cs typeface="Alexandria Light" pitchFamily="2" charset="-78"/>
              </a:rPr>
              <a:t>باستعراض التعاريف السابقة الذكر نستنتج أن </a:t>
            </a:r>
            <a:r>
              <a:rPr lang="en-US" sz="2200" b="1" i="0" dirty="0">
                <a:solidFill>
                  <a:srgbClr val="0070C0"/>
                </a:solidFill>
                <a:effectLst/>
                <a:latin typeface="Alexandria Light" pitchFamily="2" charset="-78"/>
                <a:cs typeface="Alexandria Light" pitchFamily="2" charset="-78"/>
              </a:rPr>
              <a:t>TQM </a:t>
            </a:r>
            <a:r>
              <a:rPr lang="ar-SA" sz="2200" b="1" i="0" dirty="0">
                <a:solidFill>
                  <a:srgbClr val="0070C0"/>
                </a:solidFill>
                <a:effectLst/>
                <a:latin typeface="Alexandria Light" pitchFamily="2" charset="-78"/>
                <a:cs typeface="Alexandria Light" pitchFamily="2" charset="-78"/>
              </a:rPr>
              <a:t>هي:</a:t>
            </a:r>
            <a:endParaRPr lang="ar-SA" sz="2200" b="0" i="0" dirty="0">
              <a:solidFill>
                <a:srgbClr val="0070C0"/>
              </a:solidFill>
              <a:effectLst/>
              <a:latin typeface="Alexandria Light" pitchFamily="2" charset="-78"/>
              <a:cs typeface="Alexandria Light" pitchFamily="2" charset="-78"/>
            </a:endParaRPr>
          </a:p>
          <a:p>
            <a:pPr algn="r" rtl="1" fontAlgn="base">
              <a:lnSpc>
                <a:spcPct val="150000"/>
              </a:lnSpc>
              <a:buFont typeface="Arial" panose="020B0604020202020204" pitchFamily="34" charset="0"/>
              <a:buChar char="•"/>
            </a:pPr>
            <a:r>
              <a:rPr lang="ar-SA" sz="2200" b="0" i="0" dirty="0">
                <a:solidFill>
                  <a:srgbClr val="000000"/>
                </a:solidFill>
                <a:effectLst/>
                <a:latin typeface="Alexandria Light" pitchFamily="2" charset="-78"/>
                <a:cs typeface="Alexandria Light" pitchFamily="2" charset="-78"/>
              </a:rPr>
              <a:t>التركيز على تلبية حاجات ورغبات الزبائن.</a:t>
            </a:r>
          </a:p>
          <a:p>
            <a:pPr algn="r" rtl="1" fontAlgn="base">
              <a:lnSpc>
                <a:spcPct val="150000"/>
              </a:lnSpc>
              <a:buFont typeface="Arial" panose="020B0604020202020204" pitchFamily="34" charset="0"/>
              <a:buChar char="•"/>
            </a:pPr>
            <a:r>
              <a:rPr lang="ar-SA" sz="2200" b="0" i="0" dirty="0">
                <a:solidFill>
                  <a:srgbClr val="000000"/>
                </a:solidFill>
                <a:effectLst/>
                <a:latin typeface="Alexandria Light" pitchFamily="2" charset="-78"/>
                <a:cs typeface="Alexandria Light" pitchFamily="2" charset="-78"/>
              </a:rPr>
              <a:t>فلسفة فكرية جديدة وثورة إدارية شاملة لجميع مجالات العمل.</a:t>
            </a:r>
          </a:p>
          <a:p>
            <a:pPr algn="r" rtl="1" fontAlgn="base">
              <a:lnSpc>
                <a:spcPct val="150000"/>
              </a:lnSpc>
              <a:buFont typeface="Arial" panose="020B0604020202020204" pitchFamily="34" charset="0"/>
              <a:buChar char="•"/>
            </a:pPr>
            <a:r>
              <a:rPr lang="ar-SA" sz="2200" b="0" i="0" dirty="0">
                <a:solidFill>
                  <a:srgbClr val="000000"/>
                </a:solidFill>
                <a:effectLst/>
                <a:latin typeface="Alexandria Light" pitchFamily="2" charset="-78"/>
                <a:cs typeface="Alexandria Light" pitchFamily="2" charset="-78"/>
              </a:rPr>
              <a:t>تعتمد على مشاركة جميع العاملين في شكل فرق عمل باعتبارهم مسؤولين مع الإدارة في تحسين الجودة.</a:t>
            </a:r>
          </a:p>
          <a:p>
            <a:pPr algn="r" rtl="1" fontAlgn="base">
              <a:lnSpc>
                <a:spcPct val="150000"/>
              </a:lnSpc>
              <a:buFont typeface="Arial" panose="020B0604020202020204" pitchFamily="34" charset="0"/>
              <a:buChar char="•"/>
            </a:pPr>
            <a:r>
              <a:rPr lang="ar-SA" sz="2200" b="0" i="0" dirty="0">
                <a:solidFill>
                  <a:srgbClr val="000000"/>
                </a:solidFill>
                <a:effectLst/>
                <a:latin typeface="Alexandria Light" pitchFamily="2" charset="-78"/>
                <a:cs typeface="Alexandria Light" pitchFamily="2" charset="-78"/>
              </a:rPr>
              <a:t>تعتمد على استخدام الطرق التحليلية والأساليب الإحصائية بهدف تخفيض التكلفة ورفع المردودية.</a:t>
            </a:r>
          </a:p>
          <a:p>
            <a:pPr algn="r" rtl="1" fontAlgn="base">
              <a:lnSpc>
                <a:spcPct val="150000"/>
              </a:lnSpc>
              <a:buFont typeface="Arial" panose="020B0604020202020204" pitchFamily="34" charset="0"/>
              <a:buChar char="•"/>
            </a:pPr>
            <a:r>
              <a:rPr lang="ar-SA" sz="2200" b="0" i="0" dirty="0">
                <a:solidFill>
                  <a:srgbClr val="000000"/>
                </a:solidFill>
                <a:effectLst/>
                <a:latin typeface="Alexandria Light" pitchFamily="2" charset="-78"/>
                <a:cs typeface="Alexandria Light" pitchFamily="2" charset="-78"/>
              </a:rPr>
              <a:t>تعظيم القدرة التنافسية والبحث عن التميز في الأداء.</a:t>
            </a:r>
          </a:p>
          <a:p>
            <a:pPr algn="r" rtl="1" fontAlgn="base">
              <a:lnSpc>
                <a:spcPct val="150000"/>
              </a:lnSpc>
              <a:buFont typeface="Arial" panose="020B0604020202020204" pitchFamily="34" charset="0"/>
              <a:buChar char="•"/>
            </a:pPr>
            <a:r>
              <a:rPr lang="ar-SA" sz="2200" b="0" i="0" dirty="0">
                <a:solidFill>
                  <a:srgbClr val="000000"/>
                </a:solidFill>
                <a:effectLst/>
                <a:latin typeface="Alexandria Light" pitchFamily="2" charset="-78"/>
                <a:cs typeface="Alexandria Light" pitchFamily="2" charset="-78"/>
              </a:rPr>
              <a:t>مفهوم يبحث عن التحسين المستمر وهو ممتد ولا يتوقف عند نقطة معينة، بل يبقى مسايرا للتطورات التكنولوجية ولحاجات الزبائن المتغيرة.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3107044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99958" y="1389413"/>
            <a:ext cx="10994921" cy="5201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961902" y="1408243"/>
            <a:ext cx="10675917" cy="5118581"/>
          </a:xfrm>
          <a:prstGeom prst="rect">
            <a:avLst/>
          </a:prstGeom>
        </p:spPr>
        <p:txBody>
          <a:bodyPr wrap="square">
            <a:spAutoFit/>
          </a:bodyPr>
          <a:lstStyle/>
          <a:p>
            <a:pPr algn="r" rtl="1" fontAlgn="base">
              <a:lnSpc>
                <a:spcPct val="150000"/>
              </a:lnSpc>
            </a:pPr>
            <a:r>
              <a:rPr lang="ar-SA" sz="2000" b="1" i="0" dirty="0">
                <a:solidFill>
                  <a:srgbClr val="C00000"/>
                </a:solidFill>
                <a:effectLst/>
                <a:latin typeface="Alexandria Light" pitchFamily="2" charset="-78"/>
                <a:cs typeface="Alexandria Light" pitchFamily="2" charset="-78"/>
              </a:rPr>
              <a:t>أهداف إدارة الجودة الشاملة:</a:t>
            </a:r>
            <a:endParaRPr lang="ar-SA" sz="2000" b="0" i="0" dirty="0">
              <a:solidFill>
                <a:srgbClr val="C00000"/>
              </a:solidFill>
              <a:effectLst/>
              <a:latin typeface="Alexandria Light" pitchFamily="2" charset="-78"/>
              <a:cs typeface="Alexandria Light" pitchFamily="2" charset="-78"/>
            </a:endParaRPr>
          </a:p>
          <a:p>
            <a:pPr algn="r" rtl="1" fontAlgn="base">
              <a:lnSpc>
                <a:spcPct val="150000"/>
              </a:lnSpc>
            </a:pPr>
            <a:r>
              <a:rPr lang="ar-SA" sz="2000" b="1" i="0" dirty="0">
                <a:solidFill>
                  <a:srgbClr val="0070C0"/>
                </a:solidFill>
                <a:effectLst/>
                <a:latin typeface="Alexandria Light" pitchFamily="2" charset="-78"/>
                <a:cs typeface="Alexandria Light" pitchFamily="2" charset="-78"/>
              </a:rPr>
              <a:t>توجد عدة أهداف تسعى الشركات إلى تحقيقها من وراء تطبيق إدارة الجودة الشاملة ومن أهمها نذكر الآتي:</a:t>
            </a:r>
            <a:endParaRPr lang="ar-SA" sz="2000" b="0" i="0" dirty="0">
              <a:solidFill>
                <a:srgbClr val="0070C0"/>
              </a:solidFill>
              <a:effectLst/>
              <a:latin typeface="Alexandria Light" pitchFamily="2" charset="-78"/>
              <a:cs typeface="Alexandria Light" pitchFamily="2" charset="-78"/>
            </a:endParaRPr>
          </a:p>
          <a:p>
            <a:pPr algn="r" rtl="1" fontAlgn="base">
              <a:lnSpc>
                <a:spcPct val="150000"/>
              </a:lnSpc>
            </a:pPr>
            <a:r>
              <a:rPr lang="ar-SA" sz="2000" b="1" i="0" dirty="0">
                <a:solidFill>
                  <a:schemeClr val="accent6">
                    <a:lumMod val="75000"/>
                  </a:schemeClr>
                </a:solidFill>
                <a:effectLst/>
                <a:latin typeface="Alexandria Light" pitchFamily="2" charset="-78"/>
                <a:cs typeface="Alexandria Light" pitchFamily="2" charset="-78"/>
              </a:rPr>
              <a:t>1-</a:t>
            </a:r>
            <a:r>
              <a:rPr lang="ar-SA" sz="2000" b="0" i="0" dirty="0">
                <a:solidFill>
                  <a:schemeClr val="accent6">
                    <a:lumMod val="75000"/>
                  </a:schemeClr>
                </a:solidFill>
                <a:effectLst/>
                <a:latin typeface="Alexandria Light" pitchFamily="2" charset="-78"/>
                <a:cs typeface="Alexandria Light" pitchFamily="2" charset="-78"/>
              </a:rPr>
              <a:t> </a:t>
            </a:r>
            <a:r>
              <a:rPr lang="ar-SA" sz="2000" b="1" i="0" dirty="0">
                <a:solidFill>
                  <a:schemeClr val="accent6">
                    <a:lumMod val="75000"/>
                  </a:schemeClr>
                </a:solidFill>
                <a:effectLst/>
                <a:latin typeface="Alexandria Light" pitchFamily="2" charset="-78"/>
                <a:cs typeface="Alexandria Light" pitchFamily="2" charset="-78"/>
              </a:rPr>
              <a:t>تحسين في الربحية والقدرة على التنافسية:</a:t>
            </a:r>
            <a:endParaRPr lang="ar-SA" sz="2000" b="0" i="0" dirty="0">
              <a:solidFill>
                <a:schemeClr val="accent6">
                  <a:lumMod val="75000"/>
                </a:schemeClr>
              </a:solidFill>
              <a:effectLst/>
              <a:latin typeface="Alexandria Light" pitchFamily="2" charset="-78"/>
              <a:cs typeface="Alexandria Light" pitchFamily="2" charset="-78"/>
            </a:endParaRPr>
          </a:p>
          <a:p>
            <a:pPr algn="r" rtl="1" fontAlgn="base">
              <a:lnSpc>
                <a:spcPct val="150000"/>
              </a:lnSpc>
            </a:pPr>
            <a:r>
              <a:rPr lang="ar-SA" sz="2000" b="0" i="0" dirty="0">
                <a:solidFill>
                  <a:srgbClr val="000000"/>
                </a:solidFill>
                <a:effectLst/>
                <a:latin typeface="Alexandria Light" pitchFamily="2" charset="-78"/>
                <a:cs typeface="Alexandria Light" pitchFamily="2" charset="-78"/>
              </a:rPr>
              <a:t>فالتحسين الذي يتحقق في الجودة يمكن من البيع بأسعار أعلى دون إحداث رد فعل عنيف لدى الزبائن ويقلل من تكاليف التسويق ويزيد من كمية المبيعات ومن ثم تزداد ربحية المنظمة والقدرة على التنافس.</a:t>
            </a:r>
          </a:p>
          <a:p>
            <a:pPr algn="r" rtl="1" fontAlgn="base">
              <a:lnSpc>
                <a:spcPct val="150000"/>
              </a:lnSpc>
            </a:pPr>
            <a:r>
              <a:rPr lang="ar-SA" sz="2000" b="1" i="0" dirty="0">
                <a:solidFill>
                  <a:schemeClr val="accent6">
                    <a:lumMod val="75000"/>
                  </a:schemeClr>
                </a:solidFill>
                <a:effectLst/>
                <a:latin typeface="Alexandria Light" pitchFamily="2" charset="-78"/>
                <a:cs typeface="Alexandria Light" pitchFamily="2" charset="-78"/>
              </a:rPr>
              <a:t>2-</a:t>
            </a:r>
            <a:r>
              <a:rPr lang="ar-SA" sz="2000" b="0" i="0" dirty="0">
                <a:solidFill>
                  <a:schemeClr val="accent6">
                    <a:lumMod val="75000"/>
                  </a:schemeClr>
                </a:solidFill>
                <a:effectLst/>
                <a:latin typeface="Alexandria Light" pitchFamily="2" charset="-78"/>
                <a:cs typeface="Alexandria Light" pitchFamily="2" charset="-78"/>
              </a:rPr>
              <a:t> </a:t>
            </a:r>
            <a:r>
              <a:rPr lang="ar-SA" sz="2000" b="1" i="0" dirty="0">
                <a:solidFill>
                  <a:schemeClr val="accent6">
                    <a:lumMod val="75000"/>
                  </a:schemeClr>
                </a:solidFill>
                <a:effectLst/>
                <a:latin typeface="Alexandria Light" pitchFamily="2" charset="-78"/>
                <a:cs typeface="Alexandria Light" pitchFamily="2" charset="-78"/>
              </a:rPr>
              <a:t>زيادة الفعالية التنظيمية:</a:t>
            </a:r>
            <a:endParaRPr lang="ar-SA" sz="2000" b="0" i="0" dirty="0">
              <a:solidFill>
                <a:schemeClr val="accent6">
                  <a:lumMod val="75000"/>
                </a:schemeClr>
              </a:solidFill>
              <a:effectLst/>
              <a:latin typeface="Alexandria Light" pitchFamily="2" charset="-78"/>
              <a:cs typeface="Alexandria Light" pitchFamily="2" charset="-78"/>
            </a:endParaRPr>
          </a:p>
          <a:p>
            <a:pPr algn="r" rtl="1" fontAlgn="base">
              <a:lnSpc>
                <a:spcPct val="150000"/>
              </a:lnSpc>
            </a:pPr>
            <a:r>
              <a:rPr lang="ar-SA" sz="2000" b="0" i="0" dirty="0">
                <a:solidFill>
                  <a:srgbClr val="000000"/>
                </a:solidFill>
                <a:effectLst/>
                <a:latin typeface="Alexandria Light" pitchFamily="2" charset="-78"/>
                <a:cs typeface="Alexandria Light" pitchFamily="2" charset="-78"/>
              </a:rPr>
              <a:t>حيث إن إدارة الجودة الشاملة تفرز قدرة أكبر على العمل الجماعي، تحقيق تحسين في الاتصالات وإشراكا أكبر لجميع العاملين في حل المشاكل أو المعوقات وتحسين العلاقة بين الإدارة والعاملين وبهذا يقل معدل دوران العمالة ويزداد ولاء العاملين وانتمائهم إلى المنظمة.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972659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9392" y="1389413"/>
            <a:ext cx="11177362" cy="5201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961901" y="1389413"/>
            <a:ext cx="10600707" cy="5118581"/>
          </a:xfrm>
          <a:prstGeom prst="rect">
            <a:avLst/>
          </a:prstGeom>
        </p:spPr>
        <p:txBody>
          <a:bodyPr wrap="square">
            <a:spAutoFit/>
          </a:bodyPr>
          <a:lstStyle/>
          <a:p>
            <a:pPr algn="r" rtl="1" fontAlgn="base">
              <a:lnSpc>
                <a:spcPct val="150000"/>
              </a:lnSpc>
            </a:pPr>
            <a:r>
              <a:rPr lang="ar-SA" sz="2000" b="1" i="0" dirty="0">
                <a:solidFill>
                  <a:schemeClr val="accent6">
                    <a:lumMod val="75000"/>
                  </a:schemeClr>
                </a:solidFill>
                <a:effectLst/>
                <a:latin typeface="Alexandria Light" pitchFamily="2" charset="-78"/>
                <a:cs typeface="Alexandria Light" pitchFamily="2" charset="-78"/>
              </a:rPr>
              <a:t>3-</a:t>
            </a:r>
            <a:r>
              <a:rPr lang="ar-SA" sz="2000" b="0" i="0" dirty="0">
                <a:solidFill>
                  <a:schemeClr val="accent6">
                    <a:lumMod val="75000"/>
                  </a:schemeClr>
                </a:solidFill>
                <a:effectLst/>
                <a:latin typeface="Alexandria Light" pitchFamily="2" charset="-78"/>
                <a:cs typeface="Alexandria Light" pitchFamily="2" charset="-78"/>
              </a:rPr>
              <a:t> </a:t>
            </a:r>
            <a:r>
              <a:rPr lang="ar-SA" sz="2000" b="1" i="0" dirty="0">
                <a:solidFill>
                  <a:schemeClr val="accent6">
                    <a:lumMod val="75000"/>
                  </a:schemeClr>
                </a:solidFill>
                <a:effectLst/>
                <a:latin typeface="Alexandria Light" pitchFamily="2" charset="-78"/>
                <a:cs typeface="Alexandria Light" pitchFamily="2" charset="-78"/>
              </a:rPr>
              <a:t>كسب رضا المجتمع:</a:t>
            </a:r>
            <a:endParaRPr lang="ar-SA" sz="2000" b="0" i="0" dirty="0">
              <a:solidFill>
                <a:schemeClr val="accent6">
                  <a:lumMod val="75000"/>
                </a:schemeClr>
              </a:solidFill>
              <a:effectLst/>
              <a:latin typeface="Alexandria Light" pitchFamily="2" charset="-78"/>
              <a:cs typeface="Alexandria Light" pitchFamily="2" charset="-78"/>
            </a:endParaRPr>
          </a:p>
          <a:p>
            <a:pPr algn="r" rtl="1" fontAlgn="base">
              <a:lnSpc>
                <a:spcPct val="150000"/>
              </a:lnSpc>
            </a:pPr>
            <a:r>
              <a:rPr lang="ar-SA" sz="2000" b="0" i="0" dirty="0">
                <a:solidFill>
                  <a:srgbClr val="000000"/>
                </a:solidFill>
                <a:effectLst/>
                <a:latin typeface="Alexandria Light" pitchFamily="2" charset="-78"/>
                <a:cs typeface="Alexandria Light" pitchFamily="2" charset="-78"/>
              </a:rPr>
              <a:t>إن إدارة الجودة الشاملة تركز على معرفة احتياجات ورغبات الزبائن وإشباعها واللذين هم جزء من المجتمع وتعمل كذلك في المحافظة على البيئة والصحة العامة، وبعد تحديد ما تقدمه للزبون الآن تبدأ بالتفكير والعمل على ما ينبغي أن تفعله لتقديم المزيد وتحدد إدارة الجودة الشاملة دور كل فرد وكل جماعة في هذا المجال.</a:t>
            </a:r>
          </a:p>
          <a:p>
            <a:pPr algn="r" rtl="1" fontAlgn="base">
              <a:lnSpc>
                <a:spcPct val="150000"/>
              </a:lnSpc>
            </a:pPr>
            <a:r>
              <a:rPr lang="ar-SA" sz="2000" b="1" i="0" dirty="0">
                <a:solidFill>
                  <a:schemeClr val="accent6">
                    <a:lumMod val="75000"/>
                  </a:schemeClr>
                </a:solidFill>
                <a:effectLst/>
                <a:latin typeface="Alexandria Light" pitchFamily="2" charset="-78"/>
                <a:cs typeface="Alexandria Light" pitchFamily="2" charset="-78"/>
              </a:rPr>
              <a:t>4-</a:t>
            </a:r>
            <a:r>
              <a:rPr lang="ar-SA" sz="2000" b="0" i="0" dirty="0">
                <a:solidFill>
                  <a:schemeClr val="accent6">
                    <a:lumMod val="75000"/>
                  </a:schemeClr>
                </a:solidFill>
                <a:effectLst/>
                <a:latin typeface="Alexandria Light" pitchFamily="2" charset="-78"/>
                <a:cs typeface="Alexandria Light" pitchFamily="2" charset="-78"/>
              </a:rPr>
              <a:t> </a:t>
            </a:r>
            <a:r>
              <a:rPr lang="ar-SA" sz="2000" b="1" i="0" dirty="0">
                <a:solidFill>
                  <a:schemeClr val="accent6">
                    <a:lumMod val="75000"/>
                  </a:schemeClr>
                </a:solidFill>
                <a:effectLst/>
                <a:latin typeface="Alexandria Light" pitchFamily="2" charset="-78"/>
                <a:cs typeface="Alexandria Light" pitchFamily="2" charset="-78"/>
              </a:rPr>
              <a:t>تقوية المركز التنافسي للمنظمة:</a:t>
            </a:r>
            <a:endParaRPr lang="ar-SA" sz="2000" b="0" i="0" dirty="0">
              <a:solidFill>
                <a:schemeClr val="accent6">
                  <a:lumMod val="75000"/>
                </a:schemeClr>
              </a:solidFill>
              <a:effectLst/>
              <a:latin typeface="Alexandria Light" pitchFamily="2" charset="-78"/>
              <a:cs typeface="Alexandria Light" pitchFamily="2" charset="-78"/>
            </a:endParaRPr>
          </a:p>
          <a:p>
            <a:pPr algn="r" rtl="1" fontAlgn="base">
              <a:lnSpc>
                <a:spcPct val="150000"/>
              </a:lnSpc>
            </a:pPr>
            <a:r>
              <a:rPr lang="ar-SA" sz="2000" b="0" i="0" dirty="0">
                <a:solidFill>
                  <a:srgbClr val="000000"/>
                </a:solidFill>
                <a:effectLst/>
                <a:latin typeface="Alexandria Light" pitchFamily="2" charset="-78"/>
                <a:cs typeface="Alexandria Light" pitchFamily="2" charset="-78"/>
              </a:rPr>
              <a:t>إن إدارة الجودة الشاملة هي نظام متكامل يتبنى دائما رغبات الزبائن وتطلعاتهم المستقبلية في المنتج الذي تقوم بتصنيعه والذي يترتب عليه تقديم منتوج ذو جودة عالية ووفق طلب الزبائن وبالسعر المناسب لهم وبالوقت الذي يناسبهم مما يجعلهم أكثر التصاقا بهذا المنتوج والذي ينعكس على المنظمة بشكل إيجابي ويجعلها أكثر تميزا عن المنافسين، وبالتالي تحصل على أكبر حصة سوقية.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313653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9392" y="1389413"/>
            <a:ext cx="11177362" cy="5201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917719" y="1675650"/>
            <a:ext cx="10600707" cy="4310667"/>
          </a:xfrm>
          <a:prstGeom prst="rect">
            <a:avLst/>
          </a:prstGeom>
        </p:spPr>
        <p:txBody>
          <a:bodyPr wrap="square">
            <a:spAutoFit/>
          </a:bodyPr>
          <a:lstStyle/>
          <a:p>
            <a:pPr algn="r" rtl="1" fontAlgn="base">
              <a:lnSpc>
                <a:spcPct val="200000"/>
              </a:lnSpc>
            </a:pPr>
            <a:r>
              <a:rPr lang="ar-SA" sz="2000" b="1" i="0" dirty="0">
                <a:solidFill>
                  <a:schemeClr val="accent6">
                    <a:lumMod val="75000"/>
                  </a:schemeClr>
                </a:solidFill>
                <a:effectLst/>
                <a:latin typeface="Alexandria Light" pitchFamily="2" charset="-78"/>
                <a:cs typeface="Alexandria Light" pitchFamily="2" charset="-78"/>
              </a:rPr>
              <a:t>5-</a:t>
            </a:r>
            <a:r>
              <a:rPr lang="ar-SA" sz="2000" b="0" i="0" dirty="0">
                <a:solidFill>
                  <a:schemeClr val="accent6">
                    <a:lumMod val="75000"/>
                  </a:schemeClr>
                </a:solidFill>
                <a:effectLst/>
                <a:latin typeface="Alexandria Light" pitchFamily="2" charset="-78"/>
                <a:cs typeface="Alexandria Light" pitchFamily="2" charset="-78"/>
              </a:rPr>
              <a:t> </a:t>
            </a:r>
            <a:r>
              <a:rPr lang="ar-SA" sz="2000" b="1" i="0" dirty="0">
                <a:solidFill>
                  <a:schemeClr val="accent6">
                    <a:lumMod val="75000"/>
                  </a:schemeClr>
                </a:solidFill>
                <a:effectLst/>
                <a:latin typeface="Alexandria Light" pitchFamily="2" charset="-78"/>
                <a:cs typeface="Alexandria Light" pitchFamily="2" charset="-78"/>
              </a:rPr>
              <a:t>المحافظة على حيوية المنظمة:</a:t>
            </a:r>
            <a:endParaRPr lang="ar-SA" sz="2000" b="0" i="0" dirty="0">
              <a:solidFill>
                <a:schemeClr val="accent6">
                  <a:lumMod val="75000"/>
                </a:schemeClr>
              </a:solidFill>
              <a:effectLst/>
              <a:latin typeface="Alexandria Light" pitchFamily="2" charset="-78"/>
              <a:cs typeface="Alexandria Light" pitchFamily="2" charset="-78"/>
            </a:endParaRPr>
          </a:p>
          <a:p>
            <a:pPr algn="r" rtl="1" fontAlgn="base">
              <a:lnSpc>
                <a:spcPct val="200000"/>
              </a:lnSpc>
            </a:pPr>
            <a:r>
              <a:rPr lang="ar-SA" sz="2000" b="0" i="0" dirty="0">
                <a:solidFill>
                  <a:srgbClr val="000000"/>
                </a:solidFill>
                <a:effectLst/>
                <a:latin typeface="Alexandria Light" pitchFamily="2" charset="-78"/>
                <a:cs typeface="Alexandria Light" pitchFamily="2" charset="-78"/>
              </a:rPr>
              <a:t>إن إدارة الجودة الشاملة هي مرحلة وليست محطة وصول والمنظمة التي تعمل وفق هذا الشعار يتطلب منها دائما عدم الوقوف عند محطة معينة، بل يتطلب منها دائما التجديد في العمليات الإنتاجية وكذلك بجودة منتجاتها، إما بإضافة خصائص جديدة للمنتجات التي تقوم بإنتاجها أو إنتاج منتجات جديدة وغير تقليدية وكذلك عليها تبنى فلسفة التحسين المستمر والأخذ بمبدأ التدريب والتعليم للأفراد الموجودين بها مدى الحياة والتكيف مع المتغيرات البيئية التي تحدث باستمرار وهذا يضمن لها البقاء والاستمرار في المنافسة.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527001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3779" y="1389413"/>
            <a:ext cx="10749850" cy="5201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973779" y="1711280"/>
            <a:ext cx="10544647" cy="4656916"/>
          </a:xfrm>
          <a:prstGeom prst="rect">
            <a:avLst/>
          </a:prstGeom>
        </p:spPr>
        <p:txBody>
          <a:bodyPr wrap="square">
            <a:spAutoFit/>
          </a:bodyPr>
          <a:lstStyle/>
          <a:p>
            <a:pPr algn="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أهمية إدارة الجودة الشاملة:</a:t>
            </a:r>
            <a:endParaRPr lang="ar-SA" sz="2000" b="0" i="0" dirty="0">
              <a:solidFill>
                <a:schemeClr val="accent5">
                  <a:lumMod val="75000"/>
                </a:schemeClr>
              </a:solidFill>
              <a:effectLst/>
              <a:latin typeface="Alexandria Light" pitchFamily="2" charset="-78"/>
              <a:cs typeface="Alexandria Light" pitchFamily="2" charset="-78"/>
            </a:endParaRPr>
          </a:p>
          <a:p>
            <a:pPr algn="r" rtl="1" fontAlgn="base">
              <a:lnSpc>
                <a:spcPct val="150000"/>
              </a:lnSpc>
            </a:pPr>
            <a:r>
              <a:rPr lang="ar-SA" sz="2000" b="1" i="0" dirty="0">
                <a:solidFill>
                  <a:schemeClr val="accent6">
                    <a:lumMod val="75000"/>
                  </a:schemeClr>
                </a:solidFill>
                <a:effectLst/>
                <a:latin typeface="Alexandria Light" pitchFamily="2" charset="-78"/>
                <a:cs typeface="Alexandria Light" pitchFamily="2" charset="-78"/>
              </a:rPr>
              <a:t>من بين العوامل التي أدت إلى تصاعد أهمية إدارة الجودة الشاملة نذكر ما يلي:</a:t>
            </a:r>
            <a:endParaRPr lang="ar-SA" sz="2000" b="0" i="0" dirty="0">
              <a:solidFill>
                <a:schemeClr val="accent6">
                  <a:lumMod val="75000"/>
                </a:schemeClr>
              </a:solidFill>
              <a:effectLst/>
              <a:latin typeface="Alexandria Light" pitchFamily="2" charset="-78"/>
              <a:cs typeface="Alexandria Light" pitchFamily="2" charset="-78"/>
            </a:endParaRPr>
          </a:p>
          <a:p>
            <a:pPr algn="r" rtl="1" fontAlgn="base">
              <a:lnSpc>
                <a:spcPct val="150000"/>
              </a:lnSpc>
              <a:buFont typeface="+mj-lt"/>
              <a:buAutoNum type="arabicPeriod"/>
            </a:pPr>
            <a:r>
              <a:rPr lang="ar-SA" sz="2000" b="0" i="0" dirty="0">
                <a:solidFill>
                  <a:srgbClr val="222222"/>
                </a:solidFill>
                <a:effectLst/>
                <a:latin typeface="Alexandria Light" pitchFamily="2" charset="-78"/>
                <a:cs typeface="Alexandria Light" pitchFamily="2" charset="-78"/>
              </a:rPr>
              <a:t>زيادة حدة المنافسة بين المؤسسات والتي ترتكز على تقديم أفضل المنتجات بأقل سعر ممكن وحتى تستطيع الشركات أن تثبت نفسها في هذا السوق التنافسي، كان عليها أن تطبق الجودة الشاملة على السلع والخدمات التي تقدمها لعملائها والأسعار التي تباع فيها وعمليات المعاينة والفحص والتفتيش الذي يجري على السلع تعتبر جميعها عوامل تحدد حجم الطلب على هذه السلع.</a:t>
            </a:r>
          </a:p>
          <a:p>
            <a:pPr algn="r" rtl="1" fontAlgn="base">
              <a:lnSpc>
                <a:spcPct val="150000"/>
              </a:lnSpc>
              <a:buFont typeface="+mj-lt"/>
              <a:buAutoNum type="arabicPeriod"/>
            </a:pPr>
            <a:r>
              <a:rPr lang="ar-SA" sz="2000" b="0" i="0" dirty="0">
                <a:solidFill>
                  <a:srgbClr val="222222"/>
                </a:solidFill>
                <a:effectLst/>
                <a:latin typeface="Alexandria Light" pitchFamily="2" charset="-78"/>
                <a:cs typeface="Alexandria Light" pitchFamily="2" charset="-78"/>
              </a:rPr>
              <a:t>انتقال التنافس من الصعيد المحلي إلى الصعيد العالمي مما جعل الجودة الشاملة في سلم أولويات المؤسسة.</a:t>
            </a:r>
          </a:p>
          <a:p>
            <a:pPr algn="r" rtl="1" fontAlgn="base">
              <a:lnSpc>
                <a:spcPct val="150000"/>
              </a:lnSpc>
              <a:buFont typeface="+mj-lt"/>
              <a:buAutoNum type="arabicPeriod"/>
            </a:pPr>
            <a:r>
              <a:rPr lang="ar-SA" sz="2000" b="0" i="0" dirty="0">
                <a:solidFill>
                  <a:srgbClr val="222222"/>
                </a:solidFill>
                <a:effectLst/>
                <a:latin typeface="Alexandria Light" pitchFamily="2" charset="-78"/>
                <a:cs typeface="Alexandria Light" pitchFamily="2" charset="-78"/>
              </a:rPr>
              <a:t>ضرورة اللجوء إلى ابتكار أساليب وتقنيات إدارية جديدة لمواجهة التغيرات الحالية السريعة والمستمرة.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486823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73779" y="1389413"/>
            <a:ext cx="10749850" cy="5201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710047" y="2210044"/>
            <a:ext cx="9380868" cy="2464008"/>
          </a:xfrm>
          <a:prstGeom prst="rect">
            <a:avLst/>
          </a:prstGeom>
        </p:spPr>
        <p:txBody>
          <a:bodyPr wrap="square">
            <a:spAutoFit/>
          </a:bodyPr>
          <a:lstStyle/>
          <a:p>
            <a:pPr algn="r" rtl="1" fontAlgn="base">
              <a:lnSpc>
                <a:spcPct val="200000"/>
              </a:lnSpc>
            </a:pPr>
            <a:r>
              <a:rPr lang="ar-SA" sz="2000" b="0" i="0" dirty="0">
                <a:solidFill>
                  <a:srgbClr val="222222"/>
                </a:solidFill>
                <a:effectLst/>
                <a:latin typeface="Alexandria Light" pitchFamily="2" charset="-78"/>
                <a:cs typeface="Alexandria Light" pitchFamily="2" charset="-78"/>
              </a:rPr>
              <a:t>يمكن أن نحدد أهمية الجودة بشكل أكثر دقة، حيث تعد الجودة ذات أهمية كبيرة من الناحية الاستراتيجية سواء بالنسبة للمنظمة أو البلد الذي تعمل فيه. فالجودة سواء للسلع أو الخدمات والأسعار التي تباع فيها وعمليات المعاينة والفحص والتفتيش الذي يجري على السلع تعتبر جميعها عوامل تحدد حجم الطلب على هذه السلع.</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3915596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6255" y="1389413"/>
            <a:ext cx="11640499" cy="5201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90006" y="1633872"/>
            <a:ext cx="11495314" cy="4433778"/>
          </a:xfrm>
          <a:prstGeom prst="rect">
            <a:avLst/>
          </a:prstGeom>
        </p:spPr>
        <p:txBody>
          <a:bodyPr wrap="square">
            <a:spAutoFit/>
          </a:bodyPr>
          <a:lstStyle/>
          <a:p>
            <a:pPr algn="ctr" rtl="1" fontAlgn="base">
              <a:lnSpc>
                <a:spcPct val="150000"/>
              </a:lnSpc>
            </a:pPr>
            <a:r>
              <a:rPr lang="ar-SA" sz="3200" b="1" i="0" dirty="0">
                <a:solidFill>
                  <a:srgbClr val="C00000"/>
                </a:solidFill>
                <a:effectLst/>
                <a:latin typeface="Alexandria Light" pitchFamily="2" charset="-78"/>
                <a:cs typeface="Alexandria Light" pitchFamily="2" charset="-78"/>
              </a:rPr>
              <a:t>ثانياً</a:t>
            </a:r>
            <a:r>
              <a:rPr lang="ar-SA" sz="3200" b="0" i="0" dirty="0">
                <a:solidFill>
                  <a:srgbClr val="C00000"/>
                </a:solidFill>
                <a:effectLst/>
                <a:latin typeface="Alexandria Light" pitchFamily="2" charset="-78"/>
                <a:cs typeface="Alexandria Light" pitchFamily="2" charset="-78"/>
              </a:rPr>
              <a:t> </a:t>
            </a:r>
            <a:r>
              <a:rPr lang="ar-SA" sz="3200" b="1" i="0" dirty="0">
                <a:solidFill>
                  <a:srgbClr val="C00000"/>
                </a:solidFill>
                <a:effectLst/>
                <a:latin typeface="Alexandria Light" pitchFamily="2" charset="-78"/>
                <a:cs typeface="Alexandria Light" pitchFamily="2" charset="-78"/>
              </a:rPr>
              <a:t>–</a:t>
            </a:r>
            <a:r>
              <a:rPr lang="ar-SA" sz="3200" b="0" i="0" dirty="0">
                <a:solidFill>
                  <a:srgbClr val="C00000"/>
                </a:solidFill>
                <a:effectLst/>
                <a:latin typeface="Alexandria Light" pitchFamily="2" charset="-78"/>
                <a:cs typeface="Alexandria Light" pitchFamily="2" charset="-78"/>
              </a:rPr>
              <a:t> </a:t>
            </a:r>
            <a:r>
              <a:rPr lang="ar-SA" sz="3200" b="1" i="0" dirty="0">
                <a:solidFill>
                  <a:srgbClr val="C00000"/>
                </a:solidFill>
                <a:effectLst/>
                <a:latin typeface="Alexandria Light" pitchFamily="2" charset="-78"/>
                <a:cs typeface="Alexandria Light" pitchFamily="2" charset="-78"/>
              </a:rPr>
              <a:t>مبادئ إدارة الجودة الشاملة:</a:t>
            </a:r>
            <a:endParaRPr lang="ar-SA" sz="3200" b="0" i="0" dirty="0">
              <a:solidFill>
                <a:srgbClr val="C00000"/>
              </a:solidFill>
              <a:effectLst/>
              <a:latin typeface="Alexandria Light" pitchFamily="2" charset="-78"/>
              <a:cs typeface="Alexandria Light" pitchFamily="2" charset="-78"/>
            </a:endParaRPr>
          </a:p>
          <a:p>
            <a:pPr algn="r" rtl="1" fontAlgn="base">
              <a:lnSpc>
                <a:spcPct val="200000"/>
              </a:lnSpc>
            </a:pPr>
            <a:r>
              <a:rPr lang="ar-SA" sz="2000" b="1" i="0" dirty="0">
                <a:solidFill>
                  <a:srgbClr val="000000"/>
                </a:solidFill>
                <a:effectLst/>
                <a:latin typeface="Alexandria Light" pitchFamily="2" charset="-78"/>
                <a:cs typeface="Alexandria Light" pitchFamily="2" charset="-78"/>
              </a:rPr>
              <a:t>يرتكز مفهوم إدارة الجودة الشاملة على المبادئ التالية:</a:t>
            </a:r>
            <a:endParaRPr lang="ar-SA" sz="2000" b="0" i="0" dirty="0">
              <a:solidFill>
                <a:srgbClr val="000000"/>
              </a:solidFill>
              <a:effectLst/>
              <a:latin typeface="Alexandria Light" pitchFamily="2" charset="-78"/>
              <a:cs typeface="Alexandria Light" pitchFamily="2" charset="-78"/>
            </a:endParaRPr>
          </a:p>
          <a:p>
            <a:pPr algn="r" rtl="1" fontAlgn="base">
              <a:lnSpc>
                <a:spcPct val="200000"/>
              </a:lnSpc>
            </a:pPr>
            <a:r>
              <a:rPr lang="ar-SA" sz="2000" b="1" i="0" dirty="0">
                <a:solidFill>
                  <a:schemeClr val="accent5">
                    <a:lumMod val="75000"/>
                  </a:schemeClr>
                </a:solidFill>
                <a:effectLst/>
                <a:latin typeface="Alexandria Light" pitchFamily="2" charset="-78"/>
                <a:cs typeface="Alexandria Light" pitchFamily="2" charset="-78"/>
              </a:rPr>
              <a:t>1-</a:t>
            </a:r>
            <a:r>
              <a:rPr lang="ar-SA" sz="2000" b="0" i="0" dirty="0">
                <a:solidFill>
                  <a:schemeClr val="accent5">
                    <a:lumMod val="75000"/>
                  </a:schemeClr>
                </a:solidFill>
                <a:effectLst/>
                <a:latin typeface="Alexandria Light" pitchFamily="2" charset="-78"/>
                <a:cs typeface="Alexandria Light" pitchFamily="2" charset="-78"/>
              </a:rPr>
              <a:t> </a:t>
            </a:r>
            <a:r>
              <a:rPr lang="ar-SA" sz="2000" b="1" i="0" dirty="0">
                <a:solidFill>
                  <a:schemeClr val="accent5">
                    <a:lumMod val="75000"/>
                  </a:schemeClr>
                </a:solidFill>
                <a:effectLst/>
                <a:latin typeface="Alexandria Light" pitchFamily="2" charset="-78"/>
                <a:cs typeface="Alexandria Light" pitchFamily="2" charset="-78"/>
              </a:rPr>
              <a:t>إعطاء الأولوية للزبون :</a:t>
            </a:r>
            <a:endParaRPr lang="ar-SA" sz="2000" b="0" i="0" dirty="0">
              <a:solidFill>
                <a:schemeClr val="accent5">
                  <a:lumMod val="75000"/>
                </a:schemeClr>
              </a:solidFill>
              <a:effectLst/>
              <a:latin typeface="Alexandria Light" pitchFamily="2" charset="-78"/>
              <a:cs typeface="Alexandria Light" pitchFamily="2" charset="-78"/>
            </a:endParaRPr>
          </a:p>
          <a:p>
            <a:pPr algn="r" rtl="1" fontAlgn="base">
              <a:lnSpc>
                <a:spcPct val="200000"/>
              </a:lnSpc>
            </a:pPr>
            <a:r>
              <a:rPr lang="ar-SA" sz="2000" b="0" i="0" dirty="0">
                <a:solidFill>
                  <a:srgbClr val="000000"/>
                </a:solidFill>
                <a:effectLst/>
                <a:latin typeface="Alexandria Light" pitchFamily="2" charset="-78"/>
                <a:cs typeface="Alexandria Light" pitchFamily="2" charset="-78"/>
              </a:rPr>
              <a:t>أصبحت كل نشاطات المؤسسة موجهة لإرضاء الزبون وذلك عن طريق الاستماع إلى انشغالاته والتعرف على حاجاته المعلنة، ليس هذا فقط بل حتى الحاجات التي لا يعبر عنها وقبل أن يكون واعيا لها تقوم المؤسسة ببذل جهود لاكتشافها والاستجابة لها حتى تنفرد في السوق وترتفع أرباحها، ولقد اتسع مفهوم الزبون ليشمل كذلك علاقات العمل الداخلية حيث أصبح إرضاء كل المصالح والأقسام أمرا ضروريا في المؤسسة.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641054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6255" y="1092343"/>
            <a:ext cx="11640499" cy="5580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66255" y="1075545"/>
            <a:ext cx="11495314" cy="5580246"/>
          </a:xfrm>
          <a:prstGeom prst="rect">
            <a:avLst/>
          </a:prstGeom>
        </p:spPr>
        <p:txBody>
          <a:bodyPr wrap="square">
            <a:spAutoFit/>
          </a:bodyPr>
          <a:lstStyle/>
          <a:p>
            <a:pPr algn="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2-</a:t>
            </a:r>
            <a:r>
              <a:rPr lang="ar-SA" sz="2000" b="0" i="0" dirty="0">
                <a:solidFill>
                  <a:schemeClr val="accent5">
                    <a:lumMod val="75000"/>
                  </a:schemeClr>
                </a:solidFill>
                <a:effectLst/>
                <a:latin typeface="Alexandria Light" pitchFamily="2" charset="-78"/>
                <a:cs typeface="Alexandria Light" pitchFamily="2" charset="-78"/>
              </a:rPr>
              <a:t> </a:t>
            </a:r>
            <a:r>
              <a:rPr lang="ar-SA" sz="2000" b="1" i="0" dirty="0">
                <a:solidFill>
                  <a:schemeClr val="accent5">
                    <a:lumMod val="75000"/>
                  </a:schemeClr>
                </a:solidFill>
                <a:effectLst/>
                <a:latin typeface="Alexandria Light" pitchFamily="2" charset="-78"/>
                <a:cs typeface="Alexandria Light" pitchFamily="2" charset="-78"/>
              </a:rPr>
              <a:t>التركيز على العمليات والنتائج :</a:t>
            </a:r>
            <a:endParaRPr lang="ar-SA" sz="2000" b="0" i="0" dirty="0">
              <a:solidFill>
                <a:schemeClr val="accent5">
                  <a:lumMod val="75000"/>
                </a:schemeClr>
              </a:solidFill>
              <a:effectLst/>
              <a:latin typeface="Alexandria Light" pitchFamily="2" charset="-78"/>
              <a:cs typeface="Alexandria Light" pitchFamily="2" charset="-78"/>
            </a:endParaRPr>
          </a:p>
          <a:p>
            <a:pPr algn="r" rtl="1" fontAlgn="base">
              <a:lnSpc>
                <a:spcPct val="150000"/>
              </a:lnSpc>
            </a:pPr>
            <a:r>
              <a:rPr lang="ar-SA" sz="2000" b="0" i="0" dirty="0">
                <a:solidFill>
                  <a:srgbClr val="000000"/>
                </a:solidFill>
                <a:effectLst/>
                <a:latin typeface="Alexandria Light" pitchFamily="2" charset="-78"/>
                <a:cs typeface="Alexandria Light" pitchFamily="2" charset="-78"/>
              </a:rPr>
              <a:t>إذا لم يحصل العميل على السلعة أو الخدمة التي تلبي احتياجاته وتوقعاته، فإنه سيكون لديه رد فعل إما عدم التعامل مع هذه المنظمة أو الشكوى منها، لذلك وفي ظل مفهوم الجودة الشاملة لا بد من أخذ هذه النتائج في الاعتبار كمؤشرات على أن هناك خطأ ما في تنفيذ العمليات وبالتالي تخضع إلى خطة عمل لتصحيحها.</a:t>
            </a:r>
          </a:p>
          <a:p>
            <a:pPr algn="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3- التحسين المستمر:</a:t>
            </a:r>
          </a:p>
          <a:p>
            <a:pPr algn="r" rtl="1" fontAlgn="base">
              <a:lnSpc>
                <a:spcPct val="150000"/>
              </a:lnSpc>
            </a:pPr>
            <a:r>
              <a:rPr lang="ar-SA" sz="2000" b="1" i="0" dirty="0">
                <a:solidFill>
                  <a:srgbClr val="000000"/>
                </a:solidFill>
                <a:effectLst/>
                <a:latin typeface="Alexandria Light" pitchFamily="2" charset="-78"/>
                <a:cs typeface="Alexandria Light" pitchFamily="2" charset="-78"/>
              </a:rPr>
              <a:t>إن أساس فلسفة التحسين المستمر ينصب على جعل كل مظهر من مظاهر العمليات محسنا بدقة وفي ضمن نطاق الواجبات اليومية للأفراد المسؤولين عنها، ففلسفة التحسين للعمليات والجودة تتميز بتحقيق هدفين أساسين هما:</a:t>
            </a:r>
            <a:endParaRPr lang="ar-SA" sz="2000" b="0" i="0" dirty="0">
              <a:solidFill>
                <a:srgbClr val="000000"/>
              </a:solidFill>
              <a:effectLst/>
              <a:latin typeface="Alexandria Light" pitchFamily="2" charset="-78"/>
              <a:cs typeface="Alexandria Light" pitchFamily="2" charset="-78"/>
            </a:endParaRPr>
          </a:p>
          <a:p>
            <a:pPr algn="r" rtl="1" fontAlgn="base">
              <a:lnSpc>
                <a:spcPct val="150000"/>
              </a:lnSpc>
              <a:buFont typeface="Arial" panose="020B0604020202020204" pitchFamily="34" charset="0"/>
              <a:buChar char="•"/>
            </a:pPr>
            <a:r>
              <a:rPr lang="ar-SA" sz="2000" b="1" i="0" dirty="0">
                <a:solidFill>
                  <a:srgbClr val="000000"/>
                </a:solidFill>
                <a:effectLst/>
                <a:latin typeface="Alexandria Light" pitchFamily="2" charset="-78"/>
                <a:cs typeface="Alexandria Light" pitchFamily="2" charset="-78"/>
              </a:rPr>
              <a:t>هدف عام</a:t>
            </a:r>
            <a:r>
              <a:rPr lang="ar-SA" sz="2000" b="0" i="0" dirty="0">
                <a:solidFill>
                  <a:srgbClr val="000000"/>
                </a:solidFill>
                <a:effectLst/>
                <a:latin typeface="Alexandria Light" pitchFamily="2" charset="-78"/>
                <a:cs typeface="Alexandria Light" pitchFamily="2" charset="-78"/>
              </a:rPr>
              <a:t>: بذل الجهود جميعها بصورة تجعل التحسين يبدو سهلا في كل قسم من أقسام المنظمة ويكون مرتبطا بالفعاليات والإمكانيات التنظيمية جميعها عندما يتسلم الزبون السلعة أو الخدمة.</a:t>
            </a:r>
          </a:p>
          <a:p>
            <a:pPr algn="r" rtl="1" fontAlgn="base">
              <a:lnSpc>
                <a:spcPct val="150000"/>
              </a:lnSpc>
              <a:buFont typeface="Arial" panose="020B0604020202020204" pitchFamily="34" charset="0"/>
              <a:buChar char="•"/>
            </a:pPr>
            <a:r>
              <a:rPr lang="ar-SA" sz="2000" b="1" i="0" dirty="0">
                <a:solidFill>
                  <a:srgbClr val="000000"/>
                </a:solidFill>
                <a:effectLst/>
                <a:latin typeface="Alexandria Light" pitchFamily="2" charset="-78"/>
                <a:cs typeface="Alexandria Light" pitchFamily="2" charset="-78"/>
              </a:rPr>
              <a:t>هدف خاص</a:t>
            </a:r>
            <a:r>
              <a:rPr lang="ar-SA" sz="2000" b="0" i="0" dirty="0">
                <a:solidFill>
                  <a:srgbClr val="000000"/>
                </a:solidFill>
                <a:effectLst/>
                <a:latin typeface="Alexandria Light" pitchFamily="2" charset="-78"/>
                <a:cs typeface="Alexandria Light" pitchFamily="2" charset="-78"/>
              </a:rPr>
              <a:t>: التركيز الكبير على العمليات والتي تجعل العمل المنجز كاملا.</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Tree>
    <p:extLst>
      <p:ext uri="{BB962C8B-B14F-4D97-AF65-F5344CB8AC3E}">
        <p14:creationId xmlns:p14="http://schemas.microsoft.com/office/powerpoint/2010/main" val="153268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0432" y="1175468"/>
            <a:ext cx="11276322" cy="5253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40228" y="1704841"/>
            <a:ext cx="10711543" cy="4195251"/>
          </a:xfrm>
          <a:prstGeom prst="rect">
            <a:avLst/>
          </a:prstGeom>
        </p:spPr>
        <p:txBody>
          <a:bodyPr wrap="square">
            <a:spAutoFit/>
          </a:bodyPr>
          <a:lstStyle/>
          <a:p>
            <a:pPr algn="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4-</a:t>
            </a:r>
            <a:r>
              <a:rPr lang="ar-SA" sz="2000" b="0" i="0" dirty="0">
                <a:solidFill>
                  <a:schemeClr val="accent5">
                    <a:lumMod val="75000"/>
                  </a:schemeClr>
                </a:solidFill>
                <a:effectLst/>
                <a:latin typeface="Alexandria Light" pitchFamily="2" charset="-78"/>
                <a:cs typeface="Alexandria Light" pitchFamily="2" charset="-78"/>
              </a:rPr>
              <a:t> </a:t>
            </a:r>
            <a:r>
              <a:rPr lang="ar-SA" sz="2000" b="1" i="0" dirty="0">
                <a:solidFill>
                  <a:schemeClr val="accent5">
                    <a:lumMod val="75000"/>
                  </a:schemeClr>
                </a:solidFill>
                <a:effectLst/>
                <a:latin typeface="Alexandria Light" pitchFamily="2" charset="-78"/>
                <a:cs typeface="Alexandria Light" pitchFamily="2" charset="-78"/>
              </a:rPr>
              <a:t>دعم والتزام الإدارة:</a:t>
            </a:r>
            <a:endParaRPr lang="ar-SA" sz="2000" b="0" i="0" dirty="0">
              <a:solidFill>
                <a:schemeClr val="accent5">
                  <a:lumMod val="75000"/>
                </a:schemeClr>
              </a:solidFill>
              <a:effectLst/>
              <a:latin typeface="Alexandria Light" pitchFamily="2" charset="-78"/>
              <a:cs typeface="Alexandria Light" pitchFamily="2" charset="-78"/>
            </a:endParaRPr>
          </a:p>
          <a:p>
            <a:pPr algn="r" rtl="1" fontAlgn="base">
              <a:lnSpc>
                <a:spcPct val="150000"/>
              </a:lnSpc>
            </a:pPr>
            <a:r>
              <a:rPr lang="ar-SA" sz="2000" b="1" i="0" dirty="0">
                <a:solidFill>
                  <a:srgbClr val="000000"/>
                </a:solidFill>
                <a:effectLst/>
                <a:latin typeface="Alexandria Light" pitchFamily="2" charset="-78"/>
                <a:cs typeface="Alexandria Light" pitchFamily="2" charset="-78"/>
              </a:rPr>
              <a:t>يعد هذا المبدأ شرطا أساسيا لنجاح إدارة الجودة الشاملة على اعتبار أنها تمثل عملية استراتيجية يجب أن تصدر من قناعة الإدارة العليا، الأمر الذي يساعد على قوة التزامها والتزام العاملين بهذا التوجه ويتمثل هذا الالتزام في :</a:t>
            </a:r>
            <a:endParaRPr lang="ar-SA" sz="2000" b="0" i="0" dirty="0">
              <a:solidFill>
                <a:srgbClr val="000000"/>
              </a:solidFill>
              <a:effectLst/>
              <a:latin typeface="Alexandria Light" pitchFamily="2" charset="-78"/>
              <a:cs typeface="Alexandria Light" pitchFamily="2" charset="-78"/>
            </a:endParaRP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تعزيز ثقافة الجودة.</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تعزيز وتطوير إمكانيات الموظفين والعاملين في </a:t>
            </a:r>
            <a:r>
              <a:rPr lang="ar-SA" sz="2000" b="0" i="0" dirty="0" err="1">
                <a:solidFill>
                  <a:srgbClr val="000000"/>
                </a:solidFill>
                <a:effectLst/>
                <a:latin typeface="Alexandria Light" pitchFamily="2" charset="-78"/>
                <a:cs typeface="Alexandria Light" pitchFamily="2" charset="-78"/>
              </a:rPr>
              <a:t>آدائهم</a:t>
            </a:r>
            <a:r>
              <a:rPr lang="ar-SA" sz="2000" b="0" i="0" dirty="0">
                <a:solidFill>
                  <a:srgbClr val="000000"/>
                </a:solidFill>
                <a:effectLst/>
                <a:latin typeface="Alexandria Light" pitchFamily="2" charset="-78"/>
                <a:cs typeface="Alexandria Light" pitchFamily="2" charset="-78"/>
              </a:rPr>
              <a:t>.</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توفير رؤية استراتيجية واضحة المعالم للمؤسسة وأهدافها.</a:t>
            </a:r>
          </a:p>
          <a:p>
            <a:pPr algn="r" rtl="1" fontAlgn="base">
              <a:lnSpc>
                <a:spcPct val="150000"/>
              </a:lnSpc>
            </a:pPr>
            <a:r>
              <a:rPr lang="ar-SA" sz="2000" b="0" i="0" dirty="0">
                <a:solidFill>
                  <a:srgbClr val="000000"/>
                </a:solidFill>
                <a:effectLst/>
                <a:latin typeface="Alexandria Light" pitchFamily="2" charset="-78"/>
                <a:cs typeface="Alexandria Light" pitchFamily="2" charset="-78"/>
              </a:rPr>
              <a:t>حيث إن الإدارة العليا وحدها لها القدرة على التغيير ودفع الآخرين لقبوله، إضافة إلى قدرتها على تخصيص الإمكانات والموارد المادية والبشرية.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Tree>
    <p:extLst>
      <p:ext uri="{BB962C8B-B14F-4D97-AF65-F5344CB8AC3E}">
        <p14:creationId xmlns:p14="http://schemas.microsoft.com/office/powerpoint/2010/main" val="632045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092343"/>
            <a:ext cx="10994921" cy="5177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116281" y="1443680"/>
            <a:ext cx="10307782" cy="3695114"/>
          </a:xfrm>
          <a:prstGeom prst="rect">
            <a:avLst/>
          </a:prstGeom>
        </p:spPr>
        <p:txBody>
          <a:bodyPr wrap="square">
            <a:spAutoFit/>
          </a:bodyPr>
          <a:lstStyle/>
          <a:p>
            <a:pPr algn="r" rtl="1" fontAlgn="base">
              <a:lnSpc>
                <a:spcPct val="200000"/>
              </a:lnSpc>
            </a:pPr>
            <a:r>
              <a:rPr lang="ar-SA" sz="2000" b="1" i="0" dirty="0">
                <a:solidFill>
                  <a:srgbClr val="111111"/>
                </a:solidFill>
                <a:effectLst/>
                <a:latin typeface="Alexandria Light" pitchFamily="2" charset="-78"/>
                <a:cs typeface="Alexandria Light" pitchFamily="2" charset="-78"/>
              </a:rPr>
              <a:t>5-</a:t>
            </a:r>
            <a:r>
              <a:rPr lang="ar-SA" sz="2000" b="0" i="0" dirty="0">
                <a:solidFill>
                  <a:srgbClr val="111111"/>
                </a:solidFill>
                <a:effectLst/>
                <a:latin typeface="Alexandria Light" pitchFamily="2" charset="-78"/>
                <a:cs typeface="Alexandria Light" pitchFamily="2" charset="-78"/>
              </a:rPr>
              <a:t> </a:t>
            </a:r>
            <a:r>
              <a:rPr lang="ar-SA" sz="2000" b="1" i="0" dirty="0">
                <a:solidFill>
                  <a:srgbClr val="111111"/>
                </a:solidFill>
                <a:effectLst/>
                <a:latin typeface="Alexandria Light" pitchFamily="2" charset="-78"/>
                <a:cs typeface="Alexandria Light" pitchFamily="2" charset="-78"/>
              </a:rPr>
              <a:t>اندماج العاملين ومشاركتهم:</a:t>
            </a:r>
            <a:endParaRPr lang="ar-SA" sz="2000" b="0" i="0" dirty="0">
              <a:solidFill>
                <a:srgbClr val="111111"/>
              </a:solidFill>
              <a:effectLst/>
              <a:latin typeface="Alexandria Light" pitchFamily="2" charset="-78"/>
              <a:cs typeface="Alexandria Light" pitchFamily="2" charset="-78"/>
            </a:endParaRPr>
          </a:p>
          <a:p>
            <a:pPr algn="r" rtl="1" fontAlgn="base">
              <a:lnSpc>
                <a:spcPct val="200000"/>
              </a:lnSpc>
            </a:pPr>
            <a:r>
              <a:rPr lang="ar-SA" sz="2000" b="0" i="0" dirty="0">
                <a:solidFill>
                  <a:srgbClr val="000000"/>
                </a:solidFill>
                <a:effectLst/>
                <a:latin typeface="Alexandria Light" pitchFamily="2" charset="-78"/>
                <a:cs typeface="Alexandria Light" pitchFamily="2" charset="-78"/>
              </a:rPr>
              <a:t>إن منهج إدارة الجودة الشاملة يتطلب مشاركة الجميع، على أساس أن المشاركة تعد من أهم المرتكزات لنجاح هذا النموذج ولكن غالبا ما يساء تقدير المشاركة التي تعد من أهم العناصر التي تساعد في أمرين:</a:t>
            </a:r>
          </a:p>
          <a:p>
            <a:pPr algn="r" rtl="1" fontAlgn="base">
              <a:lnSpc>
                <a:spcPct val="200000"/>
              </a:lnSpc>
            </a:pPr>
            <a:r>
              <a:rPr lang="ar-SA" sz="2000" b="0" i="0" dirty="0">
                <a:solidFill>
                  <a:srgbClr val="000000"/>
                </a:solidFill>
                <a:effectLst/>
                <a:latin typeface="Alexandria Light" pitchFamily="2" charset="-78"/>
                <a:cs typeface="Alexandria Light" pitchFamily="2" charset="-78"/>
              </a:rPr>
              <a:t>الأول: تزيد من إمكانية تصميم خطة أفضل.</a:t>
            </a:r>
          </a:p>
          <a:p>
            <a:pPr algn="r" rtl="1" fontAlgn="base">
              <a:lnSpc>
                <a:spcPct val="200000"/>
              </a:lnSpc>
            </a:pPr>
            <a:r>
              <a:rPr lang="ar-SA" sz="2000" b="0" i="0" dirty="0">
                <a:solidFill>
                  <a:srgbClr val="000000"/>
                </a:solidFill>
                <a:effectLst/>
                <a:latin typeface="Alexandria Light" pitchFamily="2" charset="-78"/>
                <a:cs typeface="Alexandria Light" pitchFamily="2" charset="-78"/>
              </a:rPr>
              <a:t>الثاني: تحسين كفاءة صنع القرارات من خلال مشاركة العقول المفكرة.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Tree>
    <p:extLst>
      <p:ext uri="{BB962C8B-B14F-4D97-AF65-F5344CB8AC3E}">
        <p14:creationId xmlns:p14="http://schemas.microsoft.com/office/powerpoint/2010/main" val="3805285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3837110"/>
          </a:xfrm>
        </p:spPr>
      </p:pic>
      <p:sp>
        <p:nvSpPr>
          <p:cNvPr id="9" name="TextBox 8"/>
          <p:cNvSpPr txBox="1"/>
          <p:nvPr/>
        </p:nvSpPr>
        <p:spPr>
          <a:xfrm>
            <a:off x="6179123" y="1559906"/>
            <a:ext cx="5536140" cy="1660647"/>
          </a:xfrm>
          <a:prstGeom prst="rect">
            <a:avLst/>
          </a:prstGeom>
          <a:noFill/>
        </p:spPr>
        <p:txBody>
          <a:bodyPr wrap="square" rtlCol="0">
            <a:spAutoFit/>
          </a:bodyPr>
          <a:lstStyle/>
          <a:p>
            <a:pPr algn="ctr" rtl="1">
              <a:lnSpc>
                <a:spcPct val="150000"/>
              </a:lnSpc>
            </a:pPr>
            <a:r>
              <a:rPr lang="ar-SA" sz="3600" b="1" dirty="0">
                <a:solidFill>
                  <a:srgbClr val="00B0F0"/>
                </a:solidFill>
                <a:effectLst>
                  <a:outerShdw blurRad="38100" dist="38100" dir="2700000" algn="tl">
                    <a:srgbClr val="000000">
                      <a:alpha val="43137"/>
                    </a:srgbClr>
                  </a:outerShdw>
                </a:effectLst>
                <a:latin typeface="Alexandria" charset="0"/>
                <a:cs typeface="Alexandria" charset="0"/>
              </a:rPr>
              <a:t>تطبيق إدارة الجودة الشاملة وأدواتها:</a:t>
            </a:r>
            <a:endParaRPr lang="en-US" sz="36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مربع نص 7">
            <a:extLst>
              <a:ext uri="{FF2B5EF4-FFF2-40B4-BE49-F238E27FC236}">
                <a16:creationId xmlns:a16="http://schemas.microsoft.com/office/drawing/2014/main" id="{8C62664B-1C18-5DE0-74F2-5AA618860E9E}"/>
              </a:ext>
            </a:extLst>
          </p:cNvPr>
          <p:cNvSpPr txBox="1"/>
          <p:nvPr/>
        </p:nvSpPr>
        <p:spPr>
          <a:xfrm>
            <a:off x="2636321" y="3396744"/>
            <a:ext cx="8525779" cy="2245808"/>
          </a:xfrm>
          <a:prstGeom prst="rect">
            <a:avLst/>
          </a:prstGeom>
          <a:noFill/>
        </p:spPr>
        <p:txBody>
          <a:bodyPr wrap="square">
            <a:spAutoFit/>
          </a:bodyPr>
          <a:lstStyle/>
          <a:p>
            <a:pPr algn="r" rtl="1" fontAlgn="base">
              <a:lnSpc>
                <a:spcPct val="150000"/>
              </a:lnSpc>
            </a:pPr>
            <a:r>
              <a:rPr lang="ar-SA" sz="2400" b="0" i="0" dirty="0">
                <a:solidFill>
                  <a:srgbClr val="000000"/>
                </a:solidFill>
                <a:effectLst/>
                <a:latin typeface="Alexandria Light" pitchFamily="2" charset="-78"/>
                <a:cs typeface="Alexandria Light" pitchFamily="2" charset="-78"/>
              </a:rPr>
              <a:t>تعتبر عملية تطبيق </a:t>
            </a:r>
            <a:r>
              <a:rPr lang="en-US" sz="2400" b="0" i="0" dirty="0">
                <a:solidFill>
                  <a:srgbClr val="000000"/>
                </a:solidFill>
                <a:effectLst/>
                <a:latin typeface="Alexandria Light" pitchFamily="2" charset="-78"/>
                <a:cs typeface="Alexandria Light" pitchFamily="2" charset="-78"/>
              </a:rPr>
              <a:t>TQM </a:t>
            </a:r>
            <a:r>
              <a:rPr lang="ar-SA" sz="2400" b="0" i="0" dirty="0">
                <a:solidFill>
                  <a:srgbClr val="000000"/>
                </a:solidFill>
                <a:effectLst/>
                <a:latin typeface="Alexandria Light" pitchFamily="2" charset="-78"/>
                <a:cs typeface="Alexandria Light" pitchFamily="2" charset="-78"/>
              </a:rPr>
              <a:t>معقدة وتحتاج إلى وقت طويل حتى يتم استكمال كافة مراحلها، كونها ترتبط بجميع الأنشطة في الشركة، كما تحتاج </a:t>
            </a:r>
            <a:r>
              <a:rPr lang="en-US" sz="2400" b="0" i="0" dirty="0">
                <a:solidFill>
                  <a:srgbClr val="000000"/>
                </a:solidFill>
                <a:effectLst/>
                <a:latin typeface="Alexandria Light" pitchFamily="2" charset="-78"/>
                <a:cs typeface="Alexandria Light" pitchFamily="2" charset="-78"/>
              </a:rPr>
              <a:t>TQM </a:t>
            </a:r>
            <a:r>
              <a:rPr lang="ar-SA" sz="2400" b="0" i="0" dirty="0">
                <a:solidFill>
                  <a:srgbClr val="000000"/>
                </a:solidFill>
                <a:effectLst/>
                <a:latin typeface="Alexandria Light" pitchFamily="2" charset="-78"/>
                <a:cs typeface="Alexandria Light" pitchFamily="2" charset="-78"/>
              </a:rPr>
              <a:t>لعدة أدوات مساعدة وعلى ذلك سنتطرق في هذا المطلب إلى كل من تطبيق وأدوات </a:t>
            </a:r>
            <a:r>
              <a:rPr lang="en-US" sz="2400" b="0" i="0" dirty="0">
                <a:solidFill>
                  <a:srgbClr val="000000"/>
                </a:solidFill>
                <a:effectLst/>
                <a:latin typeface="Alexandria Light" pitchFamily="2" charset="-78"/>
                <a:cs typeface="Alexandria Light" pitchFamily="2" charset="-78"/>
              </a:rPr>
              <a:t>TQM.</a:t>
            </a:r>
          </a:p>
        </p:txBody>
      </p:sp>
    </p:spTree>
    <p:extLst>
      <p:ext uri="{BB962C8B-B14F-4D97-AF65-F5344CB8AC3E}">
        <p14:creationId xmlns:p14="http://schemas.microsoft.com/office/powerpoint/2010/main" val="11915879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092343"/>
            <a:ext cx="10994921" cy="5177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930586" y="1336805"/>
            <a:ext cx="10612230" cy="4656916"/>
          </a:xfrm>
          <a:prstGeom prst="rect">
            <a:avLst/>
          </a:prstGeom>
        </p:spPr>
        <p:txBody>
          <a:bodyPr wrap="square">
            <a:spAutoFit/>
          </a:bodyPr>
          <a:lstStyle/>
          <a:p>
            <a:pPr algn="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1-</a:t>
            </a:r>
            <a:r>
              <a:rPr lang="ar-SA" sz="2000" b="0" i="0" dirty="0">
                <a:solidFill>
                  <a:schemeClr val="accent5">
                    <a:lumMod val="75000"/>
                  </a:schemeClr>
                </a:solidFill>
                <a:effectLst/>
                <a:latin typeface="Alexandria Light" pitchFamily="2" charset="-78"/>
                <a:cs typeface="Alexandria Light" pitchFamily="2" charset="-78"/>
              </a:rPr>
              <a:t> </a:t>
            </a:r>
            <a:r>
              <a:rPr lang="ar-SA" sz="2000" b="1" i="0" dirty="0">
                <a:solidFill>
                  <a:schemeClr val="accent5">
                    <a:lumMod val="75000"/>
                  </a:schemeClr>
                </a:solidFill>
                <a:effectLst/>
                <a:latin typeface="Alexandria Light" pitchFamily="2" charset="-78"/>
                <a:cs typeface="Alexandria Light" pitchFamily="2" charset="-78"/>
              </a:rPr>
              <a:t>متطلبات تطبيق إدارة الجودة الشاملة:</a:t>
            </a:r>
            <a:endParaRPr lang="ar-SA" sz="2000" b="0" i="0" dirty="0">
              <a:solidFill>
                <a:schemeClr val="accent5">
                  <a:lumMod val="75000"/>
                </a:schemeClr>
              </a:solidFill>
              <a:effectLst/>
              <a:latin typeface="Alexandria Light" pitchFamily="2" charset="-78"/>
              <a:cs typeface="Alexandria Light" pitchFamily="2" charset="-78"/>
            </a:endParaRPr>
          </a:p>
          <a:p>
            <a:pPr algn="r" rtl="1" fontAlgn="base">
              <a:lnSpc>
                <a:spcPct val="150000"/>
              </a:lnSpc>
            </a:pPr>
            <a:r>
              <a:rPr lang="ar-SA" sz="2000" b="1" i="0" dirty="0">
                <a:solidFill>
                  <a:srgbClr val="000000"/>
                </a:solidFill>
                <a:effectLst/>
                <a:latin typeface="Alexandria Light" pitchFamily="2" charset="-78"/>
                <a:cs typeface="Alexandria Light" pitchFamily="2" charset="-78"/>
              </a:rPr>
              <a:t>تتمثل متطلبات تطبيق </a:t>
            </a:r>
            <a:r>
              <a:rPr lang="en-US" sz="2000" b="1" i="0" dirty="0">
                <a:solidFill>
                  <a:srgbClr val="000000"/>
                </a:solidFill>
                <a:effectLst/>
                <a:latin typeface="Alexandria Light" pitchFamily="2" charset="-78"/>
                <a:cs typeface="Alexandria Light" pitchFamily="2" charset="-78"/>
              </a:rPr>
              <a:t>TQM </a:t>
            </a:r>
            <a:r>
              <a:rPr lang="ar-SA" sz="2000" b="1" i="0" dirty="0">
                <a:solidFill>
                  <a:srgbClr val="000000"/>
                </a:solidFill>
                <a:effectLst/>
                <a:latin typeface="Alexandria Light" pitchFamily="2" charset="-78"/>
                <a:cs typeface="Alexandria Light" pitchFamily="2" charset="-78"/>
              </a:rPr>
              <a:t>في توفير المناخ المناسب لإمكانية التطبيق وذلك بوضع أرضية محكمة لكافة البني التنظيمية والإدارية والاجتماعية، داخل الشركة وخارجها، إذ يتطلب نجاح التطبيق توفير العناصر التالية </a:t>
            </a:r>
            <a:r>
              <a:rPr lang="ar-SA" sz="2000" b="0" i="0" dirty="0">
                <a:solidFill>
                  <a:srgbClr val="000000"/>
                </a:solidFill>
                <a:effectLst/>
                <a:latin typeface="Alexandria Light" pitchFamily="2" charset="-78"/>
                <a:cs typeface="Alexandria Light" pitchFamily="2" charset="-78"/>
              </a:rPr>
              <a:t>:</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تهيئة مناخ العمل وثقافة المنظمة: إذ إن نجاح التطبيق مرتبط بالتهيئة الشاملة لثقافة المنظمة من جميع جوانبها.</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قياس الأداء للإنتاجية والجودة: ويتمثل ذلك في وجود نظام قادر على القياس الدقيق المبني على الأساليب الإحصائية الملائمة لتحديد الاختلافات السلبية في أداء وتنفيذ العمليات والأنشطة.</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الإدارة الفعالة للمورد البشري بالمؤسسة: وذلك في جميع النواحي </a:t>
            </a:r>
            <a:r>
              <a:rPr lang="ar-SA" sz="2000" b="0" i="0" dirty="0" err="1">
                <a:solidFill>
                  <a:srgbClr val="000000"/>
                </a:solidFill>
                <a:effectLst/>
                <a:latin typeface="Alexandria Light" pitchFamily="2" charset="-78"/>
                <a:cs typeface="Alexandria Light" pitchFamily="2" charset="-78"/>
              </a:rPr>
              <a:t>ابتداءا</a:t>
            </a:r>
            <a:r>
              <a:rPr lang="ar-SA" sz="2000" b="0" i="0" dirty="0">
                <a:solidFill>
                  <a:srgbClr val="000000"/>
                </a:solidFill>
                <a:effectLst/>
                <a:latin typeface="Alexandria Light" pitchFamily="2" charset="-78"/>
                <a:cs typeface="Alexandria Light" pitchFamily="2" charset="-78"/>
              </a:rPr>
              <a:t> من وضع نظام الاختيار والتعيين </a:t>
            </a:r>
            <a:r>
              <a:rPr lang="ar-SA" sz="2000" b="0" i="0" dirty="0" err="1">
                <a:solidFill>
                  <a:srgbClr val="000000"/>
                </a:solidFill>
                <a:effectLst/>
                <a:latin typeface="Alexandria Light" pitchFamily="2" charset="-78"/>
                <a:cs typeface="Alexandria Light" pitchFamily="2" charset="-78"/>
              </a:rPr>
              <a:t>وانتهاءا</a:t>
            </a:r>
            <a:r>
              <a:rPr lang="ar-SA" sz="2000" b="0" i="0" dirty="0">
                <a:solidFill>
                  <a:srgbClr val="000000"/>
                </a:solidFill>
                <a:effectLst/>
                <a:latin typeface="Alexandria Light" pitchFamily="2" charset="-78"/>
                <a:cs typeface="Alexandria Light" pitchFamily="2" charset="-78"/>
              </a:rPr>
              <a:t> بالمشاركة والتعاون في إظهار المشاكل وتقديم الحلول لتحقيق التحسين المستمر.</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Tree>
    <p:extLst>
      <p:ext uri="{BB962C8B-B14F-4D97-AF65-F5344CB8AC3E}">
        <p14:creationId xmlns:p14="http://schemas.microsoft.com/office/powerpoint/2010/main" val="1039622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352709"/>
            <a:ext cx="10994921" cy="4917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776206" y="1289490"/>
            <a:ext cx="10841357" cy="4926220"/>
          </a:xfrm>
          <a:prstGeom prst="rect">
            <a:avLst/>
          </a:prstGeom>
        </p:spPr>
        <p:txBody>
          <a:bodyPr wrap="square">
            <a:spAutoFit/>
          </a:bodyPr>
          <a:lstStyle/>
          <a:p>
            <a:pPr algn="r" rtl="1" fontAlgn="base">
              <a:lnSpc>
                <a:spcPct val="20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التعليم والتدريب المستمر: يتم تأهيل كافة العاملين من خلال وضع خطة للتدريب على كافة المستويات ويجب أن يكون النشاط التدريبي مخططا ومنتظما ومستمرا.</a:t>
            </a:r>
          </a:p>
          <a:p>
            <a:pPr algn="r" rtl="1" fontAlgn="base">
              <a:lnSpc>
                <a:spcPct val="20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تبنى الأنماط القيادية المناسبة: وتتمثل في النمط الذي يعمل بروح الفريق والذي يعمل من أجل توفير ودعم مناخ يسود فيه العمل الجماعي المتناسق.</a:t>
            </a:r>
          </a:p>
          <a:p>
            <a:pPr algn="r" rtl="1" fontAlgn="base">
              <a:lnSpc>
                <a:spcPct val="20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مشاركة جميع العاملين في الجهود المبذولة: وذلك يتطلب إزالة الحواجز من أمام جهود التحسين وهذا لن يتحقق إلا من خلال التعامل مع كل الأفراد كفريق واحد.</a:t>
            </a:r>
          </a:p>
          <a:p>
            <a:pPr algn="r" rtl="1" fontAlgn="base">
              <a:lnSpc>
                <a:spcPct val="20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تأسيس نظام معلومات لإدارة الجودة الشاملة: استنادا إلى مبدأ التركيز على العمل وفكرة أنه يدير المؤسسة، يجب توفير المعلومات وتحليلها وتبادلها بشكل يسمح بمراقبة العمليات.</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Tree>
    <p:extLst>
      <p:ext uri="{BB962C8B-B14F-4D97-AF65-F5344CB8AC3E}">
        <p14:creationId xmlns:p14="http://schemas.microsoft.com/office/powerpoint/2010/main" val="2285867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092343"/>
            <a:ext cx="10994921" cy="5177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155402" y="1538682"/>
            <a:ext cx="10307782" cy="3492303"/>
          </a:xfrm>
          <a:prstGeom prst="rect">
            <a:avLst/>
          </a:prstGeom>
        </p:spPr>
        <p:txBody>
          <a:bodyPr wrap="square">
            <a:spAutoFit/>
          </a:bodyPr>
          <a:lstStyle/>
          <a:p>
            <a:pPr algn="ctr" rtl="1" fontAlgn="base">
              <a:lnSpc>
                <a:spcPct val="150000"/>
              </a:lnSpc>
            </a:pPr>
            <a:r>
              <a:rPr lang="ar-SA" sz="2400" b="1" i="0" dirty="0">
                <a:solidFill>
                  <a:schemeClr val="accent5">
                    <a:lumMod val="75000"/>
                  </a:schemeClr>
                </a:solidFill>
                <a:effectLst/>
                <a:latin typeface="Alexandria Light" pitchFamily="2" charset="-78"/>
                <a:cs typeface="Alexandria Light" pitchFamily="2" charset="-78"/>
              </a:rPr>
              <a:t>مراحل تطبيق إدارة الجودة الشاملة:</a:t>
            </a:r>
            <a:endParaRPr lang="ar-SA" sz="2400" b="0" i="0" dirty="0">
              <a:solidFill>
                <a:schemeClr val="accent5">
                  <a:lumMod val="75000"/>
                </a:schemeClr>
              </a:solidFill>
              <a:effectLst/>
              <a:latin typeface="Alexandria Light" pitchFamily="2" charset="-78"/>
              <a:cs typeface="Alexandria Light" pitchFamily="2" charset="-78"/>
            </a:endParaRPr>
          </a:p>
          <a:p>
            <a:pPr algn="ctr" rtl="1" fontAlgn="base">
              <a:lnSpc>
                <a:spcPct val="200000"/>
              </a:lnSpc>
            </a:pPr>
            <a:r>
              <a:rPr lang="ar-SA" sz="2400" b="0" i="0" dirty="0">
                <a:solidFill>
                  <a:srgbClr val="000000"/>
                </a:solidFill>
                <a:effectLst/>
                <a:latin typeface="Alexandria Light" pitchFamily="2" charset="-78"/>
                <a:cs typeface="Alexandria Light" pitchFamily="2" charset="-78"/>
              </a:rPr>
              <a:t>لقد اختلف الكتاب في تعداد </a:t>
            </a:r>
            <a:r>
              <a:rPr lang="ar-SA" sz="2400" b="0" i="0" dirty="0">
                <a:solidFill>
                  <a:srgbClr val="C00000"/>
                </a:solidFill>
                <a:effectLst/>
                <a:latin typeface="Alexandria Light" pitchFamily="2" charset="-78"/>
                <a:cs typeface="Alexandria Light" pitchFamily="2" charset="-78"/>
              </a:rPr>
              <a:t>مراحل تطبيق إدارة الجودة الشاملة</a:t>
            </a:r>
            <a:r>
              <a:rPr lang="ar-SA" sz="2400" b="0" i="0" dirty="0">
                <a:solidFill>
                  <a:srgbClr val="000000"/>
                </a:solidFill>
                <a:effectLst/>
                <a:latin typeface="Alexandria Light" pitchFamily="2" charset="-78"/>
                <a:cs typeface="Alexandria Light" pitchFamily="2" charset="-78"/>
              </a:rPr>
              <a:t>، فقد توسع البعض في عرضها أما البعض الآخر فقد قام بدمج عدد منها مع بعضها ولقد قمنا بتبني التقسيم الأكثر شيوعا والذي هو لـ«جوزيف </a:t>
            </a:r>
            <a:r>
              <a:rPr lang="ar-SA" sz="2400" b="0" i="0" dirty="0" err="1">
                <a:solidFill>
                  <a:srgbClr val="000000"/>
                </a:solidFill>
                <a:effectLst/>
                <a:latin typeface="Alexandria Light" pitchFamily="2" charset="-78"/>
                <a:cs typeface="Alexandria Light" pitchFamily="2" charset="-78"/>
              </a:rPr>
              <a:t>جابلونسكي</a:t>
            </a:r>
            <a:r>
              <a:rPr lang="ar-SA" sz="2400" b="0" i="0" dirty="0">
                <a:solidFill>
                  <a:srgbClr val="000000"/>
                </a:solidFill>
                <a:effectLst/>
                <a:latin typeface="Alexandria Light" pitchFamily="2" charset="-78"/>
                <a:cs typeface="Alexandria Light" pitchFamily="2" charset="-78"/>
              </a:rPr>
              <a:t>» حيث تضمن خمسة مراحل أساسية لتطبيق </a:t>
            </a:r>
            <a:r>
              <a:rPr lang="en-US" sz="2400" b="0" i="0" dirty="0">
                <a:solidFill>
                  <a:srgbClr val="000000"/>
                </a:solidFill>
                <a:effectLst/>
                <a:latin typeface="Alexandria Light" pitchFamily="2" charset="-78"/>
                <a:cs typeface="Alexandria Light" pitchFamily="2" charset="-78"/>
              </a:rPr>
              <a:t>TQM </a:t>
            </a:r>
            <a:r>
              <a:rPr lang="ar-SA" sz="2400" b="0" i="0" dirty="0">
                <a:solidFill>
                  <a:srgbClr val="000000"/>
                </a:solidFill>
                <a:effectLst/>
                <a:latin typeface="Alexandria Light" pitchFamily="2" charset="-78"/>
                <a:cs typeface="Alexandria Light" pitchFamily="2" charset="-78"/>
              </a:rPr>
              <a:t>وهي كما يلي:</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
        <p:nvSpPr>
          <p:cNvPr id="2" name="Oval 17">
            <a:extLst>
              <a:ext uri="{FF2B5EF4-FFF2-40B4-BE49-F238E27FC236}">
                <a16:creationId xmlns:a16="http://schemas.microsoft.com/office/drawing/2014/main" id="{646A1D5E-1185-CCE9-B4EB-892D0196475D}"/>
              </a:ext>
            </a:extLst>
          </p:cNvPr>
          <p:cNvSpPr/>
          <p:nvPr/>
        </p:nvSpPr>
        <p:spPr>
          <a:xfrm>
            <a:off x="621827" y="4356491"/>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Oval 13">
            <a:extLst>
              <a:ext uri="{FF2B5EF4-FFF2-40B4-BE49-F238E27FC236}">
                <a16:creationId xmlns:a16="http://schemas.microsoft.com/office/drawing/2014/main" id="{51BC0209-FE9E-52C7-B3CF-09908A1F03B4}"/>
              </a:ext>
            </a:extLst>
          </p:cNvPr>
          <p:cNvSpPr/>
          <p:nvPr/>
        </p:nvSpPr>
        <p:spPr>
          <a:xfrm>
            <a:off x="621827" y="4544364"/>
            <a:ext cx="2229024" cy="238519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Tree>
    <p:extLst>
      <p:ext uri="{BB962C8B-B14F-4D97-AF65-F5344CB8AC3E}">
        <p14:creationId xmlns:p14="http://schemas.microsoft.com/office/powerpoint/2010/main" val="2425448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092343"/>
            <a:ext cx="10994921" cy="5177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009403" y="1091455"/>
            <a:ext cx="10513270" cy="4195251"/>
          </a:xfrm>
          <a:prstGeom prst="rect">
            <a:avLst/>
          </a:prstGeom>
        </p:spPr>
        <p:txBody>
          <a:bodyPr wrap="square">
            <a:spAutoFit/>
          </a:bodyPr>
          <a:lstStyle/>
          <a:p>
            <a:pPr algn="r" rtl="1" fontAlgn="base">
              <a:lnSpc>
                <a:spcPct val="150000"/>
              </a:lnSpc>
            </a:pPr>
            <a:r>
              <a:rPr lang="ar-SA" sz="2000" b="1" i="0" dirty="0">
                <a:solidFill>
                  <a:srgbClr val="C00000"/>
                </a:solidFill>
                <a:effectLst/>
                <a:latin typeface="Alexandria Light" pitchFamily="2" charset="-78"/>
                <a:cs typeface="Alexandria Light" pitchFamily="2" charset="-78"/>
              </a:rPr>
              <a:t>المرحلة</a:t>
            </a:r>
            <a:r>
              <a:rPr lang="ar-SA" sz="2000" b="0" i="0" dirty="0">
                <a:solidFill>
                  <a:srgbClr val="C00000"/>
                </a:solidFill>
                <a:effectLst/>
                <a:latin typeface="Alexandria Light" pitchFamily="2" charset="-78"/>
                <a:cs typeface="Alexandria Light" pitchFamily="2" charset="-78"/>
              </a:rPr>
              <a:t> </a:t>
            </a:r>
            <a:r>
              <a:rPr lang="ar-SA" sz="2000" b="1" i="0" dirty="0">
                <a:solidFill>
                  <a:srgbClr val="C00000"/>
                </a:solidFill>
                <a:effectLst/>
                <a:latin typeface="Alexandria Light" pitchFamily="2" charset="-78"/>
                <a:cs typeface="Alexandria Light" pitchFamily="2" charset="-78"/>
              </a:rPr>
              <a:t>1:</a:t>
            </a:r>
            <a:r>
              <a:rPr lang="ar-SA" sz="2000" b="0" i="0" dirty="0">
                <a:solidFill>
                  <a:srgbClr val="C00000"/>
                </a:solidFill>
                <a:effectLst/>
                <a:latin typeface="Alexandria Light" pitchFamily="2" charset="-78"/>
                <a:cs typeface="Alexandria Light" pitchFamily="2" charset="-78"/>
              </a:rPr>
              <a:t> </a:t>
            </a:r>
            <a:r>
              <a:rPr lang="ar-SA" sz="2000" b="1" i="0" dirty="0">
                <a:solidFill>
                  <a:srgbClr val="C00000"/>
                </a:solidFill>
                <a:effectLst/>
                <a:latin typeface="Alexandria Light" pitchFamily="2" charset="-78"/>
                <a:cs typeface="Alexandria Light" pitchFamily="2" charset="-78"/>
              </a:rPr>
              <a:t>الإعداد:</a:t>
            </a:r>
            <a:endParaRPr lang="ar-SA" sz="2000" b="0" i="0" dirty="0">
              <a:solidFill>
                <a:srgbClr val="C00000"/>
              </a:solidFill>
              <a:effectLst/>
              <a:latin typeface="Alexandria Light" pitchFamily="2" charset="-78"/>
              <a:cs typeface="Alexandria Light" pitchFamily="2" charset="-78"/>
            </a:endParaRPr>
          </a:p>
          <a:p>
            <a:pPr algn="r" rtl="1" fontAlgn="base">
              <a:lnSpc>
                <a:spcPct val="150000"/>
              </a:lnSpc>
            </a:pPr>
            <a:r>
              <a:rPr lang="ar-SA" sz="2000" b="0" i="0" dirty="0">
                <a:solidFill>
                  <a:srgbClr val="000000"/>
                </a:solidFill>
                <a:effectLst/>
                <a:latin typeface="Alexandria Light" pitchFamily="2" charset="-78"/>
                <a:cs typeface="Alexandria Light" pitchFamily="2" charset="-78"/>
              </a:rPr>
              <a:t>تتعلق المرحلة الأولى بتجهيز الأجواء وإعدادها لتطبيق منهجية إدارة الجودة الشاملة، فبعد اتخاذ قرار اتباع منهجية إدارة الجودة الشاملة، تبرز مشاكل عديدة تتطلب من الإدارة دراستها وحلها من أجل تنقية الأجواء لتنفيذ الراحل اللاحقة.</a:t>
            </a:r>
          </a:p>
          <a:p>
            <a:pPr algn="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وتتضمن مرحلة الإعداد القيام بالنشاطات التالية:</a:t>
            </a:r>
            <a:endParaRPr lang="ar-SA" sz="2000" b="0" i="0" dirty="0">
              <a:solidFill>
                <a:schemeClr val="accent5">
                  <a:lumMod val="75000"/>
                </a:schemeClr>
              </a:solidFill>
              <a:effectLst/>
              <a:latin typeface="Alexandria Light" pitchFamily="2" charset="-78"/>
              <a:cs typeface="Alexandria Light" pitchFamily="2" charset="-78"/>
            </a:endParaRP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اتخاذ قرار تطبيق منهجية إدارة الجودة الشاملة من قبل الإدارة العليا.</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التزام الإدارة العليا بالجودة الشاملة وبإجراء التحسينات المستمرة.</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اتخاذ قرار الاستعانة بمستشار خارجي في إدارة الجودة الشاملة أو الاعتماد على العاملين بالمنظمة في هذا المجال.</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
        <p:nvSpPr>
          <p:cNvPr id="2" name="Oval 17">
            <a:extLst>
              <a:ext uri="{FF2B5EF4-FFF2-40B4-BE49-F238E27FC236}">
                <a16:creationId xmlns:a16="http://schemas.microsoft.com/office/drawing/2014/main" id="{646A1D5E-1185-CCE9-B4EB-892D0196475D}"/>
              </a:ext>
            </a:extLst>
          </p:cNvPr>
          <p:cNvSpPr/>
          <p:nvPr/>
        </p:nvSpPr>
        <p:spPr>
          <a:xfrm>
            <a:off x="621827" y="5142015"/>
            <a:ext cx="1646360" cy="180264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Oval 13">
            <a:extLst>
              <a:ext uri="{FF2B5EF4-FFF2-40B4-BE49-F238E27FC236}">
                <a16:creationId xmlns:a16="http://schemas.microsoft.com/office/drawing/2014/main" id="{51BC0209-FE9E-52C7-B3CF-09908A1F03B4}"/>
              </a:ext>
            </a:extLst>
          </p:cNvPr>
          <p:cNvSpPr/>
          <p:nvPr/>
        </p:nvSpPr>
        <p:spPr>
          <a:xfrm>
            <a:off x="621827" y="5391397"/>
            <a:ext cx="1491981" cy="153816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Tree>
    <p:extLst>
      <p:ext uri="{BB962C8B-B14F-4D97-AF65-F5344CB8AC3E}">
        <p14:creationId xmlns:p14="http://schemas.microsoft.com/office/powerpoint/2010/main" val="85047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092342"/>
            <a:ext cx="10994921" cy="5483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689263" y="1245835"/>
            <a:ext cx="10908474" cy="4656916"/>
          </a:xfrm>
          <a:prstGeom prst="rect">
            <a:avLst/>
          </a:prstGeom>
        </p:spPr>
        <p:txBody>
          <a:bodyPr wrap="square">
            <a:spAutoFit/>
          </a:bodyPr>
          <a:lstStyle/>
          <a:p>
            <a:pPr algn="ctr" rtl="1" fontAlgn="base">
              <a:lnSpc>
                <a:spcPct val="150000"/>
              </a:lnSpc>
            </a:pPr>
            <a:r>
              <a:rPr lang="ar-SA" sz="2000" b="1" i="0" dirty="0">
                <a:solidFill>
                  <a:srgbClr val="C00000"/>
                </a:solidFill>
                <a:effectLst/>
                <a:latin typeface="Alexandria Light" pitchFamily="2" charset="-78"/>
                <a:cs typeface="Alexandria Light" pitchFamily="2" charset="-78"/>
              </a:rPr>
              <a:t>المرحلة</a:t>
            </a:r>
            <a:r>
              <a:rPr lang="ar-SA" sz="2000" b="0" i="0" dirty="0">
                <a:solidFill>
                  <a:srgbClr val="C00000"/>
                </a:solidFill>
                <a:effectLst/>
                <a:latin typeface="Alexandria Light" pitchFamily="2" charset="-78"/>
                <a:cs typeface="Alexandria Light" pitchFamily="2" charset="-78"/>
              </a:rPr>
              <a:t> </a:t>
            </a:r>
            <a:r>
              <a:rPr lang="ar-SA" sz="2000" b="1" i="0" dirty="0">
                <a:solidFill>
                  <a:srgbClr val="C00000"/>
                </a:solidFill>
                <a:effectLst/>
                <a:latin typeface="Alexandria Light" pitchFamily="2" charset="-78"/>
                <a:cs typeface="Alexandria Light" pitchFamily="2" charset="-78"/>
              </a:rPr>
              <a:t>2:</a:t>
            </a:r>
            <a:r>
              <a:rPr lang="ar-SA" sz="2000" b="0" i="0" dirty="0">
                <a:solidFill>
                  <a:srgbClr val="C00000"/>
                </a:solidFill>
                <a:effectLst/>
                <a:latin typeface="Alexandria Light" pitchFamily="2" charset="-78"/>
                <a:cs typeface="Alexandria Light" pitchFamily="2" charset="-78"/>
              </a:rPr>
              <a:t> </a:t>
            </a:r>
            <a:r>
              <a:rPr lang="ar-SA" sz="2000" b="1" i="0" dirty="0">
                <a:solidFill>
                  <a:srgbClr val="C00000"/>
                </a:solidFill>
                <a:effectLst/>
                <a:latin typeface="Alexandria Light" pitchFamily="2" charset="-78"/>
                <a:cs typeface="Alexandria Light" pitchFamily="2" charset="-78"/>
              </a:rPr>
              <a:t>التخطيط :</a:t>
            </a:r>
            <a:endParaRPr lang="ar-SA" sz="2000" b="0" i="0" dirty="0">
              <a:solidFill>
                <a:srgbClr val="C00000"/>
              </a:solidFill>
              <a:effectLst/>
              <a:latin typeface="Alexandria Light" pitchFamily="2" charset="-78"/>
              <a:cs typeface="Alexandria Light" pitchFamily="2" charset="-78"/>
            </a:endParaRPr>
          </a:p>
          <a:p>
            <a:pPr algn="r" rtl="1" fontAlgn="base">
              <a:lnSpc>
                <a:spcPct val="150000"/>
              </a:lnSpc>
            </a:pPr>
            <a:r>
              <a:rPr lang="ar-SA" sz="2000" b="1" i="0" dirty="0">
                <a:solidFill>
                  <a:srgbClr val="0070C0"/>
                </a:solidFill>
                <a:effectLst/>
                <a:latin typeface="Alexandria Light" pitchFamily="2" charset="-78"/>
                <a:cs typeface="Alexandria Light" pitchFamily="2" charset="-78"/>
              </a:rPr>
              <a:t>تأتي بعد مرحلة الإعداد وتتضمن القيام بعدة نشاطات أهمها :</a:t>
            </a:r>
            <a:endParaRPr lang="ar-SA" sz="2000" b="0" i="0" dirty="0">
              <a:solidFill>
                <a:srgbClr val="0070C0"/>
              </a:solidFill>
              <a:effectLst/>
              <a:latin typeface="Alexandria Light" pitchFamily="2" charset="-78"/>
              <a:cs typeface="Alexandria Light" pitchFamily="2" charset="-78"/>
            </a:endParaRP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تحليل البيئة الداخلية بما فيها من عناصر القوة ومواطن الضعف.</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تحليل البيئة الخارجية سواء الفرص المتاحة أو التهديدات المتوقعة وذلك بهدف الاستعداد لها مسبقا.</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صياغة الرؤيا القيادية التي تعكس طموحات المنظمة خلال الفترة القادمة لفترة تتراوح عادة ما بين خمسة إلى عشرة سنوات.</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وضع رسالة المنظمة من خلال تحديد سبب وجود المنظمة أي النشاطات الرئيسة التي تؤديها والأسواق المستهدفة.</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وضع الأهداف الاستراتيجية بعيدة المدى لتكون متوافقة مع رسالة الشركة بالإضافة إلى وضع الاستراتيجيات الكفيلة بالوصول إلى هذه الأهداف.</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Tree>
    <p:extLst>
      <p:ext uri="{BB962C8B-B14F-4D97-AF65-F5344CB8AC3E}">
        <p14:creationId xmlns:p14="http://schemas.microsoft.com/office/powerpoint/2010/main" val="1955588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352709"/>
            <a:ext cx="10730983" cy="4917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530416" y="1964200"/>
            <a:ext cx="9482258" cy="3271921"/>
          </a:xfrm>
          <a:prstGeom prst="rect">
            <a:avLst/>
          </a:prstGeom>
        </p:spPr>
        <p:txBody>
          <a:bodyPr wrap="square">
            <a:spAutoFit/>
          </a:bodyPr>
          <a:lstStyle/>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اختيار مدير الجودة في المنظمة ليكون مسؤولا عن كافة النشاطات المتعلقة بإدارة الجودة الشاملة.</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تنفيذ برامج تدريبية لفرق العمل المختلفة في موضوعات الجودة والتعاون وعمل الفريق.</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دراسة توقعات العملاء ومتطلباتهم فيما يتعلق بخصائص الجودة المطلوبة.</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تصميم خطط التنفيذ المتعلقة بالمرحلة التالية مع الأخذ بعين الاعتبار الموارد المادية والبشرية المتاحة للمنظمة.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Tree>
    <p:extLst>
      <p:ext uri="{BB962C8B-B14F-4D97-AF65-F5344CB8AC3E}">
        <p14:creationId xmlns:p14="http://schemas.microsoft.com/office/powerpoint/2010/main" val="289790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092530"/>
            <a:ext cx="10730983" cy="5483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043050" y="1162894"/>
            <a:ext cx="10325242" cy="5305811"/>
          </a:xfrm>
          <a:prstGeom prst="rect">
            <a:avLst/>
          </a:prstGeom>
        </p:spPr>
        <p:txBody>
          <a:bodyPr wrap="square">
            <a:spAutoFit/>
          </a:bodyPr>
          <a:lstStyle/>
          <a:p>
            <a:pPr algn="r" rtl="1" fontAlgn="base">
              <a:lnSpc>
                <a:spcPct val="150000"/>
              </a:lnSpc>
            </a:pPr>
            <a:r>
              <a:rPr lang="ar-SA" sz="1900" b="1" i="0" dirty="0">
                <a:solidFill>
                  <a:srgbClr val="C00000"/>
                </a:solidFill>
                <a:effectLst/>
                <a:latin typeface="Alexandria Light" pitchFamily="2" charset="-78"/>
                <a:cs typeface="Alexandria Light" pitchFamily="2" charset="-78"/>
              </a:rPr>
              <a:t>المرحلة</a:t>
            </a:r>
            <a:r>
              <a:rPr lang="ar-SA" sz="1900" b="0" i="0" dirty="0">
                <a:solidFill>
                  <a:srgbClr val="C00000"/>
                </a:solidFill>
                <a:effectLst/>
                <a:latin typeface="Alexandria Light" pitchFamily="2" charset="-78"/>
                <a:cs typeface="Alexandria Light" pitchFamily="2" charset="-78"/>
              </a:rPr>
              <a:t> </a:t>
            </a:r>
            <a:r>
              <a:rPr lang="ar-SA" sz="1900" b="1" i="0" dirty="0">
                <a:solidFill>
                  <a:srgbClr val="C00000"/>
                </a:solidFill>
                <a:effectLst/>
                <a:latin typeface="Alexandria Light" pitchFamily="2" charset="-78"/>
                <a:cs typeface="Alexandria Light" pitchFamily="2" charset="-78"/>
              </a:rPr>
              <a:t>3:</a:t>
            </a:r>
            <a:r>
              <a:rPr lang="ar-SA" sz="1900" b="0" i="0" dirty="0">
                <a:solidFill>
                  <a:srgbClr val="C00000"/>
                </a:solidFill>
                <a:effectLst/>
                <a:latin typeface="Alexandria Light" pitchFamily="2" charset="-78"/>
                <a:cs typeface="Alexandria Light" pitchFamily="2" charset="-78"/>
              </a:rPr>
              <a:t> </a:t>
            </a:r>
            <a:r>
              <a:rPr lang="ar-SA" sz="1900" b="1" i="0" dirty="0">
                <a:solidFill>
                  <a:srgbClr val="C00000"/>
                </a:solidFill>
                <a:effectLst/>
                <a:latin typeface="Alexandria Light" pitchFamily="2" charset="-78"/>
                <a:cs typeface="Alexandria Light" pitchFamily="2" charset="-78"/>
              </a:rPr>
              <a:t>مرحلة التقدير والتقويم:</a:t>
            </a:r>
            <a:endParaRPr lang="ar-SA" sz="1900" b="0" i="0" dirty="0">
              <a:solidFill>
                <a:srgbClr val="C00000"/>
              </a:solidFill>
              <a:effectLst/>
              <a:latin typeface="Alexandria Light" pitchFamily="2" charset="-78"/>
              <a:cs typeface="Alexandria Light" pitchFamily="2" charset="-78"/>
            </a:endParaRPr>
          </a:p>
          <a:p>
            <a:pPr algn="r" rtl="1" fontAlgn="base">
              <a:lnSpc>
                <a:spcPct val="150000"/>
              </a:lnSpc>
            </a:pPr>
            <a:r>
              <a:rPr lang="ar-SA" sz="1900" b="1" i="0" dirty="0">
                <a:solidFill>
                  <a:srgbClr val="0070C0"/>
                </a:solidFill>
                <a:effectLst/>
                <a:latin typeface="Alexandria Light" pitchFamily="2" charset="-78"/>
                <a:cs typeface="Alexandria Light" pitchFamily="2" charset="-78"/>
              </a:rPr>
              <a:t>تضم هذه المرحلة 4 خطوات هي كما يلي</a:t>
            </a:r>
            <a:r>
              <a:rPr lang="ar-SA" sz="1900" b="0" i="0" dirty="0">
                <a:solidFill>
                  <a:srgbClr val="0070C0"/>
                </a:solidFill>
                <a:effectLst/>
                <a:latin typeface="Alexandria Light" pitchFamily="2" charset="-78"/>
                <a:cs typeface="Alexandria Light" pitchFamily="2" charset="-78"/>
              </a:rPr>
              <a:t>:</a:t>
            </a:r>
          </a:p>
          <a:p>
            <a:pPr algn="r" rtl="1" fontAlgn="base">
              <a:lnSpc>
                <a:spcPct val="150000"/>
              </a:lnSpc>
              <a:buFont typeface="Arial" panose="020B0604020202020204" pitchFamily="34" charset="0"/>
              <a:buChar char="•"/>
            </a:pPr>
            <a:r>
              <a:rPr lang="ar-SA" sz="1900" b="1" i="0" dirty="0">
                <a:solidFill>
                  <a:srgbClr val="000000"/>
                </a:solidFill>
                <a:effectLst/>
                <a:latin typeface="Alexandria Light" pitchFamily="2" charset="-78"/>
                <a:cs typeface="Alexandria Light" pitchFamily="2" charset="-78"/>
              </a:rPr>
              <a:t>التقويم التنظيمي</a:t>
            </a:r>
            <a:r>
              <a:rPr lang="ar-SA" sz="1900" b="0" i="0" dirty="0">
                <a:solidFill>
                  <a:srgbClr val="000000"/>
                </a:solidFill>
                <a:effectLst/>
                <a:latin typeface="Alexandria Light" pitchFamily="2" charset="-78"/>
                <a:cs typeface="Alexandria Light" pitchFamily="2" charset="-78"/>
              </a:rPr>
              <a:t>: تبدأ عملية التقويم الذاتي بعدد من التساؤلات المهمة، والتي يمكن في ضوء الإجابة عليها من المديرين تهيئة المناخ المناسب للبدء في تطبيق مدخل إدارة الجودة الكلية.</a:t>
            </a:r>
          </a:p>
          <a:p>
            <a:pPr algn="r" rtl="1" fontAlgn="base">
              <a:lnSpc>
                <a:spcPct val="150000"/>
              </a:lnSpc>
              <a:buFont typeface="Arial" panose="020B0604020202020204" pitchFamily="34" charset="0"/>
              <a:buChar char="•"/>
            </a:pPr>
            <a:r>
              <a:rPr lang="ar-SA" sz="1900" b="1" i="0" dirty="0">
                <a:solidFill>
                  <a:srgbClr val="000000"/>
                </a:solidFill>
                <a:effectLst/>
                <a:latin typeface="Alexandria Light" pitchFamily="2" charset="-78"/>
                <a:cs typeface="Alexandria Light" pitchFamily="2" charset="-78"/>
              </a:rPr>
              <a:t>التقدير التنظيمي</a:t>
            </a:r>
            <a:r>
              <a:rPr lang="ar-SA" sz="1900" b="0" i="0" dirty="0">
                <a:solidFill>
                  <a:srgbClr val="000000"/>
                </a:solidFill>
                <a:effectLst/>
                <a:latin typeface="Alexandria Light" pitchFamily="2" charset="-78"/>
                <a:cs typeface="Alexandria Light" pitchFamily="2" charset="-78"/>
              </a:rPr>
              <a:t>: تهدف عملية التقدير التنظيمي إلى توفير أداة ضرورية لفهم المنظمة وجميع العاملين فيها، حيث إنه من الضروري أن يتم تقييم الوضع الحالي للمنظمة التي تركز على التحسين المستمر.</a:t>
            </a:r>
          </a:p>
          <a:p>
            <a:pPr algn="r" rtl="1" fontAlgn="base">
              <a:lnSpc>
                <a:spcPct val="150000"/>
              </a:lnSpc>
              <a:buFont typeface="Arial" panose="020B0604020202020204" pitchFamily="34" charset="0"/>
              <a:buChar char="•"/>
            </a:pPr>
            <a:r>
              <a:rPr lang="ar-SA" sz="1900" b="1" i="0" dirty="0">
                <a:solidFill>
                  <a:srgbClr val="000000"/>
                </a:solidFill>
                <a:effectLst/>
                <a:latin typeface="Alexandria Light" pitchFamily="2" charset="-78"/>
                <a:cs typeface="Alexandria Light" pitchFamily="2" charset="-78"/>
              </a:rPr>
              <a:t>دراسة العملاء</a:t>
            </a:r>
            <a:r>
              <a:rPr lang="ar-SA" sz="1900" b="0" i="0" dirty="0">
                <a:solidFill>
                  <a:srgbClr val="000000"/>
                </a:solidFill>
                <a:effectLst/>
                <a:latin typeface="Alexandria Light" pitchFamily="2" charset="-78"/>
                <a:cs typeface="Alexandria Light" pitchFamily="2" charset="-78"/>
              </a:rPr>
              <a:t>: تهدف هذه العملية إلى التعرف على مدى رضا العملاء وعلى ما يقترحونه من مجالات التحسين والتطوير، خلال لقاءات عمل أو من خلال الاتصالات.</a:t>
            </a:r>
          </a:p>
          <a:p>
            <a:pPr algn="r" rtl="1" fontAlgn="base">
              <a:lnSpc>
                <a:spcPct val="150000"/>
              </a:lnSpc>
              <a:buFont typeface="Arial" panose="020B0604020202020204" pitchFamily="34" charset="0"/>
              <a:buChar char="•"/>
            </a:pPr>
            <a:r>
              <a:rPr lang="ar-SA" sz="1900" b="1" i="0" dirty="0">
                <a:solidFill>
                  <a:srgbClr val="000000"/>
                </a:solidFill>
                <a:effectLst/>
                <a:latin typeface="Alexandria Light" pitchFamily="2" charset="-78"/>
                <a:cs typeface="Alexandria Light" pitchFamily="2" charset="-78"/>
              </a:rPr>
              <a:t>التغذية العكسية لتقييم التدريب</a:t>
            </a:r>
            <a:r>
              <a:rPr lang="ar-SA" sz="1900" b="0" i="0" dirty="0">
                <a:solidFill>
                  <a:srgbClr val="000000"/>
                </a:solidFill>
                <a:effectLst/>
                <a:latin typeface="Alexandria Light" pitchFamily="2" charset="-78"/>
                <a:cs typeface="Alexandria Light" pitchFamily="2" charset="-78"/>
              </a:rPr>
              <a:t>: ويمكن الاستفادة منها في التعرف على ردود أفعال المشاركين في الدورات التدريبية من العاملين والمديرين أعضاء العمل، وآرائهم ومقترحاتهم في إمكانيات تحسين الأداء ومجالاته.</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Tree>
    <p:extLst>
      <p:ext uri="{BB962C8B-B14F-4D97-AF65-F5344CB8AC3E}">
        <p14:creationId xmlns:p14="http://schemas.microsoft.com/office/powerpoint/2010/main" val="4277391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092530"/>
            <a:ext cx="10730983" cy="5483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043050" y="1162894"/>
            <a:ext cx="10325242" cy="5118581"/>
          </a:xfrm>
          <a:prstGeom prst="rect">
            <a:avLst/>
          </a:prstGeom>
        </p:spPr>
        <p:txBody>
          <a:bodyPr wrap="square">
            <a:spAutoFit/>
          </a:bodyPr>
          <a:lstStyle/>
          <a:p>
            <a:pPr algn="r" rtl="1" fontAlgn="base">
              <a:lnSpc>
                <a:spcPct val="150000"/>
              </a:lnSpc>
            </a:pPr>
            <a:r>
              <a:rPr lang="ar-SA" sz="2000" b="1" i="0" dirty="0">
                <a:solidFill>
                  <a:srgbClr val="C00000"/>
                </a:solidFill>
                <a:effectLst/>
                <a:latin typeface="Alexandria Light" pitchFamily="2" charset="-78"/>
                <a:cs typeface="Alexandria Light" pitchFamily="2" charset="-78"/>
              </a:rPr>
              <a:t>المرحلة</a:t>
            </a:r>
            <a:r>
              <a:rPr lang="ar-SA" sz="2000" b="0" i="0" dirty="0">
                <a:solidFill>
                  <a:srgbClr val="C00000"/>
                </a:solidFill>
                <a:effectLst/>
                <a:latin typeface="Alexandria Light" pitchFamily="2" charset="-78"/>
                <a:cs typeface="Alexandria Light" pitchFamily="2" charset="-78"/>
              </a:rPr>
              <a:t> </a:t>
            </a:r>
            <a:r>
              <a:rPr lang="ar-SA" sz="2000" b="1" i="0" dirty="0">
                <a:solidFill>
                  <a:srgbClr val="C00000"/>
                </a:solidFill>
                <a:effectLst/>
                <a:latin typeface="Alexandria Light" pitchFamily="2" charset="-78"/>
                <a:cs typeface="Alexandria Light" pitchFamily="2" charset="-78"/>
              </a:rPr>
              <a:t>4:</a:t>
            </a:r>
            <a:r>
              <a:rPr lang="ar-SA" sz="2000" b="0" i="0" dirty="0">
                <a:solidFill>
                  <a:srgbClr val="C00000"/>
                </a:solidFill>
                <a:effectLst/>
                <a:latin typeface="Alexandria Light" pitchFamily="2" charset="-78"/>
                <a:cs typeface="Alexandria Light" pitchFamily="2" charset="-78"/>
              </a:rPr>
              <a:t> </a:t>
            </a:r>
            <a:r>
              <a:rPr lang="ar-SA" sz="2000" b="1" i="0" dirty="0">
                <a:solidFill>
                  <a:srgbClr val="C00000"/>
                </a:solidFill>
                <a:effectLst/>
                <a:latin typeface="Alexandria Light" pitchFamily="2" charset="-78"/>
                <a:cs typeface="Alexandria Light" pitchFamily="2" charset="-78"/>
              </a:rPr>
              <a:t>مرحلة التنفيذ :</a:t>
            </a:r>
            <a:endParaRPr lang="ar-SA" sz="2000" b="0" i="0" dirty="0">
              <a:solidFill>
                <a:srgbClr val="C00000"/>
              </a:solidFill>
              <a:effectLst/>
              <a:latin typeface="Alexandria Light" pitchFamily="2" charset="-78"/>
              <a:cs typeface="Alexandria Light" pitchFamily="2" charset="-78"/>
            </a:endParaRP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اختيار المسهلين وتدريبهم.</a:t>
            </a:r>
          </a:p>
          <a:p>
            <a:pPr algn="r" rtl="1" fontAlgn="base">
              <a:lnSpc>
                <a:spcPct val="150000"/>
              </a:lnSpc>
              <a:buFont typeface="Arial" panose="020B0604020202020204" pitchFamily="34" charset="0"/>
              <a:buChar char="•"/>
            </a:pPr>
            <a:r>
              <a:rPr lang="ar-SA" sz="2000" b="1" i="0" dirty="0">
                <a:solidFill>
                  <a:srgbClr val="000000"/>
                </a:solidFill>
                <a:effectLst/>
                <a:latin typeface="Alexandria Light" pitchFamily="2" charset="-78"/>
                <a:cs typeface="Alexandria Light" pitchFamily="2" charset="-78"/>
              </a:rPr>
              <a:t>تدريب الإدارة والعاملين:</a:t>
            </a:r>
            <a:endParaRPr lang="ar-SA" sz="2000" b="0" i="0" dirty="0">
              <a:solidFill>
                <a:srgbClr val="000000"/>
              </a:solidFill>
              <a:effectLst/>
              <a:latin typeface="Alexandria Light" pitchFamily="2" charset="-78"/>
              <a:cs typeface="Alexandria Light" pitchFamily="2" charset="-78"/>
            </a:endParaRP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التدريب الذي يهدف إلى خلق الإدراك والوعي بالجودة الشاملة.</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التدريب التوجيهي نحو الأهداف المطلوبة.</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التدريب لتنمية المهارات.</a:t>
            </a:r>
          </a:p>
          <a:p>
            <a:pPr algn="r" rtl="1" fontAlgn="base">
              <a:lnSpc>
                <a:spcPct val="150000"/>
              </a:lnSpc>
            </a:pPr>
            <a:r>
              <a:rPr lang="ar-SA" sz="2000" b="1" i="0" dirty="0">
                <a:solidFill>
                  <a:srgbClr val="111111"/>
                </a:solidFill>
                <a:effectLst/>
                <a:latin typeface="Alexandria Light" pitchFamily="2" charset="-78"/>
                <a:cs typeface="Alexandria Light" pitchFamily="2" charset="-78"/>
              </a:rPr>
              <a:t>*</a:t>
            </a:r>
            <a:r>
              <a:rPr lang="ar-SA" sz="2000" b="0" i="0" dirty="0">
                <a:solidFill>
                  <a:srgbClr val="111111"/>
                </a:solidFill>
                <a:effectLst/>
                <a:latin typeface="Alexandria Light" pitchFamily="2" charset="-78"/>
                <a:cs typeface="Alexandria Light" pitchFamily="2" charset="-78"/>
              </a:rPr>
              <a:t> </a:t>
            </a:r>
            <a:r>
              <a:rPr lang="ar-SA" sz="2000" b="1" i="0" dirty="0">
                <a:solidFill>
                  <a:srgbClr val="111111"/>
                </a:solidFill>
                <a:effectLst/>
                <a:latin typeface="Alexandria Light" pitchFamily="2" charset="-78"/>
                <a:cs typeface="Alexandria Light" pitchFamily="2" charset="-78"/>
              </a:rPr>
              <a:t>تدريب المشاركين في فرق العمل:</a:t>
            </a:r>
            <a:endParaRPr lang="ar-SA" sz="2000" b="0" i="0" dirty="0">
              <a:solidFill>
                <a:srgbClr val="111111"/>
              </a:solidFill>
              <a:effectLst/>
              <a:latin typeface="Alexandria Light" pitchFamily="2" charset="-78"/>
              <a:cs typeface="Alexandria Light" pitchFamily="2" charset="-78"/>
            </a:endParaRP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جمع المعلومات.</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تحليل المعلومات.</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تقديم وعرض النتائج.</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المتابعة.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Tree>
    <p:extLst>
      <p:ext uri="{BB962C8B-B14F-4D97-AF65-F5344CB8AC3E}">
        <p14:creationId xmlns:p14="http://schemas.microsoft.com/office/powerpoint/2010/main" val="3308818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092530"/>
            <a:ext cx="10730983" cy="5483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3384466" y="1352710"/>
            <a:ext cx="7734443" cy="4656916"/>
          </a:xfrm>
          <a:prstGeom prst="rect">
            <a:avLst/>
          </a:prstGeom>
        </p:spPr>
        <p:txBody>
          <a:bodyPr wrap="square">
            <a:spAutoFit/>
          </a:bodyPr>
          <a:lstStyle/>
          <a:p>
            <a:pPr algn="r" rtl="1" fontAlgn="base">
              <a:lnSpc>
                <a:spcPct val="150000"/>
              </a:lnSpc>
            </a:pPr>
            <a:r>
              <a:rPr lang="ar-SA" sz="2000" b="1" i="0" dirty="0">
                <a:solidFill>
                  <a:srgbClr val="0070C0"/>
                </a:solidFill>
                <a:effectLst/>
                <a:latin typeface="Alexandria Light" pitchFamily="2" charset="-78"/>
                <a:cs typeface="Alexandria Light" pitchFamily="2" charset="-78"/>
              </a:rPr>
              <a:t>* التدريب الإحصائي لضبط الجودة:</a:t>
            </a:r>
            <a:endParaRPr lang="ar-SA" sz="2000" b="0" i="0" dirty="0">
              <a:solidFill>
                <a:srgbClr val="0070C0"/>
              </a:solidFill>
              <a:effectLst/>
              <a:latin typeface="Alexandria Light" pitchFamily="2" charset="-78"/>
              <a:cs typeface="Alexandria Light" pitchFamily="2" charset="-78"/>
            </a:endParaRP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المدرج التكراري.</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الارتباط.</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خرائط رقابة العمليات.</a:t>
            </a:r>
          </a:p>
          <a:p>
            <a:pPr algn="r" rtl="1" fontAlgn="base">
              <a:lnSpc>
                <a:spcPct val="150000"/>
              </a:lnSpc>
            </a:pPr>
            <a:r>
              <a:rPr lang="ar-SA" sz="2000" b="0" i="0" dirty="0">
                <a:solidFill>
                  <a:srgbClr val="000000"/>
                </a:solidFill>
                <a:effectLst/>
                <a:latin typeface="Alexandria Light" pitchFamily="2" charset="-78"/>
                <a:cs typeface="Alexandria Light" pitchFamily="2" charset="-78"/>
              </a:rPr>
              <a:t>* التدريب على الأساليب المستخدمة في حل المشكلات:</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تحليل العمليات.</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خرائط التدفق.</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العصف الذهني.</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أشكال السبب والأثر.</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تحليل باريتو.</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Tree>
    <p:extLst>
      <p:ext uri="{BB962C8B-B14F-4D97-AF65-F5344CB8AC3E}">
        <p14:creationId xmlns:p14="http://schemas.microsoft.com/office/powerpoint/2010/main" val="1731875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092530"/>
            <a:ext cx="10730983" cy="5483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033154" y="1352710"/>
            <a:ext cx="10085756" cy="4926220"/>
          </a:xfrm>
          <a:prstGeom prst="rect">
            <a:avLst/>
          </a:prstGeom>
        </p:spPr>
        <p:txBody>
          <a:bodyPr wrap="square">
            <a:spAutoFit/>
          </a:bodyPr>
          <a:lstStyle/>
          <a:p>
            <a:pPr algn="r" rtl="1" fontAlgn="base">
              <a:lnSpc>
                <a:spcPct val="200000"/>
              </a:lnSpc>
            </a:pPr>
            <a:r>
              <a:rPr lang="ar-SA" sz="2000" b="1" i="0" dirty="0">
                <a:solidFill>
                  <a:srgbClr val="C00000"/>
                </a:solidFill>
                <a:effectLst/>
                <a:latin typeface="Alexandria Light" pitchFamily="2" charset="-78"/>
                <a:cs typeface="Alexandria Light" pitchFamily="2" charset="-78"/>
              </a:rPr>
              <a:t>المرحلة</a:t>
            </a:r>
            <a:r>
              <a:rPr lang="ar-SA" sz="2000" b="0" i="0" dirty="0">
                <a:solidFill>
                  <a:srgbClr val="C00000"/>
                </a:solidFill>
                <a:effectLst/>
                <a:latin typeface="Alexandria Light" pitchFamily="2" charset="-78"/>
                <a:cs typeface="Alexandria Light" pitchFamily="2" charset="-78"/>
              </a:rPr>
              <a:t> </a:t>
            </a:r>
            <a:r>
              <a:rPr lang="ar-SA" sz="2000" b="1" i="0" dirty="0">
                <a:solidFill>
                  <a:srgbClr val="C00000"/>
                </a:solidFill>
                <a:effectLst/>
                <a:latin typeface="Alexandria Light" pitchFamily="2" charset="-78"/>
                <a:cs typeface="Alexandria Light" pitchFamily="2" charset="-78"/>
              </a:rPr>
              <a:t>5:</a:t>
            </a:r>
            <a:r>
              <a:rPr lang="ar-SA" sz="2000" b="0" i="0" dirty="0">
                <a:solidFill>
                  <a:srgbClr val="C00000"/>
                </a:solidFill>
                <a:effectLst/>
                <a:latin typeface="Alexandria Light" pitchFamily="2" charset="-78"/>
                <a:cs typeface="Alexandria Light" pitchFamily="2" charset="-78"/>
              </a:rPr>
              <a:t> </a:t>
            </a:r>
            <a:r>
              <a:rPr lang="ar-SA" sz="2000" b="1" i="0" dirty="0">
                <a:solidFill>
                  <a:srgbClr val="C00000"/>
                </a:solidFill>
                <a:effectLst/>
                <a:latin typeface="Alexandria Light" pitchFamily="2" charset="-78"/>
                <a:cs typeface="Alexandria Light" pitchFamily="2" charset="-78"/>
              </a:rPr>
              <a:t>مرحلة تبادل ونشر الخبرات :</a:t>
            </a:r>
            <a:endParaRPr lang="ar-SA" sz="2000" b="0" i="0" dirty="0">
              <a:solidFill>
                <a:srgbClr val="C00000"/>
              </a:solidFill>
              <a:effectLst/>
              <a:latin typeface="Alexandria Light" pitchFamily="2" charset="-78"/>
              <a:cs typeface="Alexandria Light" pitchFamily="2" charset="-78"/>
            </a:endParaRPr>
          </a:p>
          <a:p>
            <a:pPr algn="r" rtl="1" fontAlgn="base">
              <a:lnSpc>
                <a:spcPct val="200000"/>
              </a:lnSpc>
            </a:pPr>
            <a:r>
              <a:rPr lang="ar-SA" sz="2000" b="1" i="0" dirty="0">
                <a:solidFill>
                  <a:srgbClr val="0070C0"/>
                </a:solidFill>
                <a:effectLst/>
                <a:latin typeface="Alexandria Light" pitchFamily="2" charset="-78"/>
                <a:cs typeface="Alexandria Light" pitchFamily="2" charset="-78"/>
              </a:rPr>
              <a:t>إنها مرحلة الحصاد ومرحلة استثمار الخبرات والنجاحات لمزيد من الثقة والتحضير ويتم فيها:</a:t>
            </a:r>
            <a:endParaRPr lang="ar-SA" sz="2000" b="0" i="0" dirty="0">
              <a:solidFill>
                <a:srgbClr val="0070C0"/>
              </a:solidFill>
              <a:effectLst/>
              <a:latin typeface="Alexandria Light" pitchFamily="2" charset="-78"/>
              <a:cs typeface="Alexandria Light" pitchFamily="2" charset="-78"/>
            </a:endParaRPr>
          </a:p>
          <a:p>
            <a:pPr algn="r" rtl="1" fontAlgn="base">
              <a:lnSpc>
                <a:spcPct val="20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دعوة جميع وحدات المنظمة وفروعها وجميع المتعاملين معها من عملاء وموردين للمشاركة في عملية التحسين واقتناعهم بالمزايا التي تعود عليهم من وراء هذه المشاركة.</a:t>
            </a:r>
          </a:p>
          <a:p>
            <a:pPr algn="r" rtl="1" fontAlgn="base">
              <a:lnSpc>
                <a:spcPct val="20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يتم فيها إعلام كل الوحدات بنتائج إدارة الجودة الشاملة وعملية التحسين المستمر حيث يقوم مجلس الإدارة بهذه الدعوى ويتولى الرؤساء شرح النتائج التي أمكن التوصل إليها.</a:t>
            </a:r>
          </a:p>
          <a:p>
            <a:pPr algn="r" rtl="1" fontAlgn="base">
              <a:lnSpc>
                <a:spcPct val="20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يتم توجيه الدعوة إلى الموردين لحضور جلسات مجلس الإدارة للحصول على تأييدهم لما تم تنفيذه.</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Tree>
    <p:extLst>
      <p:ext uri="{BB962C8B-B14F-4D97-AF65-F5344CB8AC3E}">
        <p14:creationId xmlns:p14="http://schemas.microsoft.com/office/powerpoint/2010/main" val="1991956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092530"/>
            <a:ext cx="10730983" cy="5483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235032" y="1950135"/>
            <a:ext cx="9456365" cy="2799805"/>
          </a:xfrm>
          <a:prstGeom prst="rect">
            <a:avLst/>
          </a:prstGeom>
        </p:spPr>
        <p:txBody>
          <a:bodyPr wrap="square">
            <a:spAutoFit/>
          </a:bodyPr>
          <a:lstStyle/>
          <a:p>
            <a:pPr algn="ctr" rtl="1" fontAlgn="base">
              <a:lnSpc>
                <a:spcPct val="150000"/>
              </a:lnSpc>
            </a:pPr>
            <a:r>
              <a:rPr lang="ar-SA" sz="2400" b="1" i="0" dirty="0">
                <a:solidFill>
                  <a:srgbClr val="C00000"/>
                </a:solidFill>
                <a:effectLst/>
                <a:latin typeface="Alexandria Light" pitchFamily="2" charset="-78"/>
                <a:cs typeface="Alexandria Light" pitchFamily="2" charset="-78"/>
              </a:rPr>
              <a:t>أدوات إدارة الجودة الشاملة:</a:t>
            </a:r>
            <a:endParaRPr lang="ar-SA" sz="2400" b="0" i="0" dirty="0">
              <a:solidFill>
                <a:srgbClr val="C00000"/>
              </a:solidFill>
              <a:effectLst/>
              <a:latin typeface="Alexandria Light" pitchFamily="2" charset="-78"/>
              <a:cs typeface="Alexandria Light" pitchFamily="2" charset="-78"/>
            </a:endParaRPr>
          </a:p>
          <a:p>
            <a:pPr algn="r" rtl="1" fontAlgn="base">
              <a:lnSpc>
                <a:spcPct val="150000"/>
              </a:lnSpc>
            </a:pPr>
            <a:r>
              <a:rPr lang="ar-SA" sz="2400" b="0" i="0" dirty="0">
                <a:solidFill>
                  <a:srgbClr val="000000"/>
                </a:solidFill>
                <a:effectLst/>
                <a:latin typeface="Alexandria Light" pitchFamily="2" charset="-78"/>
                <a:cs typeface="Alexandria Light" pitchFamily="2" charset="-78"/>
              </a:rPr>
              <a:t>هناك أدوات عديدة</a:t>
            </a:r>
            <a:r>
              <a:rPr lang="ar-SA" sz="2400" b="1" dirty="0">
                <a:solidFill>
                  <a:srgbClr val="000000"/>
                </a:solidFill>
                <a:latin typeface="Alexandria Light" pitchFamily="2" charset="-78"/>
                <a:cs typeface="Alexandria Light" pitchFamily="2" charset="-78"/>
              </a:rPr>
              <a:t> </a:t>
            </a:r>
            <a:r>
              <a:rPr lang="ar-SA" sz="2400" b="0" i="0" dirty="0">
                <a:solidFill>
                  <a:srgbClr val="000000"/>
                </a:solidFill>
                <a:effectLst/>
                <a:latin typeface="Alexandria Light" pitchFamily="2" charset="-78"/>
                <a:cs typeface="Alexandria Light" pitchFamily="2" charset="-78"/>
              </a:rPr>
              <a:t>مستخدمة في إدارة الجودة الشاملة وذلك من أجل حل مختلف المشاكل المتعلقة بالجودة. حيث إنه </a:t>
            </a:r>
            <a:r>
              <a:rPr lang="ar-SA" sz="2400" b="0" i="0" dirty="0">
                <a:solidFill>
                  <a:schemeClr val="accent1"/>
                </a:solidFill>
                <a:effectLst/>
                <a:latin typeface="Alexandria Light" pitchFamily="2" charset="-78"/>
                <a:cs typeface="Alexandria Light" pitchFamily="2" charset="-78"/>
              </a:rPr>
              <a:t>من الضروري أن يكون كل فرد في الشركة متدرب على استخدام هذه الأدوات وعلى علم بها</a:t>
            </a:r>
            <a:r>
              <a:rPr lang="ar-SA" sz="2400" b="0" i="0" dirty="0">
                <a:solidFill>
                  <a:srgbClr val="000000"/>
                </a:solidFill>
                <a:effectLst/>
                <a:latin typeface="Alexandria Light" pitchFamily="2" charset="-78"/>
                <a:cs typeface="Alexandria Light" pitchFamily="2" charset="-78"/>
              </a:rPr>
              <a:t>، وفيما يلي سوف نتعرض لأهم الأدوات المستخدمة في إدارة الجودة الشاملة.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
        <p:nvSpPr>
          <p:cNvPr id="2" name="Oval 17">
            <a:extLst>
              <a:ext uri="{FF2B5EF4-FFF2-40B4-BE49-F238E27FC236}">
                <a16:creationId xmlns:a16="http://schemas.microsoft.com/office/drawing/2014/main" id="{2C96FBDF-CFEC-A284-343F-FB40BDF24B2C}"/>
              </a:ext>
            </a:extLst>
          </p:cNvPr>
          <p:cNvSpPr/>
          <p:nvPr/>
        </p:nvSpPr>
        <p:spPr>
          <a:xfrm>
            <a:off x="621827" y="4749939"/>
            <a:ext cx="1966994" cy="2194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4" name="Oval 13">
            <a:extLst>
              <a:ext uri="{FF2B5EF4-FFF2-40B4-BE49-F238E27FC236}">
                <a16:creationId xmlns:a16="http://schemas.microsoft.com/office/drawing/2014/main" id="{FFC078C2-C4F8-6E94-45B1-5C7D544B18CC}"/>
              </a:ext>
            </a:extLst>
          </p:cNvPr>
          <p:cNvSpPr/>
          <p:nvPr/>
        </p:nvSpPr>
        <p:spPr>
          <a:xfrm>
            <a:off x="621827" y="4906956"/>
            <a:ext cx="1866613" cy="202260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Tree>
    <p:extLst>
      <p:ext uri="{BB962C8B-B14F-4D97-AF65-F5344CB8AC3E}">
        <p14:creationId xmlns:p14="http://schemas.microsoft.com/office/powerpoint/2010/main" val="1917593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092530"/>
            <a:ext cx="10730983" cy="5483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053122" y="1744595"/>
            <a:ext cx="10085756" cy="3733586"/>
          </a:xfrm>
          <a:prstGeom prst="rect">
            <a:avLst/>
          </a:prstGeom>
        </p:spPr>
        <p:txBody>
          <a:bodyPr wrap="square">
            <a:spAutoFit/>
          </a:bodyPr>
          <a:lstStyle/>
          <a:p>
            <a:pPr algn="r" rtl="1" fontAlgn="base">
              <a:lnSpc>
                <a:spcPct val="150000"/>
              </a:lnSpc>
            </a:pPr>
            <a:r>
              <a:rPr lang="ar-SA" sz="2000" b="1" i="0" dirty="0">
                <a:solidFill>
                  <a:schemeClr val="accent6">
                    <a:lumMod val="75000"/>
                  </a:schemeClr>
                </a:solidFill>
                <a:effectLst/>
                <a:latin typeface="Alexandria Light" pitchFamily="2" charset="-78"/>
                <a:cs typeface="Alexandria Light" pitchFamily="2" charset="-78"/>
              </a:rPr>
              <a:t>1-</a:t>
            </a:r>
            <a:r>
              <a:rPr lang="ar-SA" sz="2000" b="0" i="0" dirty="0">
                <a:solidFill>
                  <a:schemeClr val="accent6">
                    <a:lumMod val="75000"/>
                  </a:schemeClr>
                </a:solidFill>
                <a:effectLst/>
                <a:latin typeface="Alexandria Light" pitchFamily="2" charset="-78"/>
                <a:cs typeface="Alexandria Light" pitchFamily="2" charset="-78"/>
              </a:rPr>
              <a:t> </a:t>
            </a:r>
            <a:r>
              <a:rPr lang="ar-SA" sz="2000" b="1" i="0" dirty="0">
                <a:solidFill>
                  <a:schemeClr val="accent6">
                    <a:lumMod val="75000"/>
                  </a:schemeClr>
                </a:solidFill>
                <a:effectLst/>
                <a:latin typeface="Alexandria Light" pitchFamily="2" charset="-78"/>
                <a:cs typeface="Alexandria Light" pitchFamily="2" charset="-78"/>
              </a:rPr>
              <a:t>العصف الذهني:</a:t>
            </a:r>
            <a:endParaRPr lang="ar-SA" sz="2000" b="0" i="0" dirty="0">
              <a:solidFill>
                <a:schemeClr val="accent6">
                  <a:lumMod val="75000"/>
                </a:schemeClr>
              </a:solidFill>
              <a:effectLst/>
              <a:latin typeface="Alexandria Light" pitchFamily="2" charset="-78"/>
              <a:cs typeface="Alexandria Light" pitchFamily="2" charset="-78"/>
            </a:endParaRPr>
          </a:p>
          <a:p>
            <a:pPr algn="r" rtl="1" fontAlgn="base">
              <a:lnSpc>
                <a:spcPct val="150000"/>
              </a:lnSpc>
            </a:pPr>
            <a:r>
              <a:rPr lang="ar-SA" sz="2000" b="0" i="0" dirty="0">
                <a:solidFill>
                  <a:srgbClr val="000000"/>
                </a:solidFill>
                <a:effectLst/>
                <a:latin typeface="Alexandria Light" pitchFamily="2" charset="-78"/>
                <a:cs typeface="Alexandria Light" pitchFamily="2" charset="-78"/>
              </a:rPr>
              <a:t>تشمل هذه الأداة كل الأفراد المشاركين والمساهمين في فريق العمل وتهدف إلى محاولة الحصول على أكبر عدد من الأفكار الإبداعية وذلك في إطار بيئة مشجعة ومساعدة على ذلك، من أجل التعرف على المشاكل المتعلقة بموضوع معين ومسببات حدوثها وبالتالي البحث عن الحلول المناسبة لها.</a:t>
            </a:r>
          </a:p>
          <a:p>
            <a:pPr algn="r" rtl="1" fontAlgn="base">
              <a:lnSpc>
                <a:spcPct val="150000"/>
              </a:lnSpc>
            </a:pPr>
            <a:r>
              <a:rPr lang="ar-SA" sz="2000" b="0" i="0" dirty="0">
                <a:solidFill>
                  <a:srgbClr val="000000"/>
                </a:solidFill>
                <a:effectLst/>
                <a:latin typeface="Alexandria Light" pitchFamily="2" charset="-78"/>
                <a:cs typeface="Alexandria Light" pitchFamily="2" charset="-78"/>
              </a:rPr>
              <a:t>فهي أداة لتشجيع التفكير الإبداعي للأفراد لاستنباط الآراء، ويتم ذلك عن طريق عرض الهدف (المشكلة) والسماح للمشاركين بإبداء آرائهم بدون رفض أو انتقاد ثم القيام بتنسيقها وإزالة المتكرر منها وترتيب الأولويات.</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Tree>
    <p:extLst>
      <p:ext uri="{BB962C8B-B14F-4D97-AF65-F5344CB8AC3E}">
        <p14:creationId xmlns:p14="http://schemas.microsoft.com/office/powerpoint/2010/main" val="3299796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092530"/>
            <a:ext cx="10730983" cy="5483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908815" y="1145832"/>
            <a:ext cx="10085756" cy="1886927"/>
          </a:xfrm>
          <a:prstGeom prst="rect">
            <a:avLst/>
          </a:prstGeom>
        </p:spPr>
        <p:txBody>
          <a:bodyPr wrap="square">
            <a:spAutoFit/>
          </a:bodyPr>
          <a:lstStyle/>
          <a:p>
            <a:pPr algn="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2-</a:t>
            </a:r>
            <a:r>
              <a:rPr lang="ar-SA" sz="2000" b="0" i="0" dirty="0">
                <a:solidFill>
                  <a:schemeClr val="accent5">
                    <a:lumMod val="75000"/>
                  </a:schemeClr>
                </a:solidFill>
                <a:effectLst/>
                <a:latin typeface="Alexandria Light" pitchFamily="2" charset="-78"/>
                <a:cs typeface="Alexandria Light" pitchFamily="2" charset="-78"/>
              </a:rPr>
              <a:t> </a:t>
            </a:r>
            <a:r>
              <a:rPr lang="ar-SA" sz="2000" b="1" i="0" dirty="0">
                <a:solidFill>
                  <a:schemeClr val="accent5">
                    <a:lumMod val="75000"/>
                  </a:schemeClr>
                </a:solidFill>
                <a:effectLst/>
                <a:latin typeface="Alexandria Light" pitchFamily="2" charset="-78"/>
                <a:cs typeface="Alexandria Light" pitchFamily="2" charset="-78"/>
              </a:rPr>
              <a:t>أشكال السبب والأثر لمشاكل الجودة:</a:t>
            </a:r>
            <a:endParaRPr lang="ar-SA" sz="2000" b="0" i="0" dirty="0">
              <a:solidFill>
                <a:schemeClr val="accent5">
                  <a:lumMod val="75000"/>
                </a:schemeClr>
              </a:solidFill>
              <a:effectLst/>
              <a:latin typeface="Alexandria Light" pitchFamily="2" charset="-78"/>
              <a:cs typeface="Alexandria Light" pitchFamily="2" charset="-78"/>
            </a:endParaRPr>
          </a:p>
          <a:p>
            <a:pPr algn="r" rtl="1" fontAlgn="base">
              <a:lnSpc>
                <a:spcPct val="150000"/>
              </a:lnSpc>
            </a:pPr>
            <a:r>
              <a:rPr lang="ar-SA" sz="2000" b="0" i="0" dirty="0">
                <a:solidFill>
                  <a:srgbClr val="000000"/>
                </a:solidFill>
                <a:effectLst/>
                <a:latin typeface="Alexandria Light" pitchFamily="2" charset="-78"/>
                <a:cs typeface="Alexandria Light" pitchFamily="2" charset="-78"/>
              </a:rPr>
              <a:t>سميت بتخطيط عظمة السمكة وتعتبر طريقة لجمع البيانات المساعدة في تحليل أسباب المشاكل المؤدية لحدوث نتيجة غير مرغوبة، بهدف تقديم الحلول المناسبة لها.</a:t>
            </a:r>
          </a:p>
          <a:p>
            <a:pPr algn="r" rtl="1" fontAlgn="base">
              <a:lnSpc>
                <a:spcPct val="150000"/>
              </a:lnSpc>
            </a:pPr>
            <a:r>
              <a:rPr lang="ar-SA" sz="2000" b="0" i="0" dirty="0">
                <a:solidFill>
                  <a:srgbClr val="000000"/>
                </a:solidFill>
                <a:effectLst/>
                <a:latin typeface="Alexandria Light" pitchFamily="2" charset="-78"/>
                <a:cs typeface="Alexandria Light" pitchFamily="2" charset="-78"/>
              </a:rPr>
              <a:t>والشكل الموالي يقدم أكثر توضيحا لهذه الأداة.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pic>
        <p:nvPicPr>
          <p:cNvPr id="4" name="صورة 3">
            <a:extLst>
              <a:ext uri="{FF2B5EF4-FFF2-40B4-BE49-F238E27FC236}">
                <a16:creationId xmlns:a16="http://schemas.microsoft.com/office/drawing/2014/main" id="{0AE7EE73-2842-394A-7993-D0B733565D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4446" y="3520986"/>
            <a:ext cx="9957107" cy="3003242"/>
          </a:xfrm>
          <a:prstGeom prst="rect">
            <a:avLst/>
          </a:prstGeom>
        </p:spPr>
      </p:pic>
    </p:spTree>
    <p:extLst>
      <p:ext uri="{BB962C8B-B14F-4D97-AF65-F5344CB8AC3E}">
        <p14:creationId xmlns:p14="http://schemas.microsoft.com/office/powerpoint/2010/main" val="3013330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092530"/>
            <a:ext cx="10730983" cy="5483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944441" y="1274967"/>
            <a:ext cx="10085756" cy="5118581"/>
          </a:xfrm>
          <a:prstGeom prst="rect">
            <a:avLst/>
          </a:prstGeom>
        </p:spPr>
        <p:txBody>
          <a:bodyPr wrap="square">
            <a:spAutoFit/>
          </a:bodyPr>
          <a:lstStyle/>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تحديد المشكلة (الأثر) ووضعها في مستطيل خاص بها بحيث تظهر المشكلة عند رأس التخطيط.</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كتابة الأسباب المؤدية إلى حدوث المشاكل، حيث تتمثل الأسباب الأساسية الأربعة في قوة العمل، الطرق، المواد والآلات، أما الأسباب الفرعية فهي الإدارة، البيئة (داخلية وخارجية)، النقود (الميزانيات، السياسات المالية والإجراءات)، الذاكرة (معلومات وبيانات دقيقة ومصححة) والقياس (قياسات متقنة، متكررة وموثقة).</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البحث عن الأساليب الفرعية لكل واحد من الأسباب السابقة.</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التحليل الشامل والدقيق لكافة الأسباب الرئيسية والفرعية والبحث عن الأسباب الأكثر احتمالا والتي أدت إلى ظهور المشكلة (الأثر).</a:t>
            </a:r>
          </a:p>
          <a:p>
            <a:pPr algn="r" rtl="1" fontAlgn="base">
              <a:lnSpc>
                <a:spcPct val="150000"/>
              </a:lnSpc>
              <a:buFont typeface="Arial" panose="020B0604020202020204" pitchFamily="34" charset="0"/>
              <a:buChar char="•"/>
            </a:pPr>
            <a:r>
              <a:rPr lang="ar-SA" sz="2000" b="0" i="0" dirty="0">
                <a:solidFill>
                  <a:srgbClr val="000000"/>
                </a:solidFill>
                <a:effectLst/>
                <a:latin typeface="Alexandria Light" pitchFamily="2" charset="-78"/>
                <a:cs typeface="Alexandria Light" pitchFamily="2" charset="-78"/>
              </a:rPr>
              <a:t>التحقق من صحة الأسباب المحتملة (المرجحة) وذلك عن طريق جمع المعلومات التابعة للمشكلة الأساسية والملاحظة.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Tree>
    <p:extLst>
      <p:ext uri="{BB962C8B-B14F-4D97-AF65-F5344CB8AC3E}">
        <p14:creationId xmlns:p14="http://schemas.microsoft.com/office/powerpoint/2010/main" val="2365883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092530"/>
            <a:ext cx="10730983" cy="5483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170072" y="1274967"/>
            <a:ext cx="10085756" cy="1425262"/>
          </a:xfrm>
          <a:prstGeom prst="rect">
            <a:avLst/>
          </a:prstGeom>
        </p:spPr>
        <p:txBody>
          <a:bodyPr wrap="square">
            <a:spAutoFit/>
          </a:bodyPr>
          <a:lstStyle/>
          <a:p>
            <a:pPr algn="r" rtl="1" fontAlgn="base">
              <a:lnSpc>
                <a:spcPct val="150000"/>
              </a:lnSpc>
            </a:pPr>
            <a:r>
              <a:rPr lang="ar-SA" sz="2000" b="1" i="0" dirty="0">
                <a:solidFill>
                  <a:srgbClr val="111111"/>
                </a:solidFill>
                <a:effectLst/>
                <a:latin typeface="Alexandria Light" pitchFamily="2" charset="-78"/>
                <a:cs typeface="Alexandria Light" pitchFamily="2" charset="-78"/>
              </a:rPr>
              <a:t>تخطيط مراقبة الجودة</a:t>
            </a:r>
            <a:r>
              <a:rPr lang="ar-SA" sz="2000" b="0" i="0" dirty="0">
                <a:solidFill>
                  <a:srgbClr val="111111"/>
                </a:solidFill>
                <a:effectLst/>
                <a:latin typeface="Alexandria Light" pitchFamily="2" charset="-78"/>
                <a:cs typeface="Alexandria Light" pitchFamily="2" charset="-78"/>
              </a:rPr>
              <a:t> </a:t>
            </a:r>
            <a:r>
              <a:rPr lang="ar-SA" sz="2000" b="1" i="0" dirty="0">
                <a:solidFill>
                  <a:srgbClr val="111111"/>
                </a:solidFill>
                <a:effectLst/>
                <a:latin typeface="Alexandria Light" pitchFamily="2" charset="-78"/>
                <a:cs typeface="Alexandria Light" pitchFamily="2" charset="-78"/>
              </a:rPr>
              <a:t>(الرقابة الإحصائية للعمليات):</a:t>
            </a:r>
            <a:endParaRPr lang="ar-SA" sz="2000" b="0" i="0" dirty="0">
              <a:solidFill>
                <a:srgbClr val="111111"/>
              </a:solidFill>
              <a:effectLst/>
              <a:latin typeface="Alexandria Light" pitchFamily="2" charset="-78"/>
              <a:cs typeface="Alexandria Light" pitchFamily="2" charset="-78"/>
            </a:endParaRPr>
          </a:p>
          <a:p>
            <a:pPr algn="r" rtl="1" fontAlgn="base">
              <a:lnSpc>
                <a:spcPct val="150000"/>
              </a:lnSpc>
            </a:pPr>
            <a:r>
              <a:rPr lang="ar-SA" sz="2000" b="0" i="0" dirty="0">
                <a:solidFill>
                  <a:srgbClr val="000000"/>
                </a:solidFill>
                <a:effectLst/>
                <a:latin typeface="Alexandria Light" pitchFamily="2" charset="-78"/>
                <a:cs typeface="Alexandria Light" pitchFamily="2" charset="-78"/>
              </a:rPr>
              <a:t>يعمل هذا التخطيط على توفير وسائل مرئية (مشاهدة) لمعرفة مدى مطابقة المنتج أو الخدمة للمواصفات المحددة مسبقا. والشكل الموالي يقدم توضيح لهذا التخطيط.</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pic>
        <p:nvPicPr>
          <p:cNvPr id="4" name="صورة 3">
            <a:extLst>
              <a:ext uri="{FF2B5EF4-FFF2-40B4-BE49-F238E27FC236}">
                <a16:creationId xmlns:a16="http://schemas.microsoft.com/office/drawing/2014/main" id="{8D6DEE48-F01A-B8D9-A00F-9D758A98F6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31918" y="2882667"/>
            <a:ext cx="9547760" cy="3558714"/>
          </a:xfrm>
          <a:prstGeom prst="rect">
            <a:avLst/>
          </a:prstGeom>
        </p:spPr>
      </p:pic>
    </p:spTree>
    <p:extLst>
      <p:ext uri="{BB962C8B-B14F-4D97-AF65-F5344CB8AC3E}">
        <p14:creationId xmlns:p14="http://schemas.microsoft.com/office/powerpoint/2010/main" val="4115028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591294"/>
            <a:ext cx="10730983" cy="42513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100622" y="2183454"/>
            <a:ext cx="10085756" cy="3353803"/>
          </a:xfrm>
          <a:prstGeom prst="rect">
            <a:avLst/>
          </a:prstGeom>
        </p:spPr>
        <p:txBody>
          <a:bodyPr wrap="square">
            <a:spAutoFit/>
          </a:bodyPr>
          <a:lstStyle/>
          <a:p>
            <a:pPr algn="r" rtl="1" fontAlgn="base">
              <a:lnSpc>
                <a:spcPct val="150000"/>
              </a:lnSpc>
            </a:pPr>
            <a:r>
              <a:rPr lang="ar-SA" sz="2400" b="1" i="0" dirty="0">
                <a:solidFill>
                  <a:schemeClr val="accent5">
                    <a:lumMod val="75000"/>
                  </a:schemeClr>
                </a:solidFill>
                <a:effectLst/>
                <a:latin typeface="Alexandria Light" pitchFamily="2" charset="-78"/>
                <a:cs typeface="Alexandria Light" pitchFamily="2" charset="-78"/>
              </a:rPr>
              <a:t>تحليل باريتو:</a:t>
            </a:r>
            <a:endParaRPr lang="ar-SA" sz="2400" b="0" i="0" dirty="0">
              <a:solidFill>
                <a:schemeClr val="accent5">
                  <a:lumMod val="75000"/>
                </a:schemeClr>
              </a:solidFill>
              <a:effectLst/>
              <a:latin typeface="Alexandria Light" pitchFamily="2" charset="-78"/>
              <a:cs typeface="Alexandria Light" pitchFamily="2" charset="-78"/>
            </a:endParaRPr>
          </a:p>
          <a:p>
            <a:pPr algn="r" rtl="1" fontAlgn="base">
              <a:lnSpc>
                <a:spcPct val="150000"/>
              </a:lnSpc>
            </a:pPr>
            <a:r>
              <a:rPr lang="ar-SA" sz="2400" b="0" i="0" dirty="0">
                <a:solidFill>
                  <a:srgbClr val="000000"/>
                </a:solidFill>
                <a:effectLst/>
                <a:latin typeface="Alexandria Light" pitchFamily="2" charset="-78"/>
                <a:cs typeface="Alexandria Light" pitchFamily="2" charset="-78"/>
              </a:rPr>
              <a:t>يسمى هذا التحليل أيضا بقانون الكثرة التافهة والقلة الهامة، حيث قام «جوزيف جوران» بصياغة واستعمال مبدأ باريتو الذي يعرف بمبدأ (20/ 80)، بحيث استخدم تخطيط باريتو في مواجهة الـ20% القليلة من الأسباب المسؤولة عن أغلبية مشكلات الجودة الـ80% إذ أن نسبة قليلة من الأسباب تكون مسؤولة في العادة عن أغلبية مشكلات الجودة.</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Tree>
    <p:extLst>
      <p:ext uri="{BB962C8B-B14F-4D97-AF65-F5344CB8AC3E}">
        <p14:creationId xmlns:p14="http://schemas.microsoft.com/office/powerpoint/2010/main" val="1544027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1833" y="1352709"/>
            <a:ext cx="10730983" cy="5186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مستطيل 4">
            <a:extLst>
              <a:ext uri="{FF2B5EF4-FFF2-40B4-BE49-F238E27FC236}">
                <a16:creationId xmlns:a16="http://schemas.microsoft.com/office/drawing/2014/main" id="{F7742FE6-616D-D342-D9B2-E546C0FA367B}"/>
              </a:ext>
            </a:extLst>
          </p:cNvPr>
          <p:cNvSpPr/>
          <p:nvPr/>
        </p:nvSpPr>
        <p:spPr>
          <a:xfrm>
            <a:off x="1053122" y="1515400"/>
            <a:ext cx="10085756" cy="4656916"/>
          </a:xfrm>
          <a:prstGeom prst="rect">
            <a:avLst/>
          </a:prstGeom>
        </p:spPr>
        <p:txBody>
          <a:bodyPr wrap="square">
            <a:spAutoFit/>
          </a:bodyPr>
          <a:lstStyle/>
          <a:p>
            <a:pPr algn="r" rtl="1" fontAlgn="base">
              <a:lnSpc>
                <a:spcPct val="150000"/>
              </a:lnSpc>
            </a:pPr>
            <a:r>
              <a:rPr lang="ar-SA" sz="2000" b="1" i="0" dirty="0">
                <a:solidFill>
                  <a:schemeClr val="accent5">
                    <a:lumMod val="75000"/>
                  </a:schemeClr>
                </a:solidFill>
                <a:effectLst/>
                <a:latin typeface="Alexandria Light" pitchFamily="2" charset="-78"/>
                <a:cs typeface="Alexandria Light" pitchFamily="2" charset="-78"/>
              </a:rPr>
              <a:t>حلقات الجودة:</a:t>
            </a:r>
            <a:endParaRPr lang="ar-SA" sz="2000" b="0" i="0" dirty="0">
              <a:solidFill>
                <a:schemeClr val="accent5">
                  <a:lumMod val="75000"/>
                </a:schemeClr>
              </a:solidFill>
              <a:effectLst/>
              <a:latin typeface="Alexandria Light" pitchFamily="2" charset="-78"/>
              <a:cs typeface="Alexandria Light" pitchFamily="2" charset="-78"/>
            </a:endParaRPr>
          </a:p>
          <a:p>
            <a:pPr algn="r" rtl="1" fontAlgn="base">
              <a:lnSpc>
                <a:spcPct val="150000"/>
              </a:lnSpc>
            </a:pPr>
            <a:r>
              <a:rPr lang="ar-SA" sz="2000" b="0" i="0" dirty="0">
                <a:solidFill>
                  <a:srgbClr val="000000"/>
                </a:solidFill>
                <a:effectLst/>
                <a:latin typeface="Alexandria Light" pitchFamily="2" charset="-78"/>
                <a:cs typeface="Alexandria Light" pitchFamily="2" charset="-78"/>
              </a:rPr>
              <a:t>حلقة الجودة هي فوج صغير دائم مكون من 5 إلى 10 أعضاء متطوعين ينتمون إلى نفس الوحدة (ورشة، مكتب، مصلحة، مخبر...) أو لديهم اهتمامات مهنية مشتركة، يشرف عليها أقرب مسؤول مباشر في الهيكل التنظيمي. تجتمع الحلقة بانتظام من أجل دراسة وتحليل المشاكل اليومية التي تواجه العمال أثناء أداء هامهم والتي تخص الجودة، الأمن، الإنتاجية، التكاليف أو ظروف العمل، وتهدف إلى إيجاد الحلول المناسبة لتلك المشاكل باستخدام أدوات كالأساليب الإحصائية، يعرض أعضاء الحلقة الحلول على المسؤولين، وبعد الحصول على الموافقة يتم وضعها قيد التنفيذ وتتبع نتائجها.</a:t>
            </a:r>
          </a:p>
          <a:p>
            <a:pPr algn="r" rtl="1" fontAlgn="base">
              <a:lnSpc>
                <a:spcPct val="150000"/>
              </a:lnSpc>
            </a:pPr>
            <a:r>
              <a:rPr lang="ar-SA" sz="2000" b="0" i="0" dirty="0">
                <a:solidFill>
                  <a:srgbClr val="000000"/>
                </a:solidFill>
                <a:effectLst/>
                <a:latin typeface="Alexandria Light" pitchFamily="2" charset="-78"/>
                <a:cs typeface="Alexandria Light" pitchFamily="2" charset="-78"/>
              </a:rPr>
              <a:t>ظهرت حلقات الجودة في اليابان عام 1960 على يد </a:t>
            </a:r>
            <a:r>
              <a:rPr lang="ar-SA" sz="2000" b="0" i="0" dirty="0" err="1">
                <a:solidFill>
                  <a:srgbClr val="000000"/>
                </a:solidFill>
                <a:effectLst/>
                <a:latin typeface="Alexandria Light" pitchFamily="2" charset="-78"/>
                <a:cs typeface="Alexandria Light" pitchFamily="2" charset="-78"/>
              </a:rPr>
              <a:t>كاورو</a:t>
            </a:r>
            <a:r>
              <a:rPr lang="ar-SA" sz="2000" b="0" i="0" dirty="0">
                <a:solidFill>
                  <a:srgbClr val="000000"/>
                </a:solidFill>
                <a:effectLst/>
                <a:latin typeface="Alexandria Light" pitchFamily="2" charset="-78"/>
                <a:cs typeface="Alexandria Light" pitchFamily="2" charset="-78"/>
              </a:rPr>
              <a:t> </a:t>
            </a:r>
            <a:r>
              <a:rPr lang="ar-SA" sz="2000" b="0" i="0" dirty="0" err="1">
                <a:solidFill>
                  <a:srgbClr val="000000"/>
                </a:solidFill>
                <a:effectLst/>
                <a:latin typeface="Alexandria Light" pitchFamily="2" charset="-78"/>
                <a:cs typeface="Alexandria Light" pitchFamily="2" charset="-78"/>
              </a:rPr>
              <a:t>إيشيكاوا</a:t>
            </a:r>
            <a:r>
              <a:rPr lang="ar-SA" sz="2000" b="0" i="0" dirty="0">
                <a:solidFill>
                  <a:srgbClr val="000000"/>
                </a:solidFill>
                <a:effectLst/>
                <a:latin typeface="Alexandria Light" pitchFamily="2" charset="-78"/>
                <a:cs typeface="Alexandria Light" pitchFamily="2" charset="-78"/>
              </a:rPr>
              <a:t> ثم انتشرت في باقي أنحاء العالم بداية الثمانينيات.</a:t>
            </a:r>
          </a:p>
        </p:txBody>
      </p:sp>
      <p:sp>
        <p:nvSpPr>
          <p:cNvPr id="5" name="Google Shape;110;p1">
            <a:extLst>
              <a:ext uri="{FF2B5EF4-FFF2-40B4-BE49-F238E27FC236}">
                <a16:creationId xmlns:a16="http://schemas.microsoft.com/office/drawing/2014/main" id="{F8C5A973-7087-C0AB-626C-FCA351C48265}"/>
              </a:ext>
            </a:extLst>
          </p:cNvPr>
          <p:cNvSpPr/>
          <p:nvPr/>
        </p:nvSpPr>
        <p:spPr>
          <a:xfrm>
            <a:off x="811833" y="282014"/>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ثانية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pic>
        <p:nvPicPr>
          <p:cNvPr id="6" name="Graphic 21">
            <a:extLst>
              <a:ext uri="{FF2B5EF4-FFF2-40B4-BE49-F238E27FC236}">
                <a16:creationId xmlns:a16="http://schemas.microsoft.com/office/drawing/2014/main" id="{89815670-0C52-8C75-ABD6-AA7F512E65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99741" y="0"/>
            <a:ext cx="2897019" cy="1352710"/>
          </a:xfrm>
          <a:prstGeom prst="rect">
            <a:avLst/>
          </a:prstGeom>
        </p:spPr>
      </p:pic>
    </p:spTree>
    <p:extLst>
      <p:ext uri="{BB962C8B-B14F-4D97-AF65-F5344CB8AC3E}">
        <p14:creationId xmlns:p14="http://schemas.microsoft.com/office/powerpoint/2010/main" val="471888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12EEC0D4-5557-4379-8ED9-57AFF4388F91}"/>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documentManagement/types"/>
    <ds:schemaRef ds:uri="http://purl.org/dc/terms/"/>
    <ds:schemaRef ds:uri="http://www.w3.org/XML/1998/namespace"/>
    <ds:schemaRef ds:uri="http://schemas.microsoft.com/office/infopath/2007/PartnerControls"/>
    <ds:schemaRef ds:uri="http://purl.org/dc/dcmitype/"/>
    <ds:schemaRef ds:uri="http://schemas.microsoft.com/office/2006/metadata/properties"/>
    <ds:schemaRef ds:uri="http://schemas.openxmlformats.org/package/2006/metadata/core-properties"/>
    <ds:schemaRef ds:uri="688354b5-287c-4cda-825e-1d7935aea40e"/>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otalTime>6228</TotalTime>
  <Words>3802</Words>
  <Application>Microsoft Office PowerPoint</Application>
  <PresentationFormat>شاشة عريضة</PresentationFormat>
  <Paragraphs>245</Paragraphs>
  <Slides>44</Slides>
  <Notes>9</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44</vt:i4>
      </vt:variant>
    </vt:vector>
  </HeadingPairs>
  <TitlesOfParts>
    <vt:vector size="52" baseType="lpstr">
      <vt:lpstr>Tahoma</vt:lpstr>
      <vt:lpstr>Calibri Light</vt:lpstr>
      <vt:lpstr>Georgia</vt:lpstr>
      <vt:lpstr>Alexandria</vt:lpstr>
      <vt:lpstr>Calibri</vt:lpstr>
      <vt:lpstr>Alexandria Light</vt:lpstr>
      <vt:lpstr>Arial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مجالات التغيير في ظل إدارة الجودة الشاملة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سلطان فهد</cp:lastModifiedBy>
  <cp:revision>41</cp:revision>
  <dcterms:created xsi:type="dcterms:W3CDTF">2023-04-29T09:08:00Z</dcterms:created>
  <dcterms:modified xsi:type="dcterms:W3CDTF">2026-01-19T06:55:28Z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